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8479750" cy="41549638"/>
  <p:notesSz cx="6858000" cy="9144000"/>
  <p:defaultTextStyle>
    <a:defPPr>
      <a:defRPr lang="en-US"/>
    </a:defPPr>
    <a:lvl1pPr marL="0" algn="l" defTabSz="4001597" rtl="0" eaLnBrk="1" latinLnBrk="0" hangingPunct="1">
      <a:defRPr sz="7900" kern="1200">
        <a:solidFill>
          <a:schemeClr val="tx1"/>
        </a:solidFill>
        <a:latin typeface="+mn-lt"/>
        <a:ea typeface="+mn-ea"/>
        <a:cs typeface="+mn-cs"/>
      </a:defRPr>
    </a:lvl1pPr>
    <a:lvl2pPr marL="2000799" algn="l" defTabSz="4001597" rtl="0" eaLnBrk="1" latinLnBrk="0" hangingPunct="1">
      <a:defRPr sz="7900" kern="1200">
        <a:solidFill>
          <a:schemeClr val="tx1"/>
        </a:solidFill>
        <a:latin typeface="+mn-lt"/>
        <a:ea typeface="+mn-ea"/>
        <a:cs typeface="+mn-cs"/>
      </a:defRPr>
    </a:lvl2pPr>
    <a:lvl3pPr marL="4001597" algn="l" defTabSz="4001597" rtl="0" eaLnBrk="1" latinLnBrk="0" hangingPunct="1">
      <a:defRPr sz="7900" kern="1200">
        <a:solidFill>
          <a:schemeClr val="tx1"/>
        </a:solidFill>
        <a:latin typeface="+mn-lt"/>
        <a:ea typeface="+mn-ea"/>
        <a:cs typeface="+mn-cs"/>
      </a:defRPr>
    </a:lvl3pPr>
    <a:lvl4pPr marL="6002396" algn="l" defTabSz="4001597" rtl="0" eaLnBrk="1" latinLnBrk="0" hangingPunct="1">
      <a:defRPr sz="7900" kern="1200">
        <a:solidFill>
          <a:schemeClr val="tx1"/>
        </a:solidFill>
        <a:latin typeface="+mn-lt"/>
        <a:ea typeface="+mn-ea"/>
        <a:cs typeface="+mn-cs"/>
      </a:defRPr>
    </a:lvl4pPr>
    <a:lvl5pPr marL="8003195" algn="l" defTabSz="4001597" rtl="0" eaLnBrk="1" latinLnBrk="0" hangingPunct="1">
      <a:defRPr sz="7900" kern="1200">
        <a:solidFill>
          <a:schemeClr val="tx1"/>
        </a:solidFill>
        <a:latin typeface="+mn-lt"/>
        <a:ea typeface="+mn-ea"/>
        <a:cs typeface="+mn-cs"/>
      </a:defRPr>
    </a:lvl5pPr>
    <a:lvl6pPr marL="10003993" algn="l" defTabSz="4001597" rtl="0" eaLnBrk="1" latinLnBrk="0" hangingPunct="1">
      <a:defRPr sz="7900" kern="1200">
        <a:solidFill>
          <a:schemeClr val="tx1"/>
        </a:solidFill>
        <a:latin typeface="+mn-lt"/>
        <a:ea typeface="+mn-ea"/>
        <a:cs typeface="+mn-cs"/>
      </a:defRPr>
    </a:lvl6pPr>
    <a:lvl7pPr marL="12004792" algn="l" defTabSz="4001597" rtl="0" eaLnBrk="1" latinLnBrk="0" hangingPunct="1">
      <a:defRPr sz="7900" kern="1200">
        <a:solidFill>
          <a:schemeClr val="tx1"/>
        </a:solidFill>
        <a:latin typeface="+mn-lt"/>
        <a:ea typeface="+mn-ea"/>
        <a:cs typeface="+mn-cs"/>
      </a:defRPr>
    </a:lvl7pPr>
    <a:lvl8pPr marL="14005590" algn="l" defTabSz="4001597" rtl="0" eaLnBrk="1" latinLnBrk="0" hangingPunct="1">
      <a:defRPr sz="7900" kern="1200">
        <a:solidFill>
          <a:schemeClr val="tx1"/>
        </a:solidFill>
        <a:latin typeface="+mn-lt"/>
        <a:ea typeface="+mn-ea"/>
        <a:cs typeface="+mn-cs"/>
      </a:defRPr>
    </a:lvl8pPr>
    <a:lvl9pPr marL="16006389" algn="l" defTabSz="4001597" rtl="0" eaLnBrk="1" latinLnBrk="0" hangingPunct="1">
      <a:defRPr sz="79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initials="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495" autoAdjust="0"/>
  </p:normalViewPr>
  <p:slideViewPr>
    <p:cSldViewPr>
      <p:cViewPr>
        <p:scale>
          <a:sx n="75" d="100"/>
          <a:sy n="75" d="100"/>
        </p:scale>
        <p:origin x="-78" y="14064"/>
      </p:cViewPr>
      <p:guideLst>
        <p:guide orient="horz" pos="13087"/>
        <p:guide pos="897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rian%20Durham\Documents\Atmosphere\Vienna%20paper\Reading%20data%20week%2012%20July200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rian%20Durham\Documents\Atmosphere\CO2%20assay%20by%20pH%20decay%20spin\Expt%206\CR1000_Expt6b_03c-7Apr201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Brian%20Durham\Documents\Atmosphere\CO2%20assay%20by%20pH%20decay%20spin\Expt%206\Plotting%20Henry%20v%20temperature.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Brian%20Durham\Documents\Atmosphere\CO2%20assay%20by%20pH%20decay%20spin\Expt%205%20inc%20files%20formerly%20called%20Expt%206\Expt5a-CO2%20solubility%20all%20sources%20Aug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US" dirty="0"/>
              <a:t>A week of summer rainfall `volatile acidity', Reading, UK, 2009 (mm rain/[hydrogen ion</a:t>
            </a:r>
            <a:r>
              <a:rPr lang="en-US" dirty="0" smtClean="0"/>
              <a:t>+] per L) </a:t>
            </a:r>
            <a:endParaRPr lang="en-US" dirty="0"/>
          </a:p>
        </c:rich>
      </c:tx>
      <c:layout/>
    </c:title>
    <c:plotArea>
      <c:layout>
        <c:manualLayout>
          <c:layoutTarget val="inner"/>
          <c:xMode val="edge"/>
          <c:yMode val="edge"/>
          <c:x val="3.3037104494519381E-2"/>
          <c:y val="0.15315485564304462"/>
          <c:w val="0.89074197883233563"/>
          <c:h val="0.69955767371183863"/>
        </c:manualLayout>
      </c:layout>
      <c:scatterChart>
        <c:scatterStyle val="smoothMarker"/>
        <c:ser>
          <c:idx val="1"/>
          <c:order val="1"/>
          <c:tx>
            <c:strRef>
              <c:f>'Week 12 Jul (2)'!$I$1</c:f>
              <c:strCache>
                <c:ptCount val="1"/>
                <c:pt idx="0">
                  <c:v>[H3O+] µ mols per litre</c:v>
                </c:pt>
              </c:strCache>
            </c:strRef>
          </c:tx>
          <c:spPr>
            <a:ln>
              <a:solidFill>
                <a:srgbClr val="FF0000"/>
              </a:solidFill>
            </a:ln>
          </c:spPr>
          <c:marker>
            <c:symbol val="none"/>
          </c:marker>
          <c:xVal>
            <c:numRef>
              <c:f>'Week 12 Jul (2)'!$A$2:$A$10081</c:f>
              <c:numCache>
                <c:formatCode>dd/mm/yyyy;@</c:formatCode>
                <c:ptCount val="10080"/>
                <c:pt idx="0">
                  <c:v>40006</c:v>
                </c:pt>
                <c:pt idx="1">
                  <c:v>40006.000694444527</c:v>
                </c:pt>
                <c:pt idx="2">
                  <c:v>40006.001388888886</c:v>
                </c:pt>
                <c:pt idx="3">
                  <c:v>40006.002083333326</c:v>
                </c:pt>
                <c:pt idx="4">
                  <c:v>40006.00277777778</c:v>
                </c:pt>
                <c:pt idx="5">
                  <c:v>40006.003472222204</c:v>
                </c:pt>
                <c:pt idx="6">
                  <c:v>40006.004166666607</c:v>
                </c:pt>
                <c:pt idx="7">
                  <c:v>40006.004861111105</c:v>
                </c:pt>
                <c:pt idx="8">
                  <c:v>40006.005555555559</c:v>
                </c:pt>
                <c:pt idx="9">
                  <c:v>40006.006250000013</c:v>
                </c:pt>
                <c:pt idx="10">
                  <c:v>40006.006944444511</c:v>
                </c:pt>
                <c:pt idx="11">
                  <c:v>40006.007638888892</c:v>
                </c:pt>
                <c:pt idx="12">
                  <c:v>40006.008333333331</c:v>
                </c:pt>
                <c:pt idx="13">
                  <c:v>40006.009027777778</c:v>
                </c:pt>
                <c:pt idx="14">
                  <c:v>40006.009722222225</c:v>
                </c:pt>
                <c:pt idx="15">
                  <c:v>40006.010416666664</c:v>
                </c:pt>
                <c:pt idx="16">
                  <c:v>40006.011111111104</c:v>
                </c:pt>
                <c:pt idx="17">
                  <c:v>40006.011805555558</c:v>
                </c:pt>
                <c:pt idx="18">
                  <c:v>40006.012500000012</c:v>
                </c:pt>
                <c:pt idx="19">
                  <c:v>40006.013194444502</c:v>
                </c:pt>
                <c:pt idx="20">
                  <c:v>40006.013888888891</c:v>
                </c:pt>
                <c:pt idx="21">
                  <c:v>40006.01458333333</c:v>
                </c:pt>
                <c:pt idx="22">
                  <c:v>40006.015277777791</c:v>
                </c:pt>
                <c:pt idx="23">
                  <c:v>40006.015972222223</c:v>
                </c:pt>
                <c:pt idx="24">
                  <c:v>40006.01666666667</c:v>
                </c:pt>
                <c:pt idx="25">
                  <c:v>40006.017361111051</c:v>
                </c:pt>
                <c:pt idx="26">
                  <c:v>40006.018055555563</c:v>
                </c:pt>
                <c:pt idx="27">
                  <c:v>40006.018750000003</c:v>
                </c:pt>
                <c:pt idx="28">
                  <c:v>40006.019444444442</c:v>
                </c:pt>
                <c:pt idx="29">
                  <c:v>40006.020138888889</c:v>
                </c:pt>
                <c:pt idx="30">
                  <c:v>40006.020833333336</c:v>
                </c:pt>
                <c:pt idx="31">
                  <c:v>40006.021527777775</c:v>
                </c:pt>
                <c:pt idx="32">
                  <c:v>40006.022222222222</c:v>
                </c:pt>
                <c:pt idx="33">
                  <c:v>40006.022916666654</c:v>
                </c:pt>
                <c:pt idx="34">
                  <c:v>40006.023611111043</c:v>
                </c:pt>
                <c:pt idx="35">
                  <c:v>40006.024305555555</c:v>
                </c:pt>
                <c:pt idx="36">
                  <c:v>40006.025000000001</c:v>
                </c:pt>
                <c:pt idx="37">
                  <c:v>40006.025694444441</c:v>
                </c:pt>
                <c:pt idx="38">
                  <c:v>40006.026388888888</c:v>
                </c:pt>
                <c:pt idx="39">
                  <c:v>40006.027083333247</c:v>
                </c:pt>
                <c:pt idx="40">
                  <c:v>40006.027777777774</c:v>
                </c:pt>
                <c:pt idx="41">
                  <c:v>40006.02847222222</c:v>
                </c:pt>
                <c:pt idx="42">
                  <c:v>40006.029166666573</c:v>
                </c:pt>
                <c:pt idx="43">
                  <c:v>40006.029861111034</c:v>
                </c:pt>
                <c:pt idx="44">
                  <c:v>40006.030555555553</c:v>
                </c:pt>
                <c:pt idx="45">
                  <c:v>40006.03125</c:v>
                </c:pt>
                <c:pt idx="46">
                  <c:v>40006.031944444447</c:v>
                </c:pt>
                <c:pt idx="47">
                  <c:v>40006.032638888893</c:v>
                </c:pt>
                <c:pt idx="48">
                  <c:v>40006.033333333326</c:v>
                </c:pt>
                <c:pt idx="49">
                  <c:v>40006.03402777778</c:v>
                </c:pt>
                <c:pt idx="50">
                  <c:v>40006.034722222204</c:v>
                </c:pt>
                <c:pt idx="51">
                  <c:v>40006.035416666607</c:v>
                </c:pt>
                <c:pt idx="52">
                  <c:v>40006.036111111105</c:v>
                </c:pt>
                <c:pt idx="53">
                  <c:v>40006.036805555559</c:v>
                </c:pt>
                <c:pt idx="54">
                  <c:v>40006.037499999999</c:v>
                </c:pt>
                <c:pt idx="55">
                  <c:v>40006.038194444511</c:v>
                </c:pt>
                <c:pt idx="56">
                  <c:v>40006.038888888892</c:v>
                </c:pt>
                <c:pt idx="57">
                  <c:v>40006.039583333324</c:v>
                </c:pt>
                <c:pt idx="58">
                  <c:v>40006.040277777793</c:v>
                </c:pt>
                <c:pt idx="59">
                  <c:v>40006.040972222232</c:v>
                </c:pt>
                <c:pt idx="60">
                  <c:v>40006.041666666591</c:v>
                </c:pt>
                <c:pt idx="61">
                  <c:v>40006.042361111104</c:v>
                </c:pt>
                <c:pt idx="62">
                  <c:v>40006.043055555558</c:v>
                </c:pt>
                <c:pt idx="63">
                  <c:v>40006.043749999997</c:v>
                </c:pt>
                <c:pt idx="64">
                  <c:v>40006.044444444502</c:v>
                </c:pt>
                <c:pt idx="65">
                  <c:v>40006.045138888891</c:v>
                </c:pt>
                <c:pt idx="66">
                  <c:v>40006.04583333333</c:v>
                </c:pt>
                <c:pt idx="67">
                  <c:v>40006.046527777791</c:v>
                </c:pt>
                <c:pt idx="68">
                  <c:v>40006.047222222223</c:v>
                </c:pt>
                <c:pt idx="69">
                  <c:v>40006.04791666667</c:v>
                </c:pt>
                <c:pt idx="70">
                  <c:v>40006.048611111109</c:v>
                </c:pt>
                <c:pt idx="71">
                  <c:v>40006.049305555556</c:v>
                </c:pt>
                <c:pt idx="72">
                  <c:v>40006.050000000003</c:v>
                </c:pt>
                <c:pt idx="73">
                  <c:v>40006.050694444544</c:v>
                </c:pt>
                <c:pt idx="74">
                  <c:v>40006.051388888889</c:v>
                </c:pt>
                <c:pt idx="75">
                  <c:v>40006.052083333336</c:v>
                </c:pt>
                <c:pt idx="76">
                  <c:v>40006.052777777782</c:v>
                </c:pt>
                <c:pt idx="77">
                  <c:v>40006.053472222222</c:v>
                </c:pt>
                <c:pt idx="78">
                  <c:v>40006.054166666654</c:v>
                </c:pt>
                <c:pt idx="79">
                  <c:v>40006.054861111108</c:v>
                </c:pt>
                <c:pt idx="80">
                  <c:v>40006.055555555562</c:v>
                </c:pt>
                <c:pt idx="81">
                  <c:v>40006.05625000006</c:v>
                </c:pt>
                <c:pt idx="82">
                  <c:v>40006.056944444535</c:v>
                </c:pt>
                <c:pt idx="83">
                  <c:v>40006.057638888953</c:v>
                </c:pt>
                <c:pt idx="84">
                  <c:v>40006.058333333342</c:v>
                </c:pt>
                <c:pt idx="85">
                  <c:v>40006.059027777781</c:v>
                </c:pt>
                <c:pt idx="86">
                  <c:v>40006.05972222222</c:v>
                </c:pt>
                <c:pt idx="87">
                  <c:v>40006.060416666609</c:v>
                </c:pt>
                <c:pt idx="88">
                  <c:v>40006.061111111034</c:v>
                </c:pt>
                <c:pt idx="89">
                  <c:v>40006.061805555524</c:v>
                </c:pt>
                <c:pt idx="90">
                  <c:v>40006.0625</c:v>
                </c:pt>
                <c:pt idx="91">
                  <c:v>40006.063194444447</c:v>
                </c:pt>
                <c:pt idx="92">
                  <c:v>40006.063888888886</c:v>
                </c:pt>
                <c:pt idx="93">
                  <c:v>40006.064583333326</c:v>
                </c:pt>
                <c:pt idx="94">
                  <c:v>40006.06527777778</c:v>
                </c:pt>
                <c:pt idx="95">
                  <c:v>40006.065972222204</c:v>
                </c:pt>
                <c:pt idx="96">
                  <c:v>40006.066666666607</c:v>
                </c:pt>
                <c:pt idx="97">
                  <c:v>40006.067361111003</c:v>
                </c:pt>
                <c:pt idx="98">
                  <c:v>40006.068055555559</c:v>
                </c:pt>
                <c:pt idx="99">
                  <c:v>40006.068749999999</c:v>
                </c:pt>
                <c:pt idx="100">
                  <c:v>40006.069444444445</c:v>
                </c:pt>
                <c:pt idx="101">
                  <c:v>40006.070138888892</c:v>
                </c:pt>
                <c:pt idx="102">
                  <c:v>40006.070833333331</c:v>
                </c:pt>
                <c:pt idx="103">
                  <c:v>40006.071527777778</c:v>
                </c:pt>
                <c:pt idx="104">
                  <c:v>40006.072222222232</c:v>
                </c:pt>
                <c:pt idx="105">
                  <c:v>40006.072916666664</c:v>
                </c:pt>
                <c:pt idx="106">
                  <c:v>40006.073611111104</c:v>
                </c:pt>
                <c:pt idx="107">
                  <c:v>40006.074305555558</c:v>
                </c:pt>
                <c:pt idx="108">
                  <c:v>40006.075000000004</c:v>
                </c:pt>
                <c:pt idx="109">
                  <c:v>40006.075694444502</c:v>
                </c:pt>
                <c:pt idx="110">
                  <c:v>40006.076388888891</c:v>
                </c:pt>
                <c:pt idx="111">
                  <c:v>40006.077083333272</c:v>
                </c:pt>
                <c:pt idx="112">
                  <c:v>40006.077777777777</c:v>
                </c:pt>
                <c:pt idx="113">
                  <c:v>40006.078472222223</c:v>
                </c:pt>
                <c:pt idx="114">
                  <c:v>40006.07916666659</c:v>
                </c:pt>
                <c:pt idx="115">
                  <c:v>40006.079861111051</c:v>
                </c:pt>
                <c:pt idx="116">
                  <c:v>40006.080555555563</c:v>
                </c:pt>
                <c:pt idx="117">
                  <c:v>40006.081250000003</c:v>
                </c:pt>
                <c:pt idx="118">
                  <c:v>40006.081944444442</c:v>
                </c:pt>
                <c:pt idx="119">
                  <c:v>40006.082638888969</c:v>
                </c:pt>
                <c:pt idx="120">
                  <c:v>40006.083333333336</c:v>
                </c:pt>
                <c:pt idx="121">
                  <c:v>40006.084027777782</c:v>
                </c:pt>
                <c:pt idx="122">
                  <c:v>40006.084722222222</c:v>
                </c:pt>
                <c:pt idx="123">
                  <c:v>40006.085416666654</c:v>
                </c:pt>
                <c:pt idx="124">
                  <c:v>40006.086111111108</c:v>
                </c:pt>
                <c:pt idx="125">
                  <c:v>40006.086805555562</c:v>
                </c:pt>
                <c:pt idx="126">
                  <c:v>40006.087500000001</c:v>
                </c:pt>
                <c:pt idx="127">
                  <c:v>40006.088194444535</c:v>
                </c:pt>
                <c:pt idx="128">
                  <c:v>40006.088888888953</c:v>
                </c:pt>
                <c:pt idx="129">
                  <c:v>40006.089583333334</c:v>
                </c:pt>
                <c:pt idx="130">
                  <c:v>40006.090277777781</c:v>
                </c:pt>
                <c:pt idx="131">
                  <c:v>40006.09097222222</c:v>
                </c:pt>
                <c:pt idx="132">
                  <c:v>40006.091666666573</c:v>
                </c:pt>
                <c:pt idx="133">
                  <c:v>40006.092361111034</c:v>
                </c:pt>
                <c:pt idx="134">
                  <c:v>40006.093055555524</c:v>
                </c:pt>
                <c:pt idx="135">
                  <c:v>40006.093749999985</c:v>
                </c:pt>
                <c:pt idx="136">
                  <c:v>40006.094444444447</c:v>
                </c:pt>
                <c:pt idx="137">
                  <c:v>40006.095138888886</c:v>
                </c:pt>
                <c:pt idx="138">
                  <c:v>40006.095833333326</c:v>
                </c:pt>
                <c:pt idx="139">
                  <c:v>40006.09652777778</c:v>
                </c:pt>
                <c:pt idx="140">
                  <c:v>40006.097222222204</c:v>
                </c:pt>
                <c:pt idx="141">
                  <c:v>40006.097916666607</c:v>
                </c:pt>
                <c:pt idx="142">
                  <c:v>40006.098611111105</c:v>
                </c:pt>
                <c:pt idx="143">
                  <c:v>40006.099305555501</c:v>
                </c:pt>
                <c:pt idx="144">
                  <c:v>40006.1</c:v>
                </c:pt>
                <c:pt idx="145">
                  <c:v>40006.100694444511</c:v>
                </c:pt>
                <c:pt idx="146">
                  <c:v>40006.101388888885</c:v>
                </c:pt>
                <c:pt idx="147">
                  <c:v>40006.102083333324</c:v>
                </c:pt>
                <c:pt idx="148">
                  <c:v>40006.102777777778</c:v>
                </c:pt>
                <c:pt idx="149">
                  <c:v>40006.103472222225</c:v>
                </c:pt>
                <c:pt idx="150">
                  <c:v>40006.104166666591</c:v>
                </c:pt>
                <c:pt idx="151">
                  <c:v>40006.104861111104</c:v>
                </c:pt>
                <c:pt idx="152">
                  <c:v>40006.105555555558</c:v>
                </c:pt>
                <c:pt idx="153">
                  <c:v>40006.106250000012</c:v>
                </c:pt>
                <c:pt idx="154">
                  <c:v>40006.106944444502</c:v>
                </c:pt>
                <c:pt idx="155">
                  <c:v>40006.107638888891</c:v>
                </c:pt>
                <c:pt idx="156">
                  <c:v>40006.10833333333</c:v>
                </c:pt>
                <c:pt idx="157">
                  <c:v>40006.109027777777</c:v>
                </c:pt>
                <c:pt idx="158">
                  <c:v>40006.109722222194</c:v>
                </c:pt>
                <c:pt idx="159">
                  <c:v>40006.11041666667</c:v>
                </c:pt>
                <c:pt idx="160">
                  <c:v>40006.111111111051</c:v>
                </c:pt>
                <c:pt idx="161">
                  <c:v>40006.111805555556</c:v>
                </c:pt>
                <c:pt idx="162">
                  <c:v>40006.112500000003</c:v>
                </c:pt>
                <c:pt idx="163">
                  <c:v>40006.113194444442</c:v>
                </c:pt>
                <c:pt idx="164">
                  <c:v>40006.113888888889</c:v>
                </c:pt>
                <c:pt idx="165">
                  <c:v>40006.114583333336</c:v>
                </c:pt>
                <c:pt idx="166">
                  <c:v>40006.115277777782</c:v>
                </c:pt>
                <c:pt idx="167">
                  <c:v>40006.115972222222</c:v>
                </c:pt>
                <c:pt idx="168">
                  <c:v>40006.116666666654</c:v>
                </c:pt>
                <c:pt idx="169">
                  <c:v>40006.117361111043</c:v>
                </c:pt>
                <c:pt idx="170">
                  <c:v>40006.118055555562</c:v>
                </c:pt>
                <c:pt idx="171">
                  <c:v>40006.118750000001</c:v>
                </c:pt>
                <c:pt idx="172">
                  <c:v>40006.119444444441</c:v>
                </c:pt>
                <c:pt idx="173">
                  <c:v>40006.120138888888</c:v>
                </c:pt>
                <c:pt idx="174">
                  <c:v>40006.120833333334</c:v>
                </c:pt>
                <c:pt idx="175">
                  <c:v>40006.121527777774</c:v>
                </c:pt>
                <c:pt idx="176">
                  <c:v>40006.12222222222</c:v>
                </c:pt>
                <c:pt idx="177">
                  <c:v>40006.122916666609</c:v>
                </c:pt>
                <c:pt idx="178">
                  <c:v>40006.123611111034</c:v>
                </c:pt>
                <c:pt idx="179">
                  <c:v>40006.124305555524</c:v>
                </c:pt>
                <c:pt idx="180">
                  <c:v>40006.124999999993</c:v>
                </c:pt>
                <c:pt idx="181">
                  <c:v>40006.125694444447</c:v>
                </c:pt>
                <c:pt idx="182">
                  <c:v>40006.126388888886</c:v>
                </c:pt>
                <c:pt idx="183">
                  <c:v>40006.127083333224</c:v>
                </c:pt>
                <c:pt idx="184">
                  <c:v>40006.127777777714</c:v>
                </c:pt>
                <c:pt idx="185">
                  <c:v>40006.128472222204</c:v>
                </c:pt>
                <c:pt idx="186">
                  <c:v>40006.129166666564</c:v>
                </c:pt>
                <c:pt idx="187">
                  <c:v>40006.129861111003</c:v>
                </c:pt>
                <c:pt idx="188">
                  <c:v>40006.130555555559</c:v>
                </c:pt>
                <c:pt idx="189">
                  <c:v>40006.131249999999</c:v>
                </c:pt>
                <c:pt idx="190">
                  <c:v>40006.131944444445</c:v>
                </c:pt>
                <c:pt idx="191">
                  <c:v>40006.132638888892</c:v>
                </c:pt>
                <c:pt idx="192">
                  <c:v>40006.133333333324</c:v>
                </c:pt>
                <c:pt idx="193">
                  <c:v>40006.134027777778</c:v>
                </c:pt>
                <c:pt idx="194">
                  <c:v>40006.134722222225</c:v>
                </c:pt>
                <c:pt idx="195">
                  <c:v>40006.135416666591</c:v>
                </c:pt>
                <c:pt idx="196">
                  <c:v>40006.136111111104</c:v>
                </c:pt>
                <c:pt idx="197">
                  <c:v>40006.136805555558</c:v>
                </c:pt>
                <c:pt idx="198">
                  <c:v>40006.137499999997</c:v>
                </c:pt>
                <c:pt idx="199">
                  <c:v>40006.138194444502</c:v>
                </c:pt>
                <c:pt idx="200">
                  <c:v>40006.138888888891</c:v>
                </c:pt>
                <c:pt idx="201">
                  <c:v>40006.139583333272</c:v>
                </c:pt>
                <c:pt idx="202">
                  <c:v>40006.140277777791</c:v>
                </c:pt>
                <c:pt idx="203">
                  <c:v>40006.140972222223</c:v>
                </c:pt>
                <c:pt idx="204">
                  <c:v>40006.14166666659</c:v>
                </c:pt>
                <c:pt idx="205">
                  <c:v>40006.142361111051</c:v>
                </c:pt>
                <c:pt idx="206">
                  <c:v>40006.143055555556</c:v>
                </c:pt>
                <c:pt idx="207">
                  <c:v>40006.143749999996</c:v>
                </c:pt>
                <c:pt idx="208">
                  <c:v>40006.144444444442</c:v>
                </c:pt>
                <c:pt idx="209">
                  <c:v>40006.145138888889</c:v>
                </c:pt>
                <c:pt idx="210">
                  <c:v>40006.145833333336</c:v>
                </c:pt>
                <c:pt idx="211">
                  <c:v>40006.146527777782</c:v>
                </c:pt>
                <c:pt idx="212">
                  <c:v>40006.147222222222</c:v>
                </c:pt>
                <c:pt idx="213">
                  <c:v>40006.147916666654</c:v>
                </c:pt>
                <c:pt idx="214">
                  <c:v>40006.148611111108</c:v>
                </c:pt>
                <c:pt idx="215">
                  <c:v>40006.149305555555</c:v>
                </c:pt>
                <c:pt idx="216">
                  <c:v>40006.15</c:v>
                </c:pt>
                <c:pt idx="217">
                  <c:v>40006.150694444535</c:v>
                </c:pt>
                <c:pt idx="218">
                  <c:v>40006.151388888888</c:v>
                </c:pt>
                <c:pt idx="219">
                  <c:v>40006.152083333334</c:v>
                </c:pt>
                <c:pt idx="220">
                  <c:v>40006.152777777781</c:v>
                </c:pt>
                <c:pt idx="221">
                  <c:v>40006.15347222222</c:v>
                </c:pt>
                <c:pt idx="222">
                  <c:v>40006.154166666609</c:v>
                </c:pt>
                <c:pt idx="223">
                  <c:v>40006.154861111114</c:v>
                </c:pt>
                <c:pt idx="224">
                  <c:v>40006.155555555553</c:v>
                </c:pt>
                <c:pt idx="225">
                  <c:v>40006.156250000058</c:v>
                </c:pt>
                <c:pt idx="226">
                  <c:v>40006.156944444527</c:v>
                </c:pt>
                <c:pt idx="227">
                  <c:v>40006.157638888893</c:v>
                </c:pt>
                <c:pt idx="228">
                  <c:v>40006.158333333333</c:v>
                </c:pt>
                <c:pt idx="229">
                  <c:v>40006.15902777778</c:v>
                </c:pt>
                <c:pt idx="230">
                  <c:v>40006.159722222204</c:v>
                </c:pt>
                <c:pt idx="231">
                  <c:v>40006.160416666607</c:v>
                </c:pt>
                <c:pt idx="232">
                  <c:v>40006.161111111003</c:v>
                </c:pt>
                <c:pt idx="233">
                  <c:v>40006.161805555501</c:v>
                </c:pt>
                <c:pt idx="234">
                  <c:v>40006.162499999999</c:v>
                </c:pt>
                <c:pt idx="235">
                  <c:v>40006.163194444445</c:v>
                </c:pt>
                <c:pt idx="236">
                  <c:v>40006.163888888885</c:v>
                </c:pt>
                <c:pt idx="237">
                  <c:v>40006.164583333324</c:v>
                </c:pt>
                <c:pt idx="238">
                  <c:v>40006.165277777778</c:v>
                </c:pt>
                <c:pt idx="239">
                  <c:v>40006.165972222225</c:v>
                </c:pt>
                <c:pt idx="240">
                  <c:v>40006.166666666591</c:v>
                </c:pt>
                <c:pt idx="241">
                  <c:v>40006.167361111002</c:v>
                </c:pt>
                <c:pt idx="242">
                  <c:v>40006.168055555558</c:v>
                </c:pt>
                <c:pt idx="243">
                  <c:v>40006.168749999997</c:v>
                </c:pt>
                <c:pt idx="244">
                  <c:v>40006.169444444444</c:v>
                </c:pt>
                <c:pt idx="245">
                  <c:v>40006.170138888891</c:v>
                </c:pt>
                <c:pt idx="246">
                  <c:v>40006.17083333333</c:v>
                </c:pt>
                <c:pt idx="247">
                  <c:v>40006.171527777777</c:v>
                </c:pt>
                <c:pt idx="248">
                  <c:v>40006.172222222223</c:v>
                </c:pt>
                <c:pt idx="249">
                  <c:v>40006.17291666667</c:v>
                </c:pt>
                <c:pt idx="250">
                  <c:v>40006.173611111051</c:v>
                </c:pt>
                <c:pt idx="251">
                  <c:v>40006.174305555556</c:v>
                </c:pt>
                <c:pt idx="252">
                  <c:v>40006.175000000003</c:v>
                </c:pt>
                <c:pt idx="253">
                  <c:v>40006.175694444442</c:v>
                </c:pt>
                <c:pt idx="254">
                  <c:v>40006.176388888889</c:v>
                </c:pt>
                <c:pt idx="255">
                  <c:v>40006.17708333327</c:v>
                </c:pt>
                <c:pt idx="256">
                  <c:v>40006.177777777775</c:v>
                </c:pt>
                <c:pt idx="257">
                  <c:v>40006.178472222222</c:v>
                </c:pt>
                <c:pt idx="258">
                  <c:v>40006.179166666574</c:v>
                </c:pt>
                <c:pt idx="259">
                  <c:v>40006.179861111043</c:v>
                </c:pt>
                <c:pt idx="260">
                  <c:v>40006.180555555562</c:v>
                </c:pt>
                <c:pt idx="261">
                  <c:v>40006.181250000001</c:v>
                </c:pt>
                <c:pt idx="262">
                  <c:v>40006.181944444441</c:v>
                </c:pt>
                <c:pt idx="263">
                  <c:v>40006.182638888953</c:v>
                </c:pt>
                <c:pt idx="264">
                  <c:v>40006.183333333334</c:v>
                </c:pt>
                <c:pt idx="265">
                  <c:v>40006.184027777781</c:v>
                </c:pt>
                <c:pt idx="266">
                  <c:v>40006.18472222222</c:v>
                </c:pt>
                <c:pt idx="267">
                  <c:v>40006.185416666609</c:v>
                </c:pt>
                <c:pt idx="268">
                  <c:v>40006.186111111114</c:v>
                </c:pt>
                <c:pt idx="269">
                  <c:v>40006.186805555553</c:v>
                </c:pt>
                <c:pt idx="270">
                  <c:v>40006.1875</c:v>
                </c:pt>
                <c:pt idx="271">
                  <c:v>40006.188194444527</c:v>
                </c:pt>
                <c:pt idx="272">
                  <c:v>40006.188888888893</c:v>
                </c:pt>
                <c:pt idx="273">
                  <c:v>40006.189583333326</c:v>
                </c:pt>
                <c:pt idx="274">
                  <c:v>40006.19027777778</c:v>
                </c:pt>
                <c:pt idx="275">
                  <c:v>40006.190972222204</c:v>
                </c:pt>
                <c:pt idx="276">
                  <c:v>40006.191666666564</c:v>
                </c:pt>
                <c:pt idx="277">
                  <c:v>40006.192361111003</c:v>
                </c:pt>
                <c:pt idx="278">
                  <c:v>40006.193055555501</c:v>
                </c:pt>
                <c:pt idx="279">
                  <c:v>40006.193749999984</c:v>
                </c:pt>
                <c:pt idx="280">
                  <c:v>40006.194444444445</c:v>
                </c:pt>
                <c:pt idx="281">
                  <c:v>40006.195138888885</c:v>
                </c:pt>
                <c:pt idx="282">
                  <c:v>40006.195833333324</c:v>
                </c:pt>
                <c:pt idx="283">
                  <c:v>40006.196527777778</c:v>
                </c:pt>
                <c:pt idx="284">
                  <c:v>40006.197222222225</c:v>
                </c:pt>
                <c:pt idx="285">
                  <c:v>40006.197916666591</c:v>
                </c:pt>
                <c:pt idx="286">
                  <c:v>40006.198611111104</c:v>
                </c:pt>
                <c:pt idx="287">
                  <c:v>40006.199305555485</c:v>
                </c:pt>
                <c:pt idx="288">
                  <c:v>40006.199999999997</c:v>
                </c:pt>
                <c:pt idx="289">
                  <c:v>40006.200694444502</c:v>
                </c:pt>
                <c:pt idx="290">
                  <c:v>40006.201388888876</c:v>
                </c:pt>
                <c:pt idx="291">
                  <c:v>40006.202083333272</c:v>
                </c:pt>
                <c:pt idx="292">
                  <c:v>40006.202777777777</c:v>
                </c:pt>
                <c:pt idx="293">
                  <c:v>40006.203472222194</c:v>
                </c:pt>
                <c:pt idx="294">
                  <c:v>40006.20416666659</c:v>
                </c:pt>
                <c:pt idx="295">
                  <c:v>40006.204861111051</c:v>
                </c:pt>
                <c:pt idx="296">
                  <c:v>40006.205555555556</c:v>
                </c:pt>
                <c:pt idx="297">
                  <c:v>40006.206250000003</c:v>
                </c:pt>
                <c:pt idx="298">
                  <c:v>40006.206944444442</c:v>
                </c:pt>
                <c:pt idx="299">
                  <c:v>40006.207638888889</c:v>
                </c:pt>
                <c:pt idx="300">
                  <c:v>40006.208333333336</c:v>
                </c:pt>
                <c:pt idx="301">
                  <c:v>40006.209027777775</c:v>
                </c:pt>
                <c:pt idx="302">
                  <c:v>40006.209722222186</c:v>
                </c:pt>
                <c:pt idx="303">
                  <c:v>40006.210416666654</c:v>
                </c:pt>
                <c:pt idx="304">
                  <c:v>40006.211111111043</c:v>
                </c:pt>
                <c:pt idx="305">
                  <c:v>40006.211805555555</c:v>
                </c:pt>
                <c:pt idx="306">
                  <c:v>40006.212500000001</c:v>
                </c:pt>
                <c:pt idx="307">
                  <c:v>40006.213194444441</c:v>
                </c:pt>
                <c:pt idx="308">
                  <c:v>40006.213888888888</c:v>
                </c:pt>
                <c:pt idx="309">
                  <c:v>40006.214583333334</c:v>
                </c:pt>
                <c:pt idx="310">
                  <c:v>40006.215277777781</c:v>
                </c:pt>
                <c:pt idx="311">
                  <c:v>40006.21597222222</c:v>
                </c:pt>
                <c:pt idx="312">
                  <c:v>40006.216666666609</c:v>
                </c:pt>
                <c:pt idx="313">
                  <c:v>40006.217361111034</c:v>
                </c:pt>
                <c:pt idx="314">
                  <c:v>40006.218055555553</c:v>
                </c:pt>
                <c:pt idx="315">
                  <c:v>40006.21875</c:v>
                </c:pt>
                <c:pt idx="316">
                  <c:v>40006.219444444447</c:v>
                </c:pt>
                <c:pt idx="317">
                  <c:v>40006.220138888886</c:v>
                </c:pt>
                <c:pt idx="318">
                  <c:v>40006.220833333326</c:v>
                </c:pt>
                <c:pt idx="319">
                  <c:v>40006.221527777714</c:v>
                </c:pt>
                <c:pt idx="320">
                  <c:v>40006.222222222204</c:v>
                </c:pt>
                <c:pt idx="321">
                  <c:v>40006.222916666607</c:v>
                </c:pt>
                <c:pt idx="322">
                  <c:v>40006.223611111003</c:v>
                </c:pt>
                <c:pt idx="323">
                  <c:v>40006.224305555501</c:v>
                </c:pt>
                <c:pt idx="324">
                  <c:v>40006.224999999999</c:v>
                </c:pt>
                <c:pt idx="325">
                  <c:v>40006.225694444445</c:v>
                </c:pt>
                <c:pt idx="326">
                  <c:v>40006.226388888885</c:v>
                </c:pt>
                <c:pt idx="327">
                  <c:v>40006.227083333215</c:v>
                </c:pt>
                <c:pt idx="328">
                  <c:v>40006.227777777713</c:v>
                </c:pt>
                <c:pt idx="329">
                  <c:v>40006.228472222225</c:v>
                </c:pt>
                <c:pt idx="330">
                  <c:v>40006.229166666562</c:v>
                </c:pt>
                <c:pt idx="331">
                  <c:v>40006.229861111002</c:v>
                </c:pt>
                <c:pt idx="332">
                  <c:v>40006.230555555558</c:v>
                </c:pt>
                <c:pt idx="333">
                  <c:v>40006.231249999997</c:v>
                </c:pt>
                <c:pt idx="334">
                  <c:v>40006.231944444444</c:v>
                </c:pt>
                <c:pt idx="335">
                  <c:v>40006.232638888891</c:v>
                </c:pt>
                <c:pt idx="336">
                  <c:v>40006.233333333272</c:v>
                </c:pt>
                <c:pt idx="337">
                  <c:v>40006.234027777777</c:v>
                </c:pt>
                <c:pt idx="338">
                  <c:v>40006.234722222194</c:v>
                </c:pt>
                <c:pt idx="339">
                  <c:v>40006.23541666659</c:v>
                </c:pt>
                <c:pt idx="340">
                  <c:v>40006.236111111051</c:v>
                </c:pt>
                <c:pt idx="341">
                  <c:v>40006.236805555556</c:v>
                </c:pt>
                <c:pt idx="342">
                  <c:v>40006.237499999996</c:v>
                </c:pt>
                <c:pt idx="343">
                  <c:v>40006.238194444442</c:v>
                </c:pt>
                <c:pt idx="344">
                  <c:v>40006.238888888889</c:v>
                </c:pt>
                <c:pt idx="345">
                  <c:v>40006.23958333327</c:v>
                </c:pt>
                <c:pt idx="346">
                  <c:v>40006.240277777782</c:v>
                </c:pt>
                <c:pt idx="347">
                  <c:v>40006.240972222222</c:v>
                </c:pt>
                <c:pt idx="348">
                  <c:v>40006.241666666574</c:v>
                </c:pt>
                <c:pt idx="349">
                  <c:v>40006.242361111043</c:v>
                </c:pt>
                <c:pt idx="350">
                  <c:v>40006.243055555555</c:v>
                </c:pt>
                <c:pt idx="351">
                  <c:v>40006.243749999994</c:v>
                </c:pt>
                <c:pt idx="352">
                  <c:v>40006.244444444441</c:v>
                </c:pt>
                <c:pt idx="353">
                  <c:v>40006.245138888888</c:v>
                </c:pt>
                <c:pt idx="354">
                  <c:v>40006.245833333334</c:v>
                </c:pt>
                <c:pt idx="355">
                  <c:v>40006.246527777781</c:v>
                </c:pt>
                <c:pt idx="356">
                  <c:v>40006.24722222222</c:v>
                </c:pt>
                <c:pt idx="357">
                  <c:v>40006.247916666609</c:v>
                </c:pt>
                <c:pt idx="358">
                  <c:v>40006.248611111114</c:v>
                </c:pt>
                <c:pt idx="359">
                  <c:v>40006.249305555524</c:v>
                </c:pt>
                <c:pt idx="360">
                  <c:v>40006.25</c:v>
                </c:pt>
                <c:pt idx="361">
                  <c:v>40006.250694444527</c:v>
                </c:pt>
                <c:pt idx="362">
                  <c:v>40006.251388888886</c:v>
                </c:pt>
                <c:pt idx="363">
                  <c:v>40006.252083333326</c:v>
                </c:pt>
                <c:pt idx="364">
                  <c:v>40006.25277777778</c:v>
                </c:pt>
                <c:pt idx="365">
                  <c:v>40006.253472222204</c:v>
                </c:pt>
                <c:pt idx="366">
                  <c:v>40006.254166666607</c:v>
                </c:pt>
                <c:pt idx="367">
                  <c:v>40006.254861111105</c:v>
                </c:pt>
                <c:pt idx="368">
                  <c:v>40006.255555555559</c:v>
                </c:pt>
                <c:pt idx="369">
                  <c:v>40006.256250000013</c:v>
                </c:pt>
                <c:pt idx="370">
                  <c:v>40006.256944444511</c:v>
                </c:pt>
                <c:pt idx="371">
                  <c:v>40006.257638888892</c:v>
                </c:pt>
                <c:pt idx="372">
                  <c:v>40006.258333333331</c:v>
                </c:pt>
                <c:pt idx="373">
                  <c:v>40006.259027777778</c:v>
                </c:pt>
                <c:pt idx="374">
                  <c:v>40006.259722222225</c:v>
                </c:pt>
                <c:pt idx="375">
                  <c:v>40006.260416666591</c:v>
                </c:pt>
                <c:pt idx="376">
                  <c:v>40006.261111111002</c:v>
                </c:pt>
                <c:pt idx="377">
                  <c:v>40006.261805555485</c:v>
                </c:pt>
                <c:pt idx="378">
                  <c:v>40006.262499999997</c:v>
                </c:pt>
                <c:pt idx="379">
                  <c:v>40006.263194444444</c:v>
                </c:pt>
                <c:pt idx="380">
                  <c:v>40006.263888888876</c:v>
                </c:pt>
                <c:pt idx="381">
                  <c:v>40006.264583333272</c:v>
                </c:pt>
                <c:pt idx="382">
                  <c:v>40006.265277777777</c:v>
                </c:pt>
                <c:pt idx="383">
                  <c:v>40006.265972222194</c:v>
                </c:pt>
                <c:pt idx="384">
                  <c:v>40006.26666666659</c:v>
                </c:pt>
                <c:pt idx="385">
                  <c:v>40006.267361110993</c:v>
                </c:pt>
                <c:pt idx="386">
                  <c:v>40006.268055555556</c:v>
                </c:pt>
                <c:pt idx="387">
                  <c:v>40006.268749999996</c:v>
                </c:pt>
                <c:pt idx="388">
                  <c:v>40006.269444444435</c:v>
                </c:pt>
                <c:pt idx="389">
                  <c:v>40006.270138888889</c:v>
                </c:pt>
                <c:pt idx="390">
                  <c:v>40006.270833333336</c:v>
                </c:pt>
                <c:pt idx="391">
                  <c:v>40006.271527777775</c:v>
                </c:pt>
                <c:pt idx="392">
                  <c:v>40006.272222222222</c:v>
                </c:pt>
                <c:pt idx="393">
                  <c:v>40006.272916666654</c:v>
                </c:pt>
                <c:pt idx="394">
                  <c:v>40006.273611111043</c:v>
                </c:pt>
                <c:pt idx="395">
                  <c:v>40006.274305555555</c:v>
                </c:pt>
                <c:pt idx="396">
                  <c:v>40006.275000000001</c:v>
                </c:pt>
                <c:pt idx="397">
                  <c:v>40006.275694444441</c:v>
                </c:pt>
                <c:pt idx="398">
                  <c:v>40006.276388888888</c:v>
                </c:pt>
                <c:pt idx="399">
                  <c:v>40006.277083333247</c:v>
                </c:pt>
                <c:pt idx="400">
                  <c:v>40006.277777777774</c:v>
                </c:pt>
                <c:pt idx="401">
                  <c:v>40006.27847222222</c:v>
                </c:pt>
                <c:pt idx="402">
                  <c:v>40006.279166666573</c:v>
                </c:pt>
                <c:pt idx="403">
                  <c:v>40006.279861111034</c:v>
                </c:pt>
                <c:pt idx="404">
                  <c:v>40006.280555555553</c:v>
                </c:pt>
                <c:pt idx="405">
                  <c:v>40006.28125</c:v>
                </c:pt>
                <c:pt idx="406">
                  <c:v>40006.281944444447</c:v>
                </c:pt>
                <c:pt idx="407">
                  <c:v>40006.282638888893</c:v>
                </c:pt>
                <c:pt idx="408">
                  <c:v>40006.283333333326</c:v>
                </c:pt>
                <c:pt idx="409">
                  <c:v>40006.28402777778</c:v>
                </c:pt>
                <c:pt idx="410">
                  <c:v>40006.284722222204</c:v>
                </c:pt>
                <c:pt idx="411">
                  <c:v>40006.285416666607</c:v>
                </c:pt>
                <c:pt idx="412">
                  <c:v>40006.286111111105</c:v>
                </c:pt>
                <c:pt idx="413">
                  <c:v>40006.286805555559</c:v>
                </c:pt>
                <c:pt idx="414">
                  <c:v>40006.287499999999</c:v>
                </c:pt>
                <c:pt idx="415">
                  <c:v>40006.288194444511</c:v>
                </c:pt>
                <c:pt idx="416">
                  <c:v>40006.288888888892</c:v>
                </c:pt>
                <c:pt idx="417">
                  <c:v>40006.289583333324</c:v>
                </c:pt>
                <c:pt idx="418">
                  <c:v>40006.290277777778</c:v>
                </c:pt>
                <c:pt idx="419">
                  <c:v>40006.290972222225</c:v>
                </c:pt>
                <c:pt idx="420">
                  <c:v>40006.291666666562</c:v>
                </c:pt>
                <c:pt idx="421">
                  <c:v>40006.292361111002</c:v>
                </c:pt>
                <c:pt idx="422">
                  <c:v>40006.293055555485</c:v>
                </c:pt>
                <c:pt idx="423">
                  <c:v>40006.293749999975</c:v>
                </c:pt>
                <c:pt idx="424">
                  <c:v>40006.294444444444</c:v>
                </c:pt>
                <c:pt idx="425">
                  <c:v>40006.295138888876</c:v>
                </c:pt>
                <c:pt idx="426">
                  <c:v>40006.295833333272</c:v>
                </c:pt>
                <c:pt idx="427">
                  <c:v>40006.296527777777</c:v>
                </c:pt>
                <c:pt idx="428">
                  <c:v>40006.297222222194</c:v>
                </c:pt>
                <c:pt idx="429">
                  <c:v>40006.29791666659</c:v>
                </c:pt>
                <c:pt idx="430">
                  <c:v>40006.298611111051</c:v>
                </c:pt>
                <c:pt idx="431">
                  <c:v>40006.299305555469</c:v>
                </c:pt>
                <c:pt idx="432">
                  <c:v>40006.300000000003</c:v>
                </c:pt>
                <c:pt idx="433">
                  <c:v>40006.300694444544</c:v>
                </c:pt>
                <c:pt idx="434">
                  <c:v>40006.301388888889</c:v>
                </c:pt>
                <c:pt idx="435">
                  <c:v>40006.302083333336</c:v>
                </c:pt>
                <c:pt idx="436">
                  <c:v>40006.302777777782</c:v>
                </c:pt>
                <c:pt idx="437">
                  <c:v>40006.303472222222</c:v>
                </c:pt>
                <c:pt idx="438">
                  <c:v>40006.304166666654</c:v>
                </c:pt>
                <c:pt idx="439">
                  <c:v>40006.304861111108</c:v>
                </c:pt>
                <c:pt idx="440">
                  <c:v>40006.305555555562</c:v>
                </c:pt>
                <c:pt idx="441">
                  <c:v>40006.30625000006</c:v>
                </c:pt>
                <c:pt idx="442">
                  <c:v>40006.306944444535</c:v>
                </c:pt>
                <c:pt idx="443">
                  <c:v>40006.307638888953</c:v>
                </c:pt>
                <c:pt idx="444">
                  <c:v>40006.308333333342</c:v>
                </c:pt>
                <c:pt idx="445">
                  <c:v>40006.309027777781</c:v>
                </c:pt>
                <c:pt idx="446">
                  <c:v>40006.30972222222</c:v>
                </c:pt>
                <c:pt idx="447">
                  <c:v>40006.310416666667</c:v>
                </c:pt>
                <c:pt idx="448">
                  <c:v>40006.311111111114</c:v>
                </c:pt>
                <c:pt idx="449">
                  <c:v>40006.311805555553</c:v>
                </c:pt>
                <c:pt idx="450">
                  <c:v>40006.312500000058</c:v>
                </c:pt>
                <c:pt idx="451">
                  <c:v>40006.313194444527</c:v>
                </c:pt>
                <c:pt idx="452">
                  <c:v>40006.313888888893</c:v>
                </c:pt>
                <c:pt idx="453">
                  <c:v>40006.314583333333</c:v>
                </c:pt>
                <c:pt idx="454">
                  <c:v>40006.315277777838</c:v>
                </c:pt>
                <c:pt idx="455">
                  <c:v>40006.315972222219</c:v>
                </c:pt>
                <c:pt idx="456">
                  <c:v>40006.316666666666</c:v>
                </c:pt>
                <c:pt idx="457">
                  <c:v>40006.317361111105</c:v>
                </c:pt>
                <c:pt idx="458">
                  <c:v>40006.318055555603</c:v>
                </c:pt>
                <c:pt idx="459">
                  <c:v>40006.318750000013</c:v>
                </c:pt>
                <c:pt idx="460">
                  <c:v>40006.319444444511</c:v>
                </c:pt>
                <c:pt idx="461">
                  <c:v>40006.320138888892</c:v>
                </c:pt>
                <c:pt idx="462">
                  <c:v>40006.320833333331</c:v>
                </c:pt>
                <c:pt idx="463">
                  <c:v>40006.321527777778</c:v>
                </c:pt>
                <c:pt idx="464">
                  <c:v>40006.322222222232</c:v>
                </c:pt>
                <c:pt idx="465">
                  <c:v>40006.322916666664</c:v>
                </c:pt>
                <c:pt idx="466">
                  <c:v>40006.323611111104</c:v>
                </c:pt>
                <c:pt idx="467">
                  <c:v>40006.324305555558</c:v>
                </c:pt>
                <c:pt idx="468">
                  <c:v>40006.325000000004</c:v>
                </c:pt>
                <c:pt idx="469">
                  <c:v>40006.325694444502</c:v>
                </c:pt>
                <c:pt idx="470">
                  <c:v>40006.326388888891</c:v>
                </c:pt>
                <c:pt idx="471">
                  <c:v>40006.327083333272</c:v>
                </c:pt>
                <c:pt idx="472">
                  <c:v>40006.327777777777</c:v>
                </c:pt>
                <c:pt idx="473">
                  <c:v>40006.328472222223</c:v>
                </c:pt>
                <c:pt idx="474">
                  <c:v>40006.32916666659</c:v>
                </c:pt>
                <c:pt idx="475">
                  <c:v>40006.329861111051</c:v>
                </c:pt>
                <c:pt idx="476">
                  <c:v>40006.330555555563</c:v>
                </c:pt>
                <c:pt idx="477">
                  <c:v>40006.331250000003</c:v>
                </c:pt>
                <c:pt idx="478">
                  <c:v>40006.331944444442</c:v>
                </c:pt>
                <c:pt idx="479">
                  <c:v>40006.332638888969</c:v>
                </c:pt>
                <c:pt idx="480">
                  <c:v>40006.333333333336</c:v>
                </c:pt>
                <c:pt idx="481">
                  <c:v>40006.334027777782</c:v>
                </c:pt>
                <c:pt idx="482">
                  <c:v>40006.334722222222</c:v>
                </c:pt>
                <c:pt idx="483">
                  <c:v>40006.335416666654</c:v>
                </c:pt>
                <c:pt idx="484">
                  <c:v>40006.336111111108</c:v>
                </c:pt>
                <c:pt idx="485">
                  <c:v>40006.336805555562</c:v>
                </c:pt>
                <c:pt idx="486">
                  <c:v>40006.337500000001</c:v>
                </c:pt>
                <c:pt idx="487">
                  <c:v>40006.338194444535</c:v>
                </c:pt>
                <c:pt idx="488">
                  <c:v>40006.338888888953</c:v>
                </c:pt>
                <c:pt idx="489">
                  <c:v>40006.339583333334</c:v>
                </c:pt>
                <c:pt idx="490">
                  <c:v>40006.340277777846</c:v>
                </c:pt>
                <c:pt idx="491">
                  <c:v>40006.340972222242</c:v>
                </c:pt>
                <c:pt idx="492">
                  <c:v>40006.341666666609</c:v>
                </c:pt>
                <c:pt idx="493">
                  <c:v>40006.342361111114</c:v>
                </c:pt>
                <c:pt idx="494">
                  <c:v>40006.343055555553</c:v>
                </c:pt>
                <c:pt idx="495">
                  <c:v>40006.34375</c:v>
                </c:pt>
                <c:pt idx="496">
                  <c:v>40006.344444444527</c:v>
                </c:pt>
                <c:pt idx="497">
                  <c:v>40006.345138888893</c:v>
                </c:pt>
                <c:pt idx="498">
                  <c:v>40006.345833333333</c:v>
                </c:pt>
                <c:pt idx="499">
                  <c:v>40006.346527777838</c:v>
                </c:pt>
                <c:pt idx="500">
                  <c:v>40006.347222222219</c:v>
                </c:pt>
                <c:pt idx="501">
                  <c:v>40006.347916666666</c:v>
                </c:pt>
                <c:pt idx="502">
                  <c:v>40006.348611111112</c:v>
                </c:pt>
                <c:pt idx="503">
                  <c:v>40006.349305555559</c:v>
                </c:pt>
                <c:pt idx="504">
                  <c:v>40006.350000000013</c:v>
                </c:pt>
                <c:pt idx="505">
                  <c:v>40006.350694444576</c:v>
                </c:pt>
                <c:pt idx="506">
                  <c:v>40006.351388888892</c:v>
                </c:pt>
                <c:pt idx="507">
                  <c:v>40006.352083333331</c:v>
                </c:pt>
                <c:pt idx="508">
                  <c:v>40006.352777777793</c:v>
                </c:pt>
                <c:pt idx="509">
                  <c:v>40006.353472222232</c:v>
                </c:pt>
                <c:pt idx="510">
                  <c:v>40006.354166666664</c:v>
                </c:pt>
                <c:pt idx="511">
                  <c:v>40006.354861111111</c:v>
                </c:pt>
                <c:pt idx="512">
                  <c:v>40006.355555555601</c:v>
                </c:pt>
                <c:pt idx="513">
                  <c:v>40006.356250000084</c:v>
                </c:pt>
                <c:pt idx="514">
                  <c:v>40006.35694444456</c:v>
                </c:pt>
                <c:pt idx="515">
                  <c:v>40006.357638888985</c:v>
                </c:pt>
                <c:pt idx="516">
                  <c:v>40006.358333333395</c:v>
                </c:pt>
                <c:pt idx="517">
                  <c:v>40006.359027777791</c:v>
                </c:pt>
                <c:pt idx="518">
                  <c:v>40006.359722222223</c:v>
                </c:pt>
                <c:pt idx="519">
                  <c:v>40006.36041666667</c:v>
                </c:pt>
                <c:pt idx="520">
                  <c:v>40006.361111111051</c:v>
                </c:pt>
                <c:pt idx="521">
                  <c:v>40006.361805555556</c:v>
                </c:pt>
                <c:pt idx="522">
                  <c:v>40006.362500000003</c:v>
                </c:pt>
                <c:pt idx="523">
                  <c:v>40006.363194444442</c:v>
                </c:pt>
                <c:pt idx="524">
                  <c:v>40006.363888888889</c:v>
                </c:pt>
                <c:pt idx="525">
                  <c:v>40006.364583333336</c:v>
                </c:pt>
                <c:pt idx="526">
                  <c:v>40006.365277777782</c:v>
                </c:pt>
                <c:pt idx="527">
                  <c:v>40006.365972222222</c:v>
                </c:pt>
                <c:pt idx="528">
                  <c:v>40006.366666666654</c:v>
                </c:pt>
                <c:pt idx="529">
                  <c:v>40006.367361111043</c:v>
                </c:pt>
                <c:pt idx="530">
                  <c:v>40006.368055555562</c:v>
                </c:pt>
                <c:pt idx="531">
                  <c:v>40006.368750000001</c:v>
                </c:pt>
                <c:pt idx="532">
                  <c:v>40006.369444444441</c:v>
                </c:pt>
                <c:pt idx="533">
                  <c:v>40006.370138888953</c:v>
                </c:pt>
                <c:pt idx="534">
                  <c:v>40006.370833333342</c:v>
                </c:pt>
                <c:pt idx="535">
                  <c:v>40006.371527777781</c:v>
                </c:pt>
                <c:pt idx="536">
                  <c:v>40006.372222222242</c:v>
                </c:pt>
                <c:pt idx="537">
                  <c:v>40006.372916666667</c:v>
                </c:pt>
                <c:pt idx="538">
                  <c:v>40006.373611111114</c:v>
                </c:pt>
                <c:pt idx="539">
                  <c:v>40006.374305555553</c:v>
                </c:pt>
                <c:pt idx="540">
                  <c:v>40006.375</c:v>
                </c:pt>
                <c:pt idx="541">
                  <c:v>40006.375694444527</c:v>
                </c:pt>
                <c:pt idx="542">
                  <c:v>40006.376388888893</c:v>
                </c:pt>
                <c:pt idx="543">
                  <c:v>40006.377083333326</c:v>
                </c:pt>
                <c:pt idx="544">
                  <c:v>40006.37777777778</c:v>
                </c:pt>
                <c:pt idx="545">
                  <c:v>40006.378472222219</c:v>
                </c:pt>
                <c:pt idx="546">
                  <c:v>40006.379166666607</c:v>
                </c:pt>
                <c:pt idx="547">
                  <c:v>40006.379861111105</c:v>
                </c:pt>
                <c:pt idx="548">
                  <c:v>40006.380555555603</c:v>
                </c:pt>
                <c:pt idx="549">
                  <c:v>40006.381250000013</c:v>
                </c:pt>
                <c:pt idx="550">
                  <c:v>40006.381944444511</c:v>
                </c:pt>
                <c:pt idx="551">
                  <c:v>40006.382638888994</c:v>
                </c:pt>
                <c:pt idx="552">
                  <c:v>40006.383333333331</c:v>
                </c:pt>
                <c:pt idx="553">
                  <c:v>40006.384027777793</c:v>
                </c:pt>
                <c:pt idx="554">
                  <c:v>40006.384722222232</c:v>
                </c:pt>
                <c:pt idx="555">
                  <c:v>40006.385416666664</c:v>
                </c:pt>
                <c:pt idx="556">
                  <c:v>40006.386111111111</c:v>
                </c:pt>
                <c:pt idx="557">
                  <c:v>40006.386805555601</c:v>
                </c:pt>
                <c:pt idx="558">
                  <c:v>40006.387500000012</c:v>
                </c:pt>
                <c:pt idx="559">
                  <c:v>40006.38819444456</c:v>
                </c:pt>
                <c:pt idx="560">
                  <c:v>40006.388888888985</c:v>
                </c:pt>
                <c:pt idx="561">
                  <c:v>40006.38958333333</c:v>
                </c:pt>
                <c:pt idx="562">
                  <c:v>40006.390277777791</c:v>
                </c:pt>
                <c:pt idx="563">
                  <c:v>40006.390972222223</c:v>
                </c:pt>
                <c:pt idx="564">
                  <c:v>40006.39166666659</c:v>
                </c:pt>
                <c:pt idx="565">
                  <c:v>40006.392361111051</c:v>
                </c:pt>
                <c:pt idx="566">
                  <c:v>40006.393055555556</c:v>
                </c:pt>
                <c:pt idx="567">
                  <c:v>40006.393749999996</c:v>
                </c:pt>
                <c:pt idx="568">
                  <c:v>40006.394444444442</c:v>
                </c:pt>
                <c:pt idx="569">
                  <c:v>40006.395138888889</c:v>
                </c:pt>
                <c:pt idx="570">
                  <c:v>40006.395833333336</c:v>
                </c:pt>
                <c:pt idx="571">
                  <c:v>40006.396527777782</c:v>
                </c:pt>
                <c:pt idx="572">
                  <c:v>40006.397222222222</c:v>
                </c:pt>
                <c:pt idx="573">
                  <c:v>40006.397916666654</c:v>
                </c:pt>
                <c:pt idx="574">
                  <c:v>40006.398611111108</c:v>
                </c:pt>
                <c:pt idx="575">
                  <c:v>40006.399305555555</c:v>
                </c:pt>
                <c:pt idx="576">
                  <c:v>40006.400000000001</c:v>
                </c:pt>
                <c:pt idx="577">
                  <c:v>40006.400694444535</c:v>
                </c:pt>
                <c:pt idx="578">
                  <c:v>40006.401388888888</c:v>
                </c:pt>
                <c:pt idx="579">
                  <c:v>40006.402083333334</c:v>
                </c:pt>
                <c:pt idx="580">
                  <c:v>40006.402777777781</c:v>
                </c:pt>
                <c:pt idx="581">
                  <c:v>40006.40347222222</c:v>
                </c:pt>
                <c:pt idx="582">
                  <c:v>40006.404166666609</c:v>
                </c:pt>
                <c:pt idx="583">
                  <c:v>40006.404861111114</c:v>
                </c:pt>
                <c:pt idx="584">
                  <c:v>40006.405555555553</c:v>
                </c:pt>
                <c:pt idx="585">
                  <c:v>40006.406250000058</c:v>
                </c:pt>
                <c:pt idx="586">
                  <c:v>40006.406944444527</c:v>
                </c:pt>
                <c:pt idx="587">
                  <c:v>40006.407638888893</c:v>
                </c:pt>
                <c:pt idx="588">
                  <c:v>40006.408333333333</c:v>
                </c:pt>
                <c:pt idx="589">
                  <c:v>40006.40902777778</c:v>
                </c:pt>
                <c:pt idx="590">
                  <c:v>40006.409722222204</c:v>
                </c:pt>
                <c:pt idx="591">
                  <c:v>40006.410416666666</c:v>
                </c:pt>
                <c:pt idx="592">
                  <c:v>40006.411111111105</c:v>
                </c:pt>
                <c:pt idx="593">
                  <c:v>40006.411805555559</c:v>
                </c:pt>
                <c:pt idx="594">
                  <c:v>40006.412500000013</c:v>
                </c:pt>
                <c:pt idx="595">
                  <c:v>40006.413194444511</c:v>
                </c:pt>
                <c:pt idx="596">
                  <c:v>40006.413888888892</c:v>
                </c:pt>
                <c:pt idx="597">
                  <c:v>40006.414583333331</c:v>
                </c:pt>
                <c:pt idx="598">
                  <c:v>40006.415277777793</c:v>
                </c:pt>
                <c:pt idx="599">
                  <c:v>40006.415972222232</c:v>
                </c:pt>
                <c:pt idx="600">
                  <c:v>40006.416666666664</c:v>
                </c:pt>
                <c:pt idx="601">
                  <c:v>40006.417361111104</c:v>
                </c:pt>
                <c:pt idx="602">
                  <c:v>40006.418055555601</c:v>
                </c:pt>
                <c:pt idx="603">
                  <c:v>40006.418750000012</c:v>
                </c:pt>
                <c:pt idx="604">
                  <c:v>40006.419444444502</c:v>
                </c:pt>
                <c:pt idx="605">
                  <c:v>40006.420138888891</c:v>
                </c:pt>
                <c:pt idx="606">
                  <c:v>40006.42083333333</c:v>
                </c:pt>
                <c:pt idx="607">
                  <c:v>40006.421527777777</c:v>
                </c:pt>
                <c:pt idx="608">
                  <c:v>40006.422222222223</c:v>
                </c:pt>
                <c:pt idx="609">
                  <c:v>40006.42291666667</c:v>
                </c:pt>
                <c:pt idx="610">
                  <c:v>40006.423611111051</c:v>
                </c:pt>
                <c:pt idx="611">
                  <c:v>40006.424305555556</c:v>
                </c:pt>
                <c:pt idx="612">
                  <c:v>40006.425000000003</c:v>
                </c:pt>
                <c:pt idx="613">
                  <c:v>40006.425694444442</c:v>
                </c:pt>
                <c:pt idx="614">
                  <c:v>40006.426388888889</c:v>
                </c:pt>
                <c:pt idx="615">
                  <c:v>40006.42708333327</c:v>
                </c:pt>
                <c:pt idx="616">
                  <c:v>40006.427777777775</c:v>
                </c:pt>
                <c:pt idx="617">
                  <c:v>40006.428472222222</c:v>
                </c:pt>
                <c:pt idx="618">
                  <c:v>40006.429166666574</c:v>
                </c:pt>
                <c:pt idx="619">
                  <c:v>40006.429861111043</c:v>
                </c:pt>
                <c:pt idx="620">
                  <c:v>40006.430555555562</c:v>
                </c:pt>
                <c:pt idx="621">
                  <c:v>40006.431250000001</c:v>
                </c:pt>
                <c:pt idx="622">
                  <c:v>40006.431944444441</c:v>
                </c:pt>
                <c:pt idx="623">
                  <c:v>40006.432638888953</c:v>
                </c:pt>
                <c:pt idx="624">
                  <c:v>40006.433333333334</c:v>
                </c:pt>
                <c:pt idx="625">
                  <c:v>40006.434027777781</c:v>
                </c:pt>
                <c:pt idx="626">
                  <c:v>40006.43472222222</c:v>
                </c:pt>
                <c:pt idx="627">
                  <c:v>40006.435416666609</c:v>
                </c:pt>
                <c:pt idx="628">
                  <c:v>40006.436111111114</c:v>
                </c:pt>
                <c:pt idx="629">
                  <c:v>40006.436805555553</c:v>
                </c:pt>
                <c:pt idx="630">
                  <c:v>40006.4375</c:v>
                </c:pt>
                <c:pt idx="631">
                  <c:v>40006.438194444527</c:v>
                </c:pt>
                <c:pt idx="632">
                  <c:v>40006.438888888893</c:v>
                </c:pt>
                <c:pt idx="633">
                  <c:v>40006.439583333326</c:v>
                </c:pt>
                <c:pt idx="634">
                  <c:v>40006.440277777838</c:v>
                </c:pt>
                <c:pt idx="635">
                  <c:v>40006.440972222219</c:v>
                </c:pt>
                <c:pt idx="636">
                  <c:v>40006.441666666607</c:v>
                </c:pt>
                <c:pt idx="637">
                  <c:v>40006.442361111105</c:v>
                </c:pt>
                <c:pt idx="638">
                  <c:v>40006.443055555559</c:v>
                </c:pt>
                <c:pt idx="639">
                  <c:v>40006.443749999999</c:v>
                </c:pt>
                <c:pt idx="640">
                  <c:v>40006.444444444511</c:v>
                </c:pt>
                <c:pt idx="641">
                  <c:v>40006.445138888892</c:v>
                </c:pt>
                <c:pt idx="642">
                  <c:v>40006.445833333331</c:v>
                </c:pt>
                <c:pt idx="643">
                  <c:v>40006.446527777793</c:v>
                </c:pt>
                <c:pt idx="644">
                  <c:v>40006.447222222232</c:v>
                </c:pt>
                <c:pt idx="645">
                  <c:v>40006.447916666664</c:v>
                </c:pt>
                <c:pt idx="646">
                  <c:v>40006.448611111111</c:v>
                </c:pt>
                <c:pt idx="647">
                  <c:v>40006.449305555558</c:v>
                </c:pt>
                <c:pt idx="648">
                  <c:v>40006.450000000012</c:v>
                </c:pt>
                <c:pt idx="649">
                  <c:v>40006.45069444456</c:v>
                </c:pt>
                <c:pt idx="650">
                  <c:v>40006.451388888891</c:v>
                </c:pt>
                <c:pt idx="651">
                  <c:v>40006.45208333333</c:v>
                </c:pt>
                <c:pt idx="652">
                  <c:v>40006.452777777791</c:v>
                </c:pt>
                <c:pt idx="653">
                  <c:v>40006.453472222223</c:v>
                </c:pt>
                <c:pt idx="654">
                  <c:v>40006.45416666667</c:v>
                </c:pt>
                <c:pt idx="655">
                  <c:v>40006.454861111109</c:v>
                </c:pt>
                <c:pt idx="656">
                  <c:v>40006.455555555563</c:v>
                </c:pt>
                <c:pt idx="657">
                  <c:v>40006.456250000076</c:v>
                </c:pt>
                <c:pt idx="658">
                  <c:v>40006.456944444544</c:v>
                </c:pt>
                <c:pt idx="659">
                  <c:v>40006.457638888969</c:v>
                </c:pt>
                <c:pt idx="660">
                  <c:v>40006.458333333343</c:v>
                </c:pt>
                <c:pt idx="661">
                  <c:v>40006.459027777782</c:v>
                </c:pt>
                <c:pt idx="662">
                  <c:v>40006.459722222222</c:v>
                </c:pt>
                <c:pt idx="663">
                  <c:v>40006.460416666654</c:v>
                </c:pt>
                <c:pt idx="664">
                  <c:v>40006.461111111043</c:v>
                </c:pt>
                <c:pt idx="665">
                  <c:v>40006.461805555555</c:v>
                </c:pt>
                <c:pt idx="666">
                  <c:v>40006.462500000001</c:v>
                </c:pt>
                <c:pt idx="667">
                  <c:v>40006.463194444441</c:v>
                </c:pt>
                <c:pt idx="668">
                  <c:v>40006.463888888888</c:v>
                </c:pt>
                <c:pt idx="669">
                  <c:v>40006.464583333334</c:v>
                </c:pt>
                <c:pt idx="670">
                  <c:v>40006.465277777781</c:v>
                </c:pt>
                <c:pt idx="671">
                  <c:v>40006.46597222222</c:v>
                </c:pt>
                <c:pt idx="672">
                  <c:v>40006.466666666609</c:v>
                </c:pt>
                <c:pt idx="673">
                  <c:v>40006.467361111034</c:v>
                </c:pt>
                <c:pt idx="674">
                  <c:v>40006.468055555553</c:v>
                </c:pt>
                <c:pt idx="675">
                  <c:v>40006.46875</c:v>
                </c:pt>
                <c:pt idx="676">
                  <c:v>40006.469444444447</c:v>
                </c:pt>
                <c:pt idx="677">
                  <c:v>40006.470138888893</c:v>
                </c:pt>
                <c:pt idx="678">
                  <c:v>40006.470833333333</c:v>
                </c:pt>
                <c:pt idx="679">
                  <c:v>40006.47152777778</c:v>
                </c:pt>
                <c:pt idx="680">
                  <c:v>40006.472222222219</c:v>
                </c:pt>
                <c:pt idx="681">
                  <c:v>40006.472916666666</c:v>
                </c:pt>
                <c:pt idx="682">
                  <c:v>40006.473611111105</c:v>
                </c:pt>
                <c:pt idx="683">
                  <c:v>40006.474305555559</c:v>
                </c:pt>
                <c:pt idx="684">
                  <c:v>40006.475000000006</c:v>
                </c:pt>
                <c:pt idx="685">
                  <c:v>40006.475694444511</c:v>
                </c:pt>
                <c:pt idx="686">
                  <c:v>40006.476388888892</c:v>
                </c:pt>
                <c:pt idx="687">
                  <c:v>40006.477083333324</c:v>
                </c:pt>
                <c:pt idx="688">
                  <c:v>40006.477777777778</c:v>
                </c:pt>
                <c:pt idx="689">
                  <c:v>40006.478472222232</c:v>
                </c:pt>
                <c:pt idx="690">
                  <c:v>40006.479166666591</c:v>
                </c:pt>
                <c:pt idx="691">
                  <c:v>40006.479861111104</c:v>
                </c:pt>
                <c:pt idx="692">
                  <c:v>40006.480555555601</c:v>
                </c:pt>
                <c:pt idx="693">
                  <c:v>40006.481250000012</c:v>
                </c:pt>
                <c:pt idx="694">
                  <c:v>40006.481944444502</c:v>
                </c:pt>
                <c:pt idx="695">
                  <c:v>40006.482638888985</c:v>
                </c:pt>
                <c:pt idx="696">
                  <c:v>40006.48333333333</c:v>
                </c:pt>
                <c:pt idx="697">
                  <c:v>40006.484027777791</c:v>
                </c:pt>
                <c:pt idx="698">
                  <c:v>40006.484722222223</c:v>
                </c:pt>
                <c:pt idx="699">
                  <c:v>40006.48541666667</c:v>
                </c:pt>
                <c:pt idx="700">
                  <c:v>40006.486111111109</c:v>
                </c:pt>
                <c:pt idx="701">
                  <c:v>40006.486805555563</c:v>
                </c:pt>
                <c:pt idx="702">
                  <c:v>40006.487500000003</c:v>
                </c:pt>
                <c:pt idx="703">
                  <c:v>40006.488194444544</c:v>
                </c:pt>
                <c:pt idx="704">
                  <c:v>40006.488888888969</c:v>
                </c:pt>
                <c:pt idx="705">
                  <c:v>40006.489583333336</c:v>
                </c:pt>
                <c:pt idx="706">
                  <c:v>40006.490277777782</c:v>
                </c:pt>
                <c:pt idx="707">
                  <c:v>40006.490972222222</c:v>
                </c:pt>
                <c:pt idx="708">
                  <c:v>40006.491666666574</c:v>
                </c:pt>
                <c:pt idx="709">
                  <c:v>40006.492361111043</c:v>
                </c:pt>
                <c:pt idx="710">
                  <c:v>40006.493055555555</c:v>
                </c:pt>
                <c:pt idx="711">
                  <c:v>40006.493749999994</c:v>
                </c:pt>
                <c:pt idx="712">
                  <c:v>40006.494444444441</c:v>
                </c:pt>
                <c:pt idx="713">
                  <c:v>40006.495138888888</c:v>
                </c:pt>
                <c:pt idx="714">
                  <c:v>40006.495833333334</c:v>
                </c:pt>
                <c:pt idx="715">
                  <c:v>40006.496527777781</c:v>
                </c:pt>
                <c:pt idx="716">
                  <c:v>40006.49722222222</c:v>
                </c:pt>
                <c:pt idx="717">
                  <c:v>40006.497916666609</c:v>
                </c:pt>
                <c:pt idx="718">
                  <c:v>40006.498611111114</c:v>
                </c:pt>
                <c:pt idx="719">
                  <c:v>40006.499305555524</c:v>
                </c:pt>
                <c:pt idx="720">
                  <c:v>40006.5</c:v>
                </c:pt>
                <c:pt idx="721">
                  <c:v>40006.500694444527</c:v>
                </c:pt>
                <c:pt idx="722">
                  <c:v>40006.501388888886</c:v>
                </c:pt>
                <c:pt idx="723">
                  <c:v>40006.502083333326</c:v>
                </c:pt>
                <c:pt idx="724">
                  <c:v>40006.50277777778</c:v>
                </c:pt>
                <c:pt idx="725">
                  <c:v>40006.503472222204</c:v>
                </c:pt>
                <c:pt idx="726">
                  <c:v>40006.504166666607</c:v>
                </c:pt>
                <c:pt idx="727">
                  <c:v>40006.504861111105</c:v>
                </c:pt>
                <c:pt idx="728">
                  <c:v>40006.505555555559</c:v>
                </c:pt>
                <c:pt idx="729">
                  <c:v>40006.506250000013</c:v>
                </c:pt>
                <c:pt idx="730">
                  <c:v>40006.506944444511</c:v>
                </c:pt>
                <c:pt idx="731">
                  <c:v>40006.507638888892</c:v>
                </c:pt>
                <c:pt idx="732">
                  <c:v>40006.508333333331</c:v>
                </c:pt>
                <c:pt idx="733">
                  <c:v>40006.509027777778</c:v>
                </c:pt>
                <c:pt idx="734">
                  <c:v>40006.509722222225</c:v>
                </c:pt>
                <c:pt idx="735">
                  <c:v>40006.510416666664</c:v>
                </c:pt>
                <c:pt idx="736">
                  <c:v>40006.511111111104</c:v>
                </c:pt>
                <c:pt idx="737">
                  <c:v>40006.511805555558</c:v>
                </c:pt>
                <c:pt idx="738">
                  <c:v>40006.512500000012</c:v>
                </c:pt>
                <c:pt idx="739">
                  <c:v>40006.513194444502</c:v>
                </c:pt>
                <c:pt idx="740">
                  <c:v>40006.513888888891</c:v>
                </c:pt>
                <c:pt idx="741">
                  <c:v>40006.51458333333</c:v>
                </c:pt>
                <c:pt idx="742">
                  <c:v>40006.515277777791</c:v>
                </c:pt>
                <c:pt idx="743">
                  <c:v>40006.515972222223</c:v>
                </c:pt>
                <c:pt idx="744">
                  <c:v>40006.51666666667</c:v>
                </c:pt>
                <c:pt idx="745">
                  <c:v>40006.517361111051</c:v>
                </c:pt>
                <c:pt idx="746">
                  <c:v>40006.518055555563</c:v>
                </c:pt>
                <c:pt idx="747">
                  <c:v>40006.518750000003</c:v>
                </c:pt>
                <c:pt idx="748">
                  <c:v>40006.519444444442</c:v>
                </c:pt>
                <c:pt idx="749">
                  <c:v>40006.520138888889</c:v>
                </c:pt>
                <c:pt idx="750">
                  <c:v>40006.520833333336</c:v>
                </c:pt>
                <c:pt idx="751">
                  <c:v>40006.521527777775</c:v>
                </c:pt>
                <c:pt idx="752">
                  <c:v>40006.522222222222</c:v>
                </c:pt>
                <c:pt idx="753">
                  <c:v>40006.522916666654</c:v>
                </c:pt>
                <c:pt idx="754">
                  <c:v>40006.523611111043</c:v>
                </c:pt>
                <c:pt idx="755">
                  <c:v>40006.524305555555</c:v>
                </c:pt>
                <c:pt idx="756">
                  <c:v>40006.525000000001</c:v>
                </c:pt>
                <c:pt idx="757">
                  <c:v>40006.525694444441</c:v>
                </c:pt>
                <c:pt idx="758">
                  <c:v>40006.526388888888</c:v>
                </c:pt>
                <c:pt idx="759">
                  <c:v>40006.527083333247</c:v>
                </c:pt>
                <c:pt idx="760">
                  <c:v>40006.527777777774</c:v>
                </c:pt>
                <c:pt idx="761">
                  <c:v>40006.52847222222</c:v>
                </c:pt>
                <c:pt idx="762">
                  <c:v>40006.529166666573</c:v>
                </c:pt>
                <c:pt idx="763">
                  <c:v>40006.529861111034</c:v>
                </c:pt>
                <c:pt idx="764">
                  <c:v>40006.530555555553</c:v>
                </c:pt>
                <c:pt idx="765">
                  <c:v>40006.53125</c:v>
                </c:pt>
                <c:pt idx="766">
                  <c:v>40006.531944444447</c:v>
                </c:pt>
                <c:pt idx="767">
                  <c:v>40006.532638888893</c:v>
                </c:pt>
                <c:pt idx="768">
                  <c:v>40006.533333333326</c:v>
                </c:pt>
                <c:pt idx="769">
                  <c:v>40006.53402777778</c:v>
                </c:pt>
                <c:pt idx="770">
                  <c:v>40006.534722222204</c:v>
                </c:pt>
                <c:pt idx="771">
                  <c:v>40006.535416666607</c:v>
                </c:pt>
                <c:pt idx="772">
                  <c:v>40006.536111111105</c:v>
                </c:pt>
                <c:pt idx="773">
                  <c:v>40006.536805555559</c:v>
                </c:pt>
                <c:pt idx="774">
                  <c:v>40006.537499999999</c:v>
                </c:pt>
                <c:pt idx="775">
                  <c:v>40006.538194444511</c:v>
                </c:pt>
                <c:pt idx="776">
                  <c:v>40006.538888888892</c:v>
                </c:pt>
                <c:pt idx="777">
                  <c:v>40006.539583333324</c:v>
                </c:pt>
                <c:pt idx="778">
                  <c:v>40006.540277777793</c:v>
                </c:pt>
                <c:pt idx="779">
                  <c:v>40006.540972222232</c:v>
                </c:pt>
                <c:pt idx="780">
                  <c:v>40006.541666666591</c:v>
                </c:pt>
                <c:pt idx="781">
                  <c:v>40006.542361111104</c:v>
                </c:pt>
                <c:pt idx="782">
                  <c:v>40006.543055555558</c:v>
                </c:pt>
                <c:pt idx="783">
                  <c:v>40006.543749999997</c:v>
                </c:pt>
                <c:pt idx="784">
                  <c:v>40006.544444444502</c:v>
                </c:pt>
                <c:pt idx="785">
                  <c:v>40006.545138888891</c:v>
                </c:pt>
                <c:pt idx="786">
                  <c:v>40006.54583333333</c:v>
                </c:pt>
                <c:pt idx="787">
                  <c:v>40006.546527777791</c:v>
                </c:pt>
                <c:pt idx="788">
                  <c:v>40006.547222222223</c:v>
                </c:pt>
                <c:pt idx="789">
                  <c:v>40006.54791666667</c:v>
                </c:pt>
                <c:pt idx="790">
                  <c:v>40006.548611111109</c:v>
                </c:pt>
                <c:pt idx="791">
                  <c:v>40006.549305555556</c:v>
                </c:pt>
                <c:pt idx="792">
                  <c:v>40006.550000000003</c:v>
                </c:pt>
                <c:pt idx="793">
                  <c:v>40006.550694444544</c:v>
                </c:pt>
                <c:pt idx="794">
                  <c:v>40006.551388888889</c:v>
                </c:pt>
                <c:pt idx="795">
                  <c:v>40006.552083333336</c:v>
                </c:pt>
                <c:pt idx="796">
                  <c:v>40006.552777777782</c:v>
                </c:pt>
                <c:pt idx="797">
                  <c:v>40006.553472222222</c:v>
                </c:pt>
                <c:pt idx="798">
                  <c:v>40006.554166666654</c:v>
                </c:pt>
                <c:pt idx="799">
                  <c:v>40006.554861111108</c:v>
                </c:pt>
                <c:pt idx="800">
                  <c:v>40006.555555555562</c:v>
                </c:pt>
                <c:pt idx="801">
                  <c:v>40006.55625000006</c:v>
                </c:pt>
                <c:pt idx="802">
                  <c:v>40006.556944444535</c:v>
                </c:pt>
                <c:pt idx="803">
                  <c:v>40006.557638888953</c:v>
                </c:pt>
                <c:pt idx="804">
                  <c:v>40006.558333333342</c:v>
                </c:pt>
                <c:pt idx="805">
                  <c:v>40006.559027777781</c:v>
                </c:pt>
                <c:pt idx="806">
                  <c:v>40006.55972222222</c:v>
                </c:pt>
                <c:pt idx="807">
                  <c:v>40006.560416666609</c:v>
                </c:pt>
                <c:pt idx="808">
                  <c:v>40006.561111111034</c:v>
                </c:pt>
                <c:pt idx="809">
                  <c:v>40006.561805555524</c:v>
                </c:pt>
                <c:pt idx="810">
                  <c:v>40006.5625</c:v>
                </c:pt>
                <c:pt idx="811">
                  <c:v>40006.563194444447</c:v>
                </c:pt>
                <c:pt idx="812">
                  <c:v>40006.563888888886</c:v>
                </c:pt>
                <c:pt idx="813">
                  <c:v>40006.564583333326</c:v>
                </c:pt>
                <c:pt idx="814">
                  <c:v>40006.56527777778</c:v>
                </c:pt>
                <c:pt idx="815">
                  <c:v>40006.565972222204</c:v>
                </c:pt>
                <c:pt idx="816">
                  <c:v>40006.566666666607</c:v>
                </c:pt>
                <c:pt idx="817">
                  <c:v>40006.567361111003</c:v>
                </c:pt>
                <c:pt idx="818">
                  <c:v>40006.568055555559</c:v>
                </c:pt>
                <c:pt idx="819">
                  <c:v>40006.568749999999</c:v>
                </c:pt>
                <c:pt idx="820">
                  <c:v>40006.569444444445</c:v>
                </c:pt>
                <c:pt idx="821">
                  <c:v>40006.570138888892</c:v>
                </c:pt>
                <c:pt idx="822">
                  <c:v>40006.570833333331</c:v>
                </c:pt>
                <c:pt idx="823">
                  <c:v>40006.571527777778</c:v>
                </c:pt>
                <c:pt idx="824">
                  <c:v>40006.572222222232</c:v>
                </c:pt>
                <c:pt idx="825">
                  <c:v>40006.572916666664</c:v>
                </c:pt>
                <c:pt idx="826">
                  <c:v>40006.573611111104</c:v>
                </c:pt>
                <c:pt idx="827">
                  <c:v>40006.574305555558</c:v>
                </c:pt>
                <c:pt idx="828">
                  <c:v>40006.575000000004</c:v>
                </c:pt>
                <c:pt idx="829">
                  <c:v>40006.575694444502</c:v>
                </c:pt>
                <c:pt idx="830">
                  <c:v>40006.576388888891</c:v>
                </c:pt>
                <c:pt idx="831">
                  <c:v>40006.577083333272</c:v>
                </c:pt>
                <c:pt idx="832">
                  <c:v>40006.577777777777</c:v>
                </c:pt>
                <c:pt idx="833">
                  <c:v>40006.578472222223</c:v>
                </c:pt>
                <c:pt idx="834">
                  <c:v>40006.57916666659</c:v>
                </c:pt>
                <c:pt idx="835">
                  <c:v>40006.579861111051</c:v>
                </c:pt>
                <c:pt idx="836">
                  <c:v>40006.580555555563</c:v>
                </c:pt>
                <c:pt idx="837">
                  <c:v>40006.581250000003</c:v>
                </c:pt>
                <c:pt idx="838">
                  <c:v>40006.581944444442</c:v>
                </c:pt>
                <c:pt idx="839">
                  <c:v>40006.582638888969</c:v>
                </c:pt>
                <c:pt idx="840">
                  <c:v>40006.583333333336</c:v>
                </c:pt>
                <c:pt idx="841">
                  <c:v>40006.584027777782</c:v>
                </c:pt>
                <c:pt idx="842">
                  <c:v>40006.584722222222</c:v>
                </c:pt>
                <c:pt idx="843">
                  <c:v>40006.585416666654</c:v>
                </c:pt>
                <c:pt idx="844">
                  <c:v>40006.586111111108</c:v>
                </c:pt>
                <c:pt idx="845">
                  <c:v>40006.586805555562</c:v>
                </c:pt>
                <c:pt idx="846">
                  <c:v>40006.587500000001</c:v>
                </c:pt>
                <c:pt idx="847">
                  <c:v>40006.588194444535</c:v>
                </c:pt>
                <c:pt idx="848">
                  <c:v>40006.588888888953</c:v>
                </c:pt>
                <c:pt idx="849">
                  <c:v>40006.589583333334</c:v>
                </c:pt>
                <c:pt idx="850">
                  <c:v>40006.590277777781</c:v>
                </c:pt>
                <c:pt idx="851">
                  <c:v>40006.59097222222</c:v>
                </c:pt>
                <c:pt idx="852">
                  <c:v>40006.591666666573</c:v>
                </c:pt>
                <c:pt idx="853">
                  <c:v>40006.592361111034</c:v>
                </c:pt>
                <c:pt idx="854">
                  <c:v>40006.593055555524</c:v>
                </c:pt>
                <c:pt idx="855">
                  <c:v>40006.593749999985</c:v>
                </c:pt>
                <c:pt idx="856">
                  <c:v>40006.594444444447</c:v>
                </c:pt>
                <c:pt idx="857">
                  <c:v>40006.595138888886</c:v>
                </c:pt>
                <c:pt idx="858">
                  <c:v>40006.595833333326</c:v>
                </c:pt>
                <c:pt idx="859">
                  <c:v>40006.59652777778</c:v>
                </c:pt>
                <c:pt idx="860">
                  <c:v>40006.597222222204</c:v>
                </c:pt>
                <c:pt idx="861">
                  <c:v>40006.597916666607</c:v>
                </c:pt>
                <c:pt idx="862">
                  <c:v>40006.598611111105</c:v>
                </c:pt>
                <c:pt idx="863">
                  <c:v>40006.599305555501</c:v>
                </c:pt>
                <c:pt idx="864">
                  <c:v>40006.6</c:v>
                </c:pt>
                <c:pt idx="865">
                  <c:v>40006.600694444511</c:v>
                </c:pt>
                <c:pt idx="866">
                  <c:v>40006.601388888885</c:v>
                </c:pt>
                <c:pt idx="867">
                  <c:v>40006.602083333324</c:v>
                </c:pt>
                <c:pt idx="868">
                  <c:v>40006.602777777778</c:v>
                </c:pt>
                <c:pt idx="869">
                  <c:v>40006.603472222225</c:v>
                </c:pt>
                <c:pt idx="870">
                  <c:v>40006.604166666591</c:v>
                </c:pt>
                <c:pt idx="871">
                  <c:v>40006.604861111104</c:v>
                </c:pt>
                <c:pt idx="872">
                  <c:v>40006.605555555558</c:v>
                </c:pt>
                <c:pt idx="873">
                  <c:v>40006.606250000012</c:v>
                </c:pt>
                <c:pt idx="874">
                  <c:v>40006.606944444502</c:v>
                </c:pt>
                <c:pt idx="875">
                  <c:v>40006.607638888891</c:v>
                </c:pt>
                <c:pt idx="876">
                  <c:v>40006.60833333333</c:v>
                </c:pt>
                <c:pt idx="877">
                  <c:v>40006.609027777777</c:v>
                </c:pt>
                <c:pt idx="878">
                  <c:v>40006.609722222194</c:v>
                </c:pt>
                <c:pt idx="879">
                  <c:v>40006.61041666667</c:v>
                </c:pt>
                <c:pt idx="880">
                  <c:v>40006.611111111051</c:v>
                </c:pt>
                <c:pt idx="881">
                  <c:v>40006.611805555556</c:v>
                </c:pt>
                <c:pt idx="882">
                  <c:v>40006.612500000003</c:v>
                </c:pt>
                <c:pt idx="883">
                  <c:v>40006.613194444442</c:v>
                </c:pt>
                <c:pt idx="884">
                  <c:v>40006.613888888889</c:v>
                </c:pt>
                <c:pt idx="885">
                  <c:v>40006.614583333336</c:v>
                </c:pt>
                <c:pt idx="886">
                  <c:v>40006.615277777782</c:v>
                </c:pt>
                <c:pt idx="887">
                  <c:v>40006.615972222222</c:v>
                </c:pt>
                <c:pt idx="888">
                  <c:v>40006.616666666654</c:v>
                </c:pt>
                <c:pt idx="889">
                  <c:v>40006.617361111043</c:v>
                </c:pt>
                <c:pt idx="890">
                  <c:v>40006.618055555562</c:v>
                </c:pt>
                <c:pt idx="891">
                  <c:v>40006.618750000001</c:v>
                </c:pt>
                <c:pt idx="892">
                  <c:v>40006.619444444441</c:v>
                </c:pt>
                <c:pt idx="893">
                  <c:v>40006.620138888888</c:v>
                </c:pt>
                <c:pt idx="894">
                  <c:v>40006.620833333334</c:v>
                </c:pt>
                <c:pt idx="895">
                  <c:v>40006.621527777774</c:v>
                </c:pt>
                <c:pt idx="896">
                  <c:v>40006.62222222222</c:v>
                </c:pt>
                <c:pt idx="897">
                  <c:v>40006.622916666609</c:v>
                </c:pt>
                <c:pt idx="898">
                  <c:v>40006.623611111034</c:v>
                </c:pt>
                <c:pt idx="899">
                  <c:v>40006.624305555524</c:v>
                </c:pt>
                <c:pt idx="900">
                  <c:v>40006.624999999993</c:v>
                </c:pt>
                <c:pt idx="901">
                  <c:v>40006.625694444447</c:v>
                </c:pt>
                <c:pt idx="902">
                  <c:v>40006.626388888886</c:v>
                </c:pt>
                <c:pt idx="903">
                  <c:v>40006.627083333224</c:v>
                </c:pt>
                <c:pt idx="904">
                  <c:v>40006.627777777714</c:v>
                </c:pt>
                <c:pt idx="905">
                  <c:v>40006.628472222204</c:v>
                </c:pt>
                <c:pt idx="906">
                  <c:v>40006.629166666564</c:v>
                </c:pt>
                <c:pt idx="907">
                  <c:v>40006.629861111003</c:v>
                </c:pt>
                <c:pt idx="908">
                  <c:v>40006.630555555559</c:v>
                </c:pt>
                <c:pt idx="909">
                  <c:v>40006.631249999999</c:v>
                </c:pt>
                <c:pt idx="910">
                  <c:v>40006.631944444445</c:v>
                </c:pt>
                <c:pt idx="911">
                  <c:v>40006.632638888892</c:v>
                </c:pt>
                <c:pt idx="912">
                  <c:v>40006.633333333324</c:v>
                </c:pt>
                <c:pt idx="913">
                  <c:v>40006.634027777778</c:v>
                </c:pt>
                <c:pt idx="914">
                  <c:v>40006.634722222225</c:v>
                </c:pt>
                <c:pt idx="915">
                  <c:v>40006.635416666591</c:v>
                </c:pt>
                <c:pt idx="916">
                  <c:v>40006.636111111104</c:v>
                </c:pt>
                <c:pt idx="917">
                  <c:v>40006.636805555558</c:v>
                </c:pt>
                <c:pt idx="918">
                  <c:v>40006.637499999997</c:v>
                </c:pt>
                <c:pt idx="919">
                  <c:v>40006.638194444502</c:v>
                </c:pt>
                <c:pt idx="920">
                  <c:v>40006.638888888891</c:v>
                </c:pt>
                <c:pt idx="921">
                  <c:v>40006.639583333272</c:v>
                </c:pt>
                <c:pt idx="922">
                  <c:v>40006.640277777791</c:v>
                </c:pt>
                <c:pt idx="923">
                  <c:v>40006.640972222223</c:v>
                </c:pt>
                <c:pt idx="924">
                  <c:v>40006.64166666659</c:v>
                </c:pt>
                <c:pt idx="925">
                  <c:v>40006.642361111051</c:v>
                </c:pt>
                <c:pt idx="926">
                  <c:v>40006.643055555556</c:v>
                </c:pt>
                <c:pt idx="927">
                  <c:v>40006.643749999996</c:v>
                </c:pt>
                <c:pt idx="928">
                  <c:v>40006.644444444442</c:v>
                </c:pt>
                <c:pt idx="929">
                  <c:v>40006.645138888889</c:v>
                </c:pt>
                <c:pt idx="930">
                  <c:v>40006.645833333336</c:v>
                </c:pt>
                <c:pt idx="931">
                  <c:v>40006.646527777782</c:v>
                </c:pt>
                <c:pt idx="932">
                  <c:v>40006.647222222222</c:v>
                </c:pt>
                <c:pt idx="933">
                  <c:v>40006.647916666654</c:v>
                </c:pt>
                <c:pt idx="934">
                  <c:v>40006.648611111108</c:v>
                </c:pt>
                <c:pt idx="935">
                  <c:v>40006.649305555555</c:v>
                </c:pt>
                <c:pt idx="936">
                  <c:v>40006.65</c:v>
                </c:pt>
                <c:pt idx="937">
                  <c:v>40006.650694444535</c:v>
                </c:pt>
                <c:pt idx="938">
                  <c:v>40006.651388888888</c:v>
                </c:pt>
                <c:pt idx="939">
                  <c:v>40006.652083333334</c:v>
                </c:pt>
                <c:pt idx="940">
                  <c:v>40006.652777777781</c:v>
                </c:pt>
                <c:pt idx="941">
                  <c:v>40006.65347222222</c:v>
                </c:pt>
                <c:pt idx="942">
                  <c:v>40006.654166666609</c:v>
                </c:pt>
                <c:pt idx="943">
                  <c:v>40006.654861111114</c:v>
                </c:pt>
                <c:pt idx="944">
                  <c:v>40006.655555555553</c:v>
                </c:pt>
                <c:pt idx="945">
                  <c:v>40006.656250000058</c:v>
                </c:pt>
                <c:pt idx="946">
                  <c:v>40006.656944444527</c:v>
                </c:pt>
                <c:pt idx="947">
                  <c:v>40006.657638888893</c:v>
                </c:pt>
                <c:pt idx="948">
                  <c:v>40006.658333333333</c:v>
                </c:pt>
                <c:pt idx="949">
                  <c:v>40006.65902777778</c:v>
                </c:pt>
                <c:pt idx="950">
                  <c:v>40006.659722222204</c:v>
                </c:pt>
                <c:pt idx="951">
                  <c:v>40006.660416666607</c:v>
                </c:pt>
                <c:pt idx="952">
                  <c:v>40006.661111111003</c:v>
                </c:pt>
                <c:pt idx="953">
                  <c:v>40006.661805555501</c:v>
                </c:pt>
                <c:pt idx="954">
                  <c:v>40006.662499999999</c:v>
                </c:pt>
                <c:pt idx="955">
                  <c:v>40006.663194444445</c:v>
                </c:pt>
                <c:pt idx="956">
                  <c:v>40006.663888888885</c:v>
                </c:pt>
                <c:pt idx="957">
                  <c:v>40006.664583333324</c:v>
                </c:pt>
                <c:pt idx="958">
                  <c:v>40006.665277777778</c:v>
                </c:pt>
                <c:pt idx="959">
                  <c:v>40006.665972222225</c:v>
                </c:pt>
                <c:pt idx="960">
                  <c:v>40006.666666666591</c:v>
                </c:pt>
                <c:pt idx="961">
                  <c:v>40006.667361111002</c:v>
                </c:pt>
                <c:pt idx="962">
                  <c:v>40006.668055555558</c:v>
                </c:pt>
                <c:pt idx="963">
                  <c:v>40006.668749999997</c:v>
                </c:pt>
                <c:pt idx="964">
                  <c:v>40006.669444444444</c:v>
                </c:pt>
                <c:pt idx="965">
                  <c:v>40006.670138888891</c:v>
                </c:pt>
                <c:pt idx="966">
                  <c:v>40006.67083333333</c:v>
                </c:pt>
                <c:pt idx="967">
                  <c:v>40006.671527777777</c:v>
                </c:pt>
                <c:pt idx="968">
                  <c:v>40006.672222222223</c:v>
                </c:pt>
                <c:pt idx="969">
                  <c:v>40006.67291666667</c:v>
                </c:pt>
                <c:pt idx="970">
                  <c:v>40006.673611111051</c:v>
                </c:pt>
                <c:pt idx="971">
                  <c:v>40006.674305555556</c:v>
                </c:pt>
                <c:pt idx="972">
                  <c:v>40006.675000000003</c:v>
                </c:pt>
                <c:pt idx="973">
                  <c:v>40006.675694444442</c:v>
                </c:pt>
                <c:pt idx="974">
                  <c:v>40006.676388888889</c:v>
                </c:pt>
                <c:pt idx="975">
                  <c:v>40006.67708333327</c:v>
                </c:pt>
                <c:pt idx="976">
                  <c:v>40006.677777777775</c:v>
                </c:pt>
                <c:pt idx="977">
                  <c:v>40006.678472222222</c:v>
                </c:pt>
                <c:pt idx="978">
                  <c:v>40006.679166666574</c:v>
                </c:pt>
                <c:pt idx="979">
                  <c:v>40006.679861111043</c:v>
                </c:pt>
                <c:pt idx="980">
                  <c:v>40006.680555555562</c:v>
                </c:pt>
                <c:pt idx="981">
                  <c:v>40006.681250000001</c:v>
                </c:pt>
                <c:pt idx="982">
                  <c:v>40006.681944444441</c:v>
                </c:pt>
                <c:pt idx="983">
                  <c:v>40006.682638888953</c:v>
                </c:pt>
                <c:pt idx="984">
                  <c:v>40006.683333333334</c:v>
                </c:pt>
                <c:pt idx="985">
                  <c:v>40006.684027777781</c:v>
                </c:pt>
                <c:pt idx="986">
                  <c:v>40006.68472222222</c:v>
                </c:pt>
                <c:pt idx="987">
                  <c:v>40006.685416666609</c:v>
                </c:pt>
                <c:pt idx="988">
                  <c:v>40006.686111111114</c:v>
                </c:pt>
                <c:pt idx="989">
                  <c:v>40006.686805555553</c:v>
                </c:pt>
                <c:pt idx="990">
                  <c:v>40006.6875</c:v>
                </c:pt>
                <c:pt idx="991">
                  <c:v>40006.688194444527</c:v>
                </c:pt>
                <c:pt idx="992">
                  <c:v>40006.688888888893</c:v>
                </c:pt>
                <c:pt idx="993">
                  <c:v>40006.689583333326</c:v>
                </c:pt>
                <c:pt idx="994">
                  <c:v>40006.69027777778</c:v>
                </c:pt>
                <c:pt idx="995">
                  <c:v>40006.690972222204</c:v>
                </c:pt>
                <c:pt idx="996">
                  <c:v>40006.691666666564</c:v>
                </c:pt>
                <c:pt idx="997">
                  <c:v>40006.692361111003</c:v>
                </c:pt>
                <c:pt idx="998">
                  <c:v>40006.693055555501</c:v>
                </c:pt>
                <c:pt idx="999">
                  <c:v>40006.693749999984</c:v>
                </c:pt>
                <c:pt idx="1000">
                  <c:v>40006.694444444445</c:v>
                </c:pt>
                <c:pt idx="1001">
                  <c:v>40006.695138888885</c:v>
                </c:pt>
                <c:pt idx="1002">
                  <c:v>40006.695833333324</c:v>
                </c:pt>
                <c:pt idx="1003">
                  <c:v>40006.696527777778</c:v>
                </c:pt>
                <c:pt idx="1004">
                  <c:v>40006.697222222225</c:v>
                </c:pt>
                <c:pt idx="1005">
                  <c:v>40006.697916666591</c:v>
                </c:pt>
                <c:pt idx="1006">
                  <c:v>40006.698611111104</c:v>
                </c:pt>
                <c:pt idx="1007">
                  <c:v>40006.699305555485</c:v>
                </c:pt>
                <c:pt idx="1008">
                  <c:v>40006.699999999997</c:v>
                </c:pt>
                <c:pt idx="1009">
                  <c:v>40006.700694444502</c:v>
                </c:pt>
                <c:pt idx="1010">
                  <c:v>40006.701388888876</c:v>
                </c:pt>
                <c:pt idx="1011">
                  <c:v>40006.702083333272</c:v>
                </c:pt>
                <c:pt idx="1012">
                  <c:v>40006.702777777777</c:v>
                </c:pt>
                <c:pt idx="1013">
                  <c:v>40006.703472222194</c:v>
                </c:pt>
                <c:pt idx="1014">
                  <c:v>40006.70416666659</c:v>
                </c:pt>
                <c:pt idx="1015">
                  <c:v>40006.704861111051</c:v>
                </c:pt>
                <c:pt idx="1016">
                  <c:v>40006.705555555556</c:v>
                </c:pt>
                <c:pt idx="1017">
                  <c:v>40006.706250000003</c:v>
                </c:pt>
                <c:pt idx="1018">
                  <c:v>40006.706944444442</c:v>
                </c:pt>
                <c:pt idx="1019">
                  <c:v>40006.707638888889</c:v>
                </c:pt>
                <c:pt idx="1020">
                  <c:v>40006.708333333336</c:v>
                </c:pt>
                <c:pt idx="1021">
                  <c:v>40006.709027777775</c:v>
                </c:pt>
                <c:pt idx="1022">
                  <c:v>40006.709722222186</c:v>
                </c:pt>
                <c:pt idx="1023">
                  <c:v>40006.710416666654</c:v>
                </c:pt>
                <c:pt idx="1024">
                  <c:v>40006.711111111043</c:v>
                </c:pt>
                <c:pt idx="1025">
                  <c:v>40006.711805555555</c:v>
                </c:pt>
                <c:pt idx="1026">
                  <c:v>40006.712500000001</c:v>
                </c:pt>
                <c:pt idx="1027">
                  <c:v>40006.713194444441</c:v>
                </c:pt>
                <c:pt idx="1028">
                  <c:v>40006.713888888888</c:v>
                </c:pt>
                <c:pt idx="1029">
                  <c:v>40006.714583333334</c:v>
                </c:pt>
                <c:pt idx="1030">
                  <c:v>40006.715277777781</c:v>
                </c:pt>
                <c:pt idx="1031">
                  <c:v>40006.71597222222</c:v>
                </c:pt>
                <c:pt idx="1032">
                  <c:v>40006.716666666609</c:v>
                </c:pt>
                <c:pt idx="1033">
                  <c:v>40006.717361111034</c:v>
                </c:pt>
                <c:pt idx="1034">
                  <c:v>40006.718055555553</c:v>
                </c:pt>
                <c:pt idx="1035">
                  <c:v>40006.71875</c:v>
                </c:pt>
                <c:pt idx="1036">
                  <c:v>40006.719444444447</c:v>
                </c:pt>
                <c:pt idx="1037">
                  <c:v>40006.720138888886</c:v>
                </c:pt>
                <c:pt idx="1038">
                  <c:v>40006.720833333326</c:v>
                </c:pt>
                <c:pt idx="1039">
                  <c:v>40006.721527777714</c:v>
                </c:pt>
                <c:pt idx="1040">
                  <c:v>40006.722222222204</c:v>
                </c:pt>
                <c:pt idx="1041">
                  <c:v>40006.722916666607</c:v>
                </c:pt>
                <c:pt idx="1042">
                  <c:v>40006.723611111003</c:v>
                </c:pt>
                <c:pt idx="1043">
                  <c:v>40006.724305555501</c:v>
                </c:pt>
                <c:pt idx="1044">
                  <c:v>40006.724999999999</c:v>
                </c:pt>
                <c:pt idx="1045">
                  <c:v>40006.725694444445</c:v>
                </c:pt>
                <c:pt idx="1046">
                  <c:v>40006.726388888885</c:v>
                </c:pt>
                <c:pt idx="1047">
                  <c:v>40006.727083333215</c:v>
                </c:pt>
                <c:pt idx="1048">
                  <c:v>40006.727777777713</c:v>
                </c:pt>
                <c:pt idx="1049">
                  <c:v>40006.728472222225</c:v>
                </c:pt>
                <c:pt idx="1050">
                  <c:v>40006.729166666562</c:v>
                </c:pt>
                <c:pt idx="1051">
                  <c:v>40006.729861111002</c:v>
                </c:pt>
                <c:pt idx="1052">
                  <c:v>40006.730555555558</c:v>
                </c:pt>
                <c:pt idx="1053">
                  <c:v>40006.731249999997</c:v>
                </c:pt>
                <c:pt idx="1054">
                  <c:v>40006.731944444444</c:v>
                </c:pt>
                <c:pt idx="1055">
                  <c:v>40006.732638888891</c:v>
                </c:pt>
                <c:pt idx="1056">
                  <c:v>40006.733333333272</c:v>
                </c:pt>
                <c:pt idx="1057">
                  <c:v>40006.734027777777</c:v>
                </c:pt>
                <c:pt idx="1058">
                  <c:v>40006.734722222194</c:v>
                </c:pt>
                <c:pt idx="1059">
                  <c:v>40006.73541666659</c:v>
                </c:pt>
                <c:pt idx="1060">
                  <c:v>40006.736111111051</c:v>
                </c:pt>
                <c:pt idx="1061">
                  <c:v>40006.736805555556</c:v>
                </c:pt>
                <c:pt idx="1062">
                  <c:v>40006.737499999996</c:v>
                </c:pt>
                <c:pt idx="1063">
                  <c:v>40006.738194444442</c:v>
                </c:pt>
                <c:pt idx="1064">
                  <c:v>40006.738888888889</c:v>
                </c:pt>
                <c:pt idx="1065">
                  <c:v>40006.73958333327</c:v>
                </c:pt>
                <c:pt idx="1066">
                  <c:v>40006.740277777782</c:v>
                </c:pt>
                <c:pt idx="1067">
                  <c:v>40006.740972222222</c:v>
                </c:pt>
                <c:pt idx="1068">
                  <c:v>40006.741666666574</c:v>
                </c:pt>
                <c:pt idx="1069">
                  <c:v>40006.742361111043</c:v>
                </c:pt>
                <c:pt idx="1070">
                  <c:v>40006.743055555555</c:v>
                </c:pt>
                <c:pt idx="1071">
                  <c:v>40006.743749999994</c:v>
                </c:pt>
                <c:pt idx="1072">
                  <c:v>40006.744444444441</c:v>
                </c:pt>
                <c:pt idx="1073">
                  <c:v>40006.745138888888</c:v>
                </c:pt>
                <c:pt idx="1074">
                  <c:v>40006.745833333334</c:v>
                </c:pt>
                <c:pt idx="1075">
                  <c:v>40006.746527777781</c:v>
                </c:pt>
                <c:pt idx="1076">
                  <c:v>40006.74722222222</c:v>
                </c:pt>
                <c:pt idx="1077">
                  <c:v>40006.747916666609</c:v>
                </c:pt>
                <c:pt idx="1078">
                  <c:v>40006.748611111114</c:v>
                </c:pt>
                <c:pt idx="1079">
                  <c:v>40006.749305555524</c:v>
                </c:pt>
                <c:pt idx="1080">
                  <c:v>40006.75</c:v>
                </c:pt>
                <c:pt idx="1081">
                  <c:v>40006.750694444527</c:v>
                </c:pt>
                <c:pt idx="1082">
                  <c:v>40006.751388888886</c:v>
                </c:pt>
                <c:pt idx="1083">
                  <c:v>40006.752083333326</c:v>
                </c:pt>
                <c:pt idx="1084">
                  <c:v>40006.75277777778</c:v>
                </c:pt>
                <c:pt idx="1085">
                  <c:v>40006.753472222204</c:v>
                </c:pt>
                <c:pt idx="1086">
                  <c:v>40006.754166666607</c:v>
                </c:pt>
                <c:pt idx="1087">
                  <c:v>40006.754861111105</c:v>
                </c:pt>
                <c:pt idx="1088">
                  <c:v>40006.755555555559</c:v>
                </c:pt>
                <c:pt idx="1089">
                  <c:v>40006.756250000013</c:v>
                </c:pt>
                <c:pt idx="1090">
                  <c:v>40006.756944444511</c:v>
                </c:pt>
                <c:pt idx="1091">
                  <c:v>40006.757638888892</c:v>
                </c:pt>
                <c:pt idx="1092">
                  <c:v>40006.758333333331</c:v>
                </c:pt>
                <c:pt idx="1093">
                  <c:v>40006.759027777778</c:v>
                </c:pt>
                <c:pt idx="1094">
                  <c:v>40006.759722222225</c:v>
                </c:pt>
                <c:pt idx="1095">
                  <c:v>40006.760416666591</c:v>
                </c:pt>
                <c:pt idx="1096">
                  <c:v>40006.761111111002</c:v>
                </c:pt>
                <c:pt idx="1097">
                  <c:v>40006.761805555485</c:v>
                </c:pt>
                <c:pt idx="1098">
                  <c:v>40006.762499999997</c:v>
                </c:pt>
                <c:pt idx="1099">
                  <c:v>40006.763194444444</c:v>
                </c:pt>
                <c:pt idx="1100">
                  <c:v>40006.763888888876</c:v>
                </c:pt>
                <c:pt idx="1101">
                  <c:v>40006.764583333272</c:v>
                </c:pt>
                <c:pt idx="1102">
                  <c:v>40006.765277777777</c:v>
                </c:pt>
                <c:pt idx="1103">
                  <c:v>40006.765972222194</c:v>
                </c:pt>
                <c:pt idx="1104">
                  <c:v>40006.76666666659</c:v>
                </c:pt>
                <c:pt idx="1105">
                  <c:v>40006.767361110993</c:v>
                </c:pt>
                <c:pt idx="1106">
                  <c:v>40006.768055555556</c:v>
                </c:pt>
                <c:pt idx="1107">
                  <c:v>40006.768749999996</c:v>
                </c:pt>
                <c:pt idx="1108">
                  <c:v>40006.769444444435</c:v>
                </c:pt>
                <c:pt idx="1109">
                  <c:v>40006.770138888889</c:v>
                </c:pt>
                <c:pt idx="1110">
                  <c:v>40006.770833333336</c:v>
                </c:pt>
                <c:pt idx="1111">
                  <c:v>40006.771527777775</c:v>
                </c:pt>
                <c:pt idx="1112">
                  <c:v>40006.772222222222</c:v>
                </c:pt>
                <c:pt idx="1113">
                  <c:v>40006.772916666654</c:v>
                </c:pt>
                <c:pt idx="1114">
                  <c:v>40006.773611111043</c:v>
                </c:pt>
                <c:pt idx="1115">
                  <c:v>40006.774305555555</c:v>
                </c:pt>
                <c:pt idx="1116">
                  <c:v>40006.775000000001</c:v>
                </c:pt>
                <c:pt idx="1117">
                  <c:v>40006.775694444441</c:v>
                </c:pt>
                <c:pt idx="1118">
                  <c:v>40006.776388888888</c:v>
                </c:pt>
                <c:pt idx="1119">
                  <c:v>40006.777083333247</c:v>
                </c:pt>
                <c:pt idx="1120">
                  <c:v>40006.777777777774</c:v>
                </c:pt>
                <c:pt idx="1121">
                  <c:v>40006.77847222222</c:v>
                </c:pt>
                <c:pt idx="1122">
                  <c:v>40006.779166666573</c:v>
                </c:pt>
                <c:pt idx="1123">
                  <c:v>40006.779861111034</c:v>
                </c:pt>
                <c:pt idx="1124">
                  <c:v>40006.780555555553</c:v>
                </c:pt>
                <c:pt idx="1125">
                  <c:v>40006.78125</c:v>
                </c:pt>
                <c:pt idx="1126">
                  <c:v>40006.781944444447</c:v>
                </c:pt>
                <c:pt idx="1127">
                  <c:v>40006.782638888893</c:v>
                </c:pt>
                <c:pt idx="1128">
                  <c:v>40006.783333333326</c:v>
                </c:pt>
                <c:pt idx="1129">
                  <c:v>40006.78402777778</c:v>
                </c:pt>
                <c:pt idx="1130">
                  <c:v>40006.784722222204</c:v>
                </c:pt>
                <c:pt idx="1131">
                  <c:v>40006.785416666607</c:v>
                </c:pt>
                <c:pt idx="1132">
                  <c:v>40006.786111111105</c:v>
                </c:pt>
                <c:pt idx="1133">
                  <c:v>40006.786805555559</c:v>
                </c:pt>
                <c:pt idx="1134">
                  <c:v>40006.787499999999</c:v>
                </c:pt>
                <c:pt idx="1135">
                  <c:v>40006.788194444511</c:v>
                </c:pt>
                <c:pt idx="1136">
                  <c:v>40006.788888888892</c:v>
                </c:pt>
                <c:pt idx="1137">
                  <c:v>40006.789583333324</c:v>
                </c:pt>
                <c:pt idx="1138">
                  <c:v>40006.790277777778</c:v>
                </c:pt>
                <c:pt idx="1139">
                  <c:v>40006.790972222225</c:v>
                </c:pt>
                <c:pt idx="1140">
                  <c:v>40006.791666666562</c:v>
                </c:pt>
                <c:pt idx="1141">
                  <c:v>40006.792361111002</c:v>
                </c:pt>
                <c:pt idx="1142">
                  <c:v>40006.793055555485</c:v>
                </c:pt>
                <c:pt idx="1143">
                  <c:v>40006.793749999975</c:v>
                </c:pt>
                <c:pt idx="1144">
                  <c:v>40006.794444444444</c:v>
                </c:pt>
                <c:pt idx="1145">
                  <c:v>40006.795138888876</c:v>
                </c:pt>
                <c:pt idx="1146">
                  <c:v>40006.795833333272</c:v>
                </c:pt>
                <c:pt idx="1147">
                  <c:v>40006.796527777777</c:v>
                </c:pt>
                <c:pt idx="1148">
                  <c:v>40006.797222222194</c:v>
                </c:pt>
                <c:pt idx="1149">
                  <c:v>40006.79791666659</c:v>
                </c:pt>
                <c:pt idx="1150">
                  <c:v>40006.798611111051</c:v>
                </c:pt>
                <c:pt idx="1151">
                  <c:v>40006.799305555469</c:v>
                </c:pt>
                <c:pt idx="1152">
                  <c:v>40006.800000000003</c:v>
                </c:pt>
                <c:pt idx="1153">
                  <c:v>40006.800694444544</c:v>
                </c:pt>
                <c:pt idx="1154">
                  <c:v>40006.801388888889</c:v>
                </c:pt>
                <c:pt idx="1155">
                  <c:v>40006.802083333336</c:v>
                </c:pt>
                <c:pt idx="1156">
                  <c:v>40006.802777777782</c:v>
                </c:pt>
                <c:pt idx="1157">
                  <c:v>40006.803472222222</c:v>
                </c:pt>
                <c:pt idx="1158">
                  <c:v>40006.804166666654</c:v>
                </c:pt>
                <c:pt idx="1159">
                  <c:v>40006.804861111108</c:v>
                </c:pt>
                <c:pt idx="1160">
                  <c:v>40006.805555555562</c:v>
                </c:pt>
                <c:pt idx="1161">
                  <c:v>40006.80625000006</c:v>
                </c:pt>
                <c:pt idx="1162">
                  <c:v>40006.806944444535</c:v>
                </c:pt>
                <c:pt idx="1163">
                  <c:v>40006.807638888953</c:v>
                </c:pt>
                <c:pt idx="1164">
                  <c:v>40006.808333333342</c:v>
                </c:pt>
                <c:pt idx="1165">
                  <c:v>40006.809027777781</c:v>
                </c:pt>
                <c:pt idx="1166">
                  <c:v>40006.80972222222</c:v>
                </c:pt>
                <c:pt idx="1167">
                  <c:v>40006.810416666667</c:v>
                </c:pt>
                <c:pt idx="1168">
                  <c:v>40006.811111111114</c:v>
                </c:pt>
                <c:pt idx="1169">
                  <c:v>40006.811805555553</c:v>
                </c:pt>
                <c:pt idx="1170">
                  <c:v>40006.812500000058</c:v>
                </c:pt>
                <c:pt idx="1171">
                  <c:v>40006.813194444527</c:v>
                </c:pt>
                <c:pt idx="1172">
                  <c:v>40006.813888888893</c:v>
                </c:pt>
                <c:pt idx="1173">
                  <c:v>40006.814583333333</c:v>
                </c:pt>
                <c:pt idx="1174">
                  <c:v>40006.815277777838</c:v>
                </c:pt>
                <c:pt idx="1175">
                  <c:v>40006.815972222219</c:v>
                </c:pt>
                <c:pt idx="1176">
                  <c:v>40006.816666666666</c:v>
                </c:pt>
                <c:pt idx="1177">
                  <c:v>40006.817361111105</c:v>
                </c:pt>
                <c:pt idx="1178">
                  <c:v>40006.818055555603</c:v>
                </c:pt>
                <c:pt idx="1179">
                  <c:v>40006.818750000013</c:v>
                </c:pt>
                <c:pt idx="1180">
                  <c:v>40006.819444444511</c:v>
                </c:pt>
                <c:pt idx="1181">
                  <c:v>40006.820138888892</c:v>
                </c:pt>
                <c:pt idx="1182">
                  <c:v>40006.820833333331</c:v>
                </c:pt>
                <c:pt idx="1183">
                  <c:v>40006.821527777778</c:v>
                </c:pt>
                <c:pt idx="1184">
                  <c:v>40006.822222222232</c:v>
                </c:pt>
                <c:pt idx="1185">
                  <c:v>40006.822916666664</c:v>
                </c:pt>
                <c:pt idx="1186">
                  <c:v>40006.823611111104</c:v>
                </c:pt>
                <c:pt idx="1187">
                  <c:v>40006.824305555558</c:v>
                </c:pt>
                <c:pt idx="1188">
                  <c:v>40006.825000000004</c:v>
                </c:pt>
                <c:pt idx="1189">
                  <c:v>40006.825694444502</c:v>
                </c:pt>
                <c:pt idx="1190">
                  <c:v>40006.826388888891</c:v>
                </c:pt>
                <c:pt idx="1191">
                  <c:v>40006.827083333272</c:v>
                </c:pt>
                <c:pt idx="1192">
                  <c:v>40006.827777777777</c:v>
                </c:pt>
                <c:pt idx="1193">
                  <c:v>40006.828472222223</c:v>
                </c:pt>
                <c:pt idx="1194">
                  <c:v>40006.82916666659</c:v>
                </c:pt>
                <c:pt idx="1195">
                  <c:v>40006.829861111051</c:v>
                </c:pt>
                <c:pt idx="1196">
                  <c:v>40006.830555555563</c:v>
                </c:pt>
                <c:pt idx="1197">
                  <c:v>40006.831250000003</c:v>
                </c:pt>
                <c:pt idx="1198">
                  <c:v>40006.831944444442</c:v>
                </c:pt>
                <c:pt idx="1199">
                  <c:v>40006.832638888969</c:v>
                </c:pt>
                <c:pt idx="1200">
                  <c:v>40006.833333333336</c:v>
                </c:pt>
                <c:pt idx="1201">
                  <c:v>40006.834027777782</c:v>
                </c:pt>
                <c:pt idx="1202">
                  <c:v>40006.834722222222</c:v>
                </c:pt>
                <c:pt idx="1203">
                  <c:v>40006.835416666654</c:v>
                </c:pt>
                <c:pt idx="1204">
                  <c:v>40006.836111111108</c:v>
                </c:pt>
                <c:pt idx="1205">
                  <c:v>40006.836805555562</c:v>
                </c:pt>
                <c:pt idx="1206">
                  <c:v>40006.837500000001</c:v>
                </c:pt>
                <c:pt idx="1207">
                  <c:v>40006.838194444535</c:v>
                </c:pt>
                <c:pt idx="1208">
                  <c:v>40006.838888888953</c:v>
                </c:pt>
                <c:pt idx="1209">
                  <c:v>40006.839583333334</c:v>
                </c:pt>
                <c:pt idx="1210">
                  <c:v>40006.840277777846</c:v>
                </c:pt>
                <c:pt idx="1211">
                  <c:v>40006.840972222242</c:v>
                </c:pt>
                <c:pt idx="1212">
                  <c:v>40006.841666666609</c:v>
                </c:pt>
                <c:pt idx="1213">
                  <c:v>40006.842361111114</c:v>
                </c:pt>
                <c:pt idx="1214">
                  <c:v>40006.843055555553</c:v>
                </c:pt>
                <c:pt idx="1215">
                  <c:v>40006.84375</c:v>
                </c:pt>
                <c:pt idx="1216">
                  <c:v>40006.844444444527</c:v>
                </c:pt>
                <c:pt idx="1217">
                  <c:v>40006.845138888893</c:v>
                </c:pt>
                <c:pt idx="1218">
                  <c:v>40006.845833333333</c:v>
                </c:pt>
                <c:pt idx="1219">
                  <c:v>40006.846527777838</c:v>
                </c:pt>
                <c:pt idx="1220">
                  <c:v>40006.847222222219</c:v>
                </c:pt>
                <c:pt idx="1221">
                  <c:v>40006.847916666666</c:v>
                </c:pt>
                <c:pt idx="1222">
                  <c:v>40006.848611111112</c:v>
                </c:pt>
                <c:pt idx="1223">
                  <c:v>40006.849305555559</c:v>
                </c:pt>
                <c:pt idx="1224">
                  <c:v>40006.850000000013</c:v>
                </c:pt>
                <c:pt idx="1225">
                  <c:v>40006.850694444576</c:v>
                </c:pt>
                <c:pt idx="1226">
                  <c:v>40006.851388888892</c:v>
                </c:pt>
                <c:pt idx="1227">
                  <c:v>40006.852083333331</c:v>
                </c:pt>
                <c:pt idx="1228">
                  <c:v>40006.852777777793</c:v>
                </c:pt>
                <c:pt idx="1229">
                  <c:v>40006.853472222232</c:v>
                </c:pt>
                <c:pt idx="1230">
                  <c:v>40006.854166666664</c:v>
                </c:pt>
                <c:pt idx="1231">
                  <c:v>40006.854861111111</c:v>
                </c:pt>
                <c:pt idx="1232">
                  <c:v>40006.855555555601</c:v>
                </c:pt>
                <c:pt idx="1233">
                  <c:v>40006.856250000084</c:v>
                </c:pt>
                <c:pt idx="1234">
                  <c:v>40006.85694444456</c:v>
                </c:pt>
                <c:pt idx="1235">
                  <c:v>40006.857638888985</c:v>
                </c:pt>
                <c:pt idx="1236">
                  <c:v>40006.858333333395</c:v>
                </c:pt>
                <c:pt idx="1237">
                  <c:v>40006.859027777791</c:v>
                </c:pt>
                <c:pt idx="1238">
                  <c:v>40006.859722222223</c:v>
                </c:pt>
                <c:pt idx="1239">
                  <c:v>40006.86041666667</c:v>
                </c:pt>
                <c:pt idx="1240">
                  <c:v>40006.861111111051</c:v>
                </c:pt>
                <c:pt idx="1241">
                  <c:v>40006.861805555556</c:v>
                </c:pt>
                <c:pt idx="1242">
                  <c:v>40006.862500000003</c:v>
                </c:pt>
                <c:pt idx="1243">
                  <c:v>40006.863194444442</c:v>
                </c:pt>
                <c:pt idx="1244">
                  <c:v>40006.863888888889</c:v>
                </c:pt>
                <c:pt idx="1245">
                  <c:v>40006.864583333336</c:v>
                </c:pt>
                <c:pt idx="1246">
                  <c:v>40006.865277777782</c:v>
                </c:pt>
                <c:pt idx="1247">
                  <c:v>40006.865972222222</c:v>
                </c:pt>
                <c:pt idx="1248">
                  <c:v>40006.866666666654</c:v>
                </c:pt>
                <c:pt idx="1249">
                  <c:v>40006.867361111043</c:v>
                </c:pt>
                <c:pt idx="1250">
                  <c:v>40006.868055555562</c:v>
                </c:pt>
                <c:pt idx="1251">
                  <c:v>40006.868750000001</c:v>
                </c:pt>
                <c:pt idx="1252">
                  <c:v>40006.869444444441</c:v>
                </c:pt>
                <c:pt idx="1253">
                  <c:v>40006.870138888953</c:v>
                </c:pt>
                <c:pt idx="1254">
                  <c:v>40006.870833333342</c:v>
                </c:pt>
                <c:pt idx="1255">
                  <c:v>40006.871527777781</c:v>
                </c:pt>
                <c:pt idx="1256">
                  <c:v>40006.872222222242</c:v>
                </c:pt>
                <c:pt idx="1257">
                  <c:v>40006.872916666667</c:v>
                </c:pt>
                <c:pt idx="1258">
                  <c:v>40006.873611111114</c:v>
                </c:pt>
                <c:pt idx="1259">
                  <c:v>40006.874305555553</c:v>
                </c:pt>
                <c:pt idx="1260">
                  <c:v>40006.875</c:v>
                </c:pt>
                <c:pt idx="1261">
                  <c:v>40006.875694444527</c:v>
                </c:pt>
                <c:pt idx="1262">
                  <c:v>40006.876388888893</c:v>
                </c:pt>
                <c:pt idx="1263">
                  <c:v>40006.877083333326</c:v>
                </c:pt>
                <c:pt idx="1264">
                  <c:v>40006.87777777778</c:v>
                </c:pt>
                <c:pt idx="1265">
                  <c:v>40006.878472222219</c:v>
                </c:pt>
                <c:pt idx="1266">
                  <c:v>40006.879166666607</c:v>
                </c:pt>
                <c:pt idx="1267">
                  <c:v>40006.879861111105</c:v>
                </c:pt>
                <c:pt idx="1268">
                  <c:v>40006.880555555603</c:v>
                </c:pt>
                <c:pt idx="1269">
                  <c:v>40006.881250000013</c:v>
                </c:pt>
                <c:pt idx="1270">
                  <c:v>40006.881944444511</c:v>
                </c:pt>
                <c:pt idx="1271">
                  <c:v>40006.882638888994</c:v>
                </c:pt>
                <c:pt idx="1272">
                  <c:v>40006.883333333331</c:v>
                </c:pt>
                <c:pt idx="1273">
                  <c:v>40006.884027777793</c:v>
                </c:pt>
                <c:pt idx="1274">
                  <c:v>40006.884722222232</c:v>
                </c:pt>
                <c:pt idx="1275">
                  <c:v>40006.885416666664</c:v>
                </c:pt>
                <c:pt idx="1276">
                  <c:v>40006.886111111111</c:v>
                </c:pt>
                <c:pt idx="1277">
                  <c:v>40006.886805555601</c:v>
                </c:pt>
                <c:pt idx="1278">
                  <c:v>40006.887500000012</c:v>
                </c:pt>
                <c:pt idx="1279">
                  <c:v>40006.88819444456</c:v>
                </c:pt>
                <c:pt idx="1280">
                  <c:v>40006.888888888985</c:v>
                </c:pt>
                <c:pt idx="1281">
                  <c:v>40006.88958333333</c:v>
                </c:pt>
                <c:pt idx="1282">
                  <c:v>40006.890277777791</c:v>
                </c:pt>
                <c:pt idx="1283">
                  <c:v>40006.890972222223</c:v>
                </c:pt>
                <c:pt idx="1284">
                  <c:v>40006.89166666659</c:v>
                </c:pt>
                <c:pt idx="1285">
                  <c:v>40006.892361111051</c:v>
                </c:pt>
                <c:pt idx="1286">
                  <c:v>40006.893055555556</c:v>
                </c:pt>
                <c:pt idx="1287">
                  <c:v>40006.893749999996</c:v>
                </c:pt>
                <c:pt idx="1288">
                  <c:v>40006.894444444442</c:v>
                </c:pt>
                <c:pt idx="1289">
                  <c:v>40006.895138888889</c:v>
                </c:pt>
                <c:pt idx="1290">
                  <c:v>40006.895833333336</c:v>
                </c:pt>
                <c:pt idx="1291">
                  <c:v>40006.896527777782</c:v>
                </c:pt>
                <c:pt idx="1292">
                  <c:v>40006.897222222222</c:v>
                </c:pt>
                <c:pt idx="1293">
                  <c:v>40006.897916666654</c:v>
                </c:pt>
                <c:pt idx="1294">
                  <c:v>40006.898611111108</c:v>
                </c:pt>
                <c:pt idx="1295">
                  <c:v>40006.899305555555</c:v>
                </c:pt>
                <c:pt idx="1296">
                  <c:v>40006.9</c:v>
                </c:pt>
                <c:pt idx="1297">
                  <c:v>40006.900694444535</c:v>
                </c:pt>
                <c:pt idx="1298">
                  <c:v>40006.901388888888</c:v>
                </c:pt>
                <c:pt idx="1299">
                  <c:v>40006.902083333334</c:v>
                </c:pt>
                <c:pt idx="1300">
                  <c:v>40006.902777777781</c:v>
                </c:pt>
                <c:pt idx="1301">
                  <c:v>40006.90347222222</c:v>
                </c:pt>
                <c:pt idx="1302">
                  <c:v>40006.904166666609</c:v>
                </c:pt>
                <c:pt idx="1303">
                  <c:v>40006.904861111114</c:v>
                </c:pt>
                <c:pt idx="1304">
                  <c:v>40006.905555555553</c:v>
                </c:pt>
                <c:pt idx="1305">
                  <c:v>40006.906250000058</c:v>
                </c:pt>
                <c:pt idx="1306">
                  <c:v>40006.906944444527</c:v>
                </c:pt>
                <c:pt idx="1307">
                  <c:v>40006.907638888893</c:v>
                </c:pt>
                <c:pt idx="1308">
                  <c:v>40006.908333333333</c:v>
                </c:pt>
                <c:pt idx="1309">
                  <c:v>40006.90902777778</c:v>
                </c:pt>
                <c:pt idx="1310">
                  <c:v>40006.909722222204</c:v>
                </c:pt>
                <c:pt idx="1311">
                  <c:v>40006.910416666666</c:v>
                </c:pt>
                <c:pt idx="1312">
                  <c:v>40006.911111111105</c:v>
                </c:pt>
                <c:pt idx="1313">
                  <c:v>40006.911805555559</c:v>
                </c:pt>
                <c:pt idx="1314">
                  <c:v>40006.912500000013</c:v>
                </c:pt>
                <c:pt idx="1315">
                  <c:v>40006.913194444511</c:v>
                </c:pt>
                <c:pt idx="1316">
                  <c:v>40006.913888888892</c:v>
                </c:pt>
                <c:pt idx="1317">
                  <c:v>40006.914583333331</c:v>
                </c:pt>
                <c:pt idx="1318">
                  <c:v>40006.915277777793</c:v>
                </c:pt>
                <c:pt idx="1319">
                  <c:v>40006.915972222232</c:v>
                </c:pt>
                <c:pt idx="1320">
                  <c:v>40006.916666666664</c:v>
                </c:pt>
                <c:pt idx="1321">
                  <c:v>40006.917361111104</c:v>
                </c:pt>
                <c:pt idx="1322">
                  <c:v>40006.918055555601</c:v>
                </c:pt>
                <c:pt idx="1323">
                  <c:v>40006.918750000012</c:v>
                </c:pt>
                <c:pt idx="1324">
                  <c:v>40006.919444444502</c:v>
                </c:pt>
                <c:pt idx="1325">
                  <c:v>40006.920138888891</c:v>
                </c:pt>
                <c:pt idx="1326">
                  <c:v>40006.92083333333</c:v>
                </c:pt>
                <c:pt idx="1327">
                  <c:v>40006.921527777777</c:v>
                </c:pt>
                <c:pt idx="1328">
                  <c:v>40006.922222222223</c:v>
                </c:pt>
                <c:pt idx="1329">
                  <c:v>40006.92291666667</c:v>
                </c:pt>
                <c:pt idx="1330">
                  <c:v>40006.923611111051</c:v>
                </c:pt>
                <c:pt idx="1331">
                  <c:v>40006.924305555556</c:v>
                </c:pt>
                <c:pt idx="1332">
                  <c:v>40006.925000000003</c:v>
                </c:pt>
                <c:pt idx="1333">
                  <c:v>40006.925694444442</c:v>
                </c:pt>
                <c:pt idx="1334">
                  <c:v>40006.926388888889</c:v>
                </c:pt>
                <c:pt idx="1335">
                  <c:v>40006.92708333327</c:v>
                </c:pt>
                <c:pt idx="1336">
                  <c:v>40006.927777777775</c:v>
                </c:pt>
                <c:pt idx="1337">
                  <c:v>40006.928472222222</c:v>
                </c:pt>
                <c:pt idx="1338">
                  <c:v>40006.929166666574</c:v>
                </c:pt>
                <c:pt idx="1339">
                  <c:v>40006.929861111043</c:v>
                </c:pt>
                <c:pt idx="1340">
                  <c:v>40006.930555555562</c:v>
                </c:pt>
                <c:pt idx="1341">
                  <c:v>40006.931250000001</c:v>
                </c:pt>
                <c:pt idx="1342">
                  <c:v>40006.931944444441</c:v>
                </c:pt>
                <c:pt idx="1343">
                  <c:v>40006.932638888953</c:v>
                </c:pt>
                <c:pt idx="1344">
                  <c:v>40006.933333333334</c:v>
                </c:pt>
                <c:pt idx="1345">
                  <c:v>40006.934027777781</c:v>
                </c:pt>
                <c:pt idx="1346">
                  <c:v>40006.93472222222</c:v>
                </c:pt>
                <c:pt idx="1347">
                  <c:v>40006.935416666609</c:v>
                </c:pt>
                <c:pt idx="1348">
                  <c:v>40006.936111111114</c:v>
                </c:pt>
                <c:pt idx="1349">
                  <c:v>40006.936805555553</c:v>
                </c:pt>
                <c:pt idx="1350">
                  <c:v>40006.9375</c:v>
                </c:pt>
                <c:pt idx="1351">
                  <c:v>40006.938194444527</c:v>
                </c:pt>
                <c:pt idx="1352">
                  <c:v>40006.938888888893</c:v>
                </c:pt>
                <c:pt idx="1353">
                  <c:v>40006.939583333326</c:v>
                </c:pt>
                <c:pt idx="1354">
                  <c:v>40006.940277777838</c:v>
                </c:pt>
                <c:pt idx="1355">
                  <c:v>40006.940972222219</c:v>
                </c:pt>
                <c:pt idx="1356">
                  <c:v>40006.941666666607</c:v>
                </c:pt>
                <c:pt idx="1357">
                  <c:v>40006.942361111105</c:v>
                </c:pt>
                <c:pt idx="1358">
                  <c:v>40006.943055555559</c:v>
                </c:pt>
                <c:pt idx="1359">
                  <c:v>40006.943749999999</c:v>
                </c:pt>
                <c:pt idx="1360">
                  <c:v>40006.944444444511</c:v>
                </c:pt>
                <c:pt idx="1361">
                  <c:v>40006.945138888892</c:v>
                </c:pt>
                <c:pt idx="1362">
                  <c:v>40006.945833333331</c:v>
                </c:pt>
                <c:pt idx="1363">
                  <c:v>40006.946527777793</c:v>
                </c:pt>
                <c:pt idx="1364">
                  <c:v>40006.947222222232</c:v>
                </c:pt>
                <c:pt idx="1365">
                  <c:v>40006.947916666664</c:v>
                </c:pt>
                <c:pt idx="1366">
                  <c:v>40006.948611111111</c:v>
                </c:pt>
                <c:pt idx="1367">
                  <c:v>40006.949305555558</c:v>
                </c:pt>
                <c:pt idx="1368">
                  <c:v>40006.950000000012</c:v>
                </c:pt>
                <c:pt idx="1369">
                  <c:v>40006.95069444456</c:v>
                </c:pt>
                <c:pt idx="1370">
                  <c:v>40006.951388888891</c:v>
                </c:pt>
                <c:pt idx="1371">
                  <c:v>40006.95208333333</c:v>
                </c:pt>
                <c:pt idx="1372">
                  <c:v>40006.952777777791</c:v>
                </c:pt>
                <c:pt idx="1373">
                  <c:v>40006.953472222223</c:v>
                </c:pt>
                <c:pt idx="1374">
                  <c:v>40006.95416666667</c:v>
                </c:pt>
                <c:pt idx="1375">
                  <c:v>40006.954861111109</c:v>
                </c:pt>
                <c:pt idx="1376">
                  <c:v>40006.955555555563</c:v>
                </c:pt>
                <c:pt idx="1377">
                  <c:v>40006.956250000076</c:v>
                </c:pt>
                <c:pt idx="1378">
                  <c:v>40006.956944444544</c:v>
                </c:pt>
                <c:pt idx="1379">
                  <c:v>40006.957638888969</c:v>
                </c:pt>
                <c:pt idx="1380">
                  <c:v>40006.958333333343</c:v>
                </c:pt>
                <c:pt idx="1381">
                  <c:v>40006.959027777782</c:v>
                </c:pt>
                <c:pt idx="1382">
                  <c:v>40006.959722222222</c:v>
                </c:pt>
                <c:pt idx="1383">
                  <c:v>40006.960416666654</c:v>
                </c:pt>
                <c:pt idx="1384">
                  <c:v>40006.961111111043</c:v>
                </c:pt>
                <c:pt idx="1385">
                  <c:v>40006.961805555555</c:v>
                </c:pt>
                <c:pt idx="1386">
                  <c:v>40006.962500000001</c:v>
                </c:pt>
                <c:pt idx="1387">
                  <c:v>40006.963194444441</c:v>
                </c:pt>
                <c:pt idx="1388">
                  <c:v>40006.963888888888</c:v>
                </c:pt>
                <c:pt idx="1389">
                  <c:v>40006.964583333334</c:v>
                </c:pt>
                <c:pt idx="1390">
                  <c:v>40006.965277777781</c:v>
                </c:pt>
                <c:pt idx="1391">
                  <c:v>40006.96597222222</c:v>
                </c:pt>
                <c:pt idx="1392">
                  <c:v>40006.966666666609</c:v>
                </c:pt>
                <c:pt idx="1393">
                  <c:v>40006.967361111034</c:v>
                </c:pt>
                <c:pt idx="1394">
                  <c:v>40006.968055555553</c:v>
                </c:pt>
                <c:pt idx="1395">
                  <c:v>40006.96875</c:v>
                </c:pt>
                <c:pt idx="1396">
                  <c:v>40006.969444444447</c:v>
                </c:pt>
                <c:pt idx="1397">
                  <c:v>40006.970138888893</c:v>
                </c:pt>
                <c:pt idx="1398">
                  <c:v>40006.970833333333</c:v>
                </c:pt>
                <c:pt idx="1399">
                  <c:v>40006.97152777778</c:v>
                </c:pt>
                <c:pt idx="1400">
                  <c:v>40006.972222222219</c:v>
                </c:pt>
                <c:pt idx="1401">
                  <c:v>40006.972916666666</c:v>
                </c:pt>
                <c:pt idx="1402">
                  <c:v>40006.973611111105</c:v>
                </c:pt>
                <c:pt idx="1403">
                  <c:v>40006.974305555559</c:v>
                </c:pt>
                <c:pt idx="1404">
                  <c:v>40006.975000000006</c:v>
                </c:pt>
                <c:pt idx="1405">
                  <c:v>40006.975694444511</c:v>
                </c:pt>
                <c:pt idx="1406">
                  <c:v>40006.976388888892</c:v>
                </c:pt>
                <c:pt idx="1407">
                  <c:v>40006.977083333324</c:v>
                </c:pt>
                <c:pt idx="1408">
                  <c:v>40006.977777777778</c:v>
                </c:pt>
                <c:pt idx="1409">
                  <c:v>40006.978472222232</c:v>
                </c:pt>
                <c:pt idx="1410">
                  <c:v>40006.979166666591</c:v>
                </c:pt>
                <c:pt idx="1411">
                  <c:v>40006.979861111104</c:v>
                </c:pt>
                <c:pt idx="1412">
                  <c:v>40006.980555555601</c:v>
                </c:pt>
                <c:pt idx="1413">
                  <c:v>40006.981250000012</c:v>
                </c:pt>
                <c:pt idx="1414">
                  <c:v>40006.981944444502</c:v>
                </c:pt>
                <c:pt idx="1415">
                  <c:v>40006.982638888985</c:v>
                </c:pt>
                <c:pt idx="1416">
                  <c:v>40006.98333333333</c:v>
                </c:pt>
                <c:pt idx="1417">
                  <c:v>40006.984027777791</c:v>
                </c:pt>
                <c:pt idx="1418">
                  <c:v>40006.984722222223</c:v>
                </c:pt>
                <c:pt idx="1419">
                  <c:v>40006.98541666667</c:v>
                </c:pt>
                <c:pt idx="1420">
                  <c:v>40006.986111111109</c:v>
                </c:pt>
                <c:pt idx="1421">
                  <c:v>40006.986805555563</c:v>
                </c:pt>
                <c:pt idx="1422">
                  <c:v>40006.987500000003</c:v>
                </c:pt>
                <c:pt idx="1423">
                  <c:v>40006.988194444544</c:v>
                </c:pt>
                <c:pt idx="1424">
                  <c:v>40006.988888888969</c:v>
                </c:pt>
                <c:pt idx="1425">
                  <c:v>40006.989583333336</c:v>
                </c:pt>
                <c:pt idx="1426">
                  <c:v>40006.990277777782</c:v>
                </c:pt>
                <c:pt idx="1427">
                  <c:v>40006.990972222222</c:v>
                </c:pt>
                <c:pt idx="1428">
                  <c:v>40006.991666666574</c:v>
                </c:pt>
                <c:pt idx="1429">
                  <c:v>40006.992361111043</c:v>
                </c:pt>
                <c:pt idx="1430">
                  <c:v>40006.993055555555</c:v>
                </c:pt>
                <c:pt idx="1431">
                  <c:v>40006.993749999994</c:v>
                </c:pt>
                <c:pt idx="1432">
                  <c:v>40006.994444444441</c:v>
                </c:pt>
                <c:pt idx="1433">
                  <c:v>40006.995138888888</c:v>
                </c:pt>
                <c:pt idx="1434">
                  <c:v>40006.995833333334</c:v>
                </c:pt>
                <c:pt idx="1435">
                  <c:v>40006.996527777781</c:v>
                </c:pt>
                <c:pt idx="1436">
                  <c:v>40006.99722222222</c:v>
                </c:pt>
                <c:pt idx="1437">
                  <c:v>40006.997916666609</c:v>
                </c:pt>
                <c:pt idx="1438">
                  <c:v>40006.998611111114</c:v>
                </c:pt>
                <c:pt idx="1439">
                  <c:v>40006.999305555524</c:v>
                </c:pt>
                <c:pt idx="1440">
                  <c:v>40007</c:v>
                </c:pt>
                <c:pt idx="1441">
                  <c:v>40007.000694444527</c:v>
                </c:pt>
                <c:pt idx="1442">
                  <c:v>40007.001388888886</c:v>
                </c:pt>
                <c:pt idx="1443">
                  <c:v>40007.002083333326</c:v>
                </c:pt>
                <c:pt idx="1444">
                  <c:v>40007.00277777778</c:v>
                </c:pt>
                <c:pt idx="1445">
                  <c:v>40007.003472222204</c:v>
                </c:pt>
                <c:pt idx="1446">
                  <c:v>40007.004166666607</c:v>
                </c:pt>
                <c:pt idx="1447">
                  <c:v>40007.004861111105</c:v>
                </c:pt>
                <c:pt idx="1448">
                  <c:v>40007.005555555559</c:v>
                </c:pt>
                <c:pt idx="1449">
                  <c:v>40007.006250000013</c:v>
                </c:pt>
                <c:pt idx="1450">
                  <c:v>40007.006944444511</c:v>
                </c:pt>
                <c:pt idx="1451">
                  <c:v>40007.007638888892</c:v>
                </c:pt>
                <c:pt idx="1452">
                  <c:v>40007.008333333331</c:v>
                </c:pt>
                <c:pt idx="1453">
                  <c:v>40007.009027777778</c:v>
                </c:pt>
                <c:pt idx="1454">
                  <c:v>40007.009722222225</c:v>
                </c:pt>
                <c:pt idx="1455">
                  <c:v>40007.010416666664</c:v>
                </c:pt>
                <c:pt idx="1456">
                  <c:v>40007.011111111104</c:v>
                </c:pt>
                <c:pt idx="1457">
                  <c:v>40007.011805555558</c:v>
                </c:pt>
                <c:pt idx="1458">
                  <c:v>40007.012500000012</c:v>
                </c:pt>
                <c:pt idx="1459">
                  <c:v>40007.013194444502</c:v>
                </c:pt>
                <c:pt idx="1460">
                  <c:v>40007.013888888891</c:v>
                </c:pt>
                <c:pt idx="1461">
                  <c:v>40007.01458333333</c:v>
                </c:pt>
                <c:pt idx="1462">
                  <c:v>40007.015277777791</c:v>
                </c:pt>
                <c:pt idx="1463">
                  <c:v>40007.015972222223</c:v>
                </c:pt>
                <c:pt idx="1464">
                  <c:v>40007.01666666667</c:v>
                </c:pt>
                <c:pt idx="1465">
                  <c:v>40007.017361111051</c:v>
                </c:pt>
                <c:pt idx="1466">
                  <c:v>40007.018055555563</c:v>
                </c:pt>
                <c:pt idx="1467">
                  <c:v>40007.018750000003</c:v>
                </c:pt>
                <c:pt idx="1468">
                  <c:v>40007.019444444442</c:v>
                </c:pt>
                <c:pt idx="1469">
                  <c:v>40007.020138888889</c:v>
                </c:pt>
                <c:pt idx="1470">
                  <c:v>40007.020833333336</c:v>
                </c:pt>
                <c:pt idx="1471">
                  <c:v>40007.021527777775</c:v>
                </c:pt>
                <c:pt idx="1472">
                  <c:v>40007.022222222222</c:v>
                </c:pt>
                <c:pt idx="1473">
                  <c:v>40007.022916666654</c:v>
                </c:pt>
                <c:pt idx="1474">
                  <c:v>40007.023611111043</c:v>
                </c:pt>
                <c:pt idx="1475">
                  <c:v>40007.024305555555</c:v>
                </c:pt>
                <c:pt idx="1476">
                  <c:v>40007.025000000001</c:v>
                </c:pt>
                <c:pt idx="1477">
                  <c:v>40007.025694444441</c:v>
                </c:pt>
                <c:pt idx="1478">
                  <c:v>40007.026388888888</c:v>
                </c:pt>
                <c:pt idx="1479">
                  <c:v>40007.027083333247</c:v>
                </c:pt>
                <c:pt idx="1480">
                  <c:v>40007.027777777774</c:v>
                </c:pt>
                <c:pt idx="1481">
                  <c:v>40007.02847222222</c:v>
                </c:pt>
                <c:pt idx="1482">
                  <c:v>40007.029166666573</c:v>
                </c:pt>
                <c:pt idx="1483">
                  <c:v>40007.029861111034</c:v>
                </c:pt>
                <c:pt idx="1484">
                  <c:v>40007.030555555553</c:v>
                </c:pt>
                <c:pt idx="1485">
                  <c:v>40007.03125</c:v>
                </c:pt>
                <c:pt idx="1486">
                  <c:v>40007.031944444447</c:v>
                </c:pt>
                <c:pt idx="1487">
                  <c:v>40007.032638888893</c:v>
                </c:pt>
                <c:pt idx="1488">
                  <c:v>40007.033333333326</c:v>
                </c:pt>
                <c:pt idx="1489">
                  <c:v>40007.03402777778</c:v>
                </c:pt>
                <c:pt idx="1490">
                  <c:v>40007.034722222204</c:v>
                </c:pt>
                <c:pt idx="1491">
                  <c:v>40007.035416666607</c:v>
                </c:pt>
                <c:pt idx="1492">
                  <c:v>40007.036111111105</c:v>
                </c:pt>
                <c:pt idx="1493">
                  <c:v>40007.036805555559</c:v>
                </c:pt>
                <c:pt idx="1494">
                  <c:v>40007.037499999999</c:v>
                </c:pt>
                <c:pt idx="1495">
                  <c:v>40007.038194444511</c:v>
                </c:pt>
                <c:pt idx="1496">
                  <c:v>40007.038888888892</c:v>
                </c:pt>
                <c:pt idx="1497">
                  <c:v>40007.039583333324</c:v>
                </c:pt>
                <c:pt idx="1498">
                  <c:v>40007.040277777793</c:v>
                </c:pt>
                <c:pt idx="1499">
                  <c:v>40007.040972222232</c:v>
                </c:pt>
                <c:pt idx="1500">
                  <c:v>40007.041666666591</c:v>
                </c:pt>
                <c:pt idx="1501">
                  <c:v>40007.042361111104</c:v>
                </c:pt>
                <c:pt idx="1502">
                  <c:v>40007.043055555558</c:v>
                </c:pt>
                <c:pt idx="1503">
                  <c:v>40007.043749999997</c:v>
                </c:pt>
                <c:pt idx="1504">
                  <c:v>40007.044444444502</c:v>
                </c:pt>
                <c:pt idx="1505">
                  <c:v>40007.045138888891</c:v>
                </c:pt>
                <c:pt idx="1506">
                  <c:v>40007.04583333333</c:v>
                </c:pt>
                <c:pt idx="1507">
                  <c:v>40007.046527777791</c:v>
                </c:pt>
                <c:pt idx="1508">
                  <c:v>40007.047222222223</c:v>
                </c:pt>
                <c:pt idx="1509">
                  <c:v>40007.04791666667</c:v>
                </c:pt>
                <c:pt idx="1510">
                  <c:v>40007.048611111109</c:v>
                </c:pt>
                <c:pt idx="1511">
                  <c:v>40007.049305555556</c:v>
                </c:pt>
                <c:pt idx="1512">
                  <c:v>40007.050000000003</c:v>
                </c:pt>
                <c:pt idx="1513">
                  <c:v>40007.050694444544</c:v>
                </c:pt>
                <c:pt idx="1514">
                  <c:v>40007.051388888889</c:v>
                </c:pt>
                <c:pt idx="1515">
                  <c:v>40007.052083333336</c:v>
                </c:pt>
                <c:pt idx="1516">
                  <c:v>40007.052777777782</c:v>
                </c:pt>
                <c:pt idx="1517">
                  <c:v>40007.053472222222</c:v>
                </c:pt>
                <c:pt idx="1518">
                  <c:v>40007.054166666654</c:v>
                </c:pt>
                <c:pt idx="1519">
                  <c:v>40007.054861111108</c:v>
                </c:pt>
                <c:pt idx="1520">
                  <c:v>40007.055555555562</c:v>
                </c:pt>
                <c:pt idx="1521">
                  <c:v>40007.05625000006</c:v>
                </c:pt>
                <c:pt idx="1522">
                  <c:v>40007.056944444535</c:v>
                </c:pt>
                <c:pt idx="1523">
                  <c:v>40007.057638888953</c:v>
                </c:pt>
                <c:pt idx="1524">
                  <c:v>40007.058333333342</c:v>
                </c:pt>
                <c:pt idx="1525">
                  <c:v>40007.059027777781</c:v>
                </c:pt>
                <c:pt idx="1526">
                  <c:v>40007.05972222222</c:v>
                </c:pt>
                <c:pt idx="1527">
                  <c:v>40007.060416666609</c:v>
                </c:pt>
                <c:pt idx="1528">
                  <c:v>40007.061111111034</c:v>
                </c:pt>
                <c:pt idx="1529">
                  <c:v>40007.061805555524</c:v>
                </c:pt>
                <c:pt idx="1530">
                  <c:v>40007.0625</c:v>
                </c:pt>
                <c:pt idx="1531">
                  <c:v>40007.063194444447</c:v>
                </c:pt>
                <c:pt idx="1532">
                  <c:v>40007.063888888886</c:v>
                </c:pt>
                <c:pt idx="1533">
                  <c:v>40007.064583333326</c:v>
                </c:pt>
                <c:pt idx="1534">
                  <c:v>40007.06527777778</c:v>
                </c:pt>
                <c:pt idx="1535">
                  <c:v>40007.065972222204</c:v>
                </c:pt>
                <c:pt idx="1536">
                  <c:v>40007.066666666607</c:v>
                </c:pt>
                <c:pt idx="1537">
                  <c:v>40007.067361111003</c:v>
                </c:pt>
                <c:pt idx="1538">
                  <c:v>40007.068055555559</c:v>
                </c:pt>
                <c:pt idx="1539">
                  <c:v>40007.068749999999</c:v>
                </c:pt>
                <c:pt idx="1540">
                  <c:v>40007.069444444445</c:v>
                </c:pt>
                <c:pt idx="1541">
                  <c:v>40007.070138888892</c:v>
                </c:pt>
                <c:pt idx="1542">
                  <c:v>40007.070833333331</c:v>
                </c:pt>
                <c:pt idx="1543">
                  <c:v>40007.071527777778</c:v>
                </c:pt>
                <c:pt idx="1544">
                  <c:v>40007.072222222232</c:v>
                </c:pt>
                <c:pt idx="1545">
                  <c:v>40007.072916666664</c:v>
                </c:pt>
                <c:pt idx="1546">
                  <c:v>40007.073611111104</c:v>
                </c:pt>
                <c:pt idx="1547">
                  <c:v>40007.074305555558</c:v>
                </c:pt>
                <c:pt idx="1548">
                  <c:v>40007.075000000004</c:v>
                </c:pt>
                <c:pt idx="1549">
                  <c:v>40007.075694444502</c:v>
                </c:pt>
                <c:pt idx="1550">
                  <c:v>40007.076388888891</c:v>
                </c:pt>
                <c:pt idx="1551">
                  <c:v>40007.077083333272</c:v>
                </c:pt>
                <c:pt idx="1552">
                  <c:v>40007.077777777777</c:v>
                </c:pt>
                <c:pt idx="1553">
                  <c:v>40007.078472222223</c:v>
                </c:pt>
                <c:pt idx="1554">
                  <c:v>40007.07916666659</c:v>
                </c:pt>
                <c:pt idx="1555">
                  <c:v>40007.079861111051</c:v>
                </c:pt>
                <c:pt idx="1556">
                  <c:v>40007.080555555563</c:v>
                </c:pt>
                <c:pt idx="1557">
                  <c:v>40007.081250000003</c:v>
                </c:pt>
                <c:pt idx="1558">
                  <c:v>40007.081944444442</c:v>
                </c:pt>
                <c:pt idx="1559">
                  <c:v>40007.082638888969</c:v>
                </c:pt>
                <c:pt idx="1560">
                  <c:v>40007.083333333336</c:v>
                </c:pt>
                <c:pt idx="1561">
                  <c:v>40007.084027777782</c:v>
                </c:pt>
                <c:pt idx="1562">
                  <c:v>40007.084722222222</c:v>
                </c:pt>
                <c:pt idx="1563">
                  <c:v>40007.085416666654</c:v>
                </c:pt>
                <c:pt idx="1564">
                  <c:v>40007.086111111108</c:v>
                </c:pt>
                <c:pt idx="1565">
                  <c:v>40007.086805555562</c:v>
                </c:pt>
                <c:pt idx="1566">
                  <c:v>40007.087500000001</c:v>
                </c:pt>
                <c:pt idx="1567">
                  <c:v>40007.088194444535</c:v>
                </c:pt>
                <c:pt idx="1568">
                  <c:v>40007.088888888953</c:v>
                </c:pt>
                <c:pt idx="1569">
                  <c:v>40007.089583333334</c:v>
                </c:pt>
                <c:pt idx="1570">
                  <c:v>40007.090277777781</c:v>
                </c:pt>
                <c:pt idx="1571">
                  <c:v>40007.09097222222</c:v>
                </c:pt>
                <c:pt idx="1572">
                  <c:v>40007.091666666573</c:v>
                </c:pt>
                <c:pt idx="1573">
                  <c:v>40007.092361111034</c:v>
                </c:pt>
                <c:pt idx="1574">
                  <c:v>40007.093055555524</c:v>
                </c:pt>
                <c:pt idx="1575">
                  <c:v>40007.093749999985</c:v>
                </c:pt>
                <c:pt idx="1576">
                  <c:v>40007.094444444447</c:v>
                </c:pt>
                <c:pt idx="1577">
                  <c:v>40007.095138888886</c:v>
                </c:pt>
                <c:pt idx="1578">
                  <c:v>40007.095833333326</c:v>
                </c:pt>
                <c:pt idx="1579">
                  <c:v>40007.09652777778</c:v>
                </c:pt>
                <c:pt idx="1580">
                  <c:v>40007.097222222204</c:v>
                </c:pt>
                <c:pt idx="1581">
                  <c:v>40007.097916666607</c:v>
                </c:pt>
                <c:pt idx="1582">
                  <c:v>40007.098611111105</c:v>
                </c:pt>
                <c:pt idx="1583">
                  <c:v>40007.099305555501</c:v>
                </c:pt>
                <c:pt idx="1584">
                  <c:v>40007.1</c:v>
                </c:pt>
                <c:pt idx="1585">
                  <c:v>40007.100694444511</c:v>
                </c:pt>
                <c:pt idx="1586">
                  <c:v>40007.101388888885</c:v>
                </c:pt>
                <c:pt idx="1587">
                  <c:v>40007.102083333324</c:v>
                </c:pt>
                <c:pt idx="1588">
                  <c:v>40007.102777777778</c:v>
                </c:pt>
                <c:pt idx="1589">
                  <c:v>40007.103472222225</c:v>
                </c:pt>
                <c:pt idx="1590">
                  <c:v>40007.104166666591</c:v>
                </c:pt>
                <c:pt idx="1591">
                  <c:v>40007.104861111104</c:v>
                </c:pt>
                <c:pt idx="1592">
                  <c:v>40007.105555555558</c:v>
                </c:pt>
                <c:pt idx="1593">
                  <c:v>40007.106250000012</c:v>
                </c:pt>
                <c:pt idx="1594">
                  <c:v>40007.106944444502</c:v>
                </c:pt>
                <c:pt idx="1595">
                  <c:v>40007.107638888891</c:v>
                </c:pt>
                <c:pt idx="1596">
                  <c:v>40007.10833333333</c:v>
                </c:pt>
                <c:pt idx="1597">
                  <c:v>40007.109027777777</c:v>
                </c:pt>
                <c:pt idx="1598">
                  <c:v>40007.109722222194</c:v>
                </c:pt>
                <c:pt idx="1599">
                  <c:v>40007.11041666667</c:v>
                </c:pt>
                <c:pt idx="1600">
                  <c:v>40007.111111111051</c:v>
                </c:pt>
                <c:pt idx="1601">
                  <c:v>40007.111805555556</c:v>
                </c:pt>
                <c:pt idx="1602">
                  <c:v>40007.112500000003</c:v>
                </c:pt>
                <c:pt idx="1603">
                  <c:v>40007.113194444442</c:v>
                </c:pt>
                <c:pt idx="1604">
                  <c:v>40007.113888888889</c:v>
                </c:pt>
                <c:pt idx="1605">
                  <c:v>40007.114583333336</c:v>
                </c:pt>
                <c:pt idx="1606">
                  <c:v>40007.115277777782</c:v>
                </c:pt>
                <c:pt idx="1607">
                  <c:v>40007.115972222222</c:v>
                </c:pt>
                <c:pt idx="1608">
                  <c:v>40007.116666666654</c:v>
                </c:pt>
                <c:pt idx="1609">
                  <c:v>40007.117361111043</c:v>
                </c:pt>
                <c:pt idx="1610">
                  <c:v>40007.118055555562</c:v>
                </c:pt>
                <c:pt idx="1611">
                  <c:v>40007.118750000001</c:v>
                </c:pt>
                <c:pt idx="1612">
                  <c:v>40007.119444444441</c:v>
                </c:pt>
                <c:pt idx="1613">
                  <c:v>40007.120138888888</c:v>
                </c:pt>
                <c:pt idx="1614">
                  <c:v>40007.120833333334</c:v>
                </c:pt>
                <c:pt idx="1615">
                  <c:v>40007.121527777774</c:v>
                </c:pt>
                <c:pt idx="1616">
                  <c:v>40007.12222222222</c:v>
                </c:pt>
                <c:pt idx="1617">
                  <c:v>40007.122916666609</c:v>
                </c:pt>
                <c:pt idx="1618">
                  <c:v>40007.123611111034</c:v>
                </c:pt>
                <c:pt idx="1619">
                  <c:v>40007.124305555524</c:v>
                </c:pt>
                <c:pt idx="1620">
                  <c:v>40007.124999999993</c:v>
                </c:pt>
                <c:pt idx="1621">
                  <c:v>40007.125694444447</c:v>
                </c:pt>
                <c:pt idx="1622">
                  <c:v>40007.126388888886</c:v>
                </c:pt>
                <c:pt idx="1623">
                  <c:v>40007.127083333224</c:v>
                </c:pt>
                <c:pt idx="1624">
                  <c:v>40007.127777777714</c:v>
                </c:pt>
                <c:pt idx="1625">
                  <c:v>40007.128472222204</c:v>
                </c:pt>
                <c:pt idx="1626">
                  <c:v>40007.129166666564</c:v>
                </c:pt>
                <c:pt idx="1627">
                  <c:v>40007.129861111003</c:v>
                </c:pt>
                <c:pt idx="1628">
                  <c:v>40007.130555555559</c:v>
                </c:pt>
                <c:pt idx="1629">
                  <c:v>40007.131249999999</c:v>
                </c:pt>
                <c:pt idx="1630">
                  <c:v>40007.131944444445</c:v>
                </c:pt>
                <c:pt idx="1631">
                  <c:v>40007.132638888892</c:v>
                </c:pt>
                <c:pt idx="1632">
                  <c:v>40007.133333333324</c:v>
                </c:pt>
                <c:pt idx="1633">
                  <c:v>40007.134027777778</c:v>
                </c:pt>
                <c:pt idx="1634">
                  <c:v>40007.134722222225</c:v>
                </c:pt>
                <c:pt idx="1635">
                  <c:v>40007.135416666591</c:v>
                </c:pt>
                <c:pt idx="1636">
                  <c:v>40007.136111111104</c:v>
                </c:pt>
                <c:pt idx="1637">
                  <c:v>40007.136805555558</c:v>
                </c:pt>
                <c:pt idx="1638">
                  <c:v>40007.137499999997</c:v>
                </c:pt>
                <c:pt idx="1639">
                  <c:v>40007.138194444502</c:v>
                </c:pt>
                <c:pt idx="1640">
                  <c:v>40007.138888888891</c:v>
                </c:pt>
                <c:pt idx="1641">
                  <c:v>40007.139583333272</c:v>
                </c:pt>
                <c:pt idx="1642">
                  <c:v>40007.140277777791</c:v>
                </c:pt>
                <c:pt idx="1643">
                  <c:v>40007.140972222223</c:v>
                </c:pt>
                <c:pt idx="1644">
                  <c:v>40007.14166666659</c:v>
                </c:pt>
                <c:pt idx="1645">
                  <c:v>40007.142361111051</c:v>
                </c:pt>
                <c:pt idx="1646">
                  <c:v>40007.143055555556</c:v>
                </c:pt>
                <c:pt idx="1647">
                  <c:v>40007.143749999996</c:v>
                </c:pt>
                <c:pt idx="1648">
                  <c:v>40007.144444444442</c:v>
                </c:pt>
                <c:pt idx="1649">
                  <c:v>40007.145138888889</c:v>
                </c:pt>
                <c:pt idx="1650">
                  <c:v>40007.145833333336</c:v>
                </c:pt>
                <c:pt idx="1651">
                  <c:v>40007.146527777782</c:v>
                </c:pt>
                <c:pt idx="1652">
                  <c:v>40007.147222222222</c:v>
                </c:pt>
                <c:pt idx="1653">
                  <c:v>40007.147916666654</c:v>
                </c:pt>
                <c:pt idx="1654">
                  <c:v>40007.148611111108</c:v>
                </c:pt>
                <c:pt idx="1655">
                  <c:v>40007.149305555555</c:v>
                </c:pt>
                <c:pt idx="1656">
                  <c:v>40007.15</c:v>
                </c:pt>
                <c:pt idx="1657">
                  <c:v>40007.150694444535</c:v>
                </c:pt>
                <c:pt idx="1658">
                  <c:v>40007.151388888888</c:v>
                </c:pt>
                <c:pt idx="1659">
                  <c:v>40007.152083333334</c:v>
                </c:pt>
                <c:pt idx="1660">
                  <c:v>40007.152777777781</c:v>
                </c:pt>
                <c:pt idx="1661">
                  <c:v>40007.15347222222</c:v>
                </c:pt>
                <c:pt idx="1662">
                  <c:v>40007.154166666609</c:v>
                </c:pt>
                <c:pt idx="1663">
                  <c:v>40007.154861111114</c:v>
                </c:pt>
                <c:pt idx="1664">
                  <c:v>40007.155555555553</c:v>
                </c:pt>
                <c:pt idx="1665">
                  <c:v>40007.156250000058</c:v>
                </c:pt>
                <c:pt idx="1666">
                  <c:v>40007.156944444527</c:v>
                </c:pt>
                <c:pt idx="1667">
                  <c:v>40007.157638888893</c:v>
                </c:pt>
                <c:pt idx="1668">
                  <c:v>40007.158333333333</c:v>
                </c:pt>
                <c:pt idx="1669">
                  <c:v>40007.15902777778</c:v>
                </c:pt>
                <c:pt idx="1670">
                  <c:v>40007.159722222204</c:v>
                </c:pt>
                <c:pt idx="1671">
                  <c:v>40007.160416666607</c:v>
                </c:pt>
                <c:pt idx="1672">
                  <c:v>40007.161111111003</c:v>
                </c:pt>
                <c:pt idx="1673">
                  <c:v>40007.161805555501</c:v>
                </c:pt>
                <c:pt idx="1674">
                  <c:v>40007.162499999999</c:v>
                </c:pt>
                <c:pt idx="1675">
                  <c:v>40007.163194444445</c:v>
                </c:pt>
                <c:pt idx="1676">
                  <c:v>40007.163888888885</c:v>
                </c:pt>
                <c:pt idx="1677">
                  <c:v>40007.164583333324</c:v>
                </c:pt>
                <c:pt idx="1678">
                  <c:v>40007.165277777778</c:v>
                </c:pt>
                <c:pt idx="1679">
                  <c:v>40007.165972222225</c:v>
                </c:pt>
                <c:pt idx="1680">
                  <c:v>40007.166666666591</c:v>
                </c:pt>
                <c:pt idx="1681">
                  <c:v>40007.167361111002</c:v>
                </c:pt>
                <c:pt idx="1682">
                  <c:v>40007.168055555558</c:v>
                </c:pt>
                <c:pt idx="1683">
                  <c:v>40007.168749999997</c:v>
                </c:pt>
                <c:pt idx="1684">
                  <c:v>40007.169444444444</c:v>
                </c:pt>
                <c:pt idx="1685">
                  <c:v>40007.170138888891</c:v>
                </c:pt>
                <c:pt idx="1686">
                  <c:v>40007.17083333333</c:v>
                </c:pt>
                <c:pt idx="1687">
                  <c:v>40007.171527777777</c:v>
                </c:pt>
                <c:pt idx="1688">
                  <c:v>40007.172222222223</c:v>
                </c:pt>
                <c:pt idx="1689">
                  <c:v>40007.17291666667</c:v>
                </c:pt>
                <c:pt idx="1690">
                  <c:v>40007.173611111051</c:v>
                </c:pt>
                <c:pt idx="1691">
                  <c:v>40007.174305555556</c:v>
                </c:pt>
                <c:pt idx="1692">
                  <c:v>40007.175000000003</c:v>
                </c:pt>
                <c:pt idx="1693">
                  <c:v>40007.175694444442</c:v>
                </c:pt>
                <c:pt idx="1694">
                  <c:v>40007.176388888889</c:v>
                </c:pt>
                <c:pt idx="1695">
                  <c:v>40007.17708333327</c:v>
                </c:pt>
                <c:pt idx="1696">
                  <c:v>40007.177777777775</c:v>
                </c:pt>
                <c:pt idx="1697">
                  <c:v>40007.178472222222</c:v>
                </c:pt>
                <c:pt idx="1698">
                  <c:v>40007.179166666574</c:v>
                </c:pt>
                <c:pt idx="1699">
                  <c:v>40007.179861111043</c:v>
                </c:pt>
                <c:pt idx="1700">
                  <c:v>40007.180555555562</c:v>
                </c:pt>
                <c:pt idx="1701">
                  <c:v>40007.181250000001</c:v>
                </c:pt>
                <c:pt idx="1702">
                  <c:v>40007.181944444441</c:v>
                </c:pt>
                <c:pt idx="1703">
                  <c:v>40007.182638888953</c:v>
                </c:pt>
                <c:pt idx="1704">
                  <c:v>40007.183333333334</c:v>
                </c:pt>
                <c:pt idx="1705">
                  <c:v>40007.184027777781</c:v>
                </c:pt>
                <c:pt idx="1706">
                  <c:v>40007.18472222222</c:v>
                </c:pt>
                <c:pt idx="1707">
                  <c:v>40007.185416666609</c:v>
                </c:pt>
                <c:pt idx="1708">
                  <c:v>40007.186111111114</c:v>
                </c:pt>
                <c:pt idx="1709">
                  <c:v>40007.186805555553</c:v>
                </c:pt>
                <c:pt idx="1710">
                  <c:v>40007.1875</c:v>
                </c:pt>
                <c:pt idx="1711">
                  <c:v>40007.188194444527</c:v>
                </c:pt>
                <c:pt idx="1712">
                  <c:v>40007.188888888893</c:v>
                </c:pt>
                <c:pt idx="1713">
                  <c:v>40007.189583333326</c:v>
                </c:pt>
                <c:pt idx="1714">
                  <c:v>40007.19027777778</c:v>
                </c:pt>
                <c:pt idx="1715">
                  <c:v>40007.190972222204</c:v>
                </c:pt>
                <c:pt idx="1716">
                  <c:v>40007.191666666564</c:v>
                </c:pt>
                <c:pt idx="1717">
                  <c:v>40007.192361111003</c:v>
                </c:pt>
                <c:pt idx="1718">
                  <c:v>40007.193055555501</c:v>
                </c:pt>
                <c:pt idx="1719">
                  <c:v>40007.193749999984</c:v>
                </c:pt>
                <c:pt idx="1720">
                  <c:v>40007.194444444445</c:v>
                </c:pt>
                <c:pt idx="1721">
                  <c:v>40007.195138888885</c:v>
                </c:pt>
                <c:pt idx="1722">
                  <c:v>40007.195833333324</c:v>
                </c:pt>
                <c:pt idx="1723">
                  <c:v>40007.196527777778</c:v>
                </c:pt>
                <c:pt idx="1724">
                  <c:v>40007.197222222225</c:v>
                </c:pt>
                <c:pt idx="1725">
                  <c:v>40007.197916666591</c:v>
                </c:pt>
                <c:pt idx="1726">
                  <c:v>40007.198611111104</c:v>
                </c:pt>
                <c:pt idx="1727">
                  <c:v>40007.199305555485</c:v>
                </c:pt>
                <c:pt idx="1728">
                  <c:v>40007.199999999997</c:v>
                </c:pt>
                <c:pt idx="1729">
                  <c:v>40007.200694444502</c:v>
                </c:pt>
                <c:pt idx="1730">
                  <c:v>40007.201388888876</c:v>
                </c:pt>
                <c:pt idx="1731">
                  <c:v>40007.202083333272</c:v>
                </c:pt>
                <c:pt idx="1732">
                  <c:v>40007.202777777777</c:v>
                </c:pt>
                <c:pt idx="1733">
                  <c:v>40007.203472222194</c:v>
                </c:pt>
                <c:pt idx="1734">
                  <c:v>40007.20416666659</c:v>
                </c:pt>
                <c:pt idx="1735">
                  <c:v>40007.204861111051</c:v>
                </c:pt>
                <c:pt idx="1736">
                  <c:v>40007.205555555556</c:v>
                </c:pt>
                <c:pt idx="1737">
                  <c:v>40007.206250000003</c:v>
                </c:pt>
                <c:pt idx="1738">
                  <c:v>40007.206944444442</c:v>
                </c:pt>
                <c:pt idx="1739">
                  <c:v>40007.207638888889</c:v>
                </c:pt>
                <c:pt idx="1740">
                  <c:v>40007.208333333336</c:v>
                </c:pt>
                <c:pt idx="1741">
                  <c:v>40007.209027777775</c:v>
                </c:pt>
                <c:pt idx="1742">
                  <c:v>40007.209722222186</c:v>
                </c:pt>
                <c:pt idx="1743">
                  <c:v>40007.210416666654</c:v>
                </c:pt>
                <c:pt idx="1744">
                  <c:v>40007.211111111043</c:v>
                </c:pt>
                <c:pt idx="1745">
                  <c:v>40007.211805555555</c:v>
                </c:pt>
                <c:pt idx="1746">
                  <c:v>40007.212500000001</c:v>
                </c:pt>
                <c:pt idx="1747">
                  <c:v>40007.213194444441</c:v>
                </c:pt>
                <c:pt idx="1748">
                  <c:v>40007.213888888888</c:v>
                </c:pt>
                <c:pt idx="1749">
                  <c:v>40007.214583333334</c:v>
                </c:pt>
                <c:pt idx="1750">
                  <c:v>40007.215277777781</c:v>
                </c:pt>
                <c:pt idx="1751">
                  <c:v>40007.21597222222</c:v>
                </c:pt>
                <c:pt idx="1752">
                  <c:v>40007.216666666609</c:v>
                </c:pt>
                <c:pt idx="1753">
                  <c:v>40007.217361111034</c:v>
                </c:pt>
                <c:pt idx="1754">
                  <c:v>40007.218055555553</c:v>
                </c:pt>
                <c:pt idx="1755">
                  <c:v>40007.21875</c:v>
                </c:pt>
                <c:pt idx="1756">
                  <c:v>40007.219444444447</c:v>
                </c:pt>
                <c:pt idx="1757">
                  <c:v>40007.220138888886</c:v>
                </c:pt>
                <c:pt idx="1758">
                  <c:v>40007.220833333326</c:v>
                </c:pt>
                <c:pt idx="1759">
                  <c:v>40007.221527777714</c:v>
                </c:pt>
                <c:pt idx="1760">
                  <c:v>40007.222222222204</c:v>
                </c:pt>
                <c:pt idx="1761">
                  <c:v>40007.222916666607</c:v>
                </c:pt>
                <c:pt idx="1762">
                  <c:v>40007.223611111003</c:v>
                </c:pt>
                <c:pt idx="1763">
                  <c:v>40007.224305555501</c:v>
                </c:pt>
                <c:pt idx="1764">
                  <c:v>40007.224999999999</c:v>
                </c:pt>
                <c:pt idx="1765">
                  <c:v>40007.225694444445</c:v>
                </c:pt>
                <c:pt idx="1766">
                  <c:v>40007.226388888885</c:v>
                </c:pt>
                <c:pt idx="1767">
                  <c:v>40007.227083333215</c:v>
                </c:pt>
                <c:pt idx="1768">
                  <c:v>40007.227777777713</c:v>
                </c:pt>
                <c:pt idx="1769">
                  <c:v>40007.228472222225</c:v>
                </c:pt>
                <c:pt idx="1770">
                  <c:v>40007.229166666562</c:v>
                </c:pt>
                <c:pt idx="1771">
                  <c:v>40007.229861111002</c:v>
                </c:pt>
                <c:pt idx="1772">
                  <c:v>40007.230555555558</c:v>
                </c:pt>
                <c:pt idx="1773">
                  <c:v>40007.231249999997</c:v>
                </c:pt>
                <c:pt idx="1774">
                  <c:v>40007.231944444444</c:v>
                </c:pt>
                <c:pt idx="1775">
                  <c:v>40007.232638888891</c:v>
                </c:pt>
                <c:pt idx="1776">
                  <c:v>40007.233333333272</c:v>
                </c:pt>
                <c:pt idx="1777">
                  <c:v>40007.234027777777</c:v>
                </c:pt>
                <c:pt idx="1778">
                  <c:v>40007.234722222194</c:v>
                </c:pt>
                <c:pt idx="1779">
                  <c:v>40007.23541666659</c:v>
                </c:pt>
                <c:pt idx="1780">
                  <c:v>40007.236111111051</c:v>
                </c:pt>
                <c:pt idx="1781">
                  <c:v>40007.236805555556</c:v>
                </c:pt>
                <c:pt idx="1782">
                  <c:v>40007.237499999996</c:v>
                </c:pt>
                <c:pt idx="1783">
                  <c:v>40007.238194444442</c:v>
                </c:pt>
                <c:pt idx="1784">
                  <c:v>40007.238888888889</c:v>
                </c:pt>
                <c:pt idx="1785">
                  <c:v>40007.23958333327</c:v>
                </c:pt>
                <c:pt idx="1786">
                  <c:v>40007.240277777782</c:v>
                </c:pt>
                <c:pt idx="1787">
                  <c:v>40007.240972222222</c:v>
                </c:pt>
                <c:pt idx="1788">
                  <c:v>40007.241666666574</c:v>
                </c:pt>
                <c:pt idx="1789">
                  <c:v>40007.242361111043</c:v>
                </c:pt>
                <c:pt idx="1790">
                  <c:v>40007.243055555555</c:v>
                </c:pt>
                <c:pt idx="1791">
                  <c:v>40007.243749999994</c:v>
                </c:pt>
                <c:pt idx="1792">
                  <c:v>40007.244444444441</c:v>
                </c:pt>
                <c:pt idx="1793">
                  <c:v>40007.245138888888</c:v>
                </c:pt>
                <c:pt idx="1794">
                  <c:v>40007.245833333334</c:v>
                </c:pt>
                <c:pt idx="1795">
                  <c:v>40007.246527777781</c:v>
                </c:pt>
                <c:pt idx="1796">
                  <c:v>40007.24722222222</c:v>
                </c:pt>
                <c:pt idx="1797">
                  <c:v>40007.247916666609</c:v>
                </c:pt>
                <c:pt idx="1798">
                  <c:v>40007.248611111114</c:v>
                </c:pt>
                <c:pt idx="1799">
                  <c:v>40007.249305555524</c:v>
                </c:pt>
                <c:pt idx="1800">
                  <c:v>40007.25</c:v>
                </c:pt>
                <c:pt idx="1801">
                  <c:v>40007.250694444527</c:v>
                </c:pt>
                <c:pt idx="1802">
                  <c:v>40007.251388888886</c:v>
                </c:pt>
                <c:pt idx="1803">
                  <c:v>40007.252083333326</c:v>
                </c:pt>
                <c:pt idx="1804">
                  <c:v>40007.25277777778</c:v>
                </c:pt>
                <c:pt idx="1805">
                  <c:v>40007.253472222204</c:v>
                </c:pt>
                <c:pt idx="1806">
                  <c:v>40007.254166666607</c:v>
                </c:pt>
                <c:pt idx="1807">
                  <c:v>40007.254861111105</c:v>
                </c:pt>
                <c:pt idx="1808">
                  <c:v>40007.255555555559</c:v>
                </c:pt>
                <c:pt idx="1809">
                  <c:v>40007.256250000013</c:v>
                </c:pt>
                <c:pt idx="1810">
                  <c:v>40007.256944444511</c:v>
                </c:pt>
                <c:pt idx="1811">
                  <c:v>40007.257638888892</c:v>
                </c:pt>
                <c:pt idx="1812">
                  <c:v>40007.258333333331</c:v>
                </c:pt>
                <c:pt idx="1813">
                  <c:v>40007.259027777778</c:v>
                </c:pt>
                <c:pt idx="1814">
                  <c:v>40007.259722222225</c:v>
                </c:pt>
                <c:pt idx="1815">
                  <c:v>40007.260416666591</c:v>
                </c:pt>
                <c:pt idx="1816">
                  <c:v>40007.261111111002</c:v>
                </c:pt>
                <c:pt idx="1817">
                  <c:v>40007.261805555485</c:v>
                </c:pt>
                <c:pt idx="1818">
                  <c:v>40007.262499999997</c:v>
                </c:pt>
                <c:pt idx="1819">
                  <c:v>40007.263194444444</c:v>
                </c:pt>
                <c:pt idx="1820">
                  <c:v>40007.263888888876</c:v>
                </c:pt>
                <c:pt idx="1821">
                  <c:v>40007.264583333272</c:v>
                </c:pt>
                <c:pt idx="1822">
                  <c:v>40007.265277777777</c:v>
                </c:pt>
                <c:pt idx="1823">
                  <c:v>40007.265972222194</c:v>
                </c:pt>
                <c:pt idx="1824">
                  <c:v>40007.26666666659</c:v>
                </c:pt>
                <c:pt idx="1825">
                  <c:v>40007.267361110993</c:v>
                </c:pt>
                <c:pt idx="1826">
                  <c:v>40007.268055555556</c:v>
                </c:pt>
                <c:pt idx="1827">
                  <c:v>40007.268749999996</c:v>
                </c:pt>
                <c:pt idx="1828">
                  <c:v>40007.269444444435</c:v>
                </c:pt>
                <c:pt idx="1829">
                  <c:v>40007.270138888889</c:v>
                </c:pt>
                <c:pt idx="1830">
                  <c:v>40007.270833333336</c:v>
                </c:pt>
                <c:pt idx="1831">
                  <c:v>40007.271527777775</c:v>
                </c:pt>
                <c:pt idx="1832">
                  <c:v>40007.272222222222</c:v>
                </c:pt>
                <c:pt idx="1833">
                  <c:v>40007.272916666654</c:v>
                </c:pt>
                <c:pt idx="1834">
                  <c:v>40007.273611111043</c:v>
                </c:pt>
                <c:pt idx="1835">
                  <c:v>40007.274305555555</c:v>
                </c:pt>
                <c:pt idx="1836">
                  <c:v>40007.275000000001</c:v>
                </c:pt>
                <c:pt idx="1837">
                  <c:v>40007.275694444441</c:v>
                </c:pt>
                <c:pt idx="1838">
                  <c:v>40007.276388888888</c:v>
                </c:pt>
                <c:pt idx="1839">
                  <c:v>40007.277083333247</c:v>
                </c:pt>
                <c:pt idx="1840">
                  <c:v>40007.277777777774</c:v>
                </c:pt>
                <c:pt idx="1841">
                  <c:v>40007.27847222222</c:v>
                </c:pt>
                <c:pt idx="1842">
                  <c:v>40007.279166666573</c:v>
                </c:pt>
                <c:pt idx="1843">
                  <c:v>40007.279861111034</c:v>
                </c:pt>
                <c:pt idx="1844">
                  <c:v>40007.280555555553</c:v>
                </c:pt>
                <c:pt idx="1845">
                  <c:v>40007.28125</c:v>
                </c:pt>
                <c:pt idx="1846">
                  <c:v>40007.281944444447</c:v>
                </c:pt>
                <c:pt idx="1847">
                  <c:v>40007.282638888893</c:v>
                </c:pt>
                <c:pt idx="1848">
                  <c:v>40007.283333333326</c:v>
                </c:pt>
                <c:pt idx="1849">
                  <c:v>40007.28402777778</c:v>
                </c:pt>
                <c:pt idx="1850">
                  <c:v>40007.284722222204</c:v>
                </c:pt>
                <c:pt idx="1851">
                  <c:v>40007.285416666607</c:v>
                </c:pt>
                <c:pt idx="1852">
                  <c:v>40007.286111111105</c:v>
                </c:pt>
                <c:pt idx="1853">
                  <c:v>40007.286805555559</c:v>
                </c:pt>
                <c:pt idx="1854">
                  <c:v>40007.287499999999</c:v>
                </c:pt>
                <c:pt idx="1855">
                  <c:v>40007.288194444511</c:v>
                </c:pt>
                <c:pt idx="1856">
                  <c:v>40007.288888888892</c:v>
                </c:pt>
                <c:pt idx="1857">
                  <c:v>40007.289583333324</c:v>
                </c:pt>
                <c:pt idx="1858">
                  <c:v>40007.290277777778</c:v>
                </c:pt>
                <c:pt idx="1859">
                  <c:v>40007.290972222225</c:v>
                </c:pt>
                <c:pt idx="1860">
                  <c:v>40007.291666666562</c:v>
                </c:pt>
                <c:pt idx="1861">
                  <c:v>40007.292361111002</c:v>
                </c:pt>
                <c:pt idx="1862">
                  <c:v>40007.293055555485</c:v>
                </c:pt>
                <c:pt idx="1863">
                  <c:v>40007.293749999975</c:v>
                </c:pt>
                <c:pt idx="1864">
                  <c:v>40007.294444444444</c:v>
                </c:pt>
                <c:pt idx="1865">
                  <c:v>40007.295138888876</c:v>
                </c:pt>
                <c:pt idx="1866">
                  <c:v>40007.295833333272</c:v>
                </c:pt>
                <c:pt idx="1867">
                  <c:v>40007.296527777777</c:v>
                </c:pt>
                <c:pt idx="1868">
                  <c:v>40007.297222222194</c:v>
                </c:pt>
                <c:pt idx="1869">
                  <c:v>40007.29791666659</c:v>
                </c:pt>
                <c:pt idx="1870">
                  <c:v>40007.298611111051</c:v>
                </c:pt>
                <c:pt idx="1871">
                  <c:v>40007.299305555469</c:v>
                </c:pt>
                <c:pt idx="1872">
                  <c:v>40007.300000000003</c:v>
                </c:pt>
                <c:pt idx="1873">
                  <c:v>40007.300694444544</c:v>
                </c:pt>
                <c:pt idx="1874">
                  <c:v>40007.301388888889</c:v>
                </c:pt>
                <c:pt idx="1875">
                  <c:v>40007.302083333336</c:v>
                </c:pt>
                <c:pt idx="1876">
                  <c:v>40007.302777777782</c:v>
                </c:pt>
                <c:pt idx="1877">
                  <c:v>40007.303472222222</c:v>
                </c:pt>
                <c:pt idx="1878">
                  <c:v>40007.304166666654</c:v>
                </c:pt>
                <c:pt idx="1879">
                  <c:v>40007.304861111108</c:v>
                </c:pt>
                <c:pt idx="1880">
                  <c:v>40007.305555555562</c:v>
                </c:pt>
                <c:pt idx="1881">
                  <c:v>40007.30625000006</c:v>
                </c:pt>
                <c:pt idx="1882">
                  <c:v>40007.306944444535</c:v>
                </c:pt>
                <c:pt idx="1883">
                  <c:v>40007.307638888953</c:v>
                </c:pt>
                <c:pt idx="1884">
                  <c:v>40007.308333333342</c:v>
                </c:pt>
                <c:pt idx="1885">
                  <c:v>40007.309027777781</c:v>
                </c:pt>
                <c:pt idx="1886">
                  <c:v>40007.30972222222</c:v>
                </c:pt>
                <c:pt idx="1887">
                  <c:v>40007.310416666667</c:v>
                </c:pt>
                <c:pt idx="1888">
                  <c:v>40007.311111111114</c:v>
                </c:pt>
                <c:pt idx="1889">
                  <c:v>40007.311805555553</c:v>
                </c:pt>
                <c:pt idx="1890">
                  <c:v>40007.312500000058</c:v>
                </c:pt>
                <c:pt idx="1891">
                  <c:v>40007.313194444527</c:v>
                </c:pt>
                <c:pt idx="1892">
                  <c:v>40007.313888888893</c:v>
                </c:pt>
                <c:pt idx="1893">
                  <c:v>40007.314583333333</c:v>
                </c:pt>
                <c:pt idx="1894">
                  <c:v>40007.315277777838</c:v>
                </c:pt>
                <c:pt idx="1895">
                  <c:v>40007.315972222219</c:v>
                </c:pt>
                <c:pt idx="1896">
                  <c:v>40007.316666666666</c:v>
                </c:pt>
                <c:pt idx="1897">
                  <c:v>40007.317361111105</c:v>
                </c:pt>
                <c:pt idx="1898">
                  <c:v>40007.318055555603</c:v>
                </c:pt>
                <c:pt idx="1899">
                  <c:v>40007.318750000013</c:v>
                </c:pt>
                <c:pt idx="1900">
                  <c:v>40007.319444444511</c:v>
                </c:pt>
                <c:pt idx="1901">
                  <c:v>40007.320138888892</c:v>
                </c:pt>
                <c:pt idx="1902">
                  <c:v>40007.320833333331</c:v>
                </c:pt>
                <c:pt idx="1903">
                  <c:v>40007.321527777778</c:v>
                </c:pt>
                <c:pt idx="1904">
                  <c:v>40007.322222222232</c:v>
                </c:pt>
                <c:pt idx="1905">
                  <c:v>40007.322916666664</c:v>
                </c:pt>
                <c:pt idx="1906">
                  <c:v>40007.323611111104</c:v>
                </c:pt>
                <c:pt idx="1907">
                  <c:v>40007.324305555558</c:v>
                </c:pt>
                <c:pt idx="1908">
                  <c:v>40007.325000000004</c:v>
                </c:pt>
                <c:pt idx="1909">
                  <c:v>40007.325694444502</c:v>
                </c:pt>
                <c:pt idx="1910">
                  <c:v>40007.326388888891</c:v>
                </c:pt>
                <c:pt idx="1911">
                  <c:v>40007.327083333272</c:v>
                </c:pt>
                <c:pt idx="1912">
                  <c:v>40007.327777777777</c:v>
                </c:pt>
                <c:pt idx="1913">
                  <c:v>40007.328472222223</c:v>
                </c:pt>
                <c:pt idx="1914">
                  <c:v>40007.32916666659</c:v>
                </c:pt>
                <c:pt idx="1915">
                  <c:v>40007.329861111051</c:v>
                </c:pt>
                <c:pt idx="1916">
                  <c:v>40007.330555555563</c:v>
                </c:pt>
                <c:pt idx="1917">
                  <c:v>40007.331250000003</c:v>
                </c:pt>
                <c:pt idx="1918">
                  <c:v>40007.331944444442</c:v>
                </c:pt>
                <c:pt idx="1919">
                  <c:v>40007.332638888969</c:v>
                </c:pt>
                <c:pt idx="1920">
                  <c:v>40007.333333333336</c:v>
                </c:pt>
                <c:pt idx="1921">
                  <c:v>40007.334027777782</c:v>
                </c:pt>
                <c:pt idx="1922">
                  <c:v>40007.334722222222</c:v>
                </c:pt>
                <c:pt idx="1923">
                  <c:v>40007.335416666654</c:v>
                </c:pt>
                <c:pt idx="1924">
                  <c:v>40007.336111111108</c:v>
                </c:pt>
                <c:pt idx="1925">
                  <c:v>40007.336805555562</c:v>
                </c:pt>
                <c:pt idx="1926">
                  <c:v>40007.337500000001</c:v>
                </c:pt>
                <c:pt idx="1927">
                  <c:v>40007.338194444535</c:v>
                </c:pt>
                <c:pt idx="1928">
                  <c:v>40007.338888888953</c:v>
                </c:pt>
                <c:pt idx="1929">
                  <c:v>40007.339583333334</c:v>
                </c:pt>
                <c:pt idx="1930">
                  <c:v>40007.340277777846</c:v>
                </c:pt>
                <c:pt idx="1931">
                  <c:v>40007.340972222242</c:v>
                </c:pt>
                <c:pt idx="1932">
                  <c:v>40007.341666666609</c:v>
                </c:pt>
                <c:pt idx="1933">
                  <c:v>40007.342361111114</c:v>
                </c:pt>
                <c:pt idx="1934">
                  <c:v>40007.343055555553</c:v>
                </c:pt>
                <c:pt idx="1935">
                  <c:v>40007.34375</c:v>
                </c:pt>
                <c:pt idx="1936">
                  <c:v>40007.344444444527</c:v>
                </c:pt>
                <c:pt idx="1937">
                  <c:v>40007.345138888893</c:v>
                </c:pt>
                <c:pt idx="1938">
                  <c:v>40007.345833333333</c:v>
                </c:pt>
                <c:pt idx="1939">
                  <c:v>40007.346527777838</c:v>
                </c:pt>
                <c:pt idx="1940">
                  <c:v>40007.347222222219</c:v>
                </c:pt>
                <c:pt idx="1941">
                  <c:v>40007.347916666666</c:v>
                </c:pt>
                <c:pt idx="1942">
                  <c:v>40007.348611111112</c:v>
                </c:pt>
                <c:pt idx="1943">
                  <c:v>40007.349305555559</c:v>
                </c:pt>
                <c:pt idx="1944">
                  <c:v>40007.350000000013</c:v>
                </c:pt>
                <c:pt idx="1945">
                  <c:v>40007.350694444576</c:v>
                </c:pt>
                <c:pt idx="1946">
                  <c:v>40007.351388888892</c:v>
                </c:pt>
                <c:pt idx="1947">
                  <c:v>40007.352083333331</c:v>
                </c:pt>
                <c:pt idx="1948">
                  <c:v>40007.352777777793</c:v>
                </c:pt>
                <c:pt idx="1949">
                  <c:v>40007.353472222232</c:v>
                </c:pt>
                <c:pt idx="1950">
                  <c:v>40007.354166666664</c:v>
                </c:pt>
                <c:pt idx="1951">
                  <c:v>40007.354861111111</c:v>
                </c:pt>
                <c:pt idx="1952">
                  <c:v>40007.355555555601</c:v>
                </c:pt>
                <c:pt idx="1953">
                  <c:v>40007.356250000084</c:v>
                </c:pt>
                <c:pt idx="1954">
                  <c:v>40007.35694444456</c:v>
                </c:pt>
                <c:pt idx="1955">
                  <c:v>40007.357638888985</c:v>
                </c:pt>
                <c:pt idx="1956">
                  <c:v>40007.358333333395</c:v>
                </c:pt>
                <c:pt idx="1957">
                  <c:v>40007.359027777791</c:v>
                </c:pt>
                <c:pt idx="1958">
                  <c:v>40007.359722222223</c:v>
                </c:pt>
                <c:pt idx="1959">
                  <c:v>40007.36041666667</c:v>
                </c:pt>
                <c:pt idx="1960">
                  <c:v>40007.361111111051</c:v>
                </c:pt>
                <c:pt idx="1961">
                  <c:v>40007.361805555556</c:v>
                </c:pt>
                <c:pt idx="1962">
                  <c:v>40007.362500000003</c:v>
                </c:pt>
                <c:pt idx="1963">
                  <c:v>40007.363194444442</c:v>
                </c:pt>
                <c:pt idx="1964">
                  <c:v>40007.363888888889</c:v>
                </c:pt>
                <c:pt idx="1965">
                  <c:v>40007.364583333336</c:v>
                </c:pt>
                <c:pt idx="1966">
                  <c:v>40007.365277777782</c:v>
                </c:pt>
                <c:pt idx="1967">
                  <c:v>40007.365972222222</c:v>
                </c:pt>
                <c:pt idx="1968">
                  <c:v>40007.366666666654</c:v>
                </c:pt>
                <c:pt idx="1969">
                  <c:v>40007.367361111043</c:v>
                </c:pt>
                <c:pt idx="1970">
                  <c:v>40007.368055555562</c:v>
                </c:pt>
                <c:pt idx="1971">
                  <c:v>40007.368750000001</c:v>
                </c:pt>
                <c:pt idx="1972">
                  <c:v>40007.369444444441</c:v>
                </c:pt>
                <c:pt idx="1973">
                  <c:v>40007.370138888953</c:v>
                </c:pt>
                <c:pt idx="1974">
                  <c:v>40007.370833333342</c:v>
                </c:pt>
                <c:pt idx="1975">
                  <c:v>40007.371527777781</c:v>
                </c:pt>
                <c:pt idx="1976">
                  <c:v>40007.372222222242</c:v>
                </c:pt>
                <c:pt idx="1977">
                  <c:v>40007.372916666667</c:v>
                </c:pt>
                <c:pt idx="1978">
                  <c:v>40007.373611111114</c:v>
                </c:pt>
                <c:pt idx="1979">
                  <c:v>40007.374305555553</c:v>
                </c:pt>
                <c:pt idx="1980">
                  <c:v>40007.375</c:v>
                </c:pt>
                <c:pt idx="1981">
                  <c:v>40007.375694444527</c:v>
                </c:pt>
                <c:pt idx="1982">
                  <c:v>40007.376388888893</c:v>
                </c:pt>
                <c:pt idx="1983">
                  <c:v>40007.377083333326</c:v>
                </c:pt>
                <c:pt idx="1984">
                  <c:v>40007.37777777778</c:v>
                </c:pt>
                <c:pt idx="1985">
                  <c:v>40007.378472222219</c:v>
                </c:pt>
                <c:pt idx="1986">
                  <c:v>40007.379166666607</c:v>
                </c:pt>
                <c:pt idx="1987">
                  <c:v>40007.379861111105</c:v>
                </c:pt>
                <c:pt idx="1988">
                  <c:v>40007.380555555603</c:v>
                </c:pt>
                <c:pt idx="1989">
                  <c:v>40007.381250000013</c:v>
                </c:pt>
                <c:pt idx="1990">
                  <c:v>40007.381944444511</c:v>
                </c:pt>
                <c:pt idx="1991">
                  <c:v>40007.382638888994</c:v>
                </c:pt>
                <c:pt idx="1992">
                  <c:v>40007.383333333331</c:v>
                </c:pt>
                <c:pt idx="1993">
                  <c:v>40007.384027777793</c:v>
                </c:pt>
                <c:pt idx="1994">
                  <c:v>40007.384722222232</c:v>
                </c:pt>
                <c:pt idx="1995">
                  <c:v>40007.385416666664</c:v>
                </c:pt>
                <c:pt idx="1996">
                  <c:v>40007.386111111111</c:v>
                </c:pt>
                <c:pt idx="1997">
                  <c:v>40007.386805555601</c:v>
                </c:pt>
                <c:pt idx="1998">
                  <c:v>40007.387500000012</c:v>
                </c:pt>
                <c:pt idx="1999">
                  <c:v>40007.38819444456</c:v>
                </c:pt>
                <c:pt idx="2000">
                  <c:v>40007.388888888985</c:v>
                </c:pt>
                <c:pt idx="2001">
                  <c:v>40007.38958333333</c:v>
                </c:pt>
                <c:pt idx="2002">
                  <c:v>40007.390277777791</c:v>
                </c:pt>
                <c:pt idx="2003">
                  <c:v>40007.390972222223</c:v>
                </c:pt>
                <c:pt idx="2004">
                  <c:v>40007.39166666659</c:v>
                </c:pt>
                <c:pt idx="2005">
                  <c:v>40007.392361111051</c:v>
                </c:pt>
                <c:pt idx="2006">
                  <c:v>40007.393055555556</c:v>
                </c:pt>
                <c:pt idx="2007">
                  <c:v>40007.393749999996</c:v>
                </c:pt>
                <c:pt idx="2008">
                  <c:v>40007.394444444442</c:v>
                </c:pt>
                <c:pt idx="2009">
                  <c:v>40007.395138888889</c:v>
                </c:pt>
                <c:pt idx="2010">
                  <c:v>40007.395833333336</c:v>
                </c:pt>
                <c:pt idx="2011">
                  <c:v>40007.396527777782</c:v>
                </c:pt>
                <c:pt idx="2012">
                  <c:v>40007.397222222222</c:v>
                </c:pt>
                <c:pt idx="2013">
                  <c:v>40007.397916666654</c:v>
                </c:pt>
                <c:pt idx="2014">
                  <c:v>40007.398611111108</c:v>
                </c:pt>
                <c:pt idx="2015">
                  <c:v>40007.399305555555</c:v>
                </c:pt>
                <c:pt idx="2016">
                  <c:v>40007.4</c:v>
                </c:pt>
                <c:pt idx="2017">
                  <c:v>40007.400694444535</c:v>
                </c:pt>
                <c:pt idx="2018">
                  <c:v>40007.401388888888</c:v>
                </c:pt>
                <c:pt idx="2019">
                  <c:v>40007.402083333334</c:v>
                </c:pt>
                <c:pt idx="2020">
                  <c:v>40007.402777777781</c:v>
                </c:pt>
                <c:pt idx="2021">
                  <c:v>40007.40347222222</c:v>
                </c:pt>
                <c:pt idx="2022">
                  <c:v>40007.404166666609</c:v>
                </c:pt>
                <c:pt idx="2023">
                  <c:v>40007.404861111114</c:v>
                </c:pt>
                <c:pt idx="2024">
                  <c:v>40007.405555555553</c:v>
                </c:pt>
                <c:pt idx="2025">
                  <c:v>40007.406250000058</c:v>
                </c:pt>
                <c:pt idx="2026">
                  <c:v>40007.406944444527</c:v>
                </c:pt>
                <c:pt idx="2027">
                  <c:v>40007.407638888893</c:v>
                </c:pt>
                <c:pt idx="2028">
                  <c:v>40007.408333333333</c:v>
                </c:pt>
                <c:pt idx="2029">
                  <c:v>40007.40902777778</c:v>
                </c:pt>
                <c:pt idx="2030">
                  <c:v>40007.409722222204</c:v>
                </c:pt>
                <c:pt idx="2031">
                  <c:v>40007.410416666666</c:v>
                </c:pt>
                <c:pt idx="2032">
                  <c:v>40007.411111111105</c:v>
                </c:pt>
                <c:pt idx="2033">
                  <c:v>40007.411805555559</c:v>
                </c:pt>
                <c:pt idx="2034">
                  <c:v>40007.412500000013</c:v>
                </c:pt>
                <c:pt idx="2035">
                  <c:v>40007.413194444511</c:v>
                </c:pt>
                <c:pt idx="2036">
                  <c:v>40007.413888888892</c:v>
                </c:pt>
                <c:pt idx="2037">
                  <c:v>40007.414583333331</c:v>
                </c:pt>
                <c:pt idx="2038">
                  <c:v>40007.415277777793</c:v>
                </c:pt>
                <c:pt idx="2039">
                  <c:v>40007.415972222232</c:v>
                </c:pt>
                <c:pt idx="2040">
                  <c:v>40007.416666666664</c:v>
                </c:pt>
                <c:pt idx="2041">
                  <c:v>40007.417361111104</c:v>
                </c:pt>
                <c:pt idx="2042">
                  <c:v>40007.418055555601</c:v>
                </c:pt>
                <c:pt idx="2043">
                  <c:v>40007.418750000012</c:v>
                </c:pt>
                <c:pt idx="2044">
                  <c:v>40007.419444444502</c:v>
                </c:pt>
                <c:pt idx="2045">
                  <c:v>40007.420138888891</c:v>
                </c:pt>
                <c:pt idx="2046">
                  <c:v>40007.42083333333</c:v>
                </c:pt>
                <c:pt idx="2047">
                  <c:v>40007.421527777777</c:v>
                </c:pt>
                <c:pt idx="2048">
                  <c:v>40007.422222222223</c:v>
                </c:pt>
                <c:pt idx="2049">
                  <c:v>40007.42291666667</c:v>
                </c:pt>
                <c:pt idx="2050">
                  <c:v>40007.423611111051</c:v>
                </c:pt>
                <c:pt idx="2051">
                  <c:v>40007.424305555556</c:v>
                </c:pt>
                <c:pt idx="2052">
                  <c:v>40007.425000000003</c:v>
                </c:pt>
                <c:pt idx="2053">
                  <c:v>40007.425694444442</c:v>
                </c:pt>
                <c:pt idx="2054">
                  <c:v>40007.426388888889</c:v>
                </c:pt>
                <c:pt idx="2055">
                  <c:v>40007.42708333327</c:v>
                </c:pt>
                <c:pt idx="2056">
                  <c:v>40007.427777777775</c:v>
                </c:pt>
                <c:pt idx="2057">
                  <c:v>40007.428472222222</c:v>
                </c:pt>
                <c:pt idx="2058">
                  <c:v>40007.429166666574</c:v>
                </c:pt>
                <c:pt idx="2059">
                  <c:v>40007.429861111043</c:v>
                </c:pt>
                <c:pt idx="2060">
                  <c:v>40007.430555555562</c:v>
                </c:pt>
                <c:pt idx="2061">
                  <c:v>40007.431250000001</c:v>
                </c:pt>
                <c:pt idx="2062">
                  <c:v>40007.431944444441</c:v>
                </c:pt>
                <c:pt idx="2063">
                  <c:v>40007.432638888953</c:v>
                </c:pt>
                <c:pt idx="2064">
                  <c:v>40007.433333333334</c:v>
                </c:pt>
                <c:pt idx="2065">
                  <c:v>40007.434027777781</c:v>
                </c:pt>
                <c:pt idx="2066">
                  <c:v>40007.43472222222</c:v>
                </c:pt>
                <c:pt idx="2067">
                  <c:v>40007.435416666609</c:v>
                </c:pt>
                <c:pt idx="2068">
                  <c:v>40007.436111111114</c:v>
                </c:pt>
                <c:pt idx="2069">
                  <c:v>40007.436805555553</c:v>
                </c:pt>
                <c:pt idx="2070">
                  <c:v>40007.4375</c:v>
                </c:pt>
                <c:pt idx="2071">
                  <c:v>40007.438194444527</c:v>
                </c:pt>
                <c:pt idx="2072">
                  <c:v>40007.438888888893</c:v>
                </c:pt>
                <c:pt idx="2073">
                  <c:v>40007.439583333326</c:v>
                </c:pt>
                <c:pt idx="2074">
                  <c:v>40007.440277777838</c:v>
                </c:pt>
                <c:pt idx="2075">
                  <c:v>40007.440972222219</c:v>
                </c:pt>
                <c:pt idx="2076">
                  <c:v>40007.441666666607</c:v>
                </c:pt>
                <c:pt idx="2077">
                  <c:v>40007.442361111105</c:v>
                </c:pt>
                <c:pt idx="2078">
                  <c:v>40007.443055555559</c:v>
                </c:pt>
                <c:pt idx="2079">
                  <c:v>40007.443749999999</c:v>
                </c:pt>
                <c:pt idx="2080">
                  <c:v>40007.444444444511</c:v>
                </c:pt>
                <c:pt idx="2081">
                  <c:v>40007.445138888892</c:v>
                </c:pt>
                <c:pt idx="2082">
                  <c:v>40007.445833333331</c:v>
                </c:pt>
                <c:pt idx="2083">
                  <c:v>40007.446527777793</c:v>
                </c:pt>
                <c:pt idx="2084">
                  <c:v>40007.447222222232</c:v>
                </c:pt>
                <c:pt idx="2085">
                  <c:v>40007.447916666664</c:v>
                </c:pt>
                <c:pt idx="2086">
                  <c:v>40007.448611111111</c:v>
                </c:pt>
                <c:pt idx="2087">
                  <c:v>40007.449305555558</c:v>
                </c:pt>
                <c:pt idx="2088">
                  <c:v>40007.450000000012</c:v>
                </c:pt>
                <c:pt idx="2089">
                  <c:v>40007.45069444456</c:v>
                </c:pt>
                <c:pt idx="2090">
                  <c:v>40007.451388888891</c:v>
                </c:pt>
                <c:pt idx="2091">
                  <c:v>40007.45208333333</c:v>
                </c:pt>
                <c:pt idx="2092">
                  <c:v>40007.452777777791</c:v>
                </c:pt>
                <c:pt idx="2093">
                  <c:v>40007.453472222223</c:v>
                </c:pt>
                <c:pt idx="2094">
                  <c:v>40007.45416666667</c:v>
                </c:pt>
                <c:pt idx="2095">
                  <c:v>40007.454861111109</c:v>
                </c:pt>
                <c:pt idx="2096">
                  <c:v>40007.455555555563</c:v>
                </c:pt>
                <c:pt idx="2097">
                  <c:v>40007.456250000076</c:v>
                </c:pt>
                <c:pt idx="2098">
                  <c:v>40007.456944444544</c:v>
                </c:pt>
                <c:pt idx="2099">
                  <c:v>40007.457638888969</c:v>
                </c:pt>
                <c:pt idx="2100">
                  <c:v>40007.458333333343</c:v>
                </c:pt>
                <c:pt idx="2101">
                  <c:v>40007.459027777782</c:v>
                </c:pt>
                <c:pt idx="2102">
                  <c:v>40007.459722222222</c:v>
                </c:pt>
                <c:pt idx="2103">
                  <c:v>40007.460416666654</c:v>
                </c:pt>
                <c:pt idx="2104">
                  <c:v>40007.461111111043</c:v>
                </c:pt>
                <c:pt idx="2105">
                  <c:v>40007.461805555555</c:v>
                </c:pt>
                <c:pt idx="2106">
                  <c:v>40007.462500000001</c:v>
                </c:pt>
                <c:pt idx="2107">
                  <c:v>40007.463194444441</c:v>
                </c:pt>
                <c:pt idx="2108">
                  <c:v>40007.463888888888</c:v>
                </c:pt>
                <c:pt idx="2109">
                  <c:v>40007.464583333334</c:v>
                </c:pt>
                <c:pt idx="2110">
                  <c:v>40007.465277777781</c:v>
                </c:pt>
                <c:pt idx="2111">
                  <c:v>40007.46597222222</c:v>
                </c:pt>
                <c:pt idx="2112">
                  <c:v>40007.466666666609</c:v>
                </c:pt>
                <c:pt idx="2113">
                  <c:v>40007.467361111034</c:v>
                </c:pt>
                <c:pt idx="2114">
                  <c:v>40007.468055555553</c:v>
                </c:pt>
                <c:pt idx="2115">
                  <c:v>40007.46875</c:v>
                </c:pt>
                <c:pt idx="2116">
                  <c:v>40007.469444444447</c:v>
                </c:pt>
                <c:pt idx="2117">
                  <c:v>40007.470138888893</c:v>
                </c:pt>
                <c:pt idx="2118">
                  <c:v>40007.470833333333</c:v>
                </c:pt>
                <c:pt idx="2119">
                  <c:v>40007.47152777778</c:v>
                </c:pt>
                <c:pt idx="2120">
                  <c:v>40007.472222222219</c:v>
                </c:pt>
                <c:pt idx="2121">
                  <c:v>40007.472916666666</c:v>
                </c:pt>
                <c:pt idx="2122">
                  <c:v>40007.473611111105</c:v>
                </c:pt>
                <c:pt idx="2123">
                  <c:v>40007.474305555559</c:v>
                </c:pt>
                <c:pt idx="2124">
                  <c:v>40007.475000000006</c:v>
                </c:pt>
                <c:pt idx="2125">
                  <c:v>40007.475694444511</c:v>
                </c:pt>
                <c:pt idx="2126">
                  <c:v>40007.476388888892</c:v>
                </c:pt>
                <c:pt idx="2127">
                  <c:v>40007.477083333324</c:v>
                </c:pt>
                <c:pt idx="2128">
                  <c:v>40007.477777777778</c:v>
                </c:pt>
                <c:pt idx="2129">
                  <c:v>40007.478472222232</c:v>
                </c:pt>
                <c:pt idx="2130">
                  <c:v>40007.479166666591</c:v>
                </c:pt>
                <c:pt idx="2131">
                  <c:v>40007.479861111104</c:v>
                </c:pt>
                <c:pt idx="2132">
                  <c:v>40007.480555555601</c:v>
                </c:pt>
                <c:pt idx="2133">
                  <c:v>40007.481250000012</c:v>
                </c:pt>
                <c:pt idx="2134">
                  <c:v>40007.481944444502</c:v>
                </c:pt>
                <c:pt idx="2135">
                  <c:v>40007.482638888985</c:v>
                </c:pt>
                <c:pt idx="2136">
                  <c:v>40007.48333333333</c:v>
                </c:pt>
                <c:pt idx="2137">
                  <c:v>40007.484027777791</c:v>
                </c:pt>
                <c:pt idx="2138">
                  <c:v>40007.484722222223</c:v>
                </c:pt>
                <c:pt idx="2139">
                  <c:v>40007.48541666667</c:v>
                </c:pt>
                <c:pt idx="2140">
                  <c:v>40007.486111111109</c:v>
                </c:pt>
                <c:pt idx="2141">
                  <c:v>40007.486805555563</c:v>
                </c:pt>
                <c:pt idx="2142">
                  <c:v>40007.487500000003</c:v>
                </c:pt>
                <c:pt idx="2143">
                  <c:v>40007.488194444544</c:v>
                </c:pt>
                <c:pt idx="2144">
                  <c:v>40007.488888888969</c:v>
                </c:pt>
                <c:pt idx="2145">
                  <c:v>40007.489583333336</c:v>
                </c:pt>
                <c:pt idx="2146">
                  <c:v>40007.490277777782</c:v>
                </c:pt>
                <c:pt idx="2147">
                  <c:v>40007.490972222222</c:v>
                </c:pt>
                <c:pt idx="2148">
                  <c:v>40007.491666666574</c:v>
                </c:pt>
                <c:pt idx="2149">
                  <c:v>40007.492361111043</c:v>
                </c:pt>
                <c:pt idx="2150">
                  <c:v>40007.493055555555</c:v>
                </c:pt>
                <c:pt idx="2151">
                  <c:v>40007.493749999994</c:v>
                </c:pt>
                <c:pt idx="2152">
                  <c:v>40007.494444444441</c:v>
                </c:pt>
                <c:pt idx="2153">
                  <c:v>40007.495138888888</c:v>
                </c:pt>
                <c:pt idx="2154">
                  <c:v>40007.495833333334</c:v>
                </c:pt>
                <c:pt idx="2155">
                  <c:v>40007.496527777781</c:v>
                </c:pt>
                <c:pt idx="2156">
                  <c:v>40007.49722222222</c:v>
                </c:pt>
                <c:pt idx="2157">
                  <c:v>40007.497916666609</c:v>
                </c:pt>
                <c:pt idx="2158">
                  <c:v>40007.498611111114</c:v>
                </c:pt>
                <c:pt idx="2159">
                  <c:v>40007.499305555524</c:v>
                </c:pt>
                <c:pt idx="2160">
                  <c:v>40007.5</c:v>
                </c:pt>
                <c:pt idx="2161">
                  <c:v>40007.500694444527</c:v>
                </c:pt>
                <c:pt idx="2162">
                  <c:v>40007.501388888886</c:v>
                </c:pt>
                <c:pt idx="2163">
                  <c:v>40007.502083333326</c:v>
                </c:pt>
                <c:pt idx="2164">
                  <c:v>40007.50277777778</c:v>
                </c:pt>
                <c:pt idx="2165">
                  <c:v>40007.503472222204</c:v>
                </c:pt>
                <c:pt idx="2166">
                  <c:v>40007.504166666607</c:v>
                </c:pt>
                <c:pt idx="2167">
                  <c:v>40007.504861111105</c:v>
                </c:pt>
                <c:pt idx="2168">
                  <c:v>40007.505555555559</c:v>
                </c:pt>
                <c:pt idx="2169">
                  <c:v>40007.506250000013</c:v>
                </c:pt>
                <c:pt idx="2170">
                  <c:v>40007.506944444511</c:v>
                </c:pt>
                <c:pt idx="2171">
                  <c:v>40007.507638888892</c:v>
                </c:pt>
                <c:pt idx="2172">
                  <c:v>40007.508333333331</c:v>
                </c:pt>
                <c:pt idx="2173">
                  <c:v>40007.509027777778</c:v>
                </c:pt>
                <c:pt idx="2174">
                  <c:v>40007.509722222225</c:v>
                </c:pt>
                <c:pt idx="2175">
                  <c:v>40007.510416666664</c:v>
                </c:pt>
                <c:pt idx="2176">
                  <c:v>40007.511111111104</c:v>
                </c:pt>
                <c:pt idx="2177">
                  <c:v>40007.511805555558</c:v>
                </c:pt>
                <c:pt idx="2178">
                  <c:v>40007.512500000012</c:v>
                </c:pt>
                <c:pt idx="2179">
                  <c:v>40007.513194444502</c:v>
                </c:pt>
                <c:pt idx="2180">
                  <c:v>40007.513888888891</c:v>
                </c:pt>
                <c:pt idx="2181">
                  <c:v>40007.51458333333</c:v>
                </c:pt>
                <c:pt idx="2182">
                  <c:v>40007.515277777791</c:v>
                </c:pt>
                <c:pt idx="2183">
                  <c:v>40007.515972222223</c:v>
                </c:pt>
                <c:pt idx="2184">
                  <c:v>40007.51666666667</c:v>
                </c:pt>
                <c:pt idx="2185">
                  <c:v>40007.517361111051</c:v>
                </c:pt>
                <c:pt idx="2186">
                  <c:v>40007.518055555563</c:v>
                </c:pt>
                <c:pt idx="2187">
                  <c:v>40007.518750000003</c:v>
                </c:pt>
                <c:pt idx="2188">
                  <c:v>40007.519444444442</c:v>
                </c:pt>
                <c:pt idx="2189">
                  <c:v>40007.520138888889</c:v>
                </c:pt>
                <c:pt idx="2190">
                  <c:v>40007.520833333336</c:v>
                </c:pt>
                <c:pt idx="2191">
                  <c:v>40007.521527777775</c:v>
                </c:pt>
                <c:pt idx="2192">
                  <c:v>40007.522222222222</c:v>
                </c:pt>
                <c:pt idx="2193">
                  <c:v>40007.522916666654</c:v>
                </c:pt>
                <c:pt idx="2194">
                  <c:v>40007.523611111043</c:v>
                </c:pt>
                <c:pt idx="2195">
                  <c:v>40007.524305555555</c:v>
                </c:pt>
                <c:pt idx="2196">
                  <c:v>40007.525000000001</c:v>
                </c:pt>
                <c:pt idx="2197">
                  <c:v>40007.525694444441</c:v>
                </c:pt>
                <c:pt idx="2198">
                  <c:v>40007.526388888888</c:v>
                </c:pt>
                <c:pt idx="2199">
                  <c:v>40007.527083333247</c:v>
                </c:pt>
                <c:pt idx="2200">
                  <c:v>40007.527777777774</c:v>
                </c:pt>
                <c:pt idx="2201">
                  <c:v>40007.52847222222</c:v>
                </c:pt>
                <c:pt idx="2202">
                  <c:v>40007.529166666573</c:v>
                </c:pt>
                <c:pt idx="2203">
                  <c:v>40007.529861111034</c:v>
                </c:pt>
                <c:pt idx="2204">
                  <c:v>40007.530555555553</c:v>
                </c:pt>
                <c:pt idx="2205">
                  <c:v>40007.53125</c:v>
                </c:pt>
                <c:pt idx="2206">
                  <c:v>40007.531944444447</c:v>
                </c:pt>
                <c:pt idx="2207">
                  <c:v>40007.532638888893</c:v>
                </c:pt>
                <c:pt idx="2208">
                  <c:v>40007.533333333326</c:v>
                </c:pt>
                <c:pt idx="2209">
                  <c:v>40007.53402777778</c:v>
                </c:pt>
                <c:pt idx="2210">
                  <c:v>40007.534722222204</c:v>
                </c:pt>
                <c:pt idx="2211">
                  <c:v>40007.535416666607</c:v>
                </c:pt>
                <c:pt idx="2212">
                  <c:v>40007.536111111105</c:v>
                </c:pt>
                <c:pt idx="2213">
                  <c:v>40007.536805555559</c:v>
                </c:pt>
                <c:pt idx="2214">
                  <c:v>40007.537499999999</c:v>
                </c:pt>
                <c:pt idx="2215">
                  <c:v>40007.538194444511</c:v>
                </c:pt>
                <c:pt idx="2216">
                  <c:v>40007.538888888892</c:v>
                </c:pt>
                <c:pt idx="2217">
                  <c:v>40007.539583333324</c:v>
                </c:pt>
                <c:pt idx="2218">
                  <c:v>40007.540277777793</c:v>
                </c:pt>
                <c:pt idx="2219">
                  <c:v>40007.540972222232</c:v>
                </c:pt>
                <c:pt idx="2220">
                  <c:v>40007.541666666591</c:v>
                </c:pt>
                <c:pt idx="2221">
                  <c:v>40007.542361111104</c:v>
                </c:pt>
                <c:pt idx="2222">
                  <c:v>40007.543055555558</c:v>
                </c:pt>
                <c:pt idx="2223">
                  <c:v>40007.543749999997</c:v>
                </c:pt>
                <c:pt idx="2224">
                  <c:v>40007.544444444502</c:v>
                </c:pt>
                <c:pt idx="2225">
                  <c:v>40007.545138888891</c:v>
                </c:pt>
                <c:pt idx="2226">
                  <c:v>40007.54583333333</c:v>
                </c:pt>
                <c:pt idx="2227">
                  <c:v>40007.546527777791</c:v>
                </c:pt>
                <c:pt idx="2228">
                  <c:v>40007.547222222223</c:v>
                </c:pt>
                <c:pt idx="2229">
                  <c:v>40007.54791666667</c:v>
                </c:pt>
                <c:pt idx="2230">
                  <c:v>40007.548611111109</c:v>
                </c:pt>
                <c:pt idx="2231">
                  <c:v>40007.549305555556</c:v>
                </c:pt>
                <c:pt idx="2232">
                  <c:v>40007.550000000003</c:v>
                </c:pt>
                <c:pt idx="2233">
                  <c:v>40007.550694444544</c:v>
                </c:pt>
                <c:pt idx="2234">
                  <c:v>40007.551388888889</c:v>
                </c:pt>
                <c:pt idx="2235">
                  <c:v>40007.552083333336</c:v>
                </c:pt>
                <c:pt idx="2236">
                  <c:v>40007.552777777782</c:v>
                </c:pt>
                <c:pt idx="2237">
                  <c:v>40007.553472222222</c:v>
                </c:pt>
                <c:pt idx="2238">
                  <c:v>40007.554166666654</c:v>
                </c:pt>
                <c:pt idx="2239">
                  <c:v>40007.554861111108</c:v>
                </c:pt>
                <c:pt idx="2240">
                  <c:v>40007.555555555562</c:v>
                </c:pt>
                <c:pt idx="2241">
                  <c:v>40007.55625000006</c:v>
                </c:pt>
                <c:pt idx="2242">
                  <c:v>40007.556944444535</c:v>
                </c:pt>
                <c:pt idx="2243">
                  <c:v>40007.557638888953</c:v>
                </c:pt>
                <c:pt idx="2244">
                  <c:v>40007.558333333342</c:v>
                </c:pt>
                <c:pt idx="2245">
                  <c:v>40007.559027777781</c:v>
                </c:pt>
                <c:pt idx="2246">
                  <c:v>40007.55972222222</c:v>
                </c:pt>
                <c:pt idx="2247">
                  <c:v>40007.560416666609</c:v>
                </c:pt>
                <c:pt idx="2248">
                  <c:v>40007.561111111034</c:v>
                </c:pt>
                <c:pt idx="2249">
                  <c:v>40007.561805555524</c:v>
                </c:pt>
                <c:pt idx="2250">
                  <c:v>40007.5625</c:v>
                </c:pt>
                <c:pt idx="2251">
                  <c:v>40007.563194444447</c:v>
                </c:pt>
                <c:pt idx="2252">
                  <c:v>40007.563888888886</c:v>
                </c:pt>
                <c:pt idx="2253">
                  <c:v>40007.564583333326</c:v>
                </c:pt>
                <c:pt idx="2254">
                  <c:v>40007.56527777778</c:v>
                </c:pt>
                <c:pt idx="2255">
                  <c:v>40007.565972222204</c:v>
                </c:pt>
                <c:pt idx="2256">
                  <c:v>40007.566666666607</c:v>
                </c:pt>
                <c:pt idx="2257">
                  <c:v>40007.567361111003</c:v>
                </c:pt>
                <c:pt idx="2258">
                  <c:v>40007.568055555559</c:v>
                </c:pt>
                <c:pt idx="2259">
                  <c:v>40007.568749999999</c:v>
                </c:pt>
                <c:pt idx="2260">
                  <c:v>40007.569444444445</c:v>
                </c:pt>
                <c:pt idx="2261">
                  <c:v>40007.570138888892</c:v>
                </c:pt>
                <c:pt idx="2262">
                  <c:v>40007.570833333331</c:v>
                </c:pt>
                <c:pt idx="2263">
                  <c:v>40007.571527777778</c:v>
                </c:pt>
                <c:pt idx="2264">
                  <c:v>40007.572222222232</c:v>
                </c:pt>
                <c:pt idx="2265">
                  <c:v>40007.572916666664</c:v>
                </c:pt>
                <c:pt idx="2266">
                  <c:v>40007.573611111104</c:v>
                </c:pt>
                <c:pt idx="2267">
                  <c:v>40007.574305555558</c:v>
                </c:pt>
                <c:pt idx="2268">
                  <c:v>40007.575000000004</c:v>
                </c:pt>
                <c:pt idx="2269">
                  <c:v>40007.575694444502</c:v>
                </c:pt>
                <c:pt idx="2270">
                  <c:v>40007.576388888891</c:v>
                </c:pt>
                <c:pt idx="2271">
                  <c:v>40007.577083333272</c:v>
                </c:pt>
                <c:pt idx="2272">
                  <c:v>40007.577777777777</c:v>
                </c:pt>
                <c:pt idx="2273">
                  <c:v>40007.578472222223</c:v>
                </c:pt>
                <c:pt idx="2274">
                  <c:v>40007.57916666659</c:v>
                </c:pt>
                <c:pt idx="2275">
                  <c:v>40007.579861111051</c:v>
                </c:pt>
                <c:pt idx="2276">
                  <c:v>40007.580555555563</c:v>
                </c:pt>
                <c:pt idx="2277">
                  <c:v>40007.581250000003</c:v>
                </c:pt>
                <c:pt idx="2278">
                  <c:v>40007.581944444442</c:v>
                </c:pt>
                <c:pt idx="2279">
                  <c:v>40007.582638888969</c:v>
                </c:pt>
                <c:pt idx="2280">
                  <c:v>40007.583333333336</c:v>
                </c:pt>
                <c:pt idx="2281">
                  <c:v>40007.584027777782</c:v>
                </c:pt>
                <c:pt idx="2282">
                  <c:v>40007.584722222222</c:v>
                </c:pt>
                <c:pt idx="2283">
                  <c:v>40007.585416666654</c:v>
                </c:pt>
                <c:pt idx="2284">
                  <c:v>40007.586111111108</c:v>
                </c:pt>
                <c:pt idx="2285">
                  <c:v>40007.586805555562</c:v>
                </c:pt>
                <c:pt idx="2286">
                  <c:v>40007.587500000001</c:v>
                </c:pt>
                <c:pt idx="2287">
                  <c:v>40007.588194444535</c:v>
                </c:pt>
                <c:pt idx="2288">
                  <c:v>40007.588888888953</c:v>
                </c:pt>
                <c:pt idx="2289">
                  <c:v>40007.589583333334</c:v>
                </c:pt>
                <c:pt idx="2290">
                  <c:v>40007.590277777781</c:v>
                </c:pt>
                <c:pt idx="2291">
                  <c:v>40007.59097222222</c:v>
                </c:pt>
                <c:pt idx="2292">
                  <c:v>40007.591666666573</c:v>
                </c:pt>
                <c:pt idx="2293">
                  <c:v>40007.592361111034</c:v>
                </c:pt>
                <c:pt idx="2294">
                  <c:v>40007.593055555524</c:v>
                </c:pt>
                <c:pt idx="2295">
                  <c:v>40007.593749999985</c:v>
                </c:pt>
                <c:pt idx="2296">
                  <c:v>40007.594444444447</c:v>
                </c:pt>
                <c:pt idx="2297">
                  <c:v>40007.595138888886</c:v>
                </c:pt>
                <c:pt idx="2298">
                  <c:v>40007.595833333326</c:v>
                </c:pt>
                <c:pt idx="2299">
                  <c:v>40007.59652777778</c:v>
                </c:pt>
                <c:pt idx="2300">
                  <c:v>40007.597222222204</c:v>
                </c:pt>
                <c:pt idx="2301">
                  <c:v>40007.597916666607</c:v>
                </c:pt>
                <c:pt idx="2302">
                  <c:v>40007.598611111105</c:v>
                </c:pt>
                <c:pt idx="2303">
                  <c:v>40007.599305555501</c:v>
                </c:pt>
                <c:pt idx="2304">
                  <c:v>40007.599999999999</c:v>
                </c:pt>
                <c:pt idx="2305">
                  <c:v>40007.600694444511</c:v>
                </c:pt>
                <c:pt idx="2306">
                  <c:v>40007.601388888885</c:v>
                </c:pt>
                <c:pt idx="2307">
                  <c:v>40007.602083333324</c:v>
                </c:pt>
                <c:pt idx="2308">
                  <c:v>40007.602777777778</c:v>
                </c:pt>
                <c:pt idx="2309">
                  <c:v>40007.603472222225</c:v>
                </c:pt>
                <c:pt idx="2310">
                  <c:v>40007.604166666591</c:v>
                </c:pt>
                <c:pt idx="2311">
                  <c:v>40007.604861111104</c:v>
                </c:pt>
                <c:pt idx="2312">
                  <c:v>40007.605555555558</c:v>
                </c:pt>
                <c:pt idx="2313">
                  <c:v>40007.606250000012</c:v>
                </c:pt>
                <c:pt idx="2314">
                  <c:v>40007.606944444502</c:v>
                </c:pt>
                <c:pt idx="2315">
                  <c:v>40007.607638888891</c:v>
                </c:pt>
                <c:pt idx="2316">
                  <c:v>40007.60833333333</c:v>
                </c:pt>
                <c:pt idx="2317">
                  <c:v>40007.609027777777</c:v>
                </c:pt>
                <c:pt idx="2318">
                  <c:v>40007.609722222194</c:v>
                </c:pt>
                <c:pt idx="2319">
                  <c:v>40007.61041666667</c:v>
                </c:pt>
                <c:pt idx="2320">
                  <c:v>40007.611111111051</c:v>
                </c:pt>
                <c:pt idx="2321">
                  <c:v>40007.611805555556</c:v>
                </c:pt>
                <c:pt idx="2322">
                  <c:v>40007.612500000003</c:v>
                </c:pt>
                <c:pt idx="2323">
                  <c:v>40007.613194444442</c:v>
                </c:pt>
                <c:pt idx="2324">
                  <c:v>40007.613888888889</c:v>
                </c:pt>
                <c:pt idx="2325">
                  <c:v>40007.614583333336</c:v>
                </c:pt>
                <c:pt idx="2326">
                  <c:v>40007.615277777782</c:v>
                </c:pt>
                <c:pt idx="2327">
                  <c:v>40007.615972222222</c:v>
                </c:pt>
                <c:pt idx="2328">
                  <c:v>40007.616666666654</c:v>
                </c:pt>
                <c:pt idx="2329">
                  <c:v>40007.617361111043</c:v>
                </c:pt>
                <c:pt idx="2330">
                  <c:v>40007.618055555562</c:v>
                </c:pt>
                <c:pt idx="2331">
                  <c:v>40007.618750000001</c:v>
                </c:pt>
                <c:pt idx="2332">
                  <c:v>40007.619444444441</c:v>
                </c:pt>
                <c:pt idx="2333">
                  <c:v>40007.620138888888</c:v>
                </c:pt>
                <c:pt idx="2334">
                  <c:v>40007.620833333334</c:v>
                </c:pt>
                <c:pt idx="2335">
                  <c:v>40007.621527777774</c:v>
                </c:pt>
                <c:pt idx="2336">
                  <c:v>40007.62222222222</c:v>
                </c:pt>
                <c:pt idx="2337">
                  <c:v>40007.622916666609</c:v>
                </c:pt>
                <c:pt idx="2338">
                  <c:v>40007.623611111034</c:v>
                </c:pt>
                <c:pt idx="2339">
                  <c:v>40007.624305555524</c:v>
                </c:pt>
                <c:pt idx="2340">
                  <c:v>40007.624999999993</c:v>
                </c:pt>
                <c:pt idx="2341">
                  <c:v>40007.625694444447</c:v>
                </c:pt>
                <c:pt idx="2342">
                  <c:v>40007.626388888886</c:v>
                </c:pt>
                <c:pt idx="2343">
                  <c:v>40007.627083333224</c:v>
                </c:pt>
                <c:pt idx="2344">
                  <c:v>40007.627777777714</c:v>
                </c:pt>
                <c:pt idx="2345">
                  <c:v>40007.628472222204</c:v>
                </c:pt>
                <c:pt idx="2346">
                  <c:v>40007.629166666564</c:v>
                </c:pt>
                <c:pt idx="2347">
                  <c:v>40007.629861111003</c:v>
                </c:pt>
                <c:pt idx="2348">
                  <c:v>40007.630555555559</c:v>
                </c:pt>
                <c:pt idx="2349">
                  <c:v>40007.631249999999</c:v>
                </c:pt>
                <c:pt idx="2350">
                  <c:v>40007.631944444445</c:v>
                </c:pt>
                <c:pt idx="2351">
                  <c:v>40007.632638888892</c:v>
                </c:pt>
                <c:pt idx="2352">
                  <c:v>40007.633333333324</c:v>
                </c:pt>
                <c:pt idx="2353">
                  <c:v>40007.634027777778</c:v>
                </c:pt>
                <c:pt idx="2354">
                  <c:v>40007.634722222225</c:v>
                </c:pt>
                <c:pt idx="2355">
                  <c:v>40007.635416666591</c:v>
                </c:pt>
                <c:pt idx="2356">
                  <c:v>40007.636111111104</c:v>
                </c:pt>
                <c:pt idx="2357">
                  <c:v>40007.636805555558</c:v>
                </c:pt>
                <c:pt idx="2358">
                  <c:v>40007.637499999997</c:v>
                </c:pt>
                <c:pt idx="2359">
                  <c:v>40007.638194444502</c:v>
                </c:pt>
                <c:pt idx="2360">
                  <c:v>40007.638888888891</c:v>
                </c:pt>
                <c:pt idx="2361">
                  <c:v>40007.639583333272</c:v>
                </c:pt>
                <c:pt idx="2362">
                  <c:v>40007.640277777791</c:v>
                </c:pt>
                <c:pt idx="2363">
                  <c:v>40007.640972222223</c:v>
                </c:pt>
                <c:pt idx="2364">
                  <c:v>40007.64166666659</c:v>
                </c:pt>
                <c:pt idx="2365">
                  <c:v>40007.642361111051</c:v>
                </c:pt>
                <c:pt idx="2366">
                  <c:v>40007.643055555556</c:v>
                </c:pt>
                <c:pt idx="2367">
                  <c:v>40007.643749999996</c:v>
                </c:pt>
                <c:pt idx="2368">
                  <c:v>40007.644444444442</c:v>
                </c:pt>
                <c:pt idx="2369">
                  <c:v>40007.645138888889</c:v>
                </c:pt>
                <c:pt idx="2370">
                  <c:v>40007.645833333336</c:v>
                </c:pt>
                <c:pt idx="2371">
                  <c:v>40007.646527777782</c:v>
                </c:pt>
                <c:pt idx="2372">
                  <c:v>40007.647222222222</c:v>
                </c:pt>
                <c:pt idx="2373">
                  <c:v>40007.647916666654</c:v>
                </c:pt>
                <c:pt idx="2374">
                  <c:v>40007.648611111108</c:v>
                </c:pt>
                <c:pt idx="2375">
                  <c:v>40007.649305555555</c:v>
                </c:pt>
                <c:pt idx="2376">
                  <c:v>40007.65</c:v>
                </c:pt>
                <c:pt idx="2377">
                  <c:v>40007.650694444535</c:v>
                </c:pt>
                <c:pt idx="2378">
                  <c:v>40007.651388888888</c:v>
                </c:pt>
                <c:pt idx="2379">
                  <c:v>40007.652083333334</c:v>
                </c:pt>
                <c:pt idx="2380">
                  <c:v>40007.652777777781</c:v>
                </c:pt>
                <c:pt idx="2381">
                  <c:v>40007.65347222222</c:v>
                </c:pt>
                <c:pt idx="2382">
                  <c:v>40007.654166666609</c:v>
                </c:pt>
                <c:pt idx="2383">
                  <c:v>40007.654861111114</c:v>
                </c:pt>
                <c:pt idx="2384">
                  <c:v>40007.655555555553</c:v>
                </c:pt>
                <c:pt idx="2385">
                  <c:v>40007.656250000058</c:v>
                </c:pt>
                <c:pt idx="2386">
                  <c:v>40007.656944444527</c:v>
                </c:pt>
                <c:pt idx="2387">
                  <c:v>40007.657638888893</c:v>
                </c:pt>
                <c:pt idx="2388">
                  <c:v>40007.658333333333</c:v>
                </c:pt>
                <c:pt idx="2389">
                  <c:v>40007.65902777778</c:v>
                </c:pt>
                <c:pt idx="2390">
                  <c:v>40007.659722222204</c:v>
                </c:pt>
                <c:pt idx="2391">
                  <c:v>40007.660416666607</c:v>
                </c:pt>
                <c:pt idx="2392">
                  <c:v>40007.661111111003</c:v>
                </c:pt>
                <c:pt idx="2393">
                  <c:v>40007.661805555501</c:v>
                </c:pt>
                <c:pt idx="2394">
                  <c:v>40007.662499999999</c:v>
                </c:pt>
                <c:pt idx="2395">
                  <c:v>40007.663194444445</c:v>
                </c:pt>
                <c:pt idx="2396">
                  <c:v>40007.663888888885</c:v>
                </c:pt>
                <c:pt idx="2397">
                  <c:v>40007.664583333324</c:v>
                </c:pt>
                <c:pt idx="2398">
                  <c:v>40007.665277777778</c:v>
                </c:pt>
                <c:pt idx="2399">
                  <c:v>40007.665972222225</c:v>
                </c:pt>
                <c:pt idx="2400">
                  <c:v>40007.666666666591</c:v>
                </c:pt>
                <c:pt idx="2401">
                  <c:v>40007.667361111002</c:v>
                </c:pt>
                <c:pt idx="2402">
                  <c:v>40007.668055555558</c:v>
                </c:pt>
                <c:pt idx="2403">
                  <c:v>40007.668749999997</c:v>
                </c:pt>
                <c:pt idx="2404">
                  <c:v>40007.669444444444</c:v>
                </c:pt>
                <c:pt idx="2405">
                  <c:v>40007.670138888891</c:v>
                </c:pt>
                <c:pt idx="2406">
                  <c:v>40007.67083333333</c:v>
                </c:pt>
                <c:pt idx="2407">
                  <c:v>40007.671527777777</c:v>
                </c:pt>
                <c:pt idx="2408">
                  <c:v>40007.672222222223</c:v>
                </c:pt>
                <c:pt idx="2409">
                  <c:v>40007.67291666667</c:v>
                </c:pt>
                <c:pt idx="2410">
                  <c:v>40007.673611111051</c:v>
                </c:pt>
                <c:pt idx="2411">
                  <c:v>40007.674305555556</c:v>
                </c:pt>
                <c:pt idx="2412">
                  <c:v>40007.675000000003</c:v>
                </c:pt>
                <c:pt idx="2413">
                  <c:v>40007.675694444442</c:v>
                </c:pt>
                <c:pt idx="2414">
                  <c:v>40007.676388888889</c:v>
                </c:pt>
                <c:pt idx="2415">
                  <c:v>40007.67708333327</c:v>
                </c:pt>
                <c:pt idx="2416">
                  <c:v>40007.677777777775</c:v>
                </c:pt>
                <c:pt idx="2417">
                  <c:v>40007.678472222222</c:v>
                </c:pt>
                <c:pt idx="2418">
                  <c:v>40007.679166666574</c:v>
                </c:pt>
                <c:pt idx="2419">
                  <c:v>40007.679861111043</c:v>
                </c:pt>
                <c:pt idx="2420">
                  <c:v>40007.680555555562</c:v>
                </c:pt>
                <c:pt idx="2421">
                  <c:v>40007.681250000001</c:v>
                </c:pt>
                <c:pt idx="2422">
                  <c:v>40007.681944444441</c:v>
                </c:pt>
                <c:pt idx="2423">
                  <c:v>40007.682638888953</c:v>
                </c:pt>
                <c:pt idx="2424">
                  <c:v>40007.683333333334</c:v>
                </c:pt>
                <c:pt idx="2425">
                  <c:v>40007.684027777781</c:v>
                </c:pt>
                <c:pt idx="2426">
                  <c:v>40007.68472222222</c:v>
                </c:pt>
                <c:pt idx="2427">
                  <c:v>40007.685416666609</c:v>
                </c:pt>
                <c:pt idx="2428">
                  <c:v>40007.686111111114</c:v>
                </c:pt>
                <c:pt idx="2429">
                  <c:v>40007.686805555553</c:v>
                </c:pt>
                <c:pt idx="2430">
                  <c:v>40007.6875</c:v>
                </c:pt>
                <c:pt idx="2431">
                  <c:v>40007.688194444527</c:v>
                </c:pt>
                <c:pt idx="2432">
                  <c:v>40007.688888888893</c:v>
                </c:pt>
                <c:pt idx="2433">
                  <c:v>40007.689583333326</c:v>
                </c:pt>
                <c:pt idx="2434">
                  <c:v>40007.69027777778</c:v>
                </c:pt>
                <c:pt idx="2435">
                  <c:v>40007.690972222204</c:v>
                </c:pt>
                <c:pt idx="2436">
                  <c:v>40007.691666666564</c:v>
                </c:pt>
                <c:pt idx="2437">
                  <c:v>40007.692361111003</c:v>
                </c:pt>
                <c:pt idx="2438">
                  <c:v>40007.693055555501</c:v>
                </c:pt>
                <c:pt idx="2439">
                  <c:v>40007.693749999984</c:v>
                </c:pt>
                <c:pt idx="2440">
                  <c:v>40007.694444444445</c:v>
                </c:pt>
                <c:pt idx="2441">
                  <c:v>40007.695138888885</c:v>
                </c:pt>
                <c:pt idx="2442">
                  <c:v>40007.695833333324</c:v>
                </c:pt>
                <c:pt idx="2443">
                  <c:v>40007.696527777778</c:v>
                </c:pt>
                <c:pt idx="2444">
                  <c:v>40007.697222222225</c:v>
                </c:pt>
                <c:pt idx="2445">
                  <c:v>40007.697916666591</c:v>
                </c:pt>
                <c:pt idx="2446">
                  <c:v>40007.698611111104</c:v>
                </c:pt>
                <c:pt idx="2447">
                  <c:v>40007.699305555485</c:v>
                </c:pt>
                <c:pt idx="2448">
                  <c:v>40007.699999999997</c:v>
                </c:pt>
                <c:pt idx="2449">
                  <c:v>40007.700694444502</c:v>
                </c:pt>
                <c:pt idx="2450">
                  <c:v>40007.701388888876</c:v>
                </c:pt>
                <c:pt idx="2451">
                  <c:v>40007.702083333272</c:v>
                </c:pt>
                <c:pt idx="2452">
                  <c:v>40007.702777777777</c:v>
                </c:pt>
                <c:pt idx="2453">
                  <c:v>40007.703472222194</c:v>
                </c:pt>
                <c:pt idx="2454">
                  <c:v>40007.70416666659</c:v>
                </c:pt>
                <c:pt idx="2455">
                  <c:v>40007.704861111051</c:v>
                </c:pt>
                <c:pt idx="2456">
                  <c:v>40007.705555555556</c:v>
                </c:pt>
                <c:pt idx="2457">
                  <c:v>40007.706250000003</c:v>
                </c:pt>
                <c:pt idx="2458">
                  <c:v>40007.706944444442</c:v>
                </c:pt>
                <c:pt idx="2459">
                  <c:v>40007.707638888889</c:v>
                </c:pt>
                <c:pt idx="2460">
                  <c:v>40007.708333333336</c:v>
                </c:pt>
                <c:pt idx="2461">
                  <c:v>40007.709027777775</c:v>
                </c:pt>
                <c:pt idx="2462">
                  <c:v>40007.709722222186</c:v>
                </c:pt>
                <c:pt idx="2463">
                  <c:v>40007.710416666654</c:v>
                </c:pt>
                <c:pt idx="2464">
                  <c:v>40007.711111111043</c:v>
                </c:pt>
                <c:pt idx="2465">
                  <c:v>40007.711805555555</c:v>
                </c:pt>
                <c:pt idx="2466">
                  <c:v>40007.712500000001</c:v>
                </c:pt>
                <c:pt idx="2467">
                  <c:v>40007.713194444441</c:v>
                </c:pt>
                <c:pt idx="2468">
                  <c:v>40007.713888888888</c:v>
                </c:pt>
                <c:pt idx="2469">
                  <c:v>40007.714583333334</c:v>
                </c:pt>
                <c:pt idx="2470">
                  <c:v>40007.715277777781</c:v>
                </c:pt>
                <c:pt idx="2471">
                  <c:v>40007.71597222222</c:v>
                </c:pt>
                <c:pt idx="2472">
                  <c:v>40007.716666666609</c:v>
                </c:pt>
                <c:pt idx="2473">
                  <c:v>40007.717361111034</c:v>
                </c:pt>
                <c:pt idx="2474">
                  <c:v>40007.718055555553</c:v>
                </c:pt>
                <c:pt idx="2475">
                  <c:v>40007.71875</c:v>
                </c:pt>
                <c:pt idx="2476">
                  <c:v>40007.719444444447</c:v>
                </c:pt>
                <c:pt idx="2477">
                  <c:v>40007.720138888886</c:v>
                </c:pt>
                <c:pt idx="2478">
                  <c:v>40007.720833333326</c:v>
                </c:pt>
                <c:pt idx="2479">
                  <c:v>40007.721527777714</c:v>
                </c:pt>
                <c:pt idx="2480">
                  <c:v>40007.722222222204</c:v>
                </c:pt>
                <c:pt idx="2481">
                  <c:v>40007.722916666607</c:v>
                </c:pt>
                <c:pt idx="2482">
                  <c:v>40007.723611111003</c:v>
                </c:pt>
                <c:pt idx="2483">
                  <c:v>40007.724305555501</c:v>
                </c:pt>
                <c:pt idx="2484">
                  <c:v>40007.724999999999</c:v>
                </c:pt>
                <c:pt idx="2485">
                  <c:v>40007.725694444445</c:v>
                </c:pt>
                <c:pt idx="2486">
                  <c:v>40007.726388888885</c:v>
                </c:pt>
                <c:pt idx="2487">
                  <c:v>40007.727083333215</c:v>
                </c:pt>
                <c:pt idx="2488">
                  <c:v>40007.727777777713</c:v>
                </c:pt>
                <c:pt idx="2489">
                  <c:v>40007.728472222225</c:v>
                </c:pt>
                <c:pt idx="2490">
                  <c:v>40007.729166666562</c:v>
                </c:pt>
                <c:pt idx="2491">
                  <c:v>40007.729861111002</c:v>
                </c:pt>
                <c:pt idx="2492">
                  <c:v>40007.730555555558</c:v>
                </c:pt>
                <c:pt idx="2493">
                  <c:v>40007.731249999997</c:v>
                </c:pt>
                <c:pt idx="2494">
                  <c:v>40007.731944444444</c:v>
                </c:pt>
                <c:pt idx="2495">
                  <c:v>40007.732638888891</c:v>
                </c:pt>
                <c:pt idx="2496">
                  <c:v>40007.733333333272</c:v>
                </c:pt>
                <c:pt idx="2497">
                  <c:v>40007.734027777777</c:v>
                </c:pt>
                <c:pt idx="2498">
                  <c:v>40007.734722222194</c:v>
                </c:pt>
                <c:pt idx="2499">
                  <c:v>40007.73541666659</c:v>
                </c:pt>
                <c:pt idx="2500">
                  <c:v>40007.736111111051</c:v>
                </c:pt>
                <c:pt idx="2501">
                  <c:v>40007.736805555556</c:v>
                </c:pt>
                <c:pt idx="2502">
                  <c:v>40007.737499999996</c:v>
                </c:pt>
                <c:pt idx="2503">
                  <c:v>40007.738194444442</c:v>
                </c:pt>
                <c:pt idx="2504">
                  <c:v>40007.738888888889</c:v>
                </c:pt>
                <c:pt idx="2505">
                  <c:v>40007.73958333327</c:v>
                </c:pt>
                <c:pt idx="2506">
                  <c:v>40007.740277777782</c:v>
                </c:pt>
                <c:pt idx="2507">
                  <c:v>40007.740972222222</c:v>
                </c:pt>
                <c:pt idx="2508">
                  <c:v>40007.741666666574</c:v>
                </c:pt>
                <c:pt idx="2509">
                  <c:v>40007.742361111043</c:v>
                </c:pt>
                <c:pt idx="2510">
                  <c:v>40007.743055555555</c:v>
                </c:pt>
                <c:pt idx="2511">
                  <c:v>40007.743749999994</c:v>
                </c:pt>
                <c:pt idx="2512">
                  <c:v>40007.744444444441</c:v>
                </c:pt>
                <c:pt idx="2513">
                  <c:v>40007.745138888888</c:v>
                </c:pt>
                <c:pt idx="2514">
                  <c:v>40007.745833333334</c:v>
                </c:pt>
                <c:pt idx="2515">
                  <c:v>40007.746527777781</c:v>
                </c:pt>
                <c:pt idx="2516">
                  <c:v>40007.74722222222</c:v>
                </c:pt>
                <c:pt idx="2517">
                  <c:v>40007.747916666609</c:v>
                </c:pt>
                <c:pt idx="2518">
                  <c:v>40007.748611111114</c:v>
                </c:pt>
                <c:pt idx="2519">
                  <c:v>40007.749305555524</c:v>
                </c:pt>
                <c:pt idx="2520">
                  <c:v>40007.75</c:v>
                </c:pt>
                <c:pt idx="2521">
                  <c:v>40007.750694444527</c:v>
                </c:pt>
                <c:pt idx="2522">
                  <c:v>40007.751388888886</c:v>
                </c:pt>
                <c:pt idx="2523">
                  <c:v>40007.752083333326</c:v>
                </c:pt>
                <c:pt idx="2524">
                  <c:v>40007.75277777778</c:v>
                </c:pt>
                <c:pt idx="2525">
                  <c:v>40007.753472222204</c:v>
                </c:pt>
                <c:pt idx="2526">
                  <c:v>40007.754166666607</c:v>
                </c:pt>
                <c:pt idx="2527">
                  <c:v>40007.754861111105</c:v>
                </c:pt>
                <c:pt idx="2528">
                  <c:v>40007.755555555559</c:v>
                </c:pt>
                <c:pt idx="2529">
                  <c:v>40007.756250000013</c:v>
                </c:pt>
                <c:pt idx="2530">
                  <c:v>40007.756944444511</c:v>
                </c:pt>
                <c:pt idx="2531">
                  <c:v>40007.757638888892</c:v>
                </c:pt>
                <c:pt idx="2532">
                  <c:v>40007.758333333331</c:v>
                </c:pt>
                <c:pt idx="2533">
                  <c:v>40007.759027777778</c:v>
                </c:pt>
                <c:pt idx="2534">
                  <c:v>40007.759722222225</c:v>
                </c:pt>
                <c:pt idx="2535">
                  <c:v>40007.760416666591</c:v>
                </c:pt>
                <c:pt idx="2536">
                  <c:v>40007.761111111002</c:v>
                </c:pt>
                <c:pt idx="2537">
                  <c:v>40007.761805555485</c:v>
                </c:pt>
                <c:pt idx="2538">
                  <c:v>40007.762499999997</c:v>
                </c:pt>
                <c:pt idx="2539">
                  <c:v>40007.763194444444</c:v>
                </c:pt>
                <c:pt idx="2540">
                  <c:v>40007.763888888876</c:v>
                </c:pt>
                <c:pt idx="2541">
                  <c:v>40007.764583333272</c:v>
                </c:pt>
                <c:pt idx="2542">
                  <c:v>40007.765277777777</c:v>
                </c:pt>
                <c:pt idx="2543">
                  <c:v>40007.765972222194</c:v>
                </c:pt>
                <c:pt idx="2544">
                  <c:v>40007.76666666659</c:v>
                </c:pt>
                <c:pt idx="2545">
                  <c:v>40007.767361110993</c:v>
                </c:pt>
                <c:pt idx="2546">
                  <c:v>40007.768055555556</c:v>
                </c:pt>
                <c:pt idx="2547">
                  <c:v>40007.768749999996</c:v>
                </c:pt>
                <c:pt idx="2548">
                  <c:v>40007.769444444435</c:v>
                </c:pt>
                <c:pt idx="2549">
                  <c:v>40007.770138888889</c:v>
                </c:pt>
                <c:pt idx="2550">
                  <c:v>40007.770833333336</c:v>
                </c:pt>
                <c:pt idx="2551">
                  <c:v>40007.771527777775</c:v>
                </c:pt>
                <c:pt idx="2552">
                  <c:v>40007.772222222222</c:v>
                </c:pt>
                <c:pt idx="2553">
                  <c:v>40007.772916666654</c:v>
                </c:pt>
                <c:pt idx="2554">
                  <c:v>40007.773611111043</c:v>
                </c:pt>
                <c:pt idx="2555">
                  <c:v>40007.774305555555</c:v>
                </c:pt>
                <c:pt idx="2556">
                  <c:v>40007.775000000001</c:v>
                </c:pt>
                <c:pt idx="2557">
                  <c:v>40007.775694444441</c:v>
                </c:pt>
                <c:pt idx="2558">
                  <c:v>40007.776388888888</c:v>
                </c:pt>
                <c:pt idx="2559">
                  <c:v>40007.777083333247</c:v>
                </c:pt>
                <c:pt idx="2560">
                  <c:v>40007.777777777774</c:v>
                </c:pt>
                <c:pt idx="2561">
                  <c:v>40007.77847222222</c:v>
                </c:pt>
                <c:pt idx="2562">
                  <c:v>40007.779166666573</c:v>
                </c:pt>
                <c:pt idx="2563">
                  <c:v>40007.779861111034</c:v>
                </c:pt>
                <c:pt idx="2564">
                  <c:v>40007.780555555553</c:v>
                </c:pt>
                <c:pt idx="2565">
                  <c:v>40007.78125</c:v>
                </c:pt>
                <c:pt idx="2566">
                  <c:v>40007.781944444447</c:v>
                </c:pt>
                <c:pt idx="2567">
                  <c:v>40007.782638888893</c:v>
                </c:pt>
                <c:pt idx="2568">
                  <c:v>40007.783333333326</c:v>
                </c:pt>
                <c:pt idx="2569">
                  <c:v>40007.78402777778</c:v>
                </c:pt>
                <c:pt idx="2570">
                  <c:v>40007.784722222204</c:v>
                </c:pt>
                <c:pt idx="2571">
                  <c:v>40007.785416666607</c:v>
                </c:pt>
                <c:pt idx="2572">
                  <c:v>40007.786111111105</c:v>
                </c:pt>
                <c:pt idx="2573">
                  <c:v>40007.786805555559</c:v>
                </c:pt>
                <c:pt idx="2574">
                  <c:v>40007.787499999999</c:v>
                </c:pt>
                <c:pt idx="2575">
                  <c:v>40007.788194444511</c:v>
                </c:pt>
                <c:pt idx="2576">
                  <c:v>40007.788888888892</c:v>
                </c:pt>
                <c:pt idx="2577">
                  <c:v>40007.789583333324</c:v>
                </c:pt>
                <c:pt idx="2578">
                  <c:v>40007.790277777778</c:v>
                </c:pt>
                <c:pt idx="2579">
                  <c:v>40007.790972222225</c:v>
                </c:pt>
                <c:pt idx="2580">
                  <c:v>40007.791666666562</c:v>
                </c:pt>
                <c:pt idx="2581">
                  <c:v>40007.792361111002</c:v>
                </c:pt>
                <c:pt idx="2582">
                  <c:v>40007.793055555485</c:v>
                </c:pt>
                <c:pt idx="2583">
                  <c:v>40007.793749999975</c:v>
                </c:pt>
                <c:pt idx="2584">
                  <c:v>40007.794444444444</c:v>
                </c:pt>
                <c:pt idx="2585">
                  <c:v>40007.795138888876</c:v>
                </c:pt>
                <c:pt idx="2586">
                  <c:v>40007.795833333272</c:v>
                </c:pt>
                <c:pt idx="2587">
                  <c:v>40007.796527777777</c:v>
                </c:pt>
                <c:pt idx="2588">
                  <c:v>40007.797222222194</c:v>
                </c:pt>
                <c:pt idx="2589">
                  <c:v>40007.79791666659</c:v>
                </c:pt>
                <c:pt idx="2590">
                  <c:v>40007.798611111051</c:v>
                </c:pt>
                <c:pt idx="2591">
                  <c:v>40007.799305555469</c:v>
                </c:pt>
                <c:pt idx="2592">
                  <c:v>40007.800000000003</c:v>
                </c:pt>
                <c:pt idx="2593">
                  <c:v>40007.800694444544</c:v>
                </c:pt>
                <c:pt idx="2594">
                  <c:v>40007.801388888889</c:v>
                </c:pt>
                <c:pt idx="2595">
                  <c:v>40007.802083333336</c:v>
                </c:pt>
                <c:pt idx="2596">
                  <c:v>40007.802777777782</c:v>
                </c:pt>
                <c:pt idx="2597">
                  <c:v>40007.803472222222</c:v>
                </c:pt>
                <c:pt idx="2598">
                  <c:v>40007.804166666654</c:v>
                </c:pt>
                <c:pt idx="2599">
                  <c:v>40007.804861111108</c:v>
                </c:pt>
                <c:pt idx="2600">
                  <c:v>40007.805555555562</c:v>
                </c:pt>
                <c:pt idx="2601">
                  <c:v>40007.80625000006</c:v>
                </c:pt>
                <c:pt idx="2602">
                  <c:v>40007.806944444535</c:v>
                </c:pt>
                <c:pt idx="2603">
                  <c:v>40007.807638888953</c:v>
                </c:pt>
                <c:pt idx="2604">
                  <c:v>40007.808333333342</c:v>
                </c:pt>
                <c:pt idx="2605">
                  <c:v>40007.809027777781</c:v>
                </c:pt>
                <c:pt idx="2606">
                  <c:v>40007.80972222222</c:v>
                </c:pt>
                <c:pt idx="2607">
                  <c:v>40007.810416666667</c:v>
                </c:pt>
                <c:pt idx="2608">
                  <c:v>40007.811111111114</c:v>
                </c:pt>
                <c:pt idx="2609">
                  <c:v>40007.811805555553</c:v>
                </c:pt>
                <c:pt idx="2610">
                  <c:v>40007.812500000058</c:v>
                </c:pt>
                <c:pt idx="2611">
                  <c:v>40007.813194444527</c:v>
                </c:pt>
                <c:pt idx="2612">
                  <c:v>40007.813888888893</c:v>
                </c:pt>
                <c:pt idx="2613">
                  <c:v>40007.814583333333</c:v>
                </c:pt>
                <c:pt idx="2614">
                  <c:v>40007.815277777838</c:v>
                </c:pt>
                <c:pt idx="2615">
                  <c:v>40007.815972222219</c:v>
                </c:pt>
                <c:pt idx="2616">
                  <c:v>40007.816666666666</c:v>
                </c:pt>
                <c:pt idx="2617">
                  <c:v>40007.817361111105</c:v>
                </c:pt>
                <c:pt idx="2618">
                  <c:v>40007.818055555603</c:v>
                </c:pt>
                <c:pt idx="2619">
                  <c:v>40007.818750000013</c:v>
                </c:pt>
                <c:pt idx="2620">
                  <c:v>40007.819444444511</c:v>
                </c:pt>
                <c:pt idx="2621">
                  <c:v>40007.820138888892</c:v>
                </c:pt>
                <c:pt idx="2622">
                  <c:v>40007.820833333331</c:v>
                </c:pt>
                <c:pt idx="2623">
                  <c:v>40007.821527777778</c:v>
                </c:pt>
                <c:pt idx="2624">
                  <c:v>40007.822222222232</c:v>
                </c:pt>
                <c:pt idx="2625">
                  <c:v>40007.822916666664</c:v>
                </c:pt>
                <c:pt idx="2626">
                  <c:v>40007.823611111104</c:v>
                </c:pt>
                <c:pt idx="2627">
                  <c:v>40007.824305555558</c:v>
                </c:pt>
                <c:pt idx="2628">
                  <c:v>40007.825000000004</c:v>
                </c:pt>
                <c:pt idx="2629">
                  <c:v>40007.825694444502</c:v>
                </c:pt>
                <c:pt idx="2630">
                  <c:v>40007.826388888891</c:v>
                </c:pt>
                <c:pt idx="2631">
                  <c:v>40007.827083333272</c:v>
                </c:pt>
                <c:pt idx="2632">
                  <c:v>40007.827777777777</c:v>
                </c:pt>
                <c:pt idx="2633">
                  <c:v>40007.828472222223</c:v>
                </c:pt>
                <c:pt idx="2634">
                  <c:v>40007.82916666659</c:v>
                </c:pt>
                <c:pt idx="2635">
                  <c:v>40007.829861111051</c:v>
                </c:pt>
                <c:pt idx="2636">
                  <c:v>40007.830555555563</c:v>
                </c:pt>
                <c:pt idx="2637">
                  <c:v>40007.831250000003</c:v>
                </c:pt>
                <c:pt idx="2638">
                  <c:v>40007.831944444442</c:v>
                </c:pt>
                <c:pt idx="2639">
                  <c:v>40007.832638888969</c:v>
                </c:pt>
                <c:pt idx="2640">
                  <c:v>40007.833333333336</c:v>
                </c:pt>
                <c:pt idx="2641">
                  <c:v>40007.834027777782</c:v>
                </c:pt>
                <c:pt idx="2642">
                  <c:v>40007.834722222222</c:v>
                </c:pt>
                <c:pt idx="2643">
                  <c:v>40007.835416666654</c:v>
                </c:pt>
                <c:pt idx="2644">
                  <c:v>40007.836111111108</c:v>
                </c:pt>
                <c:pt idx="2645">
                  <c:v>40007.836805555562</c:v>
                </c:pt>
                <c:pt idx="2646">
                  <c:v>40007.837500000001</c:v>
                </c:pt>
                <c:pt idx="2647">
                  <c:v>40007.838194444535</c:v>
                </c:pt>
                <c:pt idx="2648">
                  <c:v>40007.838888888953</c:v>
                </c:pt>
                <c:pt idx="2649">
                  <c:v>40007.839583333334</c:v>
                </c:pt>
                <c:pt idx="2650">
                  <c:v>40007.840277777846</c:v>
                </c:pt>
                <c:pt idx="2651">
                  <c:v>40007.840972222242</c:v>
                </c:pt>
                <c:pt idx="2652">
                  <c:v>40007.841666666609</c:v>
                </c:pt>
                <c:pt idx="2653">
                  <c:v>40007.842361111114</c:v>
                </c:pt>
                <c:pt idx="2654">
                  <c:v>40007.843055555553</c:v>
                </c:pt>
                <c:pt idx="2655">
                  <c:v>40007.84375</c:v>
                </c:pt>
                <c:pt idx="2656">
                  <c:v>40007.844444444527</c:v>
                </c:pt>
                <c:pt idx="2657">
                  <c:v>40007.845138888893</c:v>
                </c:pt>
                <c:pt idx="2658">
                  <c:v>40007.845833333333</c:v>
                </c:pt>
                <c:pt idx="2659">
                  <c:v>40007.846527777838</c:v>
                </c:pt>
                <c:pt idx="2660">
                  <c:v>40007.847222222219</c:v>
                </c:pt>
                <c:pt idx="2661">
                  <c:v>40007.847916666666</c:v>
                </c:pt>
                <c:pt idx="2662">
                  <c:v>40007.848611111112</c:v>
                </c:pt>
                <c:pt idx="2663">
                  <c:v>40007.849305555559</c:v>
                </c:pt>
                <c:pt idx="2664">
                  <c:v>40007.850000000013</c:v>
                </c:pt>
                <c:pt idx="2665">
                  <c:v>40007.850694444576</c:v>
                </c:pt>
                <c:pt idx="2666">
                  <c:v>40007.851388888892</c:v>
                </c:pt>
                <c:pt idx="2667">
                  <c:v>40007.852083333331</c:v>
                </c:pt>
                <c:pt idx="2668">
                  <c:v>40007.852777777793</c:v>
                </c:pt>
                <c:pt idx="2669">
                  <c:v>40007.853472222232</c:v>
                </c:pt>
                <c:pt idx="2670">
                  <c:v>40007.854166666664</c:v>
                </c:pt>
                <c:pt idx="2671">
                  <c:v>40007.854861111111</c:v>
                </c:pt>
                <c:pt idx="2672">
                  <c:v>40007.855555555601</c:v>
                </c:pt>
                <c:pt idx="2673">
                  <c:v>40007.856250000084</c:v>
                </c:pt>
                <c:pt idx="2674">
                  <c:v>40007.85694444456</c:v>
                </c:pt>
                <c:pt idx="2675">
                  <c:v>40007.857638888985</c:v>
                </c:pt>
                <c:pt idx="2676">
                  <c:v>40007.858333333395</c:v>
                </c:pt>
                <c:pt idx="2677">
                  <c:v>40007.859027777791</c:v>
                </c:pt>
                <c:pt idx="2678">
                  <c:v>40007.859722222223</c:v>
                </c:pt>
                <c:pt idx="2679">
                  <c:v>40007.86041666667</c:v>
                </c:pt>
                <c:pt idx="2680">
                  <c:v>40007.861111111051</c:v>
                </c:pt>
                <c:pt idx="2681">
                  <c:v>40007.861805555556</c:v>
                </c:pt>
                <c:pt idx="2682">
                  <c:v>40007.862500000003</c:v>
                </c:pt>
                <c:pt idx="2683">
                  <c:v>40007.863194444442</c:v>
                </c:pt>
                <c:pt idx="2684">
                  <c:v>40007.863888888889</c:v>
                </c:pt>
                <c:pt idx="2685">
                  <c:v>40007.864583333336</c:v>
                </c:pt>
                <c:pt idx="2686">
                  <c:v>40007.865277777782</c:v>
                </c:pt>
                <c:pt idx="2687">
                  <c:v>40007.865972222222</c:v>
                </c:pt>
                <c:pt idx="2688">
                  <c:v>40007.866666666654</c:v>
                </c:pt>
                <c:pt idx="2689">
                  <c:v>40007.867361111043</c:v>
                </c:pt>
                <c:pt idx="2690">
                  <c:v>40007.868055555562</c:v>
                </c:pt>
                <c:pt idx="2691">
                  <c:v>40007.868750000001</c:v>
                </c:pt>
                <c:pt idx="2692">
                  <c:v>40007.869444444441</c:v>
                </c:pt>
                <c:pt idx="2693">
                  <c:v>40007.870138888953</c:v>
                </c:pt>
                <c:pt idx="2694">
                  <c:v>40007.870833333342</c:v>
                </c:pt>
                <c:pt idx="2695">
                  <c:v>40007.871527777781</c:v>
                </c:pt>
                <c:pt idx="2696">
                  <c:v>40007.872222222242</c:v>
                </c:pt>
                <c:pt idx="2697">
                  <c:v>40007.872916666667</c:v>
                </c:pt>
                <c:pt idx="2698">
                  <c:v>40007.873611111114</c:v>
                </c:pt>
                <c:pt idx="2699">
                  <c:v>40007.874305555553</c:v>
                </c:pt>
                <c:pt idx="2700">
                  <c:v>40007.875</c:v>
                </c:pt>
                <c:pt idx="2701">
                  <c:v>40007.875694444527</c:v>
                </c:pt>
                <c:pt idx="2702">
                  <c:v>40007.876388888893</c:v>
                </c:pt>
                <c:pt idx="2703">
                  <c:v>40007.877083333326</c:v>
                </c:pt>
                <c:pt idx="2704">
                  <c:v>40007.87777777778</c:v>
                </c:pt>
                <c:pt idx="2705">
                  <c:v>40007.878472222219</c:v>
                </c:pt>
                <c:pt idx="2706">
                  <c:v>40007.879166666607</c:v>
                </c:pt>
                <c:pt idx="2707">
                  <c:v>40007.879861111105</c:v>
                </c:pt>
                <c:pt idx="2708">
                  <c:v>40007.880555555603</c:v>
                </c:pt>
                <c:pt idx="2709">
                  <c:v>40007.881250000013</c:v>
                </c:pt>
                <c:pt idx="2710">
                  <c:v>40007.881944444511</c:v>
                </c:pt>
                <c:pt idx="2711">
                  <c:v>40007.882638888994</c:v>
                </c:pt>
                <c:pt idx="2712">
                  <c:v>40007.883333333331</c:v>
                </c:pt>
                <c:pt idx="2713">
                  <c:v>40007.884027777793</c:v>
                </c:pt>
                <c:pt idx="2714">
                  <c:v>40007.884722222232</c:v>
                </c:pt>
                <c:pt idx="2715">
                  <c:v>40007.885416666664</c:v>
                </c:pt>
                <c:pt idx="2716">
                  <c:v>40007.886111111111</c:v>
                </c:pt>
                <c:pt idx="2717">
                  <c:v>40007.886805555601</c:v>
                </c:pt>
                <c:pt idx="2718">
                  <c:v>40007.887500000012</c:v>
                </c:pt>
                <c:pt idx="2719">
                  <c:v>40007.88819444456</c:v>
                </c:pt>
                <c:pt idx="2720">
                  <c:v>40007.888888888985</c:v>
                </c:pt>
                <c:pt idx="2721">
                  <c:v>40007.88958333333</c:v>
                </c:pt>
                <c:pt idx="2722">
                  <c:v>40007.890277777791</c:v>
                </c:pt>
                <c:pt idx="2723">
                  <c:v>40007.890972222223</c:v>
                </c:pt>
                <c:pt idx="2724">
                  <c:v>40007.89166666659</c:v>
                </c:pt>
                <c:pt idx="2725">
                  <c:v>40007.892361111051</c:v>
                </c:pt>
                <c:pt idx="2726">
                  <c:v>40007.893055555556</c:v>
                </c:pt>
                <c:pt idx="2727">
                  <c:v>40007.893749999996</c:v>
                </c:pt>
                <c:pt idx="2728">
                  <c:v>40007.894444444442</c:v>
                </c:pt>
                <c:pt idx="2729">
                  <c:v>40007.895138888889</c:v>
                </c:pt>
                <c:pt idx="2730">
                  <c:v>40007.895833333336</c:v>
                </c:pt>
                <c:pt idx="2731">
                  <c:v>40007.896527777782</c:v>
                </c:pt>
                <c:pt idx="2732">
                  <c:v>40007.897222222222</c:v>
                </c:pt>
                <c:pt idx="2733">
                  <c:v>40007.897916666654</c:v>
                </c:pt>
                <c:pt idx="2734">
                  <c:v>40007.898611111108</c:v>
                </c:pt>
                <c:pt idx="2735">
                  <c:v>40007.899305555555</c:v>
                </c:pt>
                <c:pt idx="2736">
                  <c:v>40007.9</c:v>
                </c:pt>
                <c:pt idx="2737">
                  <c:v>40007.900694444535</c:v>
                </c:pt>
                <c:pt idx="2738">
                  <c:v>40007.901388888888</c:v>
                </c:pt>
                <c:pt idx="2739">
                  <c:v>40007.902083333334</c:v>
                </c:pt>
                <c:pt idx="2740">
                  <c:v>40007.902777777781</c:v>
                </c:pt>
                <c:pt idx="2741">
                  <c:v>40007.90347222222</c:v>
                </c:pt>
                <c:pt idx="2742">
                  <c:v>40007.904166666609</c:v>
                </c:pt>
                <c:pt idx="2743">
                  <c:v>40007.904861111114</c:v>
                </c:pt>
                <c:pt idx="2744">
                  <c:v>40007.905555555553</c:v>
                </c:pt>
                <c:pt idx="2745">
                  <c:v>40007.906250000058</c:v>
                </c:pt>
                <c:pt idx="2746">
                  <c:v>40007.906944444527</c:v>
                </c:pt>
                <c:pt idx="2747">
                  <c:v>40007.907638888893</c:v>
                </c:pt>
                <c:pt idx="2748">
                  <c:v>40007.908333333333</c:v>
                </c:pt>
                <c:pt idx="2749">
                  <c:v>40007.90902777778</c:v>
                </c:pt>
                <c:pt idx="2750">
                  <c:v>40007.909722222204</c:v>
                </c:pt>
                <c:pt idx="2751">
                  <c:v>40007.910416666666</c:v>
                </c:pt>
                <c:pt idx="2752">
                  <c:v>40007.911111111105</c:v>
                </c:pt>
                <c:pt idx="2753">
                  <c:v>40007.911805555559</c:v>
                </c:pt>
                <c:pt idx="2754">
                  <c:v>40007.912500000013</c:v>
                </c:pt>
                <c:pt idx="2755">
                  <c:v>40007.913194444511</c:v>
                </c:pt>
                <c:pt idx="2756">
                  <c:v>40007.913888888892</c:v>
                </c:pt>
                <c:pt idx="2757">
                  <c:v>40007.914583333331</c:v>
                </c:pt>
                <c:pt idx="2758">
                  <c:v>40007.915277777793</c:v>
                </c:pt>
                <c:pt idx="2759">
                  <c:v>40007.915972222232</c:v>
                </c:pt>
                <c:pt idx="2760">
                  <c:v>40007.916666666664</c:v>
                </c:pt>
                <c:pt idx="2761">
                  <c:v>40007.917361111104</c:v>
                </c:pt>
                <c:pt idx="2762">
                  <c:v>40007.918055555601</c:v>
                </c:pt>
                <c:pt idx="2763">
                  <c:v>40007.918750000012</c:v>
                </c:pt>
                <c:pt idx="2764">
                  <c:v>40007.919444444502</c:v>
                </c:pt>
                <c:pt idx="2765">
                  <c:v>40007.920138888891</c:v>
                </c:pt>
                <c:pt idx="2766">
                  <c:v>40007.92083333333</c:v>
                </c:pt>
                <c:pt idx="2767">
                  <c:v>40007.921527777777</c:v>
                </c:pt>
                <c:pt idx="2768">
                  <c:v>40007.922222222223</c:v>
                </c:pt>
                <c:pt idx="2769">
                  <c:v>40007.92291666667</c:v>
                </c:pt>
                <c:pt idx="2770">
                  <c:v>40007.923611111051</c:v>
                </c:pt>
                <c:pt idx="2771">
                  <c:v>40007.924305555556</c:v>
                </c:pt>
                <c:pt idx="2772">
                  <c:v>40007.925000000003</c:v>
                </c:pt>
                <c:pt idx="2773">
                  <c:v>40007.925694444442</c:v>
                </c:pt>
                <c:pt idx="2774">
                  <c:v>40007.926388888889</c:v>
                </c:pt>
                <c:pt idx="2775">
                  <c:v>40007.92708333327</c:v>
                </c:pt>
                <c:pt idx="2776">
                  <c:v>40007.927777777775</c:v>
                </c:pt>
                <c:pt idx="2777">
                  <c:v>40007.928472222222</c:v>
                </c:pt>
                <c:pt idx="2778">
                  <c:v>40007.929166666574</c:v>
                </c:pt>
                <c:pt idx="2779">
                  <c:v>40007.929861111043</c:v>
                </c:pt>
                <c:pt idx="2780">
                  <c:v>40007.930555555562</c:v>
                </c:pt>
                <c:pt idx="2781">
                  <c:v>40007.931250000001</c:v>
                </c:pt>
                <c:pt idx="2782">
                  <c:v>40007.931944444441</c:v>
                </c:pt>
                <c:pt idx="2783">
                  <c:v>40007.932638888953</c:v>
                </c:pt>
                <c:pt idx="2784">
                  <c:v>40007.933333333334</c:v>
                </c:pt>
                <c:pt idx="2785">
                  <c:v>40007.934027777781</c:v>
                </c:pt>
                <c:pt idx="2786">
                  <c:v>40007.93472222222</c:v>
                </c:pt>
                <c:pt idx="2787">
                  <c:v>40007.935416666609</c:v>
                </c:pt>
                <c:pt idx="2788">
                  <c:v>40007.936111111114</c:v>
                </c:pt>
                <c:pt idx="2789">
                  <c:v>40007.936805555553</c:v>
                </c:pt>
                <c:pt idx="2790">
                  <c:v>40007.9375</c:v>
                </c:pt>
                <c:pt idx="2791">
                  <c:v>40007.938194444527</c:v>
                </c:pt>
                <c:pt idx="2792">
                  <c:v>40007.938888888893</c:v>
                </c:pt>
                <c:pt idx="2793">
                  <c:v>40007.939583333326</c:v>
                </c:pt>
                <c:pt idx="2794">
                  <c:v>40007.940277777838</c:v>
                </c:pt>
                <c:pt idx="2795">
                  <c:v>40007.940972222219</c:v>
                </c:pt>
                <c:pt idx="2796">
                  <c:v>40007.941666666607</c:v>
                </c:pt>
                <c:pt idx="2797">
                  <c:v>40007.942361111105</c:v>
                </c:pt>
                <c:pt idx="2798">
                  <c:v>40007.943055555559</c:v>
                </c:pt>
                <c:pt idx="2799">
                  <c:v>40007.943749999999</c:v>
                </c:pt>
                <c:pt idx="2800">
                  <c:v>40007.944444444511</c:v>
                </c:pt>
                <c:pt idx="2801">
                  <c:v>40007.945138888892</c:v>
                </c:pt>
                <c:pt idx="2802">
                  <c:v>40007.945833333331</c:v>
                </c:pt>
                <c:pt idx="2803">
                  <c:v>40007.946527777793</c:v>
                </c:pt>
                <c:pt idx="2804">
                  <c:v>40007.947222222232</c:v>
                </c:pt>
                <c:pt idx="2805">
                  <c:v>40007.947916666664</c:v>
                </c:pt>
                <c:pt idx="2806">
                  <c:v>40007.948611111111</c:v>
                </c:pt>
                <c:pt idx="2807">
                  <c:v>40007.949305555558</c:v>
                </c:pt>
                <c:pt idx="2808">
                  <c:v>40007.950000000012</c:v>
                </c:pt>
                <c:pt idx="2809">
                  <c:v>40007.95069444456</c:v>
                </c:pt>
                <c:pt idx="2810">
                  <c:v>40007.951388888891</c:v>
                </c:pt>
                <c:pt idx="2811">
                  <c:v>40007.95208333333</c:v>
                </c:pt>
                <c:pt idx="2812">
                  <c:v>40007.952777777791</c:v>
                </c:pt>
                <c:pt idx="2813">
                  <c:v>40007.953472222223</c:v>
                </c:pt>
                <c:pt idx="2814">
                  <c:v>40007.95416666667</c:v>
                </c:pt>
                <c:pt idx="2815">
                  <c:v>40007.954861111109</c:v>
                </c:pt>
                <c:pt idx="2816">
                  <c:v>40007.955555555563</c:v>
                </c:pt>
                <c:pt idx="2817">
                  <c:v>40007.956250000076</c:v>
                </c:pt>
                <c:pt idx="2818">
                  <c:v>40007.956944444544</c:v>
                </c:pt>
                <c:pt idx="2819">
                  <c:v>40007.957638888969</c:v>
                </c:pt>
                <c:pt idx="2820">
                  <c:v>40007.958333333343</c:v>
                </c:pt>
                <c:pt idx="2821">
                  <c:v>40007.959027777782</c:v>
                </c:pt>
                <c:pt idx="2822">
                  <c:v>40007.959722222222</c:v>
                </c:pt>
                <c:pt idx="2823">
                  <c:v>40007.960416666654</c:v>
                </c:pt>
                <c:pt idx="2824">
                  <c:v>40007.961111111043</c:v>
                </c:pt>
                <c:pt idx="2825">
                  <c:v>40007.961805555555</c:v>
                </c:pt>
                <c:pt idx="2826">
                  <c:v>40007.962500000001</c:v>
                </c:pt>
                <c:pt idx="2827">
                  <c:v>40007.963194444441</c:v>
                </c:pt>
                <c:pt idx="2828">
                  <c:v>40007.963888888888</c:v>
                </c:pt>
                <c:pt idx="2829">
                  <c:v>40007.964583333334</c:v>
                </c:pt>
                <c:pt idx="2830">
                  <c:v>40007.965277777781</c:v>
                </c:pt>
                <c:pt idx="2831">
                  <c:v>40007.96597222222</c:v>
                </c:pt>
                <c:pt idx="2832">
                  <c:v>40007.966666666609</c:v>
                </c:pt>
                <c:pt idx="2833">
                  <c:v>40007.967361111034</c:v>
                </c:pt>
                <c:pt idx="2834">
                  <c:v>40007.968055555553</c:v>
                </c:pt>
                <c:pt idx="2835">
                  <c:v>40007.96875</c:v>
                </c:pt>
                <c:pt idx="2836">
                  <c:v>40007.969444444447</c:v>
                </c:pt>
                <c:pt idx="2837">
                  <c:v>40007.970138888893</c:v>
                </c:pt>
                <c:pt idx="2838">
                  <c:v>40007.970833333333</c:v>
                </c:pt>
                <c:pt idx="2839">
                  <c:v>40007.97152777778</c:v>
                </c:pt>
                <c:pt idx="2840">
                  <c:v>40007.972222222219</c:v>
                </c:pt>
                <c:pt idx="2841">
                  <c:v>40007.972916666666</c:v>
                </c:pt>
                <c:pt idx="2842">
                  <c:v>40007.973611111105</c:v>
                </c:pt>
                <c:pt idx="2843">
                  <c:v>40007.974305555559</c:v>
                </c:pt>
                <c:pt idx="2844">
                  <c:v>40007.975000000006</c:v>
                </c:pt>
                <c:pt idx="2845">
                  <c:v>40007.975694444511</c:v>
                </c:pt>
                <c:pt idx="2846">
                  <c:v>40007.976388888892</c:v>
                </c:pt>
                <c:pt idx="2847">
                  <c:v>40007.977083333324</c:v>
                </c:pt>
                <c:pt idx="2848">
                  <c:v>40007.977777777778</c:v>
                </c:pt>
                <c:pt idx="2849">
                  <c:v>40007.978472222232</c:v>
                </c:pt>
                <c:pt idx="2850">
                  <c:v>40007.979166666591</c:v>
                </c:pt>
                <c:pt idx="2851">
                  <c:v>40007.979861111104</c:v>
                </c:pt>
                <c:pt idx="2852">
                  <c:v>40007.980555555601</c:v>
                </c:pt>
                <c:pt idx="2853">
                  <c:v>40007.981250000012</c:v>
                </c:pt>
                <c:pt idx="2854">
                  <c:v>40007.981944444502</c:v>
                </c:pt>
                <c:pt idx="2855">
                  <c:v>40007.982638888985</c:v>
                </c:pt>
                <c:pt idx="2856">
                  <c:v>40007.98333333333</c:v>
                </c:pt>
                <c:pt idx="2857">
                  <c:v>40007.984027777791</c:v>
                </c:pt>
                <c:pt idx="2858">
                  <c:v>40007.984722222223</c:v>
                </c:pt>
                <c:pt idx="2859">
                  <c:v>40007.98541666667</c:v>
                </c:pt>
                <c:pt idx="2860">
                  <c:v>40007.986111111109</c:v>
                </c:pt>
                <c:pt idx="2861">
                  <c:v>40007.986805555563</c:v>
                </c:pt>
                <c:pt idx="2862">
                  <c:v>40007.987500000003</c:v>
                </c:pt>
                <c:pt idx="2863">
                  <c:v>40007.988194444544</c:v>
                </c:pt>
                <c:pt idx="2864">
                  <c:v>40007.988888888969</c:v>
                </c:pt>
                <c:pt idx="2865">
                  <c:v>40007.989583333336</c:v>
                </c:pt>
                <c:pt idx="2866">
                  <c:v>40007.990277777782</c:v>
                </c:pt>
                <c:pt idx="2867">
                  <c:v>40007.990972222222</c:v>
                </c:pt>
                <c:pt idx="2868">
                  <c:v>40007.991666666574</c:v>
                </c:pt>
                <c:pt idx="2869">
                  <c:v>40007.992361111043</c:v>
                </c:pt>
                <c:pt idx="2870">
                  <c:v>40007.993055555555</c:v>
                </c:pt>
                <c:pt idx="2871">
                  <c:v>40007.993749999994</c:v>
                </c:pt>
                <c:pt idx="2872">
                  <c:v>40007.994444444441</c:v>
                </c:pt>
                <c:pt idx="2873">
                  <c:v>40007.995138888888</c:v>
                </c:pt>
                <c:pt idx="2874">
                  <c:v>40007.995833333334</c:v>
                </c:pt>
                <c:pt idx="2875">
                  <c:v>40007.996527777781</c:v>
                </c:pt>
                <c:pt idx="2876">
                  <c:v>40007.99722222222</c:v>
                </c:pt>
                <c:pt idx="2877">
                  <c:v>40007.997916666609</c:v>
                </c:pt>
                <c:pt idx="2878">
                  <c:v>40007.998611111114</c:v>
                </c:pt>
                <c:pt idx="2879">
                  <c:v>40007.999305555524</c:v>
                </c:pt>
                <c:pt idx="2880">
                  <c:v>40008</c:v>
                </c:pt>
                <c:pt idx="2881">
                  <c:v>40008.000694444527</c:v>
                </c:pt>
                <c:pt idx="2882">
                  <c:v>40008.001388888886</c:v>
                </c:pt>
                <c:pt idx="2883">
                  <c:v>40008.002083333326</c:v>
                </c:pt>
                <c:pt idx="2884">
                  <c:v>40008.00277777778</c:v>
                </c:pt>
                <c:pt idx="2885">
                  <c:v>40008.003472222204</c:v>
                </c:pt>
                <c:pt idx="2886">
                  <c:v>40008.004166666607</c:v>
                </c:pt>
                <c:pt idx="2887">
                  <c:v>40008.004861111105</c:v>
                </c:pt>
                <c:pt idx="2888">
                  <c:v>40008.005555555559</c:v>
                </c:pt>
                <c:pt idx="2889">
                  <c:v>40008.006250000013</c:v>
                </c:pt>
                <c:pt idx="2890">
                  <c:v>40008.006944444511</c:v>
                </c:pt>
                <c:pt idx="2891">
                  <c:v>40008.007638888892</c:v>
                </c:pt>
                <c:pt idx="2892">
                  <c:v>40008.008333333331</c:v>
                </c:pt>
                <c:pt idx="2893">
                  <c:v>40008.009027777778</c:v>
                </c:pt>
                <c:pt idx="2894">
                  <c:v>40008.009722222225</c:v>
                </c:pt>
                <c:pt idx="2895">
                  <c:v>40008.010416666664</c:v>
                </c:pt>
                <c:pt idx="2896">
                  <c:v>40008.011111111104</c:v>
                </c:pt>
                <c:pt idx="2897">
                  <c:v>40008.011805555558</c:v>
                </c:pt>
                <c:pt idx="2898">
                  <c:v>40008.012500000012</c:v>
                </c:pt>
                <c:pt idx="2899">
                  <c:v>40008.013194444502</c:v>
                </c:pt>
                <c:pt idx="2900">
                  <c:v>40008.013888888891</c:v>
                </c:pt>
                <c:pt idx="2901">
                  <c:v>40008.01458333333</c:v>
                </c:pt>
                <c:pt idx="2902">
                  <c:v>40008.015277777791</c:v>
                </c:pt>
                <c:pt idx="2903">
                  <c:v>40008.015972222223</c:v>
                </c:pt>
                <c:pt idx="2904">
                  <c:v>40008.01666666667</c:v>
                </c:pt>
                <c:pt idx="2905">
                  <c:v>40008.017361111051</c:v>
                </c:pt>
                <c:pt idx="2906">
                  <c:v>40008.018055555563</c:v>
                </c:pt>
                <c:pt idx="2907">
                  <c:v>40008.018750000003</c:v>
                </c:pt>
                <c:pt idx="2908">
                  <c:v>40008.019444444442</c:v>
                </c:pt>
                <c:pt idx="2909">
                  <c:v>40008.020138888889</c:v>
                </c:pt>
                <c:pt idx="2910">
                  <c:v>40008.020833333336</c:v>
                </c:pt>
                <c:pt idx="2911">
                  <c:v>40008.021527777775</c:v>
                </c:pt>
                <c:pt idx="2912">
                  <c:v>40008.022222222222</c:v>
                </c:pt>
                <c:pt idx="2913">
                  <c:v>40008.022916666654</c:v>
                </c:pt>
                <c:pt idx="2914">
                  <c:v>40008.023611111043</c:v>
                </c:pt>
                <c:pt idx="2915">
                  <c:v>40008.024305555555</c:v>
                </c:pt>
                <c:pt idx="2916">
                  <c:v>40008.025000000001</c:v>
                </c:pt>
                <c:pt idx="2917">
                  <c:v>40008.025694444441</c:v>
                </c:pt>
                <c:pt idx="2918">
                  <c:v>40008.026388888888</c:v>
                </c:pt>
                <c:pt idx="2919">
                  <c:v>40008.027083333247</c:v>
                </c:pt>
                <c:pt idx="2920">
                  <c:v>40008.027777777774</c:v>
                </c:pt>
                <c:pt idx="2921">
                  <c:v>40008.02847222222</c:v>
                </c:pt>
                <c:pt idx="2922">
                  <c:v>40008.029166666573</c:v>
                </c:pt>
                <c:pt idx="2923">
                  <c:v>40008.029861111034</c:v>
                </c:pt>
                <c:pt idx="2924">
                  <c:v>40008.030555555553</c:v>
                </c:pt>
                <c:pt idx="2925">
                  <c:v>40008.03125</c:v>
                </c:pt>
                <c:pt idx="2926">
                  <c:v>40008.031944444447</c:v>
                </c:pt>
                <c:pt idx="2927">
                  <c:v>40008.032638888893</c:v>
                </c:pt>
                <c:pt idx="2928">
                  <c:v>40008.033333333326</c:v>
                </c:pt>
                <c:pt idx="2929">
                  <c:v>40008.03402777778</c:v>
                </c:pt>
                <c:pt idx="2930">
                  <c:v>40008.034722222204</c:v>
                </c:pt>
                <c:pt idx="2931">
                  <c:v>40008.035416666607</c:v>
                </c:pt>
                <c:pt idx="2932">
                  <c:v>40008.036111111105</c:v>
                </c:pt>
                <c:pt idx="2933">
                  <c:v>40008.036805555559</c:v>
                </c:pt>
                <c:pt idx="2934">
                  <c:v>40008.037499999999</c:v>
                </c:pt>
                <c:pt idx="2935">
                  <c:v>40008.038194444511</c:v>
                </c:pt>
                <c:pt idx="2936">
                  <c:v>40008.038888888892</c:v>
                </c:pt>
                <c:pt idx="2937">
                  <c:v>40008.039583333324</c:v>
                </c:pt>
                <c:pt idx="2938">
                  <c:v>40008.040277777793</c:v>
                </c:pt>
                <c:pt idx="2939">
                  <c:v>40008.040972222232</c:v>
                </c:pt>
                <c:pt idx="2940">
                  <c:v>40008.041666666591</c:v>
                </c:pt>
                <c:pt idx="2941">
                  <c:v>40008.042361111104</c:v>
                </c:pt>
                <c:pt idx="2942">
                  <c:v>40008.043055555558</c:v>
                </c:pt>
                <c:pt idx="2943">
                  <c:v>40008.043749999997</c:v>
                </c:pt>
                <c:pt idx="2944">
                  <c:v>40008.044444444502</c:v>
                </c:pt>
                <c:pt idx="2945">
                  <c:v>40008.045138888891</c:v>
                </c:pt>
                <c:pt idx="2946">
                  <c:v>40008.04583333333</c:v>
                </c:pt>
                <c:pt idx="2947">
                  <c:v>40008.046527777791</c:v>
                </c:pt>
                <c:pt idx="2948">
                  <c:v>40008.047222222223</c:v>
                </c:pt>
                <c:pt idx="2949">
                  <c:v>40008.04791666667</c:v>
                </c:pt>
                <c:pt idx="2950">
                  <c:v>40008.048611111109</c:v>
                </c:pt>
                <c:pt idx="2951">
                  <c:v>40008.049305555556</c:v>
                </c:pt>
                <c:pt idx="2952">
                  <c:v>40008.050000000003</c:v>
                </c:pt>
                <c:pt idx="2953">
                  <c:v>40008.050694444544</c:v>
                </c:pt>
                <c:pt idx="2954">
                  <c:v>40008.051388888889</c:v>
                </c:pt>
                <c:pt idx="2955">
                  <c:v>40008.052083333336</c:v>
                </c:pt>
                <c:pt idx="2956">
                  <c:v>40008.052777777782</c:v>
                </c:pt>
                <c:pt idx="2957">
                  <c:v>40008.053472222222</c:v>
                </c:pt>
                <c:pt idx="2958">
                  <c:v>40008.054166666654</c:v>
                </c:pt>
                <c:pt idx="2959">
                  <c:v>40008.054861111108</c:v>
                </c:pt>
                <c:pt idx="2960">
                  <c:v>40008.055555555562</c:v>
                </c:pt>
                <c:pt idx="2961">
                  <c:v>40008.05625000006</c:v>
                </c:pt>
                <c:pt idx="2962">
                  <c:v>40008.056944444535</c:v>
                </c:pt>
                <c:pt idx="2963">
                  <c:v>40008.057638888953</c:v>
                </c:pt>
                <c:pt idx="2964">
                  <c:v>40008.058333333342</c:v>
                </c:pt>
                <c:pt idx="2965">
                  <c:v>40008.059027777781</c:v>
                </c:pt>
                <c:pt idx="2966">
                  <c:v>40008.05972222222</c:v>
                </c:pt>
                <c:pt idx="2967">
                  <c:v>40008.060416666609</c:v>
                </c:pt>
                <c:pt idx="2968">
                  <c:v>40008.061111111034</c:v>
                </c:pt>
                <c:pt idx="2969">
                  <c:v>40008.061805555524</c:v>
                </c:pt>
                <c:pt idx="2970">
                  <c:v>40008.0625</c:v>
                </c:pt>
                <c:pt idx="2971">
                  <c:v>40008.063194444447</c:v>
                </c:pt>
                <c:pt idx="2972">
                  <c:v>40008.063888888886</c:v>
                </c:pt>
                <c:pt idx="2973">
                  <c:v>40008.064583333326</c:v>
                </c:pt>
                <c:pt idx="2974">
                  <c:v>40008.06527777778</c:v>
                </c:pt>
                <c:pt idx="2975">
                  <c:v>40008.065972222204</c:v>
                </c:pt>
                <c:pt idx="2976">
                  <c:v>40008.066666666607</c:v>
                </c:pt>
                <c:pt idx="2977">
                  <c:v>40008.067361111003</c:v>
                </c:pt>
                <c:pt idx="2978">
                  <c:v>40008.068055555559</c:v>
                </c:pt>
                <c:pt idx="2979">
                  <c:v>40008.068749999999</c:v>
                </c:pt>
                <c:pt idx="2980">
                  <c:v>40008.069444444445</c:v>
                </c:pt>
                <c:pt idx="2981">
                  <c:v>40008.070138888892</c:v>
                </c:pt>
                <c:pt idx="2982">
                  <c:v>40008.070833333331</c:v>
                </c:pt>
                <c:pt idx="2983">
                  <c:v>40008.071527777778</c:v>
                </c:pt>
                <c:pt idx="2984">
                  <c:v>40008.072222222232</c:v>
                </c:pt>
                <c:pt idx="2985">
                  <c:v>40008.072916666664</c:v>
                </c:pt>
                <c:pt idx="2986">
                  <c:v>40008.073611111104</c:v>
                </c:pt>
                <c:pt idx="2987">
                  <c:v>40008.074305555558</c:v>
                </c:pt>
                <c:pt idx="2988">
                  <c:v>40008.075000000004</c:v>
                </c:pt>
                <c:pt idx="2989">
                  <c:v>40008.075694444502</c:v>
                </c:pt>
                <c:pt idx="2990">
                  <c:v>40008.076388888891</c:v>
                </c:pt>
                <c:pt idx="2991">
                  <c:v>40008.077083333272</c:v>
                </c:pt>
                <c:pt idx="2992">
                  <c:v>40008.077777777777</c:v>
                </c:pt>
                <c:pt idx="2993">
                  <c:v>40008.078472222223</c:v>
                </c:pt>
                <c:pt idx="2994">
                  <c:v>40008.07916666659</c:v>
                </c:pt>
                <c:pt idx="2995">
                  <c:v>40008.079861111051</c:v>
                </c:pt>
                <c:pt idx="2996">
                  <c:v>40008.080555555563</c:v>
                </c:pt>
                <c:pt idx="2997">
                  <c:v>40008.081250000003</c:v>
                </c:pt>
                <c:pt idx="2998">
                  <c:v>40008.081944444442</c:v>
                </c:pt>
                <c:pt idx="2999">
                  <c:v>40008.082638888969</c:v>
                </c:pt>
                <c:pt idx="3000">
                  <c:v>40008.083333333336</c:v>
                </c:pt>
                <c:pt idx="3001">
                  <c:v>40008.084027777782</c:v>
                </c:pt>
                <c:pt idx="3002">
                  <c:v>40008.084722222222</c:v>
                </c:pt>
                <c:pt idx="3003">
                  <c:v>40008.085416666654</c:v>
                </c:pt>
                <c:pt idx="3004">
                  <c:v>40008.086111111108</c:v>
                </c:pt>
                <c:pt idx="3005">
                  <c:v>40008.086805555562</c:v>
                </c:pt>
                <c:pt idx="3006">
                  <c:v>40008.087500000001</c:v>
                </c:pt>
                <c:pt idx="3007">
                  <c:v>40008.088194444535</c:v>
                </c:pt>
                <c:pt idx="3008">
                  <c:v>40008.088888888953</c:v>
                </c:pt>
                <c:pt idx="3009">
                  <c:v>40008.089583333334</c:v>
                </c:pt>
                <c:pt idx="3010">
                  <c:v>40008.090277777781</c:v>
                </c:pt>
                <c:pt idx="3011">
                  <c:v>40008.09097222222</c:v>
                </c:pt>
                <c:pt idx="3012">
                  <c:v>40008.091666666573</c:v>
                </c:pt>
                <c:pt idx="3013">
                  <c:v>40008.092361111034</c:v>
                </c:pt>
                <c:pt idx="3014">
                  <c:v>40008.093055555524</c:v>
                </c:pt>
                <c:pt idx="3015">
                  <c:v>40008.093749999985</c:v>
                </c:pt>
                <c:pt idx="3016">
                  <c:v>40008.094444444447</c:v>
                </c:pt>
                <c:pt idx="3017">
                  <c:v>40008.095138888886</c:v>
                </c:pt>
                <c:pt idx="3018">
                  <c:v>40008.095833333326</c:v>
                </c:pt>
                <c:pt idx="3019">
                  <c:v>40008.09652777778</c:v>
                </c:pt>
                <c:pt idx="3020">
                  <c:v>40008.097222222204</c:v>
                </c:pt>
                <c:pt idx="3021">
                  <c:v>40008.097916666607</c:v>
                </c:pt>
                <c:pt idx="3022">
                  <c:v>40008.098611111105</c:v>
                </c:pt>
                <c:pt idx="3023">
                  <c:v>40008.099305555501</c:v>
                </c:pt>
                <c:pt idx="3024">
                  <c:v>40008.1</c:v>
                </c:pt>
                <c:pt idx="3025">
                  <c:v>40008.100694444511</c:v>
                </c:pt>
                <c:pt idx="3026">
                  <c:v>40008.101388888885</c:v>
                </c:pt>
                <c:pt idx="3027">
                  <c:v>40008.102083333324</c:v>
                </c:pt>
                <c:pt idx="3028">
                  <c:v>40008.102777777778</c:v>
                </c:pt>
                <c:pt idx="3029">
                  <c:v>40008.103472222225</c:v>
                </c:pt>
                <c:pt idx="3030">
                  <c:v>40008.104166666591</c:v>
                </c:pt>
                <c:pt idx="3031">
                  <c:v>40008.104861111104</c:v>
                </c:pt>
                <c:pt idx="3032">
                  <c:v>40008.105555555558</c:v>
                </c:pt>
                <c:pt idx="3033">
                  <c:v>40008.106250000012</c:v>
                </c:pt>
                <c:pt idx="3034">
                  <c:v>40008.106944444502</c:v>
                </c:pt>
                <c:pt idx="3035">
                  <c:v>40008.107638888891</c:v>
                </c:pt>
                <c:pt idx="3036">
                  <c:v>40008.10833333333</c:v>
                </c:pt>
                <c:pt idx="3037">
                  <c:v>40008.109027777777</c:v>
                </c:pt>
                <c:pt idx="3038">
                  <c:v>40008.109722222194</c:v>
                </c:pt>
                <c:pt idx="3039">
                  <c:v>40008.11041666667</c:v>
                </c:pt>
                <c:pt idx="3040">
                  <c:v>40008.111111111051</c:v>
                </c:pt>
                <c:pt idx="3041">
                  <c:v>40008.111805555556</c:v>
                </c:pt>
                <c:pt idx="3042">
                  <c:v>40008.112500000003</c:v>
                </c:pt>
                <c:pt idx="3043">
                  <c:v>40008.113194444442</c:v>
                </c:pt>
                <c:pt idx="3044">
                  <c:v>40008.113888888889</c:v>
                </c:pt>
                <c:pt idx="3045">
                  <c:v>40008.114583333336</c:v>
                </c:pt>
                <c:pt idx="3046">
                  <c:v>40008.115277777782</c:v>
                </c:pt>
                <c:pt idx="3047">
                  <c:v>40008.115972222222</c:v>
                </c:pt>
                <c:pt idx="3048">
                  <c:v>40008.116666666654</c:v>
                </c:pt>
                <c:pt idx="3049">
                  <c:v>40008.117361111043</c:v>
                </c:pt>
                <c:pt idx="3050">
                  <c:v>40008.118055555562</c:v>
                </c:pt>
                <c:pt idx="3051">
                  <c:v>40008.118750000001</c:v>
                </c:pt>
                <c:pt idx="3052">
                  <c:v>40008.119444444441</c:v>
                </c:pt>
                <c:pt idx="3053">
                  <c:v>40008.120138888888</c:v>
                </c:pt>
                <c:pt idx="3054">
                  <c:v>40008.120833333334</c:v>
                </c:pt>
                <c:pt idx="3055">
                  <c:v>40008.121527777774</c:v>
                </c:pt>
                <c:pt idx="3056">
                  <c:v>40008.12222222222</c:v>
                </c:pt>
                <c:pt idx="3057">
                  <c:v>40008.122916666609</c:v>
                </c:pt>
                <c:pt idx="3058">
                  <c:v>40008.123611111034</c:v>
                </c:pt>
                <c:pt idx="3059">
                  <c:v>40008.124305555524</c:v>
                </c:pt>
                <c:pt idx="3060">
                  <c:v>40008.124999999993</c:v>
                </c:pt>
                <c:pt idx="3061">
                  <c:v>40008.125694444447</c:v>
                </c:pt>
                <c:pt idx="3062">
                  <c:v>40008.126388888886</c:v>
                </c:pt>
                <c:pt idx="3063">
                  <c:v>40008.127083333224</c:v>
                </c:pt>
                <c:pt idx="3064">
                  <c:v>40008.127777777714</c:v>
                </c:pt>
                <c:pt idx="3065">
                  <c:v>40008.128472222204</c:v>
                </c:pt>
                <c:pt idx="3066">
                  <c:v>40008.129166666564</c:v>
                </c:pt>
                <c:pt idx="3067">
                  <c:v>40008.129861111003</c:v>
                </c:pt>
                <c:pt idx="3068">
                  <c:v>40008.130555555559</c:v>
                </c:pt>
                <c:pt idx="3069">
                  <c:v>40008.131249999999</c:v>
                </c:pt>
                <c:pt idx="3070">
                  <c:v>40008.131944444445</c:v>
                </c:pt>
                <c:pt idx="3071">
                  <c:v>40008.132638888892</c:v>
                </c:pt>
                <c:pt idx="3072">
                  <c:v>40008.133333333324</c:v>
                </c:pt>
                <c:pt idx="3073">
                  <c:v>40008.134027777778</c:v>
                </c:pt>
                <c:pt idx="3074">
                  <c:v>40008.134722222225</c:v>
                </c:pt>
                <c:pt idx="3075">
                  <c:v>40008.135416666591</c:v>
                </c:pt>
                <c:pt idx="3076">
                  <c:v>40008.136111111104</c:v>
                </c:pt>
                <c:pt idx="3077">
                  <c:v>40008.136805555558</c:v>
                </c:pt>
                <c:pt idx="3078">
                  <c:v>40008.137499999997</c:v>
                </c:pt>
                <c:pt idx="3079">
                  <c:v>40008.138194444502</c:v>
                </c:pt>
                <c:pt idx="3080">
                  <c:v>40008.138888888891</c:v>
                </c:pt>
                <c:pt idx="3081">
                  <c:v>40008.139583333272</c:v>
                </c:pt>
                <c:pt idx="3082">
                  <c:v>40008.140277777791</c:v>
                </c:pt>
                <c:pt idx="3083">
                  <c:v>40008.140972222223</c:v>
                </c:pt>
                <c:pt idx="3084">
                  <c:v>40008.14166666659</c:v>
                </c:pt>
                <c:pt idx="3085">
                  <c:v>40008.142361111051</c:v>
                </c:pt>
                <c:pt idx="3086">
                  <c:v>40008.143055555556</c:v>
                </c:pt>
                <c:pt idx="3087">
                  <c:v>40008.143749999996</c:v>
                </c:pt>
                <c:pt idx="3088">
                  <c:v>40008.144444444442</c:v>
                </c:pt>
                <c:pt idx="3089">
                  <c:v>40008.145138888889</c:v>
                </c:pt>
                <c:pt idx="3090">
                  <c:v>40008.145833333336</c:v>
                </c:pt>
                <c:pt idx="3091">
                  <c:v>40008.146527777782</c:v>
                </c:pt>
                <c:pt idx="3092">
                  <c:v>40008.147222222222</c:v>
                </c:pt>
                <c:pt idx="3093">
                  <c:v>40008.147916666654</c:v>
                </c:pt>
                <c:pt idx="3094">
                  <c:v>40008.148611111108</c:v>
                </c:pt>
                <c:pt idx="3095">
                  <c:v>40008.149305555555</c:v>
                </c:pt>
                <c:pt idx="3096">
                  <c:v>40008.15</c:v>
                </c:pt>
                <c:pt idx="3097">
                  <c:v>40008.150694444535</c:v>
                </c:pt>
                <c:pt idx="3098">
                  <c:v>40008.151388888888</c:v>
                </c:pt>
                <c:pt idx="3099">
                  <c:v>40008.152083333334</c:v>
                </c:pt>
                <c:pt idx="3100">
                  <c:v>40008.152777777781</c:v>
                </c:pt>
                <c:pt idx="3101">
                  <c:v>40008.15347222222</c:v>
                </c:pt>
                <c:pt idx="3102">
                  <c:v>40008.154166666609</c:v>
                </c:pt>
                <c:pt idx="3103">
                  <c:v>40008.154861111114</c:v>
                </c:pt>
                <c:pt idx="3104">
                  <c:v>40008.155555555553</c:v>
                </c:pt>
                <c:pt idx="3105">
                  <c:v>40008.156250000058</c:v>
                </c:pt>
                <c:pt idx="3106">
                  <c:v>40008.156944444527</c:v>
                </c:pt>
                <c:pt idx="3107">
                  <c:v>40008.157638888893</c:v>
                </c:pt>
                <c:pt idx="3108">
                  <c:v>40008.158333333333</c:v>
                </c:pt>
                <c:pt idx="3109">
                  <c:v>40008.15902777778</c:v>
                </c:pt>
                <c:pt idx="3110">
                  <c:v>40008.159722222204</c:v>
                </c:pt>
                <c:pt idx="3111">
                  <c:v>40008.160416666607</c:v>
                </c:pt>
                <c:pt idx="3112">
                  <c:v>40008.161111111003</c:v>
                </c:pt>
                <c:pt idx="3113">
                  <c:v>40008.161805555501</c:v>
                </c:pt>
                <c:pt idx="3114">
                  <c:v>40008.162499999999</c:v>
                </c:pt>
                <c:pt idx="3115">
                  <c:v>40008.163194444445</c:v>
                </c:pt>
                <c:pt idx="3116">
                  <c:v>40008.163888888885</c:v>
                </c:pt>
                <c:pt idx="3117">
                  <c:v>40008.164583333324</c:v>
                </c:pt>
                <c:pt idx="3118">
                  <c:v>40008.165277777778</c:v>
                </c:pt>
                <c:pt idx="3119">
                  <c:v>40008.165972222225</c:v>
                </c:pt>
                <c:pt idx="3120">
                  <c:v>40008.166666666591</c:v>
                </c:pt>
                <c:pt idx="3121">
                  <c:v>40008.167361111002</c:v>
                </c:pt>
                <c:pt idx="3122">
                  <c:v>40008.168055555558</c:v>
                </c:pt>
                <c:pt idx="3123">
                  <c:v>40008.168749999997</c:v>
                </c:pt>
                <c:pt idx="3124">
                  <c:v>40008.169444444444</c:v>
                </c:pt>
                <c:pt idx="3125">
                  <c:v>40008.170138888891</c:v>
                </c:pt>
                <c:pt idx="3126">
                  <c:v>40008.17083333333</c:v>
                </c:pt>
                <c:pt idx="3127">
                  <c:v>40008.171527777777</c:v>
                </c:pt>
                <c:pt idx="3128">
                  <c:v>40008.172222222223</c:v>
                </c:pt>
                <c:pt idx="3129">
                  <c:v>40008.17291666667</c:v>
                </c:pt>
                <c:pt idx="3130">
                  <c:v>40008.173611111051</c:v>
                </c:pt>
                <c:pt idx="3131">
                  <c:v>40008.174305555556</c:v>
                </c:pt>
                <c:pt idx="3132">
                  <c:v>40008.175000000003</c:v>
                </c:pt>
                <c:pt idx="3133">
                  <c:v>40008.175694444442</c:v>
                </c:pt>
                <c:pt idx="3134">
                  <c:v>40008.176388888889</c:v>
                </c:pt>
                <c:pt idx="3135">
                  <c:v>40008.17708333327</c:v>
                </c:pt>
                <c:pt idx="3136">
                  <c:v>40008.177777777775</c:v>
                </c:pt>
                <c:pt idx="3137">
                  <c:v>40008.178472222222</c:v>
                </c:pt>
                <c:pt idx="3138">
                  <c:v>40008.179166666574</c:v>
                </c:pt>
                <c:pt idx="3139">
                  <c:v>40008.179861111043</c:v>
                </c:pt>
                <c:pt idx="3140">
                  <c:v>40008.180555555562</c:v>
                </c:pt>
                <c:pt idx="3141">
                  <c:v>40008.181250000001</c:v>
                </c:pt>
                <c:pt idx="3142">
                  <c:v>40008.181944444441</c:v>
                </c:pt>
                <c:pt idx="3143">
                  <c:v>40008.182638888953</c:v>
                </c:pt>
                <c:pt idx="3144">
                  <c:v>40008.183333333334</c:v>
                </c:pt>
                <c:pt idx="3145">
                  <c:v>40008.184027777781</c:v>
                </c:pt>
                <c:pt idx="3146">
                  <c:v>40008.18472222222</c:v>
                </c:pt>
                <c:pt idx="3147">
                  <c:v>40008.185416666609</c:v>
                </c:pt>
                <c:pt idx="3148">
                  <c:v>40008.186111111114</c:v>
                </c:pt>
                <c:pt idx="3149">
                  <c:v>40008.186805555553</c:v>
                </c:pt>
                <c:pt idx="3150">
                  <c:v>40008.1875</c:v>
                </c:pt>
                <c:pt idx="3151">
                  <c:v>40008.188194444527</c:v>
                </c:pt>
                <c:pt idx="3152">
                  <c:v>40008.188888888893</c:v>
                </c:pt>
                <c:pt idx="3153">
                  <c:v>40008.189583333326</c:v>
                </c:pt>
                <c:pt idx="3154">
                  <c:v>40008.19027777778</c:v>
                </c:pt>
                <c:pt idx="3155">
                  <c:v>40008.190972222204</c:v>
                </c:pt>
                <c:pt idx="3156">
                  <c:v>40008.191666666564</c:v>
                </c:pt>
                <c:pt idx="3157">
                  <c:v>40008.192361111003</c:v>
                </c:pt>
                <c:pt idx="3158">
                  <c:v>40008.193055555501</c:v>
                </c:pt>
                <c:pt idx="3159">
                  <c:v>40008.193749999984</c:v>
                </c:pt>
                <c:pt idx="3160">
                  <c:v>40008.194444444445</c:v>
                </c:pt>
                <c:pt idx="3161">
                  <c:v>40008.195138888885</c:v>
                </c:pt>
                <c:pt idx="3162">
                  <c:v>40008.195833333324</c:v>
                </c:pt>
                <c:pt idx="3163">
                  <c:v>40008.196527777778</c:v>
                </c:pt>
                <c:pt idx="3164">
                  <c:v>40008.197222222225</c:v>
                </c:pt>
                <c:pt idx="3165">
                  <c:v>40008.197916666591</c:v>
                </c:pt>
                <c:pt idx="3166">
                  <c:v>40008.198611111104</c:v>
                </c:pt>
                <c:pt idx="3167">
                  <c:v>40008.199305555485</c:v>
                </c:pt>
                <c:pt idx="3168">
                  <c:v>40008.199999999997</c:v>
                </c:pt>
                <c:pt idx="3169">
                  <c:v>40008.200694444502</c:v>
                </c:pt>
                <c:pt idx="3170">
                  <c:v>40008.201388888876</c:v>
                </c:pt>
                <c:pt idx="3171">
                  <c:v>40008.202083333272</c:v>
                </c:pt>
                <c:pt idx="3172">
                  <c:v>40008.202777777777</c:v>
                </c:pt>
                <c:pt idx="3173">
                  <c:v>40008.203472222194</c:v>
                </c:pt>
                <c:pt idx="3174">
                  <c:v>40008.20416666659</c:v>
                </c:pt>
                <c:pt idx="3175">
                  <c:v>40008.204861111051</c:v>
                </c:pt>
                <c:pt idx="3176">
                  <c:v>40008.205555555556</c:v>
                </c:pt>
                <c:pt idx="3177">
                  <c:v>40008.206250000003</c:v>
                </c:pt>
                <c:pt idx="3178">
                  <c:v>40008.206944444442</c:v>
                </c:pt>
                <c:pt idx="3179">
                  <c:v>40008.207638888889</c:v>
                </c:pt>
                <c:pt idx="3180">
                  <c:v>40008.208333333336</c:v>
                </c:pt>
                <c:pt idx="3181">
                  <c:v>40008.209027777775</c:v>
                </c:pt>
                <c:pt idx="3182">
                  <c:v>40008.209722222186</c:v>
                </c:pt>
                <c:pt idx="3183">
                  <c:v>40008.210416666654</c:v>
                </c:pt>
                <c:pt idx="3184">
                  <c:v>40008.211111111043</c:v>
                </c:pt>
                <c:pt idx="3185">
                  <c:v>40008.211805555555</c:v>
                </c:pt>
                <c:pt idx="3186">
                  <c:v>40008.212500000001</c:v>
                </c:pt>
                <c:pt idx="3187">
                  <c:v>40008.213194444441</c:v>
                </c:pt>
                <c:pt idx="3188">
                  <c:v>40008.213888888888</c:v>
                </c:pt>
                <c:pt idx="3189">
                  <c:v>40008.214583333334</c:v>
                </c:pt>
                <c:pt idx="3190">
                  <c:v>40008.215277777781</c:v>
                </c:pt>
                <c:pt idx="3191">
                  <c:v>40008.21597222222</c:v>
                </c:pt>
                <c:pt idx="3192">
                  <c:v>40008.216666666609</c:v>
                </c:pt>
                <c:pt idx="3193">
                  <c:v>40008.217361111034</c:v>
                </c:pt>
                <c:pt idx="3194">
                  <c:v>40008.218055555553</c:v>
                </c:pt>
                <c:pt idx="3195">
                  <c:v>40008.21875</c:v>
                </c:pt>
                <c:pt idx="3196">
                  <c:v>40008.219444444447</c:v>
                </c:pt>
                <c:pt idx="3197">
                  <c:v>40008.220138888886</c:v>
                </c:pt>
                <c:pt idx="3198">
                  <c:v>40008.220833333326</c:v>
                </c:pt>
                <c:pt idx="3199">
                  <c:v>40008.221527777714</c:v>
                </c:pt>
                <c:pt idx="3200">
                  <c:v>40008.222222222204</c:v>
                </c:pt>
                <c:pt idx="3201">
                  <c:v>40008.222916666607</c:v>
                </c:pt>
                <c:pt idx="3202">
                  <c:v>40008.223611111003</c:v>
                </c:pt>
                <c:pt idx="3203">
                  <c:v>40008.224305555501</c:v>
                </c:pt>
                <c:pt idx="3204">
                  <c:v>40008.224999999999</c:v>
                </c:pt>
                <c:pt idx="3205">
                  <c:v>40008.225694444445</c:v>
                </c:pt>
                <c:pt idx="3206">
                  <c:v>40008.226388888885</c:v>
                </c:pt>
                <c:pt idx="3207">
                  <c:v>40008.227083333215</c:v>
                </c:pt>
                <c:pt idx="3208">
                  <c:v>40008.227777777713</c:v>
                </c:pt>
                <c:pt idx="3209">
                  <c:v>40008.228472222225</c:v>
                </c:pt>
                <c:pt idx="3210">
                  <c:v>40008.229166666562</c:v>
                </c:pt>
                <c:pt idx="3211">
                  <c:v>40008.229861111002</c:v>
                </c:pt>
                <c:pt idx="3212">
                  <c:v>40008.230555555558</c:v>
                </c:pt>
                <c:pt idx="3213">
                  <c:v>40008.231249999997</c:v>
                </c:pt>
                <c:pt idx="3214">
                  <c:v>40008.231944444444</c:v>
                </c:pt>
                <c:pt idx="3215">
                  <c:v>40008.232638888891</c:v>
                </c:pt>
                <c:pt idx="3216">
                  <c:v>40008.233333333272</c:v>
                </c:pt>
                <c:pt idx="3217">
                  <c:v>40008.234027777777</c:v>
                </c:pt>
                <c:pt idx="3218">
                  <c:v>40008.234722222194</c:v>
                </c:pt>
                <c:pt idx="3219">
                  <c:v>40008.23541666659</c:v>
                </c:pt>
                <c:pt idx="3220">
                  <c:v>40008.236111111051</c:v>
                </c:pt>
                <c:pt idx="3221">
                  <c:v>40008.236805555556</c:v>
                </c:pt>
                <c:pt idx="3222">
                  <c:v>40008.237499999996</c:v>
                </c:pt>
                <c:pt idx="3223">
                  <c:v>40008.238194444442</c:v>
                </c:pt>
                <c:pt idx="3224">
                  <c:v>40008.238888888889</c:v>
                </c:pt>
                <c:pt idx="3225">
                  <c:v>40008.23958333327</c:v>
                </c:pt>
                <c:pt idx="3226">
                  <c:v>40008.240277777782</c:v>
                </c:pt>
                <c:pt idx="3227">
                  <c:v>40008.240972222222</c:v>
                </c:pt>
                <c:pt idx="3228">
                  <c:v>40008.241666666574</c:v>
                </c:pt>
                <c:pt idx="3229">
                  <c:v>40008.242361111043</c:v>
                </c:pt>
                <c:pt idx="3230">
                  <c:v>40008.243055555555</c:v>
                </c:pt>
                <c:pt idx="3231">
                  <c:v>40008.243749999994</c:v>
                </c:pt>
                <c:pt idx="3232">
                  <c:v>40008.244444444441</c:v>
                </c:pt>
                <c:pt idx="3233">
                  <c:v>40008.245138888888</c:v>
                </c:pt>
                <c:pt idx="3234">
                  <c:v>40008.245833333334</c:v>
                </c:pt>
                <c:pt idx="3235">
                  <c:v>40008.246527777781</c:v>
                </c:pt>
                <c:pt idx="3236">
                  <c:v>40008.24722222222</c:v>
                </c:pt>
                <c:pt idx="3237">
                  <c:v>40008.247916666609</c:v>
                </c:pt>
                <c:pt idx="3238">
                  <c:v>40008.248611111114</c:v>
                </c:pt>
                <c:pt idx="3239">
                  <c:v>40008.249305555524</c:v>
                </c:pt>
                <c:pt idx="3240">
                  <c:v>40008.25</c:v>
                </c:pt>
                <c:pt idx="3241">
                  <c:v>40008.250694444527</c:v>
                </c:pt>
                <c:pt idx="3242">
                  <c:v>40008.251388888886</c:v>
                </c:pt>
                <c:pt idx="3243">
                  <c:v>40008.252083333326</c:v>
                </c:pt>
                <c:pt idx="3244">
                  <c:v>40008.25277777778</c:v>
                </c:pt>
                <c:pt idx="3245">
                  <c:v>40008.253472222204</c:v>
                </c:pt>
                <c:pt idx="3246">
                  <c:v>40008.254166666607</c:v>
                </c:pt>
                <c:pt idx="3247">
                  <c:v>40008.254861111105</c:v>
                </c:pt>
                <c:pt idx="3248">
                  <c:v>40008.255555555559</c:v>
                </c:pt>
                <c:pt idx="3249">
                  <c:v>40008.256250000013</c:v>
                </c:pt>
                <c:pt idx="3250">
                  <c:v>40008.256944444511</c:v>
                </c:pt>
                <c:pt idx="3251">
                  <c:v>40008.257638888892</c:v>
                </c:pt>
                <c:pt idx="3252">
                  <c:v>40008.258333333331</c:v>
                </c:pt>
                <c:pt idx="3253">
                  <c:v>40008.259027777778</c:v>
                </c:pt>
                <c:pt idx="3254">
                  <c:v>40008.259722222225</c:v>
                </c:pt>
                <c:pt idx="3255">
                  <c:v>40008.260416666591</c:v>
                </c:pt>
                <c:pt idx="3256">
                  <c:v>40008.261111111002</c:v>
                </c:pt>
                <c:pt idx="3257">
                  <c:v>40008.261805555485</c:v>
                </c:pt>
                <c:pt idx="3258">
                  <c:v>40008.262499999997</c:v>
                </c:pt>
                <c:pt idx="3259">
                  <c:v>40008.263194444444</c:v>
                </c:pt>
                <c:pt idx="3260">
                  <c:v>40008.263888888876</c:v>
                </c:pt>
                <c:pt idx="3261">
                  <c:v>40008.264583333272</c:v>
                </c:pt>
                <c:pt idx="3262">
                  <c:v>40008.265277777777</c:v>
                </c:pt>
                <c:pt idx="3263">
                  <c:v>40008.265972222194</c:v>
                </c:pt>
                <c:pt idx="3264">
                  <c:v>40008.26666666659</c:v>
                </c:pt>
                <c:pt idx="3265">
                  <c:v>40008.267361110993</c:v>
                </c:pt>
                <c:pt idx="3266">
                  <c:v>40008.268055555556</c:v>
                </c:pt>
                <c:pt idx="3267">
                  <c:v>40008.268749999996</c:v>
                </c:pt>
                <c:pt idx="3268">
                  <c:v>40008.269444444435</c:v>
                </c:pt>
                <c:pt idx="3269">
                  <c:v>40008.270138888889</c:v>
                </c:pt>
                <c:pt idx="3270">
                  <c:v>40008.270833333336</c:v>
                </c:pt>
                <c:pt idx="3271">
                  <c:v>40008.271527777775</c:v>
                </c:pt>
                <c:pt idx="3272">
                  <c:v>40008.272222222222</c:v>
                </c:pt>
                <c:pt idx="3273">
                  <c:v>40008.272916666654</c:v>
                </c:pt>
                <c:pt idx="3274">
                  <c:v>40008.273611111043</c:v>
                </c:pt>
                <c:pt idx="3275">
                  <c:v>40008.274305555555</c:v>
                </c:pt>
                <c:pt idx="3276">
                  <c:v>40008.275000000001</c:v>
                </c:pt>
                <c:pt idx="3277">
                  <c:v>40008.275694444441</c:v>
                </c:pt>
                <c:pt idx="3278">
                  <c:v>40008.276388888888</c:v>
                </c:pt>
                <c:pt idx="3279">
                  <c:v>40008.277083333247</c:v>
                </c:pt>
                <c:pt idx="3280">
                  <c:v>40008.277777777774</c:v>
                </c:pt>
                <c:pt idx="3281">
                  <c:v>40008.27847222222</c:v>
                </c:pt>
                <c:pt idx="3282">
                  <c:v>40008.279166666573</c:v>
                </c:pt>
                <c:pt idx="3283">
                  <c:v>40008.279861111034</c:v>
                </c:pt>
                <c:pt idx="3284">
                  <c:v>40008.280555555553</c:v>
                </c:pt>
                <c:pt idx="3285">
                  <c:v>40008.28125</c:v>
                </c:pt>
                <c:pt idx="3286">
                  <c:v>40008.281944444447</c:v>
                </c:pt>
                <c:pt idx="3287">
                  <c:v>40008.282638888893</c:v>
                </c:pt>
                <c:pt idx="3288">
                  <c:v>40008.283333333326</c:v>
                </c:pt>
                <c:pt idx="3289">
                  <c:v>40008.28402777778</c:v>
                </c:pt>
                <c:pt idx="3290">
                  <c:v>40008.284722222204</c:v>
                </c:pt>
                <c:pt idx="3291">
                  <c:v>40008.285416666607</c:v>
                </c:pt>
                <c:pt idx="3292">
                  <c:v>40008.286111111105</c:v>
                </c:pt>
                <c:pt idx="3293">
                  <c:v>40008.286805555559</c:v>
                </c:pt>
                <c:pt idx="3294">
                  <c:v>40008.287499999999</c:v>
                </c:pt>
                <c:pt idx="3295">
                  <c:v>40008.288194444511</c:v>
                </c:pt>
                <c:pt idx="3296">
                  <c:v>40008.288888888892</c:v>
                </c:pt>
                <c:pt idx="3297">
                  <c:v>40008.289583333324</c:v>
                </c:pt>
                <c:pt idx="3298">
                  <c:v>40008.290277777778</c:v>
                </c:pt>
                <c:pt idx="3299">
                  <c:v>40008.290972222225</c:v>
                </c:pt>
                <c:pt idx="3300">
                  <c:v>40008.291666666562</c:v>
                </c:pt>
                <c:pt idx="3301">
                  <c:v>40008.292361111002</c:v>
                </c:pt>
                <c:pt idx="3302">
                  <c:v>40008.293055555485</c:v>
                </c:pt>
                <c:pt idx="3303">
                  <c:v>40008.293749999975</c:v>
                </c:pt>
                <c:pt idx="3304">
                  <c:v>40008.294444444444</c:v>
                </c:pt>
                <c:pt idx="3305">
                  <c:v>40008.295138888876</c:v>
                </c:pt>
                <c:pt idx="3306">
                  <c:v>40008.295833333272</c:v>
                </c:pt>
                <c:pt idx="3307">
                  <c:v>40008.296527777777</c:v>
                </c:pt>
                <c:pt idx="3308">
                  <c:v>40008.297222222194</c:v>
                </c:pt>
                <c:pt idx="3309">
                  <c:v>40008.29791666659</c:v>
                </c:pt>
                <c:pt idx="3310">
                  <c:v>40008.298611111051</c:v>
                </c:pt>
                <c:pt idx="3311">
                  <c:v>40008.299305555469</c:v>
                </c:pt>
                <c:pt idx="3312">
                  <c:v>40008.300000000003</c:v>
                </c:pt>
                <c:pt idx="3313">
                  <c:v>40008.300694444544</c:v>
                </c:pt>
                <c:pt idx="3314">
                  <c:v>40008.301388888889</c:v>
                </c:pt>
                <c:pt idx="3315">
                  <c:v>40008.302083333336</c:v>
                </c:pt>
                <c:pt idx="3316">
                  <c:v>40008.302777777782</c:v>
                </c:pt>
                <c:pt idx="3317">
                  <c:v>40008.303472222222</c:v>
                </c:pt>
                <c:pt idx="3318">
                  <c:v>40008.304166666654</c:v>
                </c:pt>
                <c:pt idx="3319">
                  <c:v>40008.304861111108</c:v>
                </c:pt>
                <c:pt idx="3320">
                  <c:v>40008.305555555562</c:v>
                </c:pt>
                <c:pt idx="3321">
                  <c:v>40008.30625000006</c:v>
                </c:pt>
                <c:pt idx="3322">
                  <c:v>40008.306944444535</c:v>
                </c:pt>
                <c:pt idx="3323">
                  <c:v>40008.307638888953</c:v>
                </c:pt>
                <c:pt idx="3324">
                  <c:v>40008.308333333342</c:v>
                </c:pt>
                <c:pt idx="3325">
                  <c:v>40008.309027777781</c:v>
                </c:pt>
                <c:pt idx="3326">
                  <c:v>40008.30972222222</c:v>
                </c:pt>
                <c:pt idx="3327">
                  <c:v>40008.310416666667</c:v>
                </c:pt>
                <c:pt idx="3328">
                  <c:v>40008.311111111114</c:v>
                </c:pt>
                <c:pt idx="3329">
                  <c:v>40008.311805555553</c:v>
                </c:pt>
                <c:pt idx="3330">
                  <c:v>40008.312500000058</c:v>
                </c:pt>
                <c:pt idx="3331">
                  <c:v>40008.313194444527</c:v>
                </c:pt>
                <c:pt idx="3332">
                  <c:v>40008.313888888893</c:v>
                </c:pt>
                <c:pt idx="3333">
                  <c:v>40008.314583333333</c:v>
                </c:pt>
                <c:pt idx="3334">
                  <c:v>40008.315277777838</c:v>
                </c:pt>
                <c:pt idx="3335">
                  <c:v>40008.315972222219</c:v>
                </c:pt>
                <c:pt idx="3336">
                  <c:v>40008.316666666666</c:v>
                </c:pt>
                <c:pt idx="3337">
                  <c:v>40008.317361111105</c:v>
                </c:pt>
                <c:pt idx="3338">
                  <c:v>40008.318055555603</c:v>
                </c:pt>
                <c:pt idx="3339">
                  <c:v>40008.318750000013</c:v>
                </c:pt>
                <c:pt idx="3340">
                  <c:v>40008.319444444511</c:v>
                </c:pt>
                <c:pt idx="3341">
                  <c:v>40008.320138888892</c:v>
                </c:pt>
                <c:pt idx="3342">
                  <c:v>40008.320833333331</c:v>
                </c:pt>
                <c:pt idx="3343">
                  <c:v>40008.321527777778</c:v>
                </c:pt>
                <c:pt idx="3344">
                  <c:v>40008.322222222232</c:v>
                </c:pt>
                <c:pt idx="3345">
                  <c:v>40008.322916666664</c:v>
                </c:pt>
                <c:pt idx="3346">
                  <c:v>40008.323611111104</c:v>
                </c:pt>
                <c:pt idx="3347">
                  <c:v>40008.324305555558</c:v>
                </c:pt>
                <c:pt idx="3348">
                  <c:v>40008.325000000004</c:v>
                </c:pt>
                <c:pt idx="3349">
                  <c:v>40008.325694444502</c:v>
                </c:pt>
                <c:pt idx="3350">
                  <c:v>40008.326388888891</c:v>
                </c:pt>
                <c:pt idx="3351">
                  <c:v>40008.327083333272</c:v>
                </c:pt>
                <c:pt idx="3352">
                  <c:v>40008.327777777777</c:v>
                </c:pt>
                <c:pt idx="3353">
                  <c:v>40008.328472222223</c:v>
                </c:pt>
                <c:pt idx="3354">
                  <c:v>40008.32916666659</c:v>
                </c:pt>
                <c:pt idx="3355">
                  <c:v>40008.329861111051</c:v>
                </c:pt>
                <c:pt idx="3356">
                  <c:v>40008.330555555563</c:v>
                </c:pt>
                <c:pt idx="3357">
                  <c:v>40008.331250000003</c:v>
                </c:pt>
                <c:pt idx="3358">
                  <c:v>40008.331944444442</c:v>
                </c:pt>
                <c:pt idx="3359">
                  <c:v>40008.332638888969</c:v>
                </c:pt>
                <c:pt idx="3360">
                  <c:v>40008.333333333336</c:v>
                </c:pt>
                <c:pt idx="3361">
                  <c:v>40008.334027777782</c:v>
                </c:pt>
                <c:pt idx="3362">
                  <c:v>40008.334722222222</c:v>
                </c:pt>
                <c:pt idx="3363">
                  <c:v>40008.335416666654</c:v>
                </c:pt>
                <c:pt idx="3364">
                  <c:v>40008.336111111108</c:v>
                </c:pt>
                <c:pt idx="3365">
                  <c:v>40008.336805555562</c:v>
                </c:pt>
                <c:pt idx="3366">
                  <c:v>40008.337500000001</c:v>
                </c:pt>
                <c:pt idx="3367">
                  <c:v>40008.338194444535</c:v>
                </c:pt>
                <c:pt idx="3368">
                  <c:v>40008.338888888953</c:v>
                </c:pt>
                <c:pt idx="3369">
                  <c:v>40008.339583333334</c:v>
                </c:pt>
                <c:pt idx="3370">
                  <c:v>40008.340277777846</c:v>
                </c:pt>
                <c:pt idx="3371">
                  <c:v>40008.340972222242</c:v>
                </c:pt>
                <c:pt idx="3372">
                  <c:v>40008.341666666609</c:v>
                </c:pt>
                <c:pt idx="3373">
                  <c:v>40008.342361111114</c:v>
                </c:pt>
                <c:pt idx="3374">
                  <c:v>40008.343055555553</c:v>
                </c:pt>
                <c:pt idx="3375">
                  <c:v>40008.34375</c:v>
                </c:pt>
                <c:pt idx="3376">
                  <c:v>40008.344444444527</c:v>
                </c:pt>
                <c:pt idx="3377">
                  <c:v>40008.345138888893</c:v>
                </c:pt>
                <c:pt idx="3378">
                  <c:v>40008.345833333333</c:v>
                </c:pt>
                <c:pt idx="3379">
                  <c:v>40008.346527777838</c:v>
                </c:pt>
                <c:pt idx="3380">
                  <c:v>40008.347222222219</c:v>
                </c:pt>
                <c:pt idx="3381">
                  <c:v>40008.347916666666</c:v>
                </c:pt>
                <c:pt idx="3382">
                  <c:v>40008.348611111112</c:v>
                </c:pt>
                <c:pt idx="3383">
                  <c:v>40008.349305555559</c:v>
                </c:pt>
                <c:pt idx="3384">
                  <c:v>40008.350000000013</c:v>
                </c:pt>
                <c:pt idx="3385">
                  <c:v>40008.350694444576</c:v>
                </c:pt>
                <c:pt idx="3386">
                  <c:v>40008.351388888892</c:v>
                </c:pt>
                <c:pt idx="3387">
                  <c:v>40008.352083333331</c:v>
                </c:pt>
                <c:pt idx="3388">
                  <c:v>40008.352777777793</c:v>
                </c:pt>
                <c:pt idx="3389">
                  <c:v>40008.353472222232</c:v>
                </c:pt>
                <c:pt idx="3390">
                  <c:v>40008.354166666664</c:v>
                </c:pt>
                <c:pt idx="3391">
                  <c:v>40008.354861111111</c:v>
                </c:pt>
                <c:pt idx="3392">
                  <c:v>40008.355555555601</c:v>
                </c:pt>
                <c:pt idx="3393">
                  <c:v>40008.356250000084</c:v>
                </c:pt>
                <c:pt idx="3394">
                  <c:v>40008.35694444456</c:v>
                </c:pt>
                <c:pt idx="3395">
                  <c:v>40008.357638888985</c:v>
                </c:pt>
                <c:pt idx="3396">
                  <c:v>40008.358333333395</c:v>
                </c:pt>
                <c:pt idx="3397">
                  <c:v>40008.359027777791</c:v>
                </c:pt>
                <c:pt idx="3398">
                  <c:v>40008.359722222223</c:v>
                </c:pt>
                <c:pt idx="3399">
                  <c:v>40008.36041666667</c:v>
                </c:pt>
                <c:pt idx="3400">
                  <c:v>40008.361111111051</c:v>
                </c:pt>
                <c:pt idx="3401">
                  <c:v>40008.361805555556</c:v>
                </c:pt>
                <c:pt idx="3402">
                  <c:v>40008.362500000003</c:v>
                </c:pt>
                <c:pt idx="3403">
                  <c:v>40008.363194444442</c:v>
                </c:pt>
                <c:pt idx="3404">
                  <c:v>40008.363888888889</c:v>
                </c:pt>
                <c:pt idx="3405">
                  <c:v>40008.364583333336</c:v>
                </c:pt>
                <c:pt idx="3406">
                  <c:v>40008.365277777782</c:v>
                </c:pt>
                <c:pt idx="3407">
                  <c:v>40008.365972222222</c:v>
                </c:pt>
                <c:pt idx="3408">
                  <c:v>40008.366666666654</c:v>
                </c:pt>
                <c:pt idx="3409">
                  <c:v>40008.367361111043</c:v>
                </c:pt>
                <c:pt idx="3410">
                  <c:v>40008.368055555562</c:v>
                </c:pt>
                <c:pt idx="3411">
                  <c:v>40008.368750000001</c:v>
                </c:pt>
                <c:pt idx="3412">
                  <c:v>40008.369444444441</c:v>
                </c:pt>
                <c:pt idx="3413">
                  <c:v>40008.370138888953</c:v>
                </c:pt>
                <c:pt idx="3414">
                  <c:v>40008.370833333342</c:v>
                </c:pt>
                <c:pt idx="3415">
                  <c:v>40008.371527777781</c:v>
                </c:pt>
                <c:pt idx="3416">
                  <c:v>40008.372222222242</c:v>
                </c:pt>
                <c:pt idx="3417">
                  <c:v>40008.372916666667</c:v>
                </c:pt>
                <c:pt idx="3418">
                  <c:v>40008.373611111114</c:v>
                </c:pt>
                <c:pt idx="3419">
                  <c:v>40008.374305555553</c:v>
                </c:pt>
                <c:pt idx="3420">
                  <c:v>40008.375</c:v>
                </c:pt>
                <c:pt idx="3421">
                  <c:v>40008.375694444527</c:v>
                </c:pt>
                <c:pt idx="3422">
                  <c:v>40008.376388888893</c:v>
                </c:pt>
                <c:pt idx="3423">
                  <c:v>40008.377083333326</c:v>
                </c:pt>
                <c:pt idx="3424">
                  <c:v>40008.37777777778</c:v>
                </c:pt>
                <c:pt idx="3425">
                  <c:v>40008.378472222219</c:v>
                </c:pt>
                <c:pt idx="3426">
                  <c:v>40008.379166666607</c:v>
                </c:pt>
                <c:pt idx="3427">
                  <c:v>40008.379861111105</c:v>
                </c:pt>
                <c:pt idx="3428">
                  <c:v>40008.380555555603</c:v>
                </c:pt>
                <c:pt idx="3429">
                  <c:v>40008.381250000013</c:v>
                </c:pt>
                <c:pt idx="3430">
                  <c:v>40008.381944444511</c:v>
                </c:pt>
                <c:pt idx="3431">
                  <c:v>40008.382638888994</c:v>
                </c:pt>
                <c:pt idx="3432">
                  <c:v>40008.383333333331</c:v>
                </c:pt>
                <c:pt idx="3433">
                  <c:v>40008.384027777793</c:v>
                </c:pt>
                <c:pt idx="3434">
                  <c:v>40008.384722222232</c:v>
                </c:pt>
                <c:pt idx="3435">
                  <c:v>40008.385416666664</c:v>
                </c:pt>
                <c:pt idx="3436">
                  <c:v>40008.386111111111</c:v>
                </c:pt>
                <c:pt idx="3437">
                  <c:v>40008.386805555601</c:v>
                </c:pt>
                <c:pt idx="3438">
                  <c:v>40008.387500000012</c:v>
                </c:pt>
                <c:pt idx="3439">
                  <c:v>40008.38819444456</c:v>
                </c:pt>
                <c:pt idx="3440">
                  <c:v>40008.388888888985</c:v>
                </c:pt>
                <c:pt idx="3441">
                  <c:v>40008.38958333333</c:v>
                </c:pt>
                <c:pt idx="3442">
                  <c:v>40008.390277777791</c:v>
                </c:pt>
                <c:pt idx="3443">
                  <c:v>40008.390972222223</c:v>
                </c:pt>
                <c:pt idx="3444">
                  <c:v>40008.39166666659</c:v>
                </c:pt>
                <c:pt idx="3445">
                  <c:v>40008.392361111051</c:v>
                </c:pt>
                <c:pt idx="3446">
                  <c:v>40008.393055555556</c:v>
                </c:pt>
                <c:pt idx="3447">
                  <c:v>40008.393749999996</c:v>
                </c:pt>
                <c:pt idx="3448">
                  <c:v>40008.394444444442</c:v>
                </c:pt>
                <c:pt idx="3449">
                  <c:v>40008.395138888889</c:v>
                </c:pt>
                <c:pt idx="3450">
                  <c:v>40008.395833333336</c:v>
                </c:pt>
                <c:pt idx="3451">
                  <c:v>40008.396527777782</c:v>
                </c:pt>
                <c:pt idx="3452">
                  <c:v>40008.397222222222</c:v>
                </c:pt>
                <c:pt idx="3453">
                  <c:v>40008.397916666654</c:v>
                </c:pt>
                <c:pt idx="3454">
                  <c:v>40008.398611111108</c:v>
                </c:pt>
                <c:pt idx="3455">
                  <c:v>40008.399305555555</c:v>
                </c:pt>
                <c:pt idx="3456">
                  <c:v>40008.400000000001</c:v>
                </c:pt>
                <c:pt idx="3457">
                  <c:v>40008.400694444535</c:v>
                </c:pt>
                <c:pt idx="3458">
                  <c:v>40008.401388888888</c:v>
                </c:pt>
                <c:pt idx="3459">
                  <c:v>40008.402083333334</c:v>
                </c:pt>
                <c:pt idx="3460">
                  <c:v>40008.402777777781</c:v>
                </c:pt>
                <c:pt idx="3461">
                  <c:v>40008.40347222222</c:v>
                </c:pt>
                <c:pt idx="3462">
                  <c:v>40008.404166666609</c:v>
                </c:pt>
                <c:pt idx="3463">
                  <c:v>40008.404861111114</c:v>
                </c:pt>
                <c:pt idx="3464">
                  <c:v>40008.405555555553</c:v>
                </c:pt>
                <c:pt idx="3465">
                  <c:v>40008.406250000058</c:v>
                </c:pt>
                <c:pt idx="3466">
                  <c:v>40008.406944444527</c:v>
                </c:pt>
                <c:pt idx="3467">
                  <c:v>40008.407638888893</c:v>
                </c:pt>
                <c:pt idx="3468">
                  <c:v>40008.408333333333</c:v>
                </c:pt>
                <c:pt idx="3469">
                  <c:v>40008.40902777778</c:v>
                </c:pt>
                <c:pt idx="3470">
                  <c:v>40008.409722222204</c:v>
                </c:pt>
                <c:pt idx="3471">
                  <c:v>40008.410416666666</c:v>
                </c:pt>
                <c:pt idx="3472">
                  <c:v>40008.411111111105</c:v>
                </c:pt>
                <c:pt idx="3473">
                  <c:v>40008.411805555559</c:v>
                </c:pt>
                <c:pt idx="3474">
                  <c:v>40008.412500000013</c:v>
                </c:pt>
                <c:pt idx="3475">
                  <c:v>40008.413194444511</c:v>
                </c:pt>
                <c:pt idx="3476">
                  <c:v>40008.413888888892</c:v>
                </c:pt>
                <c:pt idx="3477">
                  <c:v>40008.414583333331</c:v>
                </c:pt>
                <c:pt idx="3478">
                  <c:v>40008.415277777793</c:v>
                </c:pt>
                <c:pt idx="3479">
                  <c:v>40008.415972222232</c:v>
                </c:pt>
                <c:pt idx="3480">
                  <c:v>40008.416666666664</c:v>
                </c:pt>
                <c:pt idx="3481">
                  <c:v>40008.417361111104</c:v>
                </c:pt>
                <c:pt idx="3482">
                  <c:v>40008.418055555601</c:v>
                </c:pt>
                <c:pt idx="3483">
                  <c:v>40008.418750000012</c:v>
                </c:pt>
                <c:pt idx="3484">
                  <c:v>40008.419444444502</c:v>
                </c:pt>
                <c:pt idx="3485">
                  <c:v>40008.420138888891</c:v>
                </c:pt>
                <c:pt idx="3486">
                  <c:v>40008.42083333333</c:v>
                </c:pt>
                <c:pt idx="3487">
                  <c:v>40008.421527777777</c:v>
                </c:pt>
                <c:pt idx="3488">
                  <c:v>40008.422222222223</c:v>
                </c:pt>
                <c:pt idx="3489">
                  <c:v>40008.42291666667</c:v>
                </c:pt>
                <c:pt idx="3490">
                  <c:v>40008.423611111051</c:v>
                </c:pt>
                <c:pt idx="3491">
                  <c:v>40008.424305555556</c:v>
                </c:pt>
                <c:pt idx="3492">
                  <c:v>40008.425000000003</c:v>
                </c:pt>
                <c:pt idx="3493">
                  <c:v>40008.425694444442</c:v>
                </c:pt>
                <c:pt idx="3494">
                  <c:v>40008.426388888889</c:v>
                </c:pt>
                <c:pt idx="3495">
                  <c:v>40008.42708333327</c:v>
                </c:pt>
                <c:pt idx="3496">
                  <c:v>40008.427777777775</c:v>
                </c:pt>
                <c:pt idx="3497">
                  <c:v>40008.428472222222</c:v>
                </c:pt>
                <c:pt idx="3498">
                  <c:v>40008.429166666574</c:v>
                </c:pt>
                <c:pt idx="3499">
                  <c:v>40008.429861111043</c:v>
                </c:pt>
                <c:pt idx="3500">
                  <c:v>40008.430555555562</c:v>
                </c:pt>
                <c:pt idx="3501">
                  <c:v>40008.431250000001</c:v>
                </c:pt>
                <c:pt idx="3502">
                  <c:v>40008.431944444441</c:v>
                </c:pt>
                <c:pt idx="3503">
                  <c:v>40008.432638888953</c:v>
                </c:pt>
                <c:pt idx="3504">
                  <c:v>40008.433333333334</c:v>
                </c:pt>
                <c:pt idx="3505">
                  <c:v>40008.434027777781</c:v>
                </c:pt>
                <c:pt idx="3506">
                  <c:v>40008.43472222222</c:v>
                </c:pt>
                <c:pt idx="3507">
                  <c:v>40008.435416666609</c:v>
                </c:pt>
                <c:pt idx="3508">
                  <c:v>40008.436111111114</c:v>
                </c:pt>
                <c:pt idx="3509">
                  <c:v>40008.436805555553</c:v>
                </c:pt>
                <c:pt idx="3510">
                  <c:v>40008.4375</c:v>
                </c:pt>
                <c:pt idx="3511">
                  <c:v>40008.438194444527</c:v>
                </c:pt>
                <c:pt idx="3512">
                  <c:v>40008.438888888893</c:v>
                </c:pt>
                <c:pt idx="3513">
                  <c:v>40008.439583333326</c:v>
                </c:pt>
                <c:pt idx="3514">
                  <c:v>40008.440277777838</c:v>
                </c:pt>
                <c:pt idx="3515">
                  <c:v>40008.440972222219</c:v>
                </c:pt>
                <c:pt idx="3516">
                  <c:v>40008.441666666607</c:v>
                </c:pt>
                <c:pt idx="3517">
                  <c:v>40008.442361111105</c:v>
                </c:pt>
                <c:pt idx="3518">
                  <c:v>40008.443055555559</c:v>
                </c:pt>
                <c:pt idx="3519">
                  <c:v>40008.443749999999</c:v>
                </c:pt>
                <c:pt idx="3520">
                  <c:v>40008.444444444511</c:v>
                </c:pt>
                <c:pt idx="3521">
                  <c:v>40008.445138888892</c:v>
                </c:pt>
                <c:pt idx="3522">
                  <c:v>40008.445833333331</c:v>
                </c:pt>
                <c:pt idx="3523">
                  <c:v>40008.446527777793</c:v>
                </c:pt>
                <c:pt idx="3524">
                  <c:v>40008.447222222232</c:v>
                </c:pt>
                <c:pt idx="3525">
                  <c:v>40008.447916666664</c:v>
                </c:pt>
                <c:pt idx="3526">
                  <c:v>40008.448611111111</c:v>
                </c:pt>
                <c:pt idx="3527">
                  <c:v>40008.449305555558</c:v>
                </c:pt>
                <c:pt idx="3528">
                  <c:v>40008.450000000012</c:v>
                </c:pt>
                <c:pt idx="3529">
                  <c:v>40008.45069444456</c:v>
                </c:pt>
                <c:pt idx="3530">
                  <c:v>40008.451388888891</c:v>
                </c:pt>
                <c:pt idx="3531">
                  <c:v>40008.45208333333</c:v>
                </c:pt>
                <c:pt idx="3532">
                  <c:v>40008.452777777791</c:v>
                </c:pt>
                <c:pt idx="3533">
                  <c:v>40008.453472222223</c:v>
                </c:pt>
                <c:pt idx="3534">
                  <c:v>40008.45416666667</c:v>
                </c:pt>
                <c:pt idx="3535">
                  <c:v>40008.454861111109</c:v>
                </c:pt>
                <c:pt idx="3536">
                  <c:v>40008.455555555563</c:v>
                </c:pt>
                <c:pt idx="3537">
                  <c:v>40008.456250000076</c:v>
                </c:pt>
                <c:pt idx="3538">
                  <c:v>40008.456944444544</c:v>
                </c:pt>
                <c:pt idx="3539">
                  <c:v>40008.457638888969</c:v>
                </c:pt>
                <c:pt idx="3540">
                  <c:v>40008.458333333343</c:v>
                </c:pt>
                <c:pt idx="3541">
                  <c:v>40008.459027777782</c:v>
                </c:pt>
                <c:pt idx="3542">
                  <c:v>40008.459722222222</c:v>
                </c:pt>
                <c:pt idx="3543">
                  <c:v>40008.460416666654</c:v>
                </c:pt>
                <c:pt idx="3544">
                  <c:v>40008.461111111043</c:v>
                </c:pt>
                <c:pt idx="3545">
                  <c:v>40008.461805555555</c:v>
                </c:pt>
                <c:pt idx="3546">
                  <c:v>40008.462500000001</c:v>
                </c:pt>
                <c:pt idx="3547">
                  <c:v>40008.463194444441</c:v>
                </c:pt>
                <c:pt idx="3548">
                  <c:v>40008.463888888888</c:v>
                </c:pt>
                <c:pt idx="3549">
                  <c:v>40008.464583333334</c:v>
                </c:pt>
                <c:pt idx="3550">
                  <c:v>40008.465277777781</c:v>
                </c:pt>
                <c:pt idx="3551">
                  <c:v>40008.46597222222</c:v>
                </c:pt>
                <c:pt idx="3552">
                  <c:v>40008.466666666609</c:v>
                </c:pt>
                <c:pt idx="3553">
                  <c:v>40008.467361111034</c:v>
                </c:pt>
                <c:pt idx="3554">
                  <c:v>40008.468055555553</c:v>
                </c:pt>
                <c:pt idx="3555">
                  <c:v>40008.46875</c:v>
                </c:pt>
                <c:pt idx="3556">
                  <c:v>40008.469444444447</c:v>
                </c:pt>
                <c:pt idx="3557">
                  <c:v>40008.470138888893</c:v>
                </c:pt>
                <c:pt idx="3558">
                  <c:v>40008.470833333333</c:v>
                </c:pt>
                <c:pt idx="3559">
                  <c:v>40008.47152777778</c:v>
                </c:pt>
                <c:pt idx="3560">
                  <c:v>40008.472222222219</c:v>
                </c:pt>
                <c:pt idx="3561">
                  <c:v>40008.472916666666</c:v>
                </c:pt>
                <c:pt idx="3562">
                  <c:v>40008.473611111105</c:v>
                </c:pt>
                <c:pt idx="3563">
                  <c:v>40008.474305555559</c:v>
                </c:pt>
                <c:pt idx="3564">
                  <c:v>40008.475000000006</c:v>
                </c:pt>
                <c:pt idx="3565">
                  <c:v>40008.475694444511</c:v>
                </c:pt>
                <c:pt idx="3566">
                  <c:v>40008.476388888892</c:v>
                </c:pt>
                <c:pt idx="3567">
                  <c:v>40008.477083333324</c:v>
                </c:pt>
                <c:pt idx="3568">
                  <c:v>40008.477777777778</c:v>
                </c:pt>
                <c:pt idx="3569">
                  <c:v>40008.478472222232</c:v>
                </c:pt>
                <c:pt idx="3570">
                  <c:v>40008.479166666591</c:v>
                </c:pt>
                <c:pt idx="3571">
                  <c:v>40008.479861111104</c:v>
                </c:pt>
                <c:pt idx="3572">
                  <c:v>40008.480555555601</c:v>
                </c:pt>
                <c:pt idx="3573">
                  <c:v>40008.481250000012</c:v>
                </c:pt>
                <c:pt idx="3574">
                  <c:v>40008.481944444502</c:v>
                </c:pt>
                <c:pt idx="3575">
                  <c:v>40008.482638888985</c:v>
                </c:pt>
                <c:pt idx="3576">
                  <c:v>40008.48333333333</c:v>
                </c:pt>
                <c:pt idx="3577">
                  <c:v>40008.484027777791</c:v>
                </c:pt>
                <c:pt idx="3578">
                  <c:v>40008.484722222223</c:v>
                </c:pt>
                <c:pt idx="3579">
                  <c:v>40008.48541666667</c:v>
                </c:pt>
                <c:pt idx="3580">
                  <c:v>40008.486111111109</c:v>
                </c:pt>
                <c:pt idx="3581">
                  <c:v>40008.486805555563</c:v>
                </c:pt>
                <c:pt idx="3582">
                  <c:v>40008.487500000003</c:v>
                </c:pt>
                <c:pt idx="3583">
                  <c:v>40008.488194444544</c:v>
                </c:pt>
                <c:pt idx="3584">
                  <c:v>40008.488888888969</c:v>
                </c:pt>
                <c:pt idx="3585">
                  <c:v>40008.489583333336</c:v>
                </c:pt>
                <c:pt idx="3586">
                  <c:v>40008.490277777782</c:v>
                </c:pt>
                <c:pt idx="3587">
                  <c:v>40008.490972222222</c:v>
                </c:pt>
                <c:pt idx="3588">
                  <c:v>40008.491666666574</c:v>
                </c:pt>
                <c:pt idx="3589">
                  <c:v>40008.492361111043</c:v>
                </c:pt>
                <c:pt idx="3590">
                  <c:v>40008.493055555555</c:v>
                </c:pt>
                <c:pt idx="3591">
                  <c:v>40008.493749999994</c:v>
                </c:pt>
                <c:pt idx="3592">
                  <c:v>40008.494444444441</c:v>
                </c:pt>
                <c:pt idx="3593">
                  <c:v>40008.495138888888</c:v>
                </c:pt>
                <c:pt idx="3594">
                  <c:v>40008.495833333334</c:v>
                </c:pt>
                <c:pt idx="3595">
                  <c:v>40008.496527777781</c:v>
                </c:pt>
                <c:pt idx="3596">
                  <c:v>40008.49722222222</c:v>
                </c:pt>
                <c:pt idx="3597">
                  <c:v>40008.497916666609</c:v>
                </c:pt>
                <c:pt idx="3598">
                  <c:v>40008.498611111114</c:v>
                </c:pt>
                <c:pt idx="3599">
                  <c:v>40008.499305555524</c:v>
                </c:pt>
                <c:pt idx="3600">
                  <c:v>40008.5</c:v>
                </c:pt>
                <c:pt idx="3601">
                  <c:v>40008.500694444527</c:v>
                </c:pt>
                <c:pt idx="3602">
                  <c:v>40008.501388888886</c:v>
                </c:pt>
                <c:pt idx="3603">
                  <c:v>40008.502083333326</c:v>
                </c:pt>
                <c:pt idx="3604">
                  <c:v>40008.50277777778</c:v>
                </c:pt>
                <c:pt idx="3605">
                  <c:v>40008.503472222204</c:v>
                </c:pt>
                <c:pt idx="3606">
                  <c:v>40008.504166666607</c:v>
                </c:pt>
                <c:pt idx="3607">
                  <c:v>40008.504861111105</c:v>
                </c:pt>
                <c:pt idx="3608">
                  <c:v>40008.505555555559</c:v>
                </c:pt>
                <c:pt idx="3609">
                  <c:v>40008.506250000013</c:v>
                </c:pt>
                <c:pt idx="3610">
                  <c:v>40008.506944444511</c:v>
                </c:pt>
                <c:pt idx="3611">
                  <c:v>40008.507638888892</c:v>
                </c:pt>
                <c:pt idx="3612">
                  <c:v>40008.508333333331</c:v>
                </c:pt>
                <c:pt idx="3613">
                  <c:v>40008.509027777778</c:v>
                </c:pt>
                <c:pt idx="3614">
                  <c:v>40008.509722222225</c:v>
                </c:pt>
                <c:pt idx="3615">
                  <c:v>40008.510416666664</c:v>
                </c:pt>
                <c:pt idx="3616">
                  <c:v>40008.511111111104</c:v>
                </c:pt>
                <c:pt idx="3617">
                  <c:v>40008.511805555558</c:v>
                </c:pt>
                <c:pt idx="3618">
                  <c:v>40008.512500000012</c:v>
                </c:pt>
                <c:pt idx="3619">
                  <c:v>40008.513194444502</c:v>
                </c:pt>
                <c:pt idx="3620">
                  <c:v>40008.513888888891</c:v>
                </c:pt>
                <c:pt idx="3621">
                  <c:v>40008.51458333333</c:v>
                </c:pt>
                <c:pt idx="3622">
                  <c:v>40008.515277777791</c:v>
                </c:pt>
                <c:pt idx="3623">
                  <c:v>40008.515972222223</c:v>
                </c:pt>
                <c:pt idx="3624">
                  <c:v>40008.51666666667</c:v>
                </c:pt>
                <c:pt idx="3625">
                  <c:v>40008.517361111051</c:v>
                </c:pt>
                <c:pt idx="3626">
                  <c:v>40008.518055555563</c:v>
                </c:pt>
                <c:pt idx="3627">
                  <c:v>40008.518750000003</c:v>
                </c:pt>
                <c:pt idx="3628">
                  <c:v>40008.519444444442</c:v>
                </c:pt>
                <c:pt idx="3629">
                  <c:v>40008.520138888889</c:v>
                </c:pt>
                <c:pt idx="3630">
                  <c:v>40008.520833333336</c:v>
                </c:pt>
                <c:pt idx="3631">
                  <c:v>40008.521527777775</c:v>
                </c:pt>
                <c:pt idx="3632">
                  <c:v>40008.522222222222</c:v>
                </c:pt>
                <c:pt idx="3633">
                  <c:v>40008.522916666654</c:v>
                </c:pt>
                <c:pt idx="3634">
                  <c:v>40008.523611111043</c:v>
                </c:pt>
                <c:pt idx="3635">
                  <c:v>40008.524305555555</c:v>
                </c:pt>
                <c:pt idx="3636">
                  <c:v>40008.525000000001</c:v>
                </c:pt>
                <c:pt idx="3637">
                  <c:v>40008.525694444441</c:v>
                </c:pt>
                <c:pt idx="3638">
                  <c:v>40008.526388888888</c:v>
                </c:pt>
                <c:pt idx="3639">
                  <c:v>40008.527083333247</c:v>
                </c:pt>
                <c:pt idx="3640">
                  <c:v>40008.527777777774</c:v>
                </c:pt>
                <c:pt idx="3641">
                  <c:v>40008.52847222222</c:v>
                </c:pt>
                <c:pt idx="3642">
                  <c:v>40008.529166666573</c:v>
                </c:pt>
                <c:pt idx="3643">
                  <c:v>40008.529861111034</c:v>
                </c:pt>
                <c:pt idx="3644">
                  <c:v>40008.530555555553</c:v>
                </c:pt>
                <c:pt idx="3645">
                  <c:v>40008.53125</c:v>
                </c:pt>
                <c:pt idx="3646">
                  <c:v>40008.531944444447</c:v>
                </c:pt>
                <c:pt idx="3647">
                  <c:v>40008.532638888893</c:v>
                </c:pt>
                <c:pt idx="3648">
                  <c:v>40008.533333333326</c:v>
                </c:pt>
                <c:pt idx="3649">
                  <c:v>40008.53402777778</c:v>
                </c:pt>
                <c:pt idx="3650">
                  <c:v>40008.534722222204</c:v>
                </c:pt>
                <c:pt idx="3651">
                  <c:v>40008.535416666607</c:v>
                </c:pt>
                <c:pt idx="3652">
                  <c:v>40008.536111111105</c:v>
                </c:pt>
                <c:pt idx="3653">
                  <c:v>40008.536805555559</c:v>
                </c:pt>
                <c:pt idx="3654">
                  <c:v>40008.537499999999</c:v>
                </c:pt>
                <c:pt idx="3655">
                  <c:v>40008.538194444511</c:v>
                </c:pt>
                <c:pt idx="3656">
                  <c:v>40008.538888888892</c:v>
                </c:pt>
                <c:pt idx="3657">
                  <c:v>40008.539583333324</c:v>
                </c:pt>
                <c:pt idx="3658">
                  <c:v>40008.540277777793</c:v>
                </c:pt>
                <c:pt idx="3659">
                  <c:v>40008.540972222232</c:v>
                </c:pt>
                <c:pt idx="3660">
                  <c:v>40008.541666666591</c:v>
                </c:pt>
                <c:pt idx="3661">
                  <c:v>40008.542361111104</c:v>
                </c:pt>
                <c:pt idx="3662">
                  <c:v>40008.543055555558</c:v>
                </c:pt>
                <c:pt idx="3663">
                  <c:v>40008.543749999997</c:v>
                </c:pt>
                <c:pt idx="3664">
                  <c:v>40008.544444444502</c:v>
                </c:pt>
                <c:pt idx="3665">
                  <c:v>40008.545138888891</c:v>
                </c:pt>
                <c:pt idx="3666">
                  <c:v>40008.54583333333</c:v>
                </c:pt>
                <c:pt idx="3667">
                  <c:v>40008.546527777791</c:v>
                </c:pt>
                <c:pt idx="3668">
                  <c:v>40008.547222222223</c:v>
                </c:pt>
                <c:pt idx="3669">
                  <c:v>40008.54791666667</c:v>
                </c:pt>
                <c:pt idx="3670">
                  <c:v>40008.548611111109</c:v>
                </c:pt>
                <c:pt idx="3671">
                  <c:v>40008.549305555556</c:v>
                </c:pt>
                <c:pt idx="3672">
                  <c:v>40008.550000000003</c:v>
                </c:pt>
                <c:pt idx="3673">
                  <c:v>40008.550694444544</c:v>
                </c:pt>
                <c:pt idx="3674">
                  <c:v>40008.551388888889</c:v>
                </c:pt>
                <c:pt idx="3675">
                  <c:v>40008.552083333336</c:v>
                </c:pt>
                <c:pt idx="3676">
                  <c:v>40008.552777777782</c:v>
                </c:pt>
                <c:pt idx="3677">
                  <c:v>40008.553472222222</c:v>
                </c:pt>
                <c:pt idx="3678">
                  <c:v>40008.554166666654</c:v>
                </c:pt>
                <c:pt idx="3679">
                  <c:v>40008.554861111108</c:v>
                </c:pt>
                <c:pt idx="3680">
                  <c:v>40008.555555555562</c:v>
                </c:pt>
                <c:pt idx="3681">
                  <c:v>40008.55625000006</c:v>
                </c:pt>
                <c:pt idx="3682">
                  <c:v>40008.556944444535</c:v>
                </c:pt>
                <c:pt idx="3683">
                  <c:v>40008.557638888953</c:v>
                </c:pt>
                <c:pt idx="3684">
                  <c:v>40008.558333333342</c:v>
                </c:pt>
                <c:pt idx="3685">
                  <c:v>40008.559027777781</c:v>
                </c:pt>
                <c:pt idx="3686">
                  <c:v>40008.55972222222</c:v>
                </c:pt>
                <c:pt idx="3687">
                  <c:v>40008.560416666609</c:v>
                </c:pt>
                <c:pt idx="3688">
                  <c:v>40008.561111111034</c:v>
                </c:pt>
                <c:pt idx="3689">
                  <c:v>40008.561805555524</c:v>
                </c:pt>
                <c:pt idx="3690">
                  <c:v>40008.5625</c:v>
                </c:pt>
                <c:pt idx="3691">
                  <c:v>40008.563194444447</c:v>
                </c:pt>
                <c:pt idx="3692">
                  <c:v>40008.563888888886</c:v>
                </c:pt>
                <c:pt idx="3693">
                  <c:v>40008.564583333326</c:v>
                </c:pt>
                <c:pt idx="3694">
                  <c:v>40008.56527777778</c:v>
                </c:pt>
                <c:pt idx="3695">
                  <c:v>40008.565972222204</c:v>
                </c:pt>
                <c:pt idx="3696">
                  <c:v>40008.566666666607</c:v>
                </c:pt>
                <c:pt idx="3697">
                  <c:v>40008.567361111003</c:v>
                </c:pt>
                <c:pt idx="3698">
                  <c:v>40008.568055555559</c:v>
                </c:pt>
                <c:pt idx="3699">
                  <c:v>40008.568749999999</c:v>
                </c:pt>
                <c:pt idx="3700">
                  <c:v>40008.569444444445</c:v>
                </c:pt>
                <c:pt idx="3701">
                  <c:v>40008.570138888892</c:v>
                </c:pt>
                <c:pt idx="3702">
                  <c:v>40008.570833333331</c:v>
                </c:pt>
                <c:pt idx="3703">
                  <c:v>40008.571527777778</c:v>
                </c:pt>
                <c:pt idx="3704">
                  <c:v>40008.572222222232</c:v>
                </c:pt>
                <c:pt idx="3705">
                  <c:v>40008.572916666664</c:v>
                </c:pt>
                <c:pt idx="3706">
                  <c:v>40008.573611111104</c:v>
                </c:pt>
                <c:pt idx="3707">
                  <c:v>40008.574305555558</c:v>
                </c:pt>
                <c:pt idx="3708">
                  <c:v>40008.575000000004</c:v>
                </c:pt>
                <c:pt idx="3709">
                  <c:v>40008.575694444502</c:v>
                </c:pt>
                <c:pt idx="3710">
                  <c:v>40008.576388888891</c:v>
                </c:pt>
                <c:pt idx="3711">
                  <c:v>40008.577083333272</c:v>
                </c:pt>
                <c:pt idx="3712">
                  <c:v>40008.577777777777</c:v>
                </c:pt>
                <c:pt idx="3713">
                  <c:v>40008.578472222223</c:v>
                </c:pt>
                <c:pt idx="3714">
                  <c:v>40008.57916666659</c:v>
                </c:pt>
                <c:pt idx="3715">
                  <c:v>40008.579861111051</c:v>
                </c:pt>
                <c:pt idx="3716">
                  <c:v>40008.580555555563</c:v>
                </c:pt>
                <c:pt idx="3717">
                  <c:v>40008.581250000003</c:v>
                </c:pt>
                <c:pt idx="3718">
                  <c:v>40008.581944444442</c:v>
                </c:pt>
                <c:pt idx="3719">
                  <c:v>40008.582638888969</c:v>
                </c:pt>
                <c:pt idx="3720">
                  <c:v>40008.583333333336</c:v>
                </c:pt>
                <c:pt idx="3721">
                  <c:v>40008.584027777782</c:v>
                </c:pt>
                <c:pt idx="3722">
                  <c:v>40008.584722222222</c:v>
                </c:pt>
                <c:pt idx="3723">
                  <c:v>40008.585416666654</c:v>
                </c:pt>
                <c:pt idx="3724">
                  <c:v>40008.586111111108</c:v>
                </c:pt>
                <c:pt idx="3725">
                  <c:v>40008.586805555562</c:v>
                </c:pt>
                <c:pt idx="3726">
                  <c:v>40008.587500000001</c:v>
                </c:pt>
                <c:pt idx="3727">
                  <c:v>40008.588194444535</c:v>
                </c:pt>
                <c:pt idx="3728">
                  <c:v>40008.588888888953</c:v>
                </c:pt>
                <c:pt idx="3729">
                  <c:v>40008.589583333334</c:v>
                </c:pt>
                <c:pt idx="3730">
                  <c:v>40008.590277777781</c:v>
                </c:pt>
                <c:pt idx="3731">
                  <c:v>40008.59097222222</c:v>
                </c:pt>
                <c:pt idx="3732">
                  <c:v>40008.591666666573</c:v>
                </c:pt>
                <c:pt idx="3733">
                  <c:v>40008.592361111034</c:v>
                </c:pt>
                <c:pt idx="3734">
                  <c:v>40008.593055555524</c:v>
                </c:pt>
                <c:pt idx="3735">
                  <c:v>40008.593749999985</c:v>
                </c:pt>
                <c:pt idx="3736">
                  <c:v>40008.594444444447</c:v>
                </c:pt>
                <c:pt idx="3737">
                  <c:v>40008.595138888886</c:v>
                </c:pt>
                <c:pt idx="3738">
                  <c:v>40008.595833333326</c:v>
                </c:pt>
                <c:pt idx="3739">
                  <c:v>40008.59652777778</c:v>
                </c:pt>
                <c:pt idx="3740">
                  <c:v>40008.597222222204</c:v>
                </c:pt>
                <c:pt idx="3741">
                  <c:v>40008.597916666607</c:v>
                </c:pt>
                <c:pt idx="3742">
                  <c:v>40008.598611111105</c:v>
                </c:pt>
                <c:pt idx="3743">
                  <c:v>40008.599305555501</c:v>
                </c:pt>
                <c:pt idx="3744">
                  <c:v>40008.6</c:v>
                </c:pt>
                <c:pt idx="3745">
                  <c:v>40008.600694444511</c:v>
                </c:pt>
                <c:pt idx="3746">
                  <c:v>40008.601388888885</c:v>
                </c:pt>
                <c:pt idx="3747">
                  <c:v>40008.602083333324</c:v>
                </c:pt>
                <c:pt idx="3748">
                  <c:v>40008.602777777778</c:v>
                </c:pt>
                <c:pt idx="3749">
                  <c:v>40008.603472222225</c:v>
                </c:pt>
                <c:pt idx="3750">
                  <c:v>40008.604166666591</c:v>
                </c:pt>
                <c:pt idx="3751">
                  <c:v>40008.604861111104</c:v>
                </c:pt>
                <c:pt idx="3752">
                  <c:v>40008.605555555558</c:v>
                </c:pt>
                <c:pt idx="3753">
                  <c:v>40008.606250000012</c:v>
                </c:pt>
                <c:pt idx="3754">
                  <c:v>40008.606944444502</c:v>
                </c:pt>
                <c:pt idx="3755">
                  <c:v>40008.607638888891</c:v>
                </c:pt>
                <c:pt idx="3756">
                  <c:v>40008.60833333333</c:v>
                </c:pt>
                <c:pt idx="3757">
                  <c:v>40008.609027777777</c:v>
                </c:pt>
                <c:pt idx="3758">
                  <c:v>40008.609722222194</c:v>
                </c:pt>
                <c:pt idx="3759">
                  <c:v>40008.61041666667</c:v>
                </c:pt>
                <c:pt idx="3760">
                  <c:v>40008.611111111051</c:v>
                </c:pt>
                <c:pt idx="3761">
                  <c:v>40008.611805555556</c:v>
                </c:pt>
                <c:pt idx="3762">
                  <c:v>40008.612500000003</c:v>
                </c:pt>
                <c:pt idx="3763">
                  <c:v>40008.613194444442</c:v>
                </c:pt>
                <c:pt idx="3764">
                  <c:v>40008.613888888889</c:v>
                </c:pt>
                <c:pt idx="3765">
                  <c:v>40008.614583333336</c:v>
                </c:pt>
                <c:pt idx="3766">
                  <c:v>40008.615277777782</c:v>
                </c:pt>
                <c:pt idx="3767">
                  <c:v>40008.615972222222</c:v>
                </c:pt>
                <c:pt idx="3768">
                  <c:v>40008.616666666654</c:v>
                </c:pt>
                <c:pt idx="3769">
                  <c:v>40008.617361111043</c:v>
                </c:pt>
                <c:pt idx="3770">
                  <c:v>40008.618055555562</c:v>
                </c:pt>
                <c:pt idx="3771">
                  <c:v>40008.618750000001</c:v>
                </c:pt>
                <c:pt idx="3772">
                  <c:v>40008.619444444441</c:v>
                </c:pt>
                <c:pt idx="3773">
                  <c:v>40008.620138888888</c:v>
                </c:pt>
                <c:pt idx="3774">
                  <c:v>40008.620833333334</c:v>
                </c:pt>
                <c:pt idx="3775">
                  <c:v>40008.621527777774</c:v>
                </c:pt>
                <c:pt idx="3776">
                  <c:v>40008.62222222222</c:v>
                </c:pt>
                <c:pt idx="3777">
                  <c:v>40008.622916666609</c:v>
                </c:pt>
                <c:pt idx="3778">
                  <c:v>40008.623611111034</c:v>
                </c:pt>
                <c:pt idx="3779">
                  <c:v>40008.624305555524</c:v>
                </c:pt>
                <c:pt idx="3780">
                  <c:v>40008.624999999993</c:v>
                </c:pt>
                <c:pt idx="3781">
                  <c:v>40008.625694444447</c:v>
                </c:pt>
                <c:pt idx="3782">
                  <c:v>40008.626388888886</c:v>
                </c:pt>
                <c:pt idx="3783">
                  <c:v>40008.627083333224</c:v>
                </c:pt>
                <c:pt idx="3784">
                  <c:v>40008.627777777714</c:v>
                </c:pt>
                <c:pt idx="3785">
                  <c:v>40008.628472222204</c:v>
                </c:pt>
                <c:pt idx="3786">
                  <c:v>40008.629166666564</c:v>
                </c:pt>
                <c:pt idx="3787">
                  <c:v>40008.629861111003</c:v>
                </c:pt>
                <c:pt idx="3788">
                  <c:v>40008.630555555559</c:v>
                </c:pt>
                <c:pt idx="3789">
                  <c:v>40008.631249999999</c:v>
                </c:pt>
                <c:pt idx="3790">
                  <c:v>40008.631944444445</c:v>
                </c:pt>
                <c:pt idx="3791">
                  <c:v>40008.632638888892</c:v>
                </c:pt>
                <c:pt idx="3792">
                  <c:v>40008.633333333324</c:v>
                </c:pt>
                <c:pt idx="3793">
                  <c:v>40008.634027777778</c:v>
                </c:pt>
                <c:pt idx="3794">
                  <c:v>40008.634722222225</c:v>
                </c:pt>
                <c:pt idx="3795">
                  <c:v>40008.635416666591</c:v>
                </c:pt>
                <c:pt idx="3796">
                  <c:v>40008.636111111104</c:v>
                </c:pt>
                <c:pt idx="3797">
                  <c:v>40008.636805555558</c:v>
                </c:pt>
                <c:pt idx="3798">
                  <c:v>40008.637499999997</c:v>
                </c:pt>
                <c:pt idx="3799">
                  <c:v>40008.638194444502</c:v>
                </c:pt>
                <c:pt idx="3800">
                  <c:v>40008.638888888891</c:v>
                </c:pt>
                <c:pt idx="3801">
                  <c:v>40008.639583333272</c:v>
                </c:pt>
                <c:pt idx="3802">
                  <c:v>40008.640277777791</c:v>
                </c:pt>
                <c:pt idx="3803">
                  <c:v>40008.640972222223</c:v>
                </c:pt>
                <c:pt idx="3804">
                  <c:v>40008.64166666659</c:v>
                </c:pt>
                <c:pt idx="3805">
                  <c:v>40008.642361111051</c:v>
                </c:pt>
                <c:pt idx="3806">
                  <c:v>40008.643055555556</c:v>
                </c:pt>
                <c:pt idx="3807">
                  <c:v>40008.643749999996</c:v>
                </c:pt>
                <c:pt idx="3808">
                  <c:v>40008.644444444442</c:v>
                </c:pt>
                <c:pt idx="3809">
                  <c:v>40008.645138888889</c:v>
                </c:pt>
                <c:pt idx="3810">
                  <c:v>40008.645833333336</c:v>
                </c:pt>
                <c:pt idx="3811">
                  <c:v>40008.646527777782</c:v>
                </c:pt>
                <c:pt idx="3812">
                  <c:v>40008.647222222222</c:v>
                </c:pt>
                <c:pt idx="3813">
                  <c:v>40008.647916666654</c:v>
                </c:pt>
                <c:pt idx="3814">
                  <c:v>40008.648611111108</c:v>
                </c:pt>
                <c:pt idx="3815">
                  <c:v>40008.649305555555</c:v>
                </c:pt>
                <c:pt idx="3816">
                  <c:v>40008.65</c:v>
                </c:pt>
                <c:pt idx="3817">
                  <c:v>40008.650694444535</c:v>
                </c:pt>
                <c:pt idx="3818">
                  <c:v>40008.651388888888</c:v>
                </c:pt>
                <c:pt idx="3819">
                  <c:v>40008.652083333334</c:v>
                </c:pt>
                <c:pt idx="3820">
                  <c:v>40008.652777777781</c:v>
                </c:pt>
                <c:pt idx="3821">
                  <c:v>40008.65347222222</c:v>
                </c:pt>
                <c:pt idx="3822">
                  <c:v>40008.654166666609</c:v>
                </c:pt>
                <c:pt idx="3823">
                  <c:v>40008.654861111114</c:v>
                </c:pt>
                <c:pt idx="3824">
                  <c:v>40008.655555555553</c:v>
                </c:pt>
                <c:pt idx="3825">
                  <c:v>40008.656250000058</c:v>
                </c:pt>
                <c:pt idx="3826">
                  <c:v>40008.656944444527</c:v>
                </c:pt>
                <c:pt idx="3827">
                  <c:v>40008.657638888893</c:v>
                </c:pt>
                <c:pt idx="3828">
                  <c:v>40008.658333333333</c:v>
                </c:pt>
                <c:pt idx="3829">
                  <c:v>40008.65902777778</c:v>
                </c:pt>
                <c:pt idx="3830">
                  <c:v>40008.659722222204</c:v>
                </c:pt>
                <c:pt idx="3831">
                  <c:v>40008.660416666607</c:v>
                </c:pt>
                <c:pt idx="3832">
                  <c:v>40008.661111111003</c:v>
                </c:pt>
                <c:pt idx="3833">
                  <c:v>40008.661805555501</c:v>
                </c:pt>
                <c:pt idx="3834">
                  <c:v>40008.662499999999</c:v>
                </c:pt>
                <c:pt idx="3835">
                  <c:v>40008.663194444445</c:v>
                </c:pt>
                <c:pt idx="3836">
                  <c:v>40008.663888888885</c:v>
                </c:pt>
                <c:pt idx="3837">
                  <c:v>40008.664583333324</c:v>
                </c:pt>
                <c:pt idx="3838">
                  <c:v>40008.665277777778</c:v>
                </c:pt>
                <c:pt idx="3839">
                  <c:v>40008.665972222225</c:v>
                </c:pt>
                <c:pt idx="3840">
                  <c:v>40008.666666666591</c:v>
                </c:pt>
                <c:pt idx="3841">
                  <c:v>40008.667361111002</c:v>
                </c:pt>
                <c:pt idx="3842">
                  <c:v>40008.668055555558</c:v>
                </c:pt>
                <c:pt idx="3843">
                  <c:v>40008.668749999997</c:v>
                </c:pt>
                <c:pt idx="3844">
                  <c:v>40008.669444444444</c:v>
                </c:pt>
                <c:pt idx="3845">
                  <c:v>40008.670138888891</c:v>
                </c:pt>
                <c:pt idx="3846">
                  <c:v>40008.67083333333</c:v>
                </c:pt>
                <c:pt idx="3847">
                  <c:v>40008.671527777777</c:v>
                </c:pt>
                <c:pt idx="3848">
                  <c:v>40008.672222222223</c:v>
                </c:pt>
                <c:pt idx="3849">
                  <c:v>40008.67291666667</c:v>
                </c:pt>
                <c:pt idx="3850">
                  <c:v>40008.673611111051</c:v>
                </c:pt>
                <c:pt idx="3851">
                  <c:v>40008.674305555556</c:v>
                </c:pt>
                <c:pt idx="3852">
                  <c:v>40008.675000000003</c:v>
                </c:pt>
                <c:pt idx="3853">
                  <c:v>40008.675694444442</c:v>
                </c:pt>
                <c:pt idx="3854">
                  <c:v>40008.676388888889</c:v>
                </c:pt>
                <c:pt idx="3855">
                  <c:v>40008.67708333327</c:v>
                </c:pt>
                <c:pt idx="3856">
                  <c:v>40008.677777777775</c:v>
                </c:pt>
                <c:pt idx="3857">
                  <c:v>40008.678472222222</c:v>
                </c:pt>
                <c:pt idx="3858">
                  <c:v>40008.679166666574</c:v>
                </c:pt>
                <c:pt idx="3859">
                  <c:v>40008.679861111043</c:v>
                </c:pt>
                <c:pt idx="3860">
                  <c:v>40008.680555555562</c:v>
                </c:pt>
                <c:pt idx="3861">
                  <c:v>40008.681250000001</c:v>
                </c:pt>
                <c:pt idx="3862">
                  <c:v>40008.681944444441</c:v>
                </c:pt>
                <c:pt idx="3863">
                  <c:v>40008.682638888953</c:v>
                </c:pt>
                <c:pt idx="3864">
                  <c:v>40008.683333333334</c:v>
                </c:pt>
                <c:pt idx="3865">
                  <c:v>40008.684027777781</c:v>
                </c:pt>
                <c:pt idx="3866">
                  <c:v>40008.68472222222</c:v>
                </c:pt>
                <c:pt idx="3867">
                  <c:v>40008.685416666609</c:v>
                </c:pt>
                <c:pt idx="3868">
                  <c:v>40008.686111111114</c:v>
                </c:pt>
                <c:pt idx="3869">
                  <c:v>40008.686805555553</c:v>
                </c:pt>
                <c:pt idx="3870">
                  <c:v>40008.6875</c:v>
                </c:pt>
                <c:pt idx="3871">
                  <c:v>40008.688194444527</c:v>
                </c:pt>
                <c:pt idx="3872">
                  <c:v>40008.688888888893</c:v>
                </c:pt>
                <c:pt idx="3873">
                  <c:v>40008.689583333326</c:v>
                </c:pt>
                <c:pt idx="3874">
                  <c:v>40008.69027777778</c:v>
                </c:pt>
                <c:pt idx="3875">
                  <c:v>40008.690972222204</c:v>
                </c:pt>
                <c:pt idx="3876">
                  <c:v>40008.691666666564</c:v>
                </c:pt>
                <c:pt idx="3877">
                  <c:v>40008.692361111003</c:v>
                </c:pt>
                <c:pt idx="3878">
                  <c:v>40008.693055555501</c:v>
                </c:pt>
                <c:pt idx="3879">
                  <c:v>40008.693749999984</c:v>
                </c:pt>
                <c:pt idx="3880">
                  <c:v>40008.694444444445</c:v>
                </c:pt>
                <c:pt idx="3881">
                  <c:v>40008.695138888885</c:v>
                </c:pt>
                <c:pt idx="3882">
                  <c:v>40008.695833333324</c:v>
                </c:pt>
                <c:pt idx="3883">
                  <c:v>40008.696527777778</c:v>
                </c:pt>
                <c:pt idx="3884">
                  <c:v>40008.697222222225</c:v>
                </c:pt>
                <c:pt idx="3885">
                  <c:v>40008.697916666591</c:v>
                </c:pt>
                <c:pt idx="3886">
                  <c:v>40008.698611111104</c:v>
                </c:pt>
                <c:pt idx="3887">
                  <c:v>40008.699305555485</c:v>
                </c:pt>
                <c:pt idx="3888">
                  <c:v>40008.699999999997</c:v>
                </c:pt>
                <c:pt idx="3889">
                  <c:v>40008.700694444502</c:v>
                </c:pt>
                <c:pt idx="3890">
                  <c:v>40008.701388888876</c:v>
                </c:pt>
                <c:pt idx="3891">
                  <c:v>40008.702083333272</c:v>
                </c:pt>
                <c:pt idx="3892">
                  <c:v>40008.702777777777</c:v>
                </c:pt>
                <c:pt idx="3893">
                  <c:v>40008.703472222194</c:v>
                </c:pt>
                <c:pt idx="3894">
                  <c:v>40008.70416666659</c:v>
                </c:pt>
                <c:pt idx="3895">
                  <c:v>40008.704861111051</c:v>
                </c:pt>
                <c:pt idx="3896">
                  <c:v>40008.705555555556</c:v>
                </c:pt>
                <c:pt idx="3897">
                  <c:v>40008.706250000003</c:v>
                </c:pt>
                <c:pt idx="3898">
                  <c:v>40008.706944444442</c:v>
                </c:pt>
                <c:pt idx="3899">
                  <c:v>40008.707638888889</c:v>
                </c:pt>
                <c:pt idx="3900">
                  <c:v>40008.708333333336</c:v>
                </c:pt>
                <c:pt idx="3901">
                  <c:v>40008.709027777775</c:v>
                </c:pt>
                <c:pt idx="3902">
                  <c:v>40008.709722222186</c:v>
                </c:pt>
                <c:pt idx="3903">
                  <c:v>40008.710416666654</c:v>
                </c:pt>
                <c:pt idx="3904">
                  <c:v>40008.711111111043</c:v>
                </c:pt>
                <c:pt idx="3905">
                  <c:v>40008.711805555555</c:v>
                </c:pt>
                <c:pt idx="3906">
                  <c:v>40008.712500000001</c:v>
                </c:pt>
                <c:pt idx="3907">
                  <c:v>40008.713194444441</c:v>
                </c:pt>
                <c:pt idx="3908">
                  <c:v>40008.713888888888</c:v>
                </c:pt>
                <c:pt idx="3909">
                  <c:v>40008.714583333334</c:v>
                </c:pt>
                <c:pt idx="3910">
                  <c:v>40008.715277777781</c:v>
                </c:pt>
                <c:pt idx="3911">
                  <c:v>40008.71597222222</c:v>
                </c:pt>
                <c:pt idx="3912">
                  <c:v>40008.716666666609</c:v>
                </c:pt>
                <c:pt idx="3913">
                  <c:v>40008.717361111034</c:v>
                </c:pt>
                <c:pt idx="3914">
                  <c:v>40008.718055555553</c:v>
                </c:pt>
                <c:pt idx="3915">
                  <c:v>40008.71875</c:v>
                </c:pt>
                <c:pt idx="3916">
                  <c:v>40008.719444444447</c:v>
                </c:pt>
                <c:pt idx="3917">
                  <c:v>40008.720138888886</c:v>
                </c:pt>
                <c:pt idx="3918">
                  <c:v>40008.720833333326</c:v>
                </c:pt>
                <c:pt idx="3919">
                  <c:v>40008.721527777714</c:v>
                </c:pt>
                <c:pt idx="3920">
                  <c:v>40008.722222222204</c:v>
                </c:pt>
                <c:pt idx="3921">
                  <c:v>40008.722916666607</c:v>
                </c:pt>
                <c:pt idx="3922">
                  <c:v>40008.723611111003</c:v>
                </c:pt>
                <c:pt idx="3923">
                  <c:v>40008.724305555501</c:v>
                </c:pt>
                <c:pt idx="3924">
                  <c:v>40008.724999999999</c:v>
                </c:pt>
                <c:pt idx="3925">
                  <c:v>40008.725694444445</c:v>
                </c:pt>
                <c:pt idx="3926">
                  <c:v>40008.726388888885</c:v>
                </c:pt>
                <c:pt idx="3927">
                  <c:v>40008.727083333215</c:v>
                </c:pt>
                <c:pt idx="3928">
                  <c:v>40008.727777777713</c:v>
                </c:pt>
                <c:pt idx="3929">
                  <c:v>40008.728472222225</c:v>
                </c:pt>
                <c:pt idx="3930">
                  <c:v>40008.729166666562</c:v>
                </c:pt>
                <c:pt idx="3931">
                  <c:v>40008.729861111002</c:v>
                </c:pt>
                <c:pt idx="3932">
                  <c:v>40008.730555555558</c:v>
                </c:pt>
                <c:pt idx="3933">
                  <c:v>40008.731249999997</c:v>
                </c:pt>
                <c:pt idx="3934">
                  <c:v>40008.731944444444</c:v>
                </c:pt>
                <c:pt idx="3935">
                  <c:v>40008.732638888891</c:v>
                </c:pt>
                <c:pt idx="3936">
                  <c:v>40008.733333333272</c:v>
                </c:pt>
                <c:pt idx="3937">
                  <c:v>40008.734027777777</c:v>
                </c:pt>
                <c:pt idx="3938">
                  <c:v>40008.734722222194</c:v>
                </c:pt>
                <c:pt idx="3939">
                  <c:v>40008.73541666659</c:v>
                </c:pt>
                <c:pt idx="3940">
                  <c:v>40008.736111111051</c:v>
                </c:pt>
                <c:pt idx="3941">
                  <c:v>40008.736805555556</c:v>
                </c:pt>
                <c:pt idx="3942">
                  <c:v>40008.737499999996</c:v>
                </c:pt>
                <c:pt idx="3943">
                  <c:v>40008.738194444442</c:v>
                </c:pt>
                <c:pt idx="3944">
                  <c:v>40008.738888888889</c:v>
                </c:pt>
                <c:pt idx="3945">
                  <c:v>40008.73958333327</c:v>
                </c:pt>
                <c:pt idx="3946">
                  <c:v>40008.740277777782</c:v>
                </c:pt>
                <c:pt idx="3947">
                  <c:v>40008.740972222222</c:v>
                </c:pt>
                <c:pt idx="3948">
                  <c:v>40008.741666666574</c:v>
                </c:pt>
                <c:pt idx="3949">
                  <c:v>40008.742361111043</c:v>
                </c:pt>
                <c:pt idx="3950">
                  <c:v>40008.743055555555</c:v>
                </c:pt>
                <c:pt idx="3951">
                  <c:v>40008.743749999994</c:v>
                </c:pt>
                <c:pt idx="3952">
                  <c:v>40008.744444444441</c:v>
                </c:pt>
                <c:pt idx="3953">
                  <c:v>40008.745138888888</c:v>
                </c:pt>
                <c:pt idx="3954">
                  <c:v>40008.745833333334</c:v>
                </c:pt>
                <c:pt idx="3955">
                  <c:v>40008.746527777781</c:v>
                </c:pt>
                <c:pt idx="3956">
                  <c:v>40008.74722222222</c:v>
                </c:pt>
                <c:pt idx="3957">
                  <c:v>40008.747916666609</c:v>
                </c:pt>
                <c:pt idx="3958">
                  <c:v>40008.748611111114</c:v>
                </c:pt>
                <c:pt idx="3959">
                  <c:v>40008.749305555524</c:v>
                </c:pt>
                <c:pt idx="3960">
                  <c:v>40008.75</c:v>
                </c:pt>
                <c:pt idx="3961">
                  <c:v>40008.750694444527</c:v>
                </c:pt>
                <c:pt idx="3962">
                  <c:v>40008.751388888886</c:v>
                </c:pt>
                <c:pt idx="3963">
                  <c:v>40008.752083333326</c:v>
                </c:pt>
                <c:pt idx="3964">
                  <c:v>40008.75277777778</c:v>
                </c:pt>
                <c:pt idx="3965">
                  <c:v>40008.753472222204</c:v>
                </c:pt>
                <c:pt idx="3966">
                  <c:v>40008.754166666607</c:v>
                </c:pt>
                <c:pt idx="3967">
                  <c:v>40008.754861111105</c:v>
                </c:pt>
                <c:pt idx="3968">
                  <c:v>40008.755555555559</c:v>
                </c:pt>
                <c:pt idx="3969">
                  <c:v>40008.756250000013</c:v>
                </c:pt>
                <c:pt idx="3970">
                  <c:v>40008.756944444511</c:v>
                </c:pt>
                <c:pt idx="3971">
                  <c:v>40008.757638888892</c:v>
                </c:pt>
                <c:pt idx="3972">
                  <c:v>40008.758333333331</c:v>
                </c:pt>
                <c:pt idx="3973">
                  <c:v>40008.759027777778</c:v>
                </c:pt>
                <c:pt idx="3974">
                  <c:v>40008.759722222225</c:v>
                </c:pt>
                <c:pt idx="3975">
                  <c:v>40008.760416666591</c:v>
                </c:pt>
                <c:pt idx="3976">
                  <c:v>40008.761111111002</c:v>
                </c:pt>
                <c:pt idx="3977">
                  <c:v>40008.761805555485</c:v>
                </c:pt>
                <c:pt idx="3978">
                  <c:v>40008.762499999997</c:v>
                </c:pt>
                <c:pt idx="3979">
                  <c:v>40008.763194444444</c:v>
                </c:pt>
                <c:pt idx="3980">
                  <c:v>40008.763888888876</c:v>
                </c:pt>
                <c:pt idx="3981">
                  <c:v>40008.764583333272</c:v>
                </c:pt>
                <c:pt idx="3982">
                  <c:v>40008.765277777777</c:v>
                </c:pt>
                <c:pt idx="3983">
                  <c:v>40008.765972222194</c:v>
                </c:pt>
                <c:pt idx="3984">
                  <c:v>40008.76666666659</c:v>
                </c:pt>
                <c:pt idx="3985">
                  <c:v>40008.767361110993</c:v>
                </c:pt>
                <c:pt idx="3986">
                  <c:v>40008.768055555556</c:v>
                </c:pt>
                <c:pt idx="3987">
                  <c:v>40008.768749999996</c:v>
                </c:pt>
                <c:pt idx="3988">
                  <c:v>40008.769444444435</c:v>
                </c:pt>
                <c:pt idx="3989">
                  <c:v>40008.770138888889</c:v>
                </c:pt>
                <c:pt idx="3990">
                  <c:v>40008.770833333336</c:v>
                </c:pt>
                <c:pt idx="3991">
                  <c:v>40008.771527777775</c:v>
                </c:pt>
                <c:pt idx="3992">
                  <c:v>40008.772222222222</c:v>
                </c:pt>
                <c:pt idx="3993">
                  <c:v>40008.772916666654</c:v>
                </c:pt>
                <c:pt idx="3994">
                  <c:v>40008.773611111043</c:v>
                </c:pt>
                <c:pt idx="3995">
                  <c:v>40008.774305555555</c:v>
                </c:pt>
                <c:pt idx="3996">
                  <c:v>40008.775000000001</c:v>
                </c:pt>
                <c:pt idx="3997">
                  <c:v>40008.775694444441</c:v>
                </c:pt>
                <c:pt idx="3998">
                  <c:v>40008.776388888888</c:v>
                </c:pt>
                <c:pt idx="3999">
                  <c:v>40008.777083333247</c:v>
                </c:pt>
                <c:pt idx="4000">
                  <c:v>40008.777777777774</c:v>
                </c:pt>
                <c:pt idx="4001">
                  <c:v>40008.77847222222</c:v>
                </c:pt>
                <c:pt idx="4002">
                  <c:v>40008.779166666573</c:v>
                </c:pt>
                <c:pt idx="4003">
                  <c:v>40008.779861111034</c:v>
                </c:pt>
                <c:pt idx="4004">
                  <c:v>40008.780555555553</c:v>
                </c:pt>
                <c:pt idx="4005">
                  <c:v>40008.78125</c:v>
                </c:pt>
                <c:pt idx="4006">
                  <c:v>40008.781944444447</c:v>
                </c:pt>
                <c:pt idx="4007">
                  <c:v>40008.782638888893</c:v>
                </c:pt>
                <c:pt idx="4008">
                  <c:v>40008.783333333326</c:v>
                </c:pt>
                <c:pt idx="4009">
                  <c:v>40008.78402777778</c:v>
                </c:pt>
                <c:pt idx="4010">
                  <c:v>40008.784722222204</c:v>
                </c:pt>
                <c:pt idx="4011">
                  <c:v>40008.785416666607</c:v>
                </c:pt>
                <c:pt idx="4012">
                  <c:v>40008.786111111105</c:v>
                </c:pt>
                <c:pt idx="4013">
                  <c:v>40008.786805555559</c:v>
                </c:pt>
                <c:pt idx="4014">
                  <c:v>40008.787499999999</c:v>
                </c:pt>
                <c:pt idx="4015">
                  <c:v>40008.788194444511</c:v>
                </c:pt>
                <c:pt idx="4016">
                  <c:v>40008.788888888892</c:v>
                </c:pt>
                <c:pt idx="4017">
                  <c:v>40008.789583333324</c:v>
                </c:pt>
                <c:pt idx="4018">
                  <c:v>40008.790277777778</c:v>
                </c:pt>
                <c:pt idx="4019">
                  <c:v>40008.790972222225</c:v>
                </c:pt>
                <c:pt idx="4020">
                  <c:v>40008.791666666562</c:v>
                </c:pt>
                <c:pt idx="4021">
                  <c:v>40008.792361111002</c:v>
                </c:pt>
                <c:pt idx="4022">
                  <c:v>40008.793055555485</c:v>
                </c:pt>
                <c:pt idx="4023">
                  <c:v>40008.793749999975</c:v>
                </c:pt>
                <c:pt idx="4024">
                  <c:v>40008.794444444444</c:v>
                </c:pt>
                <c:pt idx="4025">
                  <c:v>40008.795138888876</c:v>
                </c:pt>
                <c:pt idx="4026">
                  <c:v>40008.795833333272</c:v>
                </c:pt>
                <c:pt idx="4027">
                  <c:v>40008.796527777777</c:v>
                </c:pt>
                <c:pt idx="4028">
                  <c:v>40008.797222222194</c:v>
                </c:pt>
                <c:pt idx="4029">
                  <c:v>40008.79791666659</c:v>
                </c:pt>
                <c:pt idx="4030">
                  <c:v>40008.798611111051</c:v>
                </c:pt>
                <c:pt idx="4031">
                  <c:v>40008.799305555469</c:v>
                </c:pt>
                <c:pt idx="4032">
                  <c:v>40008.800000000003</c:v>
                </c:pt>
                <c:pt idx="4033">
                  <c:v>40008.800694444544</c:v>
                </c:pt>
                <c:pt idx="4034">
                  <c:v>40008.801388888889</c:v>
                </c:pt>
                <c:pt idx="4035">
                  <c:v>40008.802083333336</c:v>
                </c:pt>
                <c:pt idx="4036">
                  <c:v>40008.802777777782</c:v>
                </c:pt>
                <c:pt idx="4037">
                  <c:v>40008.803472222222</c:v>
                </c:pt>
                <c:pt idx="4038">
                  <c:v>40008.804166666654</c:v>
                </c:pt>
                <c:pt idx="4039">
                  <c:v>40008.804861111108</c:v>
                </c:pt>
                <c:pt idx="4040">
                  <c:v>40008.805555555562</c:v>
                </c:pt>
                <c:pt idx="4041">
                  <c:v>40008.80625000006</c:v>
                </c:pt>
                <c:pt idx="4042">
                  <c:v>40008.806944444535</c:v>
                </c:pt>
                <c:pt idx="4043">
                  <c:v>40008.807638888953</c:v>
                </c:pt>
                <c:pt idx="4044">
                  <c:v>40008.808333333342</c:v>
                </c:pt>
                <c:pt idx="4045">
                  <c:v>40008.809027777781</c:v>
                </c:pt>
                <c:pt idx="4046">
                  <c:v>40008.80972222222</c:v>
                </c:pt>
                <c:pt idx="4047">
                  <c:v>40008.810416666667</c:v>
                </c:pt>
                <c:pt idx="4048">
                  <c:v>40008.811111111114</c:v>
                </c:pt>
                <c:pt idx="4049">
                  <c:v>40008.811805555553</c:v>
                </c:pt>
                <c:pt idx="4050">
                  <c:v>40008.812500000058</c:v>
                </c:pt>
                <c:pt idx="4051">
                  <c:v>40008.813194444527</c:v>
                </c:pt>
                <c:pt idx="4052">
                  <c:v>40008.813888888893</c:v>
                </c:pt>
                <c:pt idx="4053">
                  <c:v>40008.814583333333</c:v>
                </c:pt>
                <c:pt idx="4054">
                  <c:v>40008.815277777838</c:v>
                </c:pt>
                <c:pt idx="4055">
                  <c:v>40008.815972222219</c:v>
                </c:pt>
                <c:pt idx="4056">
                  <c:v>40008.816666666666</c:v>
                </c:pt>
                <c:pt idx="4057">
                  <c:v>40008.817361111105</c:v>
                </c:pt>
                <c:pt idx="4058">
                  <c:v>40008.818055555603</c:v>
                </c:pt>
                <c:pt idx="4059">
                  <c:v>40008.818750000013</c:v>
                </c:pt>
                <c:pt idx="4060">
                  <c:v>40008.819444444511</c:v>
                </c:pt>
                <c:pt idx="4061">
                  <c:v>40008.820138888892</c:v>
                </c:pt>
                <c:pt idx="4062">
                  <c:v>40008.820833333331</c:v>
                </c:pt>
                <c:pt idx="4063">
                  <c:v>40008.821527777778</c:v>
                </c:pt>
                <c:pt idx="4064">
                  <c:v>40008.822222222232</c:v>
                </c:pt>
                <c:pt idx="4065">
                  <c:v>40008.822916666664</c:v>
                </c:pt>
                <c:pt idx="4066">
                  <c:v>40008.823611111104</c:v>
                </c:pt>
                <c:pt idx="4067">
                  <c:v>40008.824305555558</c:v>
                </c:pt>
                <c:pt idx="4068">
                  <c:v>40008.825000000004</c:v>
                </c:pt>
                <c:pt idx="4069">
                  <c:v>40008.825694444502</c:v>
                </c:pt>
                <c:pt idx="4070">
                  <c:v>40008.826388888891</c:v>
                </c:pt>
                <c:pt idx="4071">
                  <c:v>40008.827083333272</c:v>
                </c:pt>
                <c:pt idx="4072">
                  <c:v>40008.827777777777</c:v>
                </c:pt>
                <c:pt idx="4073">
                  <c:v>40008.828472222223</c:v>
                </c:pt>
                <c:pt idx="4074">
                  <c:v>40008.82916666659</c:v>
                </c:pt>
                <c:pt idx="4075">
                  <c:v>40008.829861111051</c:v>
                </c:pt>
                <c:pt idx="4076">
                  <c:v>40008.830555555563</c:v>
                </c:pt>
                <c:pt idx="4077">
                  <c:v>40008.831250000003</c:v>
                </c:pt>
                <c:pt idx="4078">
                  <c:v>40008.831944444442</c:v>
                </c:pt>
                <c:pt idx="4079">
                  <c:v>40008.832638888969</c:v>
                </c:pt>
                <c:pt idx="4080">
                  <c:v>40008.833333333336</c:v>
                </c:pt>
                <c:pt idx="4081">
                  <c:v>40008.834027777782</c:v>
                </c:pt>
                <c:pt idx="4082">
                  <c:v>40008.834722222222</c:v>
                </c:pt>
                <c:pt idx="4083">
                  <c:v>40008.835416666654</c:v>
                </c:pt>
                <c:pt idx="4084">
                  <c:v>40008.836111111108</c:v>
                </c:pt>
                <c:pt idx="4085">
                  <c:v>40008.836805555562</c:v>
                </c:pt>
                <c:pt idx="4086">
                  <c:v>40008.837500000001</c:v>
                </c:pt>
                <c:pt idx="4087">
                  <c:v>40008.838194444535</c:v>
                </c:pt>
                <c:pt idx="4088">
                  <c:v>40008.838888888953</c:v>
                </c:pt>
                <c:pt idx="4089">
                  <c:v>40008.839583333334</c:v>
                </c:pt>
                <c:pt idx="4090">
                  <c:v>40008.840277777846</c:v>
                </c:pt>
                <c:pt idx="4091">
                  <c:v>40008.840972222242</c:v>
                </c:pt>
                <c:pt idx="4092">
                  <c:v>40008.841666666609</c:v>
                </c:pt>
                <c:pt idx="4093">
                  <c:v>40008.842361111114</c:v>
                </c:pt>
                <c:pt idx="4094">
                  <c:v>40008.843055555553</c:v>
                </c:pt>
                <c:pt idx="4095">
                  <c:v>40008.84375</c:v>
                </c:pt>
                <c:pt idx="4096">
                  <c:v>40008.844444444527</c:v>
                </c:pt>
                <c:pt idx="4097">
                  <c:v>40008.845138888893</c:v>
                </c:pt>
                <c:pt idx="4098">
                  <c:v>40008.845833333333</c:v>
                </c:pt>
                <c:pt idx="4099">
                  <c:v>40008.846527777838</c:v>
                </c:pt>
                <c:pt idx="4100">
                  <c:v>40008.847222222219</c:v>
                </c:pt>
                <c:pt idx="4101">
                  <c:v>40008.847916666666</c:v>
                </c:pt>
                <c:pt idx="4102">
                  <c:v>40008.848611111112</c:v>
                </c:pt>
                <c:pt idx="4103">
                  <c:v>40008.849305555559</c:v>
                </c:pt>
                <c:pt idx="4104">
                  <c:v>40008.850000000013</c:v>
                </c:pt>
                <c:pt idx="4105">
                  <c:v>40008.850694444576</c:v>
                </c:pt>
                <c:pt idx="4106">
                  <c:v>40008.851388888892</c:v>
                </c:pt>
                <c:pt idx="4107">
                  <c:v>40008.852083333331</c:v>
                </c:pt>
                <c:pt idx="4108">
                  <c:v>40008.852777777793</c:v>
                </c:pt>
                <c:pt idx="4109">
                  <c:v>40008.853472222232</c:v>
                </c:pt>
                <c:pt idx="4110">
                  <c:v>40008.854166666664</c:v>
                </c:pt>
                <c:pt idx="4111">
                  <c:v>40008.854861111111</c:v>
                </c:pt>
                <c:pt idx="4112">
                  <c:v>40008.855555555601</c:v>
                </c:pt>
                <c:pt idx="4113">
                  <c:v>40008.856250000084</c:v>
                </c:pt>
                <c:pt idx="4114">
                  <c:v>40008.85694444456</c:v>
                </c:pt>
                <c:pt idx="4115">
                  <c:v>40008.857638888985</c:v>
                </c:pt>
                <c:pt idx="4116">
                  <c:v>40008.858333333395</c:v>
                </c:pt>
                <c:pt idx="4117">
                  <c:v>40008.859027777791</c:v>
                </c:pt>
                <c:pt idx="4118">
                  <c:v>40008.859722222223</c:v>
                </c:pt>
                <c:pt idx="4119">
                  <c:v>40008.86041666667</c:v>
                </c:pt>
                <c:pt idx="4120">
                  <c:v>40008.861111111051</c:v>
                </c:pt>
                <c:pt idx="4121">
                  <c:v>40008.861805555556</c:v>
                </c:pt>
                <c:pt idx="4122">
                  <c:v>40008.862500000003</c:v>
                </c:pt>
                <c:pt idx="4123">
                  <c:v>40008.863194444442</c:v>
                </c:pt>
                <c:pt idx="4124">
                  <c:v>40008.863888888889</c:v>
                </c:pt>
                <c:pt idx="4125">
                  <c:v>40008.864583333336</c:v>
                </c:pt>
                <c:pt idx="4126">
                  <c:v>40008.865277777782</c:v>
                </c:pt>
                <c:pt idx="4127">
                  <c:v>40008.865972222222</c:v>
                </c:pt>
                <c:pt idx="4128">
                  <c:v>40008.866666666654</c:v>
                </c:pt>
                <c:pt idx="4129">
                  <c:v>40008.867361111043</c:v>
                </c:pt>
                <c:pt idx="4130">
                  <c:v>40008.868055555562</c:v>
                </c:pt>
                <c:pt idx="4131">
                  <c:v>40008.868750000001</c:v>
                </c:pt>
                <c:pt idx="4132">
                  <c:v>40008.869444444441</c:v>
                </c:pt>
                <c:pt idx="4133">
                  <c:v>40008.870138888953</c:v>
                </c:pt>
                <c:pt idx="4134">
                  <c:v>40008.870833333342</c:v>
                </c:pt>
                <c:pt idx="4135">
                  <c:v>40008.871527777781</c:v>
                </c:pt>
                <c:pt idx="4136">
                  <c:v>40008.872222222242</c:v>
                </c:pt>
                <c:pt idx="4137">
                  <c:v>40008.872916666667</c:v>
                </c:pt>
                <c:pt idx="4138">
                  <c:v>40008.873611111114</c:v>
                </c:pt>
                <c:pt idx="4139">
                  <c:v>40008.874305555553</c:v>
                </c:pt>
                <c:pt idx="4140">
                  <c:v>40008.875</c:v>
                </c:pt>
                <c:pt idx="4141">
                  <c:v>40008.875694444527</c:v>
                </c:pt>
                <c:pt idx="4142">
                  <c:v>40008.876388888893</c:v>
                </c:pt>
                <c:pt idx="4143">
                  <c:v>40008.877083333326</c:v>
                </c:pt>
                <c:pt idx="4144">
                  <c:v>40008.87777777778</c:v>
                </c:pt>
                <c:pt idx="4145">
                  <c:v>40008.878472222219</c:v>
                </c:pt>
                <c:pt idx="4146">
                  <c:v>40008.879166666607</c:v>
                </c:pt>
                <c:pt idx="4147">
                  <c:v>40008.879861111105</c:v>
                </c:pt>
                <c:pt idx="4148">
                  <c:v>40008.880555555603</c:v>
                </c:pt>
                <c:pt idx="4149">
                  <c:v>40008.881250000013</c:v>
                </c:pt>
                <c:pt idx="4150">
                  <c:v>40008.881944444511</c:v>
                </c:pt>
                <c:pt idx="4151">
                  <c:v>40008.882638888994</c:v>
                </c:pt>
                <c:pt idx="4152">
                  <c:v>40008.883333333331</c:v>
                </c:pt>
                <c:pt idx="4153">
                  <c:v>40008.884027777793</c:v>
                </c:pt>
                <c:pt idx="4154">
                  <c:v>40008.884722222232</c:v>
                </c:pt>
                <c:pt idx="4155">
                  <c:v>40008.885416666664</c:v>
                </c:pt>
                <c:pt idx="4156">
                  <c:v>40008.886111111111</c:v>
                </c:pt>
                <c:pt idx="4157">
                  <c:v>40008.886805555601</c:v>
                </c:pt>
                <c:pt idx="4158">
                  <c:v>40008.887500000012</c:v>
                </c:pt>
                <c:pt idx="4159">
                  <c:v>40008.88819444456</c:v>
                </c:pt>
                <c:pt idx="4160">
                  <c:v>40008.888888888985</c:v>
                </c:pt>
                <c:pt idx="4161">
                  <c:v>40008.88958333333</c:v>
                </c:pt>
                <c:pt idx="4162">
                  <c:v>40008.890277777791</c:v>
                </c:pt>
                <c:pt idx="4163">
                  <c:v>40008.890972222223</c:v>
                </c:pt>
                <c:pt idx="4164">
                  <c:v>40008.89166666659</c:v>
                </c:pt>
                <c:pt idx="4165">
                  <c:v>40008.892361111051</c:v>
                </c:pt>
                <c:pt idx="4166">
                  <c:v>40008.893055555556</c:v>
                </c:pt>
                <c:pt idx="4167">
                  <c:v>40008.893749999996</c:v>
                </c:pt>
                <c:pt idx="4168">
                  <c:v>40008.894444444442</c:v>
                </c:pt>
                <c:pt idx="4169">
                  <c:v>40008.895138888889</c:v>
                </c:pt>
                <c:pt idx="4170">
                  <c:v>40008.895833333336</c:v>
                </c:pt>
                <c:pt idx="4171">
                  <c:v>40008.896527777782</c:v>
                </c:pt>
                <c:pt idx="4172">
                  <c:v>40008.897222222222</c:v>
                </c:pt>
                <c:pt idx="4173">
                  <c:v>40008.897916666654</c:v>
                </c:pt>
                <c:pt idx="4174">
                  <c:v>40008.898611111108</c:v>
                </c:pt>
                <c:pt idx="4175">
                  <c:v>40008.899305555555</c:v>
                </c:pt>
                <c:pt idx="4176">
                  <c:v>40008.9</c:v>
                </c:pt>
                <c:pt idx="4177">
                  <c:v>40008.900694444535</c:v>
                </c:pt>
                <c:pt idx="4178">
                  <c:v>40008.901388888888</c:v>
                </c:pt>
                <c:pt idx="4179">
                  <c:v>40008.902083333334</c:v>
                </c:pt>
                <c:pt idx="4180">
                  <c:v>40008.902777777781</c:v>
                </c:pt>
                <c:pt idx="4181">
                  <c:v>40008.90347222222</c:v>
                </c:pt>
                <c:pt idx="4182">
                  <c:v>40008.904166666609</c:v>
                </c:pt>
                <c:pt idx="4183">
                  <c:v>40008.904861111114</c:v>
                </c:pt>
                <c:pt idx="4184">
                  <c:v>40008.905555555553</c:v>
                </c:pt>
                <c:pt idx="4185">
                  <c:v>40008.906250000058</c:v>
                </c:pt>
                <c:pt idx="4186">
                  <c:v>40008.906944444527</c:v>
                </c:pt>
                <c:pt idx="4187">
                  <c:v>40008.907638888893</c:v>
                </c:pt>
                <c:pt idx="4188">
                  <c:v>40008.908333333333</c:v>
                </c:pt>
                <c:pt idx="4189">
                  <c:v>40008.90902777778</c:v>
                </c:pt>
                <c:pt idx="4190">
                  <c:v>40008.909722222204</c:v>
                </c:pt>
                <c:pt idx="4191">
                  <c:v>40008.910416666666</c:v>
                </c:pt>
                <c:pt idx="4192">
                  <c:v>40008.911111111105</c:v>
                </c:pt>
                <c:pt idx="4193">
                  <c:v>40008.911805555559</c:v>
                </c:pt>
                <c:pt idx="4194">
                  <c:v>40008.912500000013</c:v>
                </c:pt>
                <c:pt idx="4195">
                  <c:v>40008.913194444511</c:v>
                </c:pt>
                <c:pt idx="4196">
                  <c:v>40008.913888888892</c:v>
                </c:pt>
                <c:pt idx="4197">
                  <c:v>40008.914583333331</c:v>
                </c:pt>
                <c:pt idx="4198">
                  <c:v>40008.915277777793</c:v>
                </c:pt>
                <c:pt idx="4199">
                  <c:v>40008.915972222232</c:v>
                </c:pt>
                <c:pt idx="4200">
                  <c:v>40008.916666666664</c:v>
                </c:pt>
                <c:pt idx="4201">
                  <c:v>40008.917361111104</c:v>
                </c:pt>
                <c:pt idx="4202">
                  <c:v>40008.918055555601</c:v>
                </c:pt>
                <c:pt idx="4203">
                  <c:v>40008.918750000012</c:v>
                </c:pt>
                <c:pt idx="4204">
                  <c:v>40008.919444444502</c:v>
                </c:pt>
                <c:pt idx="4205">
                  <c:v>40008.920138888891</c:v>
                </c:pt>
                <c:pt idx="4206">
                  <c:v>40008.92083333333</c:v>
                </c:pt>
                <c:pt idx="4207">
                  <c:v>40008.921527777777</c:v>
                </c:pt>
                <c:pt idx="4208">
                  <c:v>40008.922222222223</c:v>
                </c:pt>
                <c:pt idx="4209">
                  <c:v>40008.92291666667</c:v>
                </c:pt>
                <c:pt idx="4210">
                  <c:v>40008.923611111051</c:v>
                </c:pt>
                <c:pt idx="4211">
                  <c:v>40008.924305555556</c:v>
                </c:pt>
                <c:pt idx="4212">
                  <c:v>40008.925000000003</c:v>
                </c:pt>
                <c:pt idx="4213">
                  <c:v>40008.925694444442</c:v>
                </c:pt>
                <c:pt idx="4214">
                  <c:v>40008.926388888889</c:v>
                </c:pt>
                <c:pt idx="4215">
                  <c:v>40008.92708333327</c:v>
                </c:pt>
                <c:pt idx="4216">
                  <c:v>40008.927777777775</c:v>
                </c:pt>
                <c:pt idx="4217">
                  <c:v>40008.928472222222</c:v>
                </c:pt>
                <c:pt idx="4218">
                  <c:v>40008.929166666574</c:v>
                </c:pt>
                <c:pt idx="4219">
                  <c:v>40008.929861111043</c:v>
                </c:pt>
                <c:pt idx="4220">
                  <c:v>40008.930555555562</c:v>
                </c:pt>
                <c:pt idx="4221">
                  <c:v>40008.931250000001</c:v>
                </c:pt>
                <c:pt idx="4222">
                  <c:v>40008.931944444441</c:v>
                </c:pt>
                <c:pt idx="4223">
                  <c:v>40008.932638888953</c:v>
                </c:pt>
                <c:pt idx="4224">
                  <c:v>40008.933333333334</c:v>
                </c:pt>
                <c:pt idx="4225">
                  <c:v>40008.934027777781</c:v>
                </c:pt>
                <c:pt idx="4226">
                  <c:v>40008.93472222222</c:v>
                </c:pt>
                <c:pt idx="4227">
                  <c:v>40008.935416666609</c:v>
                </c:pt>
                <c:pt idx="4228">
                  <c:v>40008.936111111114</c:v>
                </c:pt>
                <c:pt idx="4229">
                  <c:v>40008.936805555553</c:v>
                </c:pt>
                <c:pt idx="4230">
                  <c:v>40008.9375</c:v>
                </c:pt>
                <c:pt idx="4231">
                  <c:v>40008.938194444527</c:v>
                </c:pt>
                <c:pt idx="4232">
                  <c:v>40008.938888888893</c:v>
                </c:pt>
                <c:pt idx="4233">
                  <c:v>40008.939583333326</c:v>
                </c:pt>
                <c:pt idx="4234">
                  <c:v>40008.940277777838</c:v>
                </c:pt>
                <c:pt idx="4235">
                  <c:v>40008.940972222219</c:v>
                </c:pt>
                <c:pt idx="4236">
                  <c:v>40008.941666666607</c:v>
                </c:pt>
                <c:pt idx="4237">
                  <c:v>40008.942361111105</c:v>
                </c:pt>
                <c:pt idx="4238">
                  <c:v>40008.943055555559</c:v>
                </c:pt>
                <c:pt idx="4239">
                  <c:v>40008.943749999999</c:v>
                </c:pt>
                <c:pt idx="4240">
                  <c:v>40008.944444444511</c:v>
                </c:pt>
                <c:pt idx="4241">
                  <c:v>40008.945138888892</c:v>
                </c:pt>
                <c:pt idx="4242">
                  <c:v>40008.945833333331</c:v>
                </c:pt>
                <c:pt idx="4243">
                  <c:v>40008.946527777793</c:v>
                </c:pt>
                <c:pt idx="4244">
                  <c:v>40008.947222222232</c:v>
                </c:pt>
                <c:pt idx="4245">
                  <c:v>40008.947916666664</c:v>
                </c:pt>
                <c:pt idx="4246">
                  <c:v>40008.948611111111</c:v>
                </c:pt>
                <c:pt idx="4247">
                  <c:v>40008.949305555558</c:v>
                </c:pt>
                <c:pt idx="4248">
                  <c:v>40008.950000000012</c:v>
                </c:pt>
                <c:pt idx="4249">
                  <c:v>40008.95069444456</c:v>
                </c:pt>
                <c:pt idx="4250">
                  <c:v>40008.951388888891</c:v>
                </c:pt>
                <c:pt idx="4251">
                  <c:v>40008.95208333333</c:v>
                </c:pt>
                <c:pt idx="4252">
                  <c:v>40008.952777777791</c:v>
                </c:pt>
                <c:pt idx="4253">
                  <c:v>40008.953472222223</c:v>
                </c:pt>
                <c:pt idx="4254">
                  <c:v>40008.95416666667</c:v>
                </c:pt>
                <c:pt idx="4255">
                  <c:v>40008.954861111109</c:v>
                </c:pt>
                <c:pt idx="4256">
                  <c:v>40008.955555555563</c:v>
                </c:pt>
                <c:pt idx="4257">
                  <c:v>40008.956250000076</c:v>
                </c:pt>
                <c:pt idx="4258">
                  <c:v>40008.956944444544</c:v>
                </c:pt>
                <c:pt idx="4259">
                  <c:v>40008.957638888969</c:v>
                </c:pt>
                <c:pt idx="4260">
                  <c:v>40008.958333333343</c:v>
                </c:pt>
                <c:pt idx="4261">
                  <c:v>40008.959027777782</c:v>
                </c:pt>
                <c:pt idx="4262">
                  <c:v>40008.959722222222</c:v>
                </c:pt>
                <c:pt idx="4263">
                  <c:v>40008.960416666654</c:v>
                </c:pt>
                <c:pt idx="4264">
                  <c:v>40008.961111111043</c:v>
                </c:pt>
                <c:pt idx="4265">
                  <c:v>40008.961805555555</c:v>
                </c:pt>
                <c:pt idx="4266">
                  <c:v>40008.962500000001</c:v>
                </c:pt>
                <c:pt idx="4267">
                  <c:v>40008.963194444441</c:v>
                </c:pt>
                <c:pt idx="4268">
                  <c:v>40008.963888888888</c:v>
                </c:pt>
                <c:pt idx="4269">
                  <c:v>40008.964583333334</c:v>
                </c:pt>
                <c:pt idx="4270">
                  <c:v>40008.965277777781</c:v>
                </c:pt>
                <c:pt idx="4271">
                  <c:v>40008.96597222222</c:v>
                </c:pt>
                <c:pt idx="4272">
                  <c:v>40008.966666666609</c:v>
                </c:pt>
                <c:pt idx="4273">
                  <c:v>40008.967361111034</c:v>
                </c:pt>
                <c:pt idx="4274">
                  <c:v>40008.968055555553</c:v>
                </c:pt>
                <c:pt idx="4275">
                  <c:v>40008.96875</c:v>
                </c:pt>
                <c:pt idx="4276">
                  <c:v>40008.969444444447</c:v>
                </c:pt>
                <c:pt idx="4277">
                  <c:v>40008.970138888893</c:v>
                </c:pt>
                <c:pt idx="4278">
                  <c:v>40008.970833333333</c:v>
                </c:pt>
                <c:pt idx="4279">
                  <c:v>40008.97152777778</c:v>
                </c:pt>
                <c:pt idx="4280">
                  <c:v>40008.972222222219</c:v>
                </c:pt>
                <c:pt idx="4281">
                  <c:v>40008.972916666666</c:v>
                </c:pt>
                <c:pt idx="4282">
                  <c:v>40008.973611111105</c:v>
                </c:pt>
                <c:pt idx="4283">
                  <c:v>40008.974305555559</c:v>
                </c:pt>
                <c:pt idx="4284">
                  <c:v>40008.975000000006</c:v>
                </c:pt>
                <c:pt idx="4285">
                  <c:v>40008.975694444511</c:v>
                </c:pt>
                <c:pt idx="4286">
                  <c:v>40008.976388888892</c:v>
                </c:pt>
                <c:pt idx="4287">
                  <c:v>40008.977083333324</c:v>
                </c:pt>
                <c:pt idx="4288">
                  <c:v>40008.977777777778</c:v>
                </c:pt>
                <c:pt idx="4289">
                  <c:v>40008.978472222232</c:v>
                </c:pt>
                <c:pt idx="4290">
                  <c:v>40008.979166666591</c:v>
                </c:pt>
                <c:pt idx="4291">
                  <c:v>40008.979861111104</c:v>
                </c:pt>
                <c:pt idx="4292">
                  <c:v>40008.980555555601</c:v>
                </c:pt>
                <c:pt idx="4293">
                  <c:v>40008.981250000012</c:v>
                </c:pt>
                <c:pt idx="4294">
                  <c:v>40008.981944444502</c:v>
                </c:pt>
                <c:pt idx="4295">
                  <c:v>40008.982638888985</c:v>
                </c:pt>
                <c:pt idx="4296">
                  <c:v>40008.98333333333</c:v>
                </c:pt>
                <c:pt idx="4297">
                  <c:v>40008.984027777791</c:v>
                </c:pt>
                <c:pt idx="4298">
                  <c:v>40008.984722222223</c:v>
                </c:pt>
                <c:pt idx="4299">
                  <c:v>40008.98541666667</c:v>
                </c:pt>
                <c:pt idx="4300">
                  <c:v>40008.986111111109</c:v>
                </c:pt>
                <c:pt idx="4301">
                  <c:v>40008.986805555563</c:v>
                </c:pt>
                <c:pt idx="4302">
                  <c:v>40008.987500000003</c:v>
                </c:pt>
                <c:pt idx="4303">
                  <c:v>40008.988194444544</c:v>
                </c:pt>
                <c:pt idx="4304">
                  <c:v>40008.988888888969</c:v>
                </c:pt>
                <c:pt idx="4305">
                  <c:v>40008.989583333336</c:v>
                </c:pt>
                <c:pt idx="4306">
                  <c:v>40008.990277777782</c:v>
                </c:pt>
                <c:pt idx="4307">
                  <c:v>40008.990972222222</c:v>
                </c:pt>
                <c:pt idx="4308">
                  <c:v>40008.991666666574</c:v>
                </c:pt>
                <c:pt idx="4309">
                  <c:v>40008.992361111043</c:v>
                </c:pt>
                <c:pt idx="4310">
                  <c:v>40008.993055555555</c:v>
                </c:pt>
                <c:pt idx="4311">
                  <c:v>40008.993749999994</c:v>
                </c:pt>
                <c:pt idx="4312">
                  <c:v>40008.994444444441</c:v>
                </c:pt>
                <c:pt idx="4313">
                  <c:v>40008.995138888888</c:v>
                </c:pt>
                <c:pt idx="4314">
                  <c:v>40008.995833333334</c:v>
                </c:pt>
                <c:pt idx="4315">
                  <c:v>40008.996527777781</c:v>
                </c:pt>
                <c:pt idx="4316">
                  <c:v>40008.99722222222</c:v>
                </c:pt>
                <c:pt idx="4317">
                  <c:v>40008.997916666609</c:v>
                </c:pt>
                <c:pt idx="4318">
                  <c:v>40008.998611111114</c:v>
                </c:pt>
                <c:pt idx="4319">
                  <c:v>40008.999305555524</c:v>
                </c:pt>
                <c:pt idx="4320">
                  <c:v>40009</c:v>
                </c:pt>
                <c:pt idx="4321">
                  <c:v>40009.000694444527</c:v>
                </c:pt>
                <c:pt idx="4322">
                  <c:v>40009.001388888886</c:v>
                </c:pt>
                <c:pt idx="4323">
                  <c:v>40009.002083333326</c:v>
                </c:pt>
                <c:pt idx="4324">
                  <c:v>40009.00277777778</c:v>
                </c:pt>
                <c:pt idx="4325">
                  <c:v>40009.003472222204</c:v>
                </c:pt>
                <c:pt idx="4326">
                  <c:v>40009.004166666607</c:v>
                </c:pt>
                <c:pt idx="4327">
                  <c:v>40009.004861111105</c:v>
                </c:pt>
                <c:pt idx="4328">
                  <c:v>40009.005555555559</c:v>
                </c:pt>
                <c:pt idx="4329">
                  <c:v>40009.006250000013</c:v>
                </c:pt>
                <c:pt idx="4330">
                  <c:v>40009.006944444511</c:v>
                </c:pt>
                <c:pt idx="4331">
                  <c:v>40009.007638888892</c:v>
                </c:pt>
                <c:pt idx="4332">
                  <c:v>40009.008333333331</c:v>
                </c:pt>
                <c:pt idx="4333">
                  <c:v>40009.009027777778</c:v>
                </c:pt>
                <c:pt idx="4334">
                  <c:v>40009.009722222225</c:v>
                </c:pt>
                <c:pt idx="4335">
                  <c:v>40009.010416666664</c:v>
                </c:pt>
                <c:pt idx="4336">
                  <c:v>40009.011111111104</c:v>
                </c:pt>
                <c:pt idx="4337">
                  <c:v>40009.011805555558</c:v>
                </c:pt>
                <c:pt idx="4338">
                  <c:v>40009.012500000012</c:v>
                </c:pt>
                <c:pt idx="4339">
                  <c:v>40009.013194444502</c:v>
                </c:pt>
                <c:pt idx="4340">
                  <c:v>40009.013888888891</c:v>
                </c:pt>
                <c:pt idx="4341">
                  <c:v>40009.01458333333</c:v>
                </c:pt>
                <c:pt idx="4342">
                  <c:v>40009.015277777791</c:v>
                </c:pt>
                <c:pt idx="4343">
                  <c:v>40009.015972222223</c:v>
                </c:pt>
                <c:pt idx="4344">
                  <c:v>40009.01666666667</c:v>
                </c:pt>
                <c:pt idx="4345">
                  <c:v>40009.017361111051</c:v>
                </c:pt>
                <c:pt idx="4346">
                  <c:v>40009.018055555563</c:v>
                </c:pt>
                <c:pt idx="4347">
                  <c:v>40009.018750000003</c:v>
                </c:pt>
                <c:pt idx="4348">
                  <c:v>40009.019444444442</c:v>
                </c:pt>
                <c:pt idx="4349">
                  <c:v>40009.020138888889</c:v>
                </c:pt>
                <c:pt idx="4350">
                  <c:v>40009.020833333336</c:v>
                </c:pt>
                <c:pt idx="4351">
                  <c:v>40009.021527777775</c:v>
                </c:pt>
                <c:pt idx="4352">
                  <c:v>40009.022222222222</c:v>
                </c:pt>
                <c:pt idx="4353">
                  <c:v>40009.022916666654</c:v>
                </c:pt>
                <c:pt idx="4354">
                  <c:v>40009.023611111043</c:v>
                </c:pt>
                <c:pt idx="4355">
                  <c:v>40009.024305555555</c:v>
                </c:pt>
                <c:pt idx="4356">
                  <c:v>40009.025000000001</c:v>
                </c:pt>
                <c:pt idx="4357">
                  <c:v>40009.025694444441</c:v>
                </c:pt>
                <c:pt idx="4358">
                  <c:v>40009.026388888888</c:v>
                </c:pt>
                <c:pt idx="4359">
                  <c:v>40009.027083333247</c:v>
                </c:pt>
                <c:pt idx="4360">
                  <c:v>40009.027777777774</c:v>
                </c:pt>
                <c:pt idx="4361">
                  <c:v>40009.02847222222</c:v>
                </c:pt>
                <c:pt idx="4362">
                  <c:v>40009.029166666573</c:v>
                </c:pt>
                <c:pt idx="4363">
                  <c:v>40009.029861111034</c:v>
                </c:pt>
                <c:pt idx="4364">
                  <c:v>40009.030555555553</c:v>
                </c:pt>
                <c:pt idx="4365">
                  <c:v>40009.03125</c:v>
                </c:pt>
                <c:pt idx="4366">
                  <c:v>40009.031944444447</c:v>
                </c:pt>
                <c:pt idx="4367">
                  <c:v>40009.032638888893</c:v>
                </c:pt>
                <c:pt idx="4368">
                  <c:v>40009.033333333326</c:v>
                </c:pt>
                <c:pt idx="4369">
                  <c:v>40009.03402777778</c:v>
                </c:pt>
                <c:pt idx="4370">
                  <c:v>40009.034722222204</c:v>
                </c:pt>
                <c:pt idx="4371">
                  <c:v>40009.035416666607</c:v>
                </c:pt>
                <c:pt idx="4372">
                  <c:v>40009.036111111105</c:v>
                </c:pt>
                <c:pt idx="4373">
                  <c:v>40009.036805555559</c:v>
                </c:pt>
                <c:pt idx="4374">
                  <c:v>40009.037499999999</c:v>
                </c:pt>
                <c:pt idx="4375">
                  <c:v>40009.038194444511</c:v>
                </c:pt>
                <c:pt idx="4376">
                  <c:v>40009.038888888892</c:v>
                </c:pt>
                <c:pt idx="4377">
                  <c:v>40009.039583333324</c:v>
                </c:pt>
                <c:pt idx="4378">
                  <c:v>40009.040277777793</c:v>
                </c:pt>
                <c:pt idx="4379">
                  <c:v>40009.040972222232</c:v>
                </c:pt>
                <c:pt idx="4380">
                  <c:v>40009.041666666591</c:v>
                </c:pt>
                <c:pt idx="4381">
                  <c:v>40009.042361111104</c:v>
                </c:pt>
                <c:pt idx="4382">
                  <c:v>40009.043055555558</c:v>
                </c:pt>
                <c:pt idx="4383">
                  <c:v>40009.043749999997</c:v>
                </c:pt>
                <c:pt idx="4384">
                  <c:v>40009.044444444502</c:v>
                </c:pt>
                <c:pt idx="4385">
                  <c:v>40009.045138888891</c:v>
                </c:pt>
                <c:pt idx="4386">
                  <c:v>40009.04583333333</c:v>
                </c:pt>
                <c:pt idx="4387">
                  <c:v>40009.046527777791</c:v>
                </c:pt>
                <c:pt idx="4388">
                  <c:v>40009.047222222223</c:v>
                </c:pt>
                <c:pt idx="4389">
                  <c:v>40009.04791666667</c:v>
                </c:pt>
                <c:pt idx="4390">
                  <c:v>40009.048611111109</c:v>
                </c:pt>
                <c:pt idx="4391">
                  <c:v>40009.049305555556</c:v>
                </c:pt>
                <c:pt idx="4392">
                  <c:v>40009.050000000003</c:v>
                </c:pt>
                <c:pt idx="4393">
                  <c:v>40009.050694444544</c:v>
                </c:pt>
                <c:pt idx="4394">
                  <c:v>40009.051388888889</c:v>
                </c:pt>
                <c:pt idx="4395">
                  <c:v>40009.052083333336</c:v>
                </c:pt>
                <c:pt idx="4396">
                  <c:v>40009.052777777782</c:v>
                </c:pt>
                <c:pt idx="4397">
                  <c:v>40009.053472222222</c:v>
                </c:pt>
                <c:pt idx="4398">
                  <c:v>40009.054166666654</c:v>
                </c:pt>
                <c:pt idx="4399">
                  <c:v>40009.054861111108</c:v>
                </c:pt>
                <c:pt idx="4400">
                  <c:v>40009.055555555562</c:v>
                </c:pt>
                <c:pt idx="4401">
                  <c:v>40009.05625000006</c:v>
                </c:pt>
                <c:pt idx="4402">
                  <c:v>40009.056944444535</c:v>
                </c:pt>
                <c:pt idx="4403">
                  <c:v>40009.057638888953</c:v>
                </c:pt>
                <c:pt idx="4404">
                  <c:v>40009.058333333342</c:v>
                </c:pt>
                <c:pt idx="4405">
                  <c:v>40009.059027777781</c:v>
                </c:pt>
                <c:pt idx="4406">
                  <c:v>40009.05972222222</c:v>
                </c:pt>
                <c:pt idx="4407">
                  <c:v>40009.060416666609</c:v>
                </c:pt>
                <c:pt idx="4408">
                  <c:v>40009.061111111034</c:v>
                </c:pt>
                <c:pt idx="4409">
                  <c:v>40009.061805555524</c:v>
                </c:pt>
                <c:pt idx="4410">
                  <c:v>40009.0625</c:v>
                </c:pt>
                <c:pt idx="4411">
                  <c:v>40009.063194444447</c:v>
                </c:pt>
                <c:pt idx="4412">
                  <c:v>40009.063888888886</c:v>
                </c:pt>
                <c:pt idx="4413">
                  <c:v>40009.064583333326</c:v>
                </c:pt>
                <c:pt idx="4414">
                  <c:v>40009.06527777778</c:v>
                </c:pt>
                <c:pt idx="4415">
                  <c:v>40009.065972222204</c:v>
                </c:pt>
                <c:pt idx="4416">
                  <c:v>40009.066666666607</c:v>
                </c:pt>
                <c:pt idx="4417">
                  <c:v>40009.067361111003</c:v>
                </c:pt>
                <c:pt idx="4418">
                  <c:v>40009.068055555559</c:v>
                </c:pt>
                <c:pt idx="4419">
                  <c:v>40009.068749999999</c:v>
                </c:pt>
                <c:pt idx="4420">
                  <c:v>40009.069444444445</c:v>
                </c:pt>
                <c:pt idx="4421">
                  <c:v>40009.070138888892</c:v>
                </c:pt>
                <c:pt idx="4422">
                  <c:v>40009.070833333331</c:v>
                </c:pt>
                <c:pt idx="4423">
                  <c:v>40009.071527777778</c:v>
                </c:pt>
                <c:pt idx="4424">
                  <c:v>40009.072222222232</c:v>
                </c:pt>
                <c:pt idx="4425">
                  <c:v>40009.072916666664</c:v>
                </c:pt>
                <c:pt idx="4426">
                  <c:v>40009.073611111104</c:v>
                </c:pt>
                <c:pt idx="4427">
                  <c:v>40009.074305555558</c:v>
                </c:pt>
                <c:pt idx="4428">
                  <c:v>40009.075000000004</c:v>
                </c:pt>
                <c:pt idx="4429">
                  <c:v>40009.075694444502</c:v>
                </c:pt>
                <c:pt idx="4430">
                  <c:v>40009.076388888891</c:v>
                </c:pt>
                <c:pt idx="4431">
                  <c:v>40009.077083333272</c:v>
                </c:pt>
                <c:pt idx="4432">
                  <c:v>40009.077777777777</c:v>
                </c:pt>
                <c:pt idx="4433">
                  <c:v>40009.078472222223</c:v>
                </c:pt>
                <c:pt idx="4434">
                  <c:v>40009.07916666659</c:v>
                </c:pt>
                <c:pt idx="4435">
                  <c:v>40009.079861111051</c:v>
                </c:pt>
                <c:pt idx="4436">
                  <c:v>40009.080555555563</c:v>
                </c:pt>
                <c:pt idx="4437">
                  <c:v>40009.081250000003</c:v>
                </c:pt>
                <c:pt idx="4438">
                  <c:v>40009.081944444442</c:v>
                </c:pt>
                <c:pt idx="4439">
                  <c:v>40009.082638888969</c:v>
                </c:pt>
                <c:pt idx="4440">
                  <c:v>40009.083333333336</c:v>
                </c:pt>
                <c:pt idx="4441">
                  <c:v>40009.084027777782</c:v>
                </c:pt>
                <c:pt idx="4442">
                  <c:v>40009.084722222222</c:v>
                </c:pt>
                <c:pt idx="4443">
                  <c:v>40009.085416666654</c:v>
                </c:pt>
                <c:pt idx="4444">
                  <c:v>40009.086111111108</c:v>
                </c:pt>
                <c:pt idx="4445">
                  <c:v>40009.086805555562</c:v>
                </c:pt>
                <c:pt idx="4446">
                  <c:v>40009.087500000001</c:v>
                </c:pt>
                <c:pt idx="4447">
                  <c:v>40009.088194444535</c:v>
                </c:pt>
                <c:pt idx="4448">
                  <c:v>40009.088888888953</c:v>
                </c:pt>
                <c:pt idx="4449">
                  <c:v>40009.089583333334</c:v>
                </c:pt>
                <c:pt idx="4450">
                  <c:v>40009.090277777781</c:v>
                </c:pt>
                <c:pt idx="4451">
                  <c:v>40009.09097222222</c:v>
                </c:pt>
                <c:pt idx="4452">
                  <c:v>40009.091666666573</c:v>
                </c:pt>
                <c:pt idx="4453">
                  <c:v>40009.092361111034</c:v>
                </c:pt>
                <c:pt idx="4454">
                  <c:v>40009.093055555524</c:v>
                </c:pt>
                <c:pt idx="4455">
                  <c:v>40009.093749999985</c:v>
                </c:pt>
                <c:pt idx="4456">
                  <c:v>40009.094444444447</c:v>
                </c:pt>
                <c:pt idx="4457">
                  <c:v>40009.095138888886</c:v>
                </c:pt>
                <c:pt idx="4458">
                  <c:v>40009.095833333326</c:v>
                </c:pt>
                <c:pt idx="4459">
                  <c:v>40009.09652777778</c:v>
                </c:pt>
                <c:pt idx="4460">
                  <c:v>40009.097222222204</c:v>
                </c:pt>
                <c:pt idx="4461">
                  <c:v>40009.097916666607</c:v>
                </c:pt>
                <c:pt idx="4462">
                  <c:v>40009.098611111105</c:v>
                </c:pt>
                <c:pt idx="4463">
                  <c:v>40009.099305555501</c:v>
                </c:pt>
                <c:pt idx="4464">
                  <c:v>40009.1</c:v>
                </c:pt>
                <c:pt idx="4465">
                  <c:v>40009.100694444511</c:v>
                </c:pt>
                <c:pt idx="4466">
                  <c:v>40009.101388888885</c:v>
                </c:pt>
                <c:pt idx="4467">
                  <c:v>40009.102083333324</c:v>
                </c:pt>
                <c:pt idx="4468">
                  <c:v>40009.102777777778</c:v>
                </c:pt>
                <c:pt idx="4469">
                  <c:v>40009.103472222225</c:v>
                </c:pt>
                <c:pt idx="4470">
                  <c:v>40009.104166666591</c:v>
                </c:pt>
                <c:pt idx="4471">
                  <c:v>40009.104861111104</c:v>
                </c:pt>
                <c:pt idx="4472">
                  <c:v>40009.105555555558</c:v>
                </c:pt>
                <c:pt idx="4473">
                  <c:v>40009.106250000012</c:v>
                </c:pt>
                <c:pt idx="4474">
                  <c:v>40009.106944444502</c:v>
                </c:pt>
                <c:pt idx="4475">
                  <c:v>40009.107638888891</c:v>
                </c:pt>
                <c:pt idx="4476">
                  <c:v>40009.10833333333</c:v>
                </c:pt>
                <c:pt idx="4477">
                  <c:v>40009.109027777777</c:v>
                </c:pt>
                <c:pt idx="4478">
                  <c:v>40009.109722222194</c:v>
                </c:pt>
                <c:pt idx="4479">
                  <c:v>40009.11041666667</c:v>
                </c:pt>
                <c:pt idx="4480">
                  <c:v>40009.111111111051</c:v>
                </c:pt>
                <c:pt idx="4481">
                  <c:v>40009.111805555556</c:v>
                </c:pt>
                <c:pt idx="4482">
                  <c:v>40009.112500000003</c:v>
                </c:pt>
                <c:pt idx="4483">
                  <c:v>40009.113194444442</c:v>
                </c:pt>
                <c:pt idx="4484">
                  <c:v>40009.113888888889</c:v>
                </c:pt>
                <c:pt idx="4485">
                  <c:v>40009.114583333336</c:v>
                </c:pt>
                <c:pt idx="4486">
                  <c:v>40009.115277777782</c:v>
                </c:pt>
                <c:pt idx="4487">
                  <c:v>40009.115972222222</c:v>
                </c:pt>
                <c:pt idx="4488">
                  <c:v>40009.116666666654</c:v>
                </c:pt>
                <c:pt idx="4489">
                  <c:v>40009.117361111043</c:v>
                </c:pt>
                <c:pt idx="4490">
                  <c:v>40009.118055555562</c:v>
                </c:pt>
                <c:pt idx="4491">
                  <c:v>40009.118750000001</c:v>
                </c:pt>
                <c:pt idx="4492">
                  <c:v>40009.119444444441</c:v>
                </c:pt>
                <c:pt idx="4493">
                  <c:v>40009.120138888888</c:v>
                </c:pt>
                <c:pt idx="4494">
                  <c:v>40009.120833333334</c:v>
                </c:pt>
                <c:pt idx="4495">
                  <c:v>40009.121527777774</c:v>
                </c:pt>
                <c:pt idx="4496">
                  <c:v>40009.12222222222</c:v>
                </c:pt>
                <c:pt idx="4497">
                  <c:v>40009.122916666609</c:v>
                </c:pt>
                <c:pt idx="4498">
                  <c:v>40009.123611111034</c:v>
                </c:pt>
                <c:pt idx="4499">
                  <c:v>40009.124305555524</c:v>
                </c:pt>
                <c:pt idx="4500">
                  <c:v>40009.124999999993</c:v>
                </c:pt>
                <c:pt idx="4501">
                  <c:v>40009.125694444447</c:v>
                </c:pt>
                <c:pt idx="4502">
                  <c:v>40009.126388888886</c:v>
                </c:pt>
                <c:pt idx="4503">
                  <c:v>40009.127083333224</c:v>
                </c:pt>
                <c:pt idx="4504">
                  <c:v>40009.127777777714</c:v>
                </c:pt>
                <c:pt idx="4505">
                  <c:v>40009.128472222204</c:v>
                </c:pt>
                <c:pt idx="4506">
                  <c:v>40009.129166666564</c:v>
                </c:pt>
                <c:pt idx="4507">
                  <c:v>40009.129861111003</c:v>
                </c:pt>
                <c:pt idx="4508">
                  <c:v>40009.130555555559</c:v>
                </c:pt>
                <c:pt idx="4509">
                  <c:v>40009.131249999999</c:v>
                </c:pt>
                <c:pt idx="4510">
                  <c:v>40009.131944444445</c:v>
                </c:pt>
                <c:pt idx="4511">
                  <c:v>40009.132638888892</c:v>
                </c:pt>
                <c:pt idx="4512">
                  <c:v>40009.133333333324</c:v>
                </c:pt>
                <c:pt idx="4513">
                  <c:v>40009.134027777778</c:v>
                </c:pt>
                <c:pt idx="4514">
                  <c:v>40009.134722222225</c:v>
                </c:pt>
                <c:pt idx="4515">
                  <c:v>40009.135416666591</c:v>
                </c:pt>
                <c:pt idx="4516">
                  <c:v>40009.136111111104</c:v>
                </c:pt>
                <c:pt idx="4517">
                  <c:v>40009.136805555558</c:v>
                </c:pt>
                <c:pt idx="4518">
                  <c:v>40009.137499999997</c:v>
                </c:pt>
                <c:pt idx="4519">
                  <c:v>40009.138194444502</c:v>
                </c:pt>
                <c:pt idx="4520">
                  <c:v>40009.138888888891</c:v>
                </c:pt>
                <c:pt idx="4521">
                  <c:v>40009.139583333272</c:v>
                </c:pt>
                <c:pt idx="4522">
                  <c:v>40009.140277777791</c:v>
                </c:pt>
                <c:pt idx="4523">
                  <c:v>40009.140972222223</c:v>
                </c:pt>
                <c:pt idx="4524">
                  <c:v>40009.14166666659</c:v>
                </c:pt>
                <c:pt idx="4525">
                  <c:v>40009.142361111051</c:v>
                </c:pt>
                <c:pt idx="4526">
                  <c:v>40009.143055555556</c:v>
                </c:pt>
                <c:pt idx="4527">
                  <c:v>40009.143749999996</c:v>
                </c:pt>
                <c:pt idx="4528">
                  <c:v>40009.144444444442</c:v>
                </c:pt>
                <c:pt idx="4529">
                  <c:v>40009.145138888889</c:v>
                </c:pt>
                <c:pt idx="4530">
                  <c:v>40009.145833333336</c:v>
                </c:pt>
                <c:pt idx="4531">
                  <c:v>40009.146527777782</c:v>
                </c:pt>
                <c:pt idx="4532">
                  <c:v>40009.147222222222</c:v>
                </c:pt>
                <c:pt idx="4533">
                  <c:v>40009.147916666654</c:v>
                </c:pt>
                <c:pt idx="4534">
                  <c:v>40009.148611111108</c:v>
                </c:pt>
                <c:pt idx="4535">
                  <c:v>40009.149305555555</c:v>
                </c:pt>
                <c:pt idx="4536">
                  <c:v>40009.15</c:v>
                </c:pt>
                <c:pt idx="4537">
                  <c:v>40009.150694444535</c:v>
                </c:pt>
                <c:pt idx="4538">
                  <c:v>40009.151388888888</c:v>
                </c:pt>
                <c:pt idx="4539">
                  <c:v>40009.152083333334</c:v>
                </c:pt>
                <c:pt idx="4540">
                  <c:v>40009.152777777781</c:v>
                </c:pt>
                <c:pt idx="4541">
                  <c:v>40009.15347222222</c:v>
                </c:pt>
                <c:pt idx="4542">
                  <c:v>40009.154166666609</c:v>
                </c:pt>
                <c:pt idx="4543">
                  <c:v>40009.154861111114</c:v>
                </c:pt>
                <c:pt idx="4544">
                  <c:v>40009.155555555553</c:v>
                </c:pt>
                <c:pt idx="4545">
                  <c:v>40009.156250000058</c:v>
                </c:pt>
                <c:pt idx="4546">
                  <c:v>40009.156944444527</c:v>
                </c:pt>
                <c:pt idx="4547">
                  <c:v>40009.157638888893</c:v>
                </c:pt>
                <c:pt idx="4548">
                  <c:v>40009.158333333333</c:v>
                </c:pt>
                <c:pt idx="4549">
                  <c:v>40009.15902777778</c:v>
                </c:pt>
                <c:pt idx="4550">
                  <c:v>40009.159722222204</c:v>
                </c:pt>
                <c:pt idx="4551">
                  <c:v>40009.160416666607</c:v>
                </c:pt>
                <c:pt idx="4552">
                  <c:v>40009.161111111003</c:v>
                </c:pt>
                <c:pt idx="4553">
                  <c:v>40009.161805555501</c:v>
                </c:pt>
                <c:pt idx="4554">
                  <c:v>40009.162499999999</c:v>
                </c:pt>
                <c:pt idx="4555">
                  <c:v>40009.163194444445</c:v>
                </c:pt>
                <c:pt idx="4556">
                  <c:v>40009.163888888885</c:v>
                </c:pt>
                <c:pt idx="4557">
                  <c:v>40009.164583333324</c:v>
                </c:pt>
                <c:pt idx="4558">
                  <c:v>40009.165277777778</c:v>
                </c:pt>
                <c:pt idx="4559">
                  <c:v>40009.165972222225</c:v>
                </c:pt>
                <c:pt idx="4560">
                  <c:v>40009.166666666591</c:v>
                </c:pt>
                <c:pt idx="4561">
                  <c:v>40009.167361111002</c:v>
                </c:pt>
                <c:pt idx="4562">
                  <c:v>40009.168055555558</c:v>
                </c:pt>
                <c:pt idx="4563">
                  <c:v>40009.168749999997</c:v>
                </c:pt>
                <c:pt idx="4564">
                  <c:v>40009.169444444444</c:v>
                </c:pt>
                <c:pt idx="4565">
                  <c:v>40009.170138888891</c:v>
                </c:pt>
                <c:pt idx="4566">
                  <c:v>40009.17083333333</c:v>
                </c:pt>
                <c:pt idx="4567">
                  <c:v>40009.171527777777</c:v>
                </c:pt>
                <c:pt idx="4568">
                  <c:v>40009.172222222223</c:v>
                </c:pt>
                <c:pt idx="4569">
                  <c:v>40009.17291666667</c:v>
                </c:pt>
                <c:pt idx="4570">
                  <c:v>40009.173611111051</c:v>
                </c:pt>
                <c:pt idx="4571">
                  <c:v>40009.174305555556</c:v>
                </c:pt>
                <c:pt idx="4572">
                  <c:v>40009.175000000003</c:v>
                </c:pt>
                <c:pt idx="4573">
                  <c:v>40009.175694444442</c:v>
                </c:pt>
                <c:pt idx="4574">
                  <c:v>40009.176388888889</c:v>
                </c:pt>
                <c:pt idx="4575">
                  <c:v>40009.17708333327</c:v>
                </c:pt>
                <c:pt idx="4576">
                  <c:v>40009.177777777775</c:v>
                </c:pt>
                <c:pt idx="4577">
                  <c:v>40009.178472222222</c:v>
                </c:pt>
                <c:pt idx="4578">
                  <c:v>40009.179166666574</c:v>
                </c:pt>
                <c:pt idx="4579">
                  <c:v>40009.179861111043</c:v>
                </c:pt>
                <c:pt idx="4580">
                  <c:v>40009.180555555562</c:v>
                </c:pt>
                <c:pt idx="4581">
                  <c:v>40009.181250000001</c:v>
                </c:pt>
                <c:pt idx="4582">
                  <c:v>40009.181944444441</c:v>
                </c:pt>
                <c:pt idx="4583">
                  <c:v>40009.182638888953</c:v>
                </c:pt>
                <c:pt idx="4584">
                  <c:v>40009.183333333334</c:v>
                </c:pt>
                <c:pt idx="4585">
                  <c:v>40009.184027777781</c:v>
                </c:pt>
                <c:pt idx="4586">
                  <c:v>40009.18472222222</c:v>
                </c:pt>
                <c:pt idx="4587">
                  <c:v>40009.185416666609</c:v>
                </c:pt>
                <c:pt idx="4588">
                  <c:v>40009.186111111114</c:v>
                </c:pt>
                <c:pt idx="4589">
                  <c:v>40009.186805555553</c:v>
                </c:pt>
                <c:pt idx="4590">
                  <c:v>40009.1875</c:v>
                </c:pt>
                <c:pt idx="4591">
                  <c:v>40009.188194444527</c:v>
                </c:pt>
                <c:pt idx="4592">
                  <c:v>40009.188888888893</c:v>
                </c:pt>
                <c:pt idx="4593">
                  <c:v>40009.189583333326</c:v>
                </c:pt>
                <c:pt idx="4594">
                  <c:v>40009.19027777778</c:v>
                </c:pt>
                <c:pt idx="4595">
                  <c:v>40009.190972222204</c:v>
                </c:pt>
                <c:pt idx="4596">
                  <c:v>40009.191666666564</c:v>
                </c:pt>
                <c:pt idx="4597">
                  <c:v>40009.192361111003</c:v>
                </c:pt>
                <c:pt idx="4598">
                  <c:v>40009.193055555501</c:v>
                </c:pt>
                <c:pt idx="4599">
                  <c:v>40009.193749999984</c:v>
                </c:pt>
                <c:pt idx="4600">
                  <c:v>40009.194444444445</c:v>
                </c:pt>
                <c:pt idx="4601">
                  <c:v>40009.195138888885</c:v>
                </c:pt>
                <c:pt idx="4602">
                  <c:v>40009.195833333324</c:v>
                </c:pt>
                <c:pt idx="4603">
                  <c:v>40009.196527777778</c:v>
                </c:pt>
                <c:pt idx="4604">
                  <c:v>40009.197222222225</c:v>
                </c:pt>
                <c:pt idx="4605">
                  <c:v>40009.197916666591</c:v>
                </c:pt>
                <c:pt idx="4606">
                  <c:v>40009.198611111104</c:v>
                </c:pt>
                <c:pt idx="4607">
                  <c:v>40009.199305555485</c:v>
                </c:pt>
                <c:pt idx="4608">
                  <c:v>40009.199999999997</c:v>
                </c:pt>
                <c:pt idx="4609">
                  <c:v>40009.200694444502</c:v>
                </c:pt>
                <c:pt idx="4610">
                  <c:v>40009.201388888876</c:v>
                </c:pt>
                <c:pt idx="4611">
                  <c:v>40009.202083333272</c:v>
                </c:pt>
                <c:pt idx="4612">
                  <c:v>40009.202777777777</c:v>
                </c:pt>
                <c:pt idx="4613">
                  <c:v>40009.203472222194</c:v>
                </c:pt>
                <c:pt idx="4614">
                  <c:v>40009.20416666659</c:v>
                </c:pt>
                <c:pt idx="4615">
                  <c:v>40009.204861111051</c:v>
                </c:pt>
                <c:pt idx="4616">
                  <c:v>40009.205555555556</c:v>
                </c:pt>
                <c:pt idx="4617">
                  <c:v>40009.206250000003</c:v>
                </c:pt>
                <c:pt idx="4618">
                  <c:v>40009.206944444442</c:v>
                </c:pt>
                <c:pt idx="4619">
                  <c:v>40009.207638888889</c:v>
                </c:pt>
                <c:pt idx="4620">
                  <c:v>40009.208333333336</c:v>
                </c:pt>
                <c:pt idx="4621">
                  <c:v>40009.209027777775</c:v>
                </c:pt>
                <c:pt idx="4622">
                  <c:v>40009.209722222186</c:v>
                </c:pt>
                <c:pt idx="4623">
                  <c:v>40009.210416666654</c:v>
                </c:pt>
                <c:pt idx="4624">
                  <c:v>40009.211111111043</c:v>
                </c:pt>
                <c:pt idx="4625">
                  <c:v>40009.211805555555</c:v>
                </c:pt>
                <c:pt idx="4626">
                  <c:v>40009.212500000001</c:v>
                </c:pt>
                <c:pt idx="4627">
                  <c:v>40009.213194444441</c:v>
                </c:pt>
                <c:pt idx="4628">
                  <c:v>40009.213888888888</c:v>
                </c:pt>
                <c:pt idx="4629">
                  <c:v>40009.214583333334</c:v>
                </c:pt>
                <c:pt idx="4630">
                  <c:v>40009.215277777781</c:v>
                </c:pt>
                <c:pt idx="4631">
                  <c:v>40009.21597222222</c:v>
                </c:pt>
                <c:pt idx="4632">
                  <c:v>40009.216666666609</c:v>
                </c:pt>
                <c:pt idx="4633">
                  <c:v>40009.217361111034</c:v>
                </c:pt>
                <c:pt idx="4634">
                  <c:v>40009.218055555553</c:v>
                </c:pt>
                <c:pt idx="4635">
                  <c:v>40009.21875</c:v>
                </c:pt>
                <c:pt idx="4636">
                  <c:v>40009.219444444447</c:v>
                </c:pt>
                <c:pt idx="4637">
                  <c:v>40009.220138888886</c:v>
                </c:pt>
                <c:pt idx="4638">
                  <c:v>40009.220833333326</c:v>
                </c:pt>
                <c:pt idx="4639">
                  <c:v>40009.221527777714</c:v>
                </c:pt>
                <c:pt idx="4640">
                  <c:v>40009.222222222204</c:v>
                </c:pt>
                <c:pt idx="4641">
                  <c:v>40009.222916666607</c:v>
                </c:pt>
                <c:pt idx="4642">
                  <c:v>40009.223611111003</c:v>
                </c:pt>
                <c:pt idx="4643">
                  <c:v>40009.224305555501</c:v>
                </c:pt>
                <c:pt idx="4644">
                  <c:v>40009.224999999999</c:v>
                </c:pt>
                <c:pt idx="4645">
                  <c:v>40009.225694444445</c:v>
                </c:pt>
                <c:pt idx="4646">
                  <c:v>40009.226388888885</c:v>
                </c:pt>
                <c:pt idx="4647">
                  <c:v>40009.227083333215</c:v>
                </c:pt>
                <c:pt idx="4648">
                  <c:v>40009.227777777713</c:v>
                </c:pt>
                <c:pt idx="4649">
                  <c:v>40009.228472222225</c:v>
                </c:pt>
                <c:pt idx="4650">
                  <c:v>40009.229166666562</c:v>
                </c:pt>
                <c:pt idx="4651">
                  <c:v>40009.229861111002</c:v>
                </c:pt>
                <c:pt idx="4652">
                  <c:v>40009.230555555558</c:v>
                </c:pt>
                <c:pt idx="4653">
                  <c:v>40009.231249999997</c:v>
                </c:pt>
                <c:pt idx="4654">
                  <c:v>40009.231944444444</c:v>
                </c:pt>
                <c:pt idx="4655">
                  <c:v>40009.232638888891</c:v>
                </c:pt>
                <c:pt idx="4656">
                  <c:v>40009.233333333272</c:v>
                </c:pt>
                <c:pt idx="4657">
                  <c:v>40009.234027777777</c:v>
                </c:pt>
                <c:pt idx="4658">
                  <c:v>40009.234722222194</c:v>
                </c:pt>
                <c:pt idx="4659">
                  <c:v>40009.23541666659</c:v>
                </c:pt>
                <c:pt idx="4660">
                  <c:v>40009.236111111051</c:v>
                </c:pt>
                <c:pt idx="4661">
                  <c:v>40009.236805555556</c:v>
                </c:pt>
                <c:pt idx="4662">
                  <c:v>40009.237499999996</c:v>
                </c:pt>
                <c:pt idx="4663">
                  <c:v>40009.238194444442</c:v>
                </c:pt>
                <c:pt idx="4664">
                  <c:v>40009.238888888889</c:v>
                </c:pt>
                <c:pt idx="4665">
                  <c:v>40009.23958333327</c:v>
                </c:pt>
                <c:pt idx="4666">
                  <c:v>40009.240277777782</c:v>
                </c:pt>
                <c:pt idx="4667">
                  <c:v>40009.240972222222</c:v>
                </c:pt>
                <c:pt idx="4668">
                  <c:v>40009.241666666574</c:v>
                </c:pt>
                <c:pt idx="4669">
                  <c:v>40009.242361111043</c:v>
                </c:pt>
                <c:pt idx="4670">
                  <c:v>40009.243055555555</c:v>
                </c:pt>
                <c:pt idx="4671">
                  <c:v>40009.243749999994</c:v>
                </c:pt>
                <c:pt idx="4672">
                  <c:v>40009.244444444441</c:v>
                </c:pt>
                <c:pt idx="4673">
                  <c:v>40009.245138888888</c:v>
                </c:pt>
                <c:pt idx="4674">
                  <c:v>40009.245833333334</c:v>
                </c:pt>
                <c:pt idx="4675">
                  <c:v>40009.246527777781</c:v>
                </c:pt>
                <c:pt idx="4676">
                  <c:v>40009.24722222222</c:v>
                </c:pt>
                <c:pt idx="4677">
                  <c:v>40009.247916666609</c:v>
                </c:pt>
                <c:pt idx="4678">
                  <c:v>40009.248611111114</c:v>
                </c:pt>
                <c:pt idx="4679">
                  <c:v>40009.249305555524</c:v>
                </c:pt>
                <c:pt idx="4680">
                  <c:v>40009.25</c:v>
                </c:pt>
                <c:pt idx="4681">
                  <c:v>40009.250694444527</c:v>
                </c:pt>
                <c:pt idx="4682">
                  <c:v>40009.251388888886</c:v>
                </c:pt>
                <c:pt idx="4683">
                  <c:v>40009.252083333326</c:v>
                </c:pt>
                <c:pt idx="4684">
                  <c:v>40009.25277777778</c:v>
                </c:pt>
                <c:pt idx="4685">
                  <c:v>40009.253472222204</c:v>
                </c:pt>
                <c:pt idx="4686">
                  <c:v>40009.254166666607</c:v>
                </c:pt>
                <c:pt idx="4687">
                  <c:v>40009.254861111105</c:v>
                </c:pt>
                <c:pt idx="4688">
                  <c:v>40009.255555555559</c:v>
                </c:pt>
                <c:pt idx="4689">
                  <c:v>40009.256250000013</c:v>
                </c:pt>
                <c:pt idx="4690">
                  <c:v>40009.256944444511</c:v>
                </c:pt>
                <c:pt idx="4691">
                  <c:v>40009.257638888892</c:v>
                </c:pt>
                <c:pt idx="4692">
                  <c:v>40009.258333333331</c:v>
                </c:pt>
                <c:pt idx="4693">
                  <c:v>40009.259027777778</c:v>
                </c:pt>
                <c:pt idx="4694">
                  <c:v>40009.259722222225</c:v>
                </c:pt>
                <c:pt idx="4695">
                  <c:v>40009.260416666591</c:v>
                </c:pt>
                <c:pt idx="4696">
                  <c:v>40009.261111111002</c:v>
                </c:pt>
                <c:pt idx="4697">
                  <c:v>40009.261805555485</c:v>
                </c:pt>
                <c:pt idx="4698">
                  <c:v>40009.262499999997</c:v>
                </c:pt>
                <c:pt idx="4699">
                  <c:v>40009.263194444444</c:v>
                </c:pt>
                <c:pt idx="4700">
                  <c:v>40009.263888888876</c:v>
                </c:pt>
                <c:pt idx="4701">
                  <c:v>40009.264583333272</c:v>
                </c:pt>
                <c:pt idx="4702">
                  <c:v>40009.265277777777</c:v>
                </c:pt>
                <c:pt idx="4703">
                  <c:v>40009.265972222194</c:v>
                </c:pt>
                <c:pt idx="4704">
                  <c:v>40009.26666666659</c:v>
                </c:pt>
                <c:pt idx="4705">
                  <c:v>40009.267361110993</c:v>
                </c:pt>
                <c:pt idx="4706">
                  <c:v>40009.268055555556</c:v>
                </c:pt>
                <c:pt idx="4707">
                  <c:v>40009.268749999996</c:v>
                </c:pt>
                <c:pt idx="4708">
                  <c:v>40009.269444444435</c:v>
                </c:pt>
                <c:pt idx="4709">
                  <c:v>40009.270138888889</c:v>
                </c:pt>
                <c:pt idx="4710">
                  <c:v>40009.270833333336</c:v>
                </c:pt>
                <c:pt idx="4711">
                  <c:v>40009.271527777775</c:v>
                </c:pt>
                <c:pt idx="4712">
                  <c:v>40009.272222222222</c:v>
                </c:pt>
                <c:pt idx="4713">
                  <c:v>40009.272916666654</c:v>
                </c:pt>
                <c:pt idx="4714">
                  <c:v>40009.273611111043</c:v>
                </c:pt>
                <c:pt idx="4715">
                  <c:v>40009.274305555555</c:v>
                </c:pt>
                <c:pt idx="4716">
                  <c:v>40009.275000000001</c:v>
                </c:pt>
                <c:pt idx="4717">
                  <c:v>40009.275694444441</c:v>
                </c:pt>
                <c:pt idx="4718">
                  <c:v>40009.276388888888</c:v>
                </c:pt>
                <c:pt idx="4719">
                  <c:v>40009.277083333247</c:v>
                </c:pt>
                <c:pt idx="4720">
                  <c:v>40009.277777777774</c:v>
                </c:pt>
                <c:pt idx="4721">
                  <c:v>40009.27847222222</c:v>
                </c:pt>
                <c:pt idx="4722">
                  <c:v>40009.279166666573</c:v>
                </c:pt>
                <c:pt idx="4723">
                  <c:v>40009.279861111034</c:v>
                </c:pt>
                <c:pt idx="4724">
                  <c:v>40009.280555555553</c:v>
                </c:pt>
                <c:pt idx="4725">
                  <c:v>40009.28125</c:v>
                </c:pt>
                <c:pt idx="4726">
                  <c:v>40009.281944444447</c:v>
                </c:pt>
                <c:pt idx="4727">
                  <c:v>40009.282638888893</c:v>
                </c:pt>
                <c:pt idx="4728">
                  <c:v>40009.283333333326</c:v>
                </c:pt>
                <c:pt idx="4729">
                  <c:v>40009.28402777778</c:v>
                </c:pt>
                <c:pt idx="4730">
                  <c:v>40009.284722222204</c:v>
                </c:pt>
                <c:pt idx="4731">
                  <c:v>40009.285416666607</c:v>
                </c:pt>
                <c:pt idx="4732">
                  <c:v>40009.286111111105</c:v>
                </c:pt>
                <c:pt idx="4733">
                  <c:v>40009.286805555559</c:v>
                </c:pt>
                <c:pt idx="4734">
                  <c:v>40009.287499999999</c:v>
                </c:pt>
                <c:pt idx="4735">
                  <c:v>40009.288194444511</c:v>
                </c:pt>
                <c:pt idx="4736">
                  <c:v>40009.288888888892</c:v>
                </c:pt>
                <c:pt idx="4737">
                  <c:v>40009.289583333324</c:v>
                </c:pt>
                <c:pt idx="4738">
                  <c:v>40009.290277777778</c:v>
                </c:pt>
                <c:pt idx="4739">
                  <c:v>40009.290972222225</c:v>
                </c:pt>
                <c:pt idx="4740">
                  <c:v>40009.291666666562</c:v>
                </c:pt>
                <c:pt idx="4741">
                  <c:v>40009.292361111002</c:v>
                </c:pt>
                <c:pt idx="4742">
                  <c:v>40009.293055555485</c:v>
                </c:pt>
                <c:pt idx="4743">
                  <c:v>40009.293749999975</c:v>
                </c:pt>
                <c:pt idx="4744">
                  <c:v>40009.294444444444</c:v>
                </c:pt>
                <c:pt idx="4745">
                  <c:v>40009.295138888876</c:v>
                </c:pt>
                <c:pt idx="4746">
                  <c:v>40009.295833333272</c:v>
                </c:pt>
                <c:pt idx="4747">
                  <c:v>40009.296527777777</c:v>
                </c:pt>
                <c:pt idx="4748">
                  <c:v>40009.297222222194</c:v>
                </c:pt>
                <c:pt idx="4749">
                  <c:v>40009.29791666659</c:v>
                </c:pt>
                <c:pt idx="4750">
                  <c:v>40009.298611111051</c:v>
                </c:pt>
                <c:pt idx="4751">
                  <c:v>40009.299305555469</c:v>
                </c:pt>
                <c:pt idx="4752">
                  <c:v>40009.300000000003</c:v>
                </c:pt>
                <c:pt idx="4753">
                  <c:v>40009.300694444544</c:v>
                </c:pt>
                <c:pt idx="4754">
                  <c:v>40009.301388888889</c:v>
                </c:pt>
                <c:pt idx="4755">
                  <c:v>40009.302083333336</c:v>
                </c:pt>
                <c:pt idx="4756">
                  <c:v>40009.302777777782</c:v>
                </c:pt>
                <c:pt idx="4757">
                  <c:v>40009.303472222222</c:v>
                </c:pt>
                <c:pt idx="4758">
                  <c:v>40009.304166666654</c:v>
                </c:pt>
                <c:pt idx="4759">
                  <c:v>40009.304861111108</c:v>
                </c:pt>
                <c:pt idx="4760">
                  <c:v>40009.305555555562</c:v>
                </c:pt>
                <c:pt idx="4761">
                  <c:v>40009.30625000006</c:v>
                </c:pt>
                <c:pt idx="4762">
                  <c:v>40009.306944444535</c:v>
                </c:pt>
                <c:pt idx="4763">
                  <c:v>40009.307638888953</c:v>
                </c:pt>
                <c:pt idx="4764">
                  <c:v>40009.308333333342</c:v>
                </c:pt>
                <c:pt idx="4765">
                  <c:v>40009.309027777781</c:v>
                </c:pt>
                <c:pt idx="4766">
                  <c:v>40009.30972222222</c:v>
                </c:pt>
                <c:pt idx="4767">
                  <c:v>40009.310416666667</c:v>
                </c:pt>
                <c:pt idx="4768">
                  <c:v>40009.311111111114</c:v>
                </c:pt>
                <c:pt idx="4769">
                  <c:v>40009.311805555553</c:v>
                </c:pt>
                <c:pt idx="4770">
                  <c:v>40009.312500000058</c:v>
                </c:pt>
                <c:pt idx="4771">
                  <c:v>40009.313194444527</c:v>
                </c:pt>
                <c:pt idx="4772">
                  <c:v>40009.313888888893</c:v>
                </c:pt>
                <c:pt idx="4773">
                  <c:v>40009.314583333333</c:v>
                </c:pt>
                <c:pt idx="4774">
                  <c:v>40009.315277777838</c:v>
                </c:pt>
                <c:pt idx="4775">
                  <c:v>40009.315972222219</c:v>
                </c:pt>
                <c:pt idx="4776">
                  <c:v>40009.316666666666</c:v>
                </c:pt>
                <c:pt idx="4777">
                  <c:v>40009.317361111105</c:v>
                </c:pt>
                <c:pt idx="4778">
                  <c:v>40009.318055555603</c:v>
                </c:pt>
                <c:pt idx="4779">
                  <c:v>40009.318750000013</c:v>
                </c:pt>
                <c:pt idx="4780">
                  <c:v>40009.319444444511</c:v>
                </c:pt>
                <c:pt idx="4781">
                  <c:v>40009.320138888892</c:v>
                </c:pt>
                <c:pt idx="4782">
                  <c:v>40009.320833333331</c:v>
                </c:pt>
                <c:pt idx="4783">
                  <c:v>40009.321527777778</c:v>
                </c:pt>
                <c:pt idx="4784">
                  <c:v>40009.322222222232</c:v>
                </c:pt>
                <c:pt idx="4785">
                  <c:v>40009.322916666664</c:v>
                </c:pt>
                <c:pt idx="4786">
                  <c:v>40009.323611111104</c:v>
                </c:pt>
                <c:pt idx="4787">
                  <c:v>40009.324305555558</c:v>
                </c:pt>
                <c:pt idx="4788">
                  <c:v>40009.325000000004</c:v>
                </c:pt>
                <c:pt idx="4789">
                  <c:v>40009.325694444502</c:v>
                </c:pt>
                <c:pt idx="4790">
                  <c:v>40009.326388888891</c:v>
                </c:pt>
                <c:pt idx="4791">
                  <c:v>40009.327083333272</c:v>
                </c:pt>
                <c:pt idx="4792">
                  <c:v>40009.327777777777</c:v>
                </c:pt>
                <c:pt idx="4793">
                  <c:v>40009.328472222223</c:v>
                </c:pt>
                <c:pt idx="4794">
                  <c:v>40009.32916666659</c:v>
                </c:pt>
                <c:pt idx="4795">
                  <c:v>40009.329861111051</c:v>
                </c:pt>
                <c:pt idx="4796">
                  <c:v>40009.330555555563</c:v>
                </c:pt>
                <c:pt idx="4797">
                  <c:v>40009.331250000003</c:v>
                </c:pt>
                <c:pt idx="4798">
                  <c:v>40009.331944444442</c:v>
                </c:pt>
                <c:pt idx="4799">
                  <c:v>40009.332638888969</c:v>
                </c:pt>
                <c:pt idx="4800">
                  <c:v>40009.333333333336</c:v>
                </c:pt>
                <c:pt idx="4801">
                  <c:v>40009.334027777782</c:v>
                </c:pt>
                <c:pt idx="4802">
                  <c:v>40009.334722222222</c:v>
                </c:pt>
                <c:pt idx="4803">
                  <c:v>40009.335416666654</c:v>
                </c:pt>
                <c:pt idx="4804">
                  <c:v>40009.336111111108</c:v>
                </c:pt>
                <c:pt idx="4805">
                  <c:v>40009.336805555562</c:v>
                </c:pt>
                <c:pt idx="4806">
                  <c:v>40009.337500000001</c:v>
                </c:pt>
                <c:pt idx="4807">
                  <c:v>40009.338194444535</c:v>
                </c:pt>
                <c:pt idx="4808">
                  <c:v>40009.338888888953</c:v>
                </c:pt>
                <c:pt idx="4809">
                  <c:v>40009.339583333334</c:v>
                </c:pt>
                <c:pt idx="4810">
                  <c:v>40009.340277777846</c:v>
                </c:pt>
                <c:pt idx="4811">
                  <c:v>40009.340972222242</c:v>
                </c:pt>
                <c:pt idx="4812">
                  <c:v>40009.341666666609</c:v>
                </c:pt>
                <c:pt idx="4813">
                  <c:v>40009.342361111114</c:v>
                </c:pt>
                <c:pt idx="4814">
                  <c:v>40009.343055555553</c:v>
                </c:pt>
                <c:pt idx="4815">
                  <c:v>40009.34375</c:v>
                </c:pt>
                <c:pt idx="4816">
                  <c:v>40009.344444444527</c:v>
                </c:pt>
                <c:pt idx="4817">
                  <c:v>40009.345138888893</c:v>
                </c:pt>
                <c:pt idx="4818">
                  <c:v>40009.345833333333</c:v>
                </c:pt>
                <c:pt idx="4819">
                  <c:v>40009.346527777838</c:v>
                </c:pt>
                <c:pt idx="4820">
                  <c:v>40009.347222222219</c:v>
                </c:pt>
                <c:pt idx="4821">
                  <c:v>40009.347916666666</c:v>
                </c:pt>
                <c:pt idx="4822">
                  <c:v>40009.348611111112</c:v>
                </c:pt>
                <c:pt idx="4823">
                  <c:v>40009.349305555559</c:v>
                </c:pt>
                <c:pt idx="4824">
                  <c:v>40009.350000000013</c:v>
                </c:pt>
                <c:pt idx="4825">
                  <c:v>40009.350694444576</c:v>
                </c:pt>
                <c:pt idx="4826">
                  <c:v>40009.351388888892</c:v>
                </c:pt>
                <c:pt idx="4827">
                  <c:v>40009.352083333331</c:v>
                </c:pt>
                <c:pt idx="4828">
                  <c:v>40009.352777777793</c:v>
                </c:pt>
                <c:pt idx="4829">
                  <c:v>40009.353472222232</c:v>
                </c:pt>
                <c:pt idx="4830">
                  <c:v>40009.354166666664</c:v>
                </c:pt>
                <c:pt idx="4831">
                  <c:v>40009.354861111111</c:v>
                </c:pt>
                <c:pt idx="4832">
                  <c:v>40009.355555555601</c:v>
                </c:pt>
                <c:pt idx="4833">
                  <c:v>40009.356250000084</c:v>
                </c:pt>
                <c:pt idx="4834">
                  <c:v>40009.35694444456</c:v>
                </c:pt>
                <c:pt idx="4835">
                  <c:v>40009.357638888985</c:v>
                </c:pt>
                <c:pt idx="4836">
                  <c:v>40009.358333333395</c:v>
                </c:pt>
                <c:pt idx="4837">
                  <c:v>40009.359027777791</c:v>
                </c:pt>
                <c:pt idx="4838">
                  <c:v>40009.359722222223</c:v>
                </c:pt>
                <c:pt idx="4839">
                  <c:v>40009.36041666667</c:v>
                </c:pt>
                <c:pt idx="4840">
                  <c:v>40009.361111111051</c:v>
                </c:pt>
                <c:pt idx="4841">
                  <c:v>40009.361805555556</c:v>
                </c:pt>
                <c:pt idx="4842">
                  <c:v>40009.362500000003</c:v>
                </c:pt>
                <c:pt idx="4843">
                  <c:v>40009.363194444442</c:v>
                </c:pt>
                <c:pt idx="4844">
                  <c:v>40009.363888888889</c:v>
                </c:pt>
                <c:pt idx="4845">
                  <c:v>40009.364583333336</c:v>
                </c:pt>
                <c:pt idx="4846">
                  <c:v>40009.365277777782</c:v>
                </c:pt>
                <c:pt idx="4847">
                  <c:v>40009.365972222222</c:v>
                </c:pt>
                <c:pt idx="4848">
                  <c:v>40009.366666666654</c:v>
                </c:pt>
                <c:pt idx="4849">
                  <c:v>40009.367361111043</c:v>
                </c:pt>
                <c:pt idx="4850">
                  <c:v>40009.368055555562</c:v>
                </c:pt>
                <c:pt idx="4851">
                  <c:v>40009.368750000001</c:v>
                </c:pt>
                <c:pt idx="4852">
                  <c:v>40009.369444444441</c:v>
                </c:pt>
                <c:pt idx="4853">
                  <c:v>40009.370138888953</c:v>
                </c:pt>
                <c:pt idx="4854">
                  <c:v>40009.370833333342</c:v>
                </c:pt>
                <c:pt idx="4855">
                  <c:v>40009.371527777781</c:v>
                </c:pt>
                <c:pt idx="4856">
                  <c:v>40009.372222222242</c:v>
                </c:pt>
                <c:pt idx="4857">
                  <c:v>40009.372916666667</c:v>
                </c:pt>
                <c:pt idx="4858">
                  <c:v>40009.373611111114</c:v>
                </c:pt>
                <c:pt idx="4859">
                  <c:v>40009.374305555553</c:v>
                </c:pt>
                <c:pt idx="4860">
                  <c:v>40009.375</c:v>
                </c:pt>
                <c:pt idx="4861">
                  <c:v>40009.375694444527</c:v>
                </c:pt>
                <c:pt idx="4862">
                  <c:v>40009.376388888893</c:v>
                </c:pt>
                <c:pt idx="4863">
                  <c:v>40009.377083333326</c:v>
                </c:pt>
                <c:pt idx="4864">
                  <c:v>40009.37777777778</c:v>
                </c:pt>
                <c:pt idx="4865">
                  <c:v>40009.378472222219</c:v>
                </c:pt>
                <c:pt idx="4866">
                  <c:v>40009.379166666607</c:v>
                </c:pt>
                <c:pt idx="4867">
                  <c:v>40009.379861111105</c:v>
                </c:pt>
                <c:pt idx="4868">
                  <c:v>40009.380555555603</c:v>
                </c:pt>
                <c:pt idx="4869">
                  <c:v>40009.381250000013</c:v>
                </c:pt>
                <c:pt idx="4870">
                  <c:v>40009.381944444511</c:v>
                </c:pt>
                <c:pt idx="4871">
                  <c:v>40009.382638888994</c:v>
                </c:pt>
                <c:pt idx="4872">
                  <c:v>40009.383333333331</c:v>
                </c:pt>
                <c:pt idx="4873">
                  <c:v>40009.384027777793</c:v>
                </c:pt>
                <c:pt idx="4874">
                  <c:v>40009.384722222232</c:v>
                </c:pt>
                <c:pt idx="4875">
                  <c:v>40009.385416666664</c:v>
                </c:pt>
                <c:pt idx="4876">
                  <c:v>40009.386111111111</c:v>
                </c:pt>
                <c:pt idx="4877">
                  <c:v>40009.386805555601</c:v>
                </c:pt>
                <c:pt idx="4878">
                  <c:v>40009.387500000012</c:v>
                </c:pt>
                <c:pt idx="4879">
                  <c:v>40009.38819444456</c:v>
                </c:pt>
                <c:pt idx="4880">
                  <c:v>40009.388888888985</c:v>
                </c:pt>
                <c:pt idx="4881">
                  <c:v>40009.38958333333</c:v>
                </c:pt>
                <c:pt idx="4882">
                  <c:v>40009.390277777791</c:v>
                </c:pt>
                <c:pt idx="4883">
                  <c:v>40009.390972222223</c:v>
                </c:pt>
                <c:pt idx="4884">
                  <c:v>40009.39166666659</c:v>
                </c:pt>
                <c:pt idx="4885">
                  <c:v>40009.392361111051</c:v>
                </c:pt>
                <c:pt idx="4886">
                  <c:v>40009.393055555556</c:v>
                </c:pt>
                <c:pt idx="4887">
                  <c:v>40009.393749999996</c:v>
                </c:pt>
                <c:pt idx="4888">
                  <c:v>40009.394444444442</c:v>
                </c:pt>
                <c:pt idx="4889">
                  <c:v>40009.395138888889</c:v>
                </c:pt>
                <c:pt idx="4890">
                  <c:v>40009.395833333336</c:v>
                </c:pt>
                <c:pt idx="4891">
                  <c:v>40009.396527777782</c:v>
                </c:pt>
                <c:pt idx="4892">
                  <c:v>40009.397222222222</c:v>
                </c:pt>
                <c:pt idx="4893">
                  <c:v>40009.397916666654</c:v>
                </c:pt>
                <c:pt idx="4894">
                  <c:v>40009.398611111108</c:v>
                </c:pt>
                <c:pt idx="4895">
                  <c:v>40009.399305555555</c:v>
                </c:pt>
                <c:pt idx="4896">
                  <c:v>40009.4</c:v>
                </c:pt>
                <c:pt idx="4897">
                  <c:v>40009.400694444535</c:v>
                </c:pt>
                <c:pt idx="4898">
                  <c:v>40009.401388888888</c:v>
                </c:pt>
                <c:pt idx="4899">
                  <c:v>40009.402083333334</c:v>
                </c:pt>
                <c:pt idx="4900">
                  <c:v>40009.402777777781</c:v>
                </c:pt>
                <c:pt idx="4901">
                  <c:v>40009.40347222222</c:v>
                </c:pt>
                <c:pt idx="4902">
                  <c:v>40009.404166666609</c:v>
                </c:pt>
                <c:pt idx="4903">
                  <c:v>40009.404861111114</c:v>
                </c:pt>
                <c:pt idx="4904">
                  <c:v>40009.405555555553</c:v>
                </c:pt>
                <c:pt idx="4905">
                  <c:v>40009.406250000058</c:v>
                </c:pt>
                <c:pt idx="4906">
                  <c:v>40009.406944444527</c:v>
                </c:pt>
                <c:pt idx="4907">
                  <c:v>40009.407638888893</c:v>
                </c:pt>
                <c:pt idx="4908">
                  <c:v>40009.408333333333</c:v>
                </c:pt>
                <c:pt idx="4909">
                  <c:v>40009.40902777778</c:v>
                </c:pt>
                <c:pt idx="4910">
                  <c:v>40009.409722222204</c:v>
                </c:pt>
                <c:pt idx="4911">
                  <c:v>40009.410416666666</c:v>
                </c:pt>
                <c:pt idx="4912">
                  <c:v>40009.411111111105</c:v>
                </c:pt>
                <c:pt idx="4913">
                  <c:v>40009.411805555559</c:v>
                </c:pt>
                <c:pt idx="4914">
                  <c:v>40009.412500000013</c:v>
                </c:pt>
                <c:pt idx="4915">
                  <c:v>40009.413194444511</c:v>
                </c:pt>
                <c:pt idx="4916">
                  <c:v>40009.413888888892</c:v>
                </c:pt>
                <c:pt idx="4917">
                  <c:v>40009.414583333331</c:v>
                </c:pt>
                <c:pt idx="4918">
                  <c:v>40009.415277777793</c:v>
                </c:pt>
                <c:pt idx="4919">
                  <c:v>40009.415972222232</c:v>
                </c:pt>
                <c:pt idx="4920">
                  <c:v>40009.416666666664</c:v>
                </c:pt>
                <c:pt idx="4921">
                  <c:v>40009.417361111104</c:v>
                </c:pt>
                <c:pt idx="4922">
                  <c:v>40009.418055555601</c:v>
                </c:pt>
                <c:pt idx="4923">
                  <c:v>40009.418750000012</c:v>
                </c:pt>
                <c:pt idx="4924">
                  <c:v>40009.419444444502</c:v>
                </c:pt>
                <c:pt idx="4925">
                  <c:v>40009.420138888891</c:v>
                </c:pt>
                <c:pt idx="4926">
                  <c:v>40009.42083333333</c:v>
                </c:pt>
                <c:pt idx="4927">
                  <c:v>40009.421527777777</c:v>
                </c:pt>
                <c:pt idx="4928">
                  <c:v>40009.422222222223</c:v>
                </c:pt>
                <c:pt idx="4929">
                  <c:v>40009.42291666667</c:v>
                </c:pt>
                <c:pt idx="4930">
                  <c:v>40009.423611111051</c:v>
                </c:pt>
                <c:pt idx="4931">
                  <c:v>40009.424305555556</c:v>
                </c:pt>
                <c:pt idx="4932">
                  <c:v>40009.425000000003</c:v>
                </c:pt>
                <c:pt idx="4933">
                  <c:v>40009.425694444442</c:v>
                </c:pt>
                <c:pt idx="4934">
                  <c:v>40009.426388888889</c:v>
                </c:pt>
                <c:pt idx="4935">
                  <c:v>40009.42708333327</c:v>
                </c:pt>
                <c:pt idx="4936">
                  <c:v>40009.427777777775</c:v>
                </c:pt>
                <c:pt idx="4937">
                  <c:v>40009.428472222222</c:v>
                </c:pt>
                <c:pt idx="4938">
                  <c:v>40009.429166666574</c:v>
                </c:pt>
                <c:pt idx="4939">
                  <c:v>40009.429861111043</c:v>
                </c:pt>
                <c:pt idx="4940">
                  <c:v>40009.430555555562</c:v>
                </c:pt>
                <c:pt idx="4941">
                  <c:v>40009.431250000001</c:v>
                </c:pt>
                <c:pt idx="4942">
                  <c:v>40009.431944444441</c:v>
                </c:pt>
                <c:pt idx="4943">
                  <c:v>40009.432638888953</c:v>
                </c:pt>
                <c:pt idx="4944">
                  <c:v>40009.433333333334</c:v>
                </c:pt>
                <c:pt idx="4945">
                  <c:v>40009.434027777781</c:v>
                </c:pt>
                <c:pt idx="4946">
                  <c:v>40009.43472222222</c:v>
                </c:pt>
                <c:pt idx="4947">
                  <c:v>40009.435416666609</c:v>
                </c:pt>
                <c:pt idx="4948">
                  <c:v>40009.436111111114</c:v>
                </c:pt>
                <c:pt idx="4949">
                  <c:v>40009.436805555553</c:v>
                </c:pt>
                <c:pt idx="4950">
                  <c:v>40009.4375</c:v>
                </c:pt>
                <c:pt idx="4951">
                  <c:v>40009.438194444527</c:v>
                </c:pt>
                <c:pt idx="4952">
                  <c:v>40009.438888888893</c:v>
                </c:pt>
                <c:pt idx="4953">
                  <c:v>40009.439583333326</c:v>
                </c:pt>
                <c:pt idx="4954">
                  <c:v>40009.440277777838</c:v>
                </c:pt>
                <c:pt idx="4955">
                  <c:v>40009.440972222219</c:v>
                </c:pt>
                <c:pt idx="4956">
                  <c:v>40009.441666666607</c:v>
                </c:pt>
                <c:pt idx="4957">
                  <c:v>40009.442361111105</c:v>
                </c:pt>
                <c:pt idx="4958">
                  <c:v>40009.443055555559</c:v>
                </c:pt>
                <c:pt idx="4959">
                  <c:v>40009.443749999999</c:v>
                </c:pt>
                <c:pt idx="4960">
                  <c:v>40009.444444444511</c:v>
                </c:pt>
                <c:pt idx="4961">
                  <c:v>40009.445138888892</c:v>
                </c:pt>
                <c:pt idx="4962">
                  <c:v>40009.445833333331</c:v>
                </c:pt>
                <c:pt idx="4963">
                  <c:v>40009.446527777793</c:v>
                </c:pt>
                <c:pt idx="4964">
                  <c:v>40009.447222222232</c:v>
                </c:pt>
                <c:pt idx="4965">
                  <c:v>40009.447916666664</c:v>
                </c:pt>
                <c:pt idx="4966">
                  <c:v>40009.448611111111</c:v>
                </c:pt>
                <c:pt idx="4967">
                  <c:v>40009.449305555558</c:v>
                </c:pt>
                <c:pt idx="4968">
                  <c:v>40009.450000000012</c:v>
                </c:pt>
                <c:pt idx="4969">
                  <c:v>40009.45069444456</c:v>
                </c:pt>
                <c:pt idx="4970">
                  <c:v>40009.451388888891</c:v>
                </c:pt>
                <c:pt idx="4971">
                  <c:v>40009.45208333333</c:v>
                </c:pt>
                <c:pt idx="4972">
                  <c:v>40009.452777777791</c:v>
                </c:pt>
                <c:pt idx="4973">
                  <c:v>40009.453472222223</c:v>
                </c:pt>
                <c:pt idx="4974">
                  <c:v>40009.45416666667</c:v>
                </c:pt>
                <c:pt idx="4975">
                  <c:v>40009.454861111109</c:v>
                </c:pt>
                <c:pt idx="4976">
                  <c:v>40009.455555555563</c:v>
                </c:pt>
                <c:pt idx="4977">
                  <c:v>40009.456250000076</c:v>
                </c:pt>
                <c:pt idx="4978">
                  <c:v>40009.456944444544</c:v>
                </c:pt>
                <c:pt idx="4979">
                  <c:v>40009.457638888969</c:v>
                </c:pt>
                <c:pt idx="4980">
                  <c:v>40009.458333333343</c:v>
                </c:pt>
                <c:pt idx="4981">
                  <c:v>40009.459027777782</c:v>
                </c:pt>
                <c:pt idx="4982">
                  <c:v>40009.459722222222</c:v>
                </c:pt>
                <c:pt idx="4983">
                  <c:v>40009.460416666654</c:v>
                </c:pt>
                <c:pt idx="4984">
                  <c:v>40009.461111111043</c:v>
                </c:pt>
                <c:pt idx="4985">
                  <c:v>40009.461805555555</c:v>
                </c:pt>
                <c:pt idx="4986">
                  <c:v>40009.462500000001</c:v>
                </c:pt>
                <c:pt idx="4987">
                  <c:v>40009.463194444441</c:v>
                </c:pt>
                <c:pt idx="4988">
                  <c:v>40009.463888888888</c:v>
                </c:pt>
                <c:pt idx="4989">
                  <c:v>40009.464583333334</c:v>
                </c:pt>
                <c:pt idx="4990">
                  <c:v>40009.465277777781</c:v>
                </c:pt>
                <c:pt idx="4991">
                  <c:v>40009.46597222222</c:v>
                </c:pt>
                <c:pt idx="4992">
                  <c:v>40009.466666666609</c:v>
                </c:pt>
                <c:pt idx="4993">
                  <c:v>40009.467361111034</c:v>
                </c:pt>
                <c:pt idx="4994">
                  <c:v>40009.468055555553</c:v>
                </c:pt>
                <c:pt idx="4995">
                  <c:v>40009.46875</c:v>
                </c:pt>
                <c:pt idx="4996">
                  <c:v>40009.469444444447</c:v>
                </c:pt>
                <c:pt idx="4997">
                  <c:v>40009.470138888893</c:v>
                </c:pt>
                <c:pt idx="4998">
                  <c:v>40009.470833333333</c:v>
                </c:pt>
                <c:pt idx="4999">
                  <c:v>40009.47152777778</c:v>
                </c:pt>
                <c:pt idx="5000">
                  <c:v>40009.472222222219</c:v>
                </c:pt>
                <c:pt idx="5001">
                  <c:v>40009.472916666666</c:v>
                </c:pt>
                <c:pt idx="5002">
                  <c:v>40009.473611111105</c:v>
                </c:pt>
                <c:pt idx="5003">
                  <c:v>40009.474305555559</c:v>
                </c:pt>
                <c:pt idx="5004">
                  <c:v>40009.475000000006</c:v>
                </c:pt>
                <c:pt idx="5005">
                  <c:v>40009.475694444511</c:v>
                </c:pt>
                <c:pt idx="5006">
                  <c:v>40009.476388888892</c:v>
                </c:pt>
                <c:pt idx="5007">
                  <c:v>40009.477083333324</c:v>
                </c:pt>
                <c:pt idx="5008">
                  <c:v>40009.477777777778</c:v>
                </c:pt>
                <c:pt idx="5009">
                  <c:v>40009.478472222232</c:v>
                </c:pt>
                <c:pt idx="5010">
                  <c:v>40009.479166666591</c:v>
                </c:pt>
                <c:pt idx="5011">
                  <c:v>40009.479861111104</c:v>
                </c:pt>
                <c:pt idx="5012">
                  <c:v>40009.480555555601</c:v>
                </c:pt>
                <c:pt idx="5013">
                  <c:v>40009.481250000012</c:v>
                </c:pt>
                <c:pt idx="5014">
                  <c:v>40009.481944444502</c:v>
                </c:pt>
                <c:pt idx="5015">
                  <c:v>40009.482638888985</c:v>
                </c:pt>
                <c:pt idx="5016">
                  <c:v>40009.48333333333</c:v>
                </c:pt>
                <c:pt idx="5017">
                  <c:v>40009.484027777791</c:v>
                </c:pt>
                <c:pt idx="5018">
                  <c:v>40009.484722222223</c:v>
                </c:pt>
                <c:pt idx="5019">
                  <c:v>40009.48541666667</c:v>
                </c:pt>
                <c:pt idx="5020">
                  <c:v>40009.486111111109</c:v>
                </c:pt>
                <c:pt idx="5021">
                  <c:v>40009.486805555563</c:v>
                </c:pt>
                <c:pt idx="5022">
                  <c:v>40009.487500000003</c:v>
                </c:pt>
                <c:pt idx="5023">
                  <c:v>40009.488194444544</c:v>
                </c:pt>
                <c:pt idx="5024">
                  <c:v>40009.488888888969</c:v>
                </c:pt>
                <c:pt idx="5025">
                  <c:v>40009.489583333336</c:v>
                </c:pt>
                <c:pt idx="5026">
                  <c:v>40009.490277777782</c:v>
                </c:pt>
                <c:pt idx="5027">
                  <c:v>40009.490972222222</c:v>
                </c:pt>
                <c:pt idx="5028">
                  <c:v>40009.491666666574</c:v>
                </c:pt>
                <c:pt idx="5029">
                  <c:v>40009.492361111043</c:v>
                </c:pt>
                <c:pt idx="5030">
                  <c:v>40009.493055555555</c:v>
                </c:pt>
                <c:pt idx="5031">
                  <c:v>40009.493749999994</c:v>
                </c:pt>
                <c:pt idx="5032">
                  <c:v>40009.494444444441</c:v>
                </c:pt>
                <c:pt idx="5033">
                  <c:v>40009.495138888888</c:v>
                </c:pt>
                <c:pt idx="5034">
                  <c:v>40009.495833333334</c:v>
                </c:pt>
                <c:pt idx="5035">
                  <c:v>40009.496527777781</c:v>
                </c:pt>
                <c:pt idx="5036">
                  <c:v>40009.49722222222</c:v>
                </c:pt>
                <c:pt idx="5037">
                  <c:v>40009.497916666609</c:v>
                </c:pt>
                <c:pt idx="5038">
                  <c:v>40009.498611111114</c:v>
                </c:pt>
                <c:pt idx="5039">
                  <c:v>40009.499305555524</c:v>
                </c:pt>
                <c:pt idx="5040">
                  <c:v>40009.5</c:v>
                </c:pt>
                <c:pt idx="5041">
                  <c:v>40009.500694444527</c:v>
                </c:pt>
                <c:pt idx="5042">
                  <c:v>40009.501388888886</c:v>
                </c:pt>
                <c:pt idx="5043">
                  <c:v>40009.502083333326</c:v>
                </c:pt>
                <c:pt idx="5044">
                  <c:v>40009.50277777778</c:v>
                </c:pt>
                <c:pt idx="5045">
                  <c:v>40009.503472222204</c:v>
                </c:pt>
                <c:pt idx="5046">
                  <c:v>40009.504166666607</c:v>
                </c:pt>
                <c:pt idx="5047">
                  <c:v>40009.504861111105</c:v>
                </c:pt>
                <c:pt idx="5048">
                  <c:v>40009.505555555559</c:v>
                </c:pt>
                <c:pt idx="5049">
                  <c:v>40009.506250000013</c:v>
                </c:pt>
                <c:pt idx="5050">
                  <c:v>40009.506944444511</c:v>
                </c:pt>
                <c:pt idx="5051">
                  <c:v>40009.507638888892</c:v>
                </c:pt>
                <c:pt idx="5052">
                  <c:v>40009.508333333331</c:v>
                </c:pt>
                <c:pt idx="5053">
                  <c:v>40009.509027777778</c:v>
                </c:pt>
                <c:pt idx="5054">
                  <c:v>40009.509722222225</c:v>
                </c:pt>
                <c:pt idx="5055">
                  <c:v>40009.510416666664</c:v>
                </c:pt>
                <c:pt idx="5056">
                  <c:v>40009.511111111104</c:v>
                </c:pt>
                <c:pt idx="5057">
                  <c:v>40009.511805555558</c:v>
                </c:pt>
                <c:pt idx="5058">
                  <c:v>40009.512500000012</c:v>
                </c:pt>
                <c:pt idx="5059">
                  <c:v>40009.513194444502</c:v>
                </c:pt>
                <c:pt idx="5060">
                  <c:v>40009.513888888891</c:v>
                </c:pt>
                <c:pt idx="5061">
                  <c:v>40009.51458333333</c:v>
                </c:pt>
                <c:pt idx="5062">
                  <c:v>40009.515277777791</c:v>
                </c:pt>
                <c:pt idx="5063">
                  <c:v>40009.515972222223</c:v>
                </c:pt>
                <c:pt idx="5064">
                  <c:v>40009.51666666667</c:v>
                </c:pt>
                <c:pt idx="5065">
                  <c:v>40009.517361111051</c:v>
                </c:pt>
                <c:pt idx="5066">
                  <c:v>40009.518055555563</c:v>
                </c:pt>
                <c:pt idx="5067">
                  <c:v>40009.518750000003</c:v>
                </c:pt>
                <c:pt idx="5068">
                  <c:v>40009.519444444442</c:v>
                </c:pt>
                <c:pt idx="5069">
                  <c:v>40009.520138888889</c:v>
                </c:pt>
                <c:pt idx="5070">
                  <c:v>40009.520833333336</c:v>
                </c:pt>
                <c:pt idx="5071">
                  <c:v>40009.521527777775</c:v>
                </c:pt>
                <c:pt idx="5072">
                  <c:v>40009.522222222222</c:v>
                </c:pt>
                <c:pt idx="5073">
                  <c:v>40009.522916666654</c:v>
                </c:pt>
                <c:pt idx="5074">
                  <c:v>40009.523611111043</c:v>
                </c:pt>
                <c:pt idx="5075">
                  <c:v>40009.524305555555</c:v>
                </c:pt>
                <c:pt idx="5076">
                  <c:v>40009.525000000001</c:v>
                </c:pt>
                <c:pt idx="5077">
                  <c:v>40009.525694444441</c:v>
                </c:pt>
                <c:pt idx="5078">
                  <c:v>40009.526388888888</c:v>
                </c:pt>
                <c:pt idx="5079">
                  <c:v>40009.527083333247</c:v>
                </c:pt>
                <c:pt idx="5080">
                  <c:v>40009.527777777774</c:v>
                </c:pt>
                <c:pt idx="5081">
                  <c:v>40009.52847222222</c:v>
                </c:pt>
                <c:pt idx="5082">
                  <c:v>40009.529166666573</c:v>
                </c:pt>
                <c:pt idx="5083">
                  <c:v>40009.529861111034</c:v>
                </c:pt>
                <c:pt idx="5084">
                  <c:v>40009.530555555553</c:v>
                </c:pt>
                <c:pt idx="5085">
                  <c:v>40009.53125</c:v>
                </c:pt>
                <c:pt idx="5086">
                  <c:v>40009.531944444447</c:v>
                </c:pt>
                <c:pt idx="5087">
                  <c:v>40009.532638888893</c:v>
                </c:pt>
                <c:pt idx="5088">
                  <c:v>40009.533333333326</c:v>
                </c:pt>
                <c:pt idx="5089">
                  <c:v>40009.53402777778</c:v>
                </c:pt>
                <c:pt idx="5090">
                  <c:v>40009.534722222204</c:v>
                </c:pt>
                <c:pt idx="5091">
                  <c:v>40009.535416666607</c:v>
                </c:pt>
                <c:pt idx="5092">
                  <c:v>40009.536111111105</c:v>
                </c:pt>
                <c:pt idx="5093">
                  <c:v>40009.536805555559</c:v>
                </c:pt>
                <c:pt idx="5094">
                  <c:v>40009.537499999999</c:v>
                </c:pt>
                <c:pt idx="5095">
                  <c:v>40009.538194444511</c:v>
                </c:pt>
                <c:pt idx="5096">
                  <c:v>40009.538888888892</c:v>
                </c:pt>
                <c:pt idx="5097">
                  <c:v>40009.539583333324</c:v>
                </c:pt>
                <c:pt idx="5098">
                  <c:v>40009.540277777793</c:v>
                </c:pt>
                <c:pt idx="5099">
                  <c:v>40009.540972222232</c:v>
                </c:pt>
                <c:pt idx="5100">
                  <c:v>40009.541666666591</c:v>
                </c:pt>
                <c:pt idx="5101">
                  <c:v>40009.542361111104</c:v>
                </c:pt>
                <c:pt idx="5102">
                  <c:v>40009.543055555558</c:v>
                </c:pt>
                <c:pt idx="5103">
                  <c:v>40009.543749999997</c:v>
                </c:pt>
                <c:pt idx="5104">
                  <c:v>40009.544444444502</c:v>
                </c:pt>
                <c:pt idx="5105">
                  <c:v>40009.545138888891</c:v>
                </c:pt>
                <c:pt idx="5106">
                  <c:v>40009.54583333333</c:v>
                </c:pt>
                <c:pt idx="5107">
                  <c:v>40009.546527777791</c:v>
                </c:pt>
                <c:pt idx="5108">
                  <c:v>40009.547222222223</c:v>
                </c:pt>
                <c:pt idx="5109">
                  <c:v>40009.54791666667</c:v>
                </c:pt>
                <c:pt idx="5110">
                  <c:v>40009.548611111109</c:v>
                </c:pt>
                <c:pt idx="5111">
                  <c:v>40009.549305555556</c:v>
                </c:pt>
                <c:pt idx="5112">
                  <c:v>40009.550000000003</c:v>
                </c:pt>
                <c:pt idx="5113">
                  <c:v>40009.550694444544</c:v>
                </c:pt>
                <c:pt idx="5114">
                  <c:v>40009.551388888889</c:v>
                </c:pt>
                <c:pt idx="5115">
                  <c:v>40009.552083333336</c:v>
                </c:pt>
                <c:pt idx="5116">
                  <c:v>40009.552777777782</c:v>
                </c:pt>
                <c:pt idx="5117">
                  <c:v>40009.553472222222</c:v>
                </c:pt>
                <c:pt idx="5118">
                  <c:v>40009.554166666654</c:v>
                </c:pt>
                <c:pt idx="5119">
                  <c:v>40009.554861111108</c:v>
                </c:pt>
                <c:pt idx="5120">
                  <c:v>40009.555555555562</c:v>
                </c:pt>
                <c:pt idx="5121">
                  <c:v>40009.55625000006</c:v>
                </c:pt>
                <c:pt idx="5122">
                  <c:v>40009.556944444535</c:v>
                </c:pt>
                <c:pt idx="5123">
                  <c:v>40009.557638888953</c:v>
                </c:pt>
                <c:pt idx="5124">
                  <c:v>40009.558333333342</c:v>
                </c:pt>
                <c:pt idx="5125">
                  <c:v>40009.559027777781</c:v>
                </c:pt>
                <c:pt idx="5126">
                  <c:v>40009.55972222222</c:v>
                </c:pt>
                <c:pt idx="5127">
                  <c:v>40009.560416666609</c:v>
                </c:pt>
                <c:pt idx="5128">
                  <c:v>40009.561111111034</c:v>
                </c:pt>
                <c:pt idx="5129">
                  <c:v>40009.561805555524</c:v>
                </c:pt>
                <c:pt idx="5130">
                  <c:v>40009.5625</c:v>
                </c:pt>
                <c:pt idx="5131">
                  <c:v>40009.563194444447</c:v>
                </c:pt>
                <c:pt idx="5132">
                  <c:v>40009.563888888886</c:v>
                </c:pt>
                <c:pt idx="5133">
                  <c:v>40009.564583333326</c:v>
                </c:pt>
                <c:pt idx="5134">
                  <c:v>40009.56527777778</c:v>
                </c:pt>
                <c:pt idx="5135">
                  <c:v>40009.565972222204</c:v>
                </c:pt>
                <c:pt idx="5136">
                  <c:v>40009.566666666607</c:v>
                </c:pt>
                <c:pt idx="5137">
                  <c:v>40009.567361111003</c:v>
                </c:pt>
                <c:pt idx="5138">
                  <c:v>40009.568055555559</c:v>
                </c:pt>
                <c:pt idx="5139">
                  <c:v>40009.568749999999</c:v>
                </c:pt>
                <c:pt idx="5140">
                  <c:v>40009.569444444445</c:v>
                </c:pt>
                <c:pt idx="5141">
                  <c:v>40009.570138888892</c:v>
                </c:pt>
                <c:pt idx="5142">
                  <c:v>40009.570833333331</c:v>
                </c:pt>
                <c:pt idx="5143">
                  <c:v>40009.571527777778</c:v>
                </c:pt>
                <c:pt idx="5144">
                  <c:v>40009.572222222232</c:v>
                </c:pt>
                <c:pt idx="5145">
                  <c:v>40009.572916666664</c:v>
                </c:pt>
                <c:pt idx="5146">
                  <c:v>40009.573611111104</c:v>
                </c:pt>
                <c:pt idx="5147">
                  <c:v>40009.574305555558</c:v>
                </c:pt>
                <c:pt idx="5148">
                  <c:v>40009.575000000004</c:v>
                </c:pt>
                <c:pt idx="5149">
                  <c:v>40009.575694444502</c:v>
                </c:pt>
                <c:pt idx="5150">
                  <c:v>40009.576388888891</c:v>
                </c:pt>
                <c:pt idx="5151">
                  <c:v>40009.577083333272</c:v>
                </c:pt>
                <c:pt idx="5152">
                  <c:v>40009.577777777777</c:v>
                </c:pt>
                <c:pt idx="5153">
                  <c:v>40009.578472222223</c:v>
                </c:pt>
                <c:pt idx="5154">
                  <c:v>40009.57916666659</c:v>
                </c:pt>
                <c:pt idx="5155">
                  <c:v>40009.579861111051</c:v>
                </c:pt>
                <c:pt idx="5156">
                  <c:v>40009.580555555563</c:v>
                </c:pt>
                <c:pt idx="5157">
                  <c:v>40009.581250000003</c:v>
                </c:pt>
                <c:pt idx="5158">
                  <c:v>40009.581944444442</c:v>
                </c:pt>
                <c:pt idx="5159">
                  <c:v>40009.582638888969</c:v>
                </c:pt>
                <c:pt idx="5160">
                  <c:v>40009.583333333336</c:v>
                </c:pt>
                <c:pt idx="5161">
                  <c:v>40009.584027777782</c:v>
                </c:pt>
                <c:pt idx="5162">
                  <c:v>40009.584722222222</c:v>
                </c:pt>
                <c:pt idx="5163">
                  <c:v>40009.585416666654</c:v>
                </c:pt>
                <c:pt idx="5164">
                  <c:v>40009.586111111108</c:v>
                </c:pt>
                <c:pt idx="5165">
                  <c:v>40009.586805555562</c:v>
                </c:pt>
                <c:pt idx="5166">
                  <c:v>40009.587500000001</c:v>
                </c:pt>
                <c:pt idx="5167">
                  <c:v>40009.588194444535</c:v>
                </c:pt>
                <c:pt idx="5168">
                  <c:v>40009.588888888953</c:v>
                </c:pt>
                <c:pt idx="5169">
                  <c:v>40009.589583333334</c:v>
                </c:pt>
                <c:pt idx="5170">
                  <c:v>40009.590277777781</c:v>
                </c:pt>
                <c:pt idx="5171">
                  <c:v>40009.59097222222</c:v>
                </c:pt>
                <c:pt idx="5172">
                  <c:v>40009.591666666573</c:v>
                </c:pt>
                <c:pt idx="5173">
                  <c:v>40009.592361111034</c:v>
                </c:pt>
                <c:pt idx="5174">
                  <c:v>40009.593055555524</c:v>
                </c:pt>
                <c:pt idx="5175">
                  <c:v>40009.593749999985</c:v>
                </c:pt>
                <c:pt idx="5176">
                  <c:v>40009.594444444447</c:v>
                </c:pt>
                <c:pt idx="5177">
                  <c:v>40009.595138888886</c:v>
                </c:pt>
                <c:pt idx="5178">
                  <c:v>40009.595833333326</c:v>
                </c:pt>
                <c:pt idx="5179">
                  <c:v>40009.59652777778</c:v>
                </c:pt>
                <c:pt idx="5180">
                  <c:v>40009.597222222204</c:v>
                </c:pt>
                <c:pt idx="5181">
                  <c:v>40009.597916666607</c:v>
                </c:pt>
                <c:pt idx="5182">
                  <c:v>40009.598611111105</c:v>
                </c:pt>
                <c:pt idx="5183">
                  <c:v>40009.599305555501</c:v>
                </c:pt>
                <c:pt idx="5184">
                  <c:v>40009.599999999999</c:v>
                </c:pt>
                <c:pt idx="5185">
                  <c:v>40009.600694444511</c:v>
                </c:pt>
                <c:pt idx="5186">
                  <c:v>40009.601388888885</c:v>
                </c:pt>
                <c:pt idx="5187">
                  <c:v>40009.602083333324</c:v>
                </c:pt>
                <c:pt idx="5188">
                  <c:v>40009.602777777778</c:v>
                </c:pt>
                <c:pt idx="5189">
                  <c:v>40009.603472222225</c:v>
                </c:pt>
                <c:pt idx="5190">
                  <c:v>40009.604166666591</c:v>
                </c:pt>
                <c:pt idx="5191">
                  <c:v>40009.604861111104</c:v>
                </c:pt>
                <c:pt idx="5192">
                  <c:v>40009.605555555558</c:v>
                </c:pt>
                <c:pt idx="5193">
                  <c:v>40009.606250000012</c:v>
                </c:pt>
                <c:pt idx="5194">
                  <c:v>40009.606944444502</c:v>
                </c:pt>
                <c:pt idx="5195">
                  <c:v>40009.607638888891</c:v>
                </c:pt>
                <c:pt idx="5196">
                  <c:v>40009.60833333333</c:v>
                </c:pt>
                <c:pt idx="5197">
                  <c:v>40009.609027777777</c:v>
                </c:pt>
                <c:pt idx="5198">
                  <c:v>40009.609722222194</c:v>
                </c:pt>
                <c:pt idx="5199">
                  <c:v>40009.61041666667</c:v>
                </c:pt>
                <c:pt idx="5200">
                  <c:v>40009.611111111051</c:v>
                </c:pt>
                <c:pt idx="5201">
                  <c:v>40009.611805555556</c:v>
                </c:pt>
                <c:pt idx="5202">
                  <c:v>40009.612500000003</c:v>
                </c:pt>
                <c:pt idx="5203">
                  <c:v>40009.613194444442</c:v>
                </c:pt>
                <c:pt idx="5204">
                  <c:v>40009.613888888889</c:v>
                </c:pt>
                <c:pt idx="5205">
                  <c:v>40009.614583333336</c:v>
                </c:pt>
                <c:pt idx="5206">
                  <c:v>40009.615277777782</c:v>
                </c:pt>
                <c:pt idx="5207">
                  <c:v>40009.615972222222</c:v>
                </c:pt>
                <c:pt idx="5208">
                  <c:v>40009.616666666654</c:v>
                </c:pt>
                <c:pt idx="5209">
                  <c:v>40009.617361111043</c:v>
                </c:pt>
                <c:pt idx="5210">
                  <c:v>40009.618055555562</c:v>
                </c:pt>
                <c:pt idx="5211">
                  <c:v>40009.618750000001</c:v>
                </c:pt>
                <c:pt idx="5212">
                  <c:v>40009.619444444441</c:v>
                </c:pt>
                <c:pt idx="5213">
                  <c:v>40009.620138888888</c:v>
                </c:pt>
                <c:pt idx="5214">
                  <c:v>40009.620833333334</c:v>
                </c:pt>
                <c:pt idx="5215">
                  <c:v>40009.621527777774</c:v>
                </c:pt>
                <c:pt idx="5216">
                  <c:v>40009.62222222222</c:v>
                </c:pt>
                <c:pt idx="5217">
                  <c:v>40009.622916666609</c:v>
                </c:pt>
                <c:pt idx="5218">
                  <c:v>40009.623611111034</c:v>
                </c:pt>
                <c:pt idx="5219">
                  <c:v>40009.624305555524</c:v>
                </c:pt>
                <c:pt idx="5220">
                  <c:v>40009.624999999993</c:v>
                </c:pt>
                <c:pt idx="5221">
                  <c:v>40009.625694444447</c:v>
                </c:pt>
                <c:pt idx="5222">
                  <c:v>40009.626388888886</c:v>
                </c:pt>
                <c:pt idx="5223">
                  <c:v>40009.627083333224</c:v>
                </c:pt>
                <c:pt idx="5224">
                  <c:v>40009.627777777714</c:v>
                </c:pt>
                <c:pt idx="5225">
                  <c:v>40009.628472222204</c:v>
                </c:pt>
                <c:pt idx="5226">
                  <c:v>40009.629166666564</c:v>
                </c:pt>
                <c:pt idx="5227">
                  <c:v>40009.629861111003</c:v>
                </c:pt>
                <c:pt idx="5228">
                  <c:v>40009.630555555559</c:v>
                </c:pt>
                <c:pt idx="5229">
                  <c:v>40009.631249999999</c:v>
                </c:pt>
                <c:pt idx="5230">
                  <c:v>40009.631944444445</c:v>
                </c:pt>
                <c:pt idx="5231">
                  <c:v>40009.632638888892</c:v>
                </c:pt>
                <c:pt idx="5232">
                  <c:v>40009.633333333324</c:v>
                </c:pt>
                <c:pt idx="5233">
                  <c:v>40009.634027777778</c:v>
                </c:pt>
                <c:pt idx="5234">
                  <c:v>40009.634722222225</c:v>
                </c:pt>
                <c:pt idx="5235">
                  <c:v>40009.635416666591</c:v>
                </c:pt>
                <c:pt idx="5236">
                  <c:v>40009.636111111104</c:v>
                </c:pt>
                <c:pt idx="5237">
                  <c:v>40009.636805555558</c:v>
                </c:pt>
                <c:pt idx="5238">
                  <c:v>40009.637499999997</c:v>
                </c:pt>
                <c:pt idx="5239">
                  <c:v>40009.638194444502</c:v>
                </c:pt>
                <c:pt idx="5240">
                  <c:v>40009.638888888891</c:v>
                </c:pt>
                <c:pt idx="5241">
                  <c:v>40009.639583333272</c:v>
                </c:pt>
                <c:pt idx="5242">
                  <c:v>40009.640277777791</c:v>
                </c:pt>
                <c:pt idx="5243">
                  <c:v>40009.640972222223</c:v>
                </c:pt>
                <c:pt idx="5244">
                  <c:v>40009.64166666659</c:v>
                </c:pt>
                <c:pt idx="5245">
                  <c:v>40009.642361111051</c:v>
                </c:pt>
                <c:pt idx="5246">
                  <c:v>40009.643055555556</c:v>
                </c:pt>
                <c:pt idx="5247">
                  <c:v>40009.643749999996</c:v>
                </c:pt>
                <c:pt idx="5248">
                  <c:v>40009.644444444442</c:v>
                </c:pt>
                <c:pt idx="5249">
                  <c:v>40009.645138888889</c:v>
                </c:pt>
                <c:pt idx="5250">
                  <c:v>40009.645833333336</c:v>
                </c:pt>
                <c:pt idx="5251">
                  <c:v>40009.646527777782</c:v>
                </c:pt>
                <c:pt idx="5252">
                  <c:v>40009.647222222222</c:v>
                </c:pt>
                <c:pt idx="5253">
                  <c:v>40009.647916666654</c:v>
                </c:pt>
                <c:pt idx="5254">
                  <c:v>40009.648611111108</c:v>
                </c:pt>
                <c:pt idx="5255">
                  <c:v>40009.649305555555</c:v>
                </c:pt>
                <c:pt idx="5256">
                  <c:v>40009.65</c:v>
                </c:pt>
                <c:pt idx="5257">
                  <c:v>40009.650694444535</c:v>
                </c:pt>
                <c:pt idx="5258">
                  <c:v>40009.651388888888</c:v>
                </c:pt>
                <c:pt idx="5259">
                  <c:v>40009.652083333334</c:v>
                </c:pt>
                <c:pt idx="5260">
                  <c:v>40009.652777777781</c:v>
                </c:pt>
                <c:pt idx="5261">
                  <c:v>40009.65347222222</c:v>
                </c:pt>
                <c:pt idx="5262">
                  <c:v>40009.654166666609</c:v>
                </c:pt>
                <c:pt idx="5263">
                  <c:v>40009.654861111114</c:v>
                </c:pt>
                <c:pt idx="5264">
                  <c:v>40009.655555555553</c:v>
                </c:pt>
                <c:pt idx="5265">
                  <c:v>40009.656250000058</c:v>
                </c:pt>
                <c:pt idx="5266">
                  <c:v>40009.656944444527</c:v>
                </c:pt>
                <c:pt idx="5267">
                  <c:v>40009.657638888893</c:v>
                </c:pt>
                <c:pt idx="5268">
                  <c:v>40009.658333333333</c:v>
                </c:pt>
                <c:pt idx="5269">
                  <c:v>40009.65902777778</c:v>
                </c:pt>
                <c:pt idx="5270">
                  <c:v>40009.659722222204</c:v>
                </c:pt>
                <c:pt idx="5271">
                  <c:v>40009.660416666607</c:v>
                </c:pt>
                <c:pt idx="5272">
                  <c:v>40009.661111111003</c:v>
                </c:pt>
                <c:pt idx="5273">
                  <c:v>40009.661805555501</c:v>
                </c:pt>
                <c:pt idx="5274">
                  <c:v>40009.662499999999</c:v>
                </c:pt>
                <c:pt idx="5275">
                  <c:v>40009.663194444445</c:v>
                </c:pt>
                <c:pt idx="5276">
                  <c:v>40009.663888888885</c:v>
                </c:pt>
                <c:pt idx="5277">
                  <c:v>40009.664583333324</c:v>
                </c:pt>
                <c:pt idx="5278">
                  <c:v>40009.665277777778</c:v>
                </c:pt>
                <c:pt idx="5279">
                  <c:v>40009.665972222225</c:v>
                </c:pt>
                <c:pt idx="5280">
                  <c:v>40009.666666666591</c:v>
                </c:pt>
                <c:pt idx="5281">
                  <c:v>40009.667361111002</c:v>
                </c:pt>
                <c:pt idx="5282">
                  <c:v>40009.668055555558</c:v>
                </c:pt>
                <c:pt idx="5283">
                  <c:v>40009.668749999997</c:v>
                </c:pt>
                <c:pt idx="5284">
                  <c:v>40009.669444444444</c:v>
                </c:pt>
                <c:pt idx="5285">
                  <c:v>40009.670138888891</c:v>
                </c:pt>
                <c:pt idx="5286">
                  <c:v>40009.67083333333</c:v>
                </c:pt>
                <c:pt idx="5287">
                  <c:v>40009.671527777777</c:v>
                </c:pt>
                <c:pt idx="5288">
                  <c:v>40009.672222222223</c:v>
                </c:pt>
                <c:pt idx="5289">
                  <c:v>40009.67291666667</c:v>
                </c:pt>
                <c:pt idx="5290">
                  <c:v>40009.673611111051</c:v>
                </c:pt>
                <c:pt idx="5291">
                  <c:v>40009.674305555556</c:v>
                </c:pt>
                <c:pt idx="5292">
                  <c:v>40009.675000000003</c:v>
                </c:pt>
                <c:pt idx="5293">
                  <c:v>40009.675694444442</c:v>
                </c:pt>
                <c:pt idx="5294">
                  <c:v>40009.676388888889</c:v>
                </c:pt>
                <c:pt idx="5295">
                  <c:v>40009.67708333327</c:v>
                </c:pt>
                <c:pt idx="5296">
                  <c:v>40009.677777777775</c:v>
                </c:pt>
                <c:pt idx="5297">
                  <c:v>40009.678472222222</c:v>
                </c:pt>
                <c:pt idx="5298">
                  <c:v>40009.679166666574</c:v>
                </c:pt>
                <c:pt idx="5299">
                  <c:v>40009.679861111043</c:v>
                </c:pt>
                <c:pt idx="5300">
                  <c:v>40009.680555555562</c:v>
                </c:pt>
                <c:pt idx="5301">
                  <c:v>40009.681250000001</c:v>
                </c:pt>
                <c:pt idx="5302">
                  <c:v>40009.681944444441</c:v>
                </c:pt>
                <c:pt idx="5303">
                  <c:v>40009.682638888953</c:v>
                </c:pt>
                <c:pt idx="5304">
                  <c:v>40009.683333333334</c:v>
                </c:pt>
                <c:pt idx="5305">
                  <c:v>40009.684027777781</c:v>
                </c:pt>
                <c:pt idx="5306">
                  <c:v>40009.68472222222</c:v>
                </c:pt>
                <c:pt idx="5307">
                  <c:v>40009.685416666609</c:v>
                </c:pt>
                <c:pt idx="5308">
                  <c:v>40009.686111111114</c:v>
                </c:pt>
                <c:pt idx="5309">
                  <c:v>40009.686805555553</c:v>
                </c:pt>
                <c:pt idx="5310">
                  <c:v>40009.6875</c:v>
                </c:pt>
                <c:pt idx="5311">
                  <c:v>40009.688194444527</c:v>
                </c:pt>
                <c:pt idx="5312">
                  <c:v>40009.688888888893</c:v>
                </c:pt>
                <c:pt idx="5313">
                  <c:v>40009.689583333326</c:v>
                </c:pt>
                <c:pt idx="5314">
                  <c:v>40009.69027777778</c:v>
                </c:pt>
                <c:pt idx="5315">
                  <c:v>40009.690972222204</c:v>
                </c:pt>
                <c:pt idx="5316">
                  <c:v>40009.691666666564</c:v>
                </c:pt>
                <c:pt idx="5317">
                  <c:v>40009.692361111003</c:v>
                </c:pt>
                <c:pt idx="5318">
                  <c:v>40009.693055555501</c:v>
                </c:pt>
                <c:pt idx="5319">
                  <c:v>40009.693749999984</c:v>
                </c:pt>
                <c:pt idx="5320">
                  <c:v>40009.694444444445</c:v>
                </c:pt>
                <c:pt idx="5321">
                  <c:v>40009.695138888885</c:v>
                </c:pt>
                <c:pt idx="5322">
                  <c:v>40009.695833333324</c:v>
                </c:pt>
                <c:pt idx="5323">
                  <c:v>40009.696527777778</c:v>
                </c:pt>
                <c:pt idx="5324">
                  <c:v>40009.697222222225</c:v>
                </c:pt>
                <c:pt idx="5325">
                  <c:v>40009.697916666591</c:v>
                </c:pt>
                <c:pt idx="5326">
                  <c:v>40009.698611111104</c:v>
                </c:pt>
                <c:pt idx="5327">
                  <c:v>40009.699305555485</c:v>
                </c:pt>
                <c:pt idx="5328">
                  <c:v>40009.699999999997</c:v>
                </c:pt>
                <c:pt idx="5329">
                  <c:v>40009.700694444502</c:v>
                </c:pt>
                <c:pt idx="5330">
                  <c:v>40009.701388888876</c:v>
                </c:pt>
                <c:pt idx="5331">
                  <c:v>40009.702083333272</c:v>
                </c:pt>
                <c:pt idx="5332">
                  <c:v>40009.702777777777</c:v>
                </c:pt>
                <c:pt idx="5333">
                  <c:v>40009.703472222194</c:v>
                </c:pt>
                <c:pt idx="5334">
                  <c:v>40009.70416666659</c:v>
                </c:pt>
                <c:pt idx="5335">
                  <c:v>40009.704861111051</c:v>
                </c:pt>
                <c:pt idx="5336">
                  <c:v>40009.705555555556</c:v>
                </c:pt>
                <c:pt idx="5337">
                  <c:v>40009.706250000003</c:v>
                </c:pt>
                <c:pt idx="5338">
                  <c:v>40009.706944444442</c:v>
                </c:pt>
                <c:pt idx="5339">
                  <c:v>40009.707638888889</c:v>
                </c:pt>
                <c:pt idx="5340">
                  <c:v>40009.708333333336</c:v>
                </c:pt>
                <c:pt idx="5341">
                  <c:v>40009.709027777775</c:v>
                </c:pt>
                <c:pt idx="5342">
                  <c:v>40009.709722222186</c:v>
                </c:pt>
                <c:pt idx="5343">
                  <c:v>40009.710416666654</c:v>
                </c:pt>
                <c:pt idx="5344">
                  <c:v>40009.711111111043</c:v>
                </c:pt>
                <c:pt idx="5345">
                  <c:v>40009.711805555555</c:v>
                </c:pt>
                <c:pt idx="5346">
                  <c:v>40009.712500000001</c:v>
                </c:pt>
                <c:pt idx="5347">
                  <c:v>40009.713194444441</c:v>
                </c:pt>
                <c:pt idx="5348">
                  <c:v>40009.713888888888</c:v>
                </c:pt>
                <c:pt idx="5349">
                  <c:v>40009.714583333334</c:v>
                </c:pt>
                <c:pt idx="5350">
                  <c:v>40009.715277777781</c:v>
                </c:pt>
                <c:pt idx="5351">
                  <c:v>40009.71597222222</c:v>
                </c:pt>
                <c:pt idx="5352">
                  <c:v>40009.716666666609</c:v>
                </c:pt>
                <c:pt idx="5353">
                  <c:v>40009.717361111034</c:v>
                </c:pt>
                <c:pt idx="5354">
                  <c:v>40009.718055555553</c:v>
                </c:pt>
                <c:pt idx="5355">
                  <c:v>40009.71875</c:v>
                </c:pt>
                <c:pt idx="5356">
                  <c:v>40009.719444444447</c:v>
                </c:pt>
                <c:pt idx="5357">
                  <c:v>40009.720138888886</c:v>
                </c:pt>
                <c:pt idx="5358">
                  <c:v>40009.720833333326</c:v>
                </c:pt>
                <c:pt idx="5359">
                  <c:v>40009.721527777714</c:v>
                </c:pt>
                <c:pt idx="5360">
                  <c:v>40009.722222222204</c:v>
                </c:pt>
                <c:pt idx="5361">
                  <c:v>40009.722916666607</c:v>
                </c:pt>
                <c:pt idx="5362">
                  <c:v>40009.723611111003</c:v>
                </c:pt>
                <c:pt idx="5363">
                  <c:v>40009.724305555501</c:v>
                </c:pt>
                <c:pt idx="5364">
                  <c:v>40009.724999999999</c:v>
                </c:pt>
                <c:pt idx="5365">
                  <c:v>40009.725694444445</c:v>
                </c:pt>
                <c:pt idx="5366">
                  <c:v>40009.726388888885</c:v>
                </c:pt>
                <c:pt idx="5367">
                  <c:v>40009.727083333215</c:v>
                </c:pt>
                <c:pt idx="5368">
                  <c:v>40009.727777777713</c:v>
                </c:pt>
                <c:pt idx="5369">
                  <c:v>40009.728472222225</c:v>
                </c:pt>
                <c:pt idx="5370">
                  <c:v>40009.729166666562</c:v>
                </c:pt>
                <c:pt idx="5371">
                  <c:v>40009.729861111002</c:v>
                </c:pt>
                <c:pt idx="5372">
                  <c:v>40009.730555555558</c:v>
                </c:pt>
                <c:pt idx="5373">
                  <c:v>40009.731249999997</c:v>
                </c:pt>
                <c:pt idx="5374">
                  <c:v>40009.731944444444</c:v>
                </c:pt>
                <c:pt idx="5375">
                  <c:v>40009.732638888891</c:v>
                </c:pt>
                <c:pt idx="5376">
                  <c:v>40009.733333333272</c:v>
                </c:pt>
                <c:pt idx="5377">
                  <c:v>40009.734027777777</c:v>
                </c:pt>
                <c:pt idx="5378">
                  <c:v>40009.734722222194</c:v>
                </c:pt>
                <c:pt idx="5379">
                  <c:v>40009.73541666659</c:v>
                </c:pt>
                <c:pt idx="5380">
                  <c:v>40009.736111111051</c:v>
                </c:pt>
                <c:pt idx="5381">
                  <c:v>40009.736805555556</c:v>
                </c:pt>
                <c:pt idx="5382">
                  <c:v>40009.737499999996</c:v>
                </c:pt>
                <c:pt idx="5383">
                  <c:v>40009.738194444442</c:v>
                </c:pt>
                <c:pt idx="5384">
                  <c:v>40009.738888888889</c:v>
                </c:pt>
                <c:pt idx="5385">
                  <c:v>40009.73958333327</c:v>
                </c:pt>
                <c:pt idx="5386">
                  <c:v>40009.740277777782</c:v>
                </c:pt>
                <c:pt idx="5387">
                  <c:v>40009.740972222222</c:v>
                </c:pt>
                <c:pt idx="5388">
                  <c:v>40009.741666666574</c:v>
                </c:pt>
                <c:pt idx="5389">
                  <c:v>40009.742361111043</c:v>
                </c:pt>
                <c:pt idx="5390">
                  <c:v>40009.743055555555</c:v>
                </c:pt>
                <c:pt idx="5391">
                  <c:v>40009.743749999994</c:v>
                </c:pt>
                <c:pt idx="5392">
                  <c:v>40009.744444444441</c:v>
                </c:pt>
                <c:pt idx="5393">
                  <c:v>40009.745138888888</c:v>
                </c:pt>
                <c:pt idx="5394">
                  <c:v>40009.745833333334</c:v>
                </c:pt>
                <c:pt idx="5395">
                  <c:v>40009.746527777781</c:v>
                </c:pt>
                <c:pt idx="5396">
                  <c:v>40009.74722222222</c:v>
                </c:pt>
                <c:pt idx="5397">
                  <c:v>40009.747916666609</c:v>
                </c:pt>
                <c:pt idx="5398">
                  <c:v>40009.748611111114</c:v>
                </c:pt>
                <c:pt idx="5399">
                  <c:v>40009.749305555524</c:v>
                </c:pt>
                <c:pt idx="5400">
                  <c:v>40009.75</c:v>
                </c:pt>
                <c:pt idx="5401">
                  <c:v>40009.750694444527</c:v>
                </c:pt>
                <c:pt idx="5402">
                  <c:v>40009.751388888886</c:v>
                </c:pt>
                <c:pt idx="5403">
                  <c:v>40009.752083333326</c:v>
                </c:pt>
                <c:pt idx="5404">
                  <c:v>40009.75277777778</c:v>
                </c:pt>
                <c:pt idx="5405">
                  <c:v>40009.753472222204</c:v>
                </c:pt>
                <c:pt idx="5406">
                  <c:v>40009.754166666607</c:v>
                </c:pt>
                <c:pt idx="5407">
                  <c:v>40009.754861111105</c:v>
                </c:pt>
                <c:pt idx="5408">
                  <c:v>40009.755555555559</c:v>
                </c:pt>
                <c:pt idx="5409">
                  <c:v>40009.756250000013</c:v>
                </c:pt>
                <c:pt idx="5410">
                  <c:v>40009.756944444511</c:v>
                </c:pt>
                <c:pt idx="5411">
                  <c:v>40009.757638888892</c:v>
                </c:pt>
                <c:pt idx="5412">
                  <c:v>40009.758333333331</c:v>
                </c:pt>
                <c:pt idx="5413">
                  <c:v>40009.759027777778</c:v>
                </c:pt>
                <c:pt idx="5414">
                  <c:v>40009.759722222225</c:v>
                </c:pt>
                <c:pt idx="5415">
                  <c:v>40009.760416666591</c:v>
                </c:pt>
                <c:pt idx="5416">
                  <c:v>40009.761111111002</c:v>
                </c:pt>
                <c:pt idx="5417">
                  <c:v>40009.761805555485</c:v>
                </c:pt>
                <c:pt idx="5418">
                  <c:v>40009.762499999997</c:v>
                </c:pt>
                <c:pt idx="5419">
                  <c:v>40009.763194444444</c:v>
                </c:pt>
                <c:pt idx="5420">
                  <c:v>40009.763888888876</c:v>
                </c:pt>
                <c:pt idx="5421">
                  <c:v>40009.764583333272</c:v>
                </c:pt>
                <c:pt idx="5422">
                  <c:v>40009.765277777777</c:v>
                </c:pt>
                <c:pt idx="5423">
                  <c:v>40009.765972222194</c:v>
                </c:pt>
                <c:pt idx="5424">
                  <c:v>40009.76666666659</c:v>
                </c:pt>
                <c:pt idx="5425">
                  <c:v>40009.767361110993</c:v>
                </c:pt>
                <c:pt idx="5426">
                  <c:v>40009.768055555556</c:v>
                </c:pt>
                <c:pt idx="5427">
                  <c:v>40009.768749999996</c:v>
                </c:pt>
                <c:pt idx="5428">
                  <c:v>40009.769444444435</c:v>
                </c:pt>
                <c:pt idx="5429">
                  <c:v>40009.770138888889</c:v>
                </c:pt>
                <c:pt idx="5430">
                  <c:v>40009.770833333336</c:v>
                </c:pt>
                <c:pt idx="5431">
                  <c:v>40009.771527777775</c:v>
                </c:pt>
                <c:pt idx="5432">
                  <c:v>40009.772222222222</c:v>
                </c:pt>
                <c:pt idx="5433">
                  <c:v>40009.772916666654</c:v>
                </c:pt>
                <c:pt idx="5434">
                  <c:v>40009.773611111043</c:v>
                </c:pt>
                <c:pt idx="5435">
                  <c:v>40009.774305555555</c:v>
                </c:pt>
                <c:pt idx="5436">
                  <c:v>40009.775000000001</c:v>
                </c:pt>
                <c:pt idx="5437">
                  <c:v>40009.775694444441</c:v>
                </c:pt>
                <c:pt idx="5438">
                  <c:v>40009.776388888888</c:v>
                </c:pt>
                <c:pt idx="5439">
                  <c:v>40009.777083333247</c:v>
                </c:pt>
                <c:pt idx="5440">
                  <c:v>40009.777777777774</c:v>
                </c:pt>
                <c:pt idx="5441">
                  <c:v>40009.77847222222</c:v>
                </c:pt>
                <c:pt idx="5442">
                  <c:v>40009.779166666573</c:v>
                </c:pt>
                <c:pt idx="5443">
                  <c:v>40009.779861111034</c:v>
                </c:pt>
                <c:pt idx="5444">
                  <c:v>40009.780555555553</c:v>
                </c:pt>
                <c:pt idx="5445">
                  <c:v>40009.78125</c:v>
                </c:pt>
                <c:pt idx="5446">
                  <c:v>40009.781944444447</c:v>
                </c:pt>
                <c:pt idx="5447">
                  <c:v>40009.782638888893</c:v>
                </c:pt>
                <c:pt idx="5448">
                  <c:v>40009.783333333326</c:v>
                </c:pt>
                <c:pt idx="5449">
                  <c:v>40009.78402777778</c:v>
                </c:pt>
                <c:pt idx="5450">
                  <c:v>40009.784722222204</c:v>
                </c:pt>
                <c:pt idx="5451">
                  <c:v>40009.785416666607</c:v>
                </c:pt>
                <c:pt idx="5452">
                  <c:v>40009.786111111105</c:v>
                </c:pt>
                <c:pt idx="5453">
                  <c:v>40009.786805555559</c:v>
                </c:pt>
                <c:pt idx="5454">
                  <c:v>40009.787499999999</c:v>
                </c:pt>
                <c:pt idx="5455">
                  <c:v>40009.788194444511</c:v>
                </c:pt>
                <c:pt idx="5456">
                  <c:v>40009.788888888892</c:v>
                </c:pt>
                <c:pt idx="5457">
                  <c:v>40009.789583333324</c:v>
                </c:pt>
                <c:pt idx="5458">
                  <c:v>40009.790277777778</c:v>
                </c:pt>
                <c:pt idx="5459">
                  <c:v>40009.790972222225</c:v>
                </c:pt>
                <c:pt idx="5460">
                  <c:v>40009.791666666562</c:v>
                </c:pt>
                <c:pt idx="5461">
                  <c:v>40009.792361111002</c:v>
                </c:pt>
                <c:pt idx="5462">
                  <c:v>40009.793055555485</c:v>
                </c:pt>
                <c:pt idx="5463">
                  <c:v>40009.793749999975</c:v>
                </c:pt>
                <c:pt idx="5464">
                  <c:v>40009.794444444444</c:v>
                </c:pt>
                <c:pt idx="5465">
                  <c:v>40009.795138888876</c:v>
                </c:pt>
                <c:pt idx="5466">
                  <c:v>40009.795833333272</c:v>
                </c:pt>
                <c:pt idx="5467">
                  <c:v>40009.796527777777</c:v>
                </c:pt>
                <c:pt idx="5468">
                  <c:v>40009.797222222194</c:v>
                </c:pt>
                <c:pt idx="5469">
                  <c:v>40009.79791666659</c:v>
                </c:pt>
                <c:pt idx="5470">
                  <c:v>40009.798611111051</c:v>
                </c:pt>
                <c:pt idx="5471">
                  <c:v>40009.799305555469</c:v>
                </c:pt>
                <c:pt idx="5472">
                  <c:v>40009.800000000003</c:v>
                </c:pt>
                <c:pt idx="5473">
                  <c:v>40009.800694444544</c:v>
                </c:pt>
                <c:pt idx="5474">
                  <c:v>40009.801388888889</c:v>
                </c:pt>
                <c:pt idx="5475">
                  <c:v>40009.802083333336</c:v>
                </c:pt>
                <c:pt idx="5476">
                  <c:v>40009.802777777782</c:v>
                </c:pt>
                <c:pt idx="5477">
                  <c:v>40009.803472222222</c:v>
                </c:pt>
                <c:pt idx="5478">
                  <c:v>40009.804166666654</c:v>
                </c:pt>
                <c:pt idx="5479">
                  <c:v>40009.804861111108</c:v>
                </c:pt>
                <c:pt idx="5480">
                  <c:v>40009.805555555562</c:v>
                </c:pt>
                <c:pt idx="5481">
                  <c:v>40009.80625000006</c:v>
                </c:pt>
                <c:pt idx="5482">
                  <c:v>40009.806944444535</c:v>
                </c:pt>
                <c:pt idx="5483">
                  <c:v>40009.807638888953</c:v>
                </c:pt>
                <c:pt idx="5484">
                  <c:v>40009.808333333342</c:v>
                </c:pt>
                <c:pt idx="5485">
                  <c:v>40009.809027777781</c:v>
                </c:pt>
                <c:pt idx="5486">
                  <c:v>40009.80972222222</c:v>
                </c:pt>
                <c:pt idx="5487">
                  <c:v>40009.810416666667</c:v>
                </c:pt>
                <c:pt idx="5488">
                  <c:v>40009.811111111114</c:v>
                </c:pt>
                <c:pt idx="5489">
                  <c:v>40009.811805555553</c:v>
                </c:pt>
                <c:pt idx="5490">
                  <c:v>40009.812500000058</c:v>
                </c:pt>
                <c:pt idx="5491">
                  <c:v>40009.813194444527</c:v>
                </c:pt>
                <c:pt idx="5492">
                  <c:v>40009.813888888893</c:v>
                </c:pt>
                <c:pt idx="5493">
                  <c:v>40009.814583333333</c:v>
                </c:pt>
                <c:pt idx="5494">
                  <c:v>40009.815277777838</c:v>
                </c:pt>
                <c:pt idx="5495">
                  <c:v>40009.815972222219</c:v>
                </c:pt>
                <c:pt idx="5496">
                  <c:v>40009.816666666666</c:v>
                </c:pt>
                <c:pt idx="5497">
                  <c:v>40009.817361111105</c:v>
                </c:pt>
                <c:pt idx="5498">
                  <c:v>40009.818055555603</c:v>
                </c:pt>
                <c:pt idx="5499">
                  <c:v>40009.818750000013</c:v>
                </c:pt>
                <c:pt idx="5500">
                  <c:v>40009.819444444511</c:v>
                </c:pt>
                <c:pt idx="5501">
                  <c:v>40009.820138888892</c:v>
                </c:pt>
                <c:pt idx="5502">
                  <c:v>40009.820833333331</c:v>
                </c:pt>
                <c:pt idx="5503">
                  <c:v>40009.821527777778</c:v>
                </c:pt>
                <c:pt idx="5504">
                  <c:v>40009.822222222232</c:v>
                </c:pt>
                <c:pt idx="5505">
                  <c:v>40009.822916666664</c:v>
                </c:pt>
                <c:pt idx="5506">
                  <c:v>40009.823611111104</c:v>
                </c:pt>
                <c:pt idx="5507">
                  <c:v>40009.824305555558</c:v>
                </c:pt>
                <c:pt idx="5508">
                  <c:v>40009.825000000004</c:v>
                </c:pt>
                <c:pt idx="5509">
                  <c:v>40009.825694444502</c:v>
                </c:pt>
                <c:pt idx="5510">
                  <c:v>40009.826388888891</c:v>
                </c:pt>
                <c:pt idx="5511">
                  <c:v>40009.827083333272</c:v>
                </c:pt>
                <c:pt idx="5512">
                  <c:v>40009.827777777777</c:v>
                </c:pt>
                <c:pt idx="5513">
                  <c:v>40009.828472222223</c:v>
                </c:pt>
                <c:pt idx="5514">
                  <c:v>40009.82916666659</c:v>
                </c:pt>
                <c:pt idx="5515">
                  <c:v>40009.829861111051</c:v>
                </c:pt>
                <c:pt idx="5516">
                  <c:v>40009.830555555563</c:v>
                </c:pt>
                <c:pt idx="5517">
                  <c:v>40009.831250000003</c:v>
                </c:pt>
                <c:pt idx="5518">
                  <c:v>40009.831944444442</c:v>
                </c:pt>
                <c:pt idx="5519">
                  <c:v>40009.832638888969</c:v>
                </c:pt>
                <c:pt idx="5520">
                  <c:v>40009.833333333336</c:v>
                </c:pt>
                <c:pt idx="5521">
                  <c:v>40009.834027777782</c:v>
                </c:pt>
                <c:pt idx="5522">
                  <c:v>40009.834722222222</c:v>
                </c:pt>
                <c:pt idx="5523">
                  <c:v>40009.835416666654</c:v>
                </c:pt>
                <c:pt idx="5524">
                  <c:v>40009.836111111108</c:v>
                </c:pt>
                <c:pt idx="5525">
                  <c:v>40009.836805555562</c:v>
                </c:pt>
                <c:pt idx="5526">
                  <c:v>40009.837500000001</c:v>
                </c:pt>
                <c:pt idx="5527">
                  <c:v>40009.838194444535</c:v>
                </c:pt>
                <c:pt idx="5528">
                  <c:v>40009.838888888953</c:v>
                </c:pt>
                <c:pt idx="5529">
                  <c:v>40009.839583333334</c:v>
                </c:pt>
                <c:pt idx="5530">
                  <c:v>40009.840277777846</c:v>
                </c:pt>
                <c:pt idx="5531">
                  <c:v>40009.840972222242</c:v>
                </c:pt>
                <c:pt idx="5532">
                  <c:v>40009.841666666609</c:v>
                </c:pt>
                <c:pt idx="5533">
                  <c:v>40009.842361111114</c:v>
                </c:pt>
                <c:pt idx="5534">
                  <c:v>40009.843055555553</c:v>
                </c:pt>
                <c:pt idx="5535">
                  <c:v>40009.84375</c:v>
                </c:pt>
                <c:pt idx="5536">
                  <c:v>40009.844444444527</c:v>
                </c:pt>
                <c:pt idx="5537">
                  <c:v>40009.845138888893</c:v>
                </c:pt>
                <c:pt idx="5538">
                  <c:v>40009.845833333333</c:v>
                </c:pt>
                <c:pt idx="5539">
                  <c:v>40009.846527777838</c:v>
                </c:pt>
                <c:pt idx="5540">
                  <c:v>40009.847222222219</c:v>
                </c:pt>
                <c:pt idx="5541">
                  <c:v>40009.847916666666</c:v>
                </c:pt>
                <c:pt idx="5542">
                  <c:v>40009.848611111112</c:v>
                </c:pt>
                <c:pt idx="5543">
                  <c:v>40009.849305555559</c:v>
                </c:pt>
                <c:pt idx="5544">
                  <c:v>40009.850000000013</c:v>
                </c:pt>
                <c:pt idx="5545">
                  <c:v>40009.850694444576</c:v>
                </c:pt>
                <c:pt idx="5546">
                  <c:v>40009.851388888892</c:v>
                </c:pt>
                <c:pt idx="5547">
                  <c:v>40009.852083333331</c:v>
                </c:pt>
                <c:pt idx="5548">
                  <c:v>40009.852777777793</c:v>
                </c:pt>
                <c:pt idx="5549">
                  <c:v>40009.853472222232</c:v>
                </c:pt>
                <c:pt idx="5550">
                  <c:v>40009.854166666664</c:v>
                </c:pt>
                <c:pt idx="5551">
                  <c:v>40009.854861111111</c:v>
                </c:pt>
                <c:pt idx="5552">
                  <c:v>40009.855555555601</c:v>
                </c:pt>
                <c:pt idx="5553">
                  <c:v>40009.856250000084</c:v>
                </c:pt>
                <c:pt idx="5554">
                  <c:v>40009.85694444456</c:v>
                </c:pt>
                <c:pt idx="5555">
                  <c:v>40009.857638888985</c:v>
                </c:pt>
                <c:pt idx="5556">
                  <c:v>40009.858333333395</c:v>
                </c:pt>
                <c:pt idx="5557">
                  <c:v>40009.859027777791</c:v>
                </c:pt>
                <c:pt idx="5558">
                  <c:v>40009.859722222223</c:v>
                </c:pt>
                <c:pt idx="5559">
                  <c:v>40009.86041666667</c:v>
                </c:pt>
                <c:pt idx="5560">
                  <c:v>40009.861111111051</c:v>
                </c:pt>
                <c:pt idx="5561">
                  <c:v>40009.861805555556</c:v>
                </c:pt>
                <c:pt idx="5562">
                  <c:v>40009.862500000003</c:v>
                </c:pt>
                <c:pt idx="5563">
                  <c:v>40009.863194444442</c:v>
                </c:pt>
                <c:pt idx="5564">
                  <c:v>40009.863888888889</c:v>
                </c:pt>
                <c:pt idx="5565">
                  <c:v>40009.864583333336</c:v>
                </c:pt>
                <c:pt idx="5566">
                  <c:v>40009.865277777782</c:v>
                </c:pt>
                <c:pt idx="5567">
                  <c:v>40009.865972222222</c:v>
                </c:pt>
                <c:pt idx="5568">
                  <c:v>40009.866666666654</c:v>
                </c:pt>
                <c:pt idx="5569">
                  <c:v>40009.867361111043</c:v>
                </c:pt>
                <c:pt idx="5570">
                  <c:v>40009.868055555562</c:v>
                </c:pt>
                <c:pt idx="5571">
                  <c:v>40009.868750000001</c:v>
                </c:pt>
                <c:pt idx="5572">
                  <c:v>40009.869444444441</c:v>
                </c:pt>
                <c:pt idx="5573">
                  <c:v>40009.870138888953</c:v>
                </c:pt>
                <c:pt idx="5574">
                  <c:v>40009.870833333342</c:v>
                </c:pt>
                <c:pt idx="5575">
                  <c:v>40009.871527777781</c:v>
                </c:pt>
                <c:pt idx="5576">
                  <c:v>40009.872222222242</c:v>
                </c:pt>
                <c:pt idx="5577">
                  <c:v>40009.872916666667</c:v>
                </c:pt>
                <c:pt idx="5578">
                  <c:v>40009.873611111114</c:v>
                </c:pt>
                <c:pt idx="5579">
                  <c:v>40009.874305555553</c:v>
                </c:pt>
                <c:pt idx="5580">
                  <c:v>40009.875</c:v>
                </c:pt>
                <c:pt idx="5581">
                  <c:v>40009.875694444527</c:v>
                </c:pt>
                <c:pt idx="5582">
                  <c:v>40009.876388888893</c:v>
                </c:pt>
                <c:pt idx="5583">
                  <c:v>40009.877083333326</c:v>
                </c:pt>
                <c:pt idx="5584">
                  <c:v>40009.87777777778</c:v>
                </c:pt>
                <c:pt idx="5585">
                  <c:v>40009.878472222219</c:v>
                </c:pt>
                <c:pt idx="5586">
                  <c:v>40009.879166666607</c:v>
                </c:pt>
                <c:pt idx="5587">
                  <c:v>40009.879861111105</c:v>
                </c:pt>
                <c:pt idx="5588">
                  <c:v>40009.880555555603</c:v>
                </c:pt>
                <c:pt idx="5589">
                  <c:v>40009.881250000013</c:v>
                </c:pt>
                <c:pt idx="5590">
                  <c:v>40009.881944444511</c:v>
                </c:pt>
                <c:pt idx="5591">
                  <c:v>40009.882638888994</c:v>
                </c:pt>
                <c:pt idx="5592">
                  <c:v>40009.883333333331</c:v>
                </c:pt>
                <c:pt idx="5593">
                  <c:v>40009.884027777793</c:v>
                </c:pt>
                <c:pt idx="5594">
                  <c:v>40009.884722222232</c:v>
                </c:pt>
                <c:pt idx="5595">
                  <c:v>40009.885416666664</c:v>
                </c:pt>
                <c:pt idx="5596">
                  <c:v>40009.886111111111</c:v>
                </c:pt>
                <c:pt idx="5597">
                  <c:v>40009.886805555601</c:v>
                </c:pt>
                <c:pt idx="5598">
                  <c:v>40009.887500000012</c:v>
                </c:pt>
                <c:pt idx="5599">
                  <c:v>40009.88819444456</c:v>
                </c:pt>
                <c:pt idx="5600">
                  <c:v>40009.888888888985</c:v>
                </c:pt>
                <c:pt idx="5601">
                  <c:v>40009.88958333333</c:v>
                </c:pt>
                <c:pt idx="5602">
                  <c:v>40009.890277777791</c:v>
                </c:pt>
                <c:pt idx="5603">
                  <c:v>40009.890972222223</c:v>
                </c:pt>
                <c:pt idx="5604">
                  <c:v>40009.89166666659</c:v>
                </c:pt>
                <c:pt idx="5605">
                  <c:v>40009.892361111051</c:v>
                </c:pt>
                <c:pt idx="5606">
                  <c:v>40009.893055555556</c:v>
                </c:pt>
                <c:pt idx="5607">
                  <c:v>40009.893749999996</c:v>
                </c:pt>
                <c:pt idx="5608">
                  <c:v>40009.894444444442</c:v>
                </c:pt>
                <c:pt idx="5609">
                  <c:v>40009.895138888889</c:v>
                </c:pt>
                <c:pt idx="5610">
                  <c:v>40009.895833333336</c:v>
                </c:pt>
                <c:pt idx="5611">
                  <c:v>40009.896527777782</c:v>
                </c:pt>
                <c:pt idx="5612">
                  <c:v>40009.897222222222</c:v>
                </c:pt>
                <c:pt idx="5613">
                  <c:v>40009.897916666654</c:v>
                </c:pt>
                <c:pt idx="5614">
                  <c:v>40009.898611111108</c:v>
                </c:pt>
                <c:pt idx="5615">
                  <c:v>40009.899305555555</c:v>
                </c:pt>
                <c:pt idx="5616">
                  <c:v>40009.9</c:v>
                </c:pt>
                <c:pt idx="5617">
                  <c:v>40009.900694444535</c:v>
                </c:pt>
                <c:pt idx="5618">
                  <c:v>40009.901388888888</c:v>
                </c:pt>
                <c:pt idx="5619">
                  <c:v>40009.902083333334</c:v>
                </c:pt>
                <c:pt idx="5620">
                  <c:v>40009.902777777781</c:v>
                </c:pt>
                <c:pt idx="5621">
                  <c:v>40009.90347222222</c:v>
                </c:pt>
                <c:pt idx="5622">
                  <c:v>40009.904166666609</c:v>
                </c:pt>
                <c:pt idx="5623">
                  <c:v>40009.904861111114</c:v>
                </c:pt>
                <c:pt idx="5624">
                  <c:v>40009.905555555553</c:v>
                </c:pt>
                <c:pt idx="5625">
                  <c:v>40009.906250000058</c:v>
                </c:pt>
                <c:pt idx="5626">
                  <c:v>40009.906944444527</c:v>
                </c:pt>
                <c:pt idx="5627">
                  <c:v>40009.907638888893</c:v>
                </c:pt>
                <c:pt idx="5628">
                  <c:v>40009.908333333333</c:v>
                </c:pt>
                <c:pt idx="5629">
                  <c:v>40009.90902777778</c:v>
                </c:pt>
                <c:pt idx="5630">
                  <c:v>40009.909722222204</c:v>
                </c:pt>
                <c:pt idx="5631">
                  <c:v>40009.910416666666</c:v>
                </c:pt>
                <c:pt idx="5632">
                  <c:v>40009.911111111105</c:v>
                </c:pt>
                <c:pt idx="5633">
                  <c:v>40009.911805555559</c:v>
                </c:pt>
                <c:pt idx="5634">
                  <c:v>40009.912500000013</c:v>
                </c:pt>
                <c:pt idx="5635">
                  <c:v>40009.913194444511</c:v>
                </c:pt>
                <c:pt idx="5636">
                  <c:v>40009.913888888892</c:v>
                </c:pt>
                <c:pt idx="5637">
                  <c:v>40009.914583333331</c:v>
                </c:pt>
                <c:pt idx="5638">
                  <c:v>40009.915277777793</c:v>
                </c:pt>
                <c:pt idx="5639">
                  <c:v>40009.915972222232</c:v>
                </c:pt>
                <c:pt idx="5640">
                  <c:v>40009.916666666664</c:v>
                </c:pt>
                <c:pt idx="5641">
                  <c:v>40009.917361111104</c:v>
                </c:pt>
                <c:pt idx="5642">
                  <c:v>40009.918055555601</c:v>
                </c:pt>
                <c:pt idx="5643">
                  <c:v>40009.918750000012</c:v>
                </c:pt>
                <c:pt idx="5644">
                  <c:v>40009.919444444502</c:v>
                </c:pt>
                <c:pt idx="5645">
                  <c:v>40009.920138888891</c:v>
                </c:pt>
                <c:pt idx="5646">
                  <c:v>40009.92083333333</c:v>
                </c:pt>
                <c:pt idx="5647">
                  <c:v>40009.921527777777</c:v>
                </c:pt>
                <c:pt idx="5648">
                  <c:v>40009.922222222223</c:v>
                </c:pt>
                <c:pt idx="5649">
                  <c:v>40009.92291666667</c:v>
                </c:pt>
                <c:pt idx="5650">
                  <c:v>40009.923611111051</c:v>
                </c:pt>
                <c:pt idx="5651">
                  <c:v>40009.924305555556</c:v>
                </c:pt>
                <c:pt idx="5652">
                  <c:v>40009.925000000003</c:v>
                </c:pt>
                <c:pt idx="5653">
                  <c:v>40009.925694444442</c:v>
                </c:pt>
                <c:pt idx="5654">
                  <c:v>40009.926388888889</c:v>
                </c:pt>
                <c:pt idx="5655">
                  <c:v>40009.92708333327</c:v>
                </c:pt>
                <c:pt idx="5656">
                  <c:v>40009.927777777775</c:v>
                </c:pt>
                <c:pt idx="5657">
                  <c:v>40009.928472222222</c:v>
                </c:pt>
                <c:pt idx="5658">
                  <c:v>40009.929166666574</c:v>
                </c:pt>
                <c:pt idx="5659">
                  <c:v>40009.929861111043</c:v>
                </c:pt>
                <c:pt idx="5660">
                  <c:v>40009.930555555562</c:v>
                </c:pt>
                <c:pt idx="5661">
                  <c:v>40009.931250000001</c:v>
                </c:pt>
                <c:pt idx="5662">
                  <c:v>40009.931944444441</c:v>
                </c:pt>
                <c:pt idx="5663">
                  <c:v>40009.932638888953</c:v>
                </c:pt>
                <c:pt idx="5664">
                  <c:v>40009.933333333334</c:v>
                </c:pt>
                <c:pt idx="5665">
                  <c:v>40009.934027777781</c:v>
                </c:pt>
                <c:pt idx="5666">
                  <c:v>40009.93472222222</c:v>
                </c:pt>
                <c:pt idx="5667">
                  <c:v>40009.935416666609</c:v>
                </c:pt>
                <c:pt idx="5668">
                  <c:v>40009.936111111114</c:v>
                </c:pt>
                <c:pt idx="5669">
                  <c:v>40009.936805555553</c:v>
                </c:pt>
                <c:pt idx="5670">
                  <c:v>40009.9375</c:v>
                </c:pt>
                <c:pt idx="5671">
                  <c:v>40009.938194444527</c:v>
                </c:pt>
                <c:pt idx="5672">
                  <c:v>40009.938888888893</c:v>
                </c:pt>
                <c:pt idx="5673">
                  <c:v>40009.939583333326</c:v>
                </c:pt>
                <c:pt idx="5674">
                  <c:v>40009.940277777838</c:v>
                </c:pt>
                <c:pt idx="5675">
                  <c:v>40009.940972222219</c:v>
                </c:pt>
                <c:pt idx="5676">
                  <c:v>40009.941666666607</c:v>
                </c:pt>
                <c:pt idx="5677">
                  <c:v>40009.942361111105</c:v>
                </c:pt>
                <c:pt idx="5678">
                  <c:v>40009.943055555559</c:v>
                </c:pt>
                <c:pt idx="5679">
                  <c:v>40009.943749999999</c:v>
                </c:pt>
                <c:pt idx="5680">
                  <c:v>40009.944444444511</c:v>
                </c:pt>
                <c:pt idx="5681">
                  <c:v>40009.945138888892</c:v>
                </c:pt>
                <c:pt idx="5682">
                  <c:v>40009.945833333331</c:v>
                </c:pt>
                <c:pt idx="5683">
                  <c:v>40009.946527777793</c:v>
                </c:pt>
                <c:pt idx="5684">
                  <c:v>40009.947222222232</c:v>
                </c:pt>
                <c:pt idx="5685">
                  <c:v>40009.947916666664</c:v>
                </c:pt>
                <c:pt idx="5686">
                  <c:v>40009.948611111111</c:v>
                </c:pt>
                <c:pt idx="5687">
                  <c:v>40009.949305555558</c:v>
                </c:pt>
                <c:pt idx="5688">
                  <c:v>40009.950000000012</c:v>
                </c:pt>
                <c:pt idx="5689">
                  <c:v>40009.95069444456</c:v>
                </c:pt>
                <c:pt idx="5690">
                  <c:v>40009.951388888891</c:v>
                </c:pt>
                <c:pt idx="5691">
                  <c:v>40009.95208333333</c:v>
                </c:pt>
                <c:pt idx="5692">
                  <c:v>40009.952777777791</c:v>
                </c:pt>
                <c:pt idx="5693">
                  <c:v>40009.953472222223</c:v>
                </c:pt>
                <c:pt idx="5694">
                  <c:v>40009.95416666667</c:v>
                </c:pt>
                <c:pt idx="5695">
                  <c:v>40009.954861111109</c:v>
                </c:pt>
                <c:pt idx="5696">
                  <c:v>40009.955555555563</c:v>
                </c:pt>
                <c:pt idx="5697">
                  <c:v>40009.956250000076</c:v>
                </c:pt>
                <c:pt idx="5698">
                  <c:v>40009.956944444544</c:v>
                </c:pt>
                <c:pt idx="5699">
                  <c:v>40009.957638888969</c:v>
                </c:pt>
                <c:pt idx="5700">
                  <c:v>40009.958333333343</c:v>
                </c:pt>
                <c:pt idx="5701">
                  <c:v>40009.959027777782</c:v>
                </c:pt>
                <c:pt idx="5702">
                  <c:v>40009.959722222222</c:v>
                </c:pt>
                <c:pt idx="5703">
                  <c:v>40009.960416666654</c:v>
                </c:pt>
                <c:pt idx="5704">
                  <c:v>40009.961111111043</c:v>
                </c:pt>
                <c:pt idx="5705">
                  <c:v>40009.961805555555</c:v>
                </c:pt>
                <c:pt idx="5706">
                  <c:v>40009.962500000001</c:v>
                </c:pt>
                <c:pt idx="5707">
                  <c:v>40009.963194444441</c:v>
                </c:pt>
                <c:pt idx="5708">
                  <c:v>40009.963888888888</c:v>
                </c:pt>
                <c:pt idx="5709">
                  <c:v>40009.964583333334</c:v>
                </c:pt>
                <c:pt idx="5710">
                  <c:v>40009.965277777781</c:v>
                </c:pt>
                <c:pt idx="5711">
                  <c:v>40009.96597222222</c:v>
                </c:pt>
                <c:pt idx="5712">
                  <c:v>40009.966666666609</c:v>
                </c:pt>
                <c:pt idx="5713">
                  <c:v>40009.967361111034</c:v>
                </c:pt>
                <c:pt idx="5714">
                  <c:v>40009.968055555553</c:v>
                </c:pt>
                <c:pt idx="5715">
                  <c:v>40009.96875</c:v>
                </c:pt>
                <c:pt idx="5716">
                  <c:v>40009.969444444447</c:v>
                </c:pt>
                <c:pt idx="5717">
                  <c:v>40009.970138888893</c:v>
                </c:pt>
                <c:pt idx="5718">
                  <c:v>40009.970833333333</c:v>
                </c:pt>
                <c:pt idx="5719">
                  <c:v>40009.97152777778</c:v>
                </c:pt>
                <c:pt idx="5720">
                  <c:v>40009.972222222219</c:v>
                </c:pt>
                <c:pt idx="5721">
                  <c:v>40009.972916666666</c:v>
                </c:pt>
                <c:pt idx="5722">
                  <c:v>40009.973611111105</c:v>
                </c:pt>
                <c:pt idx="5723">
                  <c:v>40009.974305555559</c:v>
                </c:pt>
                <c:pt idx="5724">
                  <c:v>40009.975000000006</c:v>
                </c:pt>
                <c:pt idx="5725">
                  <c:v>40009.975694444511</c:v>
                </c:pt>
                <c:pt idx="5726">
                  <c:v>40009.976388888892</c:v>
                </c:pt>
                <c:pt idx="5727">
                  <c:v>40009.977083333324</c:v>
                </c:pt>
                <c:pt idx="5728">
                  <c:v>40009.977777777778</c:v>
                </c:pt>
                <c:pt idx="5729">
                  <c:v>40009.978472222232</c:v>
                </c:pt>
                <c:pt idx="5730">
                  <c:v>40009.979166666591</c:v>
                </c:pt>
                <c:pt idx="5731">
                  <c:v>40009.979861111104</c:v>
                </c:pt>
                <c:pt idx="5732">
                  <c:v>40009.980555555601</c:v>
                </c:pt>
                <c:pt idx="5733">
                  <c:v>40009.981250000012</c:v>
                </c:pt>
                <c:pt idx="5734">
                  <c:v>40009.981944444502</c:v>
                </c:pt>
                <c:pt idx="5735">
                  <c:v>40009.982638888985</c:v>
                </c:pt>
                <c:pt idx="5736">
                  <c:v>40009.98333333333</c:v>
                </c:pt>
                <c:pt idx="5737">
                  <c:v>40009.984027777791</c:v>
                </c:pt>
                <c:pt idx="5738">
                  <c:v>40009.984722222223</c:v>
                </c:pt>
                <c:pt idx="5739">
                  <c:v>40009.98541666667</c:v>
                </c:pt>
                <c:pt idx="5740">
                  <c:v>40009.986111111109</c:v>
                </c:pt>
                <c:pt idx="5741">
                  <c:v>40009.986805555563</c:v>
                </c:pt>
                <c:pt idx="5742">
                  <c:v>40009.987500000003</c:v>
                </c:pt>
                <c:pt idx="5743">
                  <c:v>40009.988194444544</c:v>
                </c:pt>
                <c:pt idx="5744">
                  <c:v>40009.988888888969</c:v>
                </c:pt>
                <c:pt idx="5745">
                  <c:v>40009.989583333336</c:v>
                </c:pt>
                <c:pt idx="5746">
                  <c:v>40009.990277777782</c:v>
                </c:pt>
                <c:pt idx="5747">
                  <c:v>40009.990972222222</c:v>
                </c:pt>
                <c:pt idx="5748">
                  <c:v>40009.991666666574</c:v>
                </c:pt>
                <c:pt idx="5749">
                  <c:v>40009.992361111043</c:v>
                </c:pt>
                <c:pt idx="5750">
                  <c:v>40009.993055555555</c:v>
                </c:pt>
                <c:pt idx="5751">
                  <c:v>40009.993749999994</c:v>
                </c:pt>
                <c:pt idx="5752">
                  <c:v>40009.994444444441</c:v>
                </c:pt>
                <c:pt idx="5753">
                  <c:v>40009.995138888888</c:v>
                </c:pt>
                <c:pt idx="5754">
                  <c:v>40009.995833333334</c:v>
                </c:pt>
                <c:pt idx="5755">
                  <c:v>40009.996527777781</c:v>
                </c:pt>
                <c:pt idx="5756">
                  <c:v>40009.99722222222</c:v>
                </c:pt>
                <c:pt idx="5757">
                  <c:v>40009.997916666609</c:v>
                </c:pt>
                <c:pt idx="5758">
                  <c:v>40009.998611111114</c:v>
                </c:pt>
                <c:pt idx="5759">
                  <c:v>40009.999305555524</c:v>
                </c:pt>
                <c:pt idx="5760">
                  <c:v>40010</c:v>
                </c:pt>
                <c:pt idx="5761">
                  <c:v>40010.000694444527</c:v>
                </c:pt>
                <c:pt idx="5762">
                  <c:v>40010.001388888886</c:v>
                </c:pt>
                <c:pt idx="5763">
                  <c:v>40010.002083333326</c:v>
                </c:pt>
                <c:pt idx="5764">
                  <c:v>40010.00277777778</c:v>
                </c:pt>
                <c:pt idx="5765">
                  <c:v>40010.003472222204</c:v>
                </c:pt>
                <c:pt idx="5766">
                  <c:v>40010.004166666607</c:v>
                </c:pt>
                <c:pt idx="5767">
                  <c:v>40010.004861111105</c:v>
                </c:pt>
                <c:pt idx="5768">
                  <c:v>40010.005555555559</c:v>
                </c:pt>
                <c:pt idx="5769">
                  <c:v>40010.006250000013</c:v>
                </c:pt>
                <c:pt idx="5770">
                  <c:v>40010.006944444511</c:v>
                </c:pt>
                <c:pt idx="5771">
                  <c:v>40010.007638888892</c:v>
                </c:pt>
                <c:pt idx="5772">
                  <c:v>40010.008333333331</c:v>
                </c:pt>
                <c:pt idx="5773">
                  <c:v>40010.009027777778</c:v>
                </c:pt>
                <c:pt idx="5774">
                  <c:v>40010.009722222225</c:v>
                </c:pt>
                <c:pt idx="5775">
                  <c:v>40010.010416666664</c:v>
                </c:pt>
                <c:pt idx="5776">
                  <c:v>40010.011111111104</c:v>
                </c:pt>
                <c:pt idx="5777">
                  <c:v>40010.011805555558</c:v>
                </c:pt>
                <c:pt idx="5778">
                  <c:v>40010.012500000012</c:v>
                </c:pt>
                <c:pt idx="5779">
                  <c:v>40010.013194444502</c:v>
                </c:pt>
                <c:pt idx="5780">
                  <c:v>40010.013888888891</c:v>
                </c:pt>
                <c:pt idx="5781">
                  <c:v>40010.01458333333</c:v>
                </c:pt>
                <c:pt idx="5782">
                  <c:v>40010.015277777791</c:v>
                </c:pt>
                <c:pt idx="5783">
                  <c:v>40010.015972222223</c:v>
                </c:pt>
                <c:pt idx="5784">
                  <c:v>40010.01666666667</c:v>
                </c:pt>
                <c:pt idx="5785">
                  <c:v>40010.017361111051</c:v>
                </c:pt>
                <c:pt idx="5786">
                  <c:v>40010.018055555563</c:v>
                </c:pt>
                <c:pt idx="5787">
                  <c:v>40010.018750000003</c:v>
                </c:pt>
                <c:pt idx="5788">
                  <c:v>40010.019444444442</c:v>
                </c:pt>
                <c:pt idx="5789">
                  <c:v>40010.020138888889</c:v>
                </c:pt>
                <c:pt idx="5790">
                  <c:v>40010.020833333336</c:v>
                </c:pt>
                <c:pt idx="5791">
                  <c:v>40010.021527777775</c:v>
                </c:pt>
                <c:pt idx="5792">
                  <c:v>40010.022222222222</c:v>
                </c:pt>
                <c:pt idx="5793">
                  <c:v>40010.022916666654</c:v>
                </c:pt>
                <c:pt idx="5794">
                  <c:v>40010.023611111043</c:v>
                </c:pt>
                <c:pt idx="5795">
                  <c:v>40010.024305555555</c:v>
                </c:pt>
                <c:pt idx="5796">
                  <c:v>40010.025000000001</c:v>
                </c:pt>
                <c:pt idx="5797">
                  <c:v>40010.025694444441</c:v>
                </c:pt>
                <c:pt idx="5798">
                  <c:v>40010.026388888888</c:v>
                </c:pt>
                <c:pt idx="5799">
                  <c:v>40010.027083333247</c:v>
                </c:pt>
                <c:pt idx="5800">
                  <c:v>40010.027777777774</c:v>
                </c:pt>
                <c:pt idx="5801">
                  <c:v>40010.02847222222</c:v>
                </c:pt>
                <c:pt idx="5802">
                  <c:v>40010.029166666573</c:v>
                </c:pt>
                <c:pt idx="5803">
                  <c:v>40010.029861111034</c:v>
                </c:pt>
                <c:pt idx="5804">
                  <c:v>40010.030555555553</c:v>
                </c:pt>
                <c:pt idx="5805">
                  <c:v>40010.03125</c:v>
                </c:pt>
                <c:pt idx="5806">
                  <c:v>40010.031944444447</c:v>
                </c:pt>
                <c:pt idx="5807">
                  <c:v>40010.032638888893</c:v>
                </c:pt>
                <c:pt idx="5808">
                  <c:v>40010.033333333326</c:v>
                </c:pt>
                <c:pt idx="5809">
                  <c:v>40010.03402777778</c:v>
                </c:pt>
                <c:pt idx="5810">
                  <c:v>40010.034722222204</c:v>
                </c:pt>
                <c:pt idx="5811">
                  <c:v>40010.035416666607</c:v>
                </c:pt>
                <c:pt idx="5812">
                  <c:v>40010.036111111105</c:v>
                </c:pt>
                <c:pt idx="5813">
                  <c:v>40010.036805555559</c:v>
                </c:pt>
                <c:pt idx="5814">
                  <c:v>40010.037499999999</c:v>
                </c:pt>
                <c:pt idx="5815">
                  <c:v>40010.038194444511</c:v>
                </c:pt>
                <c:pt idx="5816">
                  <c:v>40010.038888888892</c:v>
                </c:pt>
                <c:pt idx="5817">
                  <c:v>40010.039583333324</c:v>
                </c:pt>
                <c:pt idx="5818">
                  <c:v>40010.040277777793</c:v>
                </c:pt>
                <c:pt idx="5819">
                  <c:v>40010.040972222232</c:v>
                </c:pt>
                <c:pt idx="5820">
                  <c:v>40010.041666666591</c:v>
                </c:pt>
                <c:pt idx="5821">
                  <c:v>40010.042361111104</c:v>
                </c:pt>
                <c:pt idx="5822">
                  <c:v>40010.043055555558</c:v>
                </c:pt>
                <c:pt idx="5823">
                  <c:v>40010.043749999997</c:v>
                </c:pt>
                <c:pt idx="5824">
                  <c:v>40010.044444444502</c:v>
                </c:pt>
                <c:pt idx="5825">
                  <c:v>40010.045138888891</c:v>
                </c:pt>
                <c:pt idx="5826">
                  <c:v>40010.04583333333</c:v>
                </c:pt>
                <c:pt idx="5827">
                  <c:v>40010.046527777791</c:v>
                </c:pt>
                <c:pt idx="5828">
                  <c:v>40010.047222222223</c:v>
                </c:pt>
                <c:pt idx="5829">
                  <c:v>40010.04791666667</c:v>
                </c:pt>
                <c:pt idx="5830">
                  <c:v>40010.048611111109</c:v>
                </c:pt>
                <c:pt idx="5831">
                  <c:v>40010.049305555556</c:v>
                </c:pt>
                <c:pt idx="5832">
                  <c:v>40010.050000000003</c:v>
                </c:pt>
                <c:pt idx="5833">
                  <c:v>40010.050694444544</c:v>
                </c:pt>
                <c:pt idx="5834">
                  <c:v>40010.051388888889</c:v>
                </c:pt>
                <c:pt idx="5835">
                  <c:v>40010.052083333336</c:v>
                </c:pt>
                <c:pt idx="5836">
                  <c:v>40010.052777777782</c:v>
                </c:pt>
                <c:pt idx="5837">
                  <c:v>40010.053472222222</c:v>
                </c:pt>
                <c:pt idx="5838">
                  <c:v>40010.054166666654</c:v>
                </c:pt>
                <c:pt idx="5839">
                  <c:v>40010.054861111108</c:v>
                </c:pt>
                <c:pt idx="5840">
                  <c:v>40010.055555555562</c:v>
                </c:pt>
                <c:pt idx="5841">
                  <c:v>40010.05625000006</c:v>
                </c:pt>
                <c:pt idx="5842">
                  <c:v>40010.056944444535</c:v>
                </c:pt>
                <c:pt idx="5843">
                  <c:v>40010.057638888953</c:v>
                </c:pt>
                <c:pt idx="5844">
                  <c:v>40010.058333333342</c:v>
                </c:pt>
                <c:pt idx="5845">
                  <c:v>40010.059027777781</c:v>
                </c:pt>
                <c:pt idx="5846">
                  <c:v>40010.05972222222</c:v>
                </c:pt>
                <c:pt idx="5847">
                  <c:v>40010.060416666609</c:v>
                </c:pt>
                <c:pt idx="5848">
                  <c:v>40010.061111111034</c:v>
                </c:pt>
                <c:pt idx="5849">
                  <c:v>40010.061805555524</c:v>
                </c:pt>
                <c:pt idx="5850">
                  <c:v>40010.0625</c:v>
                </c:pt>
                <c:pt idx="5851">
                  <c:v>40010.063194444447</c:v>
                </c:pt>
                <c:pt idx="5852">
                  <c:v>40010.063888888886</c:v>
                </c:pt>
                <c:pt idx="5853">
                  <c:v>40010.064583333326</c:v>
                </c:pt>
                <c:pt idx="5854">
                  <c:v>40010.06527777778</c:v>
                </c:pt>
                <c:pt idx="5855">
                  <c:v>40010.065972222204</c:v>
                </c:pt>
                <c:pt idx="5856">
                  <c:v>40010.066666666607</c:v>
                </c:pt>
                <c:pt idx="5857">
                  <c:v>40010.067361111003</c:v>
                </c:pt>
                <c:pt idx="5858">
                  <c:v>40010.068055555559</c:v>
                </c:pt>
                <c:pt idx="5859">
                  <c:v>40010.068749999999</c:v>
                </c:pt>
                <c:pt idx="5860">
                  <c:v>40010.069444444445</c:v>
                </c:pt>
                <c:pt idx="5861">
                  <c:v>40010.070138888892</c:v>
                </c:pt>
                <c:pt idx="5862">
                  <c:v>40010.070833333331</c:v>
                </c:pt>
                <c:pt idx="5863">
                  <c:v>40010.071527777778</c:v>
                </c:pt>
                <c:pt idx="5864">
                  <c:v>40010.072222222232</c:v>
                </c:pt>
                <c:pt idx="5865">
                  <c:v>40010.072916666664</c:v>
                </c:pt>
                <c:pt idx="5866">
                  <c:v>40010.073611111104</c:v>
                </c:pt>
                <c:pt idx="5867">
                  <c:v>40010.074305555558</c:v>
                </c:pt>
                <c:pt idx="5868">
                  <c:v>40010.075000000004</c:v>
                </c:pt>
                <c:pt idx="5869">
                  <c:v>40010.075694444502</c:v>
                </c:pt>
                <c:pt idx="5870">
                  <c:v>40010.076388888891</c:v>
                </c:pt>
                <c:pt idx="5871">
                  <c:v>40010.077083333272</c:v>
                </c:pt>
                <c:pt idx="5872">
                  <c:v>40010.077777777777</c:v>
                </c:pt>
                <c:pt idx="5873">
                  <c:v>40010.078472222223</c:v>
                </c:pt>
                <c:pt idx="5874">
                  <c:v>40010.07916666659</c:v>
                </c:pt>
                <c:pt idx="5875">
                  <c:v>40010.079861111051</c:v>
                </c:pt>
                <c:pt idx="5876">
                  <c:v>40010.080555555563</c:v>
                </c:pt>
                <c:pt idx="5877">
                  <c:v>40010.081250000003</c:v>
                </c:pt>
                <c:pt idx="5878">
                  <c:v>40010.081944444442</c:v>
                </c:pt>
                <c:pt idx="5879">
                  <c:v>40010.082638888969</c:v>
                </c:pt>
                <c:pt idx="5880">
                  <c:v>40010.083333333336</c:v>
                </c:pt>
                <c:pt idx="5881">
                  <c:v>40010.084027777782</c:v>
                </c:pt>
                <c:pt idx="5882">
                  <c:v>40010.084722222222</c:v>
                </c:pt>
                <c:pt idx="5883">
                  <c:v>40010.085416666654</c:v>
                </c:pt>
                <c:pt idx="5884">
                  <c:v>40010.086111111108</c:v>
                </c:pt>
                <c:pt idx="5885">
                  <c:v>40010.086805555562</c:v>
                </c:pt>
                <c:pt idx="5886">
                  <c:v>40010.087500000001</c:v>
                </c:pt>
                <c:pt idx="5887">
                  <c:v>40010.088194444535</c:v>
                </c:pt>
                <c:pt idx="5888">
                  <c:v>40010.088888888953</c:v>
                </c:pt>
                <c:pt idx="5889">
                  <c:v>40010.089583333334</c:v>
                </c:pt>
                <c:pt idx="5890">
                  <c:v>40010.090277777781</c:v>
                </c:pt>
                <c:pt idx="5891">
                  <c:v>40010.09097222222</c:v>
                </c:pt>
                <c:pt idx="5892">
                  <c:v>40010.091666666573</c:v>
                </c:pt>
                <c:pt idx="5893">
                  <c:v>40010.092361111034</c:v>
                </c:pt>
                <c:pt idx="5894">
                  <c:v>40010.093055555524</c:v>
                </c:pt>
                <c:pt idx="5895">
                  <c:v>40010.093749999985</c:v>
                </c:pt>
                <c:pt idx="5896">
                  <c:v>40010.094444444447</c:v>
                </c:pt>
                <c:pt idx="5897">
                  <c:v>40010.095138888886</c:v>
                </c:pt>
                <c:pt idx="5898">
                  <c:v>40010.095833333326</c:v>
                </c:pt>
                <c:pt idx="5899">
                  <c:v>40010.09652777778</c:v>
                </c:pt>
                <c:pt idx="5900">
                  <c:v>40010.097222222204</c:v>
                </c:pt>
                <c:pt idx="5901">
                  <c:v>40010.097916666607</c:v>
                </c:pt>
                <c:pt idx="5902">
                  <c:v>40010.098611111105</c:v>
                </c:pt>
                <c:pt idx="5903">
                  <c:v>40010.099305555501</c:v>
                </c:pt>
                <c:pt idx="5904">
                  <c:v>40010.1</c:v>
                </c:pt>
                <c:pt idx="5905">
                  <c:v>40010.100694444511</c:v>
                </c:pt>
                <c:pt idx="5906">
                  <c:v>40010.101388888885</c:v>
                </c:pt>
                <c:pt idx="5907">
                  <c:v>40010.102083333324</c:v>
                </c:pt>
                <c:pt idx="5908">
                  <c:v>40010.102777777778</c:v>
                </c:pt>
                <c:pt idx="5909">
                  <c:v>40010.103472222225</c:v>
                </c:pt>
                <c:pt idx="5910">
                  <c:v>40010.104166666591</c:v>
                </c:pt>
                <c:pt idx="5911">
                  <c:v>40010.104861111104</c:v>
                </c:pt>
                <c:pt idx="5912">
                  <c:v>40010.105555555558</c:v>
                </c:pt>
                <c:pt idx="5913">
                  <c:v>40010.106250000012</c:v>
                </c:pt>
                <c:pt idx="5914">
                  <c:v>40010.106944444502</c:v>
                </c:pt>
                <c:pt idx="5915">
                  <c:v>40010.107638888891</c:v>
                </c:pt>
                <c:pt idx="5916">
                  <c:v>40010.10833333333</c:v>
                </c:pt>
                <c:pt idx="5917">
                  <c:v>40010.109027777777</c:v>
                </c:pt>
                <c:pt idx="5918">
                  <c:v>40010.109722222194</c:v>
                </c:pt>
                <c:pt idx="5919">
                  <c:v>40010.11041666667</c:v>
                </c:pt>
                <c:pt idx="5920">
                  <c:v>40010.111111111051</c:v>
                </c:pt>
                <c:pt idx="5921">
                  <c:v>40010.111805555556</c:v>
                </c:pt>
                <c:pt idx="5922">
                  <c:v>40010.112500000003</c:v>
                </c:pt>
                <c:pt idx="5923">
                  <c:v>40010.113194444442</c:v>
                </c:pt>
                <c:pt idx="5924">
                  <c:v>40010.113888888889</c:v>
                </c:pt>
                <c:pt idx="5925">
                  <c:v>40010.114583333336</c:v>
                </c:pt>
                <c:pt idx="5926">
                  <c:v>40010.115277777782</c:v>
                </c:pt>
                <c:pt idx="5927">
                  <c:v>40010.115972222222</c:v>
                </c:pt>
                <c:pt idx="5928">
                  <c:v>40010.116666666654</c:v>
                </c:pt>
                <c:pt idx="5929">
                  <c:v>40010.117361111043</c:v>
                </c:pt>
                <c:pt idx="5930">
                  <c:v>40010.118055555562</c:v>
                </c:pt>
                <c:pt idx="5931">
                  <c:v>40010.118750000001</c:v>
                </c:pt>
                <c:pt idx="5932">
                  <c:v>40010.119444444441</c:v>
                </c:pt>
                <c:pt idx="5933">
                  <c:v>40010.120138888888</c:v>
                </c:pt>
                <c:pt idx="5934">
                  <c:v>40010.120833333334</c:v>
                </c:pt>
                <c:pt idx="5935">
                  <c:v>40010.121527777774</c:v>
                </c:pt>
                <c:pt idx="5936">
                  <c:v>40010.12222222222</c:v>
                </c:pt>
                <c:pt idx="5937">
                  <c:v>40010.122916666609</c:v>
                </c:pt>
                <c:pt idx="5938">
                  <c:v>40010.123611111034</c:v>
                </c:pt>
                <c:pt idx="5939">
                  <c:v>40010.124305555524</c:v>
                </c:pt>
                <c:pt idx="5940">
                  <c:v>40010.124999999993</c:v>
                </c:pt>
                <c:pt idx="5941">
                  <c:v>40010.125694444447</c:v>
                </c:pt>
                <c:pt idx="5942">
                  <c:v>40010.126388888886</c:v>
                </c:pt>
                <c:pt idx="5943">
                  <c:v>40010.127083333224</c:v>
                </c:pt>
                <c:pt idx="5944">
                  <c:v>40010.127777777714</c:v>
                </c:pt>
                <c:pt idx="5945">
                  <c:v>40010.128472222204</c:v>
                </c:pt>
                <c:pt idx="5946">
                  <c:v>40010.129166666564</c:v>
                </c:pt>
                <c:pt idx="5947">
                  <c:v>40010.129861111003</c:v>
                </c:pt>
                <c:pt idx="5948">
                  <c:v>40010.130555555559</c:v>
                </c:pt>
                <c:pt idx="5949">
                  <c:v>40010.131249999999</c:v>
                </c:pt>
                <c:pt idx="5950">
                  <c:v>40010.131944444445</c:v>
                </c:pt>
                <c:pt idx="5951">
                  <c:v>40010.132638888892</c:v>
                </c:pt>
                <c:pt idx="5952">
                  <c:v>40010.133333333324</c:v>
                </c:pt>
                <c:pt idx="5953">
                  <c:v>40010.134027777778</c:v>
                </c:pt>
                <c:pt idx="5954">
                  <c:v>40010.134722222225</c:v>
                </c:pt>
                <c:pt idx="5955">
                  <c:v>40010.135416666591</c:v>
                </c:pt>
                <c:pt idx="5956">
                  <c:v>40010.136111111104</c:v>
                </c:pt>
                <c:pt idx="5957">
                  <c:v>40010.136805555558</c:v>
                </c:pt>
                <c:pt idx="5958">
                  <c:v>40010.137499999997</c:v>
                </c:pt>
                <c:pt idx="5959">
                  <c:v>40010.138194444502</c:v>
                </c:pt>
                <c:pt idx="5960">
                  <c:v>40010.138888888891</c:v>
                </c:pt>
                <c:pt idx="5961">
                  <c:v>40010.139583333272</c:v>
                </c:pt>
                <c:pt idx="5962">
                  <c:v>40010.140277777791</c:v>
                </c:pt>
                <c:pt idx="5963">
                  <c:v>40010.140972222223</c:v>
                </c:pt>
                <c:pt idx="5964">
                  <c:v>40010.14166666659</c:v>
                </c:pt>
                <c:pt idx="5965">
                  <c:v>40010.142361111051</c:v>
                </c:pt>
                <c:pt idx="5966">
                  <c:v>40010.143055555556</c:v>
                </c:pt>
                <c:pt idx="5967">
                  <c:v>40010.143749999996</c:v>
                </c:pt>
                <c:pt idx="5968">
                  <c:v>40010.144444444442</c:v>
                </c:pt>
                <c:pt idx="5969">
                  <c:v>40010.145138888889</c:v>
                </c:pt>
                <c:pt idx="5970">
                  <c:v>40010.145833333336</c:v>
                </c:pt>
                <c:pt idx="5971">
                  <c:v>40010.146527777782</c:v>
                </c:pt>
                <c:pt idx="5972">
                  <c:v>40010.147222222222</c:v>
                </c:pt>
                <c:pt idx="5973">
                  <c:v>40010.147916666654</c:v>
                </c:pt>
                <c:pt idx="5974">
                  <c:v>40010.148611111108</c:v>
                </c:pt>
                <c:pt idx="5975">
                  <c:v>40010.149305555555</c:v>
                </c:pt>
                <c:pt idx="5976">
                  <c:v>40010.15</c:v>
                </c:pt>
                <c:pt idx="5977">
                  <c:v>40010.150694444535</c:v>
                </c:pt>
                <c:pt idx="5978">
                  <c:v>40010.151388888888</c:v>
                </c:pt>
                <c:pt idx="5979">
                  <c:v>40010.152083333334</c:v>
                </c:pt>
                <c:pt idx="5980">
                  <c:v>40010.152777777781</c:v>
                </c:pt>
                <c:pt idx="5981">
                  <c:v>40010.15347222222</c:v>
                </c:pt>
                <c:pt idx="5982">
                  <c:v>40010.154166666609</c:v>
                </c:pt>
                <c:pt idx="5983">
                  <c:v>40010.154861111114</c:v>
                </c:pt>
                <c:pt idx="5984">
                  <c:v>40010.155555555553</c:v>
                </c:pt>
                <c:pt idx="5985">
                  <c:v>40010.156250000058</c:v>
                </c:pt>
                <c:pt idx="5986">
                  <c:v>40010.156944444527</c:v>
                </c:pt>
                <c:pt idx="5987">
                  <c:v>40010.157638888893</c:v>
                </c:pt>
                <c:pt idx="5988">
                  <c:v>40010.158333333333</c:v>
                </c:pt>
                <c:pt idx="5989">
                  <c:v>40010.15902777778</c:v>
                </c:pt>
                <c:pt idx="5990">
                  <c:v>40010.159722222204</c:v>
                </c:pt>
                <c:pt idx="5991">
                  <c:v>40010.160416666607</c:v>
                </c:pt>
                <c:pt idx="5992">
                  <c:v>40010.161111111003</c:v>
                </c:pt>
                <c:pt idx="5993">
                  <c:v>40010.161805555501</c:v>
                </c:pt>
                <c:pt idx="5994">
                  <c:v>40010.162499999999</c:v>
                </c:pt>
                <c:pt idx="5995">
                  <c:v>40010.163194444445</c:v>
                </c:pt>
                <c:pt idx="5996">
                  <c:v>40010.163888888885</c:v>
                </c:pt>
                <c:pt idx="5997">
                  <c:v>40010.164583333324</c:v>
                </c:pt>
                <c:pt idx="5998">
                  <c:v>40010.165277777778</c:v>
                </c:pt>
                <c:pt idx="5999">
                  <c:v>40010.165972222225</c:v>
                </c:pt>
                <c:pt idx="6000">
                  <c:v>40010.166666666591</c:v>
                </c:pt>
                <c:pt idx="6001">
                  <c:v>40010.167361111002</c:v>
                </c:pt>
                <c:pt idx="6002">
                  <c:v>40010.168055555558</c:v>
                </c:pt>
                <c:pt idx="6003">
                  <c:v>40010.168749999997</c:v>
                </c:pt>
                <c:pt idx="6004">
                  <c:v>40010.169444444444</c:v>
                </c:pt>
                <c:pt idx="6005">
                  <c:v>40010.170138888891</c:v>
                </c:pt>
                <c:pt idx="6006">
                  <c:v>40010.17083333333</c:v>
                </c:pt>
                <c:pt idx="6007">
                  <c:v>40010.171527777777</c:v>
                </c:pt>
                <c:pt idx="6008">
                  <c:v>40010.172222222223</c:v>
                </c:pt>
                <c:pt idx="6009">
                  <c:v>40010.17291666667</c:v>
                </c:pt>
                <c:pt idx="6010">
                  <c:v>40010.173611111051</c:v>
                </c:pt>
                <c:pt idx="6011">
                  <c:v>40010.174305555556</c:v>
                </c:pt>
                <c:pt idx="6012">
                  <c:v>40010.175000000003</c:v>
                </c:pt>
                <c:pt idx="6013">
                  <c:v>40010.175694444442</c:v>
                </c:pt>
                <c:pt idx="6014">
                  <c:v>40010.176388888889</c:v>
                </c:pt>
                <c:pt idx="6015">
                  <c:v>40010.17708333327</c:v>
                </c:pt>
                <c:pt idx="6016">
                  <c:v>40010.177777777775</c:v>
                </c:pt>
                <c:pt idx="6017">
                  <c:v>40010.178472222222</c:v>
                </c:pt>
                <c:pt idx="6018">
                  <c:v>40010.179166666574</c:v>
                </c:pt>
                <c:pt idx="6019">
                  <c:v>40010.179861111043</c:v>
                </c:pt>
                <c:pt idx="6020">
                  <c:v>40010.180555555562</c:v>
                </c:pt>
                <c:pt idx="6021">
                  <c:v>40010.181250000001</c:v>
                </c:pt>
                <c:pt idx="6022">
                  <c:v>40010.181944444441</c:v>
                </c:pt>
                <c:pt idx="6023">
                  <c:v>40010.182638888953</c:v>
                </c:pt>
                <c:pt idx="6024">
                  <c:v>40010.183333333334</c:v>
                </c:pt>
                <c:pt idx="6025">
                  <c:v>40010.184027777781</c:v>
                </c:pt>
                <c:pt idx="6026">
                  <c:v>40010.18472222222</c:v>
                </c:pt>
                <c:pt idx="6027">
                  <c:v>40010.185416666609</c:v>
                </c:pt>
                <c:pt idx="6028">
                  <c:v>40010.186111111114</c:v>
                </c:pt>
                <c:pt idx="6029">
                  <c:v>40010.186805555553</c:v>
                </c:pt>
                <c:pt idx="6030">
                  <c:v>40010.1875</c:v>
                </c:pt>
                <c:pt idx="6031">
                  <c:v>40010.188194444527</c:v>
                </c:pt>
                <c:pt idx="6032">
                  <c:v>40010.188888888893</c:v>
                </c:pt>
                <c:pt idx="6033">
                  <c:v>40010.189583333326</c:v>
                </c:pt>
                <c:pt idx="6034">
                  <c:v>40010.19027777778</c:v>
                </c:pt>
                <c:pt idx="6035">
                  <c:v>40010.190972222204</c:v>
                </c:pt>
                <c:pt idx="6036">
                  <c:v>40010.191666666564</c:v>
                </c:pt>
                <c:pt idx="6037">
                  <c:v>40010.192361111003</c:v>
                </c:pt>
                <c:pt idx="6038">
                  <c:v>40010.193055555501</c:v>
                </c:pt>
                <c:pt idx="6039">
                  <c:v>40010.193749999984</c:v>
                </c:pt>
                <c:pt idx="6040">
                  <c:v>40010.194444444445</c:v>
                </c:pt>
                <c:pt idx="6041">
                  <c:v>40010.195138888885</c:v>
                </c:pt>
                <c:pt idx="6042">
                  <c:v>40010.195833333324</c:v>
                </c:pt>
                <c:pt idx="6043">
                  <c:v>40010.196527777778</c:v>
                </c:pt>
                <c:pt idx="6044">
                  <c:v>40010.197222222225</c:v>
                </c:pt>
                <c:pt idx="6045">
                  <c:v>40010.197916666591</c:v>
                </c:pt>
                <c:pt idx="6046">
                  <c:v>40010.198611111104</c:v>
                </c:pt>
                <c:pt idx="6047">
                  <c:v>40010.199305555485</c:v>
                </c:pt>
                <c:pt idx="6048">
                  <c:v>40010.199999999997</c:v>
                </c:pt>
                <c:pt idx="6049">
                  <c:v>40010.200694444502</c:v>
                </c:pt>
                <c:pt idx="6050">
                  <c:v>40010.201388888876</c:v>
                </c:pt>
                <c:pt idx="6051">
                  <c:v>40010.202083333272</c:v>
                </c:pt>
                <c:pt idx="6052">
                  <c:v>40010.202777777777</c:v>
                </c:pt>
                <c:pt idx="6053">
                  <c:v>40010.203472222194</c:v>
                </c:pt>
                <c:pt idx="6054">
                  <c:v>40010.20416666659</c:v>
                </c:pt>
                <c:pt idx="6055">
                  <c:v>40010.204861111051</c:v>
                </c:pt>
                <c:pt idx="6056">
                  <c:v>40010.205555555556</c:v>
                </c:pt>
                <c:pt idx="6057">
                  <c:v>40010.206250000003</c:v>
                </c:pt>
                <c:pt idx="6058">
                  <c:v>40010.206944444442</c:v>
                </c:pt>
                <c:pt idx="6059">
                  <c:v>40010.207638888889</c:v>
                </c:pt>
                <c:pt idx="6060">
                  <c:v>40010.208333333336</c:v>
                </c:pt>
                <c:pt idx="6061">
                  <c:v>40010.209027777775</c:v>
                </c:pt>
                <c:pt idx="6062">
                  <c:v>40010.209722222186</c:v>
                </c:pt>
                <c:pt idx="6063">
                  <c:v>40010.210416666654</c:v>
                </c:pt>
                <c:pt idx="6064">
                  <c:v>40010.211111111043</c:v>
                </c:pt>
                <c:pt idx="6065">
                  <c:v>40010.211805555555</c:v>
                </c:pt>
                <c:pt idx="6066">
                  <c:v>40010.212500000001</c:v>
                </c:pt>
                <c:pt idx="6067">
                  <c:v>40010.213194444441</c:v>
                </c:pt>
                <c:pt idx="6068">
                  <c:v>40010.213888888888</c:v>
                </c:pt>
                <c:pt idx="6069">
                  <c:v>40010.214583333334</c:v>
                </c:pt>
                <c:pt idx="6070">
                  <c:v>40010.215277777781</c:v>
                </c:pt>
                <c:pt idx="6071">
                  <c:v>40010.21597222222</c:v>
                </c:pt>
                <c:pt idx="6072">
                  <c:v>40010.216666666609</c:v>
                </c:pt>
                <c:pt idx="6073">
                  <c:v>40010.217361111034</c:v>
                </c:pt>
                <c:pt idx="6074">
                  <c:v>40010.218055555553</c:v>
                </c:pt>
                <c:pt idx="6075">
                  <c:v>40010.21875</c:v>
                </c:pt>
                <c:pt idx="6076">
                  <c:v>40010.219444444447</c:v>
                </c:pt>
                <c:pt idx="6077">
                  <c:v>40010.220138888886</c:v>
                </c:pt>
                <c:pt idx="6078">
                  <c:v>40010.220833333326</c:v>
                </c:pt>
                <c:pt idx="6079">
                  <c:v>40010.221527777714</c:v>
                </c:pt>
                <c:pt idx="6080">
                  <c:v>40010.222222222204</c:v>
                </c:pt>
                <c:pt idx="6081">
                  <c:v>40010.222916666607</c:v>
                </c:pt>
                <c:pt idx="6082">
                  <c:v>40010.223611111003</c:v>
                </c:pt>
                <c:pt idx="6083">
                  <c:v>40010.224305555501</c:v>
                </c:pt>
                <c:pt idx="6084">
                  <c:v>40010.224999999999</c:v>
                </c:pt>
                <c:pt idx="6085">
                  <c:v>40010.225694444445</c:v>
                </c:pt>
                <c:pt idx="6086">
                  <c:v>40010.226388888885</c:v>
                </c:pt>
                <c:pt idx="6087">
                  <c:v>40010.227083333215</c:v>
                </c:pt>
                <c:pt idx="6088">
                  <c:v>40010.227777777713</c:v>
                </c:pt>
                <c:pt idx="6089">
                  <c:v>40010.228472222225</c:v>
                </c:pt>
                <c:pt idx="6090">
                  <c:v>40010.229166666562</c:v>
                </c:pt>
                <c:pt idx="6091">
                  <c:v>40010.229861111002</c:v>
                </c:pt>
                <c:pt idx="6092">
                  <c:v>40010.230555555558</c:v>
                </c:pt>
                <c:pt idx="6093">
                  <c:v>40010.231249999997</c:v>
                </c:pt>
                <c:pt idx="6094">
                  <c:v>40010.231944444444</c:v>
                </c:pt>
                <c:pt idx="6095">
                  <c:v>40010.232638888891</c:v>
                </c:pt>
                <c:pt idx="6096">
                  <c:v>40010.233333333272</c:v>
                </c:pt>
                <c:pt idx="6097">
                  <c:v>40010.234027777777</c:v>
                </c:pt>
                <c:pt idx="6098">
                  <c:v>40010.234722222194</c:v>
                </c:pt>
                <c:pt idx="6099">
                  <c:v>40010.23541666659</c:v>
                </c:pt>
                <c:pt idx="6100">
                  <c:v>40010.236111111051</c:v>
                </c:pt>
                <c:pt idx="6101">
                  <c:v>40010.236805555556</c:v>
                </c:pt>
                <c:pt idx="6102">
                  <c:v>40010.237499999996</c:v>
                </c:pt>
                <c:pt idx="6103">
                  <c:v>40010.238194444442</c:v>
                </c:pt>
                <c:pt idx="6104">
                  <c:v>40010.238888888889</c:v>
                </c:pt>
                <c:pt idx="6105">
                  <c:v>40010.23958333327</c:v>
                </c:pt>
                <c:pt idx="6106">
                  <c:v>40010.240277777782</c:v>
                </c:pt>
                <c:pt idx="6107">
                  <c:v>40010.240972222222</c:v>
                </c:pt>
                <c:pt idx="6108">
                  <c:v>40010.241666666574</c:v>
                </c:pt>
                <c:pt idx="6109">
                  <c:v>40010.242361111043</c:v>
                </c:pt>
                <c:pt idx="6110">
                  <c:v>40010.243055555555</c:v>
                </c:pt>
                <c:pt idx="6111">
                  <c:v>40010.243749999994</c:v>
                </c:pt>
                <c:pt idx="6112">
                  <c:v>40010.244444444441</c:v>
                </c:pt>
                <c:pt idx="6113">
                  <c:v>40010.245138888888</c:v>
                </c:pt>
                <c:pt idx="6114">
                  <c:v>40010.245833333334</c:v>
                </c:pt>
                <c:pt idx="6115">
                  <c:v>40010.246527777781</c:v>
                </c:pt>
                <c:pt idx="6116">
                  <c:v>40010.24722222222</c:v>
                </c:pt>
                <c:pt idx="6117">
                  <c:v>40010.247916666609</c:v>
                </c:pt>
                <c:pt idx="6118">
                  <c:v>40010.248611111114</c:v>
                </c:pt>
                <c:pt idx="6119">
                  <c:v>40010.249305555524</c:v>
                </c:pt>
                <c:pt idx="6120">
                  <c:v>40010.25</c:v>
                </c:pt>
                <c:pt idx="6121">
                  <c:v>40010.250694444527</c:v>
                </c:pt>
                <c:pt idx="6122">
                  <c:v>40010.251388888886</c:v>
                </c:pt>
                <c:pt idx="6123">
                  <c:v>40010.252083333326</c:v>
                </c:pt>
                <c:pt idx="6124">
                  <c:v>40010.25277777778</c:v>
                </c:pt>
                <c:pt idx="6125">
                  <c:v>40010.253472222204</c:v>
                </c:pt>
                <c:pt idx="6126">
                  <c:v>40010.254166666607</c:v>
                </c:pt>
                <c:pt idx="6127">
                  <c:v>40010.254861111105</c:v>
                </c:pt>
                <c:pt idx="6128">
                  <c:v>40010.255555555559</c:v>
                </c:pt>
                <c:pt idx="6129">
                  <c:v>40010.256250000013</c:v>
                </c:pt>
                <c:pt idx="6130">
                  <c:v>40010.256944444511</c:v>
                </c:pt>
                <c:pt idx="6131">
                  <c:v>40010.257638888892</c:v>
                </c:pt>
                <c:pt idx="6132">
                  <c:v>40010.258333333331</c:v>
                </c:pt>
                <c:pt idx="6133">
                  <c:v>40010.259027777778</c:v>
                </c:pt>
                <c:pt idx="6134">
                  <c:v>40010.259722222225</c:v>
                </c:pt>
                <c:pt idx="6135">
                  <c:v>40010.260416666591</c:v>
                </c:pt>
                <c:pt idx="6136">
                  <c:v>40010.261111111002</c:v>
                </c:pt>
                <c:pt idx="6137">
                  <c:v>40010.261805555485</c:v>
                </c:pt>
                <c:pt idx="6138">
                  <c:v>40010.262499999997</c:v>
                </c:pt>
                <c:pt idx="6139">
                  <c:v>40010.263194444444</c:v>
                </c:pt>
                <c:pt idx="6140">
                  <c:v>40010.263888888876</c:v>
                </c:pt>
                <c:pt idx="6141">
                  <c:v>40010.264583333272</c:v>
                </c:pt>
                <c:pt idx="6142">
                  <c:v>40010.265277777777</c:v>
                </c:pt>
                <c:pt idx="6143">
                  <c:v>40010.265972222194</c:v>
                </c:pt>
                <c:pt idx="6144">
                  <c:v>40010.26666666659</c:v>
                </c:pt>
                <c:pt idx="6145">
                  <c:v>40010.267361110993</c:v>
                </c:pt>
                <c:pt idx="6146">
                  <c:v>40010.268055555556</c:v>
                </c:pt>
                <c:pt idx="6147">
                  <c:v>40010.268749999996</c:v>
                </c:pt>
                <c:pt idx="6148">
                  <c:v>40010.269444444435</c:v>
                </c:pt>
                <c:pt idx="6149">
                  <c:v>40010.270138888889</c:v>
                </c:pt>
                <c:pt idx="6150">
                  <c:v>40010.270833333336</c:v>
                </c:pt>
                <c:pt idx="6151">
                  <c:v>40010.271527777775</c:v>
                </c:pt>
                <c:pt idx="6152">
                  <c:v>40010.272222222222</c:v>
                </c:pt>
                <c:pt idx="6153">
                  <c:v>40010.272916666654</c:v>
                </c:pt>
                <c:pt idx="6154">
                  <c:v>40010.273611111043</c:v>
                </c:pt>
                <c:pt idx="6155">
                  <c:v>40010.274305555555</c:v>
                </c:pt>
                <c:pt idx="6156">
                  <c:v>40010.275000000001</c:v>
                </c:pt>
                <c:pt idx="6157">
                  <c:v>40010.275694444441</c:v>
                </c:pt>
                <c:pt idx="6158">
                  <c:v>40010.276388888888</c:v>
                </c:pt>
                <c:pt idx="6159">
                  <c:v>40010.277083333247</c:v>
                </c:pt>
                <c:pt idx="6160">
                  <c:v>40010.277777777774</c:v>
                </c:pt>
                <c:pt idx="6161">
                  <c:v>40010.27847222222</c:v>
                </c:pt>
                <c:pt idx="6162">
                  <c:v>40010.279166666573</c:v>
                </c:pt>
                <c:pt idx="6163">
                  <c:v>40010.279861111034</c:v>
                </c:pt>
                <c:pt idx="6164">
                  <c:v>40010.280555555553</c:v>
                </c:pt>
                <c:pt idx="6165">
                  <c:v>40010.28125</c:v>
                </c:pt>
                <c:pt idx="6166">
                  <c:v>40010.281944444447</c:v>
                </c:pt>
                <c:pt idx="6167">
                  <c:v>40010.282638888893</c:v>
                </c:pt>
                <c:pt idx="6168">
                  <c:v>40010.283333333326</c:v>
                </c:pt>
                <c:pt idx="6169">
                  <c:v>40010.28402777778</c:v>
                </c:pt>
                <c:pt idx="6170">
                  <c:v>40010.284722222204</c:v>
                </c:pt>
                <c:pt idx="6171">
                  <c:v>40010.285416666607</c:v>
                </c:pt>
                <c:pt idx="6172">
                  <c:v>40010.286111111105</c:v>
                </c:pt>
                <c:pt idx="6173">
                  <c:v>40010.286805555559</c:v>
                </c:pt>
                <c:pt idx="6174">
                  <c:v>40010.287499999999</c:v>
                </c:pt>
                <c:pt idx="6175">
                  <c:v>40010.288194444511</c:v>
                </c:pt>
                <c:pt idx="6176">
                  <c:v>40010.288888888892</c:v>
                </c:pt>
                <c:pt idx="6177">
                  <c:v>40010.289583333324</c:v>
                </c:pt>
                <c:pt idx="6178">
                  <c:v>40010.290277777778</c:v>
                </c:pt>
                <c:pt idx="6179">
                  <c:v>40010.290972222225</c:v>
                </c:pt>
                <c:pt idx="6180">
                  <c:v>40010.291666666562</c:v>
                </c:pt>
                <c:pt idx="6181">
                  <c:v>40010.292361111002</c:v>
                </c:pt>
                <c:pt idx="6182">
                  <c:v>40010.293055555485</c:v>
                </c:pt>
                <c:pt idx="6183">
                  <c:v>40010.293749999975</c:v>
                </c:pt>
                <c:pt idx="6184">
                  <c:v>40010.294444444444</c:v>
                </c:pt>
                <c:pt idx="6185">
                  <c:v>40010.295138888876</c:v>
                </c:pt>
                <c:pt idx="6186">
                  <c:v>40010.295833333272</c:v>
                </c:pt>
                <c:pt idx="6187">
                  <c:v>40010.296527777777</c:v>
                </c:pt>
                <c:pt idx="6188">
                  <c:v>40010.297222222194</c:v>
                </c:pt>
                <c:pt idx="6189">
                  <c:v>40010.29791666659</c:v>
                </c:pt>
                <c:pt idx="6190">
                  <c:v>40010.298611111051</c:v>
                </c:pt>
                <c:pt idx="6191">
                  <c:v>40010.299305555469</c:v>
                </c:pt>
                <c:pt idx="6192">
                  <c:v>40010.300000000003</c:v>
                </c:pt>
                <c:pt idx="6193">
                  <c:v>40010.300694444544</c:v>
                </c:pt>
                <c:pt idx="6194">
                  <c:v>40010.301388888889</c:v>
                </c:pt>
                <c:pt idx="6195">
                  <c:v>40010.302083333336</c:v>
                </c:pt>
                <c:pt idx="6196">
                  <c:v>40010.302777777782</c:v>
                </c:pt>
                <c:pt idx="6197">
                  <c:v>40010.303472222222</c:v>
                </c:pt>
                <c:pt idx="6198">
                  <c:v>40010.304166666654</c:v>
                </c:pt>
                <c:pt idx="6199">
                  <c:v>40010.304861111108</c:v>
                </c:pt>
                <c:pt idx="6200">
                  <c:v>40010.305555555562</c:v>
                </c:pt>
                <c:pt idx="6201">
                  <c:v>40010.30625000006</c:v>
                </c:pt>
                <c:pt idx="6202">
                  <c:v>40010.306944444535</c:v>
                </c:pt>
                <c:pt idx="6203">
                  <c:v>40010.307638888953</c:v>
                </c:pt>
                <c:pt idx="6204">
                  <c:v>40010.308333333342</c:v>
                </c:pt>
                <c:pt idx="6205">
                  <c:v>40010.309027777781</c:v>
                </c:pt>
                <c:pt idx="6206">
                  <c:v>40010.30972222222</c:v>
                </c:pt>
                <c:pt idx="6207">
                  <c:v>40010.310416666667</c:v>
                </c:pt>
                <c:pt idx="6208">
                  <c:v>40010.311111111114</c:v>
                </c:pt>
                <c:pt idx="6209">
                  <c:v>40010.311805555553</c:v>
                </c:pt>
                <c:pt idx="6210">
                  <c:v>40010.312500000058</c:v>
                </c:pt>
                <c:pt idx="6211">
                  <c:v>40010.313194444527</c:v>
                </c:pt>
                <c:pt idx="6212">
                  <c:v>40010.313888888893</c:v>
                </c:pt>
                <c:pt idx="6213">
                  <c:v>40010.314583333333</c:v>
                </c:pt>
                <c:pt idx="6214">
                  <c:v>40010.315277777838</c:v>
                </c:pt>
                <c:pt idx="6215">
                  <c:v>40010.315972222219</c:v>
                </c:pt>
                <c:pt idx="6216">
                  <c:v>40010.316666666666</c:v>
                </c:pt>
                <c:pt idx="6217">
                  <c:v>40010.317361111105</c:v>
                </c:pt>
                <c:pt idx="6218">
                  <c:v>40010.318055555603</c:v>
                </c:pt>
                <c:pt idx="6219">
                  <c:v>40010.318750000013</c:v>
                </c:pt>
                <c:pt idx="6220">
                  <c:v>40010.319444444511</c:v>
                </c:pt>
                <c:pt idx="6221">
                  <c:v>40010.320138888892</c:v>
                </c:pt>
                <c:pt idx="6222">
                  <c:v>40010.320833333331</c:v>
                </c:pt>
                <c:pt idx="6223">
                  <c:v>40010.321527777778</c:v>
                </c:pt>
                <c:pt idx="6224">
                  <c:v>40010.322222222232</c:v>
                </c:pt>
                <c:pt idx="6225">
                  <c:v>40010.322916666664</c:v>
                </c:pt>
                <c:pt idx="6226">
                  <c:v>40010.323611111104</c:v>
                </c:pt>
                <c:pt idx="6227">
                  <c:v>40010.324305555558</c:v>
                </c:pt>
                <c:pt idx="6228">
                  <c:v>40010.325000000004</c:v>
                </c:pt>
                <c:pt idx="6229">
                  <c:v>40010.325694444502</c:v>
                </c:pt>
                <c:pt idx="6230">
                  <c:v>40010.326388888891</c:v>
                </c:pt>
                <c:pt idx="6231">
                  <c:v>40010.327083333272</c:v>
                </c:pt>
                <c:pt idx="6232">
                  <c:v>40010.327777777777</c:v>
                </c:pt>
                <c:pt idx="6233">
                  <c:v>40010.328472222223</c:v>
                </c:pt>
                <c:pt idx="6234">
                  <c:v>40010.32916666659</c:v>
                </c:pt>
                <c:pt idx="6235">
                  <c:v>40010.329861111051</c:v>
                </c:pt>
                <c:pt idx="6236">
                  <c:v>40010.330555555563</c:v>
                </c:pt>
                <c:pt idx="6237">
                  <c:v>40010.331250000003</c:v>
                </c:pt>
                <c:pt idx="6238">
                  <c:v>40010.331944444442</c:v>
                </c:pt>
                <c:pt idx="6239">
                  <c:v>40010.332638888969</c:v>
                </c:pt>
                <c:pt idx="6240">
                  <c:v>40010.333333333336</c:v>
                </c:pt>
                <c:pt idx="6241">
                  <c:v>40010.334027777782</c:v>
                </c:pt>
                <c:pt idx="6242">
                  <c:v>40010.334722222222</c:v>
                </c:pt>
                <c:pt idx="6243">
                  <c:v>40010.335416666654</c:v>
                </c:pt>
                <c:pt idx="6244">
                  <c:v>40010.336111111108</c:v>
                </c:pt>
                <c:pt idx="6245">
                  <c:v>40010.336805555562</c:v>
                </c:pt>
                <c:pt idx="6246">
                  <c:v>40010.337500000001</c:v>
                </c:pt>
                <c:pt idx="6247">
                  <c:v>40010.338194444535</c:v>
                </c:pt>
                <c:pt idx="6248">
                  <c:v>40010.338888888953</c:v>
                </c:pt>
                <c:pt idx="6249">
                  <c:v>40010.339583333334</c:v>
                </c:pt>
                <c:pt idx="6250">
                  <c:v>40010.340277777846</c:v>
                </c:pt>
                <c:pt idx="6251">
                  <c:v>40010.340972222242</c:v>
                </c:pt>
                <c:pt idx="6252">
                  <c:v>40010.341666666609</c:v>
                </c:pt>
                <c:pt idx="6253">
                  <c:v>40010.342361111114</c:v>
                </c:pt>
                <c:pt idx="6254">
                  <c:v>40010.343055555553</c:v>
                </c:pt>
                <c:pt idx="6255">
                  <c:v>40010.34375</c:v>
                </c:pt>
                <c:pt idx="6256">
                  <c:v>40010.344444444527</c:v>
                </c:pt>
                <c:pt idx="6257">
                  <c:v>40010.345138888893</c:v>
                </c:pt>
                <c:pt idx="6258">
                  <c:v>40010.345833333333</c:v>
                </c:pt>
                <c:pt idx="6259">
                  <c:v>40010.346527777838</c:v>
                </c:pt>
                <c:pt idx="6260">
                  <c:v>40010.347222222219</c:v>
                </c:pt>
                <c:pt idx="6261">
                  <c:v>40010.347916666666</c:v>
                </c:pt>
                <c:pt idx="6262">
                  <c:v>40010.348611111112</c:v>
                </c:pt>
                <c:pt idx="6263">
                  <c:v>40010.349305555559</c:v>
                </c:pt>
                <c:pt idx="6264">
                  <c:v>40010.350000000013</c:v>
                </c:pt>
                <c:pt idx="6265">
                  <c:v>40010.350694444576</c:v>
                </c:pt>
                <c:pt idx="6266">
                  <c:v>40010.351388888892</c:v>
                </c:pt>
                <c:pt idx="6267">
                  <c:v>40010.352083333331</c:v>
                </c:pt>
                <c:pt idx="6268">
                  <c:v>40010.352777777793</c:v>
                </c:pt>
                <c:pt idx="6269">
                  <c:v>40010.353472222232</c:v>
                </c:pt>
                <c:pt idx="6270">
                  <c:v>40010.354166666664</c:v>
                </c:pt>
                <c:pt idx="6271">
                  <c:v>40010.354861111111</c:v>
                </c:pt>
                <c:pt idx="6272">
                  <c:v>40010.355555555601</c:v>
                </c:pt>
                <c:pt idx="6273">
                  <c:v>40010.356250000084</c:v>
                </c:pt>
                <c:pt idx="6274">
                  <c:v>40010.35694444456</c:v>
                </c:pt>
                <c:pt idx="6275">
                  <c:v>40010.357638888985</c:v>
                </c:pt>
                <c:pt idx="6276">
                  <c:v>40010.358333333395</c:v>
                </c:pt>
                <c:pt idx="6277">
                  <c:v>40010.359027777791</c:v>
                </c:pt>
                <c:pt idx="6278">
                  <c:v>40010.359722222223</c:v>
                </c:pt>
                <c:pt idx="6279">
                  <c:v>40010.36041666667</c:v>
                </c:pt>
                <c:pt idx="6280">
                  <c:v>40010.361111111051</c:v>
                </c:pt>
                <c:pt idx="6281">
                  <c:v>40010.361805555556</c:v>
                </c:pt>
                <c:pt idx="6282">
                  <c:v>40010.362500000003</c:v>
                </c:pt>
                <c:pt idx="6283">
                  <c:v>40010.363194444442</c:v>
                </c:pt>
                <c:pt idx="6284">
                  <c:v>40010.363888888889</c:v>
                </c:pt>
                <c:pt idx="6285">
                  <c:v>40010.364583333336</c:v>
                </c:pt>
                <c:pt idx="6286">
                  <c:v>40010.365277777782</c:v>
                </c:pt>
                <c:pt idx="6287">
                  <c:v>40010.365972222222</c:v>
                </c:pt>
                <c:pt idx="6288">
                  <c:v>40010.366666666654</c:v>
                </c:pt>
                <c:pt idx="6289">
                  <c:v>40010.367361111043</c:v>
                </c:pt>
                <c:pt idx="6290">
                  <c:v>40010.368055555562</c:v>
                </c:pt>
                <c:pt idx="6291">
                  <c:v>40010.368750000001</c:v>
                </c:pt>
                <c:pt idx="6292">
                  <c:v>40010.369444444441</c:v>
                </c:pt>
                <c:pt idx="6293">
                  <c:v>40010.370138888953</c:v>
                </c:pt>
                <c:pt idx="6294">
                  <c:v>40010.370833333342</c:v>
                </c:pt>
                <c:pt idx="6295">
                  <c:v>40010.371527777781</c:v>
                </c:pt>
                <c:pt idx="6296">
                  <c:v>40010.372222222242</c:v>
                </c:pt>
                <c:pt idx="6297">
                  <c:v>40010.372916666667</c:v>
                </c:pt>
                <c:pt idx="6298">
                  <c:v>40010.373611111114</c:v>
                </c:pt>
                <c:pt idx="6299">
                  <c:v>40010.374305555553</c:v>
                </c:pt>
                <c:pt idx="6300">
                  <c:v>40010.375</c:v>
                </c:pt>
                <c:pt idx="6301">
                  <c:v>40010.375694444527</c:v>
                </c:pt>
                <c:pt idx="6302">
                  <c:v>40010.376388888893</c:v>
                </c:pt>
                <c:pt idx="6303">
                  <c:v>40010.377083333326</c:v>
                </c:pt>
                <c:pt idx="6304">
                  <c:v>40010.37777777778</c:v>
                </c:pt>
                <c:pt idx="6305">
                  <c:v>40010.378472222219</c:v>
                </c:pt>
                <c:pt idx="6306">
                  <c:v>40010.379166666607</c:v>
                </c:pt>
                <c:pt idx="6307">
                  <c:v>40010.379861111105</c:v>
                </c:pt>
                <c:pt idx="6308">
                  <c:v>40010.380555555603</c:v>
                </c:pt>
                <c:pt idx="6309">
                  <c:v>40010.381250000013</c:v>
                </c:pt>
                <c:pt idx="6310">
                  <c:v>40010.381944444511</c:v>
                </c:pt>
                <c:pt idx="6311">
                  <c:v>40010.382638888994</c:v>
                </c:pt>
                <c:pt idx="6312">
                  <c:v>40010.383333333331</c:v>
                </c:pt>
                <c:pt idx="6313">
                  <c:v>40010.384027777793</c:v>
                </c:pt>
                <c:pt idx="6314">
                  <c:v>40010.384722222232</c:v>
                </c:pt>
                <c:pt idx="6315">
                  <c:v>40010.385416666664</c:v>
                </c:pt>
                <c:pt idx="6316">
                  <c:v>40010.386111111111</c:v>
                </c:pt>
                <c:pt idx="6317">
                  <c:v>40010.386805555601</c:v>
                </c:pt>
                <c:pt idx="6318">
                  <c:v>40010.387500000012</c:v>
                </c:pt>
                <c:pt idx="6319">
                  <c:v>40010.38819444456</c:v>
                </c:pt>
                <c:pt idx="6320">
                  <c:v>40010.388888888985</c:v>
                </c:pt>
                <c:pt idx="6321">
                  <c:v>40010.38958333333</c:v>
                </c:pt>
                <c:pt idx="6322">
                  <c:v>40010.390277777791</c:v>
                </c:pt>
                <c:pt idx="6323">
                  <c:v>40010.390972222223</c:v>
                </c:pt>
                <c:pt idx="6324">
                  <c:v>40010.39166666659</c:v>
                </c:pt>
                <c:pt idx="6325">
                  <c:v>40010.392361111051</c:v>
                </c:pt>
                <c:pt idx="6326">
                  <c:v>40010.393055555556</c:v>
                </c:pt>
                <c:pt idx="6327">
                  <c:v>40010.393749999996</c:v>
                </c:pt>
                <c:pt idx="6328">
                  <c:v>40010.394444444442</c:v>
                </c:pt>
                <c:pt idx="6329">
                  <c:v>40010.395138888889</c:v>
                </c:pt>
                <c:pt idx="6330">
                  <c:v>40010.395833333336</c:v>
                </c:pt>
                <c:pt idx="6331">
                  <c:v>40010.396527777782</c:v>
                </c:pt>
                <c:pt idx="6332">
                  <c:v>40010.397222222222</c:v>
                </c:pt>
                <c:pt idx="6333">
                  <c:v>40010.397916666654</c:v>
                </c:pt>
                <c:pt idx="6334">
                  <c:v>40010.398611111108</c:v>
                </c:pt>
                <c:pt idx="6335">
                  <c:v>40010.399305555555</c:v>
                </c:pt>
                <c:pt idx="6336">
                  <c:v>40010.400000000001</c:v>
                </c:pt>
                <c:pt idx="6337">
                  <c:v>40010.400694444535</c:v>
                </c:pt>
                <c:pt idx="6338">
                  <c:v>40010.401388888888</c:v>
                </c:pt>
                <c:pt idx="6339">
                  <c:v>40010.402083333334</c:v>
                </c:pt>
                <c:pt idx="6340">
                  <c:v>40010.402777777781</c:v>
                </c:pt>
                <c:pt idx="6341">
                  <c:v>40010.40347222222</c:v>
                </c:pt>
                <c:pt idx="6342">
                  <c:v>40010.404166666609</c:v>
                </c:pt>
                <c:pt idx="6343">
                  <c:v>40010.404861111114</c:v>
                </c:pt>
                <c:pt idx="6344">
                  <c:v>40010.405555555553</c:v>
                </c:pt>
                <c:pt idx="6345">
                  <c:v>40010.406250000058</c:v>
                </c:pt>
                <c:pt idx="6346">
                  <c:v>40010.406944444527</c:v>
                </c:pt>
                <c:pt idx="6347">
                  <c:v>40010.407638888893</c:v>
                </c:pt>
                <c:pt idx="6348">
                  <c:v>40010.408333333333</c:v>
                </c:pt>
                <c:pt idx="6349">
                  <c:v>40010.40902777778</c:v>
                </c:pt>
                <c:pt idx="6350">
                  <c:v>40010.409722222204</c:v>
                </c:pt>
                <c:pt idx="6351">
                  <c:v>40010.410416666666</c:v>
                </c:pt>
                <c:pt idx="6352">
                  <c:v>40010.411111111105</c:v>
                </c:pt>
                <c:pt idx="6353">
                  <c:v>40010.411805555559</c:v>
                </c:pt>
                <c:pt idx="6354">
                  <c:v>40010.412500000013</c:v>
                </c:pt>
                <c:pt idx="6355">
                  <c:v>40010.413194444511</c:v>
                </c:pt>
                <c:pt idx="6356">
                  <c:v>40010.413888888892</c:v>
                </c:pt>
                <c:pt idx="6357">
                  <c:v>40010.414583333331</c:v>
                </c:pt>
                <c:pt idx="6358">
                  <c:v>40010.415277777793</c:v>
                </c:pt>
                <c:pt idx="6359">
                  <c:v>40010.415972222232</c:v>
                </c:pt>
                <c:pt idx="6360">
                  <c:v>40010.416666666664</c:v>
                </c:pt>
                <c:pt idx="6361">
                  <c:v>40010.417361111104</c:v>
                </c:pt>
                <c:pt idx="6362">
                  <c:v>40010.418055555601</c:v>
                </c:pt>
                <c:pt idx="6363">
                  <c:v>40010.418750000012</c:v>
                </c:pt>
                <c:pt idx="6364">
                  <c:v>40010.419444444502</c:v>
                </c:pt>
                <c:pt idx="6365">
                  <c:v>40010.420138888891</c:v>
                </c:pt>
                <c:pt idx="6366">
                  <c:v>40010.42083333333</c:v>
                </c:pt>
                <c:pt idx="6367">
                  <c:v>40010.421527777777</c:v>
                </c:pt>
                <c:pt idx="6368">
                  <c:v>40010.422222222223</c:v>
                </c:pt>
                <c:pt idx="6369">
                  <c:v>40010.42291666667</c:v>
                </c:pt>
                <c:pt idx="6370">
                  <c:v>40010.423611111051</c:v>
                </c:pt>
                <c:pt idx="6371">
                  <c:v>40010.424305555556</c:v>
                </c:pt>
                <c:pt idx="6372">
                  <c:v>40010.425000000003</c:v>
                </c:pt>
                <c:pt idx="6373">
                  <c:v>40010.425694444442</c:v>
                </c:pt>
                <c:pt idx="6374">
                  <c:v>40010.426388888889</c:v>
                </c:pt>
                <c:pt idx="6375">
                  <c:v>40010.42708333327</c:v>
                </c:pt>
                <c:pt idx="6376">
                  <c:v>40010.427777777775</c:v>
                </c:pt>
                <c:pt idx="6377">
                  <c:v>40010.428472222222</c:v>
                </c:pt>
                <c:pt idx="6378">
                  <c:v>40010.429166666574</c:v>
                </c:pt>
                <c:pt idx="6379">
                  <c:v>40010.429861111043</c:v>
                </c:pt>
                <c:pt idx="6380">
                  <c:v>40010.430555555562</c:v>
                </c:pt>
                <c:pt idx="6381">
                  <c:v>40010.431250000001</c:v>
                </c:pt>
                <c:pt idx="6382">
                  <c:v>40010.431944444441</c:v>
                </c:pt>
                <c:pt idx="6383">
                  <c:v>40010.432638888953</c:v>
                </c:pt>
                <c:pt idx="6384">
                  <c:v>40010.433333333334</c:v>
                </c:pt>
                <c:pt idx="6385">
                  <c:v>40010.434027777781</c:v>
                </c:pt>
                <c:pt idx="6386">
                  <c:v>40010.43472222222</c:v>
                </c:pt>
                <c:pt idx="6387">
                  <c:v>40010.435416666609</c:v>
                </c:pt>
                <c:pt idx="6388">
                  <c:v>40010.436111111114</c:v>
                </c:pt>
                <c:pt idx="6389">
                  <c:v>40010.436805555553</c:v>
                </c:pt>
                <c:pt idx="6390">
                  <c:v>40010.4375</c:v>
                </c:pt>
                <c:pt idx="6391">
                  <c:v>40010.438194444527</c:v>
                </c:pt>
                <c:pt idx="6392">
                  <c:v>40010.438888888893</c:v>
                </c:pt>
                <c:pt idx="6393">
                  <c:v>40010.439583333326</c:v>
                </c:pt>
                <c:pt idx="6394">
                  <c:v>40010.440277777838</c:v>
                </c:pt>
                <c:pt idx="6395">
                  <c:v>40010.440972222219</c:v>
                </c:pt>
                <c:pt idx="6396">
                  <c:v>40010.441666666607</c:v>
                </c:pt>
                <c:pt idx="6397">
                  <c:v>40010.442361111105</c:v>
                </c:pt>
                <c:pt idx="6398">
                  <c:v>40010.443055555559</c:v>
                </c:pt>
                <c:pt idx="6399">
                  <c:v>40010.443749999999</c:v>
                </c:pt>
                <c:pt idx="6400">
                  <c:v>40010.444444444511</c:v>
                </c:pt>
                <c:pt idx="6401">
                  <c:v>40010.445138888892</c:v>
                </c:pt>
                <c:pt idx="6402">
                  <c:v>40010.445833333331</c:v>
                </c:pt>
                <c:pt idx="6403">
                  <c:v>40010.446527777793</c:v>
                </c:pt>
                <c:pt idx="6404">
                  <c:v>40010.447222222232</c:v>
                </c:pt>
                <c:pt idx="6405">
                  <c:v>40010.447916666664</c:v>
                </c:pt>
                <c:pt idx="6406">
                  <c:v>40010.448611111111</c:v>
                </c:pt>
                <c:pt idx="6407">
                  <c:v>40010.449305555558</c:v>
                </c:pt>
                <c:pt idx="6408">
                  <c:v>40010.450000000012</c:v>
                </c:pt>
                <c:pt idx="6409">
                  <c:v>40010.45069444456</c:v>
                </c:pt>
                <c:pt idx="6410">
                  <c:v>40010.451388888891</c:v>
                </c:pt>
                <c:pt idx="6411">
                  <c:v>40010.45208333333</c:v>
                </c:pt>
                <c:pt idx="6412">
                  <c:v>40010.452777777791</c:v>
                </c:pt>
                <c:pt idx="6413">
                  <c:v>40010.453472222223</c:v>
                </c:pt>
                <c:pt idx="6414">
                  <c:v>40010.45416666667</c:v>
                </c:pt>
                <c:pt idx="6415">
                  <c:v>40010.454861111109</c:v>
                </c:pt>
                <c:pt idx="6416">
                  <c:v>40010.455555555563</c:v>
                </c:pt>
                <c:pt idx="6417">
                  <c:v>40010.456250000076</c:v>
                </c:pt>
                <c:pt idx="6418">
                  <c:v>40010.456944444544</c:v>
                </c:pt>
                <c:pt idx="6419">
                  <c:v>40010.457638888969</c:v>
                </c:pt>
                <c:pt idx="6420">
                  <c:v>40010.458333333343</c:v>
                </c:pt>
                <c:pt idx="6421">
                  <c:v>40010.459027777782</c:v>
                </c:pt>
                <c:pt idx="6422">
                  <c:v>40010.459722222222</c:v>
                </c:pt>
                <c:pt idx="6423">
                  <c:v>40010.460416666654</c:v>
                </c:pt>
                <c:pt idx="6424">
                  <c:v>40010.461111111043</c:v>
                </c:pt>
                <c:pt idx="6425">
                  <c:v>40010.461805555555</c:v>
                </c:pt>
                <c:pt idx="6426">
                  <c:v>40010.462500000001</c:v>
                </c:pt>
                <c:pt idx="6427">
                  <c:v>40010.463194444441</c:v>
                </c:pt>
                <c:pt idx="6428">
                  <c:v>40010.463888888888</c:v>
                </c:pt>
                <c:pt idx="6429">
                  <c:v>40010.464583333334</c:v>
                </c:pt>
                <c:pt idx="6430">
                  <c:v>40010.465277777781</c:v>
                </c:pt>
                <c:pt idx="6431">
                  <c:v>40010.46597222222</c:v>
                </c:pt>
                <c:pt idx="6432">
                  <c:v>40010.466666666609</c:v>
                </c:pt>
                <c:pt idx="6433">
                  <c:v>40010.467361111034</c:v>
                </c:pt>
                <c:pt idx="6434">
                  <c:v>40010.468055555553</c:v>
                </c:pt>
                <c:pt idx="6435">
                  <c:v>40010.46875</c:v>
                </c:pt>
                <c:pt idx="6436">
                  <c:v>40010.469444444447</c:v>
                </c:pt>
                <c:pt idx="6437">
                  <c:v>40010.470138888893</c:v>
                </c:pt>
                <c:pt idx="6438">
                  <c:v>40010.470833333333</c:v>
                </c:pt>
                <c:pt idx="6439">
                  <c:v>40010.47152777778</c:v>
                </c:pt>
                <c:pt idx="6440">
                  <c:v>40010.472222222219</c:v>
                </c:pt>
                <c:pt idx="6441">
                  <c:v>40010.472916666666</c:v>
                </c:pt>
                <c:pt idx="6442">
                  <c:v>40010.473611111105</c:v>
                </c:pt>
                <c:pt idx="6443">
                  <c:v>40010.474305555559</c:v>
                </c:pt>
                <c:pt idx="6444">
                  <c:v>40010.475000000006</c:v>
                </c:pt>
                <c:pt idx="6445">
                  <c:v>40010.475694444511</c:v>
                </c:pt>
                <c:pt idx="6446">
                  <c:v>40010.476388888892</c:v>
                </c:pt>
                <c:pt idx="6447">
                  <c:v>40010.477083333324</c:v>
                </c:pt>
                <c:pt idx="6448">
                  <c:v>40010.477777777778</c:v>
                </c:pt>
                <c:pt idx="6449">
                  <c:v>40010.478472222232</c:v>
                </c:pt>
                <c:pt idx="6450">
                  <c:v>40010.479166666591</c:v>
                </c:pt>
                <c:pt idx="6451">
                  <c:v>40010.479861111104</c:v>
                </c:pt>
                <c:pt idx="6452">
                  <c:v>40010.480555555601</c:v>
                </c:pt>
                <c:pt idx="6453">
                  <c:v>40010.481250000012</c:v>
                </c:pt>
                <c:pt idx="6454">
                  <c:v>40010.481944444502</c:v>
                </c:pt>
                <c:pt idx="6455">
                  <c:v>40010.482638888985</c:v>
                </c:pt>
                <c:pt idx="6456">
                  <c:v>40010.48333333333</c:v>
                </c:pt>
                <c:pt idx="6457">
                  <c:v>40010.484027777791</c:v>
                </c:pt>
                <c:pt idx="6458">
                  <c:v>40010.484722222223</c:v>
                </c:pt>
                <c:pt idx="6459">
                  <c:v>40010.48541666667</c:v>
                </c:pt>
                <c:pt idx="6460">
                  <c:v>40010.486111111109</c:v>
                </c:pt>
                <c:pt idx="6461">
                  <c:v>40010.486805555563</c:v>
                </c:pt>
                <c:pt idx="6462">
                  <c:v>40010.487500000003</c:v>
                </c:pt>
                <c:pt idx="6463">
                  <c:v>40010.488194444544</c:v>
                </c:pt>
                <c:pt idx="6464">
                  <c:v>40010.488888888969</c:v>
                </c:pt>
                <c:pt idx="6465">
                  <c:v>40010.489583333336</c:v>
                </c:pt>
                <c:pt idx="6466">
                  <c:v>40010.490277777782</c:v>
                </c:pt>
                <c:pt idx="6467">
                  <c:v>40010.490972222222</c:v>
                </c:pt>
                <c:pt idx="6468">
                  <c:v>40010.491666666574</c:v>
                </c:pt>
                <c:pt idx="6469">
                  <c:v>40010.492361111043</c:v>
                </c:pt>
                <c:pt idx="6470">
                  <c:v>40010.493055555555</c:v>
                </c:pt>
                <c:pt idx="6471">
                  <c:v>40010.493749999994</c:v>
                </c:pt>
                <c:pt idx="6472">
                  <c:v>40010.494444444441</c:v>
                </c:pt>
                <c:pt idx="6473">
                  <c:v>40010.495138888888</c:v>
                </c:pt>
                <c:pt idx="6474">
                  <c:v>40010.495833333334</c:v>
                </c:pt>
                <c:pt idx="6475">
                  <c:v>40010.496527777781</c:v>
                </c:pt>
                <c:pt idx="6476">
                  <c:v>40010.49722222222</c:v>
                </c:pt>
                <c:pt idx="6477">
                  <c:v>40010.497916666609</c:v>
                </c:pt>
                <c:pt idx="6478">
                  <c:v>40010.498611111114</c:v>
                </c:pt>
                <c:pt idx="6479">
                  <c:v>40010.499305555524</c:v>
                </c:pt>
                <c:pt idx="6480">
                  <c:v>40010.5</c:v>
                </c:pt>
                <c:pt idx="6481">
                  <c:v>40010.500694444527</c:v>
                </c:pt>
                <c:pt idx="6482">
                  <c:v>40010.501388888886</c:v>
                </c:pt>
                <c:pt idx="6483">
                  <c:v>40010.502083333326</c:v>
                </c:pt>
                <c:pt idx="6484">
                  <c:v>40010.50277777778</c:v>
                </c:pt>
                <c:pt idx="6485">
                  <c:v>40010.503472222204</c:v>
                </c:pt>
                <c:pt idx="6486">
                  <c:v>40010.504166666607</c:v>
                </c:pt>
                <c:pt idx="6487">
                  <c:v>40010.504861111105</c:v>
                </c:pt>
                <c:pt idx="6488">
                  <c:v>40010.505555555559</c:v>
                </c:pt>
                <c:pt idx="6489">
                  <c:v>40010.506250000013</c:v>
                </c:pt>
                <c:pt idx="6490">
                  <c:v>40010.506944444511</c:v>
                </c:pt>
                <c:pt idx="6491">
                  <c:v>40010.507638888892</c:v>
                </c:pt>
                <c:pt idx="6492">
                  <c:v>40010.508333333331</c:v>
                </c:pt>
                <c:pt idx="6493">
                  <c:v>40010.509027777778</c:v>
                </c:pt>
                <c:pt idx="6494">
                  <c:v>40010.509722222225</c:v>
                </c:pt>
                <c:pt idx="6495">
                  <c:v>40010.510416666664</c:v>
                </c:pt>
                <c:pt idx="6496">
                  <c:v>40010.511111111104</c:v>
                </c:pt>
                <c:pt idx="6497">
                  <c:v>40010.511805555558</c:v>
                </c:pt>
                <c:pt idx="6498">
                  <c:v>40010.512500000012</c:v>
                </c:pt>
                <c:pt idx="6499">
                  <c:v>40010.513194444502</c:v>
                </c:pt>
                <c:pt idx="6500">
                  <c:v>40010.513888888891</c:v>
                </c:pt>
                <c:pt idx="6501">
                  <c:v>40010.51458333333</c:v>
                </c:pt>
                <c:pt idx="6502">
                  <c:v>40010.515277777791</c:v>
                </c:pt>
                <c:pt idx="6503">
                  <c:v>40010.515972222223</c:v>
                </c:pt>
                <c:pt idx="6504">
                  <c:v>40010.51666666667</c:v>
                </c:pt>
                <c:pt idx="6505">
                  <c:v>40010.517361111051</c:v>
                </c:pt>
                <c:pt idx="6506">
                  <c:v>40010.518055555563</c:v>
                </c:pt>
                <c:pt idx="6507">
                  <c:v>40010.518750000003</c:v>
                </c:pt>
                <c:pt idx="6508">
                  <c:v>40010.519444444442</c:v>
                </c:pt>
                <c:pt idx="6509">
                  <c:v>40010.520138888889</c:v>
                </c:pt>
                <c:pt idx="6510">
                  <c:v>40010.520833333336</c:v>
                </c:pt>
                <c:pt idx="6511">
                  <c:v>40010.521527777775</c:v>
                </c:pt>
                <c:pt idx="6512">
                  <c:v>40010.522222222222</c:v>
                </c:pt>
                <c:pt idx="6513">
                  <c:v>40010.522916666654</c:v>
                </c:pt>
                <c:pt idx="6514">
                  <c:v>40010.523611111043</c:v>
                </c:pt>
                <c:pt idx="6515">
                  <c:v>40010.524305555555</c:v>
                </c:pt>
                <c:pt idx="6516">
                  <c:v>40010.525000000001</c:v>
                </c:pt>
                <c:pt idx="6517">
                  <c:v>40010.525694444441</c:v>
                </c:pt>
                <c:pt idx="6518">
                  <c:v>40010.526388888888</c:v>
                </c:pt>
                <c:pt idx="6519">
                  <c:v>40010.527083333247</c:v>
                </c:pt>
                <c:pt idx="6520">
                  <c:v>40010.527777777774</c:v>
                </c:pt>
                <c:pt idx="6521">
                  <c:v>40010.52847222222</c:v>
                </c:pt>
                <c:pt idx="6522">
                  <c:v>40010.529166666573</c:v>
                </c:pt>
                <c:pt idx="6523">
                  <c:v>40010.529861111034</c:v>
                </c:pt>
                <c:pt idx="6524">
                  <c:v>40010.530555555553</c:v>
                </c:pt>
                <c:pt idx="6525">
                  <c:v>40010.53125</c:v>
                </c:pt>
                <c:pt idx="6526">
                  <c:v>40010.531944444447</c:v>
                </c:pt>
                <c:pt idx="6527">
                  <c:v>40010.532638888893</c:v>
                </c:pt>
                <c:pt idx="6528">
                  <c:v>40010.533333333326</c:v>
                </c:pt>
                <c:pt idx="6529">
                  <c:v>40010.53402777778</c:v>
                </c:pt>
                <c:pt idx="6530">
                  <c:v>40010.534722222204</c:v>
                </c:pt>
                <c:pt idx="6531">
                  <c:v>40010.535416666607</c:v>
                </c:pt>
                <c:pt idx="6532">
                  <c:v>40010.536111111105</c:v>
                </c:pt>
                <c:pt idx="6533">
                  <c:v>40010.536805555559</c:v>
                </c:pt>
                <c:pt idx="6534">
                  <c:v>40010.537499999999</c:v>
                </c:pt>
                <c:pt idx="6535">
                  <c:v>40010.538194444511</c:v>
                </c:pt>
                <c:pt idx="6536">
                  <c:v>40010.538888888892</c:v>
                </c:pt>
                <c:pt idx="6537">
                  <c:v>40010.539583333324</c:v>
                </c:pt>
                <c:pt idx="6538">
                  <c:v>40010.540277777793</c:v>
                </c:pt>
                <c:pt idx="6539">
                  <c:v>40010.540972222232</c:v>
                </c:pt>
                <c:pt idx="6540">
                  <c:v>40010.541666666591</c:v>
                </c:pt>
                <c:pt idx="6541">
                  <c:v>40010.542361111104</c:v>
                </c:pt>
                <c:pt idx="6542">
                  <c:v>40010.543055555558</c:v>
                </c:pt>
                <c:pt idx="6543">
                  <c:v>40010.543749999997</c:v>
                </c:pt>
                <c:pt idx="6544">
                  <c:v>40010.544444444502</c:v>
                </c:pt>
                <c:pt idx="6545">
                  <c:v>40010.545138888891</c:v>
                </c:pt>
                <c:pt idx="6546">
                  <c:v>40010.54583333333</c:v>
                </c:pt>
                <c:pt idx="6547">
                  <c:v>40010.546527777791</c:v>
                </c:pt>
                <c:pt idx="6548">
                  <c:v>40010.547222222223</c:v>
                </c:pt>
                <c:pt idx="6549">
                  <c:v>40010.54791666667</c:v>
                </c:pt>
                <c:pt idx="6550">
                  <c:v>40010.548611111109</c:v>
                </c:pt>
                <c:pt idx="6551">
                  <c:v>40010.549305555556</c:v>
                </c:pt>
                <c:pt idx="6552">
                  <c:v>40010.550000000003</c:v>
                </c:pt>
                <c:pt idx="6553">
                  <c:v>40010.550694444544</c:v>
                </c:pt>
                <c:pt idx="6554">
                  <c:v>40010.551388888889</c:v>
                </c:pt>
                <c:pt idx="6555">
                  <c:v>40010.552083333336</c:v>
                </c:pt>
                <c:pt idx="6556">
                  <c:v>40010.552777777782</c:v>
                </c:pt>
                <c:pt idx="6557">
                  <c:v>40010.553472222222</c:v>
                </c:pt>
                <c:pt idx="6558">
                  <c:v>40010.554166666654</c:v>
                </c:pt>
                <c:pt idx="6559">
                  <c:v>40010.554861111108</c:v>
                </c:pt>
                <c:pt idx="6560">
                  <c:v>40010.555555555562</c:v>
                </c:pt>
                <c:pt idx="6561">
                  <c:v>40010.55625000006</c:v>
                </c:pt>
                <c:pt idx="6562">
                  <c:v>40010.556944444535</c:v>
                </c:pt>
                <c:pt idx="6563">
                  <c:v>40010.557638888953</c:v>
                </c:pt>
                <c:pt idx="6564">
                  <c:v>40010.558333333342</c:v>
                </c:pt>
                <c:pt idx="6565">
                  <c:v>40010.559027777781</c:v>
                </c:pt>
                <c:pt idx="6566">
                  <c:v>40010.55972222222</c:v>
                </c:pt>
                <c:pt idx="6567">
                  <c:v>40010.560416666609</c:v>
                </c:pt>
                <c:pt idx="6568">
                  <c:v>40010.561111111034</c:v>
                </c:pt>
                <c:pt idx="6569">
                  <c:v>40010.561805555524</c:v>
                </c:pt>
                <c:pt idx="6570">
                  <c:v>40010.5625</c:v>
                </c:pt>
                <c:pt idx="6571">
                  <c:v>40010.563194444447</c:v>
                </c:pt>
                <c:pt idx="6572">
                  <c:v>40010.563888888886</c:v>
                </c:pt>
                <c:pt idx="6573">
                  <c:v>40010.564583333326</c:v>
                </c:pt>
                <c:pt idx="6574">
                  <c:v>40010.56527777778</c:v>
                </c:pt>
                <c:pt idx="6575">
                  <c:v>40010.565972222204</c:v>
                </c:pt>
                <c:pt idx="6576">
                  <c:v>40010.566666666607</c:v>
                </c:pt>
                <c:pt idx="6577">
                  <c:v>40010.567361111003</c:v>
                </c:pt>
                <c:pt idx="6578">
                  <c:v>40010.568055555559</c:v>
                </c:pt>
                <c:pt idx="6579">
                  <c:v>40010.568749999999</c:v>
                </c:pt>
                <c:pt idx="6580">
                  <c:v>40010.569444444445</c:v>
                </c:pt>
                <c:pt idx="6581">
                  <c:v>40010.570138888892</c:v>
                </c:pt>
                <c:pt idx="6582">
                  <c:v>40010.570833333331</c:v>
                </c:pt>
                <c:pt idx="6583">
                  <c:v>40010.571527777778</c:v>
                </c:pt>
                <c:pt idx="6584">
                  <c:v>40010.572222222232</c:v>
                </c:pt>
                <c:pt idx="6585">
                  <c:v>40010.572916666664</c:v>
                </c:pt>
                <c:pt idx="6586">
                  <c:v>40010.573611111104</c:v>
                </c:pt>
                <c:pt idx="6587">
                  <c:v>40010.574305555558</c:v>
                </c:pt>
                <c:pt idx="6588">
                  <c:v>40010.575000000004</c:v>
                </c:pt>
                <c:pt idx="6589">
                  <c:v>40010.575694444502</c:v>
                </c:pt>
                <c:pt idx="6590">
                  <c:v>40010.576388888891</c:v>
                </c:pt>
                <c:pt idx="6591">
                  <c:v>40010.577083333272</c:v>
                </c:pt>
                <c:pt idx="6592">
                  <c:v>40010.577777777777</c:v>
                </c:pt>
                <c:pt idx="6593">
                  <c:v>40010.578472222223</c:v>
                </c:pt>
                <c:pt idx="6594">
                  <c:v>40010.57916666659</c:v>
                </c:pt>
                <c:pt idx="6595">
                  <c:v>40010.579861111051</c:v>
                </c:pt>
                <c:pt idx="6596">
                  <c:v>40010.580555555563</c:v>
                </c:pt>
                <c:pt idx="6597">
                  <c:v>40010.581250000003</c:v>
                </c:pt>
                <c:pt idx="6598">
                  <c:v>40010.581944444442</c:v>
                </c:pt>
                <c:pt idx="6599">
                  <c:v>40010.582638888969</c:v>
                </c:pt>
                <c:pt idx="6600">
                  <c:v>40010.583333333336</c:v>
                </c:pt>
                <c:pt idx="6601">
                  <c:v>40010.584027777782</c:v>
                </c:pt>
                <c:pt idx="6602">
                  <c:v>40010.584722222222</c:v>
                </c:pt>
                <c:pt idx="6603">
                  <c:v>40010.585416666654</c:v>
                </c:pt>
                <c:pt idx="6604">
                  <c:v>40010.586111111108</c:v>
                </c:pt>
                <c:pt idx="6605">
                  <c:v>40010.586805555562</c:v>
                </c:pt>
                <c:pt idx="6606">
                  <c:v>40010.587500000001</c:v>
                </c:pt>
                <c:pt idx="6607">
                  <c:v>40010.588194444535</c:v>
                </c:pt>
                <c:pt idx="6608">
                  <c:v>40010.588888888953</c:v>
                </c:pt>
                <c:pt idx="6609">
                  <c:v>40010.589583333334</c:v>
                </c:pt>
                <c:pt idx="6610">
                  <c:v>40010.590277777781</c:v>
                </c:pt>
                <c:pt idx="6611">
                  <c:v>40010.59097222222</c:v>
                </c:pt>
                <c:pt idx="6612">
                  <c:v>40010.591666666573</c:v>
                </c:pt>
                <c:pt idx="6613">
                  <c:v>40010.592361111034</c:v>
                </c:pt>
                <c:pt idx="6614">
                  <c:v>40010.593055555524</c:v>
                </c:pt>
                <c:pt idx="6615">
                  <c:v>40010.593749999985</c:v>
                </c:pt>
                <c:pt idx="6616">
                  <c:v>40010.594444444447</c:v>
                </c:pt>
                <c:pt idx="6617">
                  <c:v>40010.595138888886</c:v>
                </c:pt>
                <c:pt idx="6618">
                  <c:v>40010.595833333326</c:v>
                </c:pt>
                <c:pt idx="6619">
                  <c:v>40010.59652777778</c:v>
                </c:pt>
                <c:pt idx="6620">
                  <c:v>40010.597222222204</c:v>
                </c:pt>
                <c:pt idx="6621">
                  <c:v>40010.597916666607</c:v>
                </c:pt>
                <c:pt idx="6622">
                  <c:v>40010.598611111105</c:v>
                </c:pt>
                <c:pt idx="6623">
                  <c:v>40010.599305555501</c:v>
                </c:pt>
                <c:pt idx="6624">
                  <c:v>40010.6</c:v>
                </c:pt>
                <c:pt idx="6625">
                  <c:v>40010.600694444511</c:v>
                </c:pt>
                <c:pt idx="6626">
                  <c:v>40010.601388888885</c:v>
                </c:pt>
                <c:pt idx="6627">
                  <c:v>40010.602083333324</c:v>
                </c:pt>
                <c:pt idx="6628">
                  <c:v>40010.602777777778</c:v>
                </c:pt>
                <c:pt idx="6629">
                  <c:v>40010.603472222225</c:v>
                </c:pt>
                <c:pt idx="6630">
                  <c:v>40010.604166666591</c:v>
                </c:pt>
                <c:pt idx="6631">
                  <c:v>40010.604861111104</c:v>
                </c:pt>
                <c:pt idx="6632">
                  <c:v>40010.605555555558</c:v>
                </c:pt>
                <c:pt idx="6633">
                  <c:v>40010.606250000012</c:v>
                </c:pt>
                <c:pt idx="6634">
                  <c:v>40010.606944444502</c:v>
                </c:pt>
                <c:pt idx="6635">
                  <c:v>40010.607638888891</c:v>
                </c:pt>
                <c:pt idx="6636">
                  <c:v>40010.60833333333</c:v>
                </c:pt>
                <c:pt idx="6637">
                  <c:v>40010.609027777777</c:v>
                </c:pt>
                <c:pt idx="6638">
                  <c:v>40010.609722222194</c:v>
                </c:pt>
                <c:pt idx="6639">
                  <c:v>40010.61041666667</c:v>
                </c:pt>
                <c:pt idx="6640">
                  <c:v>40010.611111111051</c:v>
                </c:pt>
                <c:pt idx="6641">
                  <c:v>40010.611805555556</c:v>
                </c:pt>
                <c:pt idx="6642">
                  <c:v>40010.612500000003</c:v>
                </c:pt>
                <c:pt idx="6643">
                  <c:v>40010.613194444442</c:v>
                </c:pt>
                <c:pt idx="6644">
                  <c:v>40010.613888888889</c:v>
                </c:pt>
                <c:pt idx="6645">
                  <c:v>40010.614583333336</c:v>
                </c:pt>
                <c:pt idx="6646">
                  <c:v>40010.615277777782</c:v>
                </c:pt>
                <c:pt idx="6647">
                  <c:v>40010.615972222222</c:v>
                </c:pt>
                <c:pt idx="6648">
                  <c:v>40010.616666666654</c:v>
                </c:pt>
                <c:pt idx="6649">
                  <c:v>40010.617361111043</c:v>
                </c:pt>
                <c:pt idx="6650">
                  <c:v>40010.618055555562</c:v>
                </c:pt>
                <c:pt idx="6651">
                  <c:v>40010.618750000001</c:v>
                </c:pt>
                <c:pt idx="6652">
                  <c:v>40010.619444444441</c:v>
                </c:pt>
                <c:pt idx="6653">
                  <c:v>40010.620138888888</c:v>
                </c:pt>
                <c:pt idx="6654">
                  <c:v>40010.620833333334</c:v>
                </c:pt>
                <c:pt idx="6655">
                  <c:v>40010.621527777774</c:v>
                </c:pt>
                <c:pt idx="6656">
                  <c:v>40010.62222222222</c:v>
                </c:pt>
                <c:pt idx="6657">
                  <c:v>40010.622916666609</c:v>
                </c:pt>
                <c:pt idx="6658">
                  <c:v>40010.623611111034</c:v>
                </c:pt>
                <c:pt idx="6659">
                  <c:v>40010.624305555524</c:v>
                </c:pt>
                <c:pt idx="6660">
                  <c:v>40010.624999999993</c:v>
                </c:pt>
                <c:pt idx="6661">
                  <c:v>40010.625694444447</c:v>
                </c:pt>
                <c:pt idx="6662">
                  <c:v>40010.626388888886</c:v>
                </c:pt>
                <c:pt idx="6663">
                  <c:v>40010.627083333224</c:v>
                </c:pt>
                <c:pt idx="6664">
                  <c:v>40010.627777777714</c:v>
                </c:pt>
                <c:pt idx="6665">
                  <c:v>40010.628472222204</c:v>
                </c:pt>
                <c:pt idx="6666">
                  <c:v>40010.629166666564</c:v>
                </c:pt>
                <c:pt idx="6667">
                  <c:v>40010.629861111003</c:v>
                </c:pt>
                <c:pt idx="6668">
                  <c:v>40010.630555555559</c:v>
                </c:pt>
                <c:pt idx="6669">
                  <c:v>40010.631249999999</c:v>
                </c:pt>
                <c:pt idx="6670">
                  <c:v>40010.631944444445</c:v>
                </c:pt>
                <c:pt idx="6671">
                  <c:v>40010.632638888892</c:v>
                </c:pt>
                <c:pt idx="6672">
                  <c:v>40010.633333333324</c:v>
                </c:pt>
                <c:pt idx="6673">
                  <c:v>40010.634027777778</c:v>
                </c:pt>
                <c:pt idx="6674">
                  <c:v>40010.634722222225</c:v>
                </c:pt>
                <c:pt idx="6675">
                  <c:v>40010.635416666591</c:v>
                </c:pt>
                <c:pt idx="6676">
                  <c:v>40010.636111111104</c:v>
                </c:pt>
                <c:pt idx="6677">
                  <c:v>40010.636805555558</c:v>
                </c:pt>
                <c:pt idx="6678">
                  <c:v>40010.637499999997</c:v>
                </c:pt>
                <c:pt idx="6679">
                  <c:v>40010.638194444502</c:v>
                </c:pt>
                <c:pt idx="6680">
                  <c:v>40010.638888888891</c:v>
                </c:pt>
                <c:pt idx="6681">
                  <c:v>40010.639583333272</c:v>
                </c:pt>
                <c:pt idx="6682">
                  <c:v>40010.640277777791</c:v>
                </c:pt>
                <c:pt idx="6683">
                  <c:v>40010.640972222223</c:v>
                </c:pt>
                <c:pt idx="6684">
                  <c:v>40010.64166666659</c:v>
                </c:pt>
                <c:pt idx="6685">
                  <c:v>40010.642361111051</c:v>
                </c:pt>
                <c:pt idx="6686">
                  <c:v>40010.643055555556</c:v>
                </c:pt>
                <c:pt idx="6687">
                  <c:v>40010.643749999996</c:v>
                </c:pt>
                <c:pt idx="6688">
                  <c:v>40010.644444444442</c:v>
                </c:pt>
                <c:pt idx="6689">
                  <c:v>40010.645138888889</c:v>
                </c:pt>
                <c:pt idx="6690">
                  <c:v>40010.645833333336</c:v>
                </c:pt>
                <c:pt idx="6691">
                  <c:v>40010.646527777782</c:v>
                </c:pt>
                <c:pt idx="6692">
                  <c:v>40010.647222222222</c:v>
                </c:pt>
                <c:pt idx="6693">
                  <c:v>40010.647916666654</c:v>
                </c:pt>
                <c:pt idx="6694">
                  <c:v>40010.648611111108</c:v>
                </c:pt>
                <c:pt idx="6695">
                  <c:v>40010.649305555555</c:v>
                </c:pt>
                <c:pt idx="6696">
                  <c:v>40010.65</c:v>
                </c:pt>
                <c:pt idx="6697">
                  <c:v>40010.650694444535</c:v>
                </c:pt>
                <c:pt idx="6698">
                  <c:v>40010.651388888888</c:v>
                </c:pt>
                <c:pt idx="6699">
                  <c:v>40010.652083333334</c:v>
                </c:pt>
                <c:pt idx="6700">
                  <c:v>40010.652777777781</c:v>
                </c:pt>
                <c:pt idx="6701">
                  <c:v>40010.65347222222</c:v>
                </c:pt>
                <c:pt idx="6702">
                  <c:v>40010.654166666609</c:v>
                </c:pt>
                <c:pt idx="6703">
                  <c:v>40010.654861111114</c:v>
                </c:pt>
                <c:pt idx="6704">
                  <c:v>40010.655555555553</c:v>
                </c:pt>
                <c:pt idx="6705">
                  <c:v>40010.656250000058</c:v>
                </c:pt>
                <c:pt idx="6706">
                  <c:v>40010.656944444527</c:v>
                </c:pt>
                <c:pt idx="6707">
                  <c:v>40010.657638888893</c:v>
                </c:pt>
                <c:pt idx="6708">
                  <c:v>40010.658333333333</c:v>
                </c:pt>
                <c:pt idx="6709">
                  <c:v>40010.65902777778</c:v>
                </c:pt>
                <c:pt idx="6710">
                  <c:v>40010.659722222204</c:v>
                </c:pt>
                <c:pt idx="6711">
                  <c:v>40010.660416666607</c:v>
                </c:pt>
                <c:pt idx="6712">
                  <c:v>40010.661111111003</c:v>
                </c:pt>
                <c:pt idx="6713">
                  <c:v>40010.661805555501</c:v>
                </c:pt>
                <c:pt idx="6714">
                  <c:v>40010.662499999999</c:v>
                </c:pt>
                <c:pt idx="6715">
                  <c:v>40010.663194444445</c:v>
                </c:pt>
                <c:pt idx="6716">
                  <c:v>40010.663888888885</c:v>
                </c:pt>
                <c:pt idx="6717">
                  <c:v>40010.664583333324</c:v>
                </c:pt>
                <c:pt idx="6718">
                  <c:v>40010.665277777778</c:v>
                </c:pt>
                <c:pt idx="6719">
                  <c:v>40010.665972222225</c:v>
                </c:pt>
                <c:pt idx="6720">
                  <c:v>40010.666666666591</c:v>
                </c:pt>
                <c:pt idx="6721">
                  <c:v>40010.667361111002</c:v>
                </c:pt>
                <c:pt idx="6722">
                  <c:v>40010.668055555558</c:v>
                </c:pt>
                <c:pt idx="6723">
                  <c:v>40010.668749999997</c:v>
                </c:pt>
                <c:pt idx="6724">
                  <c:v>40010.669444444444</c:v>
                </c:pt>
                <c:pt idx="6725">
                  <c:v>40010.670138888891</c:v>
                </c:pt>
                <c:pt idx="6726">
                  <c:v>40010.67083333333</c:v>
                </c:pt>
                <c:pt idx="6727">
                  <c:v>40010.671527777777</c:v>
                </c:pt>
                <c:pt idx="6728">
                  <c:v>40010.672222222223</c:v>
                </c:pt>
                <c:pt idx="6729">
                  <c:v>40010.67291666667</c:v>
                </c:pt>
                <c:pt idx="6730">
                  <c:v>40010.673611111051</c:v>
                </c:pt>
                <c:pt idx="6731">
                  <c:v>40010.674305555556</c:v>
                </c:pt>
                <c:pt idx="6732">
                  <c:v>40010.675000000003</c:v>
                </c:pt>
                <c:pt idx="6733">
                  <c:v>40010.675694444442</c:v>
                </c:pt>
                <c:pt idx="6734">
                  <c:v>40010.676388888889</c:v>
                </c:pt>
                <c:pt idx="6735">
                  <c:v>40010.67708333327</c:v>
                </c:pt>
                <c:pt idx="6736">
                  <c:v>40010.677777777775</c:v>
                </c:pt>
                <c:pt idx="6737">
                  <c:v>40010.678472222222</c:v>
                </c:pt>
                <c:pt idx="6738">
                  <c:v>40010.679166666574</c:v>
                </c:pt>
                <c:pt idx="6739">
                  <c:v>40010.679861111043</c:v>
                </c:pt>
                <c:pt idx="6740">
                  <c:v>40010.680555555562</c:v>
                </c:pt>
                <c:pt idx="6741">
                  <c:v>40010.681250000001</c:v>
                </c:pt>
                <c:pt idx="6742">
                  <c:v>40010.681944444441</c:v>
                </c:pt>
                <c:pt idx="6743">
                  <c:v>40010.682638888953</c:v>
                </c:pt>
                <c:pt idx="6744">
                  <c:v>40010.683333333334</c:v>
                </c:pt>
                <c:pt idx="6745">
                  <c:v>40010.684027777781</c:v>
                </c:pt>
                <c:pt idx="6746">
                  <c:v>40010.68472222222</c:v>
                </c:pt>
                <c:pt idx="6747">
                  <c:v>40010.685416666609</c:v>
                </c:pt>
                <c:pt idx="6748">
                  <c:v>40010.686111111114</c:v>
                </c:pt>
                <c:pt idx="6749">
                  <c:v>40010.686805555553</c:v>
                </c:pt>
                <c:pt idx="6750">
                  <c:v>40010.6875</c:v>
                </c:pt>
                <c:pt idx="6751">
                  <c:v>40010.688194444527</c:v>
                </c:pt>
                <c:pt idx="6752">
                  <c:v>40010.688888888893</c:v>
                </c:pt>
                <c:pt idx="6753">
                  <c:v>40010.689583333326</c:v>
                </c:pt>
                <c:pt idx="6754">
                  <c:v>40010.69027777778</c:v>
                </c:pt>
                <c:pt idx="6755">
                  <c:v>40010.690972222204</c:v>
                </c:pt>
                <c:pt idx="6756">
                  <c:v>40010.691666666564</c:v>
                </c:pt>
                <c:pt idx="6757">
                  <c:v>40010.692361111003</c:v>
                </c:pt>
                <c:pt idx="6758">
                  <c:v>40010.693055555501</c:v>
                </c:pt>
                <c:pt idx="6759">
                  <c:v>40010.693749999984</c:v>
                </c:pt>
                <c:pt idx="6760">
                  <c:v>40010.694444444445</c:v>
                </c:pt>
                <c:pt idx="6761">
                  <c:v>40010.695138888885</c:v>
                </c:pt>
                <c:pt idx="6762">
                  <c:v>40010.695833333324</c:v>
                </c:pt>
                <c:pt idx="6763">
                  <c:v>40010.696527777778</c:v>
                </c:pt>
                <c:pt idx="6764">
                  <c:v>40010.697222222225</c:v>
                </c:pt>
                <c:pt idx="6765">
                  <c:v>40010.697916666591</c:v>
                </c:pt>
                <c:pt idx="6766">
                  <c:v>40010.698611111104</c:v>
                </c:pt>
                <c:pt idx="6767">
                  <c:v>40010.699305555485</c:v>
                </c:pt>
                <c:pt idx="6768">
                  <c:v>40010.699999999997</c:v>
                </c:pt>
                <c:pt idx="6769">
                  <c:v>40010.700694444502</c:v>
                </c:pt>
                <c:pt idx="6770">
                  <c:v>40010.701388888876</c:v>
                </c:pt>
                <c:pt idx="6771">
                  <c:v>40010.702083333272</c:v>
                </c:pt>
                <c:pt idx="6772">
                  <c:v>40010.702777777777</c:v>
                </c:pt>
                <c:pt idx="6773">
                  <c:v>40010.703472222194</c:v>
                </c:pt>
                <c:pt idx="6774">
                  <c:v>40010.70416666659</c:v>
                </c:pt>
                <c:pt idx="6775">
                  <c:v>40010.704861111051</c:v>
                </c:pt>
                <c:pt idx="6776">
                  <c:v>40010.705555555556</c:v>
                </c:pt>
                <c:pt idx="6777">
                  <c:v>40010.706250000003</c:v>
                </c:pt>
                <c:pt idx="6778">
                  <c:v>40010.706944444442</c:v>
                </c:pt>
                <c:pt idx="6779">
                  <c:v>40010.707638888889</c:v>
                </c:pt>
                <c:pt idx="6780">
                  <c:v>40010.708333333336</c:v>
                </c:pt>
                <c:pt idx="6781">
                  <c:v>40010.709027777775</c:v>
                </c:pt>
                <c:pt idx="6782">
                  <c:v>40010.709722222186</c:v>
                </c:pt>
                <c:pt idx="6783">
                  <c:v>40010.710416666654</c:v>
                </c:pt>
                <c:pt idx="6784">
                  <c:v>40010.711111111043</c:v>
                </c:pt>
                <c:pt idx="6785">
                  <c:v>40010.711805555555</c:v>
                </c:pt>
                <c:pt idx="6786">
                  <c:v>40010.712500000001</c:v>
                </c:pt>
                <c:pt idx="6787">
                  <c:v>40010.713194444441</c:v>
                </c:pt>
                <c:pt idx="6788">
                  <c:v>40010.713888888888</c:v>
                </c:pt>
                <c:pt idx="6789">
                  <c:v>40010.714583333334</c:v>
                </c:pt>
                <c:pt idx="6790">
                  <c:v>40010.715277777781</c:v>
                </c:pt>
                <c:pt idx="6791">
                  <c:v>40010.71597222222</c:v>
                </c:pt>
                <c:pt idx="6792">
                  <c:v>40010.716666666609</c:v>
                </c:pt>
                <c:pt idx="6793">
                  <c:v>40010.717361111034</c:v>
                </c:pt>
                <c:pt idx="6794">
                  <c:v>40010.718055555553</c:v>
                </c:pt>
                <c:pt idx="6795">
                  <c:v>40010.71875</c:v>
                </c:pt>
                <c:pt idx="6796">
                  <c:v>40010.719444444447</c:v>
                </c:pt>
                <c:pt idx="6797">
                  <c:v>40010.720138888886</c:v>
                </c:pt>
                <c:pt idx="6798">
                  <c:v>40010.720833333326</c:v>
                </c:pt>
                <c:pt idx="6799">
                  <c:v>40010.721527777714</c:v>
                </c:pt>
                <c:pt idx="6800">
                  <c:v>40010.722222222204</c:v>
                </c:pt>
                <c:pt idx="6801">
                  <c:v>40010.722916666607</c:v>
                </c:pt>
                <c:pt idx="6802">
                  <c:v>40010.723611111003</c:v>
                </c:pt>
                <c:pt idx="6803">
                  <c:v>40010.724305555501</c:v>
                </c:pt>
                <c:pt idx="6804">
                  <c:v>40010.724999999999</c:v>
                </c:pt>
                <c:pt idx="6805">
                  <c:v>40010.725694444445</c:v>
                </c:pt>
                <c:pt idx="6806">
                  <c:v>40010.726388888885</c:v>
                </c:pt>
                <c:pt idx="6807">
                  <c:v>40010.727083333215</c:v>
                </c:pt>
                <c:pt idx="6808">
                  <c:v>40010.727777777713</c:v>
                </c:pt>
                <c:pt idx="6809">
                  <c:v>40010.728472222225</c:v>
                </c:pt>
                <c:pt idx="6810">
                  <c:v>40010.729166666562</c:v>
                </c:pt>
                <c:pt idx="6811">
                  <c:v>40010.729861111002</c:v>
                </c:pt>
                <c:pt idx="6812">
                  <c:v>40010.730555555558</c:v>
                </c:pt>
                <c:pt idx="6813">
                  <c:v>40010.731249999997</c:v>
                </c:pt>
                <c:pt idx="6814">
                  <c:v>40010.731944444444</c:v>
                </c:pt>
                <c:pt idx="6815">
                  <c:v>40010.732638888891</c:v>
                </c:pt>
                <c:pt idx="6816">
                  <c:v>40010.733333333272</c:v>
                </c:pt>
                <c:pt idx="6817">
                  <c:v>40010.734027777777</c:v>
                </c:pt>
                <c:pt idx="6818">
                  <c:v>40010.734722222194</c:v>
                </c:pt>
                <c:pt idx="6819">
                  <c:v>40010.73541666659</c:v>
                </c:pt>
                <c:pt idx="6820">
                  <c:v>40010.736111111051</c:v>
                </c:pt>
                <c:pt idx="6821">
                  <c:v>40010.736805555556</c:v>
                </c:pt>
                <c:pt idx="6822">
                  <c:v>40010.737499999996</c:v>
                </c:pt>
                <c:pt idx="6823">
                  <c:v>40010.738194444442</c:v>
                </c:pt>
                <c:pt idx="6824">
                  <c:v>40010.738888888889</c:v>
                </c:pt>
                <c:pt idx="6825">
                  <c:v>40010.73958333327</c:v>
                </c:pt>
                <c:pt idx="6826">
                  <c:v>40010.740277777782</c:v>
                </c:pt>
                <c:pt idx="6827">
                  <c:v>40010.740972222222</c:v>
                </c:pt>
                <c:pt idx="6828">
                  <c:v>40010.741666666574</c:v>
                </c:pt>
                <c:pt idx="6829">
                  <c:v>40010.742361111043</c:v>
                </c:pt>
                <c:pt idx="6830">
                  <c:v>40010.743055555555</c:v>
                </c:pt>
                <c:pt idx="6831">
                  <c:v>40010.743749999994</c:v>
                </c:pt>
                <c:pt idx="6832">
                  <c:v>40010.744444444441</c:v>
                </c:pt>
                <c:pt idx="6833">
                  <c:v>40010.745138888888</c:v>
                </c:pt>
                <c:pt idx="6834">
                  <c:v>40010.745833333334</c:v>
                </c:pt>
                <c:pt idx="6835">
                  <c:v>40010.746527777781</c:v>
                </c:pt>
                <c:pt idx="6836">
                  <c:v>40010.74722222222</c:v>
                </c:pt>
                <c:pt idx="6837">
                  <c:v>40010.747916666609</c:v>
                </c:pt>
                <c:pt idx="6838">
                  <c:v>40010.748611111114</c:v>
                </c:pt>
                <c:pt idx="6839">
                  <c:v>40010.749305555524</c:v>
                </c:pt>
                <c:pt idx="6840">
                  <c:v>40010.75</c:v>
                </c:pt>
                <c:pt idx="6841">
                  <c:v>40010.750694444527</c:v>
                </c:pt>
                <c:pt idx="6842">
                  <c:v>40010.751388888886</c:v>
                </c:pt>
                <c:pt idx="6843">
                  <c:v>40010.752083333326</c:v>
                </c:pt>
                <c:pt idx="6844">
                  <c:v>40010.75277777778</c:v>
                </c:pt>
                <c:pt idx="6845">
                  <c:v>40010.753472222204</c:v>
                </c:pt>
                <c:pt idx="6846">
                  <c:v>40010.754166666607</c:v>
                </c:pt>
                <c:pt idx="6847">
                  <c:v>40010.754861111105</c:v>
                </c:pt>
                <c:pt idx="6848">
                  <c:v>40010.755555555559</c:v>
                </c:pt>
                <c:pt idx="6849">
                  <c:v>40010.756250000013</c:v>
                </c:pt>
                <c:pt idx="6850">
                  <c:v>40010.756944444511</c:v>
                </c:pt>
                <c:pt idx="6851">
                  <c:v>40010.757638888892</c:v>
                </c:pt>
                <c:pt idx="6852">
                  <c:v>40010.758333333331</c:v>
                </c:pt>
                <c:pt idx="6853">
                  <c:v>40010.759027777778</c:v>
                </c:pt>
                <c:pt idx="6854">
                  <c:v>40010.759722222225</c:v>
                </c:pt>
                <c:pt idx="6855">
                  <c:v>40010.760416666591</c:v>
                </c:pt>
                <c:pt idx="6856">
                  <c:v>40010.761111111002</c:v>
                </c:pt>
                <c:pt idx="6857">
                  <c:v>40010.761805555485</c:v>
                </c:pt>
                <c:pt idx="6858">
                  <c:v>40010.762499999997</c:v>
                </c:pt>
                <c:pt idx="6859">
                  <c:v>40010.763194444444</c:v>
                </c:pt>
                <c:pt idx="6860">
                  <c:v>40010.763888888876</c:v>
                </c:pt>
                <c:pt idx="6861">
                  <c:v>40010.764583333272</c:v>
                </c:pt>
                <c:pt idx="6862">
                  <c:v>40010.765277777777</c:v>
                </c:pt>
                <c:pt idx="6863">
                  <c:v>40010.765972222194</c:v>
                </c:pt>
                <c:pt idx="6864">
                  <c:v>40010.76666666659</c:v>
                </c:pt>
                <c:pt idx="6865">
                  <c:v>40010.767361110993</c:v>
                </c:pt>
                <c:pt idx="6866">
                  <c:v>40010.768055555556</c:v>
                </c:pt>
                <c:pt idx="6867">
                  <c:v>40010.768749999996</c:v>
                </c:pt>
                <c:pt idx="6868">
                  <c:v>40010.769444444435</c:v>
                </c:pt>
                <c:pt idx="6869">
                  <c:v>40010.770138888889</c:v>
                </c:pt>
                <c:pt idx="6870">
                  <c:v>40010.770833333336</c:v>
                </c:pt>
                <c:pt idx="6871">
                  <c:v>40010.771527777775</c:v>
                </c:pt>
                <c:pt idx="6872">
                  <c:v>40010.772222222222</c:v>
                </c:pt>
                <c:pt idx="6873">
                  <c:v>40010.772916666654</c:v>
                </c:pt>
                <c:pt idx="6874">
                  <c:v>40010.773611111043</c:v>
                </c:pt>
                <c:pt idx="6875">
                  <c:v>40010.774305555555</c:v>
                </c:pt>
                <c:pt idx="6876">
                  <c:v>40010.775000000001</c:v>
                </c:pt>
                <c:pt idx="6877">
                  <c:v>40010.775694444441</c:v>
                </c:pt>
                <c:pt idx="6878">
                  <c:v>40010.776388888888</c:v>
                </c:pt>
                <c:pt idx="6879">
                  <c:v>40010.777083333247</c:v>
                </c:pt>
                <c:pt idx="6880">
                  <c:v>40010.777777777774</c:v>
                </c:pt>
                <c:pt idx="6881">
                  <c:v>40010.77847222222</c:v>
                </c:pt>
                <c:pt idx="6882">
                  <c:v>40010.779166666573</c:v>
                </c:pt>
                <c:pt idx="6883">
                  <c:v>40010.779861111034</c:v>
                </c:pt>
                <c:pt idx="6884">
                  <c:v>40010.780555555553</c:v>
                </c:pt>
                <c:pt idx="6885">
                  <c:v>40010.78125</c:v>
                </c:pt>
                <c:pt idx="6886">
                  <c:v>40010.781944444447</c:v>
                </c:pt>
                <c:pt idx="6887">
                  <c:v>40010.782638888893</c:v>
                </c:pt>
                <c:pt idx="6888">
                  <c:v>40010.783333333326</c:v>
                </c:pt>
                <c:pt idx="6889">
                  <c:v>40010.78402777778</c:v>
                </c:pt>
                <c:pt idx="6890">
                  <c:v>40010.784722222204</c:v>
                </c:pt>
                <c:pt idx="6891">
                  <c:v>40010.785416666607</c:v>
                </c:pt>
                <c:pt idx="6892">
                  <c:v>40010.786111111105</c:v>
                </c:pt>
                <c:pt idx="6893">
                  <c:v>40010.786805555559</c:v>
                </c:pt>
                <c:pt idx="6894">
                  <c:v>40010.787499999999</c:v>
                </c:pt>
                <c:pt idx="6895">
                  <c:v>40010.788194444511</c:v>
                </c:pt>
                <c:pt idx="6896">
                  <c:v>40010.788888888892</c:v>
                </c:pt>
                <c:pt idx="6897">
                  <c:v>40010.789583333324</c:v>
                </c:pt>
                <c:pt idx="6898">
                  <c:v>40010.790277777778</c:v>
                </c:pt>
                <c:pt idx="6899">
                  <c:v>40010.790972222225</c:v>
                </c:pt>
                <c:pt idx="6900">
                  <c:v>40010.791666666562</c:v>
                </c:pt>
                <c:pt idx="6901">
                  <c:v>40010.792361111002</c:v>
                </c:pt>
                <c:pt idx="6902">
                  <c:v>40010.793055555485</c:v>
                </c:pt>
                <c:pt idx="6903">
                  <c:v>40010.793749999975</c:v>
                </c:pt>
                <c:pt idx="6904">
                  <c:v>40010.794444444444</c:v>
                </c:pt>
                <c:pt idx="6905">
                  <c:v>40010.795138888876</c:v>
                </c:pt>
                <c:pt idx="6906">
                  <c:v>40010.795833333272</c:v>
                </c:pt>
                <c:pt idx="6907">
                  <c:v>40010.796527777777</c:v>
                </c:pt>
                <c:pt idx="6908">
                  <c:v>40010.797222222194</c:v>
                </c:pt>
                <c:pt idx="6909">
                  <c:v>40010.79791666659</c:v>
                </c:pt>
                <c:pt idx="6910">
                  <c:v>40010.798611111051</c:v>
                </c:pt>
                <c:pt idx="6911">
                  <c:v>40010.799305555469</c:v>
                </c:pt>
                <c:pt idx="6912">
                  <c:v>40010.800000000003</c:v>
                </c:pt>
                <c:pt idx="6913">
                  <c:v>40010.800694444544</c:v>
                </c:pt>
                <c:pt idx="6914">
                  <c:v>40010.801388888889</c:v>
                </c:pt>
                <c:pt idx="6915">
                  <c:v>40010.802083333336</c:v>
                </c:pt>
                <c:pt idx="6916">
                  <c:v>40010.802777777782</c:v>
                </c:pt>
                <c:pt idx="6917">
                  <c:v>40010.803472222222</c:v>
                </c:pt>
                <c:pt idx="6918">
                  <c:v>40010.804166666654</c:v>
                </c:pt>
                <c:pt idx="6919">
                  <c:v>40010.804861111108</c:v>
                </c:pt>
                <c:pt idx="6920">
                  <c:v>40010.805555555562</c:v>
                </c:pt>
                <c:pt idx="6921">
                  <c:v>40010.80625000006</c:v>
                </c:pt>
                <c:pt idx="6922">
                  <c:v>40010.806944444535</c:v>
                </c:pt>
                <c:pt idx="6923">
                  <c:v>40010.807638888953</c:v>
                </c:pt>
                <c:pt idx="6924">
                  <c:v>40010.808333333342</c:v>
                </c:pt>
                <c:pt idx="6925">
                  <c:v>40010.809027777781</c:v>
                </c:pt>
                <c:pt idx="6926">
                  <c:v>40010.80972222222</c:v>
                </c:pt>
                <c:pt idx="6927">
                  <c:v>40010.810416666667</c:v>
                </c:pt>
                <c:pt idx="6928">
                  <c:v>40010.811111111114</c:v>
                </c:pt>
                <c:pt idx="6929">
                  <c:v>40010.811805555553</c:v>
                </c:pt>
                <c:pt idx="6930">
                  <c:v>40010.812500000058</c:v>
                </c:pt>
                <c:pt idx="6931">
                  <c:v>40010.813194444527</c:v>
                </c:pt>
                <c:pt idx="6932">
                  <c:v>40010.813888888893</c:v>
                </c:pt>
                <c:pt idx="6933">
                  <c:v>40010.814583333333</c:v>
                </c:pt>
                <c:pt idx="6934">
                  <c:v>40010.815277777838</c:v>
                </c:pt>
                <c:pt idx="6935">
                  <c:v>40010.815972222219</c:v>
                </c:pt>
                <c:pt idx="6936">
                  <c:v>40010.816666666666</c:v>
                </c:pt>
                <c:pt idx="6937">
                  <c:v>40010.817361111105</c:v>
                </c:pt>
                <c:pt idx="6938">
                  <c:v>40010.818055555603</c:v>
                </c:pt>
                <c:pt idx="6939">
                  <c:v>40010.818750000013</c:v>
                </c:pt>
                <c:pt idx="6940">
                  <c:v>40010.819444444511</c:v>
                </c:pt>
                <c:pt idx="6941">
                  <c:v>40010.820138888892</c:v>
                </c:pt>
                <c:pt idx="6942">
                  <c:v>40010.820833333331</c:v>
                </c:pt>
                <c:pt idx="6943">
                  <c:v>40010.821527777778</c:v>
                </c:pt>
                <c:pt idx="6944">
                  <c:v>40010.822222222232</c:v>
                </c:pt>
                <c:pt idx="6945">
                  <c:v>40010.822916666664</c:v>
                </c:pt>
                <c:pt idx="6946">
                  <c:v>40010.823611111104</c:v>
                </c:pt>
                <c:pt idx="6947">
                  <c:v>40010.824305555558</c:v>
                </c:pt>
                <c:pt idx="6948">
                  <c:v>40010.825000000004</c:v>
                </c:pt>
                <c:pt idx="6949">
                  <c:v>40010.825694444502</c:v>
                </c:pt>
                <c:pt idx="6950">
                  <c:v>40010.826388888891</c:v>
                </c:pt>
                <c:pt idx="6951">
                  <c:v>40010.827083333272</c:v>
                </c:pt>
                <c:pt idx="6952">
                  <c:v>40010.827777777777</c:v>
                </c:pt>
                <c:pt idx="6953">
                  <c:v>40010.828472222223</c:v>
                </c:pt>
                <c:pt idx="6954">
                  <c:v>40010.82916666659</c:v>
                </c:pt>
                <c:pt idx="6955">
                  <c:v>40010.829861111051</c:v>
                </c:pt>
                <c:pt idx="6956">
                  <c:v>40010.830555555563</c:v>
                </c:pt>
                <c:pt idx="6957">
                  <c:v>40010.831250000003</c:v>
                </c:pt>
                <c:pt idx="6958">
                  <c:v>40010.831944444442</c:v>
                </c:pt>
                <c:pt idx="6959">
                  <c:v>40010.832638888969</c:v>
                </c:pt>
                <c:pt idx="6960">
                  <c:v>40010.833333333336</c:v>
                </c:pt>
                <c:pt idx="6961">
                  <c:v>40010.834027777782</c:v>
                </c:pt>
                <c:pt idx="6962">
                  <c:v>40010.834722222222</c:v>
                </c:pt>
                <c:pt idx="6963">
                  <c:v>40010.835416666654</c:v>
                </c:pt>
                <c:pt idx="6964">
                  <c:v>40010.836111111108</c:v>
                </c:pt>
                <c:pt idx="6965">
                  <c:v>40010.836805555562</c:v>
                </c:pt>
                <c:pt idx="6966">
                  <c:v>40010.837500000001</c:v>
                </c:pt>
                <c:pt idx="6967">
                  <c:v>40010.838194444535</c:v>
                </c:pt>
                <c:pt idx="6968">
                  <c:v>40010.838888888953</c:v>
                </c:pt>
                <c:pt idx="6969">
                  <c:v>40010.839583333334</c:v>
                </c:pt>
                <c:pt idx="6970">
                  <c:v>40010.840277777846</c:v>
                </c:pt>
                <c:pt idx="6971">
                  <c:v>40010.840972222242</c:v>
                </c:pt>
                <c:pt idx="6972">
                  <c:v>40010.841666666609</c:v>
                </c:pt>
                <c:pt idx="6973">
                  <c:v>40010.842361111114</c:v>
                </c:pt>
                <c:pt idx="6974">
                  <c:v>40010.843055555553</c:v>
                </c:pt>
                <c:pt idx="6975">
                  <c:v>40010.84375</c:v>
                </c:pt>
                <c:pt idx="6976">
                  <c:v>40010.844444444527</c:v>
                </c:pt>
                <c:pt idx="6977">
                  <c:v>40010.845138888893</c:v>
                </c:pt>
                <c:pt idx="6978">
                  <c:v>40010.845833333333</c:v>
                </c:pt>
                <c:pt idx="6979">
                  <c:v>40010.846527777838</c:v>
                </c:pt>
                <c:pt idx="6980">
                  <c:v>40010.847222222219</c:v>
                </c:pt>
                <c:pt idx="6981">
                  <c:v>40010.847916666666</c:v>
                </c:pt>
                <c:pt idx="6982">
                  <c:v>40010.848611111112</c:v>
                </c:pt>
                <c:pt idx="6983">
                  <c:v>40010.849305555559</c:v>
                </c:pt>
                <c:pt idx="6984">
                  <c:v>40010.850000000013</c:v>
                </c:pt>
                <c:pt idx="6985">
                  <c:v>40010.850694444576</c:v>
                </c:pt>
                <c:pt idx="6986">
                  <c:v>40010.851388888892</c:v>
                </c:pt>
                <c:pt idx="6987">
                  <c:v>40010.852083333331</c:v>
                </c:pt>
                <c:pt idx="6988">
                  <c:v>40010.852777777793</c:v>
                </c:pt>
                <c:pt idx="6989">
                  <c:v>40010.853472222232</c:v>
                </c:pt>
                <c:pt idx="6990">
                  <c:v>40010.854166666664</c:v>
                </c:pt>
                <c:pt idx="6991">
                  <c:v>40010.854861111111</c:v>
                </c:pt>
                <c:pt idx="6992">
                  <c:v>40010.855555555601</c:v>
                </c:pt>
                <c:pt idx="6993">
                  <c:v>40010.856250000084</c:v>
                </c:pt>
                <c:pt idx="6994">
                  <c:v>40010.85694444456</c:v>
                </c:pt>
                <c:pt idx="6995">
                  <c:v>40010.857638888985</c:v>
                </c:pt>
                <c:pt idx="6996">
                  <c:v>40010.858333333395</c:v>
                </c:pt>
                <c:pt idx="6997">
                  <c:v>40010.859027777791</c:v>
                </c:pt>
                <c:pt idx="6998">
                  <c:v>40010.859722222223</c:v>
                </c:pt>
                <c:pt idx="6999">
                  <c:v>40010.86041666667</c:v>
                </c:pt>
                <c:pt idx="7000">
                  <c:v>40010.861111111051</c:v>
                </c:pt>
                <c:pt idx="7001">
                  <c:v>40010.861805555556</c:v>
                </c:pt>
                <c:pt idx="7002">
                  <c:v>40010.862500000003</c:v>
                </c:pt>
                <c:pt idx="7003">
                  <c:v>40010.863194444442</c:v>
                </c:pt>
                <c:pt idx="7004">
                  <c:v>40010.863888888889</c:v>
                </c:pt>
                <c:pt idx="7005">
                  <c:v>40010.864583333336</c:v>
                </c:pt>
                <c:pt idx="7006">
                  <c:v>40010.865277777782</c:v>
                </c:pt>
                <c:pt idx="7007">
                  <c:v>40010.865972222222</c:v>
                </c:pt>
                <c:pt idx="7008">
                  <c:v>40010.866666666654</c:v>
                </c:pt>
                <c:pt idx="7009">
                  <c:v>40010.867361111043</c:v>
                </c:pt>
                <c:pt idx="7010">
                  <c:v>40010.868055555562</c:v>
                </c:pt>
                <c:pt idx="7011">
                  <c:v>40010.868750000001</c:v>
                </c:pt>
                <c:pt idx="7012">
                  <c:v>40010.869444444441</c:v>
                </c:pt>
                <c:pt idx="7013">
                  <c:v>40010.870138888953</c:v>
                </c:pt>
                <c:pt idx="7014">
                  <c:v>40010.870833333342</c:v>
                </c:pt>
                <c:pt idx="7015">
                  <c:v>40010.871527777781</c:v>
                </c:pt>
                <c:pt idx="7016">
                  <c:v>40010.872222222242</c:v>
                </c:pt>
                <c:pt idx="7017">
                  <c:v>40010.872916666667</c:v>
                </c:pt>
                <c:pt idx="7018">
                  <c:v>40010.873611111114</c:v>
                </c:pt>
                <c:pt idx="7019">
                  <c:v>40010.874305555553</c:v>
                </c:pt>
                <c:pt idx="7020">
                  <c:v>40010.875</c:v>
                </c:pt>
                <c:pt idx="7021">
                  <c:v>40010.875694444527</c:v>
                </c:pt>
                <c:pt idx="7022">
                  <c:v>40010.876388888893</c:v>
                </c:pt>
                <c:pt idx="7023">
                  <c:v>40010.877083333326</c:v>
                </c:pt>
                <c:pt idx="7024">
                  <c:v>40010.87777777778</c:v>
                </c:pt>
                <c:pt idx="7025">
                  <c:v>40010.878472222219</c:v>
                </c:pt>
                <c:pt idx="7026">
                  <c:v>40010.879166666607</c:v>
                </c:pt>
                <c:pt idx="7027">
                  <c:v>40010.879861111105</c:v>
                </c:pt>
                <c:pt idx="7028">
                  <c:v>40010.880555555603</c:v>
                </c:pt>
                <c:pt idx="7029">
                  <c:v>40010.881250000013</c:v>
                </c:pt>
                <c:pt idx="7030">
                  <c:v>40010.881944444511</c:v>
                </c:pt>
                <c:pt idx="7031">
                  <c:v>40010.882638888994</c:v>
                </c:pt>
                <c:pt idx="7032">
                  <c:v>40010.883333333331</c:v>
                </c:pt>
                <c:pt idx="7033">
                  <c:v>40010.884027777793</c:v>
                </c:pt>
                <c:pt idx="7034">
                  <c:v>40010.884722222232</c:v>
                </c:pt>
                <c:pt idx="7035">
                  <c:v>40010.885416666664</c:v>
                </c:pt>
                <c:pt idx="7036">
                  <c:v>40010.886111111111</c:v>
                </c:pt>
                <c:pt idx="7037">
                  <c:v>40010.886805555601</c:v>
                </c:pt>
                <c:pt idx="7038">
                  <c:v>40010.887500000012</c:v>
                </c:pt>
                <c:pt idx="7039">
                  <c:v>40010.88819444456</c:v>
                </c:pt>
                <c:pt idx="7040">
                  <c:v>40010.888888888985</c:v>
                </c:pt>
                <c:pt idx="7041">
                  <c:v>40010.88958333333</c:v>
                </c:pt>
                <c:pt idx="7042">
                  <c:v>40010.890277777791</c:v>
                </c:pt>
                <c:pt idx="7043">
                  <c:v>40010.890972222223</c:v>
                </c:pt>
                <c:pt idx="7044">
                  <c:v>40010.89166666659</c:v>
                </c:pt>
                <c:pt idx="7045">
                  <c:v>40010.892361111051</c:v>
                </c:pt>
                <c:pt idx="7046">
                  <c:v>40010.893055555556</c:v>
                </c:pt>
                <c:pt idx="7047">
                  <c:v>40010.893749999996</c:v>
                </c:pt>
                <c:pt idx="7048">
                  <c:v>40010.894444444442</c:v>
                </c:pt>
                <c:pt idx="7049">
                  <c:v>40010.895138888889</c:v>
                </c:pt>
                <c:pt idx="7050">
                  <c:v>40010.895833333336</c:v>
                </c:pt>
                <c:pt idx="7051">
                  <c:v>40010.896527777782</c:v>
                </c:pt>
                <c:pt idx="7052">
                  <c:v>40010.897222222222</c:v>
                </c:pt>
                <c:pt idx="7053">
                  <c:v>40010.897916666654</c:v>
                </c:pt>
                <c:pt idx="7054">
                  <c:v>40010.898611111108</c:v>
                </c:pt>
                <c:pt idx="7055">
                  <c:v>40010.899305555555</c:v>
                </c:pt>
                <c:pt idx="7056">
                  <c:v>40010.9</c:v>
                </c:pt>
                <c:pt idx="7057">
                  <c:v>40010.900694444535</c:v>
                </c:pt>
                <c:pt idx="7058">
                  <c:v>40010.901388888888</c:v>
                </c:pt>
                <c:pt idx="7059">
                  <c:v>40010.902083333334</c:v>
                </c:pt>
                <c:pt idx="7060">
                  <c:v>40010.902777777781</c:v>
                </c:pt>
                <c:pt idx="7061">
                  <c:v>40010.90347222222</c:v>
                </c:pt>
                <c:pt idx="7062">
                  <c:v>40010.904166666609</c:v>
                </c:pt>
                <c:pt idx="7063">
                  <c:v>40010.904861111114</c:v>
                </c:pt>
                <c:pt idx="7064">
                  <c:v>40010.905555555553</c:v>
                </c:pt>
                <c:pt idx="7065">
                  <c:v>40010.906250000058</c:v>
                </c:pt>
                <c:pt idx="7066">
                  <c:v>40010.906944444527</c:v>
                </c:pt>
                <c:pt idx="7067">
                  <c:v>40010.907638888893</c:v>
                </c:pt>
                <c:pt idx="7068">
                  <c:v>40010.908333333333</c:v>
                </c:pt>
                <c:pt idx="7069">
                  <c:v>40010.90902777778</c:v>
                </c:pt>
                <c:pt idx="7070">
                  <c:v>40010.909722222204</c:v>
                </c:pt>
                <c:pt idx="7071">
                  <c:v>40010.910416666666</c:v>
                </c:pt>
                <c:pt idx="7072">
                  <c:v>40010.911111111105</c:v>
                </c:pt>
                <c:pt idx="7073">
                  <c:v>40010.911805555559</c:v>
                </c:pt>
                <c:pt idx="7074">
                  <c:v>40010.912500000013</c:v>
                </c:pt>
                <c:pt idx="7075">
                  <c:v>40010.913194444511</c:v>
                </c:pt>
                <c:pt idx="7076">
                  <c:v>40010.913888888892</c:v>
                </c:pt>
                <c:pt idx="7077">
                  <c:v>40010.914583333331</c:v>
                </c:pt>
                <c:pt idx="7078">
                  <c:v>40010.915277777793</c:v>
                </c:pt>
                <c:pt idx="7079">
                  <c:v>40010.915972222232</c:v>
                </c:pt>
                <c:pt idx="7080">
                  <c:v>40010.916666666664</c:v>
                </c:pt>
                <c:pt idx="7081">
                  <c:v>40010.917361111104</c:v>
                </c:pt>
                <c:pt idx="7082">
                  <c:v>40010.918055555601</c:v>
                </c:pt>
                <c:pt idx="7083">
                  <c:v>40010.918750000012</c:v>
                </c:pt>
                <c:pt idx="7084">
                  <c:v>40010.919444444502</c:v>
                </c:pt>
                <c:pt idx="7085">
                  <c:v>40010.920138888891</c:v>
                </c:pt>
                <c:pt idx="7086">
                  <c:v>40010.92083333333</c:v>
                </c:pt>
                <c:pt idx="7087">
                  <c:v>40010.921527777777</c:v>
                </c:pt>
                <c:pt idx="7088">
                  <c:v>40010.922222222223</c:v>
                </c:pt>
                <c:pt idx="7089">
                  <c:v>40010.92291666667</c:v>
                </c:pt>
                <c:pt idx="7090">
                  <c:v>40010.923611111051</c:v>
                </c:pt>
                <c:pt idx="7091">
                  <c:v>40010.924305555556</c:v>
                </c:pt>
                <c:pt idx="7092">
                  <c:v>40010.925000000003</c:v>
                </c:pt>
                <c:pt idx="7093">
                  <c:v>40010.925694444442</c:v>
                </c:pt>
                <c:pt idx="7094">
                  <c:v>40010.926388888889</c:v>
                </c:pt>
                <c:pt idx="7095">
                  <c:v>40010.92708333327</c:v>
                </c:pt>
                <c:pt idx="7096">
                  <c:v>40010.927777777775</c:v>
                </c:pt>
                <c:pt idx="7097">
                  <c:v>40010.928472222222</c:v>
                </c:pt>
                <c:pt idx="7098">
                  <c:v>40010.929166666574</c:v>
                </c:pt>
                <c:pt idx="7099">
                  <c:v>40010.929861111043</c:v>
                </c:pt>
                <c:pt idx="7100">
                  <c:v>40010.930555555562</c:v>
                </c:pt>
                <c:pt idx="7101">
                  <c:v>40010.931250000001</c:v>
                </c:pt>
                <c:pt idx="7102">
                  <c:v>40010.931944444441</c:v>
                </c:pt>
                <c:pt idx="7103">
                  <c:v>40010.932638888953</c:v>
                </c:pt>
                <c:pt idx="7104">
                  <c:v>40010.933333333334</c:v>
                </c:pt>
                <c:pt idx="7105">
                  <c:v>40010.934027777781</c:v>
                </c:pt>
                <c:pt idx="7106">
                  <c:v>40010.93472222222</c:v>
                </c:pt>
                <c:pt idx="7107">
                  <c:v>40010.935416666609</c:v>
                </c:pt>
                <c:pt idx="7108">
                  <c:v>40010.936111111114</c:v>
                </c:pt>
                <c:pt idx="7109">
                  <c:v>40010.936805555553</c:v>
                </c:pt>
                <c:pt idx="7110">
                  <c:v>40010.9375</c:v>
                </c:pt>
                <c:pt idx="7111">
                  <c:v>40010.938194444527</c:v>
                </c:pt>
                <c:pt idx="7112">
                  <c:v>40010.938888888893</c:v>
                </c:pt>
                <c:pt idx="7113">
                  <c:v>40010.939583333326</c:v>
                </c:pt>
                <c:pt idx="7114">
                  <c:v>40010.940277777838</c:v>
                </c:pt>
                <c:pt idx="7115">
                  <c:v>40010.940972222219</c:v>
                </c:pt>
                <c:pt idx="7116">
                  <c:v>40010.941666666607</c:v>
                </c:pt>
                <c:pt idx="7117">
                  <c:v>40010.942361111105</c:v>
                </c:pt>
                <c:pt idx="7118">
                  <c:v>40010.943055555559</c:v>
                </c:pt>
                <c:pt idx="7119">
                  <c:v>40010.943749999999</c:v>
                </c:pt>
                <c:pt idx="7120">
                  <c:v>40010.944444444511</c:v>
                </c:pt>
                <c:pt idx="7121">
                  <c:v>40010.945138888892</c:v>
                </c:pt>
                <c:pt idx="7122">
                  <c:v>40010.945833333331</c:v>
                </c:pt>
                <c:pt idx="7123">
                  <c:v>40010.946527777793</c:v>
                </c:pt>
                <c:pt idx="7124">
                  <c:v>40010.947222222232</c:v>
                </c:pt>
                <c:pt idx="7125">
                  <c:v>40010.947916666664</c:v>
                </c:pt>
                <c:pt idx="7126">
                  <c:v>40010.948611111111</c:v>
                </c:pt>
                <c:pt idx="7127">
                  <c:v>40010.949305555558</c:v>
                </c:pt>
                <c:pt idx="7128">
                  <c:v>40010.950000000012</c:v>
                </c:pt>
                <c:pt idx="7129">
                  <c:v>40010.95069444456</c:v>
                </c:pt>
                <c:pt idx="7130">
                  <c:v>40010.951388888891</c:v>
                </c:pt>
                <c:pt idx="7131">
                  <c:v>40010.95208333333</c:v>
                </c:pt>
                <c:pt idx="7132">
                  <c:v>40010.952777777791</c:v>
                </c:pt>
                <c:pt idx="7133">
                  <c:v>40010.953472222223</c:v>
                </c:pt>
                <c:pt idx="7134">
                  <c:v>40010.95416666667</c:v>
                </c:pt>
                <c:pt idx="7135">
                  <c:v>40010.954861111109</c:v>
                </c:pt>
                <c:pt idx="7136">
                  <c:v>40010.955555555563</c:v>
                </c:pt>
                <c:pt idx="7137">
                  <c:v>40010.956250000076</c:v>
                </c:pt>
                <c:pt idx="7138">
                  <c:v>40010.956944444544</c:v>
                </c:pt>
                <c:pt idx="7139">
                  <c:v>40010.957638888969</c:v>
                </c:pt>
                <c:pt idx="7140">
                  <c:v>40010.958333333343</c:v>
                </c:pt>
                <c:pt idx="7141">
                  <c:v>40010.959027777782</c:v>
                </c:pt>
                <c:pt idx="7142">
                  <c:v>40010.959722222222</c:v>
                </c:pt>
                <c:pt idx="7143">
                  <c:v>40010.960416666654</c:v>
                </c:pt>
                <c:pt idx="7144">
                  <c:v>40010.961111111043</c:v>
                </c:pt>
                <c:pt idx="7145">
                  <c:v>40010.961805555555</c:v>
                </c:pt>
                <c:pt idx="7146">
                  <c:v>40010.962500000001</c:v>
                </c:pt>
                <c:pt idx="7147">
                  <c:v>40010.963194444441</c:v>
                </c:pt>
                <c:pt idx="7148">
                  <c:v>40010.963888888888</c:v>
                </c:pt>
                <c:pt idx="7149">
                  <c:v>40010.964583333334</c:v>
                </c:pt>
                <c:pt idx="7150">
                  <c:v>40010.965277777781</c:v>
                </c:pt>
                <c:pt idx="7151">
                  <c:v>40010.96597222222</c:v>
                </c:pt>
                <c:pt idx="7152">
                  <c:v>40010.966666666609</c:v>
                </c:pt>
                <c:pt idx="7153">
                  <c:v>40010.967361111034</c:v>
                </c:pt>
                <c:pt idx="7154">
                  <c:v>40010.968055555553</c:v>
                </c:pt>
                <c:pt idx="7155">
                  <c:v>40010.96875</c:v>
                </c:pt>
                <c:pt idx="7156">
                  <c:v>40010.969444444447</c:v>
                </c:pt>
                <c:pt idx="7157">
                  <c:v>40010.970138888893</c:v>
                </c:pt>
                <c:pt idx="7158">
                  <c:v>40010.970833333333</c:v>
                </c:pt>
                <c:pt idx="7159">
                  <c:v>40010.97152777778</c:v>
                </c:pt>
                <c:pt idx="7160">
                  <c:v>40010.972222222219</c:v>
                </c:pt>
                <c:pt idx="7161">
                  <c:v>40010.972916666666</c:v>
                </c:pt>
                <c:pt idx="7162">
                  <c:v>40010.973611111105</c:v>
                </c:pt>
                <c:pt idx="7163">
                  <c:v>40010.974305555559</c:v>
                </c:pt>
                <c:pt idx="7164">
                  <c:v>40010.975000000006</c:v>
                </c:pt>
                <c:pt idx="7165">
                  <c:v>40010.975694444511</c:v>
                </c:pt>
                <c:pt idx="7166">
                  <c:v>40010.976388888892</c:v>
                </c:pt>
                <c:pt idx="7167">
                  <c:v>40010.977083333324</c:v>
                </c:pt>
                <c:pt idx="7168">
                  <c:v>40010.977777777778</c:v>
                </c:pt>
                <c:pt idx="7169">
                  <c:v>40010.978472222232</c:v>
                </c:pt>
                <c:pt idx="7170">
                  <c:v>40010.979166666591</c:v>
                </c:pt>
                <c:pt idx="7171">
                  <c:v>40010.979861111104</c:v>
                </c:pt>
                <c:pt idx="7172">
                  <c:v>40010.980555555601</c:v>
                </c:pt>
                <c:pt idx="7173">
                  <c:v>40010.981250000012</c:v>
                </c:pt>
                <c:pt idx="7174">
                  <c:v>40010.981944444502</c:v>
                </c:pt>
                <c:pt idx="7175">
                  <c:v>40010.982638888985</c:v>
                </c:pt>
                <c:pt idx="7176">
                  <c:v>40010.98333333333</c:v>
                </c:pt>
                <c:pt idx="7177">
                  <c:v>40010.984027777791</c:v>
                </c:pt>
                <c:pt idx="7178">
                  <c:v>40010.984722222223</c:v>
                </c:pt>
                <c:pt idx="7179">
                  <c:v>40010.98541666667</c:v>
                </c:pt>
                <c:pt idx="7180">
                  <c:v>40010.986111111109</c:v>
                </c:pt>
                <c:pt idx="7181">
                  <c:v>40010.986805555563</c:v>
                </c:pt>
                <c:pt idx="7182">
                  <c:v>40010.987500000003</c:v>
                </c:pt>
                <c:pt idx="7183">
                  <c:v>40010.988194444544</c:v>
                </c:pt>
                <c:pt idx="7184">
                  <c:v>40010.988888888969</c:v>
                </c:pt>
                <c:pt idx="7185">
                  <c:v>40010.989583333336</c:v>
                </c:pt>
                <c:pt idx="7186">
                  <c:v>40010.990277777782</c:v>
                </c:pt>
                <c:pt idx="7187">
                  <c:v>40010.990972222222</c:v>
                </c:pt>
                <c:pt idx="7188">
                  <c:v>40010.991666666574</c:v>
                </c:pt>
                <c:pt idx="7189">
                  <c:v>40010.992361111043</c:v>
                </c:pt>
                <c:pt idx="7190">
                  <c:v>40010.993055555555</c:v>
                </c:pt>
                <c:pt idx="7191">
                  <c:v>40010.993749999994</c:v>
                </c:pt>
                <c:pt idx="7192">
                  <c:v>40010.994444444441</c:v>
                </c:pt>
                <c:pt idx="7193">
                  <c:v>40010.995138888888</c:v>
                </c:pt>
                <c:pt idx="7194">
                  <c:v>40010.995833333334</c:v>
                </c:pt>
                <c:pt idx="7195">
                  <c:v>40010.996527777781</c:v>
                </c:pt>
                <c:pt idx="7196">
                  <c:v>40010.99722222222</c:v>
                </c:pt>
                <c:pt idx="7197">
                  <c:v>40010.997916666609</c:v>
                </c:pt>
                <c:pt idx="7198">
                  <c:v>40010.998611111114</c:v>
                </c:pt>
                <c:pt idx="7199">
                  <c:v>40010.999305555524</c:v>
                </c:pt>
                <c:pt idx="7200">
                  <c:v>40011</c:v>
                </c:pt>
                <c:pt idx="7201">
                  <c:v>40011.000694444527</c:v>
                </c:pt>
                <c:pt idx="7202">
                  <c:v>40011.001388888886</c:v>
                </c:pt>
                <c:pt idx="7203">
                  <c:v>40011.002083333326</c:v>
                </c:pt>
                <c:pt idx="7204">
                  <c:v>40011.00277777778</c:v>
                </c:pt>
                <c:pt idx="7205">
                  <c:v>40011.003472222204</c:v>
                </c:pt>
                <c:pt idx="7206">
                  <c:v>40011.004166666607</c:v>
                </c:pt>
                <c:pt idx="7207">
                  <c:v>40011.004861111105</c:v>
                </c:pt>
                <c:pt idx="7208">
                  <c:v>40011.005555555559</c:v>
                </c:pt>
                <c:pt idx="7209">
                  <c:v>40011.006250000013</c:v>
                </c:pt>
                <c:pt idx="7210">
                  <c:v>40011.006944444511</c:v>
                </c:pt>
                <c:pt idx="7211">
                  <c:v>40011.007638888892</c:v>
                </c:pt>
                <c:pt idx="7212">
                  <c:v>40011.008333333331</c:v>
                </c:pt>
                <c:pt idx="7213">
                  <c:v>40011.009027777778</c:v>
                </c:pt>
                <c:pt idx="7214">
                  <c:v>40011.009722222225</c:v>
                </c:pt>
                <c:pt idx="7215">
                  <c:v>40011.010416666664</c:v>
                </c:pt>
                <c:pt idx="7216">
                  <c:v>40011.011111111104</c:v>
                </c:pt>
                <c:pt idx="7217">
                  <c:v>40011.011805555558</c:v>
                </c:pt>
                <c:pt idx="7218">
                  <c:v>40011.012500000012</c:v>
                </c:pt>
                <c:pt idx="7219">
                  <c:v>40011.013194444502</c:v>
                </c:pt>
                <c:pt idx="7220">
                  <c:v>40011.013888888891</c:v>
                </c:pt>
                <c:pt idx="7221">
                  <c:v>40011.01458333333</c:v>
                </c:pt>
                <c:pt idx="7222">
                  <c:v>40011.015277777791</c:v>
                </c:pt>
                <c:pt idx="7223">
                  <c:v>40011.015972222223</c:v>
                </c:pt>
                <c:pt idx="7224">
                  <c:v>40011.01666666667</c:v>
                </c:pt>
                <c:pt idx="7225">
                  <c:v>40011.017361111051</c:v>
                </c:pt>
                <c:pt idx="7226">
                  <c:v>40011.018055555563</c:v>
                </c:pt>
                <c:pt idx="7227">
                  <c:v>40011.018750000003</c:v>
                </c:pt>
                <c:pt idx="7228">
                  <c:v>40011.019444444442</c:v>
                </c:pt>
                <c:pt idx="7229">
                  <c:v>40011.020138888889</c:v>
                </c:pt>
                <c:pt idx="7230">
                  <c:v>40011.020833333336</c:v>
                </c:pt>
                <c:pt idx="7231">
                  <c:v>40011.021527777775</c:v>
                </c:pt>
                <c:pt idx="7232">
                  <c:v>40011.022222222222</c:v>
                </c:pt>
                <c:pt idx="7233">
                  <c:v>40011.022916666654</c:v>
                </c:pt>
                <c:pt idx="7234">
                  <c:v>40011.023611111043</c:v>
                </c:pt>
                <c:pt idx="7235">
                  <c:v>40011.024305555555</c:v>
                </c:pt>
                <c:pt idx="7236">
                  <c:v>40011.025000000001</c:v>
                </c:pt>
                <c:pt idx="7237">
                  <c:v>40011.025694444441</c:v>
                </c:pt>
                <c:pt idx="7238">
                  <c:v>40011.026388888888</c:v>
                </c:pt>
                <c:pt idx="7239">
                  <c:v>40011.027083333247</c:v>
                </c:pt>
                <c:pt idx="7240">
                  <c:v>40011.027777777774</c:v>
                </c:pt>
                <c:pt idx="7241">
                  <c:v>40011.02847222222</c:v>
                </c:pt>
                <c:pt idx="7242">
                  <c:v>40011.029166666573</c:v>
                </c:pt>
                <c:pt idx="7243">
                  <c:v>40011.029861111034</c:v>
                </c:pt>
                <c:pt idx="7244">
                  <c:v>40011.030555555553</c:v>
                </c:pt>
                <c:pt idx="7245">
                  <c:v>40011.03125</c:v>
                </c:pt>
                <c:pt idx="7246">
                  <c:v>40011.031944444447</c:v>
                </c:pt>
                <c:pt idx="7247">
                  <c:v>40011.032638888893</c:v>
                </c:pt>
                <c:pt idx="7248">
                  <c:v>40011.033333333326</c:v>
                </c:pt>
                <c:pt idx="7249">
                  <c:v>40011.03402777778</c:v>
                </c:pt>
                <c:pt idx="7250">
                  <c:v>40011.034722222204</c:v>
                </c:pt>
                <c:pt idx="7251">
                  <c:v>40011.035416666607</c:v>
                </c:pt>
                <c:pt idx="7252">
                  <c:v>40011.036111111105</c:v>
                </c:pt>
                <c:pt idx="7253">
                  <c:v>40011.036805555559</c:v>
                </c:pt>
                <c:pt idx="7254">
                  <c:v>40011.037499999999</c:v>
                </c:pt>
                <c:pt idx="7255">
                  <c:v>40011.038194444511</c:v>
                </c:pt>
                <c:pt idx="7256">
                  <c:v>40011.038888888892</c:v>
                </c:pt>
                <c:pt idx="7257">
                  <c:v>40011.039583333324</c:v>
                </c:pt>
                <c:pt idx="7258">
                  <c:v>40011.040277777793</c:v>
                </c:pt>
                <c:pt idx="7259">
                  <c:v>40011.040972222232</c:v>
                </c:pt>
                <c:pt idx="7260">
                  <c:v>40011.041666666591</c:v>
                </c:pt>
                <c:pt idx="7261">
                  <c:v>40011.042361111104</c:v>
                </c:pt>
                <c:pt idx="7262">
                  <c:v>40011.043055555558</c:v>
                </c:pt>
                <c:pt idx="7263">
                  <c:v>40011.043749999997</c:v>
                </c:pt>
                <c:pt idx="7264">
                  <c:v>40011.044444444502</c:v>
                </c:pt>
                <c:pt idx="7265">
                  <c:v>40011.045138888891</c:v>
                </c:pt>
                <c:pt idx="7266">
                  <c:v>40011.04583333333</c:v>
                </c:pt>
                <c:pt idx="7267">
                  <c:v>40011.046527777791</c:v>
                </c:pt>
                <c:pt idx="7268">
                  <c:v>40011.047222222223</c:v>
                </c:pt>
                <c:pt idx="7269">
                  <c:v>40011.04791666667</c:v>
                </c:pt>
                <c:pt idx="7270">
                  <c:v>40011.048611111109</c:v>
                </c:pt>
                <c:pt idx="7271">
                  <c:v>40011.049305555556</c:v>
                </c:pt>
                <c:pt idx="7272">
                  <c:v>40011.050000000003</c:v>
                </c:pt>
                <c:pt idx="7273">
                  <c:v>40011.050694444544</c:v>
                </c:pt>
                <c:pt idx="7274">
                  <c:v>40011.051388888889</c:v>
                </c:pt>
                <c:pt idx="7275">
                  <c:v>40011.052083333336</c:v>
                </c:pt>
                <c:pt idx="7276">
                  <c:v>40011.052777777782</c:v>
                </c:pt>
                <c:pt idx="7277">
                  <c:v>40011.053472222222</c:v>
                </c:pt>
                <c:pt idx="7278">
                  <c:v>40011.054166666654</c:v>
                </c:pt>
                <c:pt idx="7279">
                  <c:v>40011.054861111108</c:v>
                </c:pt>
                <c:pt idx="7280">
                  <c:v>40011.055555555562</c:v>
                </c:pt>
                <c:pt idx="7281">
                  <c:v>40011.05625000006</c:v>
                </c:pt>
                <c:pt idx="7282">
                  <c:v>40011.056944444535</c:v>
                </c:pt>
                <c:pt idx="7283">
                  <c:v>40011.057638888953</c:v>
                </c:pt>
                <c:pt idx="7284">
                  <c:v>40011.058333333342</c:v>
                </c:pt>
                <c:pt idx="7285">
                  <c:v>40011.059027777781</c:v>
                </c:pt>
                <c:pt idx="7286">
                  <c:v>40011.05972222222</c:v>
                </c:pt>
                <c:pt idx="7287">
                  <c:v>40011.060416666609</c:v>
                </c:pt>
                <c:pt idx="7288">
                  <c:v>40011.061111111034</c:v>
                </c:pt>
                <c:pt idx="7289">
                  <c:v>40011.061805555524</c:v>
                </c:pt>
                <c:pt idx="7290">
                  <c:v>40011.0625</c:v>
                </c:pt>
                <c:pt idx="7291">
                  <c:v>40011.063194444447</c:v>
                </c:pt>
                <c:pt idx="7292">
                  <c:v>40011.063888888886</c:v>
                </c:pt>
                <c:pt idx="7293">
                  <c:v>40011.064583333326</c:v>
                </c:pt>
                <c:pt idx="7294">
                  <c:v>40011.06527777778</c:v>
                </c:pt>
                <c:pt idx="7295">
                  <c:v>40011.065972222204</c:v>
                </c:pt>
                <c:pt idx="7296">
                  <c:v>40011.066666666607</c:v>
                </c:pt>
                <c:pt idx="7297">
                  <c:v>40011.067361111003</c:v>
                </c:pt>
                <c:pt idx="7298">
                  <c:v>40011.068055555559</c:v>
                </c:pt>
                <c:pt idx="7299">
                  <c:v>40011.068749999999</c:v>
                </c:pt>
                <c:pt idx="7300">
                  <c:v>40011.069444444445</c:v>
                </c:pt>
                <c:pt idx="7301">
                  <c:v>40011.070138888892</c:v>
                </c:pt>
                <c:pt idx="7302">
                  <c:v>40011.070833333331</c:v>
                </c:pt>
                <c:pt idx="7303">
                  <c:v>40011.071527777778</c:v>
                </c:pt>
                <c:pt idx="7304">
                  <c:v>40011.072222222232</c:v>
                </c:pt>
                <c:pt idx="7305">
                  <c:v>40011.072916666664</c:v>
                </c:pt>
                <c:pt idx="7306">
                  <c:v>40011.073611111104</c:v>
                </c:pt>
                <c:pt idx="7307">
                  <c:v>40011.074305555558</c:v>
                </c:pt>
                <c:pt idx="7308">
                  <c:v>40011.075000000004</c:v>
                </c:pt>
                <c:pt idx="7309">
                  <c:v>40011.075694444502</c:v>
                </c:pt>
                <c:pt idx="7310">
                  <c:v>40011.076388888891</c:v>
                </c:pt>
                <c:pt idx="7311">
                  <c:v>40011.077083333272</c:v>
                </c:pt>
                <c:pt idx="7312">
                  <c:v>40011.077777777777</c:v>
                </c:pt>
                <c:pt idx="7313">
                  <c:v>40011.078472222223</c:v>
                </c:pt>
                <c:pt idx="7314">
                  <c:v>40011.07916666659</c:v>
                </c:pt>
                <c:pt idx="7315">
                  <c:v>40011.079861111051</c:v>
                </c:pt>
                <c:pt idx="7316">
                  <c:v>40011.080555555563</c:v>
                </c:pt>
                <c:pt idx="7317">
                  <c:v>40011.081250000003</c:v>
                </c:pt>
                <c:pt idx="7318">
                  <c:v>40011.081944444442</c:v>
                </c:pt>
                <c:pt idx="7319">
                  <c:v>40011.082638888969</c:v>
                </c:pt>
                <c:pt idx="7320">
                  <c:v>40011.083333333336</c:v>
                </c:pt>
                <c:pt idx="7321">
                  <c:v>40011.084027777782</c:v>
                </c:pt>
                <c:pt idx="7322">
                  <c:v>40011.084722222222</c:v>
                </c:pt>
                <c:pt idx="7323">
                  <c:v>40011.085416666654</c:v>
                </c:pt>
                <c:pt idx="7324">
                  <c:v>40011.086111111108</c:v>
                </c:pt>
                <c:pt idx="7325">
                  <c:v>40011.086805555562</c:v>
                </c:pt>
                <c:pt idx="7326">
                  <c:v>40011.087500000001</c:v>
                </c:pt>
                <c:pt idx="7327">
                  <c:v>40011.088194444535</c:v>
                </c:pt>
                <c:pt idx="7328">
                  <c:v>40011.088888888953</c:v>
                </c:pt>
                <c:pt idx="7329">
                  <c:v>40011.089583333334</c:v>
                </c:pt>
                <c:pt idx="7330">
                  <c:v>40011.090277777781</c:v>
                </c:pt>
                <c:pt idx="7331">
                  <c:v>40011.09097222222</c:v>
                </c:pt>
                <c:pt idx="7332">
                  <c:v>40011.091666666573</c:v>
                </c:pt>
                <c:pt idx="7333">
                  <c:v>40011.092361111034</c:v>
                </c:pt>
                <c:pt idx="7334">
                  <c:v>40011.093055555524</c:v>
                </c:pt>
                <c:pt idx="7335">
                  <c:v>40011.093749999985</c:v>
                </c:pt>
                <c:pt idx="7336">
                  <c:v>40011.094444444447</c:v>
                </c:pt>
                <c:pt idx="7337">
                  <c:v>40011.095138888886</c:v>
                </c:pt>
                <c:pt idx="7338">
                  <c:v>40011.095833333326</c:v>
                </c:pt>
                <c:pt idx="7339">
                  <c:v>40011.09652777778</c:v>
                </c:pt>
                <c:pt idx="7340">
                  <c:v>40011.097222222204</c:v>
                </c:pt>
                <c:pt idx="7341">
                  <c:v>40011.097916666607</c:v>
                </c:pt>
                <c:pt idx="7342">
                  <c:v>40011.098611111105</c:v>
                </c:pt>
                <c:pt idx="7343">
                  <c:v>40011.099305555501</c:v>
                </c:pt>
                <c:pt idx="7344">
                  <c:v>40011.1</c:v>
                </c:pt>
                <c:pt idx="7345">
                  <c:v>40011.100694444511</c:v>
                </c:pt>
                <c:pt idx="7346">
                  <c:v>40011.101388888885</c:v>
                </c:pt>
                <c:pt idx="7347">
                  <c:v>40011.102083333324</c:v>
                </c:pt>
                <c:pt idx="7348">
                  <c:v>40011.102777777778</c:v>
                </c:pt>
                <c:pt idx="7349">
                  <c:v>40011.103472222225</c:v>
                </c:pt>
                <c:pt idx="7350">
                  <c:v>40011.104166666591</c:v>
                </c:pt>
                <c:pt idx="7351">
                  <c:v>40011.104861111104</c:v>
                </c:pt>
                <c:pt idx="7352">
                  <c:v>40011.105555555558</c:v>
                </c:pt>
                <c:pt idx="7353">
                  <c:v>40011.106250000012</c:v>
                </c:pt>
                <c:pt idx="7354">
                  <c:v>40011.106944444502</c:v>
                </c:pt>
                <c:pt idx="7355">
                  <c:v>40011.107638888891</c:v>
                </c:pt>
                <c:pt idx="7356">
                  <c:v>40011.10833333333</c:v>
                </c:pt>
                <c:pt idx="7357">
                  <c:v>40011.109027777777</c:v>
                </c:pt>
                <c:pt idx="7358">
                  <c:v>40011.109722222194</c:v>
                </c:pt>
                <c:pt idx="7359">
                  <c:v>40011.11041666667</c:v>
                </c:pt>
                <c:pt idx="7360">
                  <c:v>40011.111111111051</c:v>
                </c:pt>
                <c:pt idx="7361">
                  <c:v>40011.111805555556</c:v>
                </c:pt>
                <c:pt idx="7362">
                  <c:v>40011.112500000003</c:v>
                </c:pt>
                <c:pt idx="7363">
                  <c:v>40011.113194444442</c:v>
                </c:pt>
                <c:pt idx="7364">
                  <c:v>40011.113888888889</c:v>
                </c:pt>
                <c:pt idx="7365">
                  <c:v>40011.114583333336</c:v>
                </c:pt>
                <c:pt idx="7366">
                  <c:v>40011.115277777782</c:v>
                </c:pt>
                <c:pt idx="7367">
                  <c:v>40011.115972222222</c:v>
                </c:pt>
                <c:pt idx="7368">
                  <c:v>40011.116666666654</c:v>
                </c:pt>
                <c:pt idx="7369">
                  <c:v>40011.117361111043</c:v>
                </c:pt>
                <c:pt idx="7370">
                  <c:v>40011.118055555562</c:v>
                </c:pt>
                <c:pt idx="7371">
                  <c:v>40011.118750000001</c:v>
                </c:pt>
                <c:pt idx="7372">
                  <c:v>40011.119444444441</c:v>
                </c:pt>
                <c:pt idx="7373">
                  <c:v>40011.120138888888</c:v>
                </c:pt>
                <c:pt idx="7374">
                  <c:v>40011.120833333334</c:v>
                </c:pt>
                <c:pt idx="7375">
                  <c:v>40011.121527777774</c:v>
                </c:pt>
                <c:pt idx="7376">
                  <c:v>40011.12222222222</c:v>
                </c:pt>
                <c:pt idx="7377">
                  <c:v>40011.122916666609</c:v>
                </c:pt>
                <c:pt idx="7378">
                  <c:v>40011.123611111034</c:v>
                </c:pt>
                <c:pt idx="7379">
                  <c:v>40011.124305555524</c:v>
                </c:pt>
                <c:pt idx="7380">
                  <c:v>40011.124999999993</c:v>
                </c:pt>
                <c:pt idx="7381">
                  <c:v>40011.125694444447</c:v>
                </c:pt>
                <c:pt idx="7382">
                  <c:v>40011.126388888886</c:v>
                </c:pt>
                <c:pt idx="7383">
                  <c:v>40011.127083333224</c:v>
                </c:pt>
                <c:pt idx="7384">
                  <c:v>40011.127777777714</c:v>
                </c:pt>
                <c:pt idx="7385">
                  <c:v>40011.128472222204</c:v>
                </c:pt>
                <c:pt idx="7386">
                  <c:v>40011.129166666564</c:v>
                </c:pt>
                <c:pt idx="7387">
                  <c:v>40011.129861111003</c:v>
                </c:pt>
                <c:pt idx="7388">
                  <c:v>40011.130555555559</c:v>
                </c:pt>
                <c:pt idx="7389">
                  <c:v>40011.131249999999</c:v>
                </c:pt>
                <c:pt idx="7390">
                  <c:v>40011.131944444445</c:v>
                </c:pt>
                <c:pt idx="7391">
                  <c:v>40011.132638888892</c:v>
                </c:pt>
                <c:pt idx="7392">
                  <c:v>40011.133333333324</c:v>
                </c:pt>
                <c:pt idx="7393">
                  <c:v>40011.134027777778</c:v>
                </c:pt>
                <c:pt idx="7394">
                  <c:v>40011.134722222225</c:v>
                </c:pt>
                <c:pt idx="7395">
                  <c:v>40011.135416666591</c:v>
                </c:pt>
                <c:pt idx="7396">
                  <c:v>40011.136111111104</c:v>
                </c:pt>
                <c:pt idx="7397">
                  <c:v>40011.136805555558</c:v>
                </c:pt>
                <c:pt idx="7398">
                  <c:v>40011.137499999997</c:v>
                </c:pt>
                <c:pt idx="7399">
                  <c:v>40011.138194444502</c:v>
                </c:pt>
                <c:pt idx="7400">
                  <c:v>40011.138888888891</c:v>
                </c:pt>
                <c:pt idx="7401">
                  <c:v>40011.139583333272</c:v>
                </c:pt>
                <c:pt idx="7402">
                  <c:v>40011.140277777791</c:v>
                </c:pt>
                <c:pt idx="7403">
                  <c:v>40011.140972222223</c:v>
                </c:pt>
                <c:pt idx="7404">
                  <c:v>40011.14166666659</c:v>
                </c:pt>
                <c:pt idx="7405">
                  <c:v>40011.142361111051</c:v>
                </c:pt>
                <c:pt idx="7406">
                  <c:v>40011.143055555556</c:v>
                </c:pt>
                <c:pt idx="7407">
                  <c:v>40011.143749999996</c:v>
                </c:pt>
                <c:pt idx="7408">
                  <c:v>40011.144444444442</c:v>
                </c:pt>
                <c:pt idx="7409">
                  <c:v>40011.145138888889</c:v>
                </c:pt>
                <c:pt idx="7410">
                  <c:v>40011.145833333336</c:v>
                </c:pt>
                <c:pt idx="7411">
                  <c:v>40011.146527777782</c:v>
                </c:pt>
                <c:pt idx="7412">
                  <c:v>40011.147222222222</c:v>
                </c:pt>
                <c:pt idx="7413">
                  <c:v>40011.147916666654</c:v>
                </c:pt>
                <c:pt idx="7414">
                  <c:v>40011.148611111108</c:v>
                </c:pt>
                <c:pt idx="7415">
                  <c:v>40011.149305555555</c:v>
                </c:pt>
                <c:pt idx="7416">
                  <c:v>40011.15</c:v>
                </c:pt>
                <c:pt idx="7417">
                  <c:v>40011.150694444535</c:v>
                </c:pt>
                <c:pt idx="7418">
                  <c:v>40011.151388888888</c:v>
                </c:pt>
                <c:pt idx="7419">
                  <c:v>40011.152083333334</c:v>
                </c:pt>
                <c:pt idx="7420">
                  <c:v>40011.152777777781</c:v>
                </c:pt>
                <c:pt idx="7421">
                  <c:v>40011.15347222222</c:v>
                </c:pt>
                <c:pt idx="7422">
                  <c:v>40011.154166666609</c:v>
                </c:pt>
                <c:pt idx="7423">
                  <c:v>40011.154861111114</c:v>
                </c:pt>
                <c:pt idx="7424">
                  <c:v>40011.155555555553</c:v>
                </c:pt>
                <c:pt idx="7425">
                  <c:v>40011.156250000058</c:v>
                </c:pt>
                <c:pt idx="7426">
                  <c:v>40011.156944444527</c:v>
                </c:pt>
                <c:pt idx="7427">
                  <c:v>40011.157638888893</c:v>
                </c:pt>
                <c:pt idx="7428">
                  <c:v>40011.158333333333</c:v>
                </c:pt>
                <c:pt idx="7429">
                  <c:v>40011.15902777778</c:v>
                </c:pt>
                <c:pt idx="7430">
                  <c:v>40011.159722222204</c:v>
                </c:pt>
                <c:pt idx="7431">
                  <c:v>40011.160416666607</c:v>
                </c:pt>
                <c:pt idx="7432">
                  <c:v>40011.161111111003</c:v>
                </c:pt>
                <c:pt idx="7433">
                  <c:v>40011.161805555501</c:v>
                </c:pt>
                <c:pt idx="7434">
                  <c:v>40011.162499999999</c:v>
                </c:pt>
                <c:pt idx="7435">
                  <c:v>40011.163194444445</c:v>
                </c:pt>
                <c:pt idx="7436">
                  <c:v>40011.163888888885</c:v>
                </c:pt>
                <c:pt idx="7437">
                  <c:v>40011.164583333324</c:v>
                </c:pt>
                <c:pt idx="7438">
                  <c:v>40011.165277777778</c:v>
                </c:pt>
                <c:pt idx="7439">
                  <c:v>40011.165972222225</c:v>
                </c:pt>
                <c:pt idx="7440">
                  <c:v>40011.166666666591</c:v>
                </c:pt>
                <c:pt idx="7441">
                  <c:v>40011.167361111002</c:v>
                </c:pt>
                <c:pt idx="7442">
                  <c:v>40011.168055555558</c:v>
                </c:pt>
                <c:pt idx="7443">
                  <c:v>40011.168749999997</c:v>
                </c:pt>
                <c:pt idx="7444">
                  <c:v>40011.169444444444</c:v>
                </c:pt>
                <c:pt idx="7445">
                  <c:v>40011.170138888891</c:v>
                </c:pt>
                <c:pt idx="7446">
                  <c:v>40011.17083333333</c:v>
                </c:pt>
                <c:pt idx="7447">
                  <c:v>40011.171527777777</c:v>
                </c:pt>
                <c:pt idx="7448">
                  <c:v>40011.172222222223</c:v>
                </c:pt>
                <c:pt idx="7449">
                  <c:v>40011.17291666667</c:v>
                </c:pt>
                <c:pt idx="7450">
                  <c:v>40011.173611111051</c:v>
                </c:pt>
                <c:pt idx="7451">
                  <c:v>40011.174305555556</c:v>
                </c:pt>
                <c:pt idx="7452">
                  <c:v>40011.175000000003</c:v>
                </c:pt>
                <c:pt idx="7453">
                  <c:v>40011.175694444442</c:v>
                </c:pt>
                <c:pt idx="7454">
                  <c:v>40011.176388888889</c:v>
                </c:pt>
                <c:pt idx="7455">
                  <c:v>40011.17708333327</c:v>
                </c:pt>
                <c:pt idx="7456">
                  <c:v>40011.177777777775</c:v>
                </c:pt>
                <c:pt idx="7457">
                  <c:v>40011.178472222222</c:v>
                </c:pt>
                <c:pt idx="7458">
                  <c:v>40011.179166666574</c:v>
                </c:pt>
                <c:pt idx="7459">
                  <c:v>40011.179861111043</c:v>
                </c:pt>
                <c:pt idx="7460">
                  <c:v>40011.180555555562</c:v>
                </c:pt>
                <c:pt idx="7461">
                  <c:v>40011.181250000001</c:v>
                </c:pt>
                <c:pt idx="7462">
                  <c:v>40011.181944444441</c:v>
                </c:pt>
                <c:pt idx="7463">
                  <c:v>40011.182638888953</c:v>
                </c:pt>
                <c:pt idx="7464">
                  <c:v>40011.183333333334</c:v>
                </c:pt>
                <c:pt idx="7465">
                  <c:v>40011.184027777781</c:v>
                </c:pt>
                <c:pt idx="7466">
                  <c:v>40011.18472222222</c:v>
                </c:pt>
                <c:pt idx="7467">
                  <c:v>40011.185416666609</c:v>
                </c:pt>
                <c:pt idx="7468">
                  <c:v>40011.186111111114</c:v>
                </c:pt>
                <c:pt idx="7469">
                  <c:v>40011.186805555553</c:v>
                </c:pt>
                <c:pt idx="7470">
                  <c:v>40011.1875</c:v>
                </c:pt>
                <c:pt idx="7471">
                  <c:v>40011.188194444527</c:v>
                </c:pt>
                <c:pt idx="7472">
                  <c:v>40011.188888888893</c:v>
                </c:pt>
                <c:pt idx="7473">
                  <c:v>40011.189583333326</c:v>
                </c:pt>
                <c:pt idx="7474">
                  <c:v>40011.19027777778</c:v>
                </c:pt>
                <c:pt idx="7475">
                  <c:v>40011.190972222204</c:v>
                </c:pt>
                <c:pt idx="7476">
                  <c:v>40011.191666666564</c:v>
                </c:pt>
                <c:pt idx="7477">
                  <c:v>40011.192361111003</c:v>
                </c:pt>
                <c:pt idx="7478">
                  <c:v>40011.193055555501</c:v>
                </c:pt>
                <c:pt idx="7479">
                  <c:v>40011.193749999984</c:v>
                </c:pt>
                <c:pt idx="7480">
                  <c:v>40011.194444444445</c:v>
                </c:pt>
                <c:pt idx="7481">
                  <c:v>40011.195138888885</c:v>
                </c:pt>
                <c:pt idx="7482">
                  <c:v>40011.195833333324</c:v>
                </c:pt>
                <c:pt idx="7483">
                  <c:v>40011.196527777778</c:v>
                </c:pt>
                <c:pt idx="7484">
                  <c:v>40011.197222222225</c:v>
                </c:pt>
                <c:pt idx="7485">
                  <c:v>40011.197916666591</c:v>
                </c:pt>
                <c:pt idx="7486">
                  <c:v>40011.198611111104</c:v>
                </c:pt>
                <c:pt idx="7487">
                  <c:v>40011.199305555485</c:v>
                </c:pt>
                <c:pt idx="7488">
                  <c:v>40011.199999999997</c:v>
                </c:pt>
                <c:pt idx="7489">
                  <c:v>40011.200694444502</c:v>
                </c:pt>
                <c:pt idx="7490">
                  <c:v>40011.201388888876</c:v>
                </c:pt>
                <c:pt idx="7491">
                  <c:v>40011.202083333272</c:v>
                </c:pt>
                <c:pt idx="7492">
                  <c:v>40011.202777777777</c:v>
                </c:pt>
                <c:pt idx="7493">
                  <c:v>40011.203472222194</c:v>
                </c:pt>
                <c:pt idx="7494">
                  <c:v>40011.20416666659</c:v>
                </c:pt>
                <c:pt idx="7495">
                  <c:v>40011.204861111051</c:v>
                </c:pt>
                <c:pt idx="7496">
                  <c:v>40011.205555555556</c:v>
                </c:pt>
                <c:pt idx="7497">
                  <c:v>40011.206250000003</c:v>
                </c:pt>
                <c:pt idx="7498">
                  <c:v>40011.206944444442</c:v>
                </c:pt>
                <c:pt idx="7499">
                  <c:v>40011.207638888889</c:v>
                </c:pt>
                <c:pt idx="7500">
                  <c:v>40011.208333333336</c:v>
                </c:pt>
                <c:pt idx="7501">
                  <c:v>40011.209027777775</c:v>
                </c:pt>
                <c:pt idx="7502">
                  <c:v>40011.209722222186</c:v>
                </c:pt>
                <c:pt idx="7503">
                  <c:v>40011.210416666654</c:v>
                </c:pt>
                <c:pt idx="7504">
                  <c:v>40011.211111111043</c:v>
                </c:pt>
                <c:pt idx="7505">
                  <c:v>40011.211805555555</c:v>
                </c:pt>
                <c:pt idx="7506">
                  <c:v>40011.212500000001</c:v>
                </c:pt>
                <c:pt idx="7507">
                  <c:v>40011.213194444441</c:v>
                </c:pt>
                <c:pt idx="7508">
                  <c:v>40011.213888888888</c:v>
                </c:pt>
                <c:pt idx="7509">
                  <c:v>40011.214583333334</c:v>
                </c:pt>
                <c:pt idx="7510">
                  <c:v>40011.215277777781</c:v>
                </c:pt>
                <c:pt idx="7511">
                  <c:v>40011.21597222222</c:v>
                </c:pt>
                <c:pt idx="7512">
                  <c:v>40011.216666666609</c:v>
                </c:pt>
                <c:pt idx="7513">
                  <c:v>40011.217361111034</c:v>
                </c:pt>
                <c:pt idx="7514">
                  <c:v>40011.218055555553</c:v>
                </c:pt>
                <c:pt idx="7515">
                  <c:v>40011.21875</c:v>
                </c:pt>
                <c:pt idx="7516">
                  <c:v>40011.219444444447</c:v>
                </c:pt>
                <c:pt idx="7517">
                  <c:v>40011.220138888886</c:v>
                </c:pt>
                <c:pt idx="7518">
                  <c:v>40011.220833333326</c:v>
                </c:pt>
                <c:pt idx="7519">
                  <c:v>40011.221527777714</c:v>
                </c:pt>
                <c:pt idx="7520">
                  <c:v>40011.222222222204</c:v>
                </c:pt>
                <c:pt idx="7521">
                  <c:v>40011.222916666607</c:v>
                </c:pt>
                <c:pt idx="7522">
                  <c:v>40011.223611111003</c:v>
                </c:pt>
                <c:pt idx="7523">
                  <c:v>40011.224305555501</c:v>
                </c:pt>
                <c:pt idx="7524">
                  <c:v>40011.224999999999</c:v>
                </c:pt>
                <c:pt idx="7525">
                  <c:v>40011.225694444445</c:v>
                </c:pt>
                <c:pt idx="7526">
                  <c:v>40011.226388888885</c:v>
                </c:pt>
                <c:pt idx="7527">
                  <c:v>40011.227083333215</c:v>
                </c:pt>
                <c:pt idx="7528">
                  <c:v>40011.227777777713</c:v>
                </c:pt>
                <c:pt idx="7529">
                  <c:v>40011.228472222225</c:v>
                </c:pt>
                <c:pt idx="7530">
                  <c:v>40011.229166666562</c:v>
                </c:pt>
                <c:pt idx="7531">
                  <c:v>40011.229861111002</c:v>
                </c:pt>
                <c:pt idx="7532">
                  <c:v>40011.230555555558</c:v>
                </c:pt>
                <c:pt idx="7533">
                  <c:v>40011.231249999997</c:v>
                </c:pt>
                <c:pt idx="7534">
                  <c:v>40011.231944444444</c:v>
                </c:pt>
                <c:pt idx="7535">
                  <c:v>40011.232638888891</c:v>
                </c:pt>
                <c:pt idx="7536">
                  <c:v>40011.233333333272</c:v>
                </c:pt>
                <c:pt idx="7537">
                  <c:v>40011.234027777777</c:v>
                </c:pt>
                <c:pt idx="7538">
                  <c:v>40011.234722222194</c:v>
                </c:pt>
                <c:pt idx="7539">
                  <c:v>40011.23541666659</c:v>
                </c:pt>
                <c:pt idx="7540">
                  <c:v>40011.236111111051</c:v>
                </c:pt>
                <c:pt idx="7541">
                  <c:v>40011.236805555556</c:v>
                </c:pt>
                <c:pt idx="7542">
                  <c:v>40011.237499999996</c:v>
                </c:pt>
                <c:pt idx="7543">
                  <c:v>40011.238194444442</c:v>
                </c:pt>
                <c:pt idx="7544">
                  <c:v>40011.238888888889</c:v>
                </c:pt>
                <c:pt idx="7545">
                  <c:v>40011.23958333327</c:v>
                </c:pt>
                <c:pt idx="7546">
                  <c:v>40011.240277777782</c:v>
                </c:pt>
                <c:pt idx="7547">
                  <c:v>40011.240972222222</c:v>
                </c:pt>
                <c:pt idx="7548">
                  <c:v>40011.241666666574</c:v>
                </c:pt>
                <c:pt idx="7549">
                  <c:v>40011.242361111043</c:v>
                </c:pt>
                <c:pt idx="7550">
                  <c:v>40011.243055555555</c:v>
                </c:pt>
                <c:pt idx="7551">
                  <c:v>40011.243749999994</c:v>
                </c:pt>
                <c:pt idx="7552">
                  <c:v>40011.244444444441</c:v>
                </c:pt>
                <c:pt idx="7553">
                  <c:v>40011.245138888888</c:v>
                </c:pt>
                <c:pt idx="7554">
                  <c:v>40011.245833333334</c:v>
                </c:pt>
                <c:pt idx="7555">
                  <c:v>40011.246527777781</c:v>
                </c:pt>
                <c:pt idx="7556">
                  <c:v>40011.24722222222</c:v>
                </c:pt>
                <c:pt idx="7557">
                  <c:v>40011.247916666609</c:v>
                </c:pt>
                <c:pt idx="7558">
                  <c:v>40011.248611111114</c:v>
                </c:pt>
                <c:pt idx="7559">
                  <c:v>40011.249305555524</c:v>
                </c:pt>
                <c:pt idx="7560">
                  <c:v>40011.25</c:v>
                </c:pt>
                <c:pt idx="7561">
                  <c:v>40011.250694444527</c:v>
                </c:pt>
                <c:pt idx="7562">
                  <c:v>40011.251388888886</c:v>
                </c:pt>
                <c:pt idx="7563">
                  <c:v>40011.252083333326</c:v>
                </c:pt>
                <c:pt idx="7564">
                  <c:v>40011.25277777778</c:v>
                </c:pt>
                <c:pt idx="7565">
                  <c:v>40011.253472222204</c:v>
                </c:pt>
                <c:pt idx="7566">
                  <c:v>40011.254166666607</c:v>
                </c:pt>
                <c:pt idx="7567">
                  <c:v>40011.254861111105</c:v>
                </c:pt>
                <c:pt idx="7568">
                  <c:v>40011.255555555559</c:v>
                </c:pt>
                <c:pt idx="7569">
                  <c:v>40011.256250000013</c:v>
                </c:pt>
                <c:pt idx="7570">
                  <c:v>40011.256944444511</c:v>
                </c:pt>
                <c:pt idx="7571">
                  <c:v>40011.257638888892</c:v>
                </c:pt>
                <c:pt idx="7572">
                  <c:v>40011.258333333331</c:v>
                </c:pt>
                <c:pt idx="7573">
                  <c:v>40011.259027777778</c:v>
                </c:pt>
                <c:pt idx="7574">
                  <c:v>40011.259722222225</c:v>
                </c:pt>
                <c:pt idx="7575">
                  <c:v>40011.260416666591</c:v>
                </c:pt>
                <c:pt idx="7576">
                  <c:v>40011.261111111002</c:v>
                </c:pt>
                <c:pt idx="7577">
                  <c:v>40011.261805555485</c:v>
                </c:pt>
                <c:pt idx="7578">
                  <c:v>40011.262499999997</c:v>
                </c:pt>
                <c:pt idx="7579">
                  <c:v>40011.263194444444</c:v>
                </c:pt>
                <c:pt idx="7580">
                  <c:v>40011.263888888876</c:v>
                </c:pt>
                <c:pt idx="7581">
                  <c:v>40011.264583333272</c:v>
                </c:pt>
                <c:pt idx="7582">
                  <c:v>40011.265277777777</c:v>
                </c:pt>
                <c:pt idx="7583">
                  <c:v>40011.265972222194</c:v>
                </c:pt>
                <c:pt idx="7584">
                  <c:v>40011.26666666659</c:v>
                </c:pt>
                <c:pt idx="7585">
                  <c:v>40011.267361110993</c:v>
                </c:pt>
                <c:pt idx="7586">
                  <c:v>40011.268055555556</c:v>
                </c:pt>
                <c:pt idx="7587">
                  <c:v>40011.268749999996</c:v>
                </c:pt>
                <c:pt idx="7588">
                  <c:v>40011.269444444435</c:v>
                </c:pt>
                <c:pt idx="7589">
                  <c:v>40011.270138888889</c:v>
                </c:pt>
                <c:pt idx="7590">
                  <c:v>40011.270833333336</c:v>
                </c:pt>
                <c:pt idx="7591">
                  <c:v>40011.271527777775</c:v>
                </c:pt>
                <c:pt idx="7592">
                  <c:v>40011.272222222222</c:v>
                </c:pt>
                <c:pt idx="7593">
                  <c:v>40011.272916666654</c:v>
                </c:pt>
                <c:pt idx="7594">
                  <c:v>40011.273611111043</c:v>
                </c:pt>
                <c:pt idx="7595">
                  <c:v>40011.274305555555</c:v>
                </c:pt>
                <c:pt idx="7596">
                  <c:v>40011.275000000001</c:v>
                </c:pt>
                <c:pt idx="7597">
                  <c:v>40011.275694444441</c:v>
                </c:pt>
                <c:pt idx="7598">
                  <c:v>40011.276388888888</c:v>
                </c:pt>
                <c:pt idx="7599">
                  <c:v>40011.277083333247</c:v>
                </c:pt>
                <c:pt idx="7600">
                  <c:v>40011.277777777774</c:v>
                </c:pt>
                <c:pt idx="7601">
                  <c:v>40011.27847222222</c:v>
                </c:pt>
                <c:pt idx="7602">
                  <c:v>40011.279166666573</c:v>
                </c:pt>
                <c:pt idx="7603">
                  <c:v>40011.279861111034</c:v>
                </c:pt>
                <c:pt idx="7604">
                  <c:v>40011.280555555553</c:v>
                </c:pt>
                <c:pt idx="7605">
                  <c:v>40011.28125</c:v>
                </c:pt>
                <c:pt idx="7606">
                  <c:v>40011.281944444447</c:v>
                </c:pt>
                <c:pt idx="7607">
                  <c:v>40011.282638888893</c:v>
                </c:pt>
                <c:pt idx="7608">
                  <c:v>40011.283333333326</c:v>
                </c:pt>
                <c:pt idx="7609">
                  <c:v>40011.28402777778</c:v>
                </c:pt>
                <c:pt idx="7610">
                  <c:v>40011.284722222204</c:v>
                </c:pt>
                <c:pt idx="7611">
                  <c:v>40011.285416666607</c:v>
                </c:pt>
                <c:pt idx="7612">
                  <c:v>40011.286111111105</c:v>
                </c:pt>
                <c:pt idx="7613">
                  <c:v>40011.286805555559</c:v>
                </c:pt>
                <c:pt idx="7614">
                  <c:v>40011.287499999999</c:v>
                </c:pt>
                <c:pt idx="7615">
                  <c:v>40011.288194444511</c:v>
                </c:pt>
                <c:pt idx="7616">
                  <c:v>40011.288888888892</c:v>
                </c:pt>
                <c:pt idx="7617">
                  <c:v>40011.289583333324</c:v>
                </c:pt>
                <c:pt idx="7618">
                  <c:v>40011.290277777778</c:v>
                </c:pt>
                <c:pt idx="7619">
                  <c:v>40011.290972222225</c:v>
                </c:pt>
                <c:pt idx="7620">
                  <c:v>40011.291666666562</c:v>
                </c:pt>
                <c:pt idx="7621">
                  <c:v>40011.292361111002</c:v>
                </c:pt>
                <c:pt idx="7622">
                  <c:v>40011.293055555485</c:v>
                </c:pt>
                <c:pt idx="7623">
                  <c:v>40011.293749999975</c:v>
                </c:pt>
                <c:pt idx="7624">
                  <c:v>40011.294444444444</c:v>
                </c:pt>
                <c:pt idx="7625">
                  <c:v>40011.295138888876</c:v>
                </c:pt>
                <c:pt idx="7626">
                  <c:v>40011.295833333272</c:v>
                </c:pt>
                <c:pt idx="7627">
                  <c:v>40011.296527777777</c:v>
                </c:pt>
                <c:pt idx="7628">
                  <c:v>40011.297222222194</c:v>
                </c:pt>
                <c:pt idx="7629">
                  <c:v>40011.29791666659</c:v>
                </c:pt>
                <c:pt idx="7630">
                  <c:v>40011.298611111051</c:v>
                </c:pt>
                <c:pt idx="7631">
                  <c:v>40011.299305555469</c:v>
                </c:pt>
                <c:pt idx="7632">
                  <c:v>40011.300000000003</c:v>
                </c:pt>
                <c:pt idx="7633">
                  <c:v>40011.300694444544</c:v>
                </c:pt>
                <c:pt idx="7634">
                  <c:v>40011.301388888889</c:v>
                </c:pt>
                <c:pt idx="7635">
                  <c:v>40011.302083333336</c:v>
                </c:pt>
                <c:pt idx="7636">
                  <c:v>40011.302777777782</c:v>
                </c:pt>
                <c:pt idx="7637">
                  <c:v>40011.303472222222</c:v>
                </c:pt>
                <c:pt idx="7638">
                  <c:v>40011.304166666654</c:v>
                </c:pt>
                <c:pt idx="7639">
                  <c:v>40011.304861111108</c:v>
                </c:pt>
                <c:pt idx="7640">
                  <c:v>40011.305555555562</c:v>
                </c:pt>
                <c:pt idx="7641">
                  <c:v>40011.30625000006</c:v>
                </c:pt>
                <c:pt idx="7642">
                  <c:v>40011.306944444535</c:v>
                </c:pt>
                <c:pt idx="7643">
                  <c:v>40011.307638888953</c:v>
                </c:pt>
                <c:pt idx="7644">
                  <c:v>40011.308333333342</c:v>
                </c:pt>
                <c:pt idx="7645">
                  <c:v>40011.309027777781</c:v>
                </c:pt>
                <c:pt idx="7646">
                  <c:v>40011.30972222222</c:v>
                </c:pt>
                <c:pt idx="7647">
                  <c:v>40011.310416666667</c:v>
                </c:pt>
                <c:pt idx="7648">
                  <c:v>40011.311111111114</c:v>
                </c:pt>
                <c:pt idx="7649">
                  <c:v>40011.311805555553</c:v>
                </c:pt>
                <c:pt idx="7650">
                  <c:v>40011.312500000058</c:v>
                </c:pt>
                <c:pt idx="7651">
                  <c:v>40011.313194444527</c:v>
                </c:pt>
                <c:pt idx="7652">
                  <c:v>40011.313888888893</c:v>
                </c:pt>
                <c:pt idx="7653">
                  <c:v>40011.314583333333</c:v>
                </c:pt>
                <c:pt idx="7654">
                  <c:v>40011.315277777838</c:v>
                </c:pt>
                <c:pt idx="7655">
                  <c:v>40011.315972222219</c:v>
                </c:pt>
                <c:pt idx="7656">
                  <c:v>40011.316666666666</c:v>
                </c:pt>
                <c:pt idx="7657">
                  <c:v>40011.317361111105</c:v>
                </c:pt>
                <c:pt idx="7658">
                  <c:v>40011.318055555603</c:v>
                </c:pt>
                <c:pt idx="7659">
                  <c:v>40011.318750000013</c:v>
                </c:pt>
                <c:pt idx="7660">
                  <c:v>40011.319444444511</c:v>
                </c:pt>
                <c:pt idx="7661">
                  <c:v>40011.320138888892</c:v>
                </c:pt>
                <c:pt idx="7662">
                  <c:v>40011.320833333331</c:v>
                </c:pt>
                <c:pt idx="7663">
                  <c:v>40011.321527777778</c:v>
                </c:pt>
                <c:pt idx="7664">
                  <c:v>40011.322222222232</c:v>
                </c:pt>
                <c:pt idx="7665">
                  <c:v>40011.322916666664</c:v>
                </c:pt>
                <c:pt idx="7666">
                  <c:v>40011.323611111104</c:v>
                </c:pt>
                <c:pt idx="7667">
                  <c:v>40011.324305555558</c:v>
                </c:pt>
                <c:pt idx="7668">
                  <c:v>40011.325000000004</c:v>
                </c:pt>
                <c:pt idx="7669">
                  <c:v>40011.325694444502</c:v>
                </c:pt>
                <c:pt idx="7670">
                  <c:v>40011.326388888891</c:v>
                </c:pt>
                <c:pt idx="7671">
                  <c:v>40011.327083333272</c:v>
                </c:pt>
                <c:pt idx="7672">
                  <c:v>40011.327777777777</c:v>
                </c:pt>
                <c:pt idx="7673">
                  <c:v>40011.328472222223</c:v>
                </c:pt>
                <c:pt idx="7674">
                  <c:v>40011.32916666659</c:v>
                </c:pt>
                <c:pt idx="7675">
                  <c:v>40011.329861111051</c:v>
                </c:pt>
                <c:pt idx="7676">
                  <c:v>40011.330555555563</c:v>
                </c:pt>
                <c:pt idx="7677">
                  <c:v>40011.331250000003</c:v>
                </c:pt>
                <c:pt idx="7678">
                  <c:v>40011.331944444442</c:v>
                </c:pt>
                <c:pt idx="7679">
                  <c:v>40011.332638888969</c:v>
                </c:pt>
                <c:pt idx="7680">
                  <c:v>40011.333333333336</c:v>
                </c:pt>
                <c:pt idx="7681">
                  <c:v>40011.334027777782</c:v>
                </c:pt>
                <c:pt idx="7682">
                  <c:v>40011.334722222222</c:v>
                </c:pt>
                <c:pt idx="7683">
                  <c:v>40011.335416666654</c:v>
                </c:pt>
                <c:pt idx="7684">
                  <c:v>40011.336111111108</c:v>
                </c:pt>
                <c:pt idx="7685">
                  <c:v>40011.336805555562</c:v>
                </c:pt>
                <c:pt idx="7686">
                  <c:v>40011.337500000001</c:v>
                </c:pt>
                <c:pt idx="7687">
                  <c:v>40011.338194444535</c:v>
                </c:pt>
                <c:pt idx="7688">
                  <c:v>40011.338888888953</c:v>
                </c:pt>
                <c:pt idx="7689">
                  <c:v>40011.339583333334</c:v>
                </c:pt>
                <c:pt idx="7690">
                  <c:v>40011.340277777846</c:v>
                </c:pt>
                <c:pt idx="7691">
                  <c:v>40011.340972222242</c:v>
                </c:pt>
                <c:pt idx="7692">
                  <c:v>40011.341666666609</c:v>
                </c:pt>
                <c:pt idx="7693">
                  <c:v>40011.342361111114</c:v>
                </c:pt>
                <c:pt idx="7694">
                  <c:v>40011.343055555553</c:v>
                </c:pt>
                <c:pt idx="7695">
                  <c:v>40011.34375</c:v>
                </c:pt>
                <c:pt idx="7696">
                  <c:v>40011.344444444527</c:v>
                </c:pt>
                <c:pt idx="7697">
                  <c:v>40011.345138888893</c:v>
                </c:pt>
                <c:pt idx="7698">
                  <c:v>40011.345833333333</c:v>
                </c:pt>
                <c:pt idx="7699">
                  <c:v>40011.346527777838</c:v>
                </c:pt>
                <c:pt idx="7700">
                  <c:v>40011.347222222219</c:v>
                </c:pt>
                <c:pt idx="7701">
                  <c:v>40011.347916666666</c:v>
                </c:pt>
                <c:pt idx="7702">
                  <c:v>40011.348611111112</c:v>
                </c:pt>
                <c:pt idx="7703">
                  <c:v>40011.349305555559</c:v>
                </c:pt>
                <c:pt idx="7704">
                  <c:v>40011.350000000013</c:v>
                </c:pt>
                <c:pt idx="7705">
                  <c:v>40011.350694444576</c:v>
                </c:pt>
                <c:pt idx="7706">
                  <c:v>40011.351388888892</c:v>
                </c:pt>
                <c:pt idx="7707">
                  <c:v>40011.352083333331</c:v>
                </c:pt>
                <c:pt idx="7708">
                  <c:v>40011.352777777793</c:v>
                </c:pt>
                <c:pt idx="7709">
                  <c:v>40011.353472222232</c:v>
                </c:pt>
                <c:pt idx="7710">
                  <c:v>40011.354166666664</c:v>
                </c:pt>
                <c:pt idx="7711">
                  <c:v>40011.354861111111</c:v>
                </c:pt>
                <c:pt idx="7712">
                  <c:v>40011.355555555601</c:v>
                </c:pt>
                <c:pt idx="7713">
                  <c:v>40011.356250000084</c:v>
                </c:pt>
                <c:pt idx="7714">
                  <c:v>40011.35694444456</c:v>
                </c:pt>
                <c:pt idx="7715">
                  <c:v>40011.357638888985</c:v>
                </c:pt>
                <c:pt idx="7716">
                  <c:v>40011.358333333395</c:v>
                </c:pt>
                <c:pt idx="7717">
                  <c:v>40011.359027777791</c:v>
                </c:pt>
                <c:pt idx="7718">
                  <c:v>40011.359722222223</c:v>
                </c:pt>
                <c:pt idx="7719">
                  <c:v>40011.36041666667</c:v>
                </c:pt>
                <c:pt idx="7720">
                  <c:v>40011.361111111051</c:v>
                </c:pt>
                <c:pt idx="7721">
                  <c:v>40011.361805555556</c:v>
                </c:pt>
                <c:pt idx="7722">
                  <c:v>40011.362500000003</c:v>
                </c:pt>
                <c:pt idx="7723">
                  <c:v>40011.363194444442</c:v>
                </c:pt>
                <c:pt idx="7724">
                  <c:v>40011.363888888889</c:v>
                </c:pt>
                <c:pt idx="7725">
                  <c:v>40011.364583333336</c:v>
                </c:pt>
                <c:pt idx="7726">
                  <c:v>40011.365277777782</c:v>
                </c:pt>
                <c:pt idx="7727">
                  <c:v>40011.365972222222</c:v>
                </c:pt>
                <c:pt idx="7728">
                  <c:v>40011.366666666654</c:v>
                </c:pt>
                <c:pt idx="7729">
                  <c:v>40011.367361111043</c:v>
                </c:pt>
                <c:pt idx="7730">
                  <c:v>40011.368055555562</c:v>
                </c:pt>
                <c:pt idx="7731">
                  <c:v>40011.368750000001</c:v>
                </c:pt>
                <c:pt idx="7732">
                  <c:v>40011.369444444441</c:v>
                </c:pt>
                <c:pt idx="7733">
                  <c:v>40011.370138888953</c:v>
                </c:pt>
                <c:pt idx="7734">
                  <c:v>40011.370833333342</c:v>
                </c:pt>
                <c:pt idx="7735">
                  <c:v>40011.371527777781</c:v>
                </c:pt>
                <c:pt idx="7736">
                  <c:v>40011.372222222242</c:v>
                </c:pt>
                <c:pt idx="7737">
                  <c:v>40011.372916666667</c:v>
                </c:pt>
                <c:pt idx="7738">
                  <c:v>40011.373611111114</c:v>
                </c:pt>
                <c:pt idx="7739">
                  <c:v>40011.374305555553</c:v>
                </c:pt>
                <c:pt idx="7740">
                  <c:v>40011.375</c:v>
                </c:pt>
                <c:pt idx="7741">
                  <c:v>40011.375694444527</c:v>
                </c:pt>
                <c:pt idx="7742">
                  <c:v>40011.376388888893</c:v>
                </c:pt>
                <c:pt idx="7743">
                  <c:v>40011.377083333326</c:v>
                </c:pt>
                <c:pt idx="7744">
                  <c:v>40011.37777777778</c:v>
                </c:pt>
                <c:pt idx="7745">
                  <c:v>40011.378472222219</c:v>
                </c:pt>
                <c:pt idx="7746">
                  <c:v>40011.379166666607</c:v>
                </c:pt>
                <c:pt idx="7747">
                  <c:v>40011.379861111105</c:v>
                </c:pt>
                <c:pt idx="7748">
                  <c:v>40011.380555555603</c:v>
                </c:pt>
                <c:pt idx="7749">
                  <c:v>40011.381250000013</c:v>
                </c:pt>
                <c:pt idx="7750">
                  <c:v>40011.381944444511</c:v>
                </c:pt>
                <c:pt idx="7751">
                  <c:v>40011.382638888994</c:v>
                </c:pt>
                <c:pt idx="7752">
                  <c:v>40011.383333333331</c:v>
                </c:pt>
                <c:pt idx="7753">
                  <c:v>40011.384027777793</c:v>
                </c:pt>
                <c:pt idx="7754">
                  <c:v>40011.384722222232</c:v>
                </c:pt>
                <c:pt idx="7755">
                  <c:v>40011.385416666664</c:v>
                </c:pt>
                <c:pt idx="7756">
                  <c:v>40011.386111111111</c:v>
                </c:pt>
                <c:pt idx="7757">
                  <c:v>40011.386805555601</c:v>
                </c:pt>
                <c:pt idx="7758">
                  <c:v>40011.387500000012</c:v>
                </c:pt>
                <c:pt idx="7759">
                  <c:v>40011.38819444456</c:v>
                </c:pt>
                <c:pt idx="7760">
                  <c:v>40011.388888888985</c:v>
                </c:pt>
                <c:pt idx="7761">
                  <c:v>40011.38958333333</c:v>
                </c:pt>
                <c:pt idx="7762">
                  <c:v>40011.390277777791</c:v>
                </c:pt>
                <c:pt idx="7763">
                  <c:v>40011.390972222223</c:v>
                </c:pt>
                <c:pt idx="7764">
                  <c:v>40011.39166666659</c:v>
                </c:pt>
                <c:pt idx="7765">
                  <c:v>40011.392361111051</c:v>
                </c:pt>
                <c:pt idx="7766">
                  <c:v>40011.393055555556</c:v>
                </c:pt>
                <c:pt idx="7767">
                  <c:v>40011.393749999996</c:v>
                </c:pt>
                <c:pt idx="7768">
                  <c:v>40011.394444444442</c:v>
                </c:pt>
                <c:pt idx="7769">
                  <c:v>40011.395138888889</c:v>
                </c:pt>
                <c:pt idx="7770">
                  <c:v>40011.395833333336</c:v>
                </c:pt>
                <c:pt idx="7771">
                  <c:v>40011.396527777782</c:v>
                </c:pt>
                <c:pt idx="7772">
                  <c:v>40011.397222222222</c:v>
                </c:pt>
                <c:pt idx="7773">
                  <c:v>40011.397916666654</c:v>
                </c:pt>
                <c:pt idx="7774">
                  <c:v>40011.398611111108</c:v>
                </c:pt>
                <c:pt idx="7775">
                  <c:v>40011.399305555555</c:v>
                </c:pt>
                <c:pt idx="7776">
                  <c:v>40011.4</c:v>
                </c:pt>
                <c:pt idx="7777">
                  <c:v>40011.400694444535</c:v>
                </c:pt>
                <c:pt idx="7778">
                  <c:v>40011.401388888888</c:v>
                </c:pt>
                <c:pt idx="7779">
                  <c:v>40011.402083333334</c:v>
                </c:pt>
                <c:pt idx="7780">
                  <c:v>40011.402777777781</c:v>
                </c:pt>
                <c:pt idx="7781">
                  <c:v>40011.40347222222</c:v>
                </c:pt>
                <c:pt idx="7782">
                  <c:v>40011.404166666609</c:v>
                </c:pt>
                <c:pt idx="7783">
                  <c:v>40011.404861111114</c:v>
                </c:pt>
                <c:pt idx="7784">
                  <c:v>40011.405555555553</c:v>
                </c:pt>
                <c:pt idx="7785">
                  <c:v>40011.406250000058</c:v>
                </c:pt>
                <c:pt idx="7786">
                  <c:v>40011.406944444527</c:v>
                </c:pt>
                <c:pt idx="7787">
                  <c:v>40011.407638888893</c:v>
                </c:pt>
                <c:pt idx="7788">
                  <c:v>40011.408333333333</c:v>
                </c:pt>
                <c:pt idx="7789">
                  <c:v>40011.40902777778</c:v>
                </c:pt>
                <c:pt idx="7790">
                  <c:v>40011.409722222204</c:v>
                </c:pt>
                <c:pt idx="7791">
                  <c:v>40011.410416666666</c:v>
                </c:pt>
                <c:pt idx="7792">
                  <c:v>40011.411111111105</c:v>
                </c:pt>
                <c:pt idx="7793">
                  <c:v>40011.411805555559</c:v>
                </c:pt>
                <c:pt idx="7794">
                  <c:v>40011.412500000013</c:v>
                </c:pt>
                <c:pt idx="7795">
                  <c:v>40011.413194444511</c:v>
                </c:pt>
                <c:pt idx="7796">
                  <c:v>40011.413888888892</c:v>
                </c:pt>
                <c:pt idx="7797">
                  <c:v>40011.414583333331</c:v>
                </c:pt>
                <c:pt idx="7798">
                  <c:v>40011.415277777793</c:v>
                </c:pt>
                <c:pt idx="7799">
                  <c:v>40011.415972222232</c:v>
                </c:pt>
                <c:pt idx="7800">
                  <c:v>40011.416666666664</c:v>
                </c:pt>
                <c:pt idx="7801">
                  <c:v>40011.417361111104</c:v>
                </c:pt>
                <c:pt idx="7802">
                  <c:v>40011.418055555601</c:v>
                </c:pt>
                <c:pt idx="7803">
                  <c:v>40011.418750000012</c:v>
                </c:pt>
                <c:pt idx="7804">
                  <c:v>40011.419444444502</c:v>
                </c:pt>
                <c:pt idx="7805">
                  <c:v>40011.420138888891</c:v>
                </c:pt>
                <c:pt idx="7806">
                  <c:v>40011.42083333333</c:v>
                </c:pt>
                <c:pt idx="7807">
                  <c:v>40011.421527777777</c:v>
                </c:pt>
                <c:pt idx="7808">
                  <c:v>40011.422222222223</c:v>
                </c:pt>
                <c:pt idx="7809">
                  <c:v>40011.42291666667</c:v>
                </c:pt>
                <c:pt idx="7810">
                  <c:v>40011.423611111051</c:v>
                </c:pt>
                <c:pt idx="7811">
                  <c:v>40011.424305555556</c:v>
                </c:pt>
                <c:pt idx="7812">
                  <c:v>40011.425000000003</c:v>
                </c:pt>
                <c:pt idx="7813">
                  <c:v>40011.425694444442</c:v>
                </c:pt>
                <c:pt idx="7814">
                  <c:v>40011.426388888889</c:v>
                </c:pt>
                <c:pt idx="7815">
                  <c:v>40011.42708333327</c:v>
                </c:pt>
                <c:pt idx="7816">
                  <c:v>40011.427777777775</c:v>
                </c:pt>
                <c:pt idx="7817">
                  <c:v>40011.428472222222</c:v>
                </c:pt>
                <c:pt idx="7818">
                  <c:v>40011.429166666574</c:v>
                </c:pt>
                <c:pt idx="7819">
                  <c:v>40011.429861111043</c:v>
                </c:pt>
                <c:pt idx="7820">
                  <c:v>40011.430555555562</c:v>
                </c:pt>
                <c:pt idx="7821">
                  <c:v>40011.431250000001</c:v>
                </c:pt>
                <c:pt idx="7822">
                  <c:v>40011.431944444441</c:v>
                </c:pt>
                <c:pt idx="7823">
                  <c:v>40011.432638888953</c:v>
                </c:pt>
                <c:pt idx="7824">
                  <c:v>40011.433333333334</c:v>
                </c:pt>
                <c:pt idx="7825">
                  <c:v>40011.434027777781</c:v>
                </c:pt>
                <c:pt idx="7826">
                  <c:v>40011.43472222222</c:v>
                </c:pt>
                <c:pt idx="7827">
                  <c:v>40011.435416666609</c:v>
                </c:pt>
                <c:pt idx="7828">
                  <c:v>40011.436111111114</c:v>
                </c:pt>
                <c:pt idx="7829">
                  <c:v>40011.436805555553</c:v>
                </c:pt>
                <c:pt idx="7830">
                  <c:v>40011.4375</c:v>
                </c:pt>
                <c:pt idx="7831">
                  <c:v>40011.438194444527</c:v>
                </c:pt>
                <c:pt idx="7832">
                  <c:v>40011.438888888893</c:v>
                </c:pt>
                <c:pt idx="7833">
                  <c:v>40011.439583333326</c:v>
                </c:pt>
                <c:pt idx="7834">
                  <c:v>40011.440277777838</c:v>
                </c:pt>
                <c:pt idx="7835">
                  <c:v>40011.440972222219</c:v>
                </c:pt>
                <c:pt idx="7836">
                  <c:v>40011.441666666607</c:v>
                </c:pt>
                <c:pt idx="7837">
                  <c:v>40011.442361111105</c:v>
                </c:pt>
                <c:pt idx="7838">
                  <c:v>40011.443055555559</c:v>
                </c:pt>
                <c:pt idx="7839">
                  <c:v>40011.443749999999</c:v>
                </c:pt>
                <c:pt idx="7840">
                  <c:v>40011.444444444511</c:v>
                </c:pt>
                <c:pt idx="7841">
                  <c:v>40011.445138888892</c:v>
                </c:pt>
                <c:pt idx="7842">
                  <c:v>40011.445833333331</c:v>
                </c:pt>
                <c:pt idx="7843">
                  <c:v>40011.446527777793</c:v>
                </c:pt>
                <c:pt idx="7844">
                  <c:v>40011.447222222232</c:v>
                </c:pt>
                <c:pt idx="7845">
                  <c:v>40011.447916666664</c:v>
                </c:pt>
                <c:pt idx="7846">
                  <c:v>40011.448611111111</c:v>
                </c:pt>
                <c:pt idx="7847">
                  <c:v>40011.449305555558</c:v>
                </c:pt>
                <c:pt idx="7848">
                  <c:v>40011.450000000012</c:v>
                </c:pt>
                <c:pt idx="7849">
                  <c:v>40011.45069444456</c:v>
                </c:pt>
                <c:pt idx="7850">
                  <c:v>40011.451388888891</c:v>
                </c:pt>
                <c:pt idx="7851">
                  <c:v>40011.45208333333</c:v>
                </c:pt>
                <c:pt idx="7852">
                  <c:v>40011.452777777791</c:v>
                </c:pt>
                <c:pt idx="7853">
                  <c:v>40011.453472222223</c:v>
                </c:pt>
                <c:pt idx="7854">
                  <c:v>40011.45416666667</c:v>
                </c:pt>
                <c:pt idx="7855">
                  <c:v>40011.454861111109</c:v>
                </c:pt>
                <c:pt idx="7856">
                  <c:v>40011.455555555563</c:v>
                </c:pt>
                <c:pt idx="7857">
                  <c:v>40011.456250000076</c:v>
                </c:pt>
                <c:pt idx="7858">
                  <c:v>40011.456944444544</c:v>
                </c:pt>
                <c:pt idx="7859">
                  <c:v>40011.457638888969</c:v>
                </c:pt>
                <c:pt idx="7860">
                  <c:v>40011.458333333343</c:v>
                </c:pt>
                <c:pt idx="7861">
                  <c:v>40011.459027777782</c:v>
                </c:pt>
                <c:pt idx="7862">
                  <c:v>40011.459722222222</c:v>
                </c:pt>
                <c:pt idx="7863">
                  <c:v>40011.460416666654</c:v>
                </c:pt>
                <c:pt idx="7864">
                  <c:v>40011.461111111043</c:v>
                </c:pt>
                <c:pt idx="7865">
                  <c:v>40011.461805555555</c:v>
                </c:pt>
                <c:pt idx="7866">
                  <c:v>40011.462500000001</c:v>
                </c:pt>
                <c:pt idx="7867">
                  <c:v>40011.463194444441</c:v>
                </c:pt>
                <c:pt idx="7868">
                  <c:v>40011.463888888888</c:v>
                </c:pt>
                <c:pt idx="7869">
                  <c:v>40011.464583333334</c:v>
                </c:pt>
                <c:pt idx="7870">
                  <c:v>40011.465277777781</c:v>
                </c:pt>
                <c:pt idx="7871">
                  <c:v>40011.46597222222</c:v>
                </c:pt>
                <c:pt idx="7872">
                  <c:v>40011.466666666609</c:v>
                </c:pt>
                <c:pt idx="7873">
                  <c:v>40011.467361111034</c:v>
                </c:pt>
                <c:pt idx="7874">
                  <c:v>40011.468055555553</c:v>
                </c:pt>
                <c:pt idx="7875">
                  <c:v>40011.46875</c:v>
                </c:pt>
                <c:pt idx="7876">
                  <c:v>40011.469444444447</c:v>
                </c:pt>
                <c:pt idx="7877">
                  <c:v>40011.470138888893</c:v>
                </c:pt>
                <c:pt idx="7878">
                  <c:v>40011.470833333333</c:v>
                </c:pt>
                <c:pt idx="7879">
                  <c:v>40011.47152777778</c:v>
                </c:pt>
                <c:pt idx="7880">
                  <c:v>40011.472222222219</c:v>
                </c:pt>
                <c:pt idx="7881">
                  <c:v>40011.472916666666</c:v>
                </c:pt>
                <c:pt idx="7882">
                  <c:v>40011.473611111105</c:v>
                </c:pt>
                <c:pt idx="7883">
                  <c:v>40011.474305555559</c:v>
                </c:pt>
                <c:pt idx="7884">
                  <c:v>40011.475000000006</c:v>
                </c:pt>
                <c:pt idx="7885">
                  <c:v>40011.475694444511</c:v>
                </c:pt>
                <c:pt idx="7886">
                  <c:v>40011.476388888892</c:v>
                </c:pt>
                <c:pt idx="7887">
                  <c:v>40011.477083333324</c:v>
                </c:pt>
                <c:pt idx="7888">
                  <c:v>40011.477777777778</c:v>
                </c:pt>
                <c:pt idx="7889">
                  <c:v>40011.478472222232</c:v>
                </c:pt>
                <c:pt idx="7890">
                  <c:v>40011.479166666591</c:v>
                </c:pt>
                <c:pt idx="7891">
                  <c:v>40011.479861111104</c:v>
                </c:pt>
                <c:pt idx="7892">
                  <c:v>40011.480555555601</c:v>
                </c:pt>
                <c:pt idx="7893">
                  <c:v>40011.481250000012</c:v>
                </c:pt>
                <c:pt idx="7894">
                  <c:v>40011.481944444502</c:v>
                </c:pt>
                <c:pt idx="7895">
                  <c:v>40011.482638888985</c:v>
                </c:pt>
                <c:pt idx="7896">
                  <c:v>40011.48333333333</c:v>
                </c:pt>
                <c:pt idx="7897">
                  <c:v>40011.484027777791</c:v>
                </c:pt>
                <c:pt idx="7898">
                  <c:v>40011.484722222223</c:v>
                </c:pt>
                <c:pt idx="7899">
                  <c:v>40011.48541666667</c:v>
                </c:pt>
                <c:pt idx="7900">
                  <c:v>40011.486111111109</c:v>
                </c:pt>
                <c:pt idx="7901">
                  <c:v>40011.486805555563</c:v>
                </c:pt>
                <c:pt idx="7902">
                  <c:v>40011.487500000003</c:v>
                </c:pt>
                <c:pt idx="7903">
                  <c:v>40011.488194444544</c:v>
                </c:pt>
                <c:pt idx="7904">
                  <c:v>40011.488888888969</c:v>
                </c:pt>
                <c:pt idx="7905">
                  <c:v>40011.489583333336</c:v>
                </c:pt>
                <c:pt idx="7906">
                  <c:v>40011.490277777782</c:v>
                </c:pt>
                <c:pt idx="7907">
                  <c:v>40011.490972222222</c:v>
                </c:pt>
                <c:pt idx="7908">
                  <c:v>40011.491666666574</c:v>
                </c:pt>
                <c:pt idx="7909">
                  <c:v>40011.492361111043</c:v>
                </c:pt>
                <c:pt idx="7910">
                  <c:v>40011.493055555555</c:v>
                </c:pt>
                <c:pt idx="7911">
                  <c:v>40011.493749999994</c:v>
                </c:pt>
                <c:pt idx="7912">
                  <c:v>40011.494444444441</c:v>
                </c:pt>
                <c:pt idx="7913">
                  <c:v>40011.495138888888</c:v>
                </c:pt>
                <c:pt idx="7914">
                  <c:v>40011.495833333334</c:v>
                </c:pt>
                <c:pt idx="7915">
                  <c:v>40011.496527777781</c:v>
                </c:pt>
                <c:pt idx="7916">
                  <c:v>40011.49722222222</c:v>
                </c:pt>
                <c:pt idx="7917">
                  <c:v>40011.497916666609</c:v>
                </c:pt>
                <c:pt idx="7918">
                  <c:v>40011.498611111114</c:v>
                </c:pt>
                <c:pt idx="7919">
                  <c:v>40011.499305555524</c:v>
                </c:pt>
                <c:pt idx="7920">
                  <c:v>40011.5</c:v>
                </c:pt>
                <c:pt idx="7921">
                  <c:v>40011.500694444527</c:v>
                </c:pt>
                <c:pt idx="7922">
                  <c:v>40011.501388888886</c:v>
                </c:pt>
                <c:pt idx="7923">
                  <c:v>40011.502083333326</c:v>
                </c:pt>
                <c:pt idx="7924">
                  <c:v>40011.50277777778</c:v>
                </c:pt>
                <c:pt idx="7925">
                  <c:v>40011.503472222204</c:v>
                </c:pt>
                <c:pt idx="7926">
                  <c:v>40011.504166666607</c:v>
                </c:pt>
                <c:pt idx="7927">
                  <c:v>40011.504861111105</c:v>
                </c:pt>
                <c:pt idx="7928">
                  <c:v>40011.505555555559</c:v>
                </c:pt>
                <c:pt idx="7929">
                  <c:v>40011.506250000013</c:v>
                </c:pt>
                <c:pt idx="7930">
                  <c:v>40011.506944444511</c:v>
                </c:pt>
                <c:pt idx="7931">
                  <c:v>40011.507638888892</c:v>
                </c:pt>
                <c:pt idx="7932">
                  <c:v>40011.508333333331</c:v>
                </c:pt>
                <c:pt idx="7933">
                  <c:v>40011.509027777778</c:v>
                </c:pt>
                <c:pt idx="7934">
                  <c:v>40011.509722222225</c:v>
                </c:pt>
                <c:pt idx="7935">
                  <c:v>40011.510416666664</c:v>
                </c:pt>
                <c:pt idx="7936">
                  <c:v>40011.511111111104</c:v>
                </c:pt>
                <c:pt idx="7937">
                  <c:v>40011.511805555558</c:v>
                </c:pt>
                <c:pt idx="7938">
                  <c:v>40011.512500000012</c:v>
                </c:pt>
                <c:pt idx="7939">
                  <c:v>40011.513194444502</c:v>
                </c:pt>
                <c:pt idx="7940">
                  <c:v>40011.513888888891</c:v>
                </c:pt>
                <c:pt idx="7941">
                  <c:v>40011.51458333333</c:v>
                </c:pt>
                <c:pt idx="7942">
                  <c:v>40011.515277777791</c:v>
                </c:pt>
                <c:pt idx="7943">
                  <c:v>40011.515972222223</c:v>
                </c:pt>
                <c:pt idx="7944">
                  <c:v>40011.51666666667</c:v>
                </c:pt>
                <c:pt idx="7945">
                  <c:v>40011.517361111051</c:v>
                </c:pt>
                <c:pt idx="7946">
                  <c:v>40011.518055555563</c:v>
                </c:pt>
                <c:pt idx="7947">
                  <c:v>40011.518750000003</c:v>
                </c:pt>
                <c:pt idx="7948">
                  <c:v>40011.519444444442</c:v>
                </c:pt>
                <c:pt idx="7949">
                  <c:v>40011.520138888889</c:v>
                </c:pt>
                <c:pt idx="7950">
                  <c:v>40011.520833333336</c:v>
                </c:pt>
                <c:pt idx="7951">
                  <c:v>40011.521527777775</c:v>
                </c:pt>
                <c:pt idx="7952">
                  <c:v>40011.522222222222</c:v>
                </c:pt>
                <c:pt idx="7953">
                  <c:v>40011.522916666654</c:v>
                </c:pt>
                <c:pt idx="7954">
                  <c:v>40011.523611111043</c:v>
                </c:pt>
                <c:pt idx="7955">
                  <c:v>40011.524305555555</c:v>
                </c:pt>
                <c:pt idx="7956">
                  <c:v>40011.525000000001</c:v>
                </c:pt>
                <c:pt idx="7957">
                  <c:v>40011.525694444441</c:v>
                </c:pt>
                <c:pt idx="7958">
                  <c:v>40011.526388888888</c:v>
                </c:pt>
                <c:pt idx="7959">
                  <c:v>40011.527083333247</c:v>
                </c:pt>
                <c:pt idx="7960">
                  <c:v>40011.527777777774</c:v>
                </c:pt>
                <c:pt idx="7961">
                  <c:v>40011.52847222222</c:v>
                </c:pt>
                <c:pt idx="7962">
                  <c:v>40011.529166666573</c:v>
                </c:pt>
                <c:pt idx="7963">
                  <c:v>40011.529861111034</c:v>
                </c:pt>
                <c:pt idx="7964">
                  <c:v>40011.530555555553</c:v>
                </c:pt>
                <c:pt idx="7965">
                  <c:v>40011.53125</c:v>
                </c:pt>
                <c:pt idx="7966">
                  <c:v>40011.531944444447</c:v>
                </c:pt>
                <c:pt idx="7967">
                  <c:v>40011.532638888893</c:v>
                </c:pt>
                <c:pt idx="7968">
                  <c:v>40011.533333333326</c:v>
                </c:pt>
                <c:pt idx="7969">
                  <c:v>40011.53402777778</c:v>
                </c:pt>
                <c:pt idx="7970">
                  <c:v>40011.534722222204</c:v>
                </c:pt>
                <c:pt idx="7971">
                  <c:v>40011.535416666607</c:v>
                </c:pt>
                <c:pt idx="7972">
                  <c:v>40011.536111111105</c:v>
                </c:pt>
                <c:pt idx="7973">
                  <c:v>40011.536805555559</c:v>
                </c:pt>
                <c:pt idx="7974">
                  <c:v>40011.537499999999</c:v>
                </c:pt>
                <c:pt idx="7975">
                  <c:v>40011.538194444511</c:v>
                </c:pt>
                <c:pt idx="7976">
                  <c:v>40011.538888888892</c:v>
                </c:pt>
                <c:pt idx="7977">
                  <c:v>40011.539583333324</c:v>
                </c:pt>
                <c:pt idx="7978">
                  <c:v>40011.540277777793</c:v>
                </c:pt>
                <c:pt idx="7979">
                  <c:v>40011.540972222232</c:v>
                </c:pt>
                <c:pt idx="7980">
                  <c:v>40011.541666666591</c:v>
                </c:pt>
                <c:pt idx="7981">
                  <c:v>40011.542361111104</c:v>
                </c:pt>
                <c:pt idx="7982">
                  <c:v>40011.543055555558</c:v>
                </c:pt>
                <c:pt idx="7983">
                  <c:v>40011.543749999997</c:v>
                </c:pt>
                <c:pt idx="7984">
                  <c:v>40011.544444444502</c:v>
                </c:pt>
                <c:pt idx="7985">
                  <c:v>40011.545138888891</c:v>
                </c:pt>
                <c:pt idx="7986">
                  <c:v>40011.54583333333</c:v>
                </c:pt>
                <c:pt idx="7987">
                  <c:v>40011.546527777791</c:v>
                </c:pt>
                <c:pt idx="7988">
                  <c:v>40011.547222222223</c:v>
                </c:pt>
                <c:pt idx="7989">
                  <c:v>40011.54791666667</c:v>
                </c:pt>
                <c:pt idx="7990">
                  <c:v>40011.548611111109</c:v>
                </c:pt>
                <c:pt idx="7991">
                  <c:v>40011.549305555556</c:v>
                </c:pt>
                <c:pt idx="7992">
                  <c:v>40011.550000000003</c:v>
                </c:pt>
                <c:pt idx="7993">
                  <c:v>40011.550694444544</c:v>
                </c:pt>
                <c:pt idx="7994">
                  <c:v>40011.551388888889</c:v>
                </c:pt>
                <c:pt idx="7995">
                  <c:v>40011.552083333336</c:v>
                </c:pt>
                <c:pt idx="7996">
                  <c:v>40011.552777777782</c:v>
                </c:pt>
                <c:pt idx="7997">
                  <c:v>40011.553472222222</c:v>
                </c:pt>
                <c:pt idx="7998">
                  <c:v>40011.554166666654</c:v>
                </c:pt>
                <c:pt idx="7999">
                  <c:v>40011.554861111108</c:v>
                </c:pt>
                <c:pt idx="8000">
                  <c:v>40011.555555555562</c:v>
                </c:pt>
                <c:pt idx="8001">
                  <c:v>40011.55625000006</c:v>
                </c:pt>
                <c:pt idx="8002">
                  <c:v>40011.556944444535</c:v>
                </c:pt>
                <c:pt idx="8003">
                  <c:v>40011.557638888953</c:v>
                </c:pt>
                <c:pt idx="8004">
                  <c:v>40011.558333333342</c:v>
                </c:pt>
                <c:pt idx="8005">
                  <c:v>40011.559027777781</c:v>
                </c:pt>
                <c:pt idx="8006">
                  <c:v>40011.55972222222</c:v>
                </c:pt>
                <c:pt idx="8007">
                  <c:v>40011.560416666609</c:v>
                </c:pt>
                <c:pt idx="8008">
                  <c:v>40011.561111111034</c:v>
                </c:pt>
                <c:pt idx="8009">
                  <c:v>40011.561805555524</c:v>
                </c:pt>
                <c:pt idx="8010">
                  <c:v>40011.5625</c:v>
                </c:pt>
                <c:pt idx="8011">
                  <c:v>40011.563194444447</c:v>
                </c:pt>
                <c:pt idx="8012">
                  <c:v>40011.563888888886</c:v>
                </c:pt>
                <c:pt idx="8013">
                  <c:v>40011.564583333326</c:v>
                </c:pt>
                <c:pt idx="8014">
                  <c:v>40011.56527777778</c:v>
                </c:pt>
                <c:pt idx="8015">
                  <c:v>40011.565972222204</c:v>
                </c:pt>
                <c:pt idx="8016">
                  <c:v>40011.566666666607</c:v>
                </c:pt>
                <c:pt idx="8017">
                  <c:v>40011.567361111003</c:v>
                </c:pt>
                <c:pt idx="8018">
                  <c:v>40011.568055555559</c:v>
                </c:pt>
                <c:pt idx="8019">
                  <c:v>40011.568749999999</c:v>
                </c:pt>
                <c:pt idx="8020">
                  <c:v>40011.569444444445</c:v>
                </c:pt>
                <c:pt idx="8021">
                  <c:v>40011.570138888892</c:v>
                </c:pt>
                <c:pt idx="8022">
                  <c:v>40011.570833333331</c:v>
                </c:pt>
                <c:pt idx="8023">
                  <c:v>40011.571527777778</c:v>
                </c:pt>
                <c:pt idx="8024">
                  <c:v>40011.572222222232</c:v>
                </c:pt>
                <c:pt idx="8025">
                  <c:v>40011.572916666664</c:v>
                </c:pt>
                <c:pt idx="8026">
                  <c:v>40011.573611111104</c:v>
                </c:pt>
                <c:pt idx="8027">
                  <c:v>40011.574305555558</c:v>
                </c:pt>
                <c:pt idx="8028">
                  <c:v>40011.575000000004</c:v>
                </c:pt>
                <c:pt idx="8029">
                  <c:v>40011.575694444502</c:v>
                </c:pt>
                <c:pt idx="8030">
                  <c:v>40011.576388888891</c:v>
                </c:pt>
                <c:pt idx="8031">
                  <c:v>40011.577083333272</c:v>
                </c:pt>
                <c:pt idx="8032">
                  <c:v>40011.577777777777</c:v>
                </c:pt>
                <c:pt idx="8033">
                  <c:v>40011.578472222223</c:v>
                </c:pt>
                <c:pt idx="8034">
                  <c:v>40011.57916666659</c:v>
                </c:pt>
                <c:pt idx="8035">
                  <c:v>40011.579861111051</c:v>
                </c:pt>
                <c:pt idx="8036">
                  <c:v>40011.580555555563</c:v>
                </c:pt>
                <c:pt idx="8037">
                  <c:v>40011.581250000003</c:v>
                </c:pt>
                <c:pt idx="8038">
                  <c:v>40011.581944444442</c:v>
                </c:pt>
                <c:pt idx="8039">
                  <c:v>40011.582638888969</c:v>
                </c:pt>
                <c:pt idx="8040">
                  <c:v>40011.583333333336</c:v>
                </c:pt>
                <c:pt idx="8041">
                  <c:v>40011.584027777782</c:v>
                </c:pt>
                <c:pt idx="8042">
                  <c:v>40011.584722222222</c:v>
                </c:pt>
                <c:pt idx="8043">
                  <c:v>40011.585416666654</c:v>
                </c:pt>
                <c:pt idx="8044">
                  <c:v>40011.586111111108</c:v>
                </c:pt>
                <c:pt idx="8045">
                  <c:v>40011.586805555562</c:v>
                </c:pt>
                <c:pt idx="8046">
                  <c:v>40011.587500000001</c:v>
                </c:pt>
                <c:pt idx="8047">
                  <c:v>40011.588194444535</c:v>
                </c:pt>
                <c:pt idx="8048">
                  <c:v>40011.588888888953</c:v>
                </c:pt>
                <c:pt idx="8049">
                  <c:v>40011.589583333334</c:v>
                </c:pt>
                <c:pt idx="8050">
                  <c:v>40011.590277777781</c:v>
                </c:pt>
                <c:pt idx="8051">
                  <c:v>40011.59097222222</c:v>
                </c:pt>
                <c:pt idx="8052">
                  <c:v>40011.591666666573</c:v>
                </c:pt>
                <c:pt idx="8053">
                  <c:v>40011.592361111034</c:v>
                </c:pt>
                <c:pt idx="8054">
                  <c:v>40011.593055555524</c:v>
                </c:pt>
                <c:pt idx="8055">
                  <c:v>40011.593749999985</c:v>
                </c:pt>
                <c:pt idx="8056">
                  <c:v>40011.594444444447</c:v>
                </c:pt>
                <c:pt idx="8057">
                  <c:v>40011.595138888886</c:v>
                </c:pt>
                <c:pt idx="8058">
                  <c:v>40011.595833333326</c:v>
                </c:pt>
                <c:pt idx="8059">
                  <c:v>40011.59652777778</c:v>
                </c:pt>
                <c:pt idx="8060">
                  <c:v>40011.597222222204</c:v>
                </c:pt>
                <c:pt idx="8061">
                  <c:v>40011.597916666607</c:v>
                </c:pt>
                <c:pt idx="8062">
                  <c:v>40011.598611111105</c:v>
                </c:pt>
                <c:pt idx="8063">
                  <c:v>40011.599305555501</c:v>
                </c:pt>
                <c:pt idx="8064">
                  <c:v>40011.599999999999</c:v>
                </c:pt>
                <c:pt idx="8065">
                  <c:v>40011.600694444511</c:v>
                </c:pt>
                <c:pt idx="8066">
                  <c:v>40011.601388888885</c:v>
                </c:pt>
                <c:pt idx="8067">
                  <c:v>40011.602083333324</c:v>
                </c:pt>
                <c:pt idx="8068">
                  <c:v>40011.602777777778</c:v>
                </c:pt>
                <c:pt idx="8069">
                  <c:v>40011.603472222225</c:v>
                </c:pt>
                <c:pt idx="8070">
                  <c:v>40011.604166666591</c:v>
                </c:pt>
                <c:pt idx="8071">
                  <c:v>40011.604861111104</c:v>
                </c:pt>
                <c:pt idx="8072">
                  <c:v>40011.605555555558</c:v>
                </c:pt>
                <c:pt idx="8073">
                  <c:v>40011.606250000012</c:v>
                </c:pt>
                <c:pt idx="8074">
                  <c:v>40011.606944444502</c:v>
                </c:pt>
                <c:pt idx="8075">
                  <c:v>40011.607638888891</c:v>
                </c:pt>
                <c:pt idx="8076">
                  <c:v>40011.60833333333</c:v>
                </c:pt>
                <c:pt idx="8077">
                  <c:v>40011.609027777777</c:v>
                </c:pt>
                <c:pt idx="8078">
                  <c:v>40011.609722222194</c:v>
                </c:pt>
                <c:pt idx="8079">
                  <c:v>40011.61041666667</c:v>
                </c:pt>
                <c:pt idx="8080">
                  <c:v>40011.611111111051</c:v>
                </c:pt>
                <c:pt idx="8081">
                  <c:v>40011.611805555556</c:v>
                </c:pt>
                <c:pt idx="8082">
                  <c:v>40011.612500000003</c:v>
                </c:pt>
                <c:pt idx="8083">
                  <c:v>40011.613194444442</c:v>
                </c:pt>
                <c:pt idx="8084">
                  <c:v>40011.613888888889</c:v>
                </c:pt>
                <c:pt idx="8085">
                  <c:v>40011.614583333336</c:v>
                </c:pt>
                <c:pt idx="8086">
                  <c:v>40011.615277777782</c:v>
                </c:pt>
                <c:pt idx="8087">
                  <c:v>40011.615972222222</c:v>
                </c:pt>
                <c:pt idx="8088">
                  <c:v>40011.616666666654</c:v>
                </c:pt>
                <c:pt idx="8089">
                  <c:v>40011.617361111043</c:v>
                </c:pt>
                <c:pt idx="8090">
                  <c:v>40011.618055555562</c:v>
                </c:pt>
                <c:pt idx="8091">
                  <c:v>40011.618750000001</c:v>
                </c:pt>
                <c:pt idx="8092">
                  <c:v>40011.619444444441</c:v>
                </c:pt>
                <c:pt idx="8093">
                  <c:v>40011.620138888888</c:v>
                </c:pt>
                <c:pt idx="8094">
                  <c:v>40011.620833333334</c:v>
                </c:pt>
                <c:pt idx="8095">
                  <c:v>40011.621527777774</c:v>
                </c:pt>
                <c:pt idx="8096">
                  <c:v>40011.62222222222</c:v>
                </c:pt>
                <c:pt idx="8097">
                  <c:v>40011.622916666609</c:v>
                </c:pt>
                <c:pt idx="8098">
                  <c:v>40011.623611111034</c:v>
                </c:pt>
                <c:pt idx="8099">
                  <c:v>40011.624305555524</c:v>
                </c:pt>
                <c:pt idx="8100">
                  <c:v>40011.624999999993</c:v>
                </c:pt>
                <c:pt idx="8101">
                  <c:v>40011.625694444447</c:v>
                </c:pt>
                <c:pt idx="8102">
                  <c:v>40011.626388888886</c:v>
                </c:pt>
                <c:pt idx="8103">
                  <c:v>40011.627083333224</c:v>
                </c:pt>
                <c:pt idx="8104">
                  <c:v>40011.627777777714</c:v>
                </c:pt>
                <c:pt idx="8105">
                  <c:v>40011.628472222204</c:v>
                </c:pt>
                <c:pt idx="8106">
                  <c:v>40011.629166666564</c:v>
                </c:pt>
                <c:pt idx="8107">
                  <c:v>40011.629861111003</c:v>
                </c:pt>
                <c:pt idx="8108">
                  <c:v>40011.630555555559</c:v>
                </c:pt>
                <c:pt idx="8109">
                  <c:v>40011.631249999999</c:v>
                </c:pt>
                <c:pt idx="8110">
                  <c:v>40011.631944444445</c:v>
                </c:pt>
                <c:pt idx="8111">
                  <c:v>40011.632638888892</c:v>
                </c:pt>
                <c:pt idx="8112">
                  <c:v>40011.633333333324</c:v>
                </c:pt>
                <c:pt idx="8113">
                  <c:v>40011.634027777778</c:v>
                </c:pt>
                <c:pt idx="8114">
                  <c:v>40011.634722222225</c:v>
                </c:pt>
                <c:pt idx="8115">
                  <c:v>40011.635416666591</c:v>
                </c:pt>
                <c:pt idx="8116">
                  <c:v>40011.636111111104</c:v>
                </c:pt>
                <c:pt idx="8117">
                  <c:v>40011.636805555558</c:v>
                </c:pt>
                <c:pt idx="8118">
                  <c:v>40011.637499999997</c:v>
                </c:pt>
                <c:pt idx="8119">
                  <c:v>40011.638194444502</c:v>
                </c:pt>
                <c:pt idx="8120">
                  <c:v>40011.638888888891</c:v>
                </c:pt>
                <c:pt idx="8121">
                  <c:v>40011.639583333272</c:v>
                </c:pt>
                <c:pt idx="8122">
                  <c:v>40011.640277777791</c:v>
                </c:pt>
                <c:pt idx="8123">
                  <c:v>40011.640972222223</c:v>
                </c:pt>
                <c:pt idx="8124">
                  <c:v>40011.64166666659</c:v>
                </c:pt>
                <c:pt idx="8125">
                  <c:v>40011.642361111051</c:v>
                </c:pt>
                <c:pt idx="8126">
                  <c:v>40011.643055555556</c:v>
                </c:pt>
                <c:pt idx="8127">
                  <c:v>40011.643749999996</c:v>
                </c:pt>
                <c:pt idx="8128">
                  <c:v>40011.644444444442</c:v>
                </c:pt>
                <c:pt idx="8129">
                  <c:v>40011.645138888889</c:v>
                </c:pt>
                <c:pt idx="8130">
                  <c:v>40011.645833333336</c:v>
                </c:pt>
                <c:pt idx="8131">
                  <c:v>40011.646527777782</c:v>
                </c:pt>
                <c:pt idx="8132">
                  <c:v>40011.647222222222</c:v>
                </c:pt>
                <c:pt idx="8133">
                  <c:v>40011.647916666654</c:v>
                </c:pt>
                <c:pt idx="8134">
                  <c:v>40011.648611111108</c:v>
                </c:pt>
                <c:pt idx="8135">
                  <c:v>40011.649305555555</c:v>
                </c:pt>
                <c:pt idx="8136">
                  <c:v>40011.65</c:v>
                </c:pt>
                <c:pt idx="8137">
                  <c:v>40011.650694444535</c:v>
                </c:pt>
                <c:pt idx="8138">
                  <c:v>40011.651388888888</c:v>
                </c:pt>
                <c:pt idx="8139">
                  <c:v>40011.652083333334</c:v>
                </c:pt>
                <c:pt idx="8140">
                  <c:v>40011.652777777781</c:v>
                </c:pt>
                <c:pt idx="8141">
                  <c:v>40011.65347222222</c:v>
                </c:pt>
                <c:pt idx="8142">
                  <c:v>40011.654166666609</c:v>
                </c:pt>
                <c:pt idx="8143">
                  <c:v>40011.654861111114</c:v>
                </c:pt>
                <c:pt idx="8144">
                  <c:v>40011.655555555553</c:v>
                </c:pt>
                <c:pt idx="8145">
                  <c:v>40011.656250000058</c:v>
                </c:pt>
                <c:pt idx="8146">
                  <c:v>40011.656944444527</c:v>
                </c:pt>
                <c:pt idx="8147">
                  <c:v>40011.657638888893</c:v>
                </c:pt>
                <c:pt idx="8148">
                  <c:v>40011.658333333333</c:v>
                </c:pt>
                <c:pt idx="8149">
                  <c:v>40011.65902777778</c:v>
                </c:pt>
                <c:pt idx="8150">
                  <c:v>40011.659722222204</c:v>
                </c:pt>
                <c:pt idx="8151">
                  <c:v>40011.660416666607</c:v>
                </c:pt>
                <c:pt idx="8152">
                  <c:v>40011.661111111003</c:v>
                </c:pt>
                <c:pt idx="8153">
                  <c:v>40011.661805555501</c:v>
                </c:pt>
                <c:pt idx="8154">
                  <c:v>40011.662499999999</c:v>
                </c:pt>
                <c:pt idx="8155">
                  <c:v>40011.663194444445</c:v>
                </c:pt>
                <c:pt idx="8156">
                  <c:v>40011.663888888885</c:v>
                </c:pt>
                <c:pt idx="8157">
                  <c:v>40011.664583333324</c:v>
                </c:pt>
                <c:pt idx="8158">
                  <c:v>40011.665277777778</c:v>
                </c:pt>
                <c:pt idx="8159">
                  <c:v>40011.665972222225</c:v>
                </c:pt>
                <c:pt idx="8160">
                  <c:v>40011.666666666591</c:v>
                </c:pt>
                <c:pt idx="8161">
                  <c:v>40011.667361111002</c:v>
                </c:pt>
                <c:pt idx="8162">
                  <c:v>40011.668055555558</c:v>
                </c:pt>
                <c:pt idx="8163">
                  <c:v>40011.668749999997</c:v>
                </c:pt>
                <c:pt idx="8164">
                  <c:v>40011.669444444444</c:v>
                </c:pt>
                <c:pt idx="8165">
                  <c:v>40011.670138888891</c:v>
                </c:pt>
                <c:pt idx="8166">
                  <c:v>40011.67083333333</c:v>
                </c:pt>
                <c:pt idx="8167">
                  <c:v>40011.671527777777</c:v>
                </c:pt>
                <c:pt idx="8168">
                  <c:v>40011.672222222223</c:v>
                </c:pt>
                <c:pt idx="8169">
                  <c:v>40011.67291666667</c:v>
                </c:pt>
                <c:pt idx="8170">
                  <c:v>40011.673611111051</c:v>
                </c:pt>
                <c:pt idx="8171">
                  <c:v>40011.674305555556</c:v>
                </c:pt>
                <c:pt idx="8172">
                  <c:v>40011.675000000003</c:v>
                </c:pt>
                <c:pt idx="8173">
                  <c:v>40011.675694444442</c:v>
                </c:pt>
                <c:pt idx="8174">
                  <c:v>40011.676388888889</c:v>
                </c:pt>
                <c:pt idx="8175">
                  <c:v>40011.67708333327</c:v>
                </c:pt>
                <c:pt idx="8176">
                  <c:v>40011.677777777775</c:v>
                </c:pt>
                <c:pt idx="8177">
                  <c:v>40011.678472222222</c:v>
                </c:pt>
                <c:pt idx="8178">
                  <c:v>40011.679166666574</c:v>
                </c:pt>
                <c:pt idx="8179">
                  <c:v>40011.679861111043</c:v>
                </c:pt>
                <c:pt idx="8180">
                  <c:v>40011.680555555562</c:v>
                </c:pt>
                <c:pt idx="8181">
                  <c:v>40011.681250000001</c:v>
                </c:pt>
                <c:pt idx="8182">
                  <c:v>40011.681944444441</c:v>
                </c:pt>
                <c:pt idx="8183">
                  <c:v>40011.682638888953</c:v>
                </c:pt>
                <c:pt idx="8184">
                  <c:v>40011.683333333334</c:v>
                </c:pt>
                <c:pt idx="8185">
                  <c:v>40011.684027777781</c:v>
                </c:pt>
                <c:pt idx="8186">
                  <c:v>40011.68472222222</c:v>
                </c:pt>
                <c:pt idx="8187">
                  <c:v>40011.685416666609</c:v>
                </c:pt>
                <c:pt idx="8188">
                  <c:v>40011.686111111114</c:v>
                </c:pt>
                <c:pt idx="8189">
                  <c:v>40011.686805555553</c:v>
                </c:pt>
                <c:pt idx="8190">
                  <c:v>40011.6875</c:v>
                </c:pt>
                <c:pt idx="8191">
                  <c:v>40011.688194444527</c:v>
                </c:pt>
                <c:pt idx="8192">
                  <c:v>40011.688888888893</c:v>
                </c:pt>
                <c:pt idx="8193">
                  <c:v>40011.689583333326</c:v>
                </c:pt>
                <c:pt idx="8194">
                  <c:v>40011.69027777778</c:v>
                </c:pt>
                <c:pt idx="8195">
                  <c:v>40011.690972222204</c:v>
                </c:pt>
                <c:pt idx="8196">
                  <c:v>40011.691666666564</c:v>
                </c:pt>
                <c:pt idx="8197">
                  <c:v>40011.692361111003</c:v>
                </c:pt>
                <c:pt idx="8198">
                  <c:v>40011.693055555501</c:v>
                </c:pt>
                <c:pt idx="8199">
                  <c:v>40011.693749999984</c:v>
                </c:pt>
                <c:pt idx="8200">
                  <c:v>40011.694444444445</c:v>
                </c:pt>
                <c:pt idx="8201">
                  <c:v>40011.695138888885</c:v>
                </c:pt>
                <c:pt idx="8202">
                  <c:v>40011.695833333324</c:v>
                </c:pt>
                <c:pt idx="8203">
                  <c:v>40011.696527777778</c:v>
                </c:pt>
                <c:pt idx="8204">
                  <c:v>40011.697222222225</c:v>
                </c:pt>
                <c:pt idx="8205">
                  <c:v>40011.697916666591</c:v>
                </c:pt>
                <c:pt idx="8206">
                  <c:v>40011.698611111104</c:v>
                </c:pt>
                <c:pt idx="8207">
                  <c:v>40011.699305555485</c:v>
                </c:pt>
                <c:pt idx="8208">
                  <c:v>40011.699999999997</c:v>
                </c:pt>
                <c:pt idx="8209">
                  <c:v>40011.700694444502</c:v>
                </c:pt>
                <c:pt idx="8210">
                  <c:v>40011.701388888876</c:v>
                </c:pt>
                <c:pt idx="8211">
                  <c:v>40011.702083333272</c:v>
                </c:pt>
                <c:pt idx="8212">
                  <c:v>40011.702777777777</c:v>
                </c:pt>
                <c:pt idx="8213">
                  <c:v>40011.703472222194</c:v>
                </c:pt>
                <c:pt idx="8214">
                  <c:v>40011.70416666659</c:v>
                </c:pt>
                <c:pt idx="8215">
                  <c:v>40011.704861111051</c:v>
                </c:pt>
                <c:pt idx="8216">
                  <c:v>40011.705555555556</c:v>
                </c:pt>
                <c:pt idx="8217">
                  <c:v>40011.706250000003</c:v>
                </c:pt>
                <c:pt idx="8218">
                  <c:v>40011.706944444442</c:v>
                </c:pt>
                <c:pt idx="8219">
                  <c:v>40011.707638888889</c:v>
                </c:pt>
                <c:pt idx="8220">
                  <c:v>40011.708333333336</c:v>
                </c:pt>
                <c:pt idx="8221">
                  <c:v>40011.709027777775</c:v>
                </c:pt>
                <c:pt idx="8222">
                  <c:v>40011.709722222186</c:v>
                </c:pt>
                <c:pt idx="8223">
                  <c:v>40011.710416666654</c:v>
                </c:pt>
                <c:pt idx="8224">
                  <c:v>40011.711111111043</c:v>
                </c:pt>
                <c:pt idx="8225">
                  <c:v>40011.711805555555</c:v>
                </c:pt>
                <c:pt idx="8226">
                  <c:v>40011.712500000001</c:v>
                </c:pt>
                <c:pt idx="8227">
                  <c:v>40011.713194444441</c:v>
                </c:pt>
                <c:pt idx="8228">
                  <c:v>40011.713888888888</c:v>
                </c:pt>
                <c:pt idx="8229">
                  <c:v>40011.714583333334</c:v>
                </c:pt>
                <c:pt idx="8230">
                  <c:v>40011.715277777781</c:v>
                </c:pt>
                <c:pt idx="8231">
                  <c:v>40011.71597222222</c:v>
                </c:pt>
                <c:pt idx="8232">
                  <c:v>40011.716666666609</c:v>
                </c:pt>
                <c:pt idx="8233">
                  <c:v>40011.717361111034</c:v>
                </c:pt>
                <c:pt idx="8234">
                  <c:v>40011.718055555553</c:v>
                </c:pt>
                <c:pt idx="8235">
                  <c:v>40011.71875</c:v>
                </c:pt>
                <c:pt idx="8236">
                  <c:v>40011.719444444447</c:v>
                </c:pt>
                <c:pt idx="8237">
                  <c:v>40011.720138888886</c:v>
                </c:pt>
                <c:pt idx="8238">
                  <c:v>40011.720833333326</c:v>
                </c:pt>
                <c:pt idx="8239">
                  <c:v>40011.721527777714</c:v>
                </c:pt>
                <c:pt idx="8240">
                  <c:v>40011.722222222204</c:v>
                </c:pt>
                <c:pt idx="8241">
                  <c:v>40011.722916666607</c:v>
                </c:pt>
                <c:pt idx="8242">
                  <c:v>40011.723611111003</c:v>
                </c:pt>
                <c:pt idx="8243">
                  <c:v>40011.724305555501</c:v>
                </c:pt>
                <c:pt idx="8244">
                  <c:v>40011.724999999999</c:v>
                </c:pt>
                <c:pt idx="8245">
                  <c:v>40011.725694444445</c:v>
                </c:pt>
                <c:pt idx="8246">
                  <c:v>40011.726388888885</c:v>
                </c:pt>
                <c:pt idx="8247">
                  <c:v>40011.727083333215</c:v>
                </c:pt>
                <c:pt idx="8248">
                  <c:v>40011.727777777713</c:v>
                </c:pt>
                <c:pt idx="8249">
                  <c:v>40011.728472222225</c:v>
                </c:pt>
                <c:pt idx="8250">
                  <c:v>40011.729166666562</c:v>
                </c:pt>
                <c:pt idx="8251">
                  <c:v>40011.729861111002</c:v>
                </c:pt>
                <c:pt idx="8252">
                  <c:v>40011.730555555558</c:v>
                </c:pt>
                <c:pt idx="8253">
                  <c:v>40011.731249999997</c:v>
                </c:pt>
                <c:pt idx="8254">
                  <c:v>40011.731944444444</c:v>
                </c:pt>
                <c:pt idx="8255">
                  <c:v>40011.732638888891</c:v>
                </c:pt>
                <c:pt idx="8256">
                  <c:v>40011.733333333272</c:v>
                </c:pt>
                <c:pt idx="8257">
                  <c:v>40011.734027777777</c:v>
                </c:pt>
                <c:pt idx="8258">
                  <c:v>40011.734722222194</c:v>
                </c:pt>
                <c:pt idx="8259">
                  <c:v>40011.73541666659</c:v>
                </c:pt>
                <c:pt idx="8260">
                  <c:v>40011.736111111051</c:v>
                </c:pt>
                <c:pt idx="8261">
                  <c:v>40011.736805555556</c:v>
                </c:pt>
                <c:pt idx="8262">
                  <c:v>40011.737499999996</c:v>
                </c:pt>
                <c:pt idx="8263">
                  <c:v>40011.738194444442</c:v>
                </c:pt>
                <c:pt idx="8264">
                  <c:v>40011.738888888889</c:v>
                </c:pt>
                <c:pt idx="8265">
                  <c:v>40011.73958333327</c:v>
                </c:pt>
                <c:pt idx="8266">
                  <c:v>40011.740277777782</c:v>
                </c:pt>
                <c:pt idx="8267">
                  <c:v>40011.740972222222</c:v>
                </c:pt>
                <c:pt idx="8268">
                  <c:v>40011.741666666574</c:v>
                </c:pt>
                <c:pt idx="8269">
                  <c:v>40011.742361111043</c:v>
                </c:pt>
                <c:pt idx="8270">
                  <c:v>40011.743055555555</c:v>
                </c:pt>
                <c:pt idx="8271">
                  <c:v>40011.743749999994</c:v>
                </c:pt>
                <c:pt idx="8272">
                  <c:v>40011.744444444441</c:v>
                </c:pt>
                <c:pt idx="8273">
                  <c:v>40011.745138888888</c:v>
                </c:pt>
                <c:pt idx="8274">
                  <c:v>40011.745833333334</c:v>
                </c:pt>
                <c:pt idx="8275">
                  <c:v>40011.746527777781</c:v>
                </c:pt>
                <c:pt idx="8276">
                  <c:v>40011.74722222222</c:v>
                </c:pt>
                <c:pt idx="8277">
                  <c:v>40011.747916666609</c:v>
                </c:pt>
                <c:pt idx="8278">
                  <c:v>40011.748611111114</c:v>
                </c:pt>
                <c:pt idx="8279">
                  <c:v>40011.749305555524</c:v>
                </c:pt>
                <c:pt idx="8280">
                  <c:v>40011.75</c:v>
                </c:pt>
                <c:pt idx="8281">
                  <c:v>40011.750694444527</c:v>
                </c:pt>
                <c:pt idx="8282">
                  <c:v>40011.751388888886</c:v>
                </c:pt>
                <c:pt idx="8283">
                  <c:v>40011.752083333326</c:v>
                </c:pt>
                <c:pt idx="8284">
                  <c:v>40011.75277777778</c:v>
                </c:pt>
                <c:pt idx="8285">
                  <c:v>40011.753472222204</c:v>
                </c:pt>
                <c:pt idx="8286">
                  <c:v>40011.754166666607</c:v>
                </c:pt>
                <c:pt idx="8287">
                  <c:v>40011.754861111105</c:v>
                </c:pt>
                <c:pt idx="8288">
                  <c:v>40011.755555555559</c:v>
                </c:pt>
                <c:pt idx="8289">
                  <c:v>40011.756250000013</c:v>
                </c:pt>
                <c:pt idx="8290">
                  <c:v>40011.756944444511</c:v>
                </c:pt>
                <c:pt idx="8291">
                  <c:v>40011.757638888892</c:v>
                </c:pt>
                <c:pt idx="8292">
                  <c:v>40011.758333333331</c:v>
                </c:pt>
                <c:pt idx="8293">
                  <c:v>40011.759027777778</c:v>
                </c:pt>
                <c:pt idx="8294">
                  <c:v>40011.759722222225</c:v>
                </c:pt>
                <c:pt idx="8295">
                  <c:v>40011.760416666591</c:v>
                </c:pt>
                <c:pt idx="8296">
                  <c:v>40011.761111111002</c:v>
                </c:pt>
                <c:pt idx="8297">
                  <c:v>40011.761805555485</c:v>
                </c:pt>
                <c:pt idx="8298">
                  <c:v>40011.762499999997</c:v>
                </c:pt>
                <c:pt idx="8299">
                  <c:v>40011.763194444444</c:v>
                </c:pt>
                <c:pt idx="8300">
                  <c:v>40011.763888888876</c:v>
                </c:pt>
                <c:pt idx="8301">
                  <c:v>40011.764583333272</c:v>
                </c:pt>
                <c:pt idx="8302">
                  <c:v>40011.765277777777</c:v>
                </c:pt>
                <c:pt idx="8303">
                  <c:v>40011.765972222194</c:v>
                </c:pt>
                <c:pt idx="8304">
                  <c:v>40011.76666666659</c:v>
                </c:pt>
                <c:pt idx="8305">
                  <c:v>40011.767361110993</c:v>
                </c:pt>
                <c:pt idx="8306">
                  <c:v>40011.768055555556</c:v>
                </c:pt>
                <c:pt idx="8307">
                  <c:v>40011.768749999996</c:v>
                </c:pt>
                <c:pt idx="8308">
                  <c:v>40011.769444444435</c:v>
                </c:pt>
                <c:pt idx="8309">
                  <c:v>40011.770138888889</c:v>
                </c:pt>
                <c:pt idx="8310">
                  <c:v>40011.770833333336</c:v>
                </c:pt>
                <c:pt idx="8311">
                  <c:v>40011.771527777775</c:v>
                </c:pt>
                <c:pt idx="8312">
                  <c:v>40011.772222222222</c:v>
                </c:pt>
                <c:pt idx="8313">
                  <c:v>40011.772916666654</c:v>
                </c:pt>
                <c:pt idx="8314">
                  <c:v>40011.773611111043</c:v>
                </c:pt>
                <c:pt idx="8315">
                  <c:v>40011.774305555555</c:v>
                </c:pt>
                <c:pt idx="8316">
                  <c:v>40011.775000000001</c:v>
                </c:pt>
                <c:pt idx="8317">
                  <c:v>40011.775694444441</c:v>
                </c:pt>
                <c:pt idx="8318">
                  <c:v>40011.776388888888</c:v>
                </c:pt>
                <c:pt idx="8319">
                  <c:v>40011.777083333247</c:v>
                </c:pt>
                <c:pt idx="8320">
                  <c:v>40011.777777777774</c:v>
                </c:pt>
                <c:pt idx="8321">
                  <c:v>40011.77847222222</c:v>
                </c:pt>
                <c:pt idx="8322">
                  <c:v>40011.779166666573</c:v>
                </c:pt>
                <c:pt idx="8323">
                  <c:v>40011.779861111034</c:v>
                </c:pt>
                <c:pt idx="8324">
                  <c:v>40011.780555555553</c:v>
                </c:pt>
                <c:pt idx="8325">
                  <c:v>40011.78125</c:v>
                </c:pt>
                <c:pt idx="8326">
                  <c:v>40011.781944444447</c:v>
                </c:pt>
                <c:pt idx="8327">
                  <c:v>40011.782638888893</c:v>
                </c:pt>
                <c:pt idx="8328">
                  <c:v>40011.783333333326</c:v>
                </c:pt>
                <c:pt idx="8329">
                  <c:v>40011.78402777778</c:v>
                </c:pt>
                <c:pt idx="8330">
                  <c:v>40011.784722222204</c:v>
                </c:pt>
                <c:pt idx="8331">
                  <c:v>40011.785416666607</c:v>
                </c:pt>
                <c:pt idx="8332">
                  <c:v>40011.786111111105</c:v>
                </c:pt>
                <c:pt idx="8333">
                  <c:v>40011.786805555559</c:v>
                </c:pt>
                <c:pt idx="8334">
                  <c:v>40011.787499999999</c:v>
                </c:pt>
                <c:pt idx="8335">
                  <c:v>40011.788194444511</c:v>
                </c:pt>
                <c:pt idx="8336">
                  <c:v>40011.788888888892</c:v>
                </c:pt>
                <c:pt idx="8337">
                  <c:v>40011.789583333324</c:v>
                </c:pt>
                <c:pt idx="8338">
                  <c:v>40011.790277777778</c:v>
                </c:pt>
                <c:pt idx="8339">
                  <c:v>40011.790972222225</c:v>
                </c:pt>
                <c:pt idx="8340">
                  <c:v>40011.791666666562</c:v>
                </c:pt>
                <c:pt idx="8341">
                  <c:v>40011.792361111002</c:v>
                </c:pt>
                <c:pt idx="8342">
                  <c:v>40011.793055555485</c:v>
                </c:pt>
                <c:pt idx="8343">
                  <c:v>40011.793749999975</c:v>
                </c:pt>
                <c:pt idx="8344">
                  <c:v>40011.794444444444</c:v>
                </c:pt>
                <c:pt idx="8345">
                  <c:v>40011.795138888876</c:v>
                </c:pt>
                <c:pt idx="8346">
                  <c:v>40011.795833333272</c:v>
                </c:pt>
                <c:pt idx="8347">
                  <c:v>40011.796527777777</c:v>
                </c:pt>
                <c:pt idx="8348">
                  <c:v>40011.797222222194</c:v>
                </c:pt>
                <c:pt idx="8349">
                  <c:v>40011.79791666659</c:v>
                </c:pt>
                <c:pt idx="8350">
                  <c:v>40011.798611111051</c:v>
                </c:pt>
                <c:pt idx="8351">
                  <c:v>40011.799305555469</c:v>
                </c:pt>
                <c:pt idx="8352">
                  <c:v>40011.800000000003</c:v>
                </c:pt>
                <c:pt idx="8353">
                  <c:v>40011.800694444544</c:v>
                </c:pt>
                <c:pt idx="8354">
                  <c:v>40011.801388888889</c:v>
                </c:pt>
                <c:pt idx="8355">
                  <c:v>40011.802083333336</c:v>
                </c:pt>
                <c:pt idx="8356">
                  <c:v>40011.802777777782</c:v>
                </c:pt>
                <c:pt idx="8357">
                  <c:v>40011.803472222222</c:v>
                </c:pt>
                <c:pt idx="8358">
                  <c:v>40011.804166666654</c:v>
                </c:pt>
                <c:pt idx="8359">
                  <c:v>40011.804861111108</c:v>
                </c:pt>
                <c:pt idx="8360">
                  <c:v>40011.805555555562</c:v>
                </c:pt>
                <c:pt idx="8361">
                  <c:v>40011.80625000006</c:v>
                </c:pt>
                <c:pt idx="8362">
                  <c:v>40011.806944444535</c:v>
                </c:pt>
                <c:pt idx="8363">
                  <c:v>40011.807638888953</c:v>
                </c:pt>
                <c:pt idx="8364">
                  <c:v>40011.808333333342</c:v>
                </c:pt>
                <c:pt idx="8365">
                  <c:v>40011.809027777781</c:v>
                </c:pt>
                <c:pt idx="8366">
                  <c:v>40011.80972222222</c:v>
                </c:pt>
                <c:pt idx="8367">
                  <c:v>40011.810416666667</c:v>
                </c:pt>
                <c:pt idx="8368">
                  <c:v>40011.811111111114</c:v>
                </c:pt>
                <c:pt idx="8369">
                  <c:v>40011.811805555553</c:v>
                </c:pt>
                <c:pt idx="8370">
                  <c:v>40011.812500000058</c:v>
                </c:pt>
                <c:pt idx="8371">
                  <c:v>40011.813194444527</c:v>
                </c:pt>
                <c:pt idx="8372">
                  <c:v>40011.813888888893</c:v>
                </c:pt>
                <c:pt idx="8373">
                  <c:v>40011.814583333333</c:v>
                </c:pt>
                <c:pt idx="8374">
                  <c:v>40011.815277777838</c:v>
                </c:pt>
                <c:pt idx="8375">
                  <c:v>40011.815972222219</c:v>
                </c:pt>
                <c:pt idx="8376">
                  <c:v>40011.816666666666</c:v>
                </c:pt>
                <c:pt idx="8377">
                  <c:v>40011.817361111105</c:v>
                </c:pt>
                <c:pt idx="8378">
                  <c:v>40011.818055555603</c:v>
                </c:pt>
                <c:pt idx="8379">
                  <c:v>40011.818750000013</c:v>
                </c:pt>
                <c:pt idx="8380">
                  <c:v>40011.819444444511</c:v>
                </c:pt>
                <c:pt idx="8381">
                  <c:v>40011.820138888892</c:v>
                </c:pt>
                <c:pt idx="8382">
                  <c:v>40011.820833333331</c:v>
                </c:pt>
                <c:pt idx="8383">
                  <c:v>40011.821527777778</c:v>
                </c:pt>
                <c:pt idx="8384">
                  <c:v>40011.822222222232</c:v>
                </c:pt>
                <c:pt idx="8385">
                  <c:v>40011.822916666664</c:v>
                </c:pt>
                <c:pt idx="8386">
                  <c:v>40011.823611111104</c:v>
                </c:pt>
                <c:pt idx="8387">
                  <c:v>40011.824305555558</c:v>
                </c:pt>
                <c:pt idx="8388">
                  <c:v>40011.825000000004</c:v>
                </c:pt>
                <c:pt idx="8389">
                  <c:v>40011.825694444502</c:v>
                </c:pt>
                <c:pt idx="8390">
                  <c:v>40011.826388888891</c:v>
                </c:pt>
                <c:pt idx="8391">
                  <c:v>40011.827083333272</c:v>
                </c:pt>
                <c:pt idx="8392">
                  <c:v>40011.827777777777</c:v>
                </c:pt>
                <c:pt idx="8393">
                  <c:v>40011.828472222223</c:v>
                </c:pt>
                <c:pt idx="8394">
                  <c:v>40011.82916666659</c:v>
                </c:pt>
                <c:pt idx="8395">
                  <c:v>40011.829861111051</c:v>
                </c:pt>
                <c:pt idx="8396">
                  <c:v>40011.830555555563</c:v>
                </c:pt>
                <c:pt idx="8397">
                  <c:v>40011.831250000003</c:v>
                </c:pt>
                <c:pt idx="8398">
                  <c:v>40011.831944444442</c:v>
                </c:pt>
                <c:pt idx="8399">
                  <c:v>40011.832638888969</c:v>
                </c:pt>
                <c:pt idx="8400">
                  <c:v>40011.833333333336</c:v>
                </c:pt>
                <c:pt idx="8401">
                  <c:v>40011.834027777782</c:v>
                </c:pt>
                <c:pt idx="8402">
                  <c:v>40011.834722222222</c:v>
                </c:pt>
                <c:pt idx="8403">
                  <c:v>40011.835416666654</c:v>
                </c:pt>
                <c:pt idx="8404">
                  <c:v>40011.836111111108</c:v>
                </c:pt>
                <c:pt idx="8405">
                  <c:v>40011.836805555562</c:v>
                </c:pt>
                <c:pt idx="8406">
                  <c:v>40011.837500000001</c:v>
                </c:pt>
                <c:pt idx="8407">
                  <c:v>40011.838194444535</c:v>
                </c:pt>
                <c:pt idx="8408">
                  <c:v>40011.838888888953</c:v>
                </c:pt>
                <c:pt idx="8409">
                  <c:v>40011.839583333334</c:v>
                </c:pt>
                <c:pt idx="8410">
                  <c:v>40011.840277777846</c:v>
                </c:pt>
                <c:pt idx="8411">
                  <c:v>40011.840972222242</c:v>
                </c:pt>
                <c:pt idx="8412">
                  <c:v>40011.841666666609</c:v>
                </c:pt>
                <c:pt idx="8413">
                  <c:v>40011.842361111114</c:v>
                </c:pt>
                <c:pt idx="8414">
                  <c:v>40011.843055555553</c:v>
                </c:pt>
                <c:pt idx="8415">
                  <c:v>40011.84375</c:v>
                </c:pt>
                <c:pt idx="8416">
                  <c:v>40011.844444444527</c:v>
                </c:pt>
                <c:pt idx="8417">
                  <c:v>40011.845138888893</c:v>
                </c:pt>
                <c:pt idx="8418">
                  <c:v>40011.845833333333</c:v>
                </c:pt>
                <c:pt idx="8419">
                  <c:v>40011.846527777838</c:v>
                </c:pt>
                <c:pt idx="8420">
                  <c:v>40011.847222222219</c:v>
                </c:pt>
                <c:pt idx="8421">
                  <c:v>40011.847916666666</c:v>
                </c:pt>
                <c:pt idx="8422">
                  <c:v>40011.848611111112</c:v>
                </c:pt>
                <c:pt idx="8423">
                  <c:v>40011.849305555559</c:v>
                </c:pt>
                <c:pt idx="8424">
                  <c:v>40011.850000000013</c:v>
                </c:pt>
                <c:pt idx="8425">
                  <c:v>40011.850694444576</c:v>
                </c:pt>
                <c:pt idx="8426">
                  <c:v>40011.851388888892</c:v>
                </c:pt>
                <c:pt idx="8427">
                  <c:v>40011.852083333331</c:v>
                </c:pt>
                <c:pt idx="8428">
                  <c:v>40011.852777777793</c:v>
                </c:pt>
                <c:pt idx="8429">
                  <c:v>40011.853472222232</c:v>
                </c:pt>
                <c:pt idx="8430">
                  <c:v>40011.854166666664</c:v>
                </c:pt>
                <c:pt idx="8431">
                  <c:v>40011.854861111111</c:v>
                </c:pt>
                <c:pt idx="8432">
                  <c:v>40011.855555555601</c:v>
                </c:pt>
                <c:pt idx="8433">
                  <c:v>40011.856250000084</c:v>
                </c:pt>
                <c:pt idx="8434">
                  <c:v>40011.85694444456</c:v>
                </c:pt>
                <c:pt idx="8435">
                  <c:v>40011.857638888985</c:v>
                </c:pt>
                <c:pt idx="8436">
                  <c:v>40011.858333333395</c:v>
                </c:pt>
                <c:pt idx="8437">
                  <c:v>40011.859027777791</c:v>
                </c:pt>
                <c:pt idx="8438">
                  <c:v>40011.859722222223</c:v>
                </c:pt>
                <c:pt idx="8439">
                  <c:v>40011.86041666667</c:v>
                </c:pt>
                <c:pt idx="8440">
                  <c:v>40011.861111111051</c:v>
                </c:pt>
                <c:pt idx="8441">
                  <c:v>40011.861805555556</c:v>
                </c:pt>
                <c:pt idx="8442">
                  <c:v>40011.862500000003</c:v>
                </c:pt>
                <c:pt idx="8443">
                  <c:v>40011.863194444442</c:v>
                </c:pt>
                <c:pt idx="8444">
                  <c:v>40011.863888888889</c:v>
                </c:pt>
                <c:pt idx="8445">
                  <c:v>40011.864583333336</c:v>
                </c:pt>
                <c:pt idx="8446">
                  <c:v>40011.865277777782</c:v>
                </c:pt>
                <c:pt idx="8447">
                  <c:v>40011.865972222222</c:v>
                </c:pt>
                <c:pt idx="8448">
                  <c:v>40011.866666666654</c:v>
                </c:pt>
                <c:pt idx="8449">
                  <c:v>40011.867361111043</c:v>
                </c:pt>
                <c:pt idx="8450">
                  <c:v>40011.868055555562</c:v>
                </c:pt>
                <c:pt idx="8451">
                  <c:v>40011.868750000001</c:v>
                </c:pt>
                <c:pt idx="8452">
                  <c:v>40011.869444444441</c:v>
                </c:pt>
                <c:pt idx="8453">
                  <c:v>40011.870138888953</c:v>
                </c:pt>
                <c:pt idx="8454">
                  <c:v>40011.870833333342</c:v>
                </c:pt>
                <c:pt idx="8455">
                  <c:v>40011.871527777781</c:v>
                </c:pt>
                <c:pt idx="8456">
                  <c:v>40011.872222222242</c:v>
                </c:pt>
                <c:pt idx="8457">
                  <c:v>40011.872916666667</c:v>
                </c:pt>
                <c:pt idx="8458">
                  <c:v>40011.873611111114</c:v>
                </c:pt>
                <c:pt idx="8459">
                  <c:v>40011.874305555553</c:v>
                </c:pt>
                <c:pt idx="8460">
                  <c:v>40011.875</c:v>
                </c:pt>
                <c:pt idx="8461">
                  <c:v>40011.875694444527</c:v>
                </c:pt>
                <c:pt idx="8462">
                  <c:v>40011.876388888893</c:v>
                </c:pt>
                <c:pt idx="8463">
                  <c:v>40011.877083333326</c:v>
                </c:pt>
                <c:pt idx="8464">
                  <c:v>40011.87777777778</c:v>
                </c:pt>
                <c:pt idx="8465">
                  <c:v>40011.878472222219</c:v>
                </c:pt>
                <c:pt idx="8466">
                  <c:v>40011.879166666607</c:v>
                </c:pt>
                <c:pt idx="8467">
                  <c:v>40011.879861111105</c:v>
                </c:pt>
                <c:pt idx="8468">
                  <c:v>40011.880555555603</c:v>
                </c:pt>
                <c:pt idx="8469">
                  <c:v>40011.881250000013</c:v>
                </c:pt>
                <c:pt idx="8470">
                  <c:v>40011.881944444511</c:v>
                </c:pt>
                <c:pt idx="8471">
                  <c:v>40011.882638888994</c:v>
                </c:pt>
                <c:pt idx="8472">
                  <c:v>40011.883333333331</c:v>
                </c:pt>
                <c:pt idx="8473">
                  <c:v>40011.884027777793</c:v>
                </c:pt>
                <c:pt idx="8474">
                  <c:v>40011.884722222232</c:v>
                </c:pt>
                <c:pt idx="8475">
                  <c:v>40011.885416666664</c:v>
                </c:pt>
                <c:pt idx="8476">
                  <c:v>40011.886111111111</c:v>
                </c:pt>
                <c:pt idx="8477">
                  <c:v>40011.886805555601</c:v>
                </c:pt>
                <c:pt idx="8478">
                  <c:v>40011.887500000012</c:v>
                </c:pt>
                <c:pt idx="8479">
                  <c:v>40011.88819444456</c:v>
                </c:pt>
                <c:pt idx="8480">
                  <c:v>40011.888888888985</c:v>
                </c:pt>
                <c:pt idx="8481">
                  <c:v>40011.88958333333</c:v>
                </c:pt>
                <c:pt idx="8482">
                  <c:v>40011.890277777791</c:v>
                </c:pt>
                <c:pt idx="8483">
                  <c:v>40011.890972222223</c:v>
                </c:pt>
                <c:pt idx="8484">
                  <c:v>40011.89166666659</c:v>
                </c:pt>
                <c:pt idx="8485">
                  <c:v>40011.892361111051</c:v>
                </c:pt>
                <c:pt idx="8486">
                  <c:v>40011.893055555556</c:v>
                </c:pt>
                <c:pt idx="8487">
                  <c:v>40011.893749999996</c:v>
                </c:pt>
                <c:pt idx="8488">
                  <c:v>40011.894444444442</c:v>
                </c:pt>
                <c:pt idx="8489">
                  <c:v>40011.895138888889</c:v>
                </c:pt>
                <c:pt idx="8490">
                  <c:v>40011.895833333336</c:v>
                </c:pt>
                <c:pt idx="8491">
                  <c:v>40011.896527777782</c:v>
                </c:pt>
                <c:pt idx="8492">
                  <c:v>40011.897222222222</c:v>
                </c:pt>
                <c:pt idx="8493">
                  <c:v>40011.897916666654</c:v>
                </c:pt>
                <c:pt idx="8494">
                  <c:v>40011.898611111108</c:v>
                </c:pt>
                <c:pt idx="8495">
                  <c:v>40011.899305555555</c:v>
                </c:pt>
                <c:pt idx="8496">
                  <c:v>40011.9</c:v>
                </c:pt>
                <c:pt idx="8497">
                  <c:v>40011.900694444535</c:v>
                </c:pt>
                <c:pt idx="8498">
                  <c:v>40011.901388888888</c:v>
                </c:pt>
                <c:pt idx="8499">
                  <c:v>40011.902083333334</c:v>
                </c:pt>
                <c:pt idx="8500">
                  <c:v>40011.902777777781</c:v>
                </c:pt>
                <c:pt idx="8501">
                  <c:v>40011.90347222222</c:v>
                </c:pt>
                <c:pt idx="8502">
                  <c:v>40011.904166666609</c:v>
                </c:pt>
                <c:pt idx="8503">
                  <c:v>40011.904861111114</c:v>
                </c:pt>
                <c:pt idx="8504">
                  <c:v>40011.905555555553</c:v>
                </c:pt>
                <c:pt idx="8505">
                  <c:v>40011.906250000058</c:v>
                </c:pt>
                <c:pt idx="8506">
                  <c:v>40011.906944444527</c:v>
                </c:pt>
                <c:pt idx="8507">
                  <c:v>40011.907638888893</c:v>
                </c:pt>
                <c:pt idx="8508">
                  <c:v>40011.908333333333</c:v>
                </c:pt>
                <c:pt idx="8509">
                  <c:v>40011.90902777778</c:v>
                </c:pt>
                <c:pt idx="8510">
                  <c:v>40011.909722222204</c:v>
                </c:pt>
                <c:pt idx="8511">
                  <c:v>40011.910416666666</c:v>
                </c:pt>
                <c:pt idx="8512">
                  <c:v>40011.911111111105</c:v>
                </c:pt>
                <c:pt idx="8513">
                  <c:v>40011.911805555559</c:v>
                </c:pt>
                <c:pt idx="8514">
                  <c:v>40011.912500000013</c:v>
                </c:pt>
                <c:pt idx="8515">
                  <c:v>40011.913194444511</c:v>
                </c:pt>
                <c:pt idx="8516">
                  <c:v>40011.913888888892</c:v>
                </c:pt>
                <c:pt idx="8517">
                  <c:v>40011.914583333331</c:v>
                </c:pt>
                <c:pt idx="8518">
                  <c:v>40011.915277777793</c:v>
                </c:pt>
                <c:pt idx="8519">
                  <c:v>40011.915972222232</c:v>
                </c:pt>
                <c:pt idx="8520">
                  <c:v>40011.916666666664</c:v>
                </c:pt>
                <c:pt idx="8521">
                  <c:v>40011.917361111104</c:v>
                </c:pt>
                <c:pt idx="8522">
                  <c:v>40011.918055555601</c:v>
                </c:pt>
                <c:pt idx="8523">
                  <c:v>40011.918750000012</c:v>
                </c:pt>
                <c:pt idx="8524">
                  <c:v>40011.919444444502</c:v>
                </c:pt>
                <c:pt idx="8525">
                  <c:v>40011.920138888891</c:v>
                </c:pt>
                <c:pt idx="8526">
                  <c:v>40011.92083333333</c:v>
                </c:pt>
                <c:pt idx="8527">
                  <c:v>40011.921527777777</c:v>
                </c:pt>
                <c:pt idx="8528">
                  <c:v>40011.922222222223</c:v>
                </c:pt>
                <c:pt idx="8529">
                  <c:v>40011.92291666667</c:v>
                </c:pt>
                <c:pt idx="8530">
                  <c:v>40011.923611111051</c:v>
                </c:pt>
                <c:pt idx="8531">
                  <c:v>40011.924305555556</c:v>
                </c:pt>
                <c:pt idx="8532">
                  <c:v>40011.925000000003</c:v>
                </c:pt>
                <c:pt idx="8533">
                  <c:v>40011.925694444442</c:v>
                </c:pt>
                <c:pt idx="8534">
                  <c:v>40011.926388888889</c:v>
                </c:pt>
                <c:pt idx="8535">
                  <c:v>40011.92708333327</c:v>
                </c:pt>
                <c:pt idx="8536">
                  <c:v>40011.927777777775</c:v>
                </c:pt>
                <c:pt idx="8537">
                  <c:v>40011.928472222222</c:v>
                </c:pt>
                <c:pt idx="8538">
                  <c:v>40011.929166666574</c:v>
                </c:pt>
                <c:pt idx="8539">
                  <c:v>40011.929861111043</c:v>
                </c:pt>
                <c:pt idx="8540">
                  <c:v>40011.930555555562</c:v>
                </c:pt>
                <c:pt idx="8541">
                  <c:v>40011.931250000001</c:v>
                </c:pt>
                <c:pt idx="8542">
                  <c:v>40011.931944444441</c:v>
                </c:pt>
                <c:pt idx="8543">
                  <c:v>40011.932638888953</c:v>
                </c:pt>
                <c:pt idx="8544">
                  <c:v>40011.933333333334</c:v>
                </c:pt>
                <c:pt idx="8545">
                  <c:v>40011.934027777781</c:v>
                </c:pt>
                <c:pt idx="8546">
                  <c:v>40011.93472222222</c:v>
                </c:pt>
                <c:pt idx="8547">
                  <c:v>40011.935416666609</c:v>
                </c:pt>
                <c:pt idx="8548">
                  <c:v>40011.936111111114</c:v>
                </c:pt>
                <c:pt idx="8549">
                  <c:v>40011.936805555553</c:v>
                </c:pt>
                <c:pt idx="8550">
                  <c:v>40011.9375</c:v>
                </c:pt>
                <c:pt idx="8551">
                  <c:v>40011.938194444527</c:v>
                </c:pt>
                <c:pt idx="8552">
                  <c:v>40011.938888888893</c:v>
                </c:pt>
                <c:pt idx="8553">
                  <c:v>40011.939583333326</c:v>
                </c:pt>
                <c:pt idx="8554">
                  <c:v>40011.940277777838</c:v>
                </c:pt>
                <c:pt idx="8555">
                  <c:v>40011.940972222219</c:v>
                </c:pt>
                <c:pt idx="8556">
                  <c:v>40011.941666666607</c:v>
                </c:pt>
                <c:pt idx="8557">
                  <c:v>40011.942361111105</c:v>
                </c:pt>
                <c:pt idx="8558">
                  <c:v>40011.943055555559</c:v>
                </c:pt>
                <c:pt idx="8559">
                  <c:v>40011.943749999999</c:v>
                </c:pt>
                <c:pt idx="8560">
                  <c:v>40011.944444444511</c:v>
                </c:pt>
                <c:pt idx="8561">
                  <c:v>40011.945138888892</c:v>
                </c:pt>
                <c:pt idx="8562">
                  <c:v>40011.945833333331</c:v>
                </c:pt>
                <c:pt idx="8563">
                  <c:v>40011.946527777793</c:v>
                </c:pt>
                <c:pt idx="8564">
                  <c:v>40011.947222222232</c:v>
                </c:pt>
                <c:pt idx="8565">
                  <c:v>40011.947916666664</c:v>
                </c:pt>
                <c:pt idx="8566">
                  <c:v>40011.948611111111</c:v>
                </c:pt>
                <c:pt idx="8567">
                  <c:v>40011.949305555558</c:v>
                </c:pt>
                <c:pt idx="8568">
                  <c:v>40011.950000000012</c:v>
                </c:pt>
                <c:pt idx="8569">
                  <c:v>40011.95069444456</c:v>
                </c:pt>
                <c:pt idx="8570">
                  <c:v>40011.951388888891</c:v>
                </c:pt>
                <c:pt idx="8571">
                  <c:v>40011.95208333333</c:v>
                </c:pt>
                <c:pt idx="8572">
                  <c:v>40011.952777777791</c:v>
                </c:pt>
                <c:pt idx="8573">
                  <c:v>40011.953472222223</c:v>
                </c:pt>
                <c:pt idx="8574">
                  <c:v>40011.95416666667</c:v>
                </c:pt>
                <c:pt idx="8575">
                  <c:v>40011.954861111109</c:v>
                </c:pt>
                <c:pt idx="8576">
                  <c:v>40011.955555555563</c:v>
                </c:pt>
                <c:pt idx="8577">
                  <c:v>40011.956250000076</c:v>
                </c:pt>
                <c:pt idx="8578">
                  <c:v>40011.956944444544</c:v>
                </c:pt>
                <c:pt idx="8579">
                  <c:v>40011.957638888969</c:v>
                </c:pt>
                <c:pt idx="8580">
                  <c:v>40011.958333333343</c:v>
                </c:pt>
                <c:pt idx="8581">
                  <c:v>40011.959027777782</c:v>
                </c:pt>
                <c:pt idx="8582">
                  <c:v>40011.959722222222</c:v>
                </c:pt>
                <c:pt idx="8583">
                  <c:v>40011.960416666654</c:v>
                </c:pt>
                <c:pt idx="8584">
                  <c:v>40011.961111111043</c:v>
                </c:pt>
                <c:pt idx="8585">
                  <c:v>40011.961805555555</c:v>
                </c:pt>
                <c:pt idx="8586">
                  <c:v>40011.962500000001</c:v>
                </c:pt>
                <c:pt idx="8587">
                  <c:v>40011.963194444441</c:v>
                </c:pt>
                <c:pt idx="8588">
                  <c:v>40011.963888888888</c:v>
                </c:pt>
                <c:pt idx="8589">
                  <c:v>40011.964583333334</c:v>
                </c:pt>
                <c:pt idx="8590">
                  <c:v>40011.965277777781</c:v>
                </c:pt>
                <c:pt idx="8591">
                  <c:v>40011.96597222222</c:v>
                </c:pt>
                <c:pt idx="8592">
                  <c:v>40011.966666666609</c:v>
                </c:pt>
                <c:pt idx="8593">
                  <c:v>40011.967361111034</c:v>
                </c:pt>
                <c:pt idx="8594">
                  <c:v>40011.968055555553</c:v>
                </c:pt>
                <c:pt idx="8595">
                  <c:v>40011.96875</c:v>
                </c:pt>
                <c:pt idx="8596">
                  <c:v>40011.969444444447</c:v>
                </c:pt>
                <c:pt idx="8597">
                  <c:v>40011.970138888893</c:v>
                </c:pt>
                <c:pt idx="8598">
                  <c:v>40011.970833333333</c:v>
                </c:pt>
                <c:pt idx="8599">
                  <c:v>40011.97152777778</c:v>
                </c:pt>
                <c:pt idx="8600">
                  <c:v>40011.972222222219</c:v>
                </c:pt>
                <c:pt idx="8601">
                  <c:v>40011.972916666666</c:v>
                </c:pt>
                <c:pt idx="8602">
                  <c:v>40011.973611111105</c:v>
                </c:pt>
                <c:pt idx="8603">
                  <c:v>40011.974305555559</c:v>
                </c:pt>
                <c:pt idx="8604">
                  <c:v>40011.975000000006</c:v>
                </c:pt>
                <c:pt idx="8605">
                  <c:v>40011.975694444511</c:v>
                </c:pt>
                <c:pt idx="8606">
                  <c:v>40011.976388888892</c:v>
                </c:pt>
                <c:pt idx="8607">
                  <c:v>40011.977083333324</c:v>
                </c:pt>
                <c:pt idx="8608">
                  <c:v>40011.977777777778</c:v>
                </c:pt>
                <c:pt idx="8609">
                  <c:v>40011.978472222232</c:v>
                </c:pt>
                <c:pt idx="8610">
                  <c:v>40011.979166666591</c:v>
                </c:pt>
                <c:pt idx="8611">
                  <c:v>40011.979861111104</c:v>
                </c:pt>
                <c:pt idx="8612">
                  <c:v>40011.980555555601</c:v>
                </c:pt>
                <c:pt idx="8613">
                  <c:v>40011.981250000012</c:v>
                </c:pt>
                <c:pt idx="8614">
                  <c:v>40011.981944444502</c:v>
                </c:pt>
                <c:pt idx="8615">
                  <c:v>40011.982638888985</c:v>
                </c:pt>
                <c:pt idx="8616">
                  <c:v>40011.98333333333</c:v>
                </c:pt>
                <c:pt idx="8617">
                  <c:v>40011.984027777791</c:v>
                </c:pt>
                <c:pt idx="8618">
                  <c:v>40011.984722222223</c:v>
                </c:pt>
                <c:pt idx="8619">
                  <c:v>40011.98541666667</c:v>
                </c:pt>
                <c:pt idx="8620">
                  <c:v>40011.986111111109</c:v>
                </c:pt>
                <c:pt idx="8621">
                  <c:v>40011.986805555563</c:v>
                </c:pt>
                <c:pt idx="8622">
                  <c:v>40011.987500000003</c:v>
                </c:pt>
                <c:pt idx="8623">
                  <c:v>40011.988194444544</c:v>
                </c:pt>
                <c:pt idx="8624">
                  <c:v>40011.988888888969</c:v>
                </c:pt>
                <c:pt idx="8625">
                  <c:v>40011.989583333336</c:v>
                </c:pt>
                <c:pt idx="8626">
                  <c:v>40011.990277777782</c:v>
                </c:pt>
                <c:pt idx="8627">
                  <c:v>40011.990972222222</c:v>
                </c:pt>
                <c:pt idx="8628">
                  <c:v>40011.991666666574</c:v>
                </c:pt>
                <c:pt idx="8629">
                  <c:v>40011.992361111043</c:v>
                </c:pt>
                <c:pt idx="8630">
                  <c:v>40011.993055555555</c:v>
                </c:pt>
                <c:pt idx="8631">
                  <c:v>40011.993749999994</c:v>
                </c:pt>
                <c:pt idx="8632">
                  <c:v>40011.994444444441</c:v>
                </c:pt>
                <c:pt idx="8633">
                  <c:v>40011.995138888888</c:v>
                </c:pt>
                <c:pt idx="8634">
                  <c:v>40011.995833333334</c:v>
                </c:pt>
                <c:pt idx="8635">
                  <c:v>40011.996527777781</c:v>
                </c:pt>
                <c:pt idx="8636">
                  <c:v>40011.99722222222</c:v>
                </c:pt>
                <c:pt idx="8637">
                  <c:v>40011.997916666609</c:v>
                </c:pt>
                <c:pt idx="8638">
                  <c:v>40011.998611111114</c:v>
                </c:pt>
                <c:pt idx="8639">
                  <c:v>40011.999305555524</c:v>
                </c:pt>
                <c:pt idx="8640">
                  <c:v>40012</c:v>
                </c:pt>
                <c:pt idx="8641">
                  <c:v>40012.000694444527</c:v>
                </c:pt>
                <c:pt idx="8642">
                  <c:v>40012.001388888886</c:v>
                </c:pt>
                <c:pt idx="8643">
                  <c:v>40012.002083333326</c:v>
                </c:pt>
                <c:pt idx="8644">
                  <c:v>40012.00277777778</c:v>
                </c:pt>
                <c:pt idx="8645">
                  <c:v>40012.003472222204</c:v>
                </c:pt>
                <c:pt idx="8646">
                  <c:v>40012.004166666607</c:v>
                </c:pt>
                <c:pt idx="8647">
                  <c:v>40012.004861111105</c:v>
                </c:pt>
                <c:pt idx="8648">
                  <c:v>40012.005555555559</c:v>
                </c:pt>
                <c:pt idx="8649">
                  <c:v>40012.006250000013</c:v>
                </c:pt>
                <c:pt idx="8650">
                  <c:v>40012.006944444511</c:v>
                </c:pt>
                <c:pt idx="8651">
                  <c:v>40012.007638888892</c:v>
                </c:pt>
                <c:pt idx="8652">
                  <c:v>40012.008333333331</c:v>
                </c:pt>
                <c:pt idx="8653">
                  <c:v>40012.009027777778</c:v>
                </c:pt>
                <c:pt idx="8654">
                  <c:v>40012.009722222225</c:v>
                </c:pt>
                <c:pt idx="8655">
                  <c:v>40012.010416666664</c:v>
                </c:pt>
                <c:pt idx="8656">
                  <c:v>40012.011111111104</c:v>
                </c:pt>
                <c:pt idx="8657">
                  <c:v>40012.011805555558</c:v>
                </c:pt>
                <c:pt idx="8658">
                  <c:v>40012.012500000012</c:v>
                </c:pt>
                <c:pt idx="8659">
                  <c:v>40012.013194444502</c:v>
                </c:pt>
                <c:pt idx="8660">
                  <c:v>40012.013888888891</c:v>
                </c:pt>
                <c:pt idx="8661">
                  <c:v>40012.01458333333</c:v>
                </c:pt>
                <c:pt idx="8662">
                  <c:v>40012.015277777791</c:v>
                </c:pt>
                <c:pt idx="8663">
                  <c:v>40012.015972222223</c:v>
                </c:pt>
                <c:pt idx="8664">
                  <c:v>40012.01666666667</c:v>
                </c:pt>
                <c:pt idx="8665">
                  <c:v>40012.017361111051</c:v>
                </c:pt>
                <c:pt idx="8666">
                  <c:v>40012.018055555563</c:v>
                </c:pt>
                <c:pt idx="8667">
                  <c:v>40012.018750000003</c:v>
                </c:pt>
                <c:pt idx="8668">
                  <c:v>40012.019444444442</c:v>
                </c:pt>
                <c:pt idx="8669">
                  <c:v>40012.020138888889</c:v>
                </c:pt>
                <c:pt idx="8670">
                  <c:v>40012.020833333336</c:v>
                </c:pt>
                <c:pt idx="8671">
                  <c:v>40012.021527777775</c:v>
                </c:pt>
                <c:pt idx="8672">
                  <c:v>40012.022222222222</c:v>
                </c:pt>
                <c:pt idx="8673">
                  <c:v>40012.022916666654</c:v>
                </c:pt>
                <c:pt idx="8674">
                  <c:v>40012.023611111043</c:v>
                </c:pt>
                <c:pt idx="8675">
                  <c:v>40012.024305555555</c:v>
                </c:pt>
                <c:pt idx="8676">
                  <c:v>40012.025000000001</c:v>
                </c:pt>
                <c:pt idx="8677">
                  <c:v>40012.025694444441</c:v>
                </c:pt>
                <c:pt idx="8678">
                  <c:v>40012.026388888888</c:v>
                </c:pt>
                <c:pt idx="8679">
                  <c:v>40012.027083333247</c:v>
                </c:pt>
                <c:pt idx="8680">
                  <c:v>40012.027777777774</c:v>
                </c:pt>
                <c:pt idx="8681">
                  <c:v>40012.02847222222</c:v>
                </c:pt>
                <c:pt idx="8682">
                  <c:v>40012.029166666573</c:v>
                </c:pt>
                <c:pt idx="8683">
                  <c:v>40012.029861111034</c:v>
                </c:pt>
                <c:pt idx="8684">
                  <c:v>40012.030555555553</c:v>
                </c:pt>
                <c:pt idx="8685">
                  <c:v>40012.03125</c:v>
                </c:pt>
                <c:pt idx="8686">
                  <c:v>40012.031944444447</c:v>
                </c:pt>
                <c:pt idx="8687">
                  <c:v>40012.032638888893</c:v>
                </c:pt>
                <c:pt idx="8688">
                  <c:v>40012.033333333326</c:v>
                </c:pt>
                <c:pt idx="8689">
                  <c:v>40012.03402777778</c:v>
                </c:pt>
                <c:pt idx="8690">
                  <c:v>40012.034722222204</c:v>
                </c:pt>
                <c:pt idx="8691">
                  <c:v>40012.035416666607</c:v>
                </c:pt>
                <c:pt idx="8692">
                  <c:v>40012.036111111105</c:v>
                </c:pt>
                <c:pt idx="8693">
                  <c:v>40012.036805555559</c:v>
                </c:pt>
                <c:pt idx="8694">
                  <c:v>40012.037499999999</c:v>
                </c:pt>
                <c:pt idx="8695">
                  <c:v>40012.038194444511</c:v>
                </c:pt>
                <c:pt idx="8696">
                  <c:v>40012.038888888892</c:v>
                </c:pt>
                <c:pt idx="8697">
                  <c:v>40012.039583333324</c:v>
                </c:pt>
                <c:pt idx="8698">
                  <c:v>40012.040277777793</c:v>
                </c:pt>
                <c:pt idx="8699">
                  <c:v>40012.040972222232</c:v>
                </c:pt>
                <c:pt idx="8700">
                  <c:v>40012.041666666591</c:v>
                </c:pt>
                <c:pt idx="8701">
                  <c:v>40012.042361111104</c:v>
                </c:pt>
                <c:pt idx="8702">
                  <c:v>40012.043055555558</c:v>
                </c:pt>
                <c:pt idx="8703">
                  <c:v>40012.043749999997</c:v>
                </c:pt>
                <c:pt idx="8704">
                  <c:v>40012.044444444502</c:v>
                </c:pt>
                <c:pt idx="8705">
                  <c:v>40012.045138888891</c:v>
                </c:pt>
                <c:pt idx="8706">
                  <c:v>40012.04583333333</c:v>
                </c:pt>
                <c:pt idx="8707">
                  <c:v>40012.046527777791</c:v>
                </c:pt>
                <c:pt idx="8708">
                  <c:v>40012.047222222223</c:v>
                </c:pt>
                <c:pt idx="8709">
                  <c:v>40012.04791666667</c:v>
                </c:pt>
                <c:pt idx="8710">
                  <c:v>40012.048611111109</c:v>
                </c:pt>
                <c:pt idx="8711">
                  <c:v>40012.049305555556</c:v>
                </c:pt>
                <c:pt idx="8712">
                  <c:v>40012.050000000003</c:v>
                </c:pt>
                <c:pt idx="8713">
                  <c:v>40012.050694444544</c:v>
                </c:pt>
                <c:pt idx="8714">
                  <c:v>40012.051388888889</c:v>
                </c:pt>
                <c:pt idx="8715">
                  <c:v>40012.052083333336</c:v>
                </c:pt>
                <c:pt idx="8716">
                  <c:v>40012.052777777782</c:v>
                </c:pt>
                <c:pt idx="8717">
                  <c:v>40012.053472222222</c:v>
                </c:pt>
                <c:pt idx="8718">
                  <c:v>40012.054166666654</c:v>
                </c:pt>
                <c:pt idx="8719">
                  <c:v>40012.054861111108</c:v>
                </c:pt>
                <c:pt idx="8720">
                  <c:v>40012.055555555562</c:v>
                </c:pt>
                <c:pt idx="8721">
                  <c:v>40012.05625000006</c:v>
                </c:pt>
                <c:pt idx="8722">
                  <c:v>40012.056944444535</c:v>
                </c:pt>
                <c:pt idx="8723">
                  <c:v>40012.057638888953</c:v>
                </c:pt>
                <c:pt idx="8724">
                  <c:v>40012.058333333342</c:v>
                </c:pt>
                <c:pt idx="8725">
                  <c:v>40012.059027777781</c:v>
                </c:pt>
                <c:pt idx="8726">
                  <c:v>40012.05972222222</c:v>
                </c:pt>
                <c:pt idx="8727">
                  <c:v>40012.060416666609</c:v>
                </c:pt>
                <c:pt idx="8728">
                  <c:v>40012.061111111034</c:v>
                </c:pt>
                <c:pt idx="8729">
                  <c:v>40012.061805555524</c:v>
                </c:pt>
                <c:pt idx="8730">
                  <c:v>40012.0625</c:v>
                </c:pt>
                <c:pt idx="8731">
                  <c:v>40012.063194444447</c:v>
                </c:pt>
                <c:pt idx="8732">
                  <c:v>40012.063888888886</c:v>
                </c:pt>
                <c:pt idx="8733">
                  <c:v>40012.064583333326</c:v>
                </c:pt>
                <c:pt idx="8734">
                  <c:v>40012.06527777778</c:v>
                </c:pt>
                <c:pt idx="8735">
                  <c:v>40012.065972222204</c:v>
                </c:pt>
                <c:pt idx="8736">
                  <c:v>40012.066666666607</c:v>
                </c:pt>
                <c:pt idx="8737">
                  <c:v>40012.067361111003</c:v>
                </c:pt>
                <c:pt idx="8738">
                  <c:v>40012.068055555559</c:v>
                </c:pt>
                <c:pt idx="8739">
                  <c:v>40012.068749999999</c:v>
                </c:pt>
                <c:pt idx="8740">
                  <c:v>40012.069444444445</c:v>
                </c:pt>
                <c:pt idx="8741">
                  <c:v>40012.070138888892</c:v>
                </c:pt>
                <c:pt idx="8742">
                  <c:v>40012.070833333331</c:v>
                </c:pt>
                <c:pt idx="8743">
                  <c:v>40012.071527777778</c:v>
                </c:pt>
                <c:pt idx="8744">
                  <c:v>40012.072222222232</c:v>
                </c:pt>
                <c:pt idx="8745">
                  <c:v>40012.072916666664</c:v>
                </c:pt>
                <c:pt idx="8746">
                  <c:v>40012.073611111104</c:v>
                </c:pt>
                <c:pt idx="8747">
                  <c:v>40012.074305555558</c:v>
                </c:pt>
                <c:pt idx="8748">
                  <c:v>40012.075000000004</c:v>
                </c:pt>
                <c:pt idx="8749">
                  <c:v>40012.075694444502</c:v>
                </c:pt>
                <c:pt idx="8750">
                  <c:v>40012.076388888891</c:v>
                </c:pt>
                <c:pt idx="8751">
                  <c:v>40012.077083333272</c:v>
                </c:pt>
                <c:pt idx="8752">
                  <c:v>40012.077777777777</c:v>
                </c:pt>
                <c:pt idx="8753">
                  <c:v>40012.078472222223</c:v>
                </c:pt>
                <c:pt idx="8754">
                  <c:v>40012.07916666659</c:v>
                </c:pt>
                <c:pt idx="8755">
                  <c:v>40012.079861111051</c:v>
                </c:pt>
                <c:pt idx="8756">
                  <c:v>40012.080555555563</c:v>
                </c:pt>
                <c:pt idx="8757">
                  <c:v>40012.081250000003</c:v>
                </c:pt>
                <c:pt idx="8758">
                  <c:v>40012.081944444442</c:v>
                </c:pt>
                <c:pt idx="8759">
                  <c:v>40012.082638888969</c:v>
                </c:pt>
                <c:pt idx="8760">
                  <c:v>40012.083333333336</c:v>
                </c:pt>
                <c:pt idx="8761">
                  <c:v>40012.084027777782</c:v>
                </c:pt>
                <c:pt idx="8762">
                  <c:v>40012.084722222222</c:v>
                </c:pt>
                <c:pt idx="8763">
                  <c:v>40012.085416666654</c:v>
                </c:pt>
                <c:pt idx="8764">
                  <c:v>40012.086111111108</c:v>
                </c:pt>
                <c:pt idx="8765">
                  <c:v>40012.086805555562</c:v>
                </c:pt>
                <c:pt idx="8766">
                  <c:v>40012.087500000001</c:v>
                </c:pt>
                <c:pt idx="8767">
                  <c:v>40012.088194444535</c:v>
                </c:pt>
                <c:pt idx="8768">
                  <c:v>40012.088888888953</c:v>
                </c:pt>
                <c:pt idx="8769">
                  <c:v>40012.089583333334</c:v>
                </c:pt>
                <c:pt idx="8770">
                  <c:v>40012.090277777781</c:v>
                </c:pt>
                <c:pt idx="8771">
                  <c:v>40012.09097222222</c:v>
                </c:pt>
                <c:pt idx="8772">
                  <c:v>40012.091666666573</c:v>
                </c:pt>
                <c:pt idx="8773">
                  <c:v>40012.092361111034</c:v>
                </c:pt>
                <c:pt idx="8774">
                  <c:v>40012.093055555524</c:v>
                </c:pt>
                <c:pt idx="8775">
                  <c:v>40012.093749999985</c:v>
                </c:pt>
                <c:pt idx="8776">
                  <c:v>40012.094444444447</c:v>
                </c:pt>
                <c:pt idx="8777">
                  <c:v>40012.095138888886</c:v>
                </c:pt>
                <c:pt idx="8778">
                  <c:v>40012.095833333326</c:v>
                </c:pt>
                <c:pt idx="8779">
                  <c:v>40012.09652777778</c:v>
                </c:pt>
                <c:pt idx="8780">
                  <c:v>40012.097222222204</c:v>
                </c:pt>
                <c:pt idx="8781">
                  <c:v>40012.097916666607</c:v>
                </c:pt>
                <c:pt idx="8782">
                  <c:v>40012.098611111105</c:v>
                </c:pt>
                <c:pt idx="8783">
                  <c:v>40012.099305555501</c:v>
                </c:pt>
                <c:pt idx="8784">
                  <c:v>40012.1</c:v>
                </c:pt>
                <c:pt idx="8785">
                  <c:v>40012.100694444511</c:v>
                </c:pt>
                <c:pt idx="8786">
                  <c:v>40012.101388888885</c:v>
                </c:pt>
                <c:pt idx="8787">
                  <c:v>40012.102083333324</c:v>
                </c:pt>
                <c:pt idx="8788">
                  <c:v>40012.102777777778</c:v>
                </c:pt>
                <c:pt idx="8789">
                  <c:v>40012.103472222225</c:v>
                </c:pt>
                <c:pt idx="8790">
                  <c:v>40012.104166666591</c:v>
                </c:pt>
                <c:pt idx="8791">
                  <c:v>40012.104861111104</c:v>
                </c:pt>
                <c:pt idx="8792">
                  <c:v>40012.105555555558</c:v>
                </c:pt>
                <c:pt idx="8793">
                  <c:v>40012.106250000012</c:v>
                </c:pt>
                <c:pt idx="8794">
                  <c:v>40012.106944444502</c:v>
                </c:pt>
                <c:pt idx="8795">
                  <c:v>40012.107638888891</c:v>
                </c:pt>
                <c:pt idx="8796">
                  <c:v>40012.10833333333</c:v>
                </c:pt>
                <c:pt idx="8797">
                  <c:v>40012.109027777777</c:v>
                </c:pt>
                <c:pt idx="8798">
                  <c:v>40012.109722222194</c:v>
                </c:pt>
                <c:pt idx="8799">
                  <c:v>40012.11041666667</c:v>
                </c:pt>
                <c:pt idx="8800">
                  <c:v>40012.111111111051</c:v>
                </c:pt>
                <c:pt idx="8801">
                  <c:v>40012.111805555556</c:v>
                </c:pt>
                <c:pt idx="8802">
                  <c:v>40012.112500000003</c:v>
                </c:pt>
                <c:pt idx="8803">
                  <c:v>40012.113194444442</c:v>
                </c:pt>
                <c:pt idx="8804">
                  <c:v>40012.113888888889</c:v>
                </c:pt>
                <c:pt idx="8805">
                  <c:v>40012.114583333336</c:v>
                </c:pt>
                <c:pt idx="8806">
                  <c:v>40012.115277777782</c:v>
                </c:pt>
                <c:pt idx="8807">
                  <c:v>40012.115972222222</c:v>
                </c:pt>
                <c:pt idx="8808">
                  <c:v>40012.116666666654</c:v>
                </c:pt>
                <c:pt idx="8809">
                  <c:v>40012.117361111043</c:v>
                </c:pt>
                <c:pt idx="8810">
                  <c:v>40012.118055555562</c:v>
                </c:pt>
                <c:pt idx="8811">
                  <c:v>40012.118750000001</c:v>
                </c:pt>
                <c:pt idx="8812">
                  <c:v>40012.119444444441</c:v>
                </c:pt>
                <c:pt idx="8813">
                  <c:v>40012.120138888888</c:v>
                </c:pt>
                <c:pt idx="8814">
                  <c:v>40012.120833333334</c:v>
                </c:pt>
                <c:pt idx="8815">
                  <c:v>40012.121527777774</c:v>
                </c:pt>
                <c:pt idx="8816">
                  <c:v>40012.12222222222</c:v>
                </c:pt>
                <c:pt idx="8817">
                  <c:v>40012.122916666609</c:v>
                </c:pt>
                <c:pt idx="8818">
                  <c:v>40012.123611111034</c:v>
                </c:pt>
                <c:pt idx="8819">
                  <c:v>40012.124305555524</c:v>
                </c:pt>
                <c:pt idx="8820">
                  <c:v>40012.124999999993</c:v>
                </c:pt>
                <c:pt idx="8821">
                  <c:v>40012.125694444447</c:v>
                </c:pt>
                <c:pt idx="8822">
                  <c:v>40012.126388888886</c:v>
                </c:pt>
                <c:pt idx="8823">
                  <c:v>40012.127083333224</c:v>
                </c:pt>
                <c:pt idx="8824">
                  <c:v>40012.127777777714</c:v>
                </c:pt>
                <c:pt idx="8825">
                  <c:v>40012.128472222204</c:v>
                </c:pt>
                <c:pt idx="8826">
                  <c:v>40012.129166666564</c:v>
                </c:pt>
                <c:pt idx="8827">
                  <c:v>40012.129861111003</c:v>
                </c:pt>
                <c:pt idx="8828">
                  <c:v>40012.130555555559</c:v>
                </c:pt>
                <c:pt idx="8829">
                  <c:v>40012.131249999999</c:v>
                </c:pt>
                <c:pt idx="8830">
                  <c:v>40012.131944444445</c:v>
                </c:pt>
                <c:pt idx="8831">
                  <c:v>40012.132638888892</c:v>
                </c:pt>
                <c:pt idx="8832">
                  <c:v>40012.133333333324</c:v>
                </c:pt>
                <c:pt idx="8833">
                  <c:v>40012.134027777778</c:v>
                </c:pt>
                <c:pt idx="8834">
                  <c:v>40012.134722222225</c:v>
                </c:pt>
                <c:pt idx="8835">
                  <c:v>40012.135416666591</c:v>
                </c:pt>
                <c:pt idx="8836">
                  <c:v>40012.136111111104</c:v>
                </c:pt>
                <c:pt idx="8837">
                  <c:v>40012.136805555558</c:v>
                </c:pt>
                <c:pt idx="8838">
                  <c:v>40012.137499999997</c:v>
                </c:pt>
                <c:pt idx="8839">
                  <c:v>40012.138194444502</c:v>
                </c:pt>
                <c:pt idx="8840">
                  <c:v>40012.138888888891</c:v>
                </c:pt>
                <c:pt idx="8841">
                  <c:v>40012.139583333272</c:v>
                </c:pt>
                <c:pt idx="8842">
                  <c:v>40012.140277777791</c:v>
                </c:pt>
                <c:pt idx="8843">
                  <c:v>40012.140972222223</c:v>
                </c:pt>
                <c:pt idx="8844">
                  <c:v>40012.14166666659</c:v>
                </c:pt>
                <c:pt idx="8845">
                  <c:v>40012.142361111051</c:v>
                </c:pt>
                <c:pt idx="8846">
                  <c:v>40012.143055555556</c:v>
                </c:pt>
                <c:pt idx="8847">
                  <c:v>40012.143749999996</c:v>
                </c:pt>
                <c:pt idx="8848">
                  <c:v>40012.144444444442</c:v>
                </c:pt>
                <c:pt idx="8849">
                  <c:v>40012.145138888889</c:v>
                </c:pt>
                <c:pt idx="8850">
                  <c:v>40012.145833333336</c:v>
                </c:pt>
                <c:pt idx="8851">
                  <c:v>40012.146527777782</c:v>
                </c:pt>
                <c:pt idx="8852">
                  <c:v>40012.147222222222</c:v>
                </c:pt>
                <c:pt idx="8853">
                  <c:v>40012.147916666654</c:v>
                </c:pt>
                <c:pt idx="8854">
                  <c:v>40012.148611111108</c:v>
                </c:pt>
                <c:pt idx="8855">
                  <c:v>40012.149305555555</c:v>
                </c:pt>
                <c:pt idx="8856">
                  <c:v>40012.15</c:v>
                </c:pt>
                <c:pt idx="8857">
                  <c:v>40012.150694444535</c:v>
                </c:pt>
                <c:pt idx="8858">
                  <c:v>40012.151388888888</c:v>
                </c:pt>
                <c:pt idx="8859">
                  <c:v>40012.152083333334</c:v>
                </c:pt>
                <c:pt idx="8860">
                  <c:v>40012.152777777781</c:v>
                </c:pt>
                <c:pt idx="8861">
                  <c:v>40012.15347222222</c:v>
                </c:pt>
                <c:pt idx="8862">
                  <c:v>40012.154166666609</c:v>
                </c:pt>
                <c:pt idx="8863">
                  <c:v>40012.154861111114</c:v>
                </c:pt>
                <c:pt idx="8864">
                  <c:v>40012.155555555553</c:v>
                </c:pt>
                <c:pt idx="8865">
                  <c:v>40012.156250000058</c:v>
                </c:pt>
                <c:pt idx="8866">
                  <c:v>40012.156944444527</c:v>
                </c:pt>
                <c:pt idx="8867">
                  <c:v>40012.157638888893</c:v>
                </c:pt>
                <c:pt idx="8868">
                  <c:v>40012.158333333333</c:v>
                </c:pt>
                <c:pt idx="8869">
                  <c:v>40012.15902777778</c:v>
                </c:pt>
                <c:pt idx="8870">
                  <c:v>40012.159722222204</c:v>
                </c:pt>
                <c:pt idx="8871">
                  <c:v>40012.160416666607</c:v>
                </c:pt>
                <c:pt idx="8872">
                  <c:v>40012.161111111003</c:v>
                </c:pt>
                <c:pt idx="8873">
                  <c:v>40012.161805555501</c:v>
                </c:pt>
                <c:pt idx="8874">
                  <c:v>40012.162499999999</c:v>
                </c:pt>
                <c:pt idx="8875">
                  <c:v>40012.163194444445</c:v>
                </c:pt>
                <c:pt idx="8876">
                  <c:v>40012.163888888885</c:v>
                </c:pt>
                <c:pt idx="8877">
                  <c:v>40012.164583333324</c:v>
                </c:pt>
                <c:pt idx="8878">
                  <c:v>40012.165277777778</c:v>
                </c:pt>
                <c:pt idx="8879">
                  <c:v>40012.165972222225</c:v>
                </c:pt>
                <c:pt idx="8880">
                  <c:v>40012.166666666591</c:v>
                </c:pt>
                <c:pt idx="8881">
                  <c:v>40012.167361111002</c:v>
                </c:pt>
                <c:pt idx="8882">
                  <c:v>40012.168055555558</c:v>
                </c:pt>
                <c:pt idx="8883">
                  <c:v>40012.168749999997</c:v>
                </c:pt>
                <c:pt idx="8884">
                  <c:v>40012.169444444444</c:v>
                </c:pt>
                <c:pt idx="8885">
                  <c:v>40012.170138888891</c:v>
                </c:pt>
                <c:pt idx="8886">
                  <c:v>40012.17083333333</c:v>
                </c:pt>
                <c:pt idx="8887">
                  <c:v>40012.171527777777</c:v>
                </c:pt>
                <c:pt idx="8888">
                  <c:v>40012.172222222223</c:v>
                </c:pt>
                <c:pt idx="8889">
                  <c:v>40012.17291666667</c:v>
                </c:pt>
                <c:pt idx="8890">
                  <c:v>40012.173611111051</c:v>
                </c:pt>
                <c:pt idx="8891">
                  <c:v>40012.174305555556</c:v>
                </c:pt>
                <c:pt idx="8892">
                  <c:v>40012.175000000003</c:v>
                </c:pt>
                <c:pt idx="8893">
                  <c:v>40012.175694444442</c:v>
                </c:pt>
                <c:pt idx="8894">
                  <c:v>40012.176388888889</c:v>
                </c:pt>
                <c:pt idx="8895">
                  <c:v>40012.17708333327</c:v>
                </c:pt>
                <c:pt idx="8896">
                  <c:v>40012.177777777775</c:v>
                </c:pt>
                <c:pt idx="8897">
                  <c:v>40012.178472222222</c:v>
                </c:pt>
                <c:pt idx="8898">
                  <c:v>40012.179166666574</c:v>
                </c:pt>
                <c:pt idx="8899">
                  <c:v>40012.179861111043</c:v>
                </c:pt>
                <c:pt idx="8900">
                  <c:v>40012.180555555562</c:v>
                </c:pt>
                <c:pt idx="8901">
                  <c:v>40012.181250000001</c:v>
                </c:pt>
                <c:pt idx="8902">
                  <c:v>40012.181944444441</c:v>
                </c:pt>
                <c:pt idx="8903">
                  <c:v>40012.182638888953</c:v>
                </c:pt>
                <c:pt idx="8904">
                  <c:v>40012.183333333334</c:v>
                </c:pt>
                <c:pt idx="8905">
                  <c:v>40012.184027777781</c:v>
                </c:pt>
                <c:pt idx="8906">
                  <c:v>40012.18472222222</c:v>
                </c:pt>
                <c:pt idx="8907">
                  <c:v>40012.185416666609</c:v>
                </c:pt>
                <c:pt idx="8908">
                  <c:v>40012.186111111114</c:v>
                </c:pt>
                <c:pt idx="8909">
                  <c:v>40012.186805555553</c:v>
                </c:pt>
                <c:pt idx="8910">
                  <c:v>40012.1875</c:v>
                </c:pt>
                <c:pt idx="8911">
                  <c:v>40012.188194444527</c:v>
                </c:pt>
                <c:pt idx="8912">
                  <c:v>40012.188888888893</c:v>
                </c:pt>
                <c:pt idx="8913">
                  <c:v>40012.189583333326</c:v>
                </c:pt>
                <c:pt idx="8914">
                  <c:v>40012.19027777778</c:v>
                </c:pt>
                <c:pt idx="8915">
                  <c:v>40012.190972222204</c:v>
                </c:pt>
                <c:pt idx="8916">
                  <c:v>40012.191666666564</c:v>
                </c:pt>
                <c:pt idx="8917">
                  <c:v>40012.192361111003</c:v>
                </c:pt>
                <c:pt idx="8918">
                  <c:v>40012.193055555501</c:v>
                </c:pt>
                <c:pt idx="8919">
                  <c:v>40012.193749999984</c:v>
                </c:pt>
                <c:pt idx="8920">
                  <c:v>40012.194444444445</c:v>
                </c:pt>
                <c:pt idx="8921">
                  <c:v>40012.195138888885</c:v>
                </c:pt>
                <c:pt idx="8922">
                  <c:v>40012.195833333324</c:v>
                </c:pt>
                <c:pt idx="8923">
                  <c:v>40012.196527777778</c:v>
                </c:pt>
                <c:pt idx="8924">
                  <c:v>40012.197222222225</c:v>
                </c:pt>
                <c:pt idx="8925">
                  <c:v>40012.197916666591</c:v>
                </c:pt>
                <c:pt idx="8926">
                  <c:v>40012.198611111104</c:v>
                </c:pt>
                <c:pt idx="8927">
                  <c:v>40012.199305555485</c:v>
                </c:pt>
                <c:pt idx="8928">
                  <c:v>40012.199999999997</c:v>
                </c:pt>
                <c:pt idx="8929">
                  <c:v>40012.200694444502</c:v>
                </c:pt>
                <c:pt idx="8930">
                  <c:v>40012.201388888876</c:v>
                </c:pt>
                <c:pt idx="8931">
                  <c:v>40012.202083333272</c:v>
                </c:pt>
                <c:pt idx="8932">
                  <c:v>40012.202777777777</c:v>
                </c:pt>
                <c:pt idx="8933">
                  <c:v>40012.203472222194</c:v>
                </c:pt>
                <c:pt idx="8934">
                  <c:v>40012.20416666659</c:v>
                </c:pt>
                <c:pt idx="8935">
                  <c:v>40012.204861111051</c:v>
                </c:pt>
                <c:pt idx="8936">
                  <c:v>40012.205555555556</c:v>
                </c:pt>
                <c:pt idx="8937">
                  <c:v>40012.206250000003</c:v>
                </c:pt>
                <c:pt idx="8938">
                  <c:v>40012.206944444442</c:v>
                </c:pt>
                <c:pt idx="8939">
                  <c:v>40012.207638888889</c:v>
                </c:pt>
                <c:pt idx="8940">
                  <c:v>40012.208333333336</c:v>
                </c:pt>
                <c:pt idx="8941">
                  <c:v>40012.209027777775</c:v>
                </c:pt>
                <c:pt idx="8942">
                  <c:v>40012.209722222186</c:v>
                </c:pt>
                <c:pt idx="8943">
                  <c:v>40012.210416666654</c:v>
                </c:pt>
                <c:pt idx="8944">
                  <c:v>40012.211111111043</c:v>
                </c:pt>
                <c:pt idx="8945">
                  <c:v>40012.211805555555</c:v>
                </c:pt>
                <c:pt idx="8946">
                  <c:v>40012.212500000001</c:v>
                </c:pt>
                <c:pt idx="8947">
                  <c:v>40012.213194444441</c:v>
                </c:pt>
                <c:pt idx="8948">
                  <c:v>40012.213888888888</c:v>
                </c:pt>
                <c:pt idx="8949">
                  <c:v>40012.214583333334</c:v>
                </c:pt>
                <c:pt idx="8950">
                  <c:v>40012.215277777781</c:v>
                </c:pt>
                <c:pt idx="8951">
                  <c:v>40012.21597222222</c:v>
                </c:pt>
                <c:pt idx="8952">
                  <c:v>40012.216666666609</c:v>
                </c:pt>
                <c:pt idx="8953">
                  <c:v>40012.217361111034</c:v>
                </c:pt>
                <c:pt idx="8954">
                  <c:v>40012.218055555553</c:v>
                </c:pt>
                <c:pt idx="8955">
                  <c:v>40012.21875</c:v>
                </c:pt>
                <c:pt idx="8956">
                  <c:v>40012.219444444447</c:v>
                </c:pt>
                <c:pt idx="8957">
                  <c:v>40012.220138888886</c:v>
                </c:pt>
                <c:pt idx="8958">
                  <c:v>40012.220833333326</c:v>
                </c:pt>
                <c:pt idx="8959">
                  <c:v>40012.221527777714</c:v>
                </c:pt>
                <c:pt idx="8960">
                  <c:v>40012.222222222204</c:v>
                </c:pt>
                <c:pt idx="8961">
                  <c:v>40012.222916666607</c:v>
                </c:pt>
                <c:pt idx="8962">
                  <c:v>40012.223611111003</c:v>
                </c:pt>
                <c:pt idx="8963">
                  <c:v>40012.224305555501</c:v>
                </c:pt>
                <c:pt idx="8964">
                  <c:v>40012.224999999999</c:v>
                </c:pt>
                <c:pt idx="8965">
                  <c:v>40012.225694444445</c:v>
                </c:pt>
                <c:pt idx="8966">
                  <c:v>40012.226388888885</c:v>
                </c:pt>
                <c:pt idx="8967">
                  <c:v>40012.227083333215</c:v>
                </c:pt>
                <c:pt idx="8968">
                  <c:v>40012.227777777713</c:v>
                </c:pt>
                <c:pt idx="8969">
                  <c:v>40012.228472222225</c:v>
                </c:pt>
                <c:pt idx="8970">
                  <c:v>40012.229166666562</c:v>
                </c:pt>
                <c:pt idx="8971">
                  <c:v>40012.229861111002</c:v>
                </c:pt>
                <c:pt idx="8972">
                  <c:v>40012.230555555558</c:v>
                </c:pt>
                <c:pt idx="8973">
                  <c:v>40012.231249999997</c:v>
                </c:pt>
                <c:pt idx="8974">
                  <c:v>40012.231944444444</c:v>
                </c:pt>
                <c:pt idx="8975">
                  <c:v>40012.232638888891</c:v>
                </c:pt>
                <c:pt idx="8976">
                  <c:v>40012.233333333272</c:v>
                </c:pt>
                <c:pt idx="8977">
                  <c:v>40012.234027777777</c:v>
                </c:pt>
                <c:pt idx="8978">
                  <c:v>40012.234722222194</c:v>
                </c:pt>
                <c:pt idx="8979">
                  <c:v>40012.23541666659</c:v>
                </c:pt>
                <c:pt idx="8980">
                  <c:v>40012.236111111051</c:v>
                </c:pt>
                <c:pt idx="8981">
                  <c:v>40012.236805555556</c:v>
                </c:pt>
                <c:pt idx="8982">
                  <c:v>40012.237499999996</c:v>
                </c:pt>
                <c:pt idx="8983">
                  <c:v>40012.238194444442</c:v>
                </c:pt>
                <c:pt idx="8984">
                  <c:v>40012.238888888889</c:v>
                </c:pt>
                <c:pt idx="8985">
                  <c:v>40012.23958333327</c:v>
                </c:pt>
                <c:pt idx="8986">
                  <c:v>40012.240277777782</c:v>
                </c:pt>
                <c:pt idx="8987">
                  <c:v>40012.240972222222</c:v>
                </c:pt>
                <c:pt idx="8988">
                  <c:v>40012.241666666574</c:v>
                </c:pt>
                <c:pt idx="8989">
                  <c:v>40012.242361111043</c:v>
                </c:pt>
                <c:pt idx="8990">
                  <c:v>40012.243055555555</c:v>
                </c:pt>
                <c:pt idx="8991">
                  <c:v>40012.243749999994</c:v>
                </c:pt>
                <c:pt idx="8992">
                  <c:v>40012.244444444441</c:v>
                </c:pt>
                <c:pt idx="8993">
                  <c:v>40012.245138888888</c:v>
                </c:pt>
                <c:pt idx="8994">
                  <c:v>40012.245833333334</c:v>
                </c:pt>
                <c:pt idx="8995">
                  <c:v>40012.246527777781</c:v>
                </c:pt>
                <c:pt idx="8996">
                  <c:v>40012.24722222222</c:v>
                </c:pt>
                <c:pt idx="8997">
                  <c:v>40012.247916666609</c:v>
                </c:pt>
                <c:pt idx="8998">
                  <c:v>40012.248611111114</c:v>
                </c:pt>
                <c:pt idx="8999">
                  <c:v>40012.249305555524</c:v>
                </c:pt>
                <c:pt idx="9000">
                  <c:v>40012.25</c:v>
                </c:pt>
                <c:pt idx="9001">
                  <c:v>40012.250694444527</c:v>
                </c:pt>
                <c:pt idx="9002">
                  <c:v>40012.251388888886</c:v>
                </c:pt>
                <c:pt idx="9003">
                  <c:v>40012.252083333326</c:v>
                </c:pt>
                <c:pt idx="9004">
                  <c:v>40012.25277777778</c:v>
                </c:pt>
                <c:pt idx="9005">
                  <c:v>40012.253472222204</c:v>
                </c:pt>
                <c:pt idx="9006">
                  <c:v>40012.254166666607</c:v>
                </c:pt>
                <c:pt idx="9007">
                  <c:v>40012.254861111105</c:v>
                </c:pt>
                <c:pt idx="9008">
                  <c:v>40012.255555555559</c:v>
                </c:pt>
                <c:pt idx="9009">
                  <c:v>40012.256250000013</c:v>
                </c:pt>
                <c:pt idx="9010">
                  <c:v>40012.256944444511</c:v>
                </c:pt>
                <c:pt idx="9011">
                  <c:v>40012.257638888892</c:v>
                </c:pt>
                <c:pt idx="9012">
                  <c:v>40012.258333333331</c:v>
                </c:pt>
                <c:pt idx="9013">
                  <c:v>40012.259027777778</c:v>
                </c:pt>
                <c:pt idx="9014">
                  <c:v>40012.259722222225</c:v>
                </c:pt>
                <c:pt idx="9015">
                  <c:v>40012.260416666591</c:v>
                </c:pt>
                <c:pt idx="9016">
                  <c:v>40012.261111111002</c:v>
                </c:pt>
                <c:pt idx="9017">
                  <c:v>40012.261805555485</c:v>
                </c:pt>
                <c:pt idx="9018">
                  <c:v>40012.262499999997</c:v>
                </c:pt>
                <c:pt idx="9019">
                  <c:v>40012.263194444444</c:v>
                </c:pt>
                <c:pt idx="9020">
                  <c:v>40012.263888888876</c:v>
                </c:pt>
                <c:pt idx="9021">
                  <c:v>40012.264583333272</c:v>
                </c:pt>
                <c:pt idx="9022">
                  <c:v>40012.265277777777</c:v>
                </c:pt>
                <c:pt idx="9023">
                  <c:v>40012.265972222194</c:v>
                </c:pt>
                <c:pt idx="9024">
                  <c:v>40012.26666666659</c:v>
                </c:pt>
                <c:pt idx="9025">
                  <c:v>40012.267361110993</c:v>
                </c:pt>
                <c:pt idx="9026">
                  <c:v>40012.268055555556</c:v>
                </c:pt>
                <c:pt idx="9027">
                  <c:v>40012.268749999996</c:v>
                </c:pt>
                <c:pt idx="9028">
                  <c:v>40012.269444444435</c:v>
                </c:pt>
                <c:pt idx="9029">
                  <c:v>40012.270138888889</c:v>
                </c:pt>
                <c:pt idx="9030">
                  <c:v>40012.270833333336</c:v>
                </c:pt>
                <c:pt idx="9031">
                  <c:v>40012.271527777775</c:v>
                </c:pt>
                <c:pt idx="9032">
                  <c:v>40012.272222222222</c:v>
                </c:pt>
                <c:pt idx="9033">
                  <c:v>40012.272916666654</c:v>
                </c:pt>
                <c:pt idx="9034">
                  <c:v>40012.273611111043</c:v>
                </c:pt>
                <c:pt idx="9035">
                  <c:v>40012.274305555555</c:v>
                </c:pt>
                <c:pt idx="9036">
                  <c:v>40012.275000000001</c:v>
                </c:pt>
                <c:pt idx="9037">
                  <c:v>40012.275694444441</c:v>
                </c:pt>
                <c:pt idx="9038">
                  <c:v>40012.276388888888</c:v>
                </c:pt>
                <c:pt idx="9039">
                  <c:v>40012.277083333247</c:v>
                </c:pt>
                <c:pt idx="9040">
                  <c:v>40012.277777777774</c:v>
                </c:pt>
                <c:pt idx="9041">
                  <c:v>40012.27847222222</c:v>
                </c:pt>
                <c:pt idx="9042">
                  <c:v>40012.279166666573</c:v>
                </c:pt>
                <c:pt idx="9043">
                  <c:v>40012.279861111034</c:v>
                </c:pt>
                <c:pt idx="9044">
                  <c:v>40012.280555555553</c:v>
                </c:pt>
                <c:pt idx="9045">
                  <c:v>40012.28125</c:v>
                </c:pt>
                <c:pt idx="9046">
                  <c:v>40012.281944444447</c:v>
                </c:pt>
                <c:pt idx="9047">
                  <c:v>40012.282638888893</c:v>
                </c:pt>
                <c:pt idx="9048">
                  <c:v>40012.283333333326</c:v>
                </c:pt>
                <c:pt idx="9049">
                  <c:v>40012.28402777778</c:v>
                </c:pt>
                <c:pt idx="9050">
                  <c:v>40012.284722222204</c:v>
                </c:pt>
                <c:pt idx="9051">
                  <c:v>40012.285416666607</c:v>
                </c:pt>
                <c:pt idx="9052">
                  <c:v>40012.286111111105</c:v>
                </c:pt>
                <c:pt idx="9053">
                  <c:v>40012.286805555559</c:v>
                </c:pt>
                <c:pt idx="9054">
                  <c:v>40012.287499999999</c:v>
                </c:pt>
                <c:pt idx="9055">
                  <c:v>40012.288194444511</c:v>
                </c:pt>
                <c:pt idx="9056">
                  <c:v>40012.288888888892</c:v>
                </c:pt>
                <c:pt idx="9057">
                  <c:v>40012.289583333324</c:v>
                </c:pt>
                <c:pt idx="9058">
                  <c:v>40012.290277777778</c:v>
                </c:pt>
                <c:pt idx="9059">
                  <c:v>40012.290972222225</c:v>
                </c:pt>
                <c:pt idx="9060">
                  <c:v>40012.291666666562</c:v>
                </c:pt>
                <c:pt idx="9061">
                  <c:v>40012.292361111002</c:v>
                </c:pt>
                <c:pt idx="9062">
                  <c:v>40012.293055555485</c:v>
                </c:pt>
                <c:pt idx="9063">
                  <c:v>40012.293749999975</c:v>
                </c:pt>
                <c:pt idx="9064">
                  <c:v>40012.294444444444</c:v>
                </c:pt>
                <c:pt idx="9065">
                  <c:v>40012.295138888876</c:v>
                </c:pt>
                <c:pt idx="9066">
                  <c:v>40012.295833333272</c:v>
                </c:pt>
                <c:pt idx="9067">
                  <c:v>40012.296527777777</c:v>
                </c:pt>
                <c:pt idx="9068">
                  <c:v>40012.297222222194</c:v>
                </c:pt>
                <c:pt idx="9069">
                  <c:v>40012.29791666659</c:v>
                </c:pt>
                <c:pt idx="9070">
                  <c:v>40012.298611111051</c:v>
                </c:pt>
                <c:pt idx="9071">
                  <c:v>40012.299305555469</c:v>
                </c:pt>
                <c:pt idx="9072">
                  <c:v>40012.300000000003</c:v>
                </c:pt>
                <c:pt idx="9073">
                  <c:v>40012.300694444544</c:v>
                </c:pt>
                <c:pt idx="9074">
                  <c:v>40012.301388888889</c:v>
                </c:pt>
                <c:pt idx="9075">
                  <c:v>40012.302083333336</c:v>
                </c:pt>
                <c:pt idx="9076">
                  <c:v>40012.302777777782</c:v>
                </c:pt>
                <c:pt idx="9077">
                  <c:v>40012.303472222222</c:v>
                </c:pt>
                <c:pt idx="9078">
                  <c:v>40012.304166666654</c:v>
                </c:pt>
                <c:pt idx="9079">
                  <c:v>40012.304861111108</c:v>
                </c:pt>
                <c:pt idx="9080">
                  <c:v>40012.305555555562</c:v>
                </c:pt>
                <c:pt idx="9081">
                  <c:v>40012.30625000006</c:v>
                </c:pt>
                <c:pt idx="9082">
                  <c:v>40012.306944444535</c:v>
                </c:pt>
                <c:pt idx="9083">
                  <c:v>40012.307638888953</c:v>
                </c:pt>
                <c:pt idx="9084">
                  <c:v>40012.308333333342</c:v>
                </c:pt>
                <c:pt idx="9085">
                  <c:v>40012.309027777781</c:v>
                </c:pt>
                <c:pt idx="9086">
                  <c:v>40012.30972222222</c:v>
                </c:pt>
                <c:pt idx="9087">
                  <c:v>40012.310416666667</c:v>
                </c:pt>
                <c:pt idx="9088">
                  <c:v>40012.311111111114</c:v>
                </c:pt>
                <c:pt idx="9089">
                  <c:v>40012.311805555553</c:v>
                </c:pt>
                <c:pt idx="9090">
                  <c:v>40012.312500000058</c:v>
                </c:pt>
                <c:pt idx="9091">
                  <c:v>40012.313194444527</c:v>
                </c:pt>
                <c:pt idx="9092">
                  <c:v>40012.313888888893</c:v>
                </c:pt>
                <c:pt idx="9093">
                  <c:v>40012.314583333333</c:v>
                </c:pt>
                <c:pt idx="9094">
                  <c:v>40012.315277777838</c:v>
                </c:pt>
                <c:pt idx="9095">
                  <c:v>40012.315972222219</c:v>
                </c:pt>
                <c:pt idx="9096">
                  <c:v>40012.316666666666</c:v>
                </c:pt>
                <c:pt idx="9097">
                  <c:v>40012.317361111105</c:v>
                </c:pt>
                <c:pt idx="9098">
                  <c:v>40012.318055555603</c:v>
                </c:pt>
                <c:pt idx="9099">
                  <c:v>40012.318750000013</c:v>
                </c:pt>
                <c:pt idx="9100">
                  <c:v>40012.319444444511</c:v>
                </c:pt>
                <c:pt idx="9101">
                  <c:v>40012.320138888892</c:v>
                </c:pt>
                <c:pt idx="9102">
                  <c:v>40012.320833333331</c:v>
                </c:pt>
                <c:pt idx="9103">
                  <c:v>40012.321527777778</c:v>
                </c:pt>
                <c:pt idx="9104">
                  <c:v>40012.322222222232</c:v>
                </c:pt>
                <c:pt idx="9105">
                  <c:v>40012.322916666664</c:v>
                </c:pt>
                <c:pt idx="9106">
                  <c:v>40012.323611111104</c:v>
                </c:pt>
                <c:pt idx="9107">
                  <c:v>40012.324305555558</c:v>
                </c:pt>
                <c:pt idx="9108">
                  <c:v>40012.325000000004</c:v>
                </c:pt>
                <c:pt idx="9109">
                  <c:v>40012.325694444502</c:v>
                </c:pt>
                <c:pt idx="9110">
                  <c:v>40012.326388888891</c:v>
                </c:pt>
                <c:pt idx="9111">
                  <c:v>40012.327083333272</c:v>
                </c:pt>
                <c:pt idx="9112">
                  <c:v>40012.327777777777</c:v>
                </c:pt>
                <c:pt idx="9113">
                  <c:v>40012.328472222223</c:v>
                </c:pt>
                <c:pt idx="9114">
                  <c:v>40012.32916666659</c:v>
                </c:pt>
                <c:pt idx="9115">
                  <c:v>40012.329861111051</c:v>
                </c:pt>
                <c:pt idx="9116">
                  <c:v>40012.330555555563</c:v>
                </c:pt>
                <c:pt idx="9117">
                  <c:v>40012.331250000003</c:v>
                </c:pt>
                <c:pt idx="9118">
                  <c:v>40012.331944444442</c:v>
                </c:pt>
                <c:pt idx="9119">
                  <c:v>40012.332638888969</c:v>
                </c:pt>
                <c:pt idx="9120">
                  <c:v>40012.333333333336</c:v>
                </c:pt>
                <c:pt idx="9121">
                  <c:v>40012.334027777782</c:v>
                </c:pt>
                <c:pt idx="9122">
                  <c:v>40012.334722222222</c:v>
                </c:pt>
                <c:pt idx="9123">
                  <c:v>40012.335416666654</c:v>
                </c:pt>
                <c:pt idx="9124">
                  <c:v>40012.336111111108</c:v>
                </c:pt>
                <c:pt idx="9125">
                  <c:v>40012.336805555562</c:v>
                </c:pt>
                <c:pt idx="9126">
                  <c:v>40012.337500000001</c:v>
                </c:pt>
                <c:pt idx="9127">
                  <c:v>40012.338194444535</c:v>
                </c:pt>
                <c:pt idx="9128">
                  <c:v>40012.338888888953</c:v>
                </c:pt>
                <c:pt idx="9129">
                  <c:v>40012.339583333334</c:v>
                </c:pt>
                <c:pt idx="9130">
                  <c:v>40012.340277777846</c:v>
                </c:pt>
                <c:pt idx="9131">
                  <c:v>40012.340972222242</c:v>
                </c:pt>
                <c:pt idx="9132">
                  <c:v>40012.341666666609</c:v>
                </c:pt>
                <c:pt idx="9133">
                  <c:v>40012.342361111114</c:v>
                </c:pt>
                <c:pt idx="9134">
                  <c:v>40012.343055555553</c:v>
                </c:pt>
                <c:pt idx="9135">
                  <c:v>40012.34375</c:v>
                </c:pt>
                <c:pt idx="9136">
                  <c:v>40012.344444444527</c:v>
                </c:pt>
                <c:pt idx="9137">
                  <c:v>40012.345138888893</c:v>
                </c:pt>
                <c:pt idx="9138">
                  <c:v>40012.345833333333</c:v>
                </c:pt>
                <c:pt idx="9139">
                  <c:v>40012.346527777838</c:v>
                </c:pt>
                <c:pt idx="9140">
                  <c:v>40012.347222222219</c:v>
                </c:pt>
                <c:pt idx="9141">
                  <c:v>40012.347916666666</c:v>
                </c:pt>
                <c:pt idx="9142">
                  <c:v>40012.348611111112</c:v>
                </c:pt>
                <c:pt idx="9143">
                  <c:v>40012.349305555559</c:v>
                </c:pt>
                <c:pt idx="9144">
                  <c:v>40012.350000000013</c:v>
                </c:pt>
                <c:pt idx="9145">
                  <c:v>40012.350694444576</c:v>
                </c:pt>
                <c:pt idx="9146">
                  <c:v>40012.351388888892</c:v>
                </c:pt>
                <c:pt idx="9147">
                  <c:v>40012.352083333331</c:v>
                </c:pt>
                <c:pt idx="9148">
                  <c:v>40012.352777777793</c:v>
                </c:pt>
                <c:pt idx="9149">
                  <c:v>40012.353472222232</c:v>
                </c:pt>
                <c:pt idx="9150">
                  <c:v>40012.354166666664</c:v>
                </c:pt>
                <c:pt idx="9151">
                  <c:v>40012.354861111111</c:v>
                </c:pt>
                <c:pt idx="9152">
                  <c:v>40012.355555555601</c:v>
                </c:pt>
                <c:pt idx="9153">
                  <c:v>40012.356250000084</c:v>
                </c:pt>
                <c:pt idx="9154">
                  <c:v>40012.35694444456</c:v>
                </c:pt>
                <c:pt idx="9155">
                  <c:v>40012.357638888985</c:v>
                </c:pt>
                <c:pt idx="9156">
                  <c:v>40012.358333333395</c:v>
                </c:pt>
                <c:pt idx="9157">
                  <c:v>40012.359027777791</c:v>
                </c:pt>
                <c:pt idx="9158">
                  <c:v>40012.359722222223</c:v>
                </c:pt>
                <c:pt idx="9159">
                  <c:v>40012.36041666667</c:v>
                </c:pt>
                <c:pt idx="9160">
                  <c:v>40012.361111111051</c:v>
                </c:pt>
                <c:pt idx="9161">
                  <c:v>40012.361805555556</c:v>
                </c:pt>
                <c:pt idx="9162">
                  <c:v>40012.362500000003</c:v>
                </c:pt>
                <c:pt idx="9163">
                  <c:v>40012.363194444442</c:v>
                </c:pt>
                <c:pt idx="9164">
                  <c:v>40012.363888888889</c:v>
                </c:pt>
                <c:pt idx="9165">
                  <c:v>40012.364583333336</c:v>
                </c:pt>
                <c:pt idx="9166">
                  <c:v>40012.365277777782</c:v>
                </c:pt>
                <c:pt idx="9167">
                  <c:v>40012.365972222222</c:v>
                </c:pt>
                <c:pt idx="9168">
                  <c:v>40012.366666666654</c:v>
                </c:pt>
                <c:pt idx="9169">
                  <c:v>40012.367361111043</c:v>
                </c:pt>
                <c:pt idx="9170">
                  <c:v>40012.368055555562</c:v>
                </c:pt>
                <c:pt idx="9171">
                  <c:v>40012.368750000001</c:v>
                </c:pt>
                <c:pt idx="9172">
                  <c:v>40012.369444444441</c:v>
                </c:pt>
                <c:pt idx="9173">
                  <c:v>40012.370138888953</c:v>
                </c:pt>
                <c:pt idx="9174">
                  <c:v>40012.370833333342</c:v>
                </c:pt>
                <c:pt idx="9175">
                  <c:v>40012.371527777781</c:v>
                </c:pt>
                <c:pt idx="9176">
                  <c:v>40012.372222222242</c:v>
                </c:pt>
                <c:pt idx="9177">
                  <c:v>40012.372916666667</c:v>
                </c:pt>
                <c:pt idx="9178">
                  <c:v>40012.373611111114</c:v>
                </c:pt>
                <c:pt idx="9179">
                  <c:v>40012.374305555553</c:v>
                </c:pt>
                <c:pt idx="9180">
                  <c:v>40012.375</c:v>
                </c:pt>
                <c:pt idx="9181">
                  <c:v>40012.375694444527</c:v>
                </c:pt>
                <c:pt idx="9182">
                  <c:v>40012.376388888893</c:v>
                </c:pt>
                <c:pt idx="9183">
                  <c:v>40012.377083333326</c:v>
                </c:pt>
                <c:pt idx="9184">
                  <c:v>40012.37777777778</c:v>
                </c:pt>
                <c:pt idx="9185">
                  <c:v>40012.378472222219</c:v>
                </c:pt>
                <c:pt idx="9186">
                  <c:v>40012.379166666607</c:v>
                </c:pt>
                <c:pt idx="9187">
                  <c:v>40012.379861111105</c:v>
                </c:pt>
                <c:pt idx="9188">
                  <c:v>40012.380555555603</c:v>
                </c:pt>
                <c:pt idx="9189">
                  <c:v>40012.381250000013</c:v>
                </c:pt>
                <c:pt idx="9190">
                  <c:v>40012.381944444511</c:v>
                </c:pt>
                <c:pt idx="9191">
                  <c:v>40012.382638888994</c:v>
                </c:pt>
                <c:pt idx="9192">
                  <c:v>40012.383333333331</c:v>
                </c:pt>
                <c:pt idx="9193">
                  <c:v>40012.384027777793</c:v>
                </c:pt>
                <c:pt idx="9194">
                  <c:v>40012.384722222232</c:v>
                </c:pt>
                <c:pt idx="9195">
                  <c:v>40012.385416666664</c:v>
                </c:pt>
                <c:pt idx="9196">
                  <c:v>40012.386111111111</c:v>
                </c:pt>
                <c:pt idx="9197">
                  <c:v>40012.386805555601</c:v>
                </c:pt>
                <c:pt idx="9198">
                  <c:v>40012.387500000012</c:v>
                </c:pt>
                <c:pt idx="9199">
                  <c:v>40012.38819444456</c:v>
                </c:pt>
                <c:pt idx="9200">
                  <c:v>40012.388888888985</c:v>
                </c:pt>
                <c:pt idx="9201">
                  <c:v>40012.38958333333</c:v>
                </c:pt>
                <c:pt idx="9202">
                  <c:v>40012.390277777791</c:v>
                </c:pt>
                <c:pt idx="9203">
                  <c:v>40012.390972222223</c:v>
                </c:pt>
                <c:pt idx="9204">
                  <c:v>40012.39166666659</c:v>
                </c:pt>
                <c:pt idx="9205">
                  <c:v>40012.392361111051</c:v>
                </c:pt>
                <c:pt idx="9206">
                  <c:v>40012.393055555556</c:v>
                </c:pt>
                <c:pt idx="9207">
                  <c:v>40012.393749999996</c:v>
                </c:pt>
                <c:pt idx="9208">
                  <c:v>40012.394444444442</c:v>
                </c:pt>
                <c:pt idx="9209">
                  <c:v>40012.395138888889</c:v>
                </c:pt>
                <c:pt idx="9210">
                  <c:v>40012.395833333336</c:v>
                </c:pt>
                <c:pt idx="9211">
                  <c:v>40012.396527777782</c:v>
                </c:pt>
                <c:pt idx="9212">
                  <c:v>40012.397222222222</c:v>
                </c:pt>
                <c:pt idx="9213">
                  <c:v>40012.397916666654</c:v>
                </c:pt>
                <c:pt idx="9214">
                  <c:v>40012.398611111108</c:v>
                </c:pt>
                <c:pt idx="9215">
                  <c:v>40012.399305555555</c:v>
                </c:pt>
                <c:pt idx="9216">
                  <c:v>40012.400000000001</c:v>
                </c:pt>
                <c:pt idx="9217">
                  <c:v>40012.400694444535</c:v>
                </c:pt>
                <c:pt idx="9218">
                  <c:v>40012.401388888888</c:v>
                </c:pt>
                <c:pt idx="9219">
                  <c:v>40012.402083333334</c:v>
                </c:pt>
                <c:pt idx="9220">
                  <c:v>40012.402777777781</c:v>
                </c:pt>
                <c:pt idx="9221">
                  <c:v>40012.40347222222</c:v>
                </c:pt>
                <c:pt idx="9222">
                  <c:v>40012.404166666609</c:v>
                </c:pt>
                <c:pt idx="9223">
                  <c:v>40012.404861111114</c:v>
                </c:pt>
                <c:pt idx="9224">
                  <c:v>40012.405555555553</c:v>
                </c:pt>
                <c:pt idx="9225">
                  <c:v>40012.406250000058</c:v>
                </c:pt>
                <c:pt idx="9226">
                  <c:v>40012.406944444527</c:v>
                </c:pt>
                <c:pt idx="9227">
                  <c:v>40012.407638888893</c:v>
                </c:pt>
                <c:pt idx="9228">
                  <c:v>40012.408333333333</c:v>
                </c:pt>
                <c:pt idx="9229">
                  <c:v>40012.40902777778</c:v>
                </c:pt>
                <c:pt idx="9230">
                  <c:v>40012.409722222204</c:v>
                </c:pt>
                <c:pt idx="9231">
                  <c:v>40012.410416666666</c:v>
                </c:pt>
                <c:pt idx="9232">
                  <c:v>40012.411111111105</c:v>
                </c:pt>
                <c:pt idx="9233">
                  <c:v>40012.411805555559</c:v>
                </c:pt>
                <c:pt idx="9234">
                  <c:v>40012.412500000013</c:v>
                </c:pt>
                <c:pt idx="9235">
                  <c:v>40012.413194444511</c:v>
                </c:pt>
                <c:pt idx="9236">
                  <c:v>40012.413888888892</c:v>
                </c:pt>
                <c:pt idx="9237">
                  <c:v>40012.414583333331</c:v>
                </c:pt>
                <c:pt idx="9238">
                  <c:v>40012.415277777793</c:v>
                </c:pt>
                <c:pt idx="9239">
                  <c:v>40012.415972222232</c:v>
                </c:pt>
                <c:pt idx="9240">
                  <c:v>40012.416666666664</c:v>
                </c:pt>
                <c:pt idx="9241">
                  <c:v>40012.417361111104</c:v>
                </c:pt>
                <c:pt idx="9242">
                  <c:v>40012.418055555601</c:v>
                </c:pt>
                <c:pt idx="9243">
                  <c:v>40012.418750000012</c:v>
                </c:pt>
                <c:pt idx="9244">
                  <c:v>40012.419444444502</c:v>
                </c:pt>
                <c:pt idx="9245">
                  <c:v>40012.420138888891</c:v>
                </c:pt>
                <c:pt idx="9246">
                  <c:v>40012.42083333333</c:v>
                </c:pt>
                <c:pt idx="9247">
                  <c:v>40012.421527777777</c:v>
                </c:pt>
                <c:pt idx="9248">
                  <c:v>40012.422222222223</c:v>
                </c:pt>
                <c:pt idx="9249">
                  <c:v>40012.42291666667</c:v>
                </c:pt>
                <c:pt idx="9250">
                  <c:v>40012.423611111051</c:v>
                </c:pt>
                <c:pt idx="9251">
                  <c:v>40012.424305555556</c:v>
                </c:pt>
                <c:pt idx="9252">
                  <c:v>40012.425000000003</c:v>
                </c:pt>
                <c:pt idx="9253">
                  <c:v>40012.425694444442</c:v>
                </c:pt>
                <c:pt idx="9254">
                  <c:v>40012.426388888889</c:v>
                </c:pt>
                <c:pt idx="9255">
                  <c:v>40012.42708333327</c:v>
                </c:pt>
                <c:pt idx="9256">
                  <c:v>40012.427777777775</c:v>
                </c:pt>
                <c:pt idx="9257">
                  <c:v>40012.428472222222</c:v>
                </c:pt>
                <c:pt idx="9258">
                  <c:v>40012.429166666574</c:v>
                </c:pt>
                <c:pt idx="9259">
                  <c:v>40012.429861111043</c:v>
                </c:pt>
                <c:pt idx="9260">
                  <c:v>40012.430555555562</c:v>
                </c:pt>
                <c:pt idx="9261">
                  <c:v>40012.431250000001</c:v>
                </c:pt>
                <c:pt idx="9262">
                  <c:v>40012.431944444441</c:v>
                </c:pt>
                <c:pt idx="9263">
                  <c:v>40012.432638888953</c:v>
                </c:pt>
                <c:pt idx="9264">
                  <c:v>40012.433333333334</c:v>
                </c:pt>
                <c:pt idx="9265">
                  <c:v>40012.434027777781</c:v>
                </c:pt>
                <c:pt idx="9266">
                  <c:v>40012.43472222222</c:v>
                </c:pt>
                <c:pt idx="9267">
                  <c:v>40012.435416666609</c:v>
                </c:pt>
                <c:pt idx="9268">
                  <c:v>40012.436111111114</c:v>
                </c:pt>
                <c:pt idx="9269">
                  <c:v>40012.436805555553</c:v>
                </c:pt>
                <c:pt idx="9270">
                  <c:v>40012.4375</c:v>
                </c:pt>
                <c:pt idx="9271">
                  <c:v>40012.438194444527</c:v>
                </c:pt>
                <c:pt idx="9272">
                  <c:v>40012.438888888893</c:v>
                </c:pt>
                <c:pt idx="9273">
                  <c:v>40012.439583333326</c:v>
                </c:pt>
                <c:pt idx="9274">
                  <c:v>40012.440277777838</c:v>
                </c:pt>
                <c:pt idx="9275">
                  <c:v>40012.440972222219</c:v>
                </c:pt>
                <c:pt idx="9276">
                  <c:v>40012.441666666607</c:v>
                </c:pt>
                <c:pt idx="9277">
                  <c:v>40012.442361111105</c:v>
                </c:pt>
                <c:pt idx="9278">
                  <c:v>40012.443055555559</c:v>
                </c:pt>
                <c:pt idx="9279">
                  <c:v>40012.443749999999</c:v>
                </c:pt>
                <c:pt idx="9280">
                  <c:v>40012.444444444511</c:v>
                </c:pt>
                <c:pt idx="9281">
                  <c:v>40012.445138888892</c:v>
                </c:pt>
                <c:pt idx="9282">
                  <c:v>40012.445833333331</c:v>
                </c:pt>
                <c:pt idx="9283">
                  <c:v>40012.446527777793</c:v>
                </c:pt>
                <c:pt idx="9284">
                  <c:v>40012.447222222232</c:v>
                </c:pt>
                <c:pt idx="9285">
                  <c:v>40012.447916666664</c:v>
                </c:pt>
                <c:pt idx="9286">
                  <c:v>40012.448611111111</c:v>
                </c:pt>
                <c:pt idx="9287">
                  <c:v>40012.449305555558</c:v>
                </c:pt>
                <c:pt idx="9288">
                  <c:v>40012.450000000012</c:v>
                </c:pt>
                <c:pt idx="9289">
                  <c:v>40012.45069444456</c:v>
                </c:pt>
                <c:pt idx="9290">
                  <c:v>40012.451388888891</c:v>
                </c:pt>
                <c:pt idx="9291">
                  <c:v>40012.45208333333</c:v>
                </c:pt>
                <c:pt idx="9292">
                  <c:v>40012.452777777791</c:v>
                </c:pt>
                <c:pt idx="9293">
                  <c:v>40012.453472222223</c:v>
                </c:pt>
                <c:pt idx="9294">
                  <c:v>40012.45416666667</c:v>
                </c:pt>
                <c:pt idx="9295">
                  <c:v>40012.454861111109</c:v>
                </c:pt>
                <c:pt idx="9296">
                  <c:v>40012.455555555563</c:v>
                </c:pt>
                <c:pt idx="9297">
                  <c:v>40012.456250000076</c:v>
                </c:pt>
                <c:pt idx="9298">
                  <c:v>40012.456944444544</c:v>
                </c:pt>
                <c:pt idx="9299">
                  <c:v>40012.457638888969</c:v>
                </c:pt>
                <c:pt idx="9300">
                  <c:v>40012.458333333343</c:v>
                </c:pt>
                <c:pt idx="9301">
                  <c:v>40012.459027777782</c:v>
                </c:pt>
                <c:pt idx="9302">
                  <c:v>40012.459722222222</c:v>
                </c:pt>
                <c:pt idx="9303">
                  <c:v>40012.460416666654</c:v>
                </c:pt>
                <c:pt idx="9304">
                  <c:v>40012.461111111043</c:v>
                </c:pt>
                <c:pt idx="9305">
                  <c:v>40012.461805555555</c:v>
                </c:pt>
                <c:pt idx="9306">
                  <c:v>40012.462500000001</c:v>
                </c:pt>
                <c:pt idx="9307">
                  <c:v>40012.463194444441</c:v>
                </c:pt>
                <c:pt idx="9308">
                  <c:v>40012.463888888888</c:v>
                </c:pt>
                <c:pt idx="9309">
                  <c:v>40012.464583333334</c:v>
                </c:pt>
                <c:pt idx="9310">
                  <c:v>40012.465277777781</c:v>
                </c:pt>
                <c:pt idx="9311">
                  <c:v>40012.46597222222</c:v>
                </c:pt>
                <c:pt idx="9312">
                  <c:v>40012.466666666609</c:v>
                </c:pt>
                <c:pt idx="9313">
                  <c:v>40012.467361111034</c:v>
                </c:pt>
                <c:pt idx="9314">
                  <c:v>40012.468055555553</c:v>
                </c:pt>
                <c:pt idx="9315">
                  <c:v>40012.46875</c:v>
                </c:pt>
                <c:pt idx="9316">
                  <c:v>40012.469444444447</c:v>
                </c:pt>
                <c:pt idx="9317">
                  <c:v>40012.470138888893</c:v>
                </c:pt>
                <c:pt idx="9318">
                  <c:v>40012.470833333333</c:v>
                </c:pt>
                <c:pt idx="9319">
                  <c:v>40012.47152777778</c:v>
                </c:pt>
                <c:pt idx="9320">
                  <c:v>40012.472222222219</c:v>
                </c:pt>
                <c:pt idx="9321">
                  <c:v>40012.472916666666</c:v>
                </c:pt>
                <c:pt idx="9322">
                  <c:v>40012.473611111105</c:v>
                </c:pt>
                <c:pt idx="9323">
                  <c:v>40012.474305555559</c:v>
                </c:pt>
                <c:pt idx="9324">
                  <c:v>40012.475000000006</c:v>
                </c:pt>
                <c:pt idx="9325">
                  <c:v>40012.475694444511</c:v>
                </c:pt>
                <c:pt idx="9326">
                  <c:v>40012.476388888892</c:v>
                </c:pt>
                <c:pt idx="9327">
                  <c:v>40012.477083333324</c:v>
                </c:pt>
                <c:pt idx="9328">
                  <c:v>40012.477777777778</c:v>
                </c:pt>
                <c:pt idx="9329">
                  <c:v>40012.478472222232</c:v>
                </c:pt>
                <c:pt idx="9330">
                  <c:v>40012.479166666591</c:v>
                </c:pt>
                <c:pt idx="9331">
                  <c:v>40012.479861111104</c:v>
                </c:pt>
                <c:pt idx="9332">
                  <c:v>40012.480555555601</c:v>
                </c:pt>
                <c:pt idx="9333">
                  <c:v>40012.481250000012</c:v>
                </c:pt>
                <c:pt idx="9334">
                  <c:v>40012.481944444502</c:v>
                </c:pt>
                <c:pt idx="9335">
                  <c:v>40012.482638888985</c:v>
                </c:pt>
                <c:pt idx="9336">
                  <c:v>40012.48333333333</c:v>
                </c:pt>
                <c:pt idx="9337">
                  <c:v>40012.484027777791</c:v>
                </c:pt>
                <c:pt idx="9338">
                  <c:v>40012.484722222223</c:v>
                </c:pt>
                <c:pt idx="9339">
                  <c:v>40012.48541666667</c:v>
                </c:pt>
                <c:pt idx="9340">
                  <c:v>40012.486111111109</c:v>
                </c:pt>
                <c:pt idx="9341">
                  <c:v>40012.486805555563</c:v>
                </c:pt>
                <c:pt idx="9342">
                  <c:v>40012.487500000003</c:v>
                </c:pt>
                <c:pt idx="9343">
                  <c:v>40012.488194444544</c:v>
                </c:pt>
                <c:pt idx="9344">
                  <c:v>40012.488888888969</c:v>
                </c:pt>
                <c:pt idx="9345">
                  <c:v>40012.489583333336</c:v>
                </c:pt>
                <c:pt idx="9346">
                  <c:v>40012.490277777782</c:v>
                </c:pt>
                <c:pt idx="9347">
                  <c:v>40012.490972222222</c:v>
                </c:pt>
                <c:pt idx="9348">
                  <c:v>40012.491666666574</c:v>
                </c:pt>
                <c:pt idx="9349">
                  <c:v>40012.492361111043</c:v>
                </c:pt>
                <c:pt idx="9350">
                  <c:v>40012.493055555555</c:v>
                </c:pt>
                <c:pt idx="9351">
                  <c:v>40012.493749999994</c:v>
                </c:pt>
                <c:pt idx="9352">
                  <c:v>40012.494444444441</c:v>
                </c:pt>
                <c:pt idx="9353">
                  <c:v>40012.495138888888</c:v>
                </c:pt>
                <c:pt idx="9354">
                  <c:v>40012.495833333334</c:v>
                </c:pt>
                <c:pt idx="9355">
                  <c:v>40012.496527777781</c:v>
                </c:pt>
                <c:pt idx="9356">
                  <c:v>40012.49722222222</c:v>
                </c:pt>
                <c:pt idx="9357">
                  <c:v>40012.497916666609</c:v>
                </c:pt>
                <c:pt idx="9358">
                  <c:v>40012.498611111114</c:v>
                </c:pt>
                <c:pt idx="9359">
                  <c:v>40012.499305555524</c:v>
                </c:pt>
                <c:pt idx="9360">
                  <c:v>40012.5</c:v>
                </c:pt>
                <c:pt idx="9361">
                  <c:v>40012.500694444527</c:v>
                </c:pt>
                <c:pt idx="9362">
                  <c:v>40012.501388888886</c:v>
                </c:pt>
                <c:pt idx="9363">
                  <c:v>40012.502083333326</c:v>
                </c:pt>
                <c:pt idx="9364">
                  <c:v>40012.50277777778</c:v>
                </c:pt>
                <c:pt idx="9365">
                  <c:v>40012.503472222204</c:v>
                </c:pt>
                <c:pt idx="9366">
                  <c:v>40012.504166666607</c:v>
                </c:pt>
                <c:pt idx="9367">
                  <c:v>40012.504861111105</c:v>
                </c:pt>
                <c:pt idx="9368">
                  <c:v>40012.505555555559</c:v>
                </c:pt>
                <c:pt idx="9369">
                  <c:v>40012.506250000013</c:v>
                </c:pt>
                <c:pt idx="9370">
                  <c:v>40012.506944444511</c:v>
                </c:pt>
                <c:pt idx="9371">
                  <c:v>40012.507638888892</c:v>
                </c:pt>
                <c:pt idx="9372">
                  <c:v>40012.508333333331</c:v>
                </c:pt>
                <c:pt idx="9373">
                  <c:v>40012.509027777778</c:v>
                </c:pt>
                <c:pt idx="9374">
                  <c:v>40012.509722222225</c:v>
                </c:pt>
                <c:pt idx="9375">
                  <c:v>40012.510416666664</c:v>
                </c:pt>
                <c:pt idx="9376">
                  <c:v>40012.511111111104</c:v>
                </c:pt>
                <c:pt idx="9377">
                  <c:v>40012.511805555558</c:v>
                </c:pt>
                <c:pt idx="9378">
                  <c:v>40012.512500000012</c:v>
                </c:pt>
                <c:pt idx="9379">
                  <c:v>40012.513194444502</c:v>
                </c:pt>
                <c:pt idx="9380">
                  <c:v>40012.513888888891</c:v>
                </c:pt>
                <c:pt idx="9381">
                  <c:v>40012.51458333333</c:v>
                </c:pt>
                <c:pt idx="9382">
                  <c:v>40012.515277777791</c:v>
                </c:pt>
                <c:pt idx="9383">
                  <c:v>40012.515972222223</c:v>
                </c:pt>
                <c:pt idx="9384">
                  <c:v>40012.51666666667</c:v>
                </c:pt>
                <c:pt idx="9385">
                  <c:v>40012.517361111051</c:v>
                </c:pt>
                <c:pt idx="9386">
                  <c:v>40012.518055555563</c:v>
                </c:pt>
                <c:pt idx="9387">
                  <c:v>40012.518750000003</c:v>
                </c:pt>
                <c:pt idx="9388">
                  <c:v>40012.519444444442</c:v>
                </c:pt>
                <c:pt idx="9389">
                  <c:v>40012.520138888889</c:v>
                </c:pt>
                <c:pt idx="9390">
                  <c:v>40012.520833333336</c:v>
                </c:pt>
                <c:pt idx="9391">
                  <c:v>40012.521527777775</c:v>
                </c:pt>
                <c:pt idx="9392">
                  <c:v>40012.522222222222</c:v>
                </c:pt>
                <c:pt idx="9393">
                  <c:v>40012.522916666654</c:v>
                </c:pt>
                <c:pt idx="9394">
                  <c:v>40012.523611111043</c:v>
                </c:pt>
                <c:pt idx="9395">
                  <c:v>40012.524305555555</c:v>
                </c:pt>
                <c:pt idx="9396">
                  <c:v>40012.525000000001</c:v>
                </c:pt>
                <c:pt idx="9397">
                  <c:v>40012.525694444441</c:v>
                </c:pt>
                <c:pt idx="9398">
                  <c:v>40012.526388888888</c:v>
                </c:pt>
                <c:pt idx="9399">
                  <c:v>40012.527083333247</c:v>
                </c:pt>
                <c:pt idx="9400">
                  <c:v>40012.527777777774</c:v>
                </c:pt>
                <c:pt idx="9401">
                  <c:v>40012.52847222222</c:v>
                </c:pt>
                <c:pt idx="9402">
                  <c:v>40012.529166666573</c:v>
                </c:pt>
                <c:pt idx="9403">
                  <c:v>40012.529861111034</c:v>
                </c:pt>
                <c:pt idx="9404">
                  <c:v>40012.530555555553</c:v>
                </c:pt>
                <c:pt idx="9405">
                  <c:v>40012.53125</c:v>
                </c:pt>
                <c:pt idx="9406">
                  <c:v>40012.531944444447</c:v>
                </c:pt>
                <c:pt idx="9407">
                  <c:v>40012.532638888893</c:v>
                </c:pt>
                <c:pt idx="9408">
                  <c:v>40012.533333333326</c:v>
                </c:pt>
                <c:pt idx="9409">
                  <c:v>40012.53402777778</c:v>
                </c:pt>
                <c:pt idx="9410">
                  <c:v>40012.534722222204</c:v>
                </c:pt>
                <c:pt idx="9411">
                  <c:v>40012.535416666607</c:v>
                </c:pt>
                <c:pt idx="9412">
                  <c:v>40012.536111111105</c:v>
                </c:pt>
                <c:pt idx="9413">
                  <c:v>40012.536805555559</c:v>
                </c:pt>
                <c:pt idx="9414">
                  <c:v>40012.537499999999</c:v>
                </c:pt>
                <c:pt idx="9415">
                  <c:v>40012.538194444511</c:v>
                </c:pt>
                <c:pt idx="9416">
                  <c:v>40012.538888888892</c:v>
                </c:pt>
                <c:pt idx="9417">
                  <c:v>40012.539583333324</c:v>
                </c:pt>
                <c:pt idx="9418">
                  <c:v>40012.540277777793</c:v>
                </c:pt>
                <c:pt idx="9419">
                  <c:v>40012.540972222232</c:v>
                </c:pt>
                <c:pt idx="9420">
                  <c:v>40012.541666666591</c:v>
                </c:pt>
                <c:pt idx="9421">
                  <c:v>40012.542361111104</c:v>
                </c:pt>
                <c:pt idx="9422">
                  <c:v>40012.543055555558</c:v>
                </c:pt>
                <c:pt idx="9423">
                  <c:v>40012.543749999997</c:v>
                </c:pt>
                <c:pt idx="9424">
                  <c:v>40012.544444444502</c:v>
                </c:pt>
                <c:pt idx="9425">
                  <c:v>40012.545138888891</c:v>
                </c:pt>
                <c:pt idx="9426">
                  <c:v>40012.54583333333</c:v>
                </c:pt>
                <c:pt idx="9427">
                  <c:v>40012.546527777791</c:v>
                </c:pt>
                <c:pt idx="9428">
                  <c:v>40012.547222222223</c:v>
                </c:pt>
                <c:pt idx="9429">
                  <c:v>40012.54791666667</c:v>
                </c:pt>
                <c:pt idx="9430">
                  <c:v>40012.548611111109</c:v>
                </c:pt>
                <c:pt idx="9431">
                  <c:v>40012.549305555556</c:v>
                </c:pt>
                <c:pt idx="9432">
                  <c:v>40012.550000000003</c:v>
                </c:pt>
                <c:pt idx="9433">
                  <c:v>40012.550694444544</c:v>
                </c:pt>
                <c:pt idx="9434">
                  <c:v>40012.551388888889</c:v>
                </c:pt>
                <c:pt idx="9435">
                  <c:v>40012.552083333336</c:v>
                </c:pt>
                <c:pt idx="9436">
                  <c:v>40012.552777777782</c:v>
                </c:pt>
                <c:pt idx="9437">
                  <c:v>40012.553472222222</c:v>
                </c:pt>
                <c:pt idx="9438">
                  <c:v>40012.554166666654</c:v>
                </c:pt>
                <c:pt idx="9439">
                  <c:v>40012.554861111108</c:v>
                </c:pt>
                <c:pt idx="9440">
                  <c:v>40012.555555555562</c:v>
                </c:pt>
                <c:pt idx="9441">
                  <c:v>40012.55625000006</c:v>
                </c:pt>
                <c:pt idx="9442">
                  <c:v>40012.556944444535</c:v>
                </c:pt>
                <c:pt idx="9443">
                  <c:v>40012.557638888953</c:v>
                </c:pt>
                <c:pt idx="9444">
                  <c:v>40012.558333333342</c:v>
                </c:pt>
                <c:pt idx="9445">
                  <c:v>40012.559027777781</c:v>
                </c:pt>
                <c:pt idx="9446">
                  <c:v>40012.55972222222</c:v>
                </c:pt>
                <c:pt idx="9447">
                  <c:v>40012.560416666609</c:v>
                </c:pt>
                <c:pt idx="9448">
                  <c:v>40012.561111111034</c:v>
                </c:pt>
                <c:pt idx="9449">
                  <c:v>40012.561805555524</c:v>
                </c:pt>
                <c:pt idx="9450">
                  <c:v>40012.5625</c:v>
                </c:pt>
                <c:pt idx="9451">
                  <c:v>40012.563194444447</c:v>
                </c:pt>
                <c:pt idx="9452">
                  <c:v>40012.563888888886</c:v>
                </c:pt>
                <c:pt idx="9453">
                  <c:v>40012.564583333326</c:v>
                </c:pt>
                <c:pt idx="9454">
                  <c:v>40012.56527777778</c:v>
                </c:pt>
                <c:pt idx="9455">
                  <c:v>40012.565972222204</c:v>
                </c:pt>
                <c:pt idx="9456">
                  <c:v>40012.566666666607</c:v>
                </c:pt>
                <c:pt idx="9457">
                  <c:v>40012.567361111003</c:v>
                </c:pt>
                <c:pt idx="9458">
                  <c:v>40012.568055555559</c:v>
                </c:pt>
                <c:pt idx="9459">
                  <c:v>40012.568749999999</c:v>
                </c:pt>
                <c:pt idx="9460">
                  <c:v>40012.569444444445</c:v>
                </c:pt>
                <c:pt idx="9461">
                  <c:v>40012.570138888892</c:v>
                </c:pt>
                <c:pt idx="9462">
                  <c:v>40012.570833333331</c:v>
                </c:pt>
                <c:pt idx="9463">
                  <c:v>40012.571527777778</c:v>
                </c:pt>
                <c:pt idx="9464">
                  <c:v>40012.572222222232</c:v>
                </c:pt>
                <c:pt idx="9465">
                  <c:v>40012.572916666664</c:v>
                </c:pt>
                <c:pt idx="9466">
                  <c:v>40012.573611111104</c:v>
                </c:pt>
                <c:pt idx="9467">
                  <c:v>40012.574305555558</c:v>
                </c:pt>
                <c:pt idx="9468">
                  <c:v>40012.575000000004</c:v>
                </c:pt>
                <c:pt idx="9469">
                  <c:v>40012.575694444502</c:v>
                </c:pt>
                <c:pt idx="9470">
                  <c:v>40012.576388888891</c:v>
                </c:pt>
                <c:pt idx="9471">
                  <c:v>40012.577083333272</c:v>
                </c:pt>
                <c:pt idx="9472">
                  <c:v>40012.577777777777</c:v>
                </c:pt>
                <c:pt idx="9473">
                  <c:v>40012.578472222223</c:v>
                </c:pt>
                <c:pt idx="9474">
                  <c:v>40012.57916666659</c:v>
                </c:pt>
                <c:pt idx="9475">
                  <c:v>40012.579861111051</c:v>
                </c:pt>
                <c:pt idx="9476">
                  <c:v>40012.580555555563</c:v>
                </c:pt>
                <c:pt idx="9477">
                  <c:v>40012.581250000003</c:v>
                </c:pt>
                <c:pt idx="9478">
                  <c:v>40012.581944444442</c:v>
                </c:pt>
                <c:pt idx="9479">
                  <c:v>40012.582638888969</c:v>
                </c:pt>
                <c:pt idx="9480">
                  <c:v>40012.583333333336</c:v>
                </c:pt>
                <c:pt idx="9481">
                  <c:v>40012.584027777782</c:v>
                </c:pt>
                <c:pt idx="9482">
                  <c:v>40012.584722222222</c:v>
                </c:pt>
                <c:pt idx="9483">
                  <c:v>40012.585416666654</c:v>
                </c:pt>
                <c:pt idx="9484">
                  <c:v>40012.586111111108</c:v>
                </c:pt>
                <c:pt idx="9485">
                  <c:v>40012.586805555562</c:v>
                </c:pt>
                <c:pt idx="9486">
                  <c:v>40012.587500000001</c:v>
                </c:pt>
                <c:pt idx="9487">
                  <c:v>40012.588194444535</c:v>
                </c:pt>
                <c:pt idx="9488">
                  <c:v>40012.588888888953</c:v>
                </c:pt>
                <c:pt idx="9489">
                  <c:v>40012.589583333334</c:v>
                </c:pt>
                <c:pt idx="9490">
                  <c:v>40012.590277777781</c:v>
                </c:pt>
                <c:pt idx="9491">
                  <c:v>40012.59097222222</c:v>
                </c:pt>
                <c:pt idx="9492">
                  <c:v>40012.591666666573</c:v>
                </c:pt>
                <c:pt idx="9493">
                  <c:v>40012.592361111034</c:v>
                </c:pt>
                <c:pt idx="9494">
                  <c:v>40012.593055555524</c:v>
                </c:pt>
                <c:pt idx="9495">
                  <c:v>40012.593749999985</c:v>
                </c:pt>
                <c:pt idx="9496">
                  <c:v>40012.594444444447</c:v>
                </c:pt>
                <c:pt idx="9497">
                  <c:v>40012.595138888886</c:v>
                </c:pt>
                <c:pt idx="9498">
                  <c:v>40012.595833333326</c:v>
                </c:pt>
                <c:pt idx="9499">
                  <c:v>40012.59652777778</c:v>
                </c:pt>
                <c:pt idx="9500">
                  <c:v>40012.597222222204</c:v>
                </c:pt>
                <c:pt idx="9501">
                  <c:v>40012.597916666607</c:v>
                </c:pt>
                <c:pt idx="9502">
                  <c:v>40012.598611111105</c:v>
                </c:pt>
                <c:pt idx="9503">
                  <c:v>40012.599305555501</c:v>
                </c:pt>
                <c:pt idx="9504">
                  <c:v>40012.6</c:v>
                </c:pt>
                <c:pt idx="9505">
                  <c:v>40012.600694444511</c:v>
                </c:pt>
                <c:pt idx="9506">
                  <c:v>40012.601388888885</c:v>
                </c:pt>
                <c:pt idx="9507">
                  <c:v>40012.602083333324</c:v>
                </c:pt>
                <c:pt idx="9508">
                  <c:v>40012.602777777778</c:v>
                </c:pt>
                <c:pt idx="9509">
                  <c:v>40012.603472222225</c:v>
                </c:pt>
                <c:pt idx="9510">
                  <c:v>40012.604166666591</c:v>
                </c:pt>
                <c:pt idx="9511">
                  <c:v>40012.604861111104</c:v>
                </c:pt>
                <c:pt idx="9512">
                  <c:v>40012.605555555558</c:v>
                </c:pt>
                <c:pt idx="9513">
                  <c:v>40012.606250000012</c:v>
                </c:pt>
                <c:pt idx="9514">
                  <c:v>40012.606944444502</c:v>
                </c:pt>
                <c:pt idx="9515">
                  <c:v>40012.607638888891</c:v>
                </c:pt>
                <c:pt idx="9516">
                  <c:v>40012.60833333333</c:v>
                </c:pt>
                <c:pt idx="9517">
                  <c:v>40012.609027777777</c:v>
                </c:pt>
                <c:pt idx="9518">
                  <c:v>40012.609722222194</c:v>
                </c:pt>
                <c:pt idx="9519">
                  <c:v>40012.61041666667</c:v>
                </c:pt>
                <c:pt idx="9520">
                  <c:v>40012.611111111051</c:v>
                </c:pt>
                <c:pt idx="9521">
                  <c:v>40012.611805555556</c:v>
                </c:pt>
                <c:pt idx="9522">
                  <c:v>40012.612500000003</c:v>
                </c:pt>
                <c:pt idx="9523">
                  <c:v>40012.613194444442</c:v>
                </c:pt>
                <c:pt idx="9524">
                  <c:v>40012.613888888889</c:v>
                </c:pt>
                <c:pt idx="9525">
                  <c:v>40012.614583333336</c:v>
                </c:pt>
                <c:pt idx="9526">
                  <c:v>40012.615277777782</c:v>
                </c:pt>
                <c:pt idx="9527">
                  <c:v>40012.615972222222</c:v>
                </c:pt>
                <c:pt idx="9528">
                  <c:v>40012.616666666654</c:v>
                </c:pt>
                <c:pt idx="9529">
                  <c:v>40012.617361111043</c:v>
                </c:pt>
                <c:pt idx="9530">
                  <c:v>40012.618055555562</c:v>
                </c:pt>
                <c:pt idx="9531">
                  <c:v>40012.618750000001</c:v>
                </c:pt>
                <c:pt idx="9532">
                  <c:v>40012.619444444441</c:v>
                </c:pt>
                <c:pt idx="9533">
                  <c:v>40012.620138888888</c:v>
                </c:pt>
                <c:pt idx="9534">
                  <c:v>40012.620833333334</c:v>
                </c:pt>
                <c:pt idx="9535">
                  <c:v>40012.621527777774</c:v>
                </c:pt>
                <c:pt idx="9536">
                  <c:v>40012.62222222222</c:v>
                </c:pt>
                <c:pt idx="9537">
                  <c:v>40012.622916666609</c:v>
                </c:pt>
                <c:pt idx="9538">
                  <c:v>40012.623611111034</c:v>
                </c:pt>
                <c:pt idx="9539">
                  <c:v>40012.624305555524</c:v>
                </c:pt>
                <c:pt idx="9540">
                  <c:v>40012.624999999993</c:v>
                </c:pt>
                <c:pt idx="9541">
                  <c:v>40012.625694444447</c:v>
                </c:pt>
                <c:pt idx="9542">
                  <c:v>40012.626388888886</c:v>
                </c:pt>
                <c:pt idx="9543">
                  <c:v>40012.627083333224</c:v>
                </c:pt>
                <c:pt idx="9544">
                  <c:v>40012.627777777714</c:v>
                </c:pt>
                <c:pt idx="9545">
                  <c:v>40012.628472222204</c:v>
                </c:pt>
                <c:pt idx="9546">
                  <c:v>40012.629166666564</c:v>
                </c:pt>
                <c:pt idx="9547">
                  <c:v>40012.629861111003</c:v>
                </c:pt>
                <c:pt idx="9548">
                  <c:v>40012.630555555559</c:v>
                </c:pt>
                <c:pt idx="9549">
                  <c:v>40012.631249999999</c:v>
                </c:pt>
                <c:pt idx="9550">
                  <c:v>40012.631944444445</c:v>
                </c:pt>
                <c:pt idx="9551">
                  <c:v>40012.632638888892</c:v>
                </c:pt>
                <c:pt idx="9552">
                  <c:v>40012.633333333324</c:v>
                </c:pt>
                <c:pt idx="9553">
                  <c:v>40012.634027777778</c:v>
                </c:pt>
                <c:pt idx="9554">
                  <c:v>40012.634722222225</c:v>
                </c:pt>
                <c:pt idx="9555">
                  <c:v>40012.635416666591</c:v>
                </c:pt>
                <c:pt idx="9556">
                  <c:v>40012.636111111104</c:v>
                </c:pt>
                <c:pt idx="9557">
                  <c:v>40012.636805555558</c:v>
                </c:pt>
                <c:pt idx="9558">
                  <c:v>40012.637499999997</c:v>
                </c:pt>
                <c:pt idx="9559">
                  <c:v>40012.638194444502</c:v>
                </c:pt>
                <c:pt idx="9560">
                  <c:v>40012.638888888891</c:v>
                </c:pt>
                <c:pt idx="9561">
                  <c:v>40012.639583333272</c:v>
                </c:pt>
                <c:pt idx="9562">
                  <c:v>40012.640277777791</c:v>
                </c:pt>
                <c:pt idx="9563">
                  <c:v>40012.640972222223</c:v>
                </c:pt>
                <c:pt idx="9564">
                  <c:v>40012.64166666659</c:v>
                </c:pt>
                <c:pt idx="9565">
                  <c:v>40012.642361111051</c:v>
                </c:pt>
                <c:pt idx="9566">
                  <c:v>40012.643055555556</c:v>
                </c:pt>
                <c:pt idx="9567">
                  <c:v>40012.643749999996</c:v>
                </c:pt>
                <c:pt idx="9568">
                  <c:v>40012.644444444442</c:v>
                </c:pt>
                <c:pt idx="9569">
                  <c:v>40012.645138888889</c:v>
                </c:pt>
                <c:pt idx="9570">
                  <c:v>40012.645833333336</c:v>
                </c:pt>
                <c:pt idx="9571">
                  <c:v>40012.646527777782</c:v>
                </c:pt>
                <c:pt idx="9572">
                  <c:v>40012.647222222222</c:v>
                </c:pt>
                <c:pt idx="9573">
                  <c:v>40012.647916666654</c:v>
                </c:pt>
                <c:pt idx="9574">
                  <c:v>40012.648611111108</c:v>
                </c:pt>
                <c:pt idx="9575">
                  <c:v>40012.649305555555</c:v>
                </c:pt>
                <c:pt idx="9576">
                  <c:v>40012.65</c:v>
                </c:pt>
                <c:pt idx="9577">
                  <c:v>40012.650694444535</c:v>
                </c:pt>
                <c:pt idx="9578">
                  <c:v>40012.651388888888</c:v>
                </c:pt>
                <c:pt idx="9579">
                  <c:v>40012.652083333334</c:v>
                </c:pt>
                <c:pt idx="9580">
                  <c:v>40012.652777777781</c:v>
                </c:pt>
                <c:pt idx="9581">
                  <c:v>40012.65347222222</c:v>
                </c:pt>
                <c:pt idx="9582">
                  <c:v>40012.654166666609</c:v>
                </c:pt>
                <c:pt idx="9583">
                  <c:v>40012.654861111114</c:v>
                </c:pt>
                <c:pt idx="9584">
                  <c:v>40012.655555555553</c:v>
                </c:pt>
                <c:pt idx="9585">
                  <c:v>40012.656250000058</c:v>
                </c:pt>
                <c:pt idx="9586">
                  <c:v>40012.656944444527</c:v>
                </c:pt>
                <c:pt idx="9587">
                  <c:v>40012.657638888893</c:v>
                </c:pt>
                <c:pt idx="9588">
                  <c:v>40012.658333333333</c:v>
                </c:pt>
                <c:pt idx="9589">
                  <c:v>40012.65902777778</c:v>
                </c:pt>
                <c:pt idx="9590">
                  <c:v>40012.659722222204</c:v>
                </c:pt>
                <c:pt idx="9591">
                  <c:v>40012.660416666607</c:v>
                </c:pt>
                <c:pt idx="9592">
                  <c:v>40012.661111111003</c:v>
                </c:pt>
                <c:pt idx="9593">
                  <c:v>40012.661805555501</c:v>
                </c:pt>
                <c:pt idx="9594">
                  <c:v>40012.662499999999</c:v>
                </c:pt>
                <c:pt idx="9595">
                  <c:v>40012.663194444445</c:v>
                </c:pt>
                <c:pt idx="9596">
                  <c:v>40012.663888888885</c:v>
                </c:pt>
                <c:pt idx="9597">
                  <c:v>40012.664583333324</c:v>
                </c:pt>
                <c:pt idx="9598">
                  <c:v>40012.665277777778</c:v>
                </c:pt>
                <c:pt idx="9599">
                  <c:v>40012.665972222225</c:v>
                </c:pt>
                <c:pt idx="9600">
                  <c:v>40012.666666666591</c:v>
                </c:pt>
                <c:pt idx="9601">
                  <c:v>40012.667361111002</c:v>
                </c:pt>
                <c:pt idx="9602">
                  <c:v>40012.668055555558</c:v>
                </c:pt>
                <c:pt idx="9603">
                  <c:v>40012.668749999997</c:v>
                </c:pt>
                <c:pt idx="9604">
                  <c:v>40012.669444444444</c:v>
                </c:pt>
                <c:pt idx="9605">
                  <c:v>40012.670138888891</c:v>
                </c:pt>
                <c:pt idx="9606">
                  <c:v>40012.67083333333</c:v>
                </c:pt>
                <c:pt idx="9607">
                  <c:v>40012.671527777777</c:v>
                </c:pt>
                <c:pt idx="9608">
                  <c:v>40012.672222222223</c:v>
                </c:pt>
                <c:pt idx="9609">
                  <c:v>40012.67291666667</c:v>
                </c:pt>
                <c:pt idx="9610">
                  <c:v>40012.673611111051</c:v>
                </c:pt>
                <c:pt idx="9611">
                  <c:v>40012.674305555556</c:v>
                </c:pt>
                <c:pt idx="9612">
                  <c:v>40012.675000000003</c:v>
                </c:pt>
                <c:pt idx="9613">
                  <c:v>40012.675694444442</c:v>
                </c:pt>
                <c:pt idx="9614">
                  <c:v>40012.676388888889</c:v>
                </c:pt>
                <c:pt idx="9615">
                  <c:v>40012.67708333327</c:v>
                </c:pt>
                <c:pt idx="9616">
                  <c:v>40012.677777777775</c:v>
                </c:pt>
                <c:pt idx="9617">
                  <c:v>40012.678472222222</c:v>
                </c:pt>
                <c:pt idx="9618">
                  <c:v>40012.679166666574</c:v>
                </c:pt>
                <c:pt idx="9619">
                  <c:v>40012.679861111043</c:v>
                </c:pt>
                <c:pt idx="9620">
                  <c:v>40012.680555555562</c:v>
                </c:pt>
                <c:pt idx="9621">
                  <c:v>40012.681250000001</c:v>
                </c:pt>
                <c:pt idx="9622">
                  <c:v>40012.681944444441</c:v>
                </c:pt>
                <c:pt idx="9623">
                  <c:v>40012.682638888953</c:v>
                </c:pt>
                <c:pt idx="9624">
                  <c:v>40012.683333333334</c:v>
                </c:pt>
                <c:pt idx="9625">
                  <c:v>40012.684027777781</c:v>
                </c:pt>
                <c:pt idx="9626">
                  <c:v>40012.68472222222</c:v>
                </c:pt>
                <c:pt idx="9627">
                  <c:v>40012.685416666609</c:v>
                </c:pt>
                <c:pt idx="9628">
                  <c:v>40012.686111111114</c:v>
                </c:pt>
                <c:pt idx="9629">
                  <c:v>40012.686805555553</c:v>
                </c:pt>
                <c:pt idx="9630">
                  <c:v>40012.6875</c:v>
                </c:pt>
                <c:pt idx="9631">
                  <c:v>40012.688194444527</c:v>
                </c:pt>
                <c:pt idx="9632">
                  <c:v>40012.688888888893</c:v>
                </c:pt>
                <c:pt idx="9633">
                  <c:v>40012.689583333326</c:v>
                </c:pt>
                <c:pt idx="9634">
                  <c:v>40012.69027777778</c:v>
                </c:pt>
                <c:pt idx="9635">
                  <c:v>40012.690972222204</c:v>
                </c:pt>
                <c:pt idx="9636">
                  <c:v>40012.691666666564</c:v>
                </c:pt>
                <c:pt idx="9637">
                  <c:v>40012.692361111003</c:v>
                </c:pt>
                <c:pt idx="9638">
                  <c:v>40012.693055555501</c:v>
                </c:pt>
                <c:pt idx="9639">
                  <c:v>40012.693749999984</c:v>
                </c:pt>
                <c:pt idx="9640">
                  <c:v>40012.694444444445</c:v>
                </c:pt>
                <c:pt idx="9641">
                  <c:v>40012.695138888885</c:v>
                </c:pt>
                <c:pt idx="9642">
                  <c:v>40012.695833333324</c:v>
                </c:pt>
                <c:pt idx="9643">
                  <c:v>40012.696527777778</c:v>
                </c:pt>
                <c:pt idx="9644">
                  <c:v>40012.697222222225</c:v>
                </c:pt>
                <c:pt idx="9645">
                  <c:v>40012.697916666591</c:v>
                </c:pt>
                <c:pt idx="9646">
                  <c:v>40012.698611111104</c:v>
                </c:pt>
                <c:pt idx="9647">
                  <c:v>40012.699305555485</c:v>
                </c:pt>
                <c:pt idx="9648">
                  <c:v>40012.699999999997</c:v>
                </c:pt>
                <c:pt idx="9649">
                  <c:v>40012.700694444502</c:v>
                </c:pt>
                <c:pt idx="9650">
                  <c:v>40012.701388888876</c:v>
                </c:pt>
                <c:pt idx="9651">
                  <c:v>40012.702083333272</c:v>
                </c:pt>
                <c:pt idx="9652">
                  <c:v>40012.702777777777</c:v>
                </c:pt>
                <c:pt idx="9653">
                  <c:v>40012.703472222194</c:v>
                </c:pt>
                <c:pt idx="9654">
                  <c:v>40012.70416666659</c:v>
                </c:pt>
                <c:pt idx="9655">
                  <c:v>40012.704861111051</c:v>
                </c:pt>
                <c:pt idx="9656">
                  <c:v>40012.705555555556</c:v>
                </c:pt>
                <c:pt idx="9657">
                  <c:v>40012.706250000003</c:v>
                </c:pt>
                <c:pt idx="9658">
                  <c:v>40012.706944444442</c:v>
                </c:pt>
                <c:pt idx="9659">
                  <c:v>40012.707638888889</c:v>
                </c:pt>
                <c:pt idx="9660">
                  <c:v>40012.708333333336</c:v>
                </c:pt>
                <c:pt idx="9661">
                  <c:v>40012.709027777775</c:v>
                </c:pt>
                <c:pt idx="9662">
                  <c:v>40012.709722222186</c:v>
                </c:pt>
                <c:pt idx="9663">
                  <c:v>40012.710416666654</c:v>
                </c:pt>
                <c:pt idx="9664">
                  <c:v>40012.711111111043</c:v>
                </c:pt>
                <c:pt idx="9665">
                  <c:v>40012.711805555555</c:v>
                </c:pt>
                <c:pt idx="9666">
                  <c:v>40012.712500000001</c:v>
                </c:pt>
                <c:pt idx="9667">
                  <c:v>40012.713194444441</c:v>
                </c:pt>
                <c:pt idx="9668">
                  <c:v>40012.713888888888</c:v>
                </c:pt>
                <c:pt idx="9669">
                  <c:v>40012.714583333334</c:v>
                </c:pt>
                <c:pt idx="9670">
                  <c:v>40012.715277777781</c:v>
                </c:pt>
                <c:pt idx="9671">
                  <c:v>40012.71597222222</c:v>
                </c:pt>
                <c:pt idx="9672">
                  <c:v>40012.716666666609</c:v>
                </c:pt>
                <c:pt idx="9673">
                  <c:v>40012.717361111034</c:v>
                </c:pt>
                <c:pt idx="9674">
                  <c:v>40012.718055555553</c:v>
                </c:pt>
                <c:pt idx="9675">
                  <c:v>40012.71875</c:v>
                </c:pt>
                <c:pt idx="9676">
                  <c:v>40012.719444444447</c:v>
                </c:pt>
                <c:pt idx="9677">
                  <c:v>40012.720138888886</c:v>
                </c:pt>
                <c:pt idx="9678">
                  <c:v>40012.720833333326</c:v>
                </c:pt>
                <c:pt idx="9679">
                  <c:v>40012.721527777714</c:v>
                </c:pt>
                <c:pt idx="9680">
                  <c:v>40012.722222222204</c:v>
                </c:pt>
                <c:pt idx="9681">
                  <c:v>40012.722916666607</c:v>
                </c:pt>
                <c:pt idx="9682">
                  <c:v>40012.723611111003</c:v>
                </c:pt>
                <c:pt idx="9683">
                  <c:v>40012.724305555501</c:v>
                </c:pt>
                <c:pt idx="9684">
                  <c:v>40012.724999999999</c:v>
                </c:pt>
                <c:pt idx="9685">
                  <c:v>40012.725694444445</c:v>
                </c:pt>
                <c:pt idx="9686">
                  <c:v>40012.726388888885</c:v>
                </c:pt>
                <c:pt idx="9687">
                  <c:v>40012.727083333215</c:v>
                </c:pt>
                <c:pt idx="9688">
                  <c:v>40012.727777777713</c:v>
                </c:pt>
                <c:pt idx="9689">
                  <c:v>40012.728472222225</c:v>
                </c:pt>
                <c:pt idx="9690">
                  <c:v>40012.729166666562</c:v>
                </c:pt>
                <c:pt idx="9691">
                  <c:v>40012.729861111002</c:v>
                </c:pt>
                <c:pt idx="9692">
                  <c:v>40012.730555555558</c:v>
                </c:pt>
                <c:pt idx="9693">
                  <c:v>40012.731249999997</c:v>
                </c:pt>
                <c:pt idx="9694">
                  <c:v>40012.731944444444</c:v>
                </c:pt>
                <c:pt idx="9695">
                  <c:v>40012.732638888891</c:v>
                </c:pt>
                <c:pt idx="9696">
                  <c:v>40012.733333333272</c:v>
                </c:pt>
                <c:pt idx="9697">
                  <c:v>40012.734027777777</c:v>
                </c:pt>
                <c:pt idx="9698">
                  <c:v>40012.734722222194</c:v>
                </c:pt>
                <c:pt idx="9699">
                  <c:v>40012.73541666659</c:v>
                </c:pt>
                <c:pt idx="9700">
                  <c:v>40012.736111111051</c:v>
                </c:pt>
                <c:pt idx="9701">
                  <c:v>40012.736805555556</c:v>
                </c:pt>
                <c:pt idx="9702">
                  <c:v>40012.737499999996</c:v>
                </c:pt>
                <c:pt idx="9703">
                  <c:v>40012.738194444442</c:v>
                </c:pt>
                <c:pt idx="9704">
                  <c:v>40012.738888888889</c:v>
                </c:pt>
                <c:pt idx="9705">
                  <c:v>40012.73958333327</c:v>
                </c:pt>
                <c:pt idx="9706">
                  <c:v>40012.740277777782</c:v>
                </c:pt>
                <c:pt idx="9707">
                  <c:v>40012.740972222222</c:v>
                </c:pt>
                <c:pt idx="9708">
                  <c:v>40012.741666666574</c:v>
                </c:pt>
                <c:pt idx="9709">
                  <c:v>40012.742361111043</c:v>
                </c:pt>
                <c:pt idx="9710">
                  <c:v>40012.743055555555</c:v>
                </c:pt>
                <c:pt idx="9711">
                  <c:v>40012.743749999994</c:v>
                </c:pt>
                <c:pt idx="9712">
                  <c:v>40012.744444444441</c:v>
                </c:pt>
                <c:pt idx="9713">
                  <c:v>40012.745138888888</c:v>
                </c:pt>
                <c:pt idx="9714">
                  <c:v>40012.745833333334</c:v>
                </c:pt>
                <c:pt idx="9715">
                  <c:v>40012.746527777781</c:v>
                </c:pt>
                <c:pt idx="9716">
                  <c:v>40012.74722222222</c:v>
                </c:pt>
                <c:pt idx="9717">
                  <c:v>40012.747916666609</c:v>
                </c:pt>
                <c:pt idx="9718">
                  <c:v>40012.748611111114</c:v>
                </c:pt>
                <c:pt idx="9719">
                  <c:v>40012.749305555524</c:v>
                </c:pt>
                <c:pt idx="9720">
                  <c:v>40012.75</c:v>
                </c:pt>
                <c:pt idx="9721">
                  <c:v>40012.750694444527</c:v>
                </c:pt>
                <c:pt idx="9722">
                  <c:v>40012.751388888886</c:v>
                </c:pt>
                <c:pt idx="9723">
                  <c:v>40012.752083333326</c:v>
                </c:pt>
                <c:pt idx="9724">
                  <c:v>40012.75277777778</c:v>
                </c:pt>
                <c:pt idx="9725">
                  <c:v>40012.753472222204</c:v>
                </c:pt>
                <c:pt idx="9726">
                  <c:v>40012.754166666607</c:v>
                </c:pt>
                <c:pt idx="9727">
                  <c:v>40012.754861111105</c:v>
                </c:pt>
                <c:pt idx="9728">
                  <c:v>40012.755555555559</c:v>
                </c:pt>
                <c:pt idx="9729">
                  <c:v>40012.756250000013</c:v>
                </c:pt>
                <c:pt idx="9730">
                  <c:v>40012.756944444511</c:v>
                </c:pt>
                <c:pt idx="9731">
                  <c:v>40012.757638888892</c:v>
                </c:pt>
                <c:pt idx="9732">
                  <c:v>40012.758333333331</c:v>
                </c:pt>
                <c:pt idx="9733">
                  <c:v>40012.759027777778</c:v>
                </c:pt>
                <c:pt idx="9734">
                  <c:v>40012.759722222225</c:v>
                </c:pt>
                <c:pt idx="9735">
                  <c:v>40012.760416666591</c:v>
                </c:pt>
                <c:pt idx="9736">
                  <c:v>40012.761111111002</c:v>
                </c:pt>
                <c:pt idx="9737">
                  <c:v>40012.761805555485</c:v>
                </c:pt>
                <c:pt idx="9738">
                  <c:v>40012.762499999997</c:v>
                </c:pt>
                <c:pt idx="9739">
                  <c:v>40012.763194444444</c:v>
                </c:pt>
                <c:pt idx="9740">
                  <c:v>40012.763888888876</c:v>
                </c:pt>
                <c:pt idx="9741">
                  <c:v>40012.764583333272</c:v>
                </c:pt>
                <c:pt idx="9742">
                  <c:v>40012.765277777777</c:v>
                </c:pt>
                <c:pt idx="9743">
                  <c:v>40012.765972222194</c:v>
                </c:pt>
                <c:pt idx="9744">
                  <c:v>40012.76666666659</c:v>
                </c:pt>
                <c:pt idx="9745">
                  <c:v>40012.767361110993</c:v>
                </c:pt>
                <c:pt idx="9746">
                  <c:v>40012.768055555556</c:v>
                </c:pt>
                <c:pt idx="9747">
                  <c:v>40012.768749999996</c:v>
                </c:pt>
                <c:pt idx="9748">
                  <c:v>40012.769444444435</c:v>
                </c:pt>
                <c:pt idx="9749">
                  <c:v>40012.770138888889</c:v>
                </c:pt>
                <c:pt idx="9750">
                  <c:v>40012.770833333336</c:v>
                </c:pt>
                <c:pt idx="9751">
                  <c:v>40012.771527777775</c:v>
                </c:pt>
                <c:pt idx="9752">
                  <c:v>40012.772222222222</c:v>
                </c:pt>
                <c:pt idx="9753">
                  <c:v>40012.772916666654</c:v>
                </c:pt>
                <c:pt idx="9754">
                  <c:v>40012.773611111043</c:v>
                </c:pt>
                <c:pt idx="9755">
                  <c:v>40012.774305555555</c:v>
                </c:pt>
                <c:pt idx="9756">
                  <c:v>40012.775000000001</c:v>
                </c:pt>
                <c:pt idx="9757">
                  <c:v>40012.775694444441</c:v>
                </c:pt>
                <c:pt idx="9758">
                  <c:v>40012.776388888888</c:v>
                </c:pt>
                <c:pt idx="9759">
                  <c:v>40012.777083333247</c:v>
                </c:pt>
                <c:pt idx="9760">
                  <c:v>40012.777777777774</c:v>
                </c:pt>
                <c:pt idx="9761">
                  <c:v>40012.77847222222</c:v>
                </c:pt>
                <c:pt idx="9762">
                  <c:v>40012.779166666573</c:v>
                </c:pt>
                <c:pt idx="9763">
                  <c:v>40012.779861111034</c:v>
                </c:pt>
                <c:pt idx="9764">
                  <c:v>40012.780555555553</c:v>
                </c:pt>
                <c:pt idx="9765">
                  <c:v>40012.78125</c:v>
                </c:pt>
                <c:pt idx="9766">
                  <c:v>40012.781944444447</c:v>
                </c:pt>
                <c:pt idx="9767">
                  <c:v>40012.782638888893</c:v>
                </c:pt>
                <c:pt idx="9768">
                  <c:v>40012.783333333326</c:v>
                </c:pt>
                <c:pt idx="9769">
                  <c:v>40012.78402777778</c:v>
                </c:pt>
                <c:pt idx="9770">
                  <c:v>40012.784722222204</c:v>
                </c:pt>
                <c:pt idx="9771">
                  <c:v>40012.785416666607</c:v>
                </c:pt>
                <c:pt idx="9772">
                  <c:v>40012.786111111105</c:v>
                </c:pt>
                <c:pt idx="9773">
                  <c:v>40012.786805555559</c:v>
                </c:pt>
                <c:pt idx="9774">
                  <c:v>40012.787499999999</c:v>
                </c:pt>
                <c:pt idx="9775">
                  <c:v>40012.788194444511</c:v>
                </c:pt>
                <c:pt idx="9776">
                  <c:v>40012.788888888892</c:v>
                </c:pt>
                <c:pt idx="9777">
                  <c:v>40012.789583333324</c:v>
                </c:pt>
                <c:pt idx="9778">
                  <c:v>40012.790277777778</c:v>
                </c:pt>
                <c:pt idx="9779">
                  <c:v>40012.790972222225</c:v>
                </c:pt>
                <c:pt idx="9780">
                  <c:v>40012.791666666562</c:v>
                </c:pt>
                <c:pt idx="9781">
                  <c:v>40012.792361111002</c:v>
                </c:pt>
                <c:pt idx="9782">
                  <c:v>40012.793055555485</c:v>
                </c:pt>
                <c:pt idx="9783">
                  <c:v>40012.793749999975</c:v>
                </c:pt>
                <c:pt idx="9784">
                  <c:v>40012.794444444444</c:v>
                </c:pt>
                <c:pt idx="9785">
                  <c:v>40012.795138888876</c:v>
                </c:pt>
                <c:pt idx="9786">
                  <c:v>40012.795833333272</c:v>
                </c:pt>
                <c:pt idx="9787">
                  <c:v>40012.796527777777</c:v>
                </c:pt>
                <c:pt idx="9788">
                  <c:v>40012.797222222194</c:v>
                </c:pt>
                <c:pt idx="9789">
                  <c:v>40012.79791666659</c:v>
                </c:pt>
                <c:pt idx="9790">
                  <c:v>40012.798611111051</c:v>
                </c:pt>
                <c:pt idx="9791">
                  <c:v>40012.799305555469</c:v>
                </c:pt>
                <c:pt idx="9792">
                  <c:v>40012.800000000003</c:v>
                </c:pt>
                <c:pt idx="9793">
                  <c:v>40012.800694444544</c:v>
                </c:pt>
                <c:pt idx="9794">
                  <c:v>40012.801388888889</c:v>
                </c:pt>
                <c:pt idx="9795">
                  <c:v>40012.802083333336</c:v>
                </c:pt>
                <c:pt idx="9796">
                  <c:v>40012.802777777782</c:v>
                </c:pt>
                <c:pt idx="9797">
                  <c:v>40012.803472222222</c:v>
                </c:pt>
                <c:pt idx="9798">
                  <c:v>40012.804166666654</c:v>
                </c:pt>
                <c:pt idx="9799">
                  <c:v>40012.804861111108</c:v>
                </c:pt>
                <c:pt idx="9800">
                  <c:v>40012.805555555562</c:v>
                </c:pt>
                <c:pt idx="9801">
                  <c:v>40012.80625000006</c:v>
                </c:pt>
                <c:pt idx="9802">
                  <c:v>40012.806944444535</c:v>
                </c:pt>
                <c:pt idx="9803">
                  <c:v>40012.807638888953</c:v>
                </c:pt>
                <c:pt idx="9804">
                  <c:v>40012.808333333342</c:v>
                </c:pt>
                <c:pt idx="9805">
                  <c:v>40012.809027777781</c:v>
                </c:pt>
                <c:pt idx="9806">
                  <c:v>40012.80972222222</c:v>
                </c:pt>
                <c:pt idx="9807">
                  <c:v>40012.810416666667</c:v>
                </c:pt>
                <c:pt idx="9808">
                  <c:v>40012.811111111114</c:v>
                </c:pt>
                <c:pt idx="9809">
                  <c:v>40012.811805555553</c:v>
                </c:pt>
                <c:pt idx="9810">
                  <c:v>40012.812500000058</c:v>
                </c:pt>
                <c:pt idx="9811">
                  <c:v>40012.813194444527</c:v>
                </c:pt>
                <c:pt idx="9812">
                  <c:v>40012.813888888893</c:v>
                </c:pt>
                <c:pt idx="9813">
                  <c:v>40012.814583333333</c:v>
                </c:pt>
                <c:pt idx="9814">
                  <c:v>40012.815277777838</c:v>
                </c:pt>
                <c:pt idx="9815">
                  <c:v>40012.815972222219</c:v>
                </c:pt>
                <c:pt idx="9816">
                  <c:v>40012.816666666666</c:v>
                </c:pt>
                <c:pt idx="9817">
                  <c:v>40012.817361111105</c:v>
                </c:pt>
                <c:pt idx="9818">
                  <c:v>40012.818055555603</c:v>
                </c:pt>
                <c:pt idx="9819">
                  <c:v>40012.818750000013</c:v>
                </c:pt>
                <c:pt idx="9820">
                  <c:v>40012.819444444511</c:v>
                </c:pt>
                <c:pt idx="9821">
                  <c:v>40012.820138888892</c:v>
                </c:pt>
                <c:pt idx="9822">
                  <c:v>40012.820833333331</c:v>
                </c:pt>
                <c:pt idx="9823">
                  <c:v>40012.821527777778</c:v>
                </c:pt>
                <c:pt idx="9824">
                  <c:v>40012.822222222232</c:v>
                </c:pt>
                <c:pt idx="9825">
                  <c:v>40012.822916666664</c:v>
                </c:pt>
                <c:pt idx="9826">
                  <c:v>40012.823611111104</c:v>
                </c:pt>
                <c:pt idx="9827">
                  <c:v>40012.824305555558</c:v>
                </c:pt>
                <c:pt idx="9828">
                  <c:v>40012.825000000004</c:v>
                </c:pt>
                <c:pt idx="9829">
                  <c:v>40012.825694444502</c:v>
                </c:pt>
                <c:pt idx="9830">
                  <c:v>40012.826388888891</c:v>
                </c:pt>
                <c:pt idx="9831">
                  <c:v>40012.827083333272</c:v>
                </c:pt>
                <c:pt idx="9832">
                  <c:v>40012.827777777777</c:v>
                </c:pt>
                <c:pt idx="9833">
                  <c:v>40012.828472222223</c:v>
                </c:pt>
                <c:pt idx="9834">
                  <c:v>40012.82916666659</c:v>
                </c:pt>
                <c:pt idx="9835">
                  <c:v>40012.829861111051</c:v>
                </c:pt>
                <c:pt idx="9836">
                  <c:v>40012.830555555563</c:v>
                </c:pt>
                <c:pt idx="9837">
                  <c:v>40012.831250000003</c:v>
                </c:pt>
                <c:pt idx="9838">
                  <c:v>40012.831944444442</c:v>
                </c:pt>
                <c:pt idx="9839">
                  <c:v>40012.832638888969</c:v>
                </c:pt>
                <c:pt idx="9840">
                  <c:v>40012.833333333336</c:v>
                </c:pt>
                <c:pt idx="9841">
                  <c:v>40012.834027777782</c:v>
                </c:pt>
                <c:pt idx="9842">
                  <c:v>40012.834722222222</c:v>
                </c:pt>
                <c:pt idx="9843">
                  <c:v>40012.835416666654</c:v>
                </c:pt>
                <c:pt idx="9844">
                  <c:v>40012.836111111108</c:v>
                </c:pt>
                <c:pt idx="9845">
                  <c:v>40012.836805555562</c:v>
                </c:pt>
                <c:pt idx="9846">
                  <c:v>40012.837500000001</c:v>
                </c:pt>
                <c:pt idx="9847">
                  <c:v>40012.838194444535</c:v>
                </c:pt>
                <c:pt idx="9848">
                  <c:v>40012.838888888953</c:v>
                </c:pt>
                <c:pt idx="9849">
                  <c:v>40012.839583333334</c:v>
                </c:pt>
                <c:pt idx="9850">
                  <c:v>40012.840277777846</c:v>
                </c:pt>
                <c:pt idx="9851">
                  <c:v>40012.840972222242</c:v>
                </c:pt>
                <c:pt idx="9852">
                  <c:v>40012.841666666609</c:v>
                </c:pt>
                <c:pt idx="9853">
                  <c:v>40012.842361111114</c:v>
                </c:pt>
                <c:pt idx="9854">
                  <c:v>40012.843055555553</c:v>
                </c:pt>
                <c:pt idx="9855">
                  <c:v>40012.84375</c:v>
                </c:pt>
                <c:pt idx="9856">
                  <c:v>40012.844444444527</c:v>
                </c:pt>
                <c:pt idx="9857">
                  <c:v>40012.845138888893</c:v>
                </c:pt>
                <c:pt idx="9858">
                  <c:v>40012.845833333333</c:v>
                </c:pt>
                <c:pt idx="9859">
                  <c:v>40012.846527777838</c:v>
                </c:pt>
                <c:pt idx="9860">
                  <c:v>40012.847222222219</c:v>
                </c:pt>
                <c:pt idx="9861">
                  <c:v>40012.847916666666</c:v>
                </c:pt>
                <c:pt idx="9862">
                  <c:v>40012.848611111112</c:v>
                </c:pt>
                <c:pt idx="9863">
                  <c:v>40012.849305555559</c:v>
                </c:pt>
                <c:pt idx="9864">
                  <c:v>40012.850000000013</c:v>
                </c:pt>
                <c:pt idx="9865">
                  <c:v>40012.850694444576</c:v>
                </c:pt>
                <c:pt idx="9866">
                  <c:v>40012.851388888892</c:v>
                </c:pt>
                <c:pt idx="9867">
                  <c:v>40012.852083333331</c:v>
                </c:pt>
                <c:pt idx="9868">
                  <c:v>40012.852777777793</c:v>
                </c:pt>
                <c:pt idx="9869">
                  <c:v>40012.853472222232</c:v>
                </c:pt>
                <c:pt idx="9870">
                  <c:v>40012.854166666664</c:v>
                </c:pt>
                <c:pt idx="9871">
                  <c:v>40012.854861111111</c:v>
                </c:pt>
                <c:pt idx="9872">
                  <c:v>40012.855555555601</c:v>
                </c:pt>
                <c:pt idx="9873">
                  <c:v>40012.856250000084</c:v>
                </c:pt>
                <c:pt idx="9874">
                  <c:v>40012.85694444456</c:v>
                </c:pt>
                <c:pt idx="9875">
                  <c:v>40012.857638888985</c:v>
                </c:pt>
                <c:pt idx="9876">
                  <c:v>40012.858333333395</c:v>
                </c:pt>
                <c:pt idx="9877">
                  <c:v>40012.859027777791</c:v>
                </c:pt>
                <c:pt idx="9878">
                  <c:v>40012.859722222223</c:v>
                </c:pt>
                <c:pt idx="9879">
                  <c:v>40012.86041666667</c:v>
                </c:pt>
                <c:pt idx="9880">
                  <c:v>40012.861111111051</c:v>
                </c:pt>
                <c:pt idx="9881">
                  <c:v>40012.861805555556</c:v>
                </c:pt>
                <c:pt idx="9882">
                  <c:v>40012.862500000003</c:v>
                </c:pt>
                <c:pt idx="9883">
                  <c:v>40012.863194444442</c:v>
                </c:pt>
                <c:pt idx="9884">
                  <c:v>40012.863888888889</c:v>
                </c:pt>
                <c:pt idx="9885">
                  <c:v>40012.864583333336</c:v>
                </c:pt>
                <c:pt idx="9886">
                  <c:v>40012.865277777782</c:v>
                </c:pt>
                <c:pt idx="9887">
                  <c:v>40012.865972222222</c:v>
                </c:pt>
                <c:pt idx="9888">
                  <c:v>40012.866666666654</c:v>
                </c:pt>
                <c:pt idx="9889">
                  <c:v>40012.867361111043</c:v>
                </c:pt>
                <c:pt idx="9890">
                  <c:v>40012.868055555562</c:v>
                </c:pt>
                <c:pt idx="9891">
                  <c:v>40012.868750000001</c:v>
                </c:pt>
                <c:pt idx="9892">
                  <c:v>40012.869444444441</c:v>
                </c:pt>
                <c:pt idx="9893">
                  <c:v>40012.870138888953</c:v>
                </c:pt>
                <c:pt idx="9894">
                  <c:v>40012.870833333342</c:v>
                </c:pt>
                <c:pt idx="9895">
                  <c:v>40012.871527777781</c:v>
                </c:pt>
                <c:pt idx="9896">
                  <c:v>40012.872222222242</c:v>
                </c:pt>
                <c:pt idx="9897">
                  <c:v>40012.872916666667</c:v>
                </c:pt>
                <c:pt idx="9898">
                  <c:v>40012.873611111114</c:v>
                </c:pt>
                <c:pt idx="9899">
                  <c:v>40012.874305555553</c:v>
                </c:pt>
                <c:pt idx="9900">
                  <c:v>40012.875</c:v>
                </c:pt>
                <c:pt idx="9901">
                  <c:v>40012.875694444527</c:v>
                </c:pt>
                <c:pt idx="9902">
                  <c:v>40012.876388888893</c:v>
                </c:pt>
                <c:pt idx="9903">
                  <c:v>40012.877083333326</c:v>
                </c:pt>
                <c:pt idx="9904">
                  <c:v>40012.87777777778</c:v>
                </c:pt>
                <c:pt idx="9905">
                  <c:v>40012.878472222219</c:v>
                </c:pt>
                <c:pt idx="9906">
                  <c:v>40012.879166666607</c:v>
                </c:pt>
                <c:pt idx="9907">
                  <c:v>40012.879861111105</c:v>
                </c:pt>
                <c:pt idx="9908">
                  <c:v>40012.880555555603</c:v>
                </c:pt>
                <c:pt idx="9909">
                  <c:v>40012.881250000013</c:v>
                </c:pt>
                <c:pt idx="9910">
                  <c:v>40012.881944444511</c:v>
                </c:pt>
                <c:pt idx="9911">
                  <c:v>40012.882638888994</c:v>
                </c:pt>
                <c:pt idx="9912">
                  <c:v>40012.883333333331</c:v>
                </c:pt>
                <c:pt idx="9913">
                  <c:v>40012.884027777793</c:v>
                </c:pt>
                <c:pt idx="9914">
                  <c:v>40012.884722222232</c:v>
                </c:pt>
                <c:pt idx="9915">
                  <c:v>40012.885416666664</c:v>
                </c:pt>
                <c:pt idx="9916">
                  <c:v>40012.886111111111</c:v>
                </c:pt>
                <c:pt idx="9917">
                  <c:v>40012.886805555601</c:v>
                </c:pt>
                <c:pt idx="9918">
                  <c:v>40012.887500000012</c:v>
                </c:pt>
                <c:pt idx="9919">
                  <c:v>40012.88819444456</c:v>
                </c:pt>
                <c:pt idx="9920">
                  <c:v>40012.888888888985</c:v>
                </c:pt>
                <c:pt idx="9921">
                  <c:v>40012.88958333333</c:v>
                </c:pt>
                <c:pt idx="9922">
                  <c:v>40012.890277777791</c:v>
                </c:pt>
                <c:pt idx="9923">
                  <c:v>40012.890972222223</c:v>
                </c:pt>
                <c:pt idx="9924">
                  <c:v>40012.89166666659</c:v>
                </c:pt>
                <c:pt idx="9925">
                  <c:v>40012.892361111051</c:v>
                </c:pt>
                <c:pt idx="9926">
                  <c:v>40012.893055555556</c:v>
                </c:pt>
                <c:pt idx="9927">
                  <c:v>40012.893749999996</c:v>
                </c:pt>
                <c:pt idx="9928">
                  <c:v>40012.894444444442</c:v>
                </c:pt>
                <c:pt idx="9929">
                  <c:v>40012.895138888889</c:v>
                </c:pt>
                <c:pt idx="9930">
                  <c:v>40012.895833333336</c:v>
                </c:pt>
                <c:pt idx="9931">
                  <c:v>40012.896527777782</c:v>
                </c:pt>
                <c:pt idx="9932">
                  <c:v>40012.897222222222</c:v>
                </c:pt>
                <c:pt idx="9933">
                  <c:v>40012.897916666654</c:v>
                </c:pt>
                <c:pt idx="9934">
                  <c:v>40012.898611111108</c:v>
                </c:pt>
                <c:pt idx="9935">
                  <c:v>40012.899305555555</c:v>
                </c:pt>
                <c:pt idx="9936">
                  <c:v>40012.9</c:v>
                </c:pt>
                <c:pt idx="9937">
                  <c:v>40012.900694444535</c:v>
                </c:pt>
                <c:pt idx="9938">
                  <c:v>40012.901388888888</c:v>
                </c:pt>
                <c:pt idx="9939">
                  <c:v>40012.902083333334</c:v>
                </c:pt>
                <c:pt idx="9940">
                  <c:v>40012.902777777781</c:v>
                </c:pt>
                <c:pt idx="9941">
                  <c:v>40012.90347222222</c:v>
                </c:pt>
                <c:pt idx="9942">
                  <c:v>40012.904166666609</c:v>
                </c:pt>
                <c:pt idx="9943">
                  <c:v>40012.904861111114</c:v>
                </c:pt>
                <c:pt idx="9944">
                  <c:v>40012.905555555553</c:v>
                </c:pt>
                <c:pt idx="9945">
                  <c:v>40012.906250000058</c:v>
                </c:pt>
                <c:pt idx="9946">
                  <c:v>40012.906944444527</c:v>
                </c:pt>
                <c:pt idx="9947">
                  <c:v>40012.907638888893</c:v>
                </c:pt>
                <c:pt idx="9948">
                  <c:v>40012.908333333333</c:v>
                </c:pt>
                <c:pt idx="9949">
                  <c:v>40012.90902777778</c:v>
                </c:pt>
                <c:pt idx="9950">
                  <c:v>40012.909722222204</c:v>
                </c:pt>
                <c:pt idx="9951">
                  <c:v>40012.910416666666</c:v>
                </c:pt>
                <c:pt idx="9952">
                  <c:v>40012.911111111105</c:v>
                </c:pt>
                <c:pt idx="9953">
                  <c:v>40012.911805555559</c:v>
                </c:pt>
                <c:pt idx="9954">
                  <c:v>40012.912500000013</c:v>
                </c:pt>
                <c:pt idx="9955">
                  <c:v>40012.913194444511</c:v>
                </c:pt>
                <c:pt idx="9956">
                  <c:v>40012.913888888892</c:v>
                </c:pt>
                <c:pt idx="9957">
                  <c:v>40012.914583333331</c:v>
                </c:pt>
                <c:pt idx="9958">
                  <c:v>40012.915277777793</c:v>
                </c:pt>
                <c:pt idx="9959">
                  <c:v>40012.915972222232</c:v>
                </c:pt>
                <c:pt idx="9960">
                  <c:v>40012.916666666664</c:v>
                </c:pt>
                <c:pt idx="9961">
                  <c:v>40012.917361111104</c:v>
                </c:pt>
                <c:pt idx="9962">
                  <c:v>40012.918055555601</c:v>
                </c:pt>
                <c:pt idx="9963">
                  <c:v>40012.918750000012</c:v>
                </c:pt>
                <c:pt idx="9964">
                  <c:v>40012.919444444502</c:v>
                </c:pt>
                <c:pt idx="9965">
                  <c:v>40012.920138888891</c:v>
                </c:pt>
                <c:pt idx="9966">
                  <c:v>40012.92083333333</c:v>
                </c:pt>
                <c:pt idx="9967">
                  <c:v>40012.921527777777</c:v>
                </c:pt>
                <c:pt idx="9968">
                  <c:v>40012.922222222223</c:v>
                </c:pt>
                <c:pt idx="9969">
                  <c:v>40012.92291666667</c:v>
                </c:pt>
                <c:pt idx="9970">
                  <c:v>40012.923611111051</c:v>
                </c:pt>
                <c:pt idx="9971">
                  <c:v>40012.924305555556</c:v>
                </c:pt>
                <c:pt idx="9972">
                  <c:v>40012.925000000003</c:v>
                </c:pt>
                <c:pt idx="9973">
                  <c:v>40012.925694444442</c:v>
                </c:pt>
                <c:pt idx="9974">
                  <c:v>40012.926388888889</c:v>
                </c:pt>
                <c:pt idx="9975">
                  <c:v>40012.92708333327</c:v>
                </c:pt>
                <c:pt idx="9976">
                  <c:v>40012.927777777775</c:v>
                </c:pt>
                <c:pt idx="9977">
                  <c:v>40012.928472222222</c:v>
                </c:pt>
                <c:pt idx="9978">
                  <c:v>40012.929166666574</c:v>
                </c:pt>
                <c:pt idx="9979">
                  <c:v>40012.929861111043</c:v>
                </c:pt>
                <c:pt idx="9980">
                  <c:v>40012.930555555562</c:v>
                </c:pt>
                <c:pt idx="9981">
                  <c:v>40012.931250000001</c:v>
                </c:pt>
                <c:pt idx="9982">
                  <c:v>40012.931944444441</c:v>
                </c:pt>
                <c:pt idx="9983">
                  <c:v>40012.932638888953</c:v>
                </c:pt>
                <c:pt idx="9984">
                  <c:v>40012.933333333334</c:v>
                </c:pt>
                <c:pt idx="9985">
                  <c:v>40012.934027777781</c:v>
                </c:pt>
                <c:pt idx="9986">
                  <c:v>40012.93472222222</c:v>
                </c:pt>
                <c:pt idx="9987">
                  <c:v>40012.935416666609</c:v>
                </c:pt>
                <c:pt idx="9988">
                  <c:v>40012.936111111114</c:v>
                </c:pt>
                <c:pt idx="9989">
                  <c:v>40012.936805555553</c:v>
                </c:pt>
                <c:pt idx="9990">
                  <c:v>40012.9375</c:v>
                </c:pt>
                <c:pt idx="9991">
                  <c:v>40012.938194444527</c:v>
                </c:pt>
                <c:pt idx="9992">
                  <c:v>40012.938888888893</c:v>
                </c:pt>
                <c:pt idx="9993">
                  <c:v>40012.939583333326</c:v>
                </c:pt>
                <c:pt idx="9994">
                  <c:v>40012.940277777838</c:v>
                </c:pt>
                <c:pt idx="9995">
                  <c:v>40012.940972222219</c:v>
                </c:pt>
                <c:pt idx="9996">
                  <c:v>40012.941666666607</c:v>
                </c:pt>
                <c:pt idx="9997">
                  <c:v>40012.942361111105</c:v>
                </c:pt>
                <c:pt idx="9998">
                  <c:v>40012.943055555559</c:v>
                </c:pt>
                <c:pt idx="9999">
                  <c:v>40012.943749999999</c:v>
                </c:pt>
                <c:pt idx="10000">
                  <c:v>40012.944444444511</c:v>
                </c:pt>
                <c:pt idx="10001">
                  <c:v>40012.945138888892</c:v>
                </c:pt>
                <c:pt idx="10002">
                  <c:v>40012.945833333331</c:v>
                </c:pt>
                <c:pt idx="10003">
                  <c:v>40012.946527777793</c:v>
                </c:pt>
                <c:pt idx="10004">
                  <c:v>40012.947222222232</c:v>
                </c:pt>
                <c:pt idx="10005">
                  <c:v>40012.947916666664</c:v>
                </c:pt>
                <c:pt idx="10006">
                  <c:v>40012.948611111111</c:v>
                </c:pt>
                <c:pt idx="10007">
                  <c:v>40012.949305555558</c:v>
                </c:pt>
                <c:pt idx="10008">
                  <c:v>40012.950000000012</c:v>
                </c:pt>
                <c:pt idx="10009">
                  <c:v>40012.95069444456</c:v>
                </c:pt>
                <c:pt idx="10010">
                  <c:v>40012.951388888891</c:v>
                </c:pt>
                <c:pt idx="10011">
                  <c:v>40012.95208333333</c:v>
                </c:pt>
                <c:pt idx="10012">
                  <c:v>40012.952777777791</c:v>
                </c:pt>
                <c:pt idx="10013">
                  <c:v>40012.953472222223</c:v>
                </c:pt>
                <c:pt idx="10014">
                  <c:v>40012.95416666667</c:v>
                </c:pt>
                <c:pt idx="10015">
                  <c:v>40012.954861111109</c:v>
                </c:pt>
                <c:pt idx="10016">
                  <c:v>40012.955555555563</c:v>
                </c:pt>
                <c:pt idx="10017">
                  <c:v>40012.956250000076</c:v>
                </c:pt>
                <c:pt idx="10018">
                  <c:v>40012.956944444544</c:v>
                </c:pt>
                <c:pt idx="10019">
                  <c:v>40012.957638888969</c:v>
                </c:pt>
                <c:pt idx="10020">
                  <c:v>40012.958333333343</c:v>
                </c:pt>
                <c:pt idx="10021">
                  <c:v>40012.959027777782</c:v>
                </c:pt>
                <c:pt idx="10022">
                  <c:v>40012.959722222222</c:v>
                </c:pt>
                <c:pt idx="10023">
                  <c:v>40012.960416666654</c:v>
                </c:pt>
                <c:pt idx="10024">
                  <c:v>40012.961111111043</c:v>
                </c:pt>
                <c:pt idx="10025">
                  <c:v>40012.961805555555</c:v>
                </c:pt>
                <c:pt idx="10026">
                  <c:v>40012.962500000001</c:v>
                </c:pt>
                <c:pt idx="10027">
                  <c:v>40012.963194444441</c:v>
                </c:pt>
                <c:pt idx="10028">
                  <c:v>40012.963888888888</c:v>
                </c:pt>
                <c:pt idx="10029">
                  <c:v>40012.964583333334</c:v>
                </c:pt>
                <c:pt idx="10030">
                  <c:v>40012.965277777781</c:v>
                </c:pt>
                <c:pt idx="10031">
                  <c:v>40012.96597222222</c:v>
                </c:pt>
                <c:pt idx="10032">
                  <c:v>40012.966666666609</c:v>
                </c:pt>
                <c:pt idx="10033">
                  <c:v>40012.967361111034</c:v>
                </c:pt>
                <c:pt idx="10034">
                  <c:v>40012.968055555553</c:v>
                </c:pt>
                <c:pt idx="10035">
                  <c:v>40012.96875</c:v>
                </c:pt>
                <c:pt idx="10036">
                  <c:v>40012.969444444447</c:v>
                </c:pt>
                <c:pt idx="10037">
                  <c:v>40012.970138888893</c:v>
                </c:pt>
                <c:pt idx="10038">
                  <c:v>40012.970833333333</c:v>
                </c:pt>
                <c:pt idx="10039">
                  <c:v>40012.97152777778</c:v>
                </c:pt>
                <c:pt idx="10040">
                  <c:v>40012.972222222219</c:v>
                </c:pt>
                <c:pt idx="10041">
                  <c:v>40012.972916666666</c:v>
                </c:pt>
                <c:pt idx="10042">
                  <c:v>40012.973611111105</c:v>
                </c:pt>
                <c:pt idx="10043">
                  <c:v>40012.974305555559</c:v>
                </c:pt>
                <c:pt idx="10044">
                  <c:v>40012.975000000006</c:v>
                </c:pt>
                <c:pt idx="10045">
                  <c:v>40012.975694444511</c:v>
                </c:pt>
                <c:pt idx="10046">
                  <c:v>40012.976388888892</c:v>
                </c:pt>
                <c:pt idx="10047">
                  <c:v>40012.977083333324</c:v>
                </c:pt>
                <c:pt idx="10048">
                  <c:v>40012.977777777778</c:v>
                </c:pt>
                <c:pt idx="10049">
                  <c:v>40012.978472222232</c:v>
                </c:pt>
                <c:pt idx="10050">
                  <c:v>40012.979166666591</c:v>
                </c:pt>
                <c:pt idx="10051">
                  <c:v>40012.979861111104</c:v>
                </c:pt>
                <c:pt idx="10052">
                  <c:v>40012.980555555601</c:v>
                </c:pt>
                <c:pt idx="10053">
                  <c:v>40012.981250000012</c:v>
                </c:pt>
                <c:pt idx="10054">
                  <c:v>40012.981944444502</c:v>
                </c:pt>
                <c:pt idx="10055">
                  <c:v>40012.982638888985</c:v>
                </c:pt>
                <c:pt idx="10056">
                  <c:v>40012.98333333333</c:v>
                </c:pt>
                <c:pt idx="10057">
                  <c:v>40012.984027777791</c:v>
                </c:pt>
                <c:pt idx="10058">
                  <c:v>40012.984722222223</c:v>
                </c:pt>
                <c:pt idx="10059">
                  <c:v>40012.98541666667</c:v>
                </c:pt>
                <c:pt idx="10060">
                  <c:v>40012.986111111109</c:v>
                </c:pt>
                <c:pt idx="10061">
                  <c:v>40012.986805555563</c:v>
                </c:pt>
                <c:pt idx="10062">
                  <c:v>40012.987500000003</c:v>
                </c:pt>
                <c:pt idx="10063">
                  <c:v>40012.988194444544</c:v>
                </c:pt>
                <c:pt idx="10064">
                  <c:v>40012.988888888969</c:v>
                </c:pt>
                <c:pt idx="10065">
                  <c:v>40012.989583333336</c:v>
                </c:pt>
                <c:pt idx="10066">
                  <c:v>40012.990277777782</c:v>
                </c:pt>
                <c:pt idx="10067">
                  <c:v>40012.990972222222</c:v>
                </c:pt>
                <c:pt idx="10068">
                  <c:v>40012.991666666574</c:v>
                </c:pt>
                <c:pt idx="10069">
                  <c:v>40012.992361111043</c:v>
                </c:pt>
                <c:pt idx="10070">
                  <c:v>40012.993055555555</c:v>
                </c:pt>
                <c:pt idx="10071">
                  <c:v>40012.993749999994</c:v>
                </c:pt>
                <c:pt idx="10072">
                  <c:v>40012.994444444441</c:v>
                </c:pt>
                <c:pt idx="10073">
                  <c:v>40012.995138888888</c:v>
                </c:pt>
                <c:pt idx="10074">
                  <c:v>40012.995833333334</c:v>
                </c:pt>
                <c:pt idx="10075">
                  <c:v>40012.996527777781</c:v>
                </c:pt>
                <c:pt idx="10076">
                  <c:v>40012.99722222222</c:v>
                </c:pt>
                <c:pt idx="10077">
                  <c:v>40012.997916666609</c:v>
                </c:pt>
                <c:pt idx="10078">
                  <c:v>40012.998611111114</c:v>
                </c:pt>
                <c:pt idx="10079">
                  <c:v>40012.999305555524</c:v>
                </c:pt>
              </c:numCache>
            </c:numRef>
          </c:xVal>
          <c:yVal>
            <c:numRef>
              <c:f>'Week 12 Jul (2)'!$I$2:$I$10081</c:f>
              <c:numCache>
                <c:formatCode>General</c:formatCode>
                <c:ptCount val="10080"/>
                <c:pt idx="0">
                  <c:v>6.8431490590209618</c:v>
                </c:pt>
                <c:pt idx="1">
                  <c:v>6.4062517297561881</c:v>
                </c:pt>
                <c:pt idx="2">
                  <c:v>6.0430752189153605</c:v>
                </c:pt>
                <c:pt idx="3">
                  <c:v>5.7879397280231561</c:v>
                </c:pt>
                <c:pt idx="4">
                  <c:v>5.4184116953427433</c:v>
                </c:pt>
                <c:pt idx="5">
                  <c:v>5.2293053267989276</c:v>
                </c:pt>
                <c:pt idx="6">
                  <c:v>5.0596211578622521</c:v>
                </c:pt>
                <c:pt idx="7">
                  <c:v>5.137241710056232</c:v>
                </c:pt>
                <c:pt idx="8">
                  <c:v>5.2028343635596475</c:v>
                </c:pt>
                <c:pt idx="9">
                  <c:v>5.0467989031530891</c:v>
                </c:pt>
                <c:pt idx="10">
                  <c:v>4.8583186931597764</c:v>
                </c:pt>
                <c:pt idx="11">
                  <c:v>4.6532030062309895</c:v>
                </c:pt>
                <c:pt idx="12">
                  <c:v>4.594539610254647</c:v>
                </c:pt>
                <c:pt idx="13">
                  <c:v>4.4567471968610013</c:v>
                </c:pt>
                <c:pt idx="14">
                  <c:v>4.2147711630567279</c:v>
                </c:pt>
                <c:pt idx="15">
                  <c:v>4.0265954643417352</c:v>
                </c:pt>
                <c:pt idx="16">
                  <c:v>3.9157594076465738</c:v>
                </c:pt>
                <c:pt idx="17">
                  <c:v>3.8565946993001927</c:v>
                </c:pt>
                <c:pt idx="18">
                  <c:v>3.7031559349924632</c:v>
                </c:pt>
                <c:pt idx="19">
                  <c:v>3.6472035339263842</c:v>
                </c:pt>
                <c:pt idx="20">
                  <c:v>3.6103723958476972</c:v>
                </c:pt>
                <c:pt idx="21">
                  <c:v>3.3119517411389832</c:v>
                </c:pt>
                <c:pt idx="22">
                  <c:v>3.3884571657779992</c:v>
                </c:pt>
                <c:pt idx="23">
                  <c:v>3.4056969467907132</c:v>
                </c:pt>
                <c:pt idx="24">
                  <c:v>3.3035584864891971</c:v>
                </c:pt>
                <c:pt idx="25">
                  <c:v>3.1400893071481981</c:v>
                </c:pt>
                <c:pt idx="26">
                  <c:v>2.9696003108528513</c:v>
                </c:pt>
                <c:pt idx="27">
                  <c:v>2.8155030361058881</c:v>
                </c:pt>
                <c:pt idx="28">
                  <c:v>2.6761841856521649</c:v>
                </c:pt>
                <c:pt idx="29">
                  <c:v>2.5502220707300647</c:v>
                </c:pt>
                <c:pt idx="30">
                  <c:v>2.5244687558013452</c:v>
                </c:pt>
                <c:pt idx="31">
                  <c:v>3.0536552167219213</c:v>
                </c:pt>
                <c:pt idx="32">
                  <c:v>3.6103723958476972</c:v>
                </c:pt>
                <c:pt idx="33">
                  <c:v>4.6296482971396093</c:v>
                </c:pt>
                <c:pt idx="34">
                  <c:v>5.4321780958294781</c:v>
                </c:pt>
                <c:pt idx="35">
                  <c:v>5.4875943464482653</c:v>
                </c:pt>
                <c:pt idx="36">
                  <c:v>5.189649173337374</c:v>
                </c:pt>
                <c:pt idx="37">
                  <c:v>5.1112367767123699</c:v>
                </c:pt>
                <c:pt idx="38">
                  <c:v>5.832167655271129</c:v>
                </c:pt>
                <c:pt idx="39">
                  <c:v>6.3900168005298355</c:v>
                </c:pt>
                <c:pt idx="40">
                  <c:v>7.1629513254755208</c:v>
                </c:pt>
                <c:pt idx="41">
                  <c:v>10.16641888763902</c:v>
                </c:pt>
                <c:pt idx="42">
                  <c:v>10.244104498765468</c:v>
                </c:pt>
                <c:pt idx="43">
                  <c:v>9.1619095513905329</c:v>
                </c:pt>
                <c:pt idx="44">
                  <c:v>8.2566523724417227</c:v>
                </c:pt>
                <c:pt idx="45">
                  <c:v>7.2176862579368484</c:v>
                </c:pt>
                <c:pt idx="46">
                  <c:v>6.7740437937015914</c:v>
                </c:pt>
                <c:pt idx="47">
                  <c:v>6.2934675897704997</c:v>
                </c:pt>
                <c:pt idx="48">
                  <c:v>5.7732717449630844</c:v>
                </c:pt>
                <c:pt idx="49">
                  <c:v>5.4321780958294781</c:v>
                </c:pt>
                <c:pt idx="50">
                  <c:v>5.2960734548574004</c:v>
                </c:pt>
                <c:pt idx="51">
                  <c:v>5.2425912702531612</c:v>
                </c:pt>
                <c:pt idx="52">
                  <c:v>5.2293053267989276</c:v>
                </c:pt>
                <c:pt idx="53">
                  <c:v>5.189649173337374</c:v>
                </c:pt>
                <c:pt idx="54">
                  <c:v>5.0596211578622521</c:v>
                </c:pt>
                <c:pt idx="55">
                  <c:v>4.9203500385071868</c:v>
                </c:pt>
                <c:pt idx="56">
                  <c:v>4.7727864164558715</c:v>
                </c:pt>
                <c:pt idx="57">
                  <c:v>4.6414107094763981</c:v>
                </c:pt>
                <c:pt idx="58">
                  <c:v>4.5366157895822123</c:v>
                </c:pt>
                <c:pt idx="59">
                  <c:v>4.4005605389340179</c:v>
                </c:pt>
                <c:pt idx="60">
                  <c:v>4.3450822318264732</c:v>
                </c:pt>
                <c:pt idx="61">
                  <c:v>4.2903033452887316</c:v>
                </c:pt>
                <c:pt idx="62">
                  <c:v>4.2254795091649475</c:v>
                </c:pt>
                <c:pt idx="63">
                  <c:v>4.1300755868674734</c:v>
                </c:pt>
                <c:pt idx="64">
                  <c:v>3.2044832068628311</c:v>
                </c:pt>
                <c:pt idx="65">
                  <c:v>2.829827743017729</c:v>
                </c:pt>
                <c:pt idx="66">
                  <c:v>2.8514515714305335</c:v>
                </c:pt>
                <c:pt idx="67">
                  <c:v>2.9025519399646127</c:v>
                </c:pt>
                <c:pt idx="68">
                  <c:v>2.9321622625463952</c:v>
                </c:pt>
                <c:pt idx="69">
                  <c:v>2.9321622625463952</c:v>
                </c:pt>
                <c:pt idx="70">
                  <c:v>2.9025519399646127</c:v>
                </c:pt>
                <c:pt idx="71">
                  <c:v>2.8878591001128027</c:v>
                </c:pt>
                <c:pt idx="72">
                  <c:v>2.8878591001128027</c:v>
                </c:pt>
                <c:pt idx="73">
                  <c:v>2.8586961712335652</c:v>
                </c:pt>
                <c:pt idx="74">
                  <c:v>2.8226563025141873</c:v>
                </c:pt>
                <c:pt idx="75">
                  <c:v>2.7870707920265239</c:v>
                </c:pt>
                <c:pt idx="76">
                  <c:v>2.7589256698195115</c:v>
                </c:pt>
                <c:pt idx="77">
                  <c:v>2.7589256698195115</c:v>
                </c:pt>
                <c:pt idx="78">
                  <c:v>2.7172400054026866</c:v>
                </c:pt>
                <c:pt idx="79">
                  <c:v>2.6694021135945047</c:v>
                </c:pt>
                <c:pt idx="80">
                  <c:v>2.6091316919125069</c:v>
                </c:pt>
                <c:pt idx="81">
                  <c:v>2.5959241576824681</c:v>
                </c:pt>
                <c:pt idx="82">
                  <c:v>2.6025195464416062</c:v>
                </c:pt>
                <c:pt idx="83">
                  <c:v>2.5959241576824681</c:v>
                </c:pt>
                <c:pt idx="84">
                  <c:v>2.5762381075594987</c:v>
                </c:pt>
                <c:pt idx="85">
                  <c:v>2.5437592159163231</c:v>
                </c:pt>
                <c:pt idx="86">
                  <c:v>2.5180711658667838</c:v>
                </c:pt>
                <c:pt idx="87">
                  <c:v>2.4800246643802617</c:v>
                </c:pt>
                <c:pt idx="88">
                  <c:v>2.4425530220537799</c:v>
                </c:pt>
                <c:pt idx="89">
                  <c:v>2.4117595116623192</c:v>
                </c:pt>
                <c:pt idx="90">
                  <c:v>2.3813542181380716</c:v>
                </c:pt>
                <c:pt idx="91">
                  <c:v>2.3573062084214205</c:v>
                </c:pt>
                <c:pt idx="92">
                  <c:v>2.3335010465628945</c:v>
                </c:pt>
                <c:pt idx="93">
                  <c:v>2.3040823653399949</c:v>
                </c:pt>
                <c:pt idx="94">
                  <c:v>2.2808146823184412</c:v>
                </c:pt>
                <c:pt idx="95">
                  <c:v>2.2520602233622387</c:v>
                </c:pt>
                <c:pt idx="96">
                  <c:v>2.2349818467441049</c:v>
                </c:pt>
                <c:pt idx="97">
                  <c:v>2.2124119725281308</c:v>
                </c:pt>
                <c:pt idx="98">
                  <c:v>2.1900700192784317</c:v>
                </c:pt>
                <c:pt idx="99">
                  <c:v>2.1679536853443153</c:v>
                </c:pt>
                <c:pt idx="100">
                  <c:v>2.1569794127167183</c:v>
                </c:pt>
                <c:pt idx="101">
                  <c:v>2.1351972429410027</c:v>
                </c:pt>
                <c:pt idx="102">
                  <c:v>2.1136350395299521</c:v>
                </c:pt>
                <c:pt idx="103">
                  <c:v>2.102935730169321</c:v>
                </c:pt>
                <c:pt idx="104">
                  <c:v>2.0764238089643912</c:v>
                </c:pt>
                <c:pt idx="105">
                  <c:v>2.0554551267105849</c:v>
                </c:pt>
                <c:pt idx="106">
                  <c:v>2.0398676941848106</c:v>
                </c:pt>
                <c:pt idx="107">
                  <c:v>2.019268172384646</c:v>
                </c:pt>
                <c:pt idx="108">
                  <c:v>1.9988766740262061</c:v>
                </c:pt>
                <c:pt idx="109">
                  <c:v>1.973676635755947</c:v>
                </c:pt>
                <c:pt idx="110">
                  <c:v>1.9487942968900975</c:v>
                </c:pt>
                <c:pt idx="111">
                  <c:v>1.9291144761265959</c:v>
                </c:pt>
                <c:pt idx="112">
                  <c:v>1.9144851410755068</c:v>
                </c:pt>
                <c:pt idx="113">
                  <c:v>1.8903490353067809</c:v>
                </c:pt>
                <c:pt idx="114">
                  <c:v>1.8712594216648073</c:v>
                </c:pt>
                <c:pt idx="115">
                  <c:v>1.8523625837178013</c:v>
                </c:pt>
                <c:pt idx="116">
                  <c:v>1.8336565747281521</c:v>
                </c:pt>
                <c:pt idx="117">
                  <c:v>1.8243745281178101</c:v>
                </c:pt>
                <c:pt idx="118">
                  <c:v>1.805951155381055</c:v>
                </c:pt>
                <c:pt idx="119">
                  <c:v>1.805951155381055</c:v>
                </c:pt>
                <c:pt idx="120">
                  <c:v>1.7786643478240645</c:v>
                </c:pt>
                <c:pt idx="121">
                  <c:v>1.3523154194483489</c:v>
                </c:pt>
                <c:pt idx="122">
                  <c:v>1.1236524420858161</c:v>
                </c:pt>
                <c:pt idx="123">
                  <c:v>1.0152009137933562</c:v>
                </c:pt>
                <c:pt idx="124">
                  <c:v>0.98725649597571297</c:v>
                </c:pt>
                <c:pt idx="125">
                  <c:v>1.0789467222298255</c:v>
                </c:pt>
                <c:pt idx="126">
                  <c:v>1.1179644662210799</c:v>
                </c:pt>
                <c:pt idx="127">
                  <c:v>0.95764820727679512</c:v>
                </c:pt>
                <c:pt idx="128">
                  <c:v>1.2033334796691855</c:v>
                </c:pt>
                <c:pt idx="129">
                  <c:v>2.6091316919125069</c:v>
                </c:pt>
                <c:pt idx="130">
                  <c:v>5.7149705926345726</c:v>
                </c:pt>
                <c:pt idx="131">
                  <c:v>9.8865780667282248</c:v>
                </c:pt>
                <c:pt idx="132">
                  <c:v>11.338458112699412</c:v>
                </c:pt>
                <c:pt idx="133">
                  <c:v>12.297533094943986</c:v>
                </c:pt>
                <c:pt idx="134">
                  <c:v>11.959031229685372</c:v>
                </c:pt>
                <c:pt idx="135">
                  <c:v>15.930228306374097</c:v>
                </c:pt>
                <c:pt idx="136">
                  <c:v>13.645831365889206</c:v>
                </c:pt>
                <c:pt idx="137">
                  <c:v>12.019876348698823</c:v>
                </c:pt>
                <c:pt idx="138">
                  <c:v>11.483228321349282</c:v>
                </c:pt>
                <c:pt idx="139">
                  <c:v>10.114956048154292</c:v>
                </c:pt>
                <c:pt idx="140">
                  <c:v>9.1386911454614932</c:v>
                </c:pt>
                <c:pt idx="141">
                  <c:v>8.6425121745971936</c:v>
                </c:pt>
                <c:pt idx="142">
                  <c:v>8.4259717748036849</c:v>
                </c:pt>
                <c:pt idx="143">
                  <c:v>8.8646174808484588</c:v>
                </c:pt>
                <c:pt idx="144">
                  <c:v>9.493229934484523</c:v>
                </c:pt>
                <c:pt idx="145">
                  <c:v>9.8865780667282248</c:v>
                </c:pt>
                <c:pt idx="146">
                  <c:v>9.1851869476460166</c:v>
                </c:pt>
                <c:pt idx="147">
                  <c:v>8.4688414057625589</c:v>
                </c:pt>
                <c:pt idx="148">
                  <c:v>7.6903835440874957</c:v>
                </c:pt>
                <c:pt idx="149">
                  <c:v>6.9305228542274495</c:v>
                </c:pt>
                <c:pt idx="150">
                  <c:v>6.6716921720474804</c:v>
                </c:pt>
                <c:pt idx="151">
                  <c:v>6.6379197860051296</c:v>
                </c:pt>
                <c:pt idx="152">
                  <c:v>6.6379197860051296</c:v>
                </c:pt>
                <c:pt idx="153">
                  <c:v>6.1357831155753804</c:v>
                </c:pt>
                <c:pt idx="154">
                  <c:v>5.4875943464482653</c:v>
                </c:pt>
                <c:pt idx="155">
                  <c:v>5.4598159133412105</c:v>
                </c:pt>
                <c:pt idx="156">
                  <c:v>5.4736875083164458</c:v>
                </c:pt>
                <c:pt idx="157">
                  <c:v>5.3365428381730498</c:v>
                </c:pt>
                <c:pt idx="158">
                  <c:v>5.1633789512128061</c:v>
                </c:pt>
                <c:pt idx="159">
                  <c:v>5.0085267772614399</c:v>
                </c:pt>
                <c:pt idx="160">
                  <c:v>4.7970693831910411</c:v>
                </c:pt>
                <c:pt idx="161">
                  <c:v>4.6296482971396093</c:v>
                </c:pt>
                <c:pt idx="162">
                  <c:v>4.4229496960969117</c:v>
                </c:pt>
                <c:pt idx="163">
                  <c:v>4.1300755868674734</c:v>
                </c:pt>
                <c:pt idx="164">
                  <c:v>3.8762162688871422</c:v>
                </c:pt>
                <c:pt idx="165">
                  <c:v>3.7695195495505058</c:v>
                </c:pt>
                <c:pt idx="166">
                  <c:v>3.4230244403034802</c:v>
                </c:pt>
                <c:pt idx="167">
                  <c:v>3.8079742239711942</c:v>
                </c:pt>
                <c:pt idx="168">
                  <c:v>4.0265954643417352</c:v>
                </c:pt>
                <c:pt idx="169">
                  <c:v>3.8860644584546731</c:v>
                </c:pt>
                <c:pt idx="170">
                  <c:v>3.8370724549227777</c:v>
                </c:pt>
                <c:pt idx="171">
                  <c:v>3.8762162688871422</c:v>
                </c:pt>
                <c:pt idx="172">
                  <c:v>3.8370724549227777</c:v>
                </c:pt>
                <c:pt idx="173">
                  <c:v>3.4230244403034802</c:v>
                </c:pt>
                <c:pt idx="174">
                  <c:v>3.3203663202859235</c:v>
                </c:pt>
                <c:pt idx="175">
                  <c:v>3.1882619782543098</c:v>
                </c:pt>
                <c:pt idx="176">
                  <c:v>3.0075163707205812</c:v>
                </c:pt>
                <c:pt idx="177">
                  <c:v>3.0075163707205812</c:v>
                </c:pt>
                <c:pt idx="178">
                  <c:v>2.9620746542113432</c:v>
                </c:pt>
                <c:pt idx="179">
                  <c:v>2.8370174037908895</c:v>
                </c:pt>
                <c:pt idx="180">
                  <c:v>2.4117595116623192</c:v>
                </c:pt>
                <c:pt idx="181">
                  <c:v>2.2349818467441049</c:v>
                </c:pt>
                <c:pt idx="182">
                  <c:v>2.0606773615734642</c:v>
                </c:pt>
                <c:pt idx="183">
                  <c:v>2.0450503265126989</c:v>
                </c:pt>
                <c:pt idx="184">
                  <c:v>2.6898000665835453</c:v>
                </c:pt>
                <c:pt idx="185">
                  <c:v>3.3119517411389832</c:v>
                </c:pt>
                <c:pt idx="186">
                  <c:v>3.4404400925796677</c:v>
                </c:pt>
                <c:pt idx="187">
                  <c:v>3.8468211929443772</c:v>
                </c:pt>
                <c:pt idx="188">
                  <c:v>3.5109932942963997</c:v>
                </c:pt>
                <c:pt idx="189">
                  <c:v>3.2868357346532227</c:v>
                </c:pt>
                <c:pt idx="190">
                  <c:v>3.1400893071481981</c:v>
                </c:pt>
                <c:pt idx="191">
                  <c:v>3.0459165454338648</c:v>
                </c:pt>
                <c:pt idx="192">
                  <c:v>2.9173195339977878</c:v>
                </c:pt>
                <c:pt idx="193">
                  <c:v>2.829827743017729</c:v>
                </c:pt>
                <c:pt idx="194">
                  <c:v>2.7380035065656814</c:v>
                </c:pt>
                <c:pt idx="195">
                  <c:v>2.5959241576824681</c:v>
                </c:pt>
                <c:pt idx="196">
                  <c:v>2.5567013455304552</c:v>
                </c:pt>
                <c:pt idx="197">
                  <c:v>2.498975509686796</c:v>
                </c:pt>
                <c:pt idx="198">
                  <c:v>2.3453734253676064</c:v>
                </c:pt>
                <c:pt idx="199">
                  <c:v>2.3394297045810313</c:v>
                </c:pt>
                <c:pt idx="200">
                  <c:v>2.3453734253676064</c:v>
                </c:pt>
                <c:pt idx="201">
                  <c:v>2.3158050678769677</c:v>
                </c:pt>
                <c:pt idx="202">
                  <c:v>2.2692691025830487</c:v>
                </c:pt>
                <c:pt idx="203">
                  <c:v>2.3335010465628945</c:v>
                </c:pt>
                <c:pt idx="204">
                  <c:v>2.6091316919125069</c:v>
                </c:pt>
                <c:pt idx="205">
                  <c:v>2.6761841856521649</c:v>
                </c:pt>
                <c:pt idx="206">
                  <c:v>2.7659351917642021</c:v>
                </c:pt>
                <c:pt idx="207">
                  <c:v>3.1162766101138204</c:v>
                </c:pt>
                <c:pt idx="208">
                  <c:v>3.0075163707205812</c:v>
                </c:pt>
                <c:pt idx="209">
                  <c:v>2.8370174037908895</c:v>
                </c:pt>
                <c:pt idx="210">
                  <c:v>2.7800077075637057</c:v>
                </c:pt>
                <c:pt idx="211">
                  <c:v>2.6966339631251537</c:v>
                </c:pt>
                <c:pt idx="212">
                  <c:v>2.7172400054026866</c:v>
                </c:pt>
                <c:pt idx="213">
                  <c:v>2.7941518214619321</c:v>
                </c:pt>
                <c:pt idx="214">
                  <c:v>2.8083678977354545</c:v>
                </c:pt>
                <c:pt idx="215">
                  <c:v>2.7870707920265239</c:v>
                </c:pt>
                <c:pt idx="216">
                  <c:v>2.7172400054026866</c:v>
                </c:pt>
                <c:pt idx="217">
                  <c:v>2.6694021135945047</c:v>
                </c:pt>
                <c:pt idx="218">
                  <c:v>2.2463529798941271</c:v>
                </c:pt>
                <c:pt idx="219">
                  <c:v>1.8429858465041404</c:v>
                </c:pt>
                <c:pt idx="220">
                  <c:v>1.8903490353067809</c:v>
                </c:pt>
                <c:pt idx="221">
                  <c:v>1.9096333912409036</c:v>
                </c:pt>
                <c:pt idx="222">
                  <c:v>1.829009663246699</c:v>
                </c:pt>
                <c:pt idx="223">
                  <c:v>1.7297048374280244</c:v>
                </c:pt>
                <c:pt idx="224">
                  <c:v>1.5988583891591739</c:v>
                </c:pt>
                <c:pt idx="225">
                  <c:v>1.5274746098537808</c:v>
                </c:pt>
                <c:pt idx="226">
                  <c:v>1.4816649247180806</c:v>
                </c:pt>
                <c:pt idx="227">
                  <c:v>1.4704287990835494</c:v>
                </c:pt>
                <c:pt idx="228">
                  <c:v>1.4854293475577729</c:v>
                </c:pt>
                <c:pt idx="229">
                  <c:v>1.5391466449979299</c:v>
                </c:pt>
                <c:pt idx="230">
                  <c:v>1.5352460900549494</c:v>
                </c:pt>
                <c:pt idx="231">
                  <c:v>1.3318827679356604</c:v>
                </c:pt>
                <c:pt idx="232">
                  <c:v>1.2342581397246206</c:v>
                </c:pt>
                <c:pt idx="233">
                  <c:v>1.2063907539280718</c:v>
                </c:pt>
                <c:pt idx="234">
                  <c:v>1.3318827679356604</c:v>
                </c:pt>
                <c:pt idx="235">
                  <c:v>1.523603634557763</c:v>
                </c:pt>
                <c:pt idx="236">
                  <c:v>1.566729424791717</c:v>
                </c:pt>
                <c:pt idx="237">
                  <c:v>1.590764900827683</c:v>
                </c:pt>
                <c:pt idx="238">
                  <c:v>1.5867335332401917</c:v>
                </c:pt>
                <c:pt idx="239">
                  <c:v>1.6275112527527338</c:v>
                </c:pt>
                <c:pt idx="240">
                  <c:v>1.6275112527527338</c:v>
                </c:pt>
                <c:pt idx="241">
                  <c:v>1.6069930555134651</c:v>
                </c:pt>
                <c:pt idx="242">
                  <c:v>1.6110758958780367</c:v>
                </c:pt>
                <c:pt idx="243">
                  <c:v>1.4408806197007069</c:v>
                </c:pt>
                <c:pt idx="244">
                  <c:v>1.2886649012258991</c:v>
                </c:pt>
                <c:pt idx="245">
                  <c:v>1.2595691061007839</c:v>
                </c:pt>
                <c:pt idx="246">
                  <c:v>1.2627692565748052</c:v>
                </c:pt>
                <c:pt idx="247">
                  <c:v>1.3084345397235781</c:v>
                </c:pt>
                <c:pt idx="248">
                  <c:v>1.3488883382076182</c:v>
                </c:pt>
                <c:pt idx="249">
                  <c:v>1.2373939833649343</c:v>
                </c:pt>
                <c:pt idx="250">
                  <c:v>1.1496085893812762</c:v>
                </c:pt>
                <c:pt idx="251">
                  <c:v>1.12080484591854</c:v>
                </c:pt>
                <c:pt idx="252">
                  <c:v>1.0653443329253418</c:v>
                </c:pt>
                <c:pt idx="253">
                  <c:v>1.0255574645681556</c:v>
                </c:pt>
                <c:pt idx="254">
                  <c:v>1.0871913791159618</c:v>
                </c:pt>
                <c:pt idx="255">
                  <c:v>1.200283953253082</c:v>
                </c:pt>
                <c:pt idx="256">
                  <c:v>1.2531931143731592</c:v>
                </c:pt>
                <c:pt idx="257">
                  <c:v>1.2248982100319918</c:v>
                </c:pt>
                <c:pt idx="258">
                  <c:v>1.2033334796691855</c:v>
                </c:pt>
                <c:pt idx="259">
                  <c:v>1.1881629340654654</c:v>
                </c:pt>
                <c:pt idx="260">
                  <c:v>1.2033334796691855</c:v>
                </c:pt>
                <c:pt idx="261">
                  <c:v>1.2405377941516835</c:v>
                </c:pt>
                <c:pt idx="262">
                  <c:v>1.2595691061007839</c:v>
                </c:pt>
                <c:pt idx="263">
                  <c:v>1.2531931143731592</c:v>
                </c:pt>
                <c:pt idx="264">
                  <c:v>1.2405377941516835</c:v>
                </c:pt>
                <c:pt idx="265">
                  <c:v>1.2373939833649343</c:v>
                </c:pt>
                <c:pt idx="266">
                  <c:v>1.2248982100319918</c:v>
                </c:pt>
                <c:pt idx="267">
                  <c:v>1.2373939833649343</c:v>
                </c:pt>
                <c:pt idx="268">
                  <c:v>1.2595691061007839</c:v>
                </c:pt>
                <c:pt idx="269">
                  <c:v>1.2952213661918033</c:v>
                </c:pt>
                <c:pt idx="270">
                  <c:v>1.3352666436202119</c:v>
                </c:pt>
                <c:pt idx="271">
                  <c:v>1.3626489942259241</c:v>
                </c:pt>
                <c:pt idx="272">
                  <c:v>1.3870687902642658</c:v>
                </c:pt>
                <c:pt idx="273">
                  <c:v>1.4012189433613842</c:v>
                </c:pt>
                <c:pt idx="274">
                  <c:v>1.4047789794436341</c:v>
                </c:pt>
                <c:pt idx="275">
                  <c:v>1.4929869100143334</c:v>
                </c:pt>
                <c:pt idx="276">
                  <c:v>1.5587985746275441</c:v>
                </c:pt>
                <c:pt idx="277">
                  <c:v>1.5988583891591739</c:v>
                </c:pt>
                <c:pt idx="278">
                  <c:v>1.6069930555134651</c:v>
                </c:pt>
                <c:pt idx="279">
                  <c:v>1.590764900827683</c:v>
                </c:pt>
                <c:pt idx="280">
                  <c:v>1.5627589686808261</c:v>
                </c:pt>
                <c:pt idx="281">
                  <c:v>1.5787014214387143</c:v>
                </c:pt>
                <c:pt idx="282">
                  <c:v>1.5787014214387143</c:v>
                </c:pt>
                <c:pt idx="283">
                  <c:v>1.5587985746275441</c:v>
                </c:pt>
                <c:pt idx="284">
                  <c:v>1.5197424692118657</c:v>
                </c:pt>
                <c:pt idx="285">
                  <c:v>1.5005829238118344</c:v>
                </c:pt>
                <c:pt idx="286">
                  <c:v>1.5005829238118344</c:v>
                </c:pt>
                <c:pt idx="287">
                  <c:v>1.5509078707600641</c:v>
                </c:pt>
                <c:pt idx="288">
                  <c:v>1.6357916990503976</c:v>
                </c:pt>
                <c:pt idx="289">
                  <c:v>1.65247919367145</c:v>
                </c:pt>
                <c:pt idx="290">
                  <c:v>1.6608866717752517</c:v>
                </c:pt>
                <c:pt idx="291">
                  <c:v>1.6693369254179742</c:v>
                </c:pt>
                <c:pt idx="292">
                  <c:v>1.6778301722328637</c:v>
                </c:pt>
                <c:pt idx="293">
                  <c:v>1.6735781610336342</c:v>
                </c:pt>
                <c:pt idx="294">
                  <c:v>1.6693369254179742</c:v>
                </c:pt>
                <c:pt idx="295">
                  <c:v>1.7078982754395686</c:v>
                </c:pt>
                <c:pt idx="296">
                  <c:v>1.6399477072882691</c:v>
                </c:pt>
                <c:pt idx="297">
                  <c:v>1.6651064380780569</c:v>
                </c:pt>
                <c:pt idx="298">
                  <c:v>1.6275112527527338</c:v>
                </c:pt>
                <c:pt idx="299">
                  <c:v>1.6069930555134651</c:v>
                </c:pt>
                <c:pt idx="300">
                  <c:v>1.5747006255087741</c:v>
                </c:pt>
                <c:pt idx="301">
                  <c:v>1.5548482171322777</c:v>
                </c:pt>
                <c:pt idx="302">
                  <c:v>1.5352460900549494</c:v>
                </c:pt>
                <c:pt idx="303">
                  <c:v>1.5274746098537808</c:v>
                </c:pt>
                <c:pt idx="304">
                  <c:v>1.5082175845828762</c:v>
                </c:pt>
                <c:pt idx="305">
                  <c:v>1.4854293475577729</c:v>
                </c:pt>
                <c:pt idx="306">
                  <c:v>1.4629854267321523</c:v>
                </c:pt>
                <c:pt idx="307">
                  <c:v>1.44454142304672</c:v>
                </c:pt>
                <c:pt idx="308">
                  <c:v>1.3217825071672957</c:v>
                </c:pt>
                <c:pt idx="309">
                  <c:v>1.0844361837474377</c:v>
                </c:pt>
                <c:pt idx="310">
                  <c:v>0.96741763532625658</c:v>
                </c:pt>
                <c:pt idx="311">
                  <c:v>0.91954714428650097</c:v>
                </c:pt>
                <c:pt idx="312">
                  <c:v>0.90795432141331711</c:v>
                </c:pt>
                <c:pt idx="313">
                  <c:v>0.93602618900474133</c:v>
                </c:pt>
                <c:pt idx="314">
                  <c:v>0.9336540813240688</c:v>
                </c:pt>
                <c:pt idx="315">
                  <c:v>0.90106889903770349</c:v>
                </c:pt>
                <c:pt idx="316">
                  <c:v>0.81410045974339273</c:v>
                </c:pt>
                <c:pt idx="317">
                  <c:v>0.80179990415478886</c:v>
                </c:pt>
                <c:pt idx="318">
                  <c:v>0.81203734016823237</c:v>
                </c:pt>
                <c:pt idx="319">
                  <c:v>0.76019323416924511</c:v>
                </c:pt>
                <c:pt idx="320">
                  <c:v>0.77972956199549515</c:v>
                </c:pt>
                <c:pt idx="321">
                  <c:v>0.81616882102625432</c:v>
                </c:pt>
                <c:pt idx="322">
                  <c:v>0.83927058094118945</c:v>
                </c:pt>
                <c:pt idx="323">
                  <c:v>0.85865756396524218</c:v>
                </c:pt>
                <c:pt idx="324">
                  <c:v>0.88296197302968626</c:v>
                </c:pt>
                <c:pt idx="325">
                  <c:v>0.8852052887499946</c:v>
                </c:pt>
                <c:pt idx="326">
                  <c:v>0.8718303830718569</c:v>
                </c:pt>
                <c:pt idx="327">
                  <c:v>0.83502215800400781</c:v>
                </c:pt>
                <c:pt idx="328">
                  <c:v>0.82868981273590758</c:v>
                </c:pt>
                <c:pt idx="329">
                  <c:v>0.86521890462435269</c:v>
                </c:pt>
                <c:pt idx="330">
                  <c:v>0.86521890462435269</c:v>
                </c:pt>
                <c:pt idx="331">
                  <c:v>0.77972956199549515</c:v>
                </c:pt>
                <c:pt idx="332">
                  <c:v>0.79370296009704433</c:v>
                </c:pt>
                <c:pt idx="333">
                  <c:v>0.82658972035304445</c:v>
                </c:pt>
                <c:pt idx="334">
                  <c:v>0.8718303830718569</c:v>
                </c:pt>
                <c:pt idx="335">
                  <c:v>0.90106889903770349</c:v>
                </c:pt>
                <c:pt idx="336">
                  <c:v>0.89878538124585861</c:v>
                </c:pt>
                <c:pt idx="337">
                  <c:v>0.88745430399709868</c:v>
                </c:pt>
                <c:pt idx="338">
                  <c:v>0.8696209624677943</c:v>
                </c:pt>
                <c:pt idx="339">
                  <c:v>0.7718554943996685</c:v>
                </c:pt>
                <c:pt idx="340">
                  <c:v>0.76406094275850422</c:v>
                </c:pt>
                <c:pt idx="341">
                  <c:v>0.77972956199549515</c:v>
                </c:pt>
                <c:pt idx="342">
                  <c:v>0.7997679570433156</c:v>
                </c:pt>
                <c:pt idx="343">
                  <c:v>0.82658972035304445</c:v>
                </c:pt>
                <c:pt idx="344">
                  <c:v>0.84140289121652245</c:v>
                </c:pt>
                <c:pt idx="345">
                  <c:v>0.80792677303987381</c:v>
                </c:pt>
                <c:pt idx="346">
                  <c:v>0.76406094275850422</c:v>
                </c:pt>
                <c:pt idx="347">
                  <c:v>0.78768395672633051</c:v>
                </c:pt>
                <c:pt idx="348">
                  <c:v>0.80997944901707264</c:v>
                </c:pt>
                <c:pt idx="349">
                  <c:v>0.80997944901707264</c:v>
                </c:pt>
                <c:pt idx="350">
                  <c:v>0.79571949804775055</c:v>
                </c:pt>
                <c:pt idx="351">
                  <c:v>0.78369666744799904</c:v>
                </c:pt>
                <c:pt idx="352">
                  <c:v>0.7977411593575866</c:v>
                </c:pt>
                <c:pt idx="353">
                  <c:v>0.7977411593575866</c:v>
                </c:pt>
                <c:pt idx="354">
                  <c:v>0.7977411593575866</c:v>
                </c:pt>
                <c:pt idx="355">
                  <c:v>0.78968520237080486</c:v>
                </c:pt>
                <c:pt idx="356">
                  <c:v>0.79169153252169244</c:v>
                </c:pt>
                <c:pt idx="357">
                  <c:v>0.79571949804775055</c:v>
                </c:pt>
                <c:pt idx="358">
                  <c:v>0.79370296009704433</c:v>
                </c:pt>
                <c:pt idx="359">
                  <c:v>0.78568778270295037</c:v>
                </c:pt>
                <c:pt idx="360">
                  <c:v>0.77578253819744292</c:v>
                </c:pt>
                <c:pt idx="361">
                  <c:v>0.77381652513177368</c:v>
                </c:pt>
                <c:pt idx="362">
                  <c:v>0.76989943337472833</c:v>
                </c:pt>
                <c:pt idx="363">
                  <c:v>0.76406094275850422</c:v>
                </c:pt>
                <c:pt idx="364">
                  <c:v>0.7660021701007016</c:v>
                </c:pt>
                <c:pt idx="365">
                  <c:v>0.76212463493708826</c:v>
                </c:pt>
                <c:pt idx="366">
                  <c:v>0.73552595063729365</c:v>
                </c:pt>
                <c:pt idx="367">
                  <c:v>0.64624322034795245</c:v>
                </c:pt>
                <c:pt idx="368">
                  <c:v>0.65449449798362591</c:v>
                </c:pt>
                <c:pt idx="369">
                  <c:v>0.67302004609149135</c:v>
                </c:pt>
                <c:pt idx="370">
                  <c:v>0.64624322034795245</c:v>
                </c:pt>
                <c:pt idx="371">
                  <c:v>0.58535320418991521</c:v>
                </c:pt>
                <c:pt idx="372">
                  <c:v>0.5721369546523245</c:v>
                </c:pt>
                <c:pt idx="373">
                  <c:v>0.5823901216805254</c:v>
                </c:pt>
                <c:pt idx="374">
                  <c:v>0.55357185324762781</c:v>
                </c:pt>
                <c:pt idx="375">
                  <c:v>0.54382604118426336</c:v>
                </c:pt>
                <c:pt idx="376">
                  <c:v>0.55497829710211499</c:v>
                </c:pt>
                <c:pt idx="377">
                  <c:v>0.57068702677587202</c:v>
                </c:pt>
                <c:pt idx="378">
                  <c:v>0.5823901216805254</c:v>
                </c:pt>
                <c:pt idx="379">
                  <c:v>0.60039629004913064</c:v>
                </c:pt>
                <c:pt idx="380">
                  <c:v>0.61270863365109574</c:v>
                </c:pt>
                <c:pt idx="381">
                  <c:v>0.60806219094315317</c:v>
                </c:pt>
                <c:pt idx="382">
                  <c:v>0.60652122017715671</c:v>
                </c:pt>
                <c:pt idx="383">
                  <c:v>0.60345098428160349</c:v>
                </c:pt>
                <c:pt idx="384">
                  <c:v>0.60039629004913064</c:v>
                </c:pt>
                <c:pt idx="385">
                  <c:v>0.60652122017715671</c:v>
                </c:pt>
                <c:pt idx="386">
                  <c:v>0.60652122017715671</c:v>
                </c:pt>
                <c:pt idx="387">
                  <c:v>0.60652122017715671</c:v>
                </c:pt>
                <c:pt idx="388">
                  <c:v>0.60652122017715671</c:v>
                </c:pt>
                <c:pt idx="389">
                  <c:v>0.60652122017715671</c:v>
                </c:pt>
                <c:pt idx="390">
                  <c:v>0.60652122017715671</c:v>
                </c:pt>
                <c:pt idx="391">
                  <c:v>0.60652122017715671</c:v>
                </c:pt>
                <c:pt idx="392">
                  <c:v>0.60806219094315317</c:v>
                </c:pt>
                <c:pt idx="393">
                  <c:v>0.6158259705840865</c:v>
                </c:pt>
                <c:pt idx="394">
                  <c:v>0.61895916789347694</c:v>
                </c:pt>
                <c:pt idx="395">
                  <c:v>0.62527346682950125</c:v>
                </c:pt>
                <c:pt idx="396">
                  <c:v>0.62845473107863004</c:v>
                </c:pt>
                <c:pt idx="397">
                  <c:v>0.63486589880281763</c:v>
                </c:pt>
                <c:pt idx="398">
                  <c:v>0.63486589880281763</c:v>
                </c:pt>
                <c:pt idx="399">
                  <c:v>0.64460548998893163</c:v>
                </c:pt>
                <c:pt idx="400">
                  <c:v>0.65118141934053309</c:v>
                </c:pt>
                <c:pt idx="401">
                  <c:v>0.65449449798362591</c:v>
                </c:pt>
                <c:pt idx="402">
                  <c:v>0.65449449798362591</c:v>
                </c:pt>
                <c:pt idx="403">
                  <c:v>0.65449449798362591</c:v>
                </c:pt>
                <c:pt idx="404">
                  <c:v>0.66117130984233907</c:v>
                </c:pt>
                <c:pt idx="405">
                  <c:v>0.66961319034564581</c:v>
                </c:pt>
                <c:pt idx="406">
                  <c:v>0.67302004609149135</c:v>
                </c:pt>
                <c:pt idx="407">
                  <c:v>0.67302004609149135</c:v>
                </c:pt>
                <c:pt idx="408">
                  <c:v>0.67302004609149135</c:v>
                </c:pt>
                <c:pt idx="409">
                  <c:v>0.67302004609149135</c:v>
                </c:pt>
                <c:pt idx="410">
                  <c:v>0.67472996848407407</c:v>
                </c:pt>
                <c:pt idx="411">
                  <c:v>0.67988584593967882</c:v>
                </c:pt>
                <c:pt idx="412">
                  <c:v>0.68508112148574907</c:v>
                </c:pt>
                <c:pt idx="413">
                  <c:v>0.68334496686822854</c:v>
                </c:pt>
                <c:pt idx="414">
                  <c:v>0.68508112148574907</c:v>
                </c:pt>
                <c:pt idx="415">
                  <c:v>0.69382828409937591</c:v>
                </c:pt>
                <c:pt idx="416">
                  <c:v>0.70447242777323449</c:v>
                </c:pt>
                <c:pt idx="417">
                  <c:v>0.70626226031418415</c:v>
                </c:pt>
                <c:pt idx="418">
                  <c:v>0.70805664023044301</c:v>
                </c:pt>
                <c:pt idx="419">
                  <c:v>0.70805664023044301</c:v>
                </c:pt>
                <c:pt idx="420">
                  <c:v>0.70447242777323449</c:v>
                </c:pt>
                <c:pt idx="421">
                  <c:v>0.70447242777323449</c:v>
                </c:pt>
                <c:pt idx="422">
                  <c:v>0.70447242777323449</c:v>
                </c:pt>
                <c:pt idx="423">
                  <c:v>0.70447242777323449</c:v>
                </c:pt>
                <c:pt idx="424">
                  <c:v>0.70447242777323449</c:v>
                </c:pt>
                <c:pt idx="425">
                  <c:v>0.70447242777323449</c:v>
                </c:pt>
                <c:pt idx="426">
                  <c:v>0.71165908843178316</c:v>
                </c:pt>
                <c:pt idx="427">
                  <c:v>0.71891906365791669</c:v>
                </c:pt>
                <c:pt idx="428">
                  <c:v>0.7262531013686625</c:v>
                </c:pt>
                <c:pt idx="429">
                  <c:v>0.73180268737686094</c:v>
                </c:pt>
                <c:pt idx="430">
                  <c:v>0.7544283499885156</c:v>
                </c:pt>
                <c:pt idx="431">
                  <c:v>0.74114639413919481</c:v>
                </c:pt>
                <c:pt idx="432">
                  <c:v>0.73739467995764751</c:v>
                </c:pt>
                <c:pt idx="433">
                  <c:v>0.73739467995764751</c:v>
                </c:pt>
                <c:pt idx="434">
                  <c:v>0.73739467995764751</c:v>
                </c:pt>
                <c:pt idx="435">
                  <c:v>0.73739467995764751</c:v>
                </c:pt>
                <c:pt idx="436">
                  <c:v>0.73739467995764751</c:v>
                </c:pt>
                <c:pt idx="437">
                  <c:v>0.73739467995764751</c:v>
                </c:pt>
                <c:pt idx="438">
                  <c:v>0.73739467995764751</c:v>
                </c:pt>
                <c:pt idx="439">
                  <c:v>0.73739467995764751</c:v>
                </c:pt>
                <c:pt idx="440">
                  <c:v>0.73552595063729365</c:v>
                </c:pt>
                <c:pt idx="441">
                  <c:v>0.72994812946399934</c:v>
                </c:pt>
                <c:pt idx="442">
                  <c:v>0.7262531013686625</c:v>
                </c:pt>
                <c:pt idx="443">
                  <c:v>0.7262531013686625</c:v>
                </c:pt>
                <c:pt idx="444">
                  <c:v>0.73180268737686094</c:v>
                </c:pt>
                <c:pt idx="445">
                  <c:v>0.73552595063729365</c:v>
                </c:pt>
                <c:pt idx="446">
                  <c:v>0.73552595063729365</c:v>
                </c:pt>
                <c:pt idx="447">
                  <c:v>0.74114639413919481</c:v>
                </c:pt>
                <c:pt idx="448">
                  <c:v>0.73739467995764751</c:v>
                </c:pt>
                <c:pt idx="449">
                  <c:v>0.73552595063729365</c:v>
                </c:pt>
                <c:pt idx="450">
                  <c:v>0.73552595063729365</c:v>
                </c:pt>
                <c:pt idx="451">
                  <c:v>0.73552595063729365</c:v>
                </c:pt>
                <c:pt idx="452">
                  <c:v>0.73552595063729365</c:v>
                </c:pt>
                <c:pt idx="453">
                  <c:v>0.73552595063729365</c:v>
                </c:pt>
                <c:pt idx="454">
                  <c:v>0.73552595063729365</c:v>
                </c:pt>
                <c:pt idx="455">
                  <c:v>0.73552595063729365</c:v>
                </c:pt>
                <c:pt idx="456">
                  <c:v>0.73739467995764751</c:v>
                </c:pt>
                <c:pt idx="457">
                  <c:v>0.73552595063729365</c:v>
                </c:pt>
                <c:pt idx="458">
                  <c:v>0.73552595063729365</c:v>
                </c:pt>
                <c:pt idx="459">
                  <c:v>0.73552595063729365</c:v>
                </c:pt>
                <c:pt idx="460">
                  <c:v>0.73552595063729365</c:v>
                </c:pt>
                <c:pt idx="461">
                  <c:v>0.73552595063729365</c:v>
                </c:pt>
                <c:pt idx="462">
                  <c:v>0.73552595063729365</c:v>
                </c:pt>
                <c:pt idx="463">
                  <c:v>0.73552595063729365</c:v>
                </c:pt>
                <c:pt idx="464">
                  <c:v>0.73180268737686094</c:v>
                </c:pt>
                <c:pt idx="465">
                  <c:v>0.7262531013686625</c:v>
                </c:pt>
                <c:pt idx="466">
                  <c:v>0.73552595063729365</c:v>
                </c:pt>
                <c:pt idx="467">
                  <c:v>0.73552595063729365</c:v>
                </c:pt>
                <c:pt idx="468">
                  <c:v>0.73552595063729365</c:v>
                </c:pt>
                <c:pt idx="469">
                  <c:v>0.72994812946399934</c:v>
                </c:pt>
                <c:pt idx="470">
                  <c:v>0.72441260739519564</c:v>
                </c:pt>
                <c:pt idx="471">
                  <c:v>0.73180268737686094</c:v>
                </c:pt>
                <c:pt idx="472">
                  <c:v>0.73552595063729365</c:v>
                </c:pt>
                <c:pt idx="473">
                  <c:v>0.72994812946399934</c:v>
                </c:pt>
                <c:pt idx="474">
                  <c:v>0.72441260739519564</c:v>
                </c:pt>
                <c:pt idx="475">
                  <c:v>0.72441260739519564</c:v>
                </c:pt>
                <c:pt idx="476">
                  <c:v>0.72441260739519564</c:v>
                </c:pt>
                <c:pt idx="477">
                  <c:v>0.72441260739519564</c:v>
                </c:pt>
                <c:pt idx="478">
                  <c:v>0.72441260739519564</c:v>
                </c:pt>
                <c:pt idx="479">
                  <c:v>0.71891906365791669</c:v>
                </c:pt>
                <c:pt idx="480">
                  <c:v>0.71346717991175879</c:v>
                </c:pt>
                <c:pt idx="481">
                  <c:v>0.71346717991175879</c:v>
                </c:pt>
                <c:pt idx="482">
                  <c:v>0.71346717991175879</c:v>
                </c:pt>
                <c:pt idx="483">
                  <c:v>0.71527986515700481</c:v>
                </c:pt>
                <c:pt idx="484">
                  <c:v>0.71527986515700481</c:v>
                </c:pt>
                <c:pt idx="485">
                  <c:v>0.71346717991175879</c:v>
                </c:pt>
                <c:pt idx="486">
                  <c:v>0.71346717991175879</c:v>
                </c:pt>
                <c:pt idx="487">
                  <c:v>0.72074560034511237</c:v>
                </c:pt>
                <c:pt idx="488">
                  <c:v>0.72441260739519564</c:v>
                </c:pt>
                <c:pt idx="489">
                  <c:v>0.73366195711089799</c:v>
                </c:pt>
                <c:pt idx="490">
                  <c:v>0.74491719627957875</c:v>
                </c:pt>
                <c:pt idx="491">
                  <c:v>0.74870718349445464</c:v>
                </c:pt>
                <c:pt idx="492">
                  <c:v>0.75634510408333999</c:v>
                </c:pt>
                <c:pt idx="493">
                  <c:v>0.7660021701007016</c:v>
                </c:pt>
                <c:pt idx="494">
                  <c:v>0.7777535462551417</c:v>
                </c:pt>
                <c:pt idx="495">
                  <c:v>0.77972956199549515</c:v>
                </c:pt>
                <c:pt idx="496">
                  <c:v>0.78171059814138222</c:v>
                </c:pt>
                <c:pt idx="497">
                  <c:v>0.77972956199549515</c:v>
                </c:pt>
                <c:pt idx="498">
                  <c:v>0.7777535462551417</c:v>
                </c:pt>
                <c:pt idx="499">
                  <c:v>0.7777535462551417</c:v>
                </c:pt>
                <c:pt idx="500">
                  <c:v>0.7777535462551417</c:v>
                </c:pt>
                <c:pt idx="501">
                  <c:v>0.76794832946256164</c:v>
                </c:pt>
                <c:pt idx="502">
                  <c:v>0.7660021701007016</c:v>
                </c:pt>
                <c:pt idx="503">
                  <c:v>0.7660021701007016</c:v>
                </c:pt>
                <c:pt idx="504">
                  <c:v>0.75826672801935957</c:v>
                </c:pt>
                <c:pt idx="505">
                  <c:v>0.7544283499885156</c:v>
                </c:pt>
                <c:pt idx="506">
                  <c:v>0.74870718349445464</c:v>
                </c:pt>
                <c:pt idx="507">
                  <c:v>0.74302940315635291</c:v>
                </c:pt>
                <c:pt idx="508">
                  <c:v>0.73926815710406135</c:v>
                </c:pt>
                <c:pt idx="509">
                  <c:v>0.73180268737686094</c:v>
                </c:pt>
                <c:pt idx="510">
                  <c:v>0.73180268737686094</c:v>
                </c:pt>
                <c:pt idx="511">
                  <c:v>0.73180268737686094</c:v>
                </c:pt>
                <c:pt idx="512">
                  <c:v>0.72994812946399934</c:v>
                </c:pt>
                <c:pt idx="513">
                  <c:v>0.72994812946399934</c:v>
                </c:pt>
                <c:pt idx="514">
                  <c:v>0.7262531013686625</c:v>
                </c:pt>
                <c:pt idx="515">
                  <c:v>0.72257677766076633</c:v>
                </c:pt>
                <c:pt idx="516">
                  <c:v>0.72994812946399934</c:v>
                </c:pt>
                <c:pt idx="517">
                  <c:v>0.72994812946399934</c:v>
                </c:pt>
                <c:pt idx="518">
                  <c:v>0.72994812946399934</c:v>
                </c:pt>
                <c:pt idx="519">
                  <c:v>0.7262531013686625</c:v>
                </c:pt>
                <c:pt idx="520">
                  <c:v>0.72074560034511237</c:v>
                </c:pt>
                <c:pt idx="521">
                  <c:v>0.7262531013686625</c:v>
                </c:pt>
                <c:pt idx="522">
                  <c:v>0.72994812946399934</c:v>
                </c:pt>
                <c:pt idx="523">
                  <c:v>0.72994812946399934</c:v>
                </c:pt>
                <c:pt idx="524">
                  <c:v>0.72809827143146277</c:v>
                </c:pt>
                <c:pt idx="525">
                  <c:v>0.72809827143146277</c:v>
                </c:pt>
                <c:pt idx="526">
                  <c:v>0.72809827143146277</c:v>
                </c:pt>
                <c:pt idx="527">
                  <c:v>0.72809827143146277</c:v>
                </c:pt>
                <c:pt idx="528">
                  <c:v>0.73180268737686094</c:v>
                </c:pt>
                <c:pt idx="529">
                  <c:v>0.73739467995764751</c:v>
                </c:pt>
                <c:pt idx="530">
                  <c:v>0.72994812946399934</c:v>
                </c:pt>
                <c:pt idx="531">
                  <c:v>0.72809827143146277</c:v>
                </c:pt>
                <c:pt idx="532">
                  <c:v>0.72994812946399934</c:v>
                </c:pt>
                <c:pt idx="533">
                  <c:v>0.73552595063729365</c:v>
                </c:pt>
                <c:pt idx="534">
                  <c:v>0.73926815710406135</c:v>
                </c:pt>
                <c:pt idx="535">
                  <c:v>0.73926815710406135</c:v>
                </c:pt>
                <c:pt idx="536">
                  <c:v>0.73926815710406135</c:v>
                </c:pt>
                <c:pt idx="537">
                  <c:v>0.74114639413919481</c:v>
                </c:pt>
                <c:pt idx="538">
                  <c:v>0.74114639413919481</c:v>
                </c:pt>
                <c:pt idx="539">
                  <c:v>0.74680978566370648</c:v>
                </c:pt>
                <c:pt idx="540">
                  <c:v>0.74870718349445464</c:v>
                </c:pt>
                <c:pt idx="541">
                  <c:v>0.73926815710406135</c:v>
                </c:pt>
                <c:pt idx="542">
                  <c:v>0.73366195711089799</c:v>
                </c:pt>
                <c:pt idx="543">
                  <c:v>0.7262531013686625</c:v>
                </c:pt>
                <c:pt idx="544">
                  <c:v>0.71527986515700481</c:v>
                </c:pt>
                <c:pt idx="545">
                  <c:v>0.70805664023044301</c:v>
                </c:pt>
                <c:pt idx="546">
                  <c:v>0.70268713108349357</c:v>
                </c:pt>
                <c:pt idx="547">
                  <c:v>0.69559107337508619</c:v>
                </c:pt>
                <c:pt idx="548">
                  <c:v>0.68682168710064773</c:v>
                </c:pt>
                <c:pt idx="549">
                  <c:v>0.68682168710064773</c:v>
                </c:pt>
                <c:pt idx="550">
                  <c:v>0.68682168710064773</c:v>
                </c:pt>
                <c:pt idx="551">
                  <c:v>0.69206996214095751</c:v>
                </c:pt>
                <c:pt idx="552">
                  <c:v>0.69735834131807073</c:v>
                </c:pt>
                <c:pt idx="553">
                  <c:v>0.70268713108349357</c:v>
                </c:pt>
                <c:pt idx="554">
                  <c:v>0.70805664023044301</c:v>
                </c:pt>
                <c:pt idx="555">
                  <c:v>0.71891906365791669</c:v>
                </c:pt>
                <c:pt idx="556">
                  <c:v>0.73180268737686094</c:v>
                </c:pt>
                <c:pt idx="557">
                  <c:v>0.74302940315635291</c:v>
                </c:pt>
                <c:pt idx="558">
                  <c:v>0.75060940198851012</c:v>
                </c:pt>
                <c:pt idx="559">
                  <c:v>0.76019323416924511</c:v>
                </c:pt>
                <c:pt idx="560">
                  <c:v>0.7660021701007016</c:v>
                </c:pt>
                <c:pt idx="561">
                  <c:v>0.7718554943996685</c:v>
                </c:pt>
                <c:pt idx="562">
                  <c:v>0.77381652513177368</c:v>
                </c:pt>
                <c:pt idx="563">
                  <c:v>0.77381652513177368</c:v>
                </c:pt>
                <c:pt idx="564">
                  <c:v>0.77972956199549515</c:v>
                </c:pt>
                <c:pt idx="565">
                  <c:v>0.78369666744799904</c:v>
                </c:pt>
                <c:pt idx="566">
                  <c:v>0.78369666744799904</c:v>
                </c:pt>
                <c:pt idx="567">
                  <c:v>0.78968520237080486</c:v>
                </c:pt>
                <c:pt idx="568">
                  <c:v>0.79370296009704433</c:v>
                </c:pt>
                <c:pt idx="569">
                  <c:v>0.79571949804775055</c:v>
                </c:pt>
                <c:pt idx="570">
                  <c:v>0.79571949804775055</c:v>
                </c:pt>
                <c:pt idx="571">
                  <c:v>0.79370296009704433</c:v>
                </c:pt>
                <c:pt idx="572">
                  <c:v>0.78968520237080486</c:v>
                </c:pt>
                <c:pt idx="573">
                  <c:v>0.78568778270295037</c:v>
                </c:pt>
                <c:pt idx="574">
                  <c:v>0.78369666744799904</c:v>
                </c:pt>
                <c:pt idx="575">
                  <c:v>0.7777535462551417</c:v>
                </c:pt>
                <c:pt idx="576">
                  <c:v>0.77381652513177368</c:v>
                </c:pt>
                <c:pt idx="577">
                  <c:v>0.76989943337472833</c:v>
                </c:pt>
                <c:pt idx="578">
                  <c:v>0.76212463493708826</c:v>
                </c:pt>
                <c:pt idx="579">
                  <c:v>0.75634510408333999</c:v>
                </c:pt>
                <c:pt idx="580">
                  <c:v>0.74870718349445464</c:v>
                </c:pt>
                <c:pt idx="581">
                  <c:v>0.73926815710406135</c:v>
                </c:pt>
                <c:pt idx="582">
                  <c:v>0.73926815710406135</c:v>
                </c:pt>
                <c:pt idx="583">
                  <c:v>0.72994812946399934</c:v>
                </c:pt>
                <c:pt idx="584">
                  <c:v>0.7262531013686625</c:v>
                </c:pt>
                <c:pt idx="585">
                  <c:v>0.71527986515700481</c:v>
                </c:pt>
                <c:pt idx="586">
                  <c:v>0.70985557907539765</c:v>
                </c:pt>
                <c:pt idx="587">
                  <c:v>0.70805664023044301</c:v>
                </c:pt>
                <c:pt idx="588">
                  <c:v>0.70805664023044301</c:v>
                </c:pt>
                <c:pt idx="589">
                  <c:v>0.70626226031418415</c:v>
                </c:pt>
                <c:pt idx="590">
                  <c:v>0.69735834131807073</c:v>
                </c:pt>
                <c:pt idx="591">
                  <c:v>0.69031609617861223</c:v>
                </c:pt>
                <c:pt idx="592">
                  <c:v>0.68682168710064773</c:v>
                </c:pt>
                <c:pt idx="593">
                  <c:v>0.68508112148574907</c:v>
                </c:pt>
                <c:pt idx="594">
                  <c:v>0.67816285735658266</c:v>
                </c:pt>
                <c:pt idx="595">
                  <c:v>0.67302004609149135</c:v>
                </c:pt>
                <c:pt idx="596">
                  <c:v>0.66791623505683162</c:v>
                </c:pt>
                <c:pt idx="597">
                  <c:v>0.66791623505683162</c:v>
                </c:pt>
                <c:pt idx="598">
                  <c:v>0.66622358024670303</c:v>
                </c:pt>
                <c:pt idx="599">
                  <c:v>0.66791623505683162</c:v>
                </c:pt>
                <c:pt idx="600">
                  <c:v>0.66285112849647643</c:v>
                </c:pt>
                <c:pt idx="601">
                  <c:v>0.65782443289713632</c:v>
                </c:pt>
                <c:pt idx="602">
                  <c:v>0.66117130984233907</c:v>
                </c:pt>
                <c:pt idx="603">
                  <c:v>0.66791623505683162</c:v>
                </c:pt>
                <c:pt idx="604">
                  <c:v>0.67302004609149135</c:v>
                </c:pt>
                <c:pt idx="605">
                  <c:v>0.67816285735658266</c:v>
                </c:pt>
                <c:pt idx="606">
                  <c:v>0.68682168710064773</c:v>
                </c:pt>
                <c:pt idx="607">
                  <c:v>0.68682168710064773</c:v>
                </c:pt>
                <c:pt idx="608">
                  <c:v>0.68682168710064773</c:v>
                </c:pt>
                <c:pt idx="609">
                  <c:v>0.69031609617861223</c:v>
                </c:pt>
                <c:pt idx="610">
                  <c:v>0.69735834131807073</c:v>
                </c:pt>
                <c:pt idx="611">
                  <c:v>0.70626226031418415</c:v>
                </c:pt>
                <c:pt idx="612">
                  <c:v>0.70805664023044301</c:v>
                </c:pt>
                <c:pt idx="613">
                  <c:v>0.71165908843178316</c:v>
                </c:pt>
                <c:pt idx="614">
                  <c:v>0.71709715583875833</c:v>
                </c:pt>
                <c:pt idx="615">
                  <c:v>0.71891906365791669</c:v>
                </c:pt>
                <c:pt idx="616">
                  <c:v>0.72809827143146277</c:v>
                </c:pt>
                <c:pt idx="617">
                  <c:v>0.73926815710406135</c:v>
                </c:pt>
                <c:pt idx="618">
                  <c:v>0.73926815710406135</c:v>
                </c:pt>
                <c:pt idx="619">
                  <c:v>0.73926815710406135</c:v>
                </c:pt>
                <c:pt idx="620">
                  <c:v>0.73926815710406135</c:v>
                </c:pt>
                <c:pt idx="621">
                  <c:v>0.74680978566370648</c:v>
                </c:pt>
                <c:pt idx="622">
                  <c:v>0.74870718349445464</c:v>
                </c:pt>
                <c:pt idx="623">
                  <c:v>0.75060940198851012</c:v>
                </c:pt>
                <c:pt idx="624">
                  <c:v>0.75060940198851012</c:v>
                </c:pt>
                <c:pt idx="625">
                  <c:v>0.75060940198851012</c:v>
                </c:pt>
                <c:pt idx="626">
                  <c:v>0.75060940198851012</c:v>
                </c:pt>
                <c:pt idx="627">
                  <c:v>0.75060940198851012</c:v>
                </c:pt>
                <c:pt idx="628">
                  <c:v>0.75060940198851012</c:v>
                </c:pt>
                <c:pt idx="629">
                  <c:v>0.75251645339358453</c:v>
                </c:pt>
                <c:pt idx="630">
                  <c:v>0.76212463493708826</c:v>
                </c:pt>
                <c:pt idx="631">
                  <c:v>0.76212463493708826</c:v>
                </c:pt>
                <c:pt idx="632">
                  <c:v>0.76212463493708826</c:v>
                </c:pt>
                <c:pt idx="633">
                  <c:v>0.76989943337472833</c:v>
                </c:pt>
                <c:pt idx="634">
                  <c:v>0.77381652513177368</c:v>
                </c:pt>
                <c:pt idx="635">
                  <c:v>0.77578253819744292</c:v>
                </c:pt>
                <c:pt idx="636">
                  <c:v>0.78568778270295037</c:v>
                </c:pt>
                <c:pt idx="637">
                  <c:v>0.78768395672633051</c:v>
                </c:pt>
                <c:pt idx="638">
                  <c:v>0.78968520237080486</c:v>
                </c:pt>
                <c:pt idx="639">
                  <c:v>0.79571949804775055</c:v>
                </c:pt>
                <c:pt idx="640">
                  <c:v>0.79571949804775055</c:v>
                </c:pt>
                <c:pt idx="641">
                  <c:v>0.79571949804775055</c:v>
                </c:pt>
                <c:pt idx="642">
                  <c:v>0.79571949804775055</c:v>
                </c:pt>
                <c:pt idx="643">
                  <c:v>0.7977411593575866</c:v>
                </c:pt>
                <c:pt idx="644">
                  <c:v>0.80587929902016764</c:v>
                </c:pt>
                <c:pt idx="645">
                  <c:v>0.80587929902016764</c:v>
                </c:pt>
                <c:pt idx="646">
                  <c:v>0.80792677303987381</c:v>
                </c:pt>
                <c:pt idx="647">
                  <c:v>0.80792677303987381</c:v>
                </c:pt>
                <c:pt idx="648">
                  <c:v>0.80792677303987381</c:v>
                </c:pt>
                <c:pt idx="649">
                  <c:v>0.80792677303987381</c:v>
                </c:pt>
                <c:pt idx="650">
                  <c:v>0.80792677303987381</c:v>
                </c:pt>
                <c:pt idx="651">
                  <c:v>0.80792677303987381</c:v>
                </c:pt>
                <c:pt idx="652">
                  <c:v>0.80792677303987381</c:v>
                </c:pt>
                <c:pt idx="653">
                  <c:v>0.81203734016823237</c:v>
                </c:pt>
                <c:pt idx="654">
                  <c:v>0.82032132201874264</c:v>
                </c:pt>
                <c:pt idx="655">
                  <c:v>0.82032132201874264</c:v>
                </c:pt>
                <c:pt idx="656">
                  <c:v>0.82868981273590758</c:v>
                </c:pt>
                <c:pt idx="657">
                  <c:v>0.83079524076220534</c:v>
                </c:pt>
                <c:pt idx="658">
                  <c:v>0.83079524076220534</c:v>
                </c:pt>
                <c:pt idx="659">
                  <c:v>0.83079524076220534</c:v>
                </c:pt>
                <c:pt idx="660">
                  <c:v>0.83290601798805264</c:v>
                </c:pt>
                <c:pt idx="661">
                  <c:v>0.84140289121652245</c:v>
                </c:pt>
                <c:pt idx="662">
                  <c:v>0.84354061899035193</c:v>
                </c:pt>
                <c:pt idx="663">
                  <c:v>0.84354061899035193</c:v>
                </c:pt>
                <c:pt idx="664">
                  <c:v>0.84354061899035193</c:v>
                </c:pt>
                <c:pt idx="665">
                  <c:v>0.83927058094118945</c:v>
                </c:pt>
                <c:pt idx="666">
                  <c:v>0.83079524076220534</c:v>
                </c:pt>
                <c:pt idx="667">
                  <c:v>0.83079524076220534</c:v>
                </c:pt>
                <c:pt idx="668">
                  <c:v>0.82868981273590758</c:v>
                </c:pt>
                <c:pt idx="669">
                  <c:v>0.83079524076220534</c:v>
                </c:pt>
                <c:pt idx="670">
                  <c:v>0.83079524076220534</c:v>
                </c:pt>
                <c:pt idx="671">
                  <c:v>0.83079524076220534</c:v>
                </c:pt>
                <c:pt idx="672">
                  <c:v>0.82868981273590758</c:v>
                </c:pt>
                <c:pt idx="673">
                  <c:v>0.82658972035304445</c:v>
                </c:pt>
                <c:pt idx="674">
                  <c:v>0.82032132201874264</c:v>
                </c:pt>
                <c:pt idx="675">
                  <c:v>0.81824243733427748</c:v>
                </c:pt>
                <c:pt idx="676">
                  <c:v>0.81824243733427748</c:v>
                </c:pt>
                <c:pt idx="677">
                  <c:v>0.81824243733427748</c:v>
                </c:pt>
                <c:pt idx="678">
                  <c:v>0.81824243733427748</c:v>
                </c:pt>
                <c:pt idx="679">
                  <c:v>0.81616882102625432</c:v>
                </c:pt>
                <c:pt idx="680">
                  <c:v>0.80792677303987381</c:v>
                </c:pt>
                <c:pt idx="681">
                  <c:v>0.80792677303987381</c:v>
                </c:pt>
                <c:pt idx="682">
                  <c:v>0.80792677303987381</c:v>
                </c:pt>
                <c:pt idx="683">
                  <c:v>0.80792677303987381</c:v>
                </c:pt>
                <c:pt idx="684">
                  <c:v>0.80792677303987381</c:v>
                </c:pt>
                <c:pt idx="685">
                  <c:v>0.80792677303987381</c:v>
                </c:pt>
                <c:pt idx="686">
                  <c:v>0.80792677303987381</c:v>
                </c:pt>
                <c:pt idx="687">
                  <c:v>0.80792677303987381</c:v>
                </c:pt>
                <c:pt idx="688">
                  <c:v>0.80792677303987381</c:v>
                </c:pt>
                <c:pt idx="689">
                  <c:v>0.81824243733427748</c:v>
                </c:pt>
                <c:pt idx="690">
                  <c:v>0.82032132201874264</c:v>
                </c:pt>
                <c:pt idx="691">
                  <c:v>0.82032132201874264</c:v>
                </c:pt>
                <c:pt idx="692">
                  <c:v>0.82032132201874264</c:v>
                </c:pt>
                <c:pt idx="693">
                  <c:v>0.82032132201874264</c:v>
                </c:pt>
                <c:pt idx="694">
                  <c:v>0.81616882102625432</c:v>
                </c:pt>
                <c:pt idx="695">
                  <c:v>0.81410045974339273</c:v>
                </c:pt>
                <c:pt idx="696">
                  <c:v>0.80997944901707264</c:v>
                </c:pt>
                <c:pt idx="697">
                  <c:v>0.81824243733427748</c:v>
                </c:pt>
                <c:pt idx="698">
                  <c:v>0.81203734016823237</c:v>
                </c:pt>
                <c:pt idx="699">
                  <c:v>0.80792677303987381</c:v>
                </c:pt>
                <c:pt idx="700">
                  <c:v>0.80792677303987381</c:v>
                </c:pt>
                <c:pt idx="701">
                  <c:v>0.80792677303987381</c:v>
                </c:pt>
                <c:pt idx="702">
                  <c:v>0.80587929902016764</c:v>
                </c:pt>
                <c:pt idx="703">
                  <c:v>0.80383701377499395</c:v>
                </c:pt>
                <c:pt idx="704">
                  <c:v>0.79571949804775055</c:v>
                </c:pt>
                <c:pt idx="705">
                  <c:v>0.78568778270295037</c:v>
                </c:pt>
                <c:pt idx="706">
                  <c:v>0.78369666744799904</c:v>
                </c:pt>
                <c:pt idx="707">
                  <c:v>0.78171059814138222</c:v>
                </c:pt>
                <c:pt idx="708">
                  <c:v>0.77578253819744292</c:v>
                </c:pt>
                <c:pt idx="709">
                  <c:v>0.7777535462551417</c:v>
                </c:pt>
                <c:pt idx="710">
                  <c:v>0.7777535462551417</c:v>
                </c:pt>
                <c:pt idx="711">
                  <c:v>0.77578253819744292</c:v>
                </c:pt>
                <c:pt idx="712">
                  <c:v>0.78171059814138222</c:v>
                </c:pt>
                <c:pt idx="713">
                  <c:v>0.7777535462551417</c:v>
                </c:pt>
                <c:pt idx="714">
                  <c:v>0.77381652513177368</c:v>
                </c:pt>
                <c:pt idx="715">
                  <c:v>0.77381652513177368</c:v>
                </c:pt>
                <c:pt idx="716">
                  <c:v>0.77381652513177368</c:v>
                </c:pt>
                <c:pt idx="717">
                  <c:v>0.77381652513177368</c:v>
                </c:pt>
                <c:pt idx="718">
                  <c:v>0.77381652513177368</c:v>
                </c:pt>
                <c:pt idx="719">
                  <c:v>0.76794832946256164</c:v>
                </c:pt>
                <c:pt idx="720">
                  <c:v>0.7660021701007016</c:v>
                </c:pt>
                <c:pt idx="721">
                  <c:v>0.76406094275850422</c:v>
                </c:pt>
                <c:pt idx="722">
                  <c:v>0.7660021701007016</c:v>
                </c:pt>
                <c:pt idx="723">
                  <c:v>0.77381652513177368</c:v>
                </c:pt>
                <c:pt idx="724">
                  <c:v>0.77578253819744292</c:v>
                </c:pt>
                <c:pt idx="725">
                  <c:v>0.77381652513177368</c:v>
                </c:pt>
                <c:pt idx="726">
                  <c:v>0.77381652513177368</c:v>
                </c:pt>
                <c:pt idx="727">
                  <c:v>0.77381652513177368</c:v>
                </c:pt>
                <c:pt idx="728">
                  <c:v>0.77578253819744292</c:v>
                </c:pt>
                <c:pt idx="729">
                  <c:v>0.77381652513177368</c:v>
                </c:pt>
                <c:pt idx="730">
                  <c:v>0.77381652513177368</c:v>
                </c:pt>
                <c:pt idx="731">
                  <c:v>0.7718554943996685</c:v>
                </c:pt>
                <c:pt idx="732">
                  <c:v>0.7660021701007016</c:v>
                </c:pt>
                <c:pt idx="733">
                  <c:v>0.76212463493708826</c:v>
                </c:pt>
                <c:pt idx="734">
                  <c:v>0.76212463493708826</c:v>
                </c:pt>
                <c:pt idx="735">
                  <c:v>0.7660021701007016</c:v>
                </c:pt>
                <c:pt idx="736">
                  <c:v>0.76406094275850422</c:v>
                </c:pt>
                <c:pt idx="737">
                  <c:v>0.76406094275850422</c:v>
                </c:pt>
                <c:pt idx="738">
                  <c:v>0.76212463493708826</c:v>
                </c:pt>
                <c:pt idx="739">
                  <c:v>0.76212463493708826</c:v>
                </c:pt>
                <c:pt idx="740">
                  <c:v>0.76212463493708826</c:v>
                </c:pt>
                <c:pt idx="741">
                  <c:v>0.76212463493708826</c:v>
                </c:pt>
                <c:pt idx="742">
                  <c:v>0.76989943337472833</c:v>
                </c:pt>
                <c:pt idx="743">
                  <c:v>0.77381652513177368</c:v>
                </c:pt>
                <c:pt idx="744">
                  <c:v>0.77381652513177368</c:v>
                </c:pt>
                <c:pt idx="745">
                  <c:v>0.78171059814138222</c:v>
                </c:pt>
                <c:pt idx="746">
                  <c:v>0.78568778270295037</c:v>
                </c:pt>
                <c:pt idx="747">
                  <c:v>0.80383701377499395</c:v>
                </c:pt>
                <c:pt idx="748">
                  <c:v>0.81824243733427748</c:v>
                </c:pt>
                <c:pt idx="749">
                  <c:v>0.82449495009186324</c:v>
                </c:pt>
                <c:pt idx="750">
                  <c:v>0.82449495009186324</c:v>
                </c:pt>
                <c:pt idx="751">
                  <c:v>0.83079524076220534</c:v>
                </c:pt>
                <c:pt idx="752">
                  <c:v>0.83079524076220534</c:v>
                </c:pt>
                <c:pt idx="753">
                  <c:v>0.83290601798805264</c:v>
                </c:pt>
                <c:pt idx="754">
                  <c:v>0.83290601798805264</c:v>
                </c:pt>
                <c:pt idx="755">
                  <c:v>0.83290601798805264</c:v>
                </c:pt>
                <c:pt idx="756">
                  <c:v>0.83290601798805264</c:v>
                </c:pt>
                <c:pt idx="757">
                  <c:v>0.84140289121652245</c:v>
                </c:pt>
                <c:pt idx="758">
                  <c:v>0.84354061899035193</c:v>
                </c:pt>
                <c:pt idx="759">
                  <c:v>0.84783238212479284</c:v>
                </c:pt>
                <c:pt idx="760">
                  <c:v>0.85214598087732507</c:v>
                </c:pt>
                <c:pt idx="761">
                  <c:v>0.8564815263431359</c:v>
                </c:pt>
                <c:pt idx="762">
                  <c:v>0.8564815263431359</c:v>
                </c:pt>
                <c:pt idx="763">
                  <c:v>0.86083913018263669</c:v>
                </c:pt>
                <c:pt idx="764">
                  <c:v>0.8696209624677943</c:v>
                </c:pt>
                <c:pt idx="765">
                  <c:v>0.8696209624677943</c:v>
                </c:pt>
                <c:pt idx="766">
                  <c:v>0.87404541708638039</c:v>
                </c:pt>
                <c:pt idx="767">
                  <c:v>0.88072434239224118</c:v>
                </c:pt>
                <c:pt idx="768">
                  <c:v>0.88072434239224118</c:v>
                </c:pt>
                <c:pt idx="769">
                  <c:v>0.8852052887499946</c:v>
                </c:pt>
                <c:pt idx="770">
                  <c:v>0.88745430399709868</c:v>
                </c:pt>
                <c:pt idx="771">
                  <c:v>0.8852052887499946</c:v>
                </c:pt>
                <c:pt idx="772">
                  <c:v>0.88745430399709868</c:v>
                </c:pt>
                <c:pt idx="773">
                  <c:v>0.88745430399709868</c:v>
                </c:pt>
                <c:pt idx="774">
                  <c:v>0.89196949103095258</c:v>
                </c:pt>
                <c:pt idx="775">
                  <c:v>0.88072434239224118</c:v>
                </c:pt>
                <c:pt idx="776">
                  <c:v>0.88072434239224118</c:v>
                </c:pt>
                <c:pt idx="777">
                  <c:v>0.87626607877318663</c:v>
                </c:pt>
                <c:pt idx="778">
                  <c:v>0.87626607877318663</c:v>
                </c:pt>
                <c:pt idx="779">
                  <c:v>0.88072434239224118</c:v>
                </c:pt>
                <c:pt idx="780">
                  <c:v>0.87626607877318663</c:v>
                </c:pt>
                <c:pt idx="781">
                  <c:v>0.88072434239224118</c:v>
                </c:pt>
                <c:pt idx="782">
                  <c:v>0.87849238243034333</c:v>
                </c:pt>
                <c:pt idx="783">
                  <c:v>0.87404541708638039</c:v>
                </c:pt>
                <c:pt idx="784">
                  <c:v>0.87404541708638039</c:v>
                </c:pt>
                <c:pt idx="785">
                  <c:v>0.88072434239224118</c:v>
                </c:pt>
                <c:pt idx="786">
                  <c:v>0.88072434239224118</c:v>
                </c:pt>
                <c:pt idx="787">
                  <c:v>0.88072434239224118</c:v>
                </c:pt>
                <c:pt idx="788">
                  <c:v>0.88970903325161577</c:v>
                </c:pt>
                <c:pt idx="789">
                  <c:v>0.8852052887499946</c:v>
                </c:pt>
                <c:pt idx="790">
                  <c:v>0.88072434239224118</c:v>
                </c:pt>
                <c:pt idx="791">
                  <c:v>0.88072434239224118</c:v>
                </c:pt>
                <c:pt idx="792">
                  <c:v>0.88072434239224118</c:v>
                </c:pt>
                <c:pt idx="793">
                  <c:v>0.88072434239224118</c:v>
                </c:pt>
                <c:pt idx="794">
                  <c:v>0.88072434239224118</c:v>
                </c:pt>
                <c:pt idx="795">
                  <c:v>0.88072434239224118</c:v>
                </c:pt>
                <c:pt idx="796">
                  <c:v>0.88072434239224118</c:v>
                </c:pt>
                <c:pt idx="797">
                  <c:v>0.88072434239224118</c:v>
                </c:pt>
                <c:pt idx="798">
                  <c:v>0.88072434239224118</c:v>
                </c:pt>
                <c:pt idx="799">
                  <c:v>0.88072434239224118</c:v>
                </c:pt>
                <c:pt idx="800">
                  <c:v>0.8718303830718569</c:v>
                </c:pt>
                <c:pt idx="801">
                  <c:v>0.8696209624677943</c:v>
                </c:pt>
                <c:pt idx="802">
                  <c:v>0.86521890462435269</c:v>
                </c:pt>
                <c:pt idx="803">
                  <c:v>0.8564815263431359</c:v>
                </c:pt>
                <c:pt idx="804">
                  <c:v>0.84568377802675954</c:v>
                </c:pt>
                <c:pt idx="805">
                  <c:v>0.84568377802675954</c:v>
                </c:pt>
                <c:pt idx="806">
                  <c:v>0.84354061899035193</c:v>
                </c:pt>
                <c:pt idx="807">
                  <c:v>0.84354061899035193</c:v>
                </c:pt>
                <c:pt idx="808">
                  <c:v>0.84354061899035193</c:v>
                </c:pt>
                <c:pt idx="809">
                  <c:v>0.83290601798805264</c:v>
                </c:pt>
                <c:pt idx="810">
                  <c:v>0.83290601798805264</c:v>
                </c:pt>
                <c:pt idx="811">
                  <c:v>0.83079524076220534</c:v>
                </c:pt>
                <c:pt idx="812">
                  <c:v>0.83290601798805264</c:v>
                </c:pt>
                <c:pt idx="813">
                  <c:v>0.83290601798805264</c:v>
                </c:pt>
                <c:pt idx="814">
                  <c:v>0.83290601798805264</c:v>
                </c:pt>
                <c:pt idx="815">
                  <c:v>0.83079524076220534</c:v>
                </c:pt>
                <c:pt idx="816">
                  <c:v>0.82449495009186324</c:v>
                </c:pt>
                <c:pt idx="817">
                  <c:v>0.82032132201874264</c:v>
                </c:pt>
                <c:pt idx="818">
                  <c:v>0.82032132201874264</c:v>
                </c:pt>
                <c:pt idx="819">
                  <c:v>0.82032132201874264</c:v>
                </c:pt>
                <c:pt idx="820">
                  <c:v>0.82032132201874264</c:v>
                </c:pt>
                <c:pt idx="821">
                  <c:v>0.82032132201874264</c:v>
                </c:pt>
                <c:pt idx="822">
                  <c:v>0.82658972035304445</c:v>
                </c:pt>
                <c:pt idx="823">
                  <c:v>0.83290601798805264</c:v>
                </c:pt>
                <c:pt idx="824">
                  <c:v>0.84140289121652245</c:v>
                </c:pt>
                <c:pt idx="825">
                  <c:v>0.84354061899035193</c:v>
                </c:pt>
                <c:pt idx="826">
                  <c:v>0.84354061899035193</c:v>
                </c:pt>
                <c:pt idx="827">
                  <c:v>0.84354061899035193</c:v>
                </c:pt>
                <c:pt idx="828">
                  <c:v>0.84354061899035193</c:v>
                </c:pt>
                <c:pt idx="829">
                  <c:v>0.84354061899035193</c:v>
                </c:pt>
                <c:pt idx="830">
                  <c:v>0.84354061899035193</c:v>
                </c:pt>
                <c:pt idx="831">
                  <c:v>0.84783238212479284</c:v>
                </c:pt>
                <c:pt idx="832">
                  <c:v>0.85431100330557697</c:v>
                </c:pt>
                <c:pt idx="833">
                  <c:v>0.8564815263431359</c:v>
                </c:pt>
                <c:pt idx="834">
                  <c:v>0.8564815263431359</c:v>
                </c:pt>
                <c:pt idx="835">
                  <c:v>0.8564815263431359</c:v>
                </c:pt>
                <c:pt idx="836">
                  <c:v>0.85865756396524218</c:v>
                </c:pt>
                <c:pt idx="837">
                  <c:v>0.86741714104850309</c:v>
                </c:pt>
                <c:pt idx="838">
                  <c:v>0.86741714104850309</c:v>
                </c:pt>
                <c:pt idx="839">
                  <c:v>0.86741714104850309</c:v>
                </c:pt>
                <c:pt idx="840">
                  <c:v>0.86741714104850309</c:v>
                </c:pt>
                <c:pt idx="841">
                  <c:v>0.86741714104850309</c:v>
                </c:pt>
                <c:pt idx="842">
                  <c:v>0.86741714104850309</c:v>
                </c:pt>
                <c:pt idx="843">
                  <c:v>0.86741714104850309</c:v>
                </c:pt>
                <c:pt idx="844">
                  <c:v>0.86741714104850309</c:v>
                </c:pt>
                <c:pt idx="845">
                  <c:v>0.8696209624677943</c:v>
                </c:pt>
                <c:pt idx="846">
                  <c:v>0.8696209624677943</c:v>
                </c:pt>
                <c:pt idx="847">
                  <c:v>0.87626607877318663</c:v>
                </c:pt>
                <c:pt idx="848">
                  <c:v>0.88072434239224118</c:v>
                </c:pt>
                <c:pt idx="849">
                  <c:v>0.88072434239224118</c:v>
                </c:pt>
                <c:pt idx="850">
                  <c:v>0.8852052887499946</c:v>
                </c:pt>
                <c:pt idx="851">
                  <c:v>0.89196949103095258</c:v>
                </c:pt>
                <c:pt idx="852">
                  <c:v>0.89423569188941388</c:v>
                </c:pt>
                <c:pt idx="853">
                  <c:v>0.89423569188941388</c:v>
                </c:pt>
                <c:pt idx="854">
                  <c:v>0.89423569188941388</c:v>
                </c:pt>
                <c:pt idx="855">
                  <c:v>0.89196949103095258</c:v>
                </c:pt>
                <c:pt idx="856">
                  <c:v>0.89196949103095258</c:v>
                </c:pt>
                <c:pt idx="857">
                  <c:v>0.89196949103095258</c:v>
                </c:pt>
                <c:pt idx="858">
                  <c:v>0.89196949103095258</c:v>
                </c:pt>
                <c:pt idx="859">
                  <c:v>0.89423569188941388</c:v>
                </c:pt>
                <c:pt idx="860">
                  <c:v>0.90335821849656861</c:v>
                </c:pt>
                <c:pt idx="861">
                  <c:v>0.90795432141331711</c:v>
                </c:pt>
                <c:pt idx="862">
                  <c:v>0.91489235801336977</c:v>
                </c:pt>
                <c:pt idx="863">
                  <c:v>0.91954714428650097</c:v>
                </c:pt>
                <c:pt idx="864">
                  <c:v>0.91954714428650097</c:v>
                </c:pt>
                <c:pt idx="865">
                  <c:v>0.91954714428650097</c:v>
                </c:pt>
                <c:pt idx="866">
                  <c:v>0.91954714428650097</c:v>
                </c:pt>
                <c:pt idx="867">
                  <c:v>0.91954714428650097</c:v>
                </c:pt>
                <c:pt idx="868">
                  <c:v>0.91954714428650097</c:v>
                </c:pt>
                <c:pt idx="869">
                  <c:v>0.91954714428650097</c:v>
                </c:pt>
                <c:pt idx="870">
                  <c:v>0.91954714428650097</c:v>
                </c:pt>
                <c:pt idx="871">
                  <c:v>0.91954714428650097</c:v>
                </c:pt>
                <c:pt idx="872">
                  <c:v>0.91954714428650097</c:v>
                </c:pt>
                <c:pt idx="873">
                  <c:v>0.91954714428650097</c:v>
                </c:pt>
                <c:pt idx="874">
                  <c:v>0.92422561316563134</c:v>
                </c:pt>
                <c:pt idx="875">
                  <c:v>0.93128798511499156</c:v>
                </c:pt>
                <c:pt idx="876">
                  <c:v>0.9336540813240688</c:v>
                </c:pt>
                <c:pt idx="877">
                  <c:v>0.9336540813240688</c:v>
                </c:pt>
                <c:pt idx="878">
                  <c:v>0.92188341088387893</c:v>
                </c:pt>
                <c:pt idx="879">
                  <c:v>0.91954714428650097</c:v>
                </c:pt>
                <c:pt idx="880">
                  <c:v>0.91954714428650097</c:v>
                </c:pt>
                <c:pt idx="881">
                  <c:v>0.91954714428650097</c:v>
                </c:pt>
                <c:pt idx="882">
                  <c:v>0.91954714428650097</c:v>
                </c:pt>
                <c:pt idx="883">
                  <c:v>0.92422561316563134</c:v>
                </c:pt>
                <c:pt idx="884">
                  <c:v>0.9336540813240688</c:v>
                </c:pt>
                <c:pt idx="885">
                  <c:v>0.9336540813240688</c:v>
                </c:pt>
                <c:pt idx="886">
                  <c:v>0.9336540813240688</c:v>
                </c:pt>
                <c:pt idx="887">
                  <c:v>0.93128798511499156</c:v>
                </c:pt>
                <c:pt idx="888">
                  <c:v>0.9336540813240688</c:v>
                </c:pt>
                <c:pt idx="889">
                  <c:v>0.93840432343018465</c:v>
                </c:pt>
                <c:pt idx="890">
                  <c:v>0.94317873380216544</c:v>
                </c:pt>
                <c:pt idx="891">
                  <c:v>0.94078849991236457</c:v>
                </c:pt>
                <c:pt idx="892">
                  <c:v>0.93840432343018465</c:v>
                </c:pt>
                <c:pt idx="893">
                  <c:v>0.93602618900474133</c:v>
                </c:pt>
                <c:pt idx="894">
                  <c:v>0.94078849991236457</c:v>
                </c:pt>
                <c:pt idx="895">
                  <c:v>0.94317873380216544</c:v>
                </c:pt>
                <c:pt idx="896">
                  <c:v>0.94078849991236457</c:v>
                </c:pt>
                <c:pt idx="897">
                  <c:v>0.94317873380216544</c:v>
                </c:pt>
                <c:pt idx="898">
                  <c:v>0.94557504048946561</c:v>
                </c:pt>
                <c:pt idx="899">
                  <c:v>0.94557504048946561</c:v>
                </c:pt>
                <c:pt idx="900">
                  <c:v>0.94557504048946561</c:v>
                </c:pt>
                <c:pt idx="901">
                  <c:v>0.94557504048946561</c:v>
                </c:pt>
                <c:pt idx="902">
                  <c:v>0.93602618900474133</c:v>
                </c:pt>
                <c:pt idx="903">
                  <c:v>0.9336540813240688</c:v>
                </c:pt>
                <c:pt idx="904">
                  <c:v>0.92188341088387893</c:v>
                </c:pt>
                <c:pt idx="905">
                  <c:v>0.91954714428650097</c:v>
                </c:pt>
                <c:pt idx="906">
                  <c:v>0.91721679833109049</c:v>
                </c:pt>
                <c:pt idx="907">
                  <c:v>0.91257380836708191</c:v>
                </c:pt>
                <c:pt idx="908">
                  <c:v>0.91257380836708191</c:v>
                </c:pt>
                <c:pt idx="909">
                  <c:v>0.90795432141331711</c:v>
                </c:pt>
                <c:pt idx="910">
                  <c:v>0.90565335436258065</c:v>
                </c:pt>
                <c:pt idx="911">
                  <c:v>0.90565335436258065</c:v>
                </c:pt>
                <c:pt idx="912">
                  <c:v>0.90335821849656861</c:v>
                </c:pt>
                <c:pt idx="913">
                  <c:v>0.89423569188941388</c:v>
                </c:pt>
                <c:pt idx="914">
                  <c:v>0.89196949103095258</c:v>
                </c:pt>
                <c:pt idx="915">
                  <c:v>0.89196949103095258</c:v>
                </c:pt>
                <c:pt idx="916">
                  <c:v>0.89196949103095258</c:v>
                </c:pt>
                <c:pt idx="917">
                  <c:v>0.89423569188941388</c:v>
                </c:pt>
                <c:pt idx="918">
                  <c:v>0.89196949103095258</c:v>
                </c:pt>
                <c:pt idx="919">
                  <c:v>0.89196949103095258</c:v>
                </c:pt>
                <c:pt idx="920">
                  <c:v>0.89196949103095258</c:v>
                </c:pt>
                <c:pt idx="921">
                  <c:v>0.89650765041826452</c:v>
                </c:pt>
                <c:pt idx="922">
                  <c:v>0.89878538124585861</c:v>
                </c:pt>
                <c:pt idx="923">
                  <c:v>0.89423569188941388</c:v>
                </c:pt>
                <c:pt idx="924">
                  <c:v>0.89196949103095258</c:v>
                </c:pt>
                <c:pt idx="925">
                  <c:v>0.89196949103095258</c:v>
                </c:pt>
                <c:pt idx="926">
                  <c:v>0.88072434239224118</c:v>
                </c:pt>
                <c:pt idx="927">
                  <c:v>0.8696209624677943</c:v>
                </c:pt>
                <c:pt idx="928">
                  <c:v>0.86521890462435269</c:v>
                </c:pt>
                <c:pt idx="929">
                  <c:v>0.85431100330557697</c:v>
                </c:pt>
                <c:pt idx="930">
                  <c:v>0.84354061899035193</c:v>
                </c:pt>
                <c:pt idx="931">
                  <c:v>0.82868981273590758</c:v>
                </c:pt>
                <c:pt idx="932">
                  <c:v>0.81203734016823237</c:v>
                </c:pt>
                <c:pt idx="933">
                  <c:v>0.79169153252169244</c:v>
                </c:pt>
                <c:pt idx="934">
                  <c:v>0.77381652513177368</c:v>
                </c:pt>
                <c:pt idx="935">
                  <c:v>0.75060940198851012</c:v>
                </c:pt>
                <c:pt idx="936">
                  <c:v>0.73926815710406135</c:v>
                </c:pt>
                <c:pt idx="937">
                  <c:v>0.73366195711089799</c:v>
                </c:pt>
                <c:pt idx="938">
                  <c:v>0.7262531013686625</c:v>
                </c:pt>
                <c:pt idx="939">
                  <c:v>0.71709715583875833</c:v>
                </c:pt>
                <c:pt idx="940">
                  <c:v>0.71709715583875833</c:v>
                </c:pt>
                <c:pt idx="941">
                  <c:v>0.71527986515700481</c:v>
                </c:pt>
                <c:pt idx="942">
                  <c:v>0.71346717991175879</c:v>
                </c:pt>
                <c:pt idx="943">
                  <c:v>0.71346717991175879</c:v>
                </c:pt>
                <c:pt idx="944">
                  <c:v>0.71165908843178316</c:v>
                </c:pt>
                <c:pt idx="945">
                  <c:v>0.71165908843178316</c:v>
                </c:pt>
                <c:pt idx="946">
                  <c:v>0.71527986515700481</c:v>
                </c:pt>
                <c:pt idx="947">
                  <c:v>0.70985557907539765</c:v>
                </c:pt>
                <c:pt idx="948">
                  <c:v>0.70626226031418415</c:v>
                </c:pt>
                <c:pt idx="949">
                  <c:v>0.70090635875005258</c:v>
                </c:pt>
                <c:pt idx="950">
                  <c:v>0.69559107337508619</c:v>
                </c:pt>
                <c:pt idx="951">
                  <c:v>0.69559107337508619</c:v>
                </c:pt>
                <c:pt idx="952">
                  <c:v>0.69382828409937591</c:v>
                </c:pt>
                <c:pt idx="953">
                  <c:v>0.68682168710064773</c:v>
                </c:pt>
                <c:pt idx="954">
                  <c:v>0.68508112148574907</c:v>
                </c:pt>
                <c:pt idx="955">
                  <c:v>0.68508112148574907</c:v>
                </c:pt>
                <c:pt idx="956">
                  <c:v>0.67988584593967882</c:v>
                </c:pt>
                <c:pt idx="957">
                  <c:v>0.67644423522658292</c:v>
                </c:pt>
                <c:pt idx="958">
                  <c:v>0.67644423522658292</c:v>
                </c:pt>
                <c:pt idx="959">
                  <c:v>0.66791623505683162</c:v>
                </c:pt>
                <c:pt idx="960">
                  <c:v>0.66622358024670303</c:v>
                </c:pt>
                <c:pt idx="961">
                  <c:v>0.65782443289713632</c:v>
                </c:pt>
                <c:pt idx="962">
                  <c:v>0.65615735305669864</c:v>
                </c:pt>
                <c:pt idx="963">
                  <c:v>0.65449449798362591</c:v>
                </c:pt>
                <c:pt idx="964">
                  <c:v>0.64788511164070939</c:v>
                </c:pt>
                <c:pt idx="965">
                  <c:v>0.64624322034795245</c:v>
                </c:pt>
                <c:pt idx="966">
                  <c:v>0.64624322034795245</c:v>
                </c:pt>
                <c:pt idx="967">
                  <c:v>0.64624322034795245</c:v>
                </c:pt>
                <c:pt idx="968">
                  <c:v>0.64624322034795245</c:v>
                </c:pt>
                <c:pt idx="969">
                  <c:v>0.64460548998893163</c:v>
                </c:pt>
                <c:pt idx="970">
                  <c:v>0.63809596739519603</c:v>
                </c:pt>
                <c:pt idx="971">
                  <c:v>0.63809596739519603</c:v>
                </c:pt>
                <c:pt idx="972">
                  <c:v>0.63647888406670794</c:v>
                </c:pt>
                <c:pt idx="973">
                  <c:v>0.63647888406670794</c:v>
                </c:pt>
                <c:pt idx="974">
                  <c:v>0.63647888406670794</c:v>
                </c:pt>
                <c:pt idx="975">
                  <c:v>0.63005142767576194</c:v>
                </c:pt>
                <c:pt idx="976">
                  <c:v>0.62845473107863004</c:v>
                </c:pt>
                <c:pt idx="977">
                  <c:v>0.62845473107863004</c:v>
                </c:pt>
                <c:pt idx="978">
                  <c:v>0.62845473107863004</c:v>
                </c:pt>
                <c:pt idx="979">
                  <c:v>0.62845473107863004</c:v>
                </c:pt>
                <c:pt idx="980">
                  <c:v>0.62368887869445655</c:v>
                </c:pt>
                <c:pt idx="981">
                  <c:v>0.62053173939030071</c:v>
                </c:pt>
                <c:pt idx="982">
                  <c:v>0.61895916789347694</c:v>
                </c:pt>
                <c:pt idx="983">
                  <c:v>0.61895916789347694</c:v>
                </c:pt>
                <c:pt idx="984">
                  <c:v>0.61895916789347694</c:v>
                </c:pt>
                <c:pt idx="985">
                  <c:v>0.6268620808813814</c:v>
                </c:pt>
                <c:pt idx="986">
                  <c:v>0.62845473107863004</c:v>
                </c:pt>
                <c:pt idx="987">
                  <c:v>0.62845473107863004</c:v>
                </c:pt>
                <c:pt idx="988">
                  <c:v>0.62845473107863004</c:v>
                </c:pt>
                <c:pt idx="989">
                  <c:v>0.63005142767576194</c:v>
                </c:pt>
                <c:pt idx="990">
                  <c:v>0.63809596739519603</c:v>
                </c:pt>
                <c:pt idx="991">
                  <c:v>0.64624322034795245</c:v>
                </c:pt>
                <c:pt idx="992">
                  <c:v>0.65283585697137336</c:v>
                </c:pt>
                <c:pt idx="993">
                  <c:v>0.65949574823867874</c:v>
                </c:pt>
                <c:pt idx="994">
                  <c:v>0.66622358024670303</c:v>
                </c:pt>
                <c:pt idx="995">
                  <c:v>0.67131445703924364</c:v>
                </c:pt>
                <c:pt idx="996">
                  <c:v>0.67644423522658292</c:v>
                </c:pt>
                <c:pt idx="997">
                  <c:v>0.68508112148574907</c:v>
                </c:pt>
                <c:pt idx="998">
                  <c:v>0.68508112148574907</c:v>
                </c:pt>
                <c:pt idx="999">
                  <c:v>0.69382828409937591</c:v>
                </c:pt>
                <c:pt idx="1000">
                  <c:v>0.69559107337508619</c:v>
                </c:pt>
                <c:pt idx="1001">
                  <c:v>0.70090635875005258</c:v>
                </c:pt>
                <c:pt idx="1002">
                  <c:v>0.70447242777323449</c:v>
                </c:pt>
                <c:pt idx="1003">
                  <c:v>0.71165908843178316</c:v>
                </c:pt>
                <c:pt idx="1004">
                  <c:v>0.71527986515700481</c:v>
                </c:pt>
                <c:pt idx="1005">
                  <c:v>0.72441260739519564</c:v>
                </c:pt>
                <c:pt idx="1006">
                  <c:v>0.7262531013686625</c:v>
                </c:pt>
                <c:pt idx="1007">
                  <c:v>0.7262531013686625</c:v>
                </c:pt>
                <c:pt idx="1008">
                  <c:v>0.72441260739519564</c:v>
                </c:pt>
                <c:pt idx="1009">
                  <c:v>0.71165908843178316</c:v>
                </c:pt>
                <c:pt idx="1010">
                  <c:v>0.69913009930714998</c:v>
                </c:pt>
                <c:pt idx="1011">
                  <c:v>0.68161321206959469</c:v>
                </c:pt>
                <c:pt idx="1012">
                  <c:v>0.67302004609149135</c:v>
                </c:pt>
                <c:pt idx="1013">
                  <c:v>0.65118141934053309</c:v>
                </c:pt>
                <c:pt idx="1014">
                  <c:v>0.63809596739519603</c:v>
                </c:pt>
                <c:pt idx="1015">
                  <c:v>0.6268620808813814</c:v>
                </c:pt>
                <c:pt idx="1016">
                  <c:v>0.61270863365109574</c:v>
                </c:pt>
                <c:pt idx="1017">
                  <c:v>0.60192169938387641</c:v>
                </c:pt>
                <c:pt idx="1018">
                  <c:v>0.59132467259387322</c:v>
                </c:pt>
                <c:pt idx="1019">
                  <c:v>0.59132467259387322</c:v>
                </c:pt>
                <c:pt idx="1020">
                  <c:v>0.59132467259387322</c:v>
                </c:pt>
                <c:pt idx="1021">
                  <c:v>0.58535320418991521</c:v>
                </c:pt>
                <c:pt idx="1022">
                  <c:v>0.5823901216805254</c:v>
                </c:pt>
                <c:pt idx="1023">
                  <c:v>0.58091420989833831</c:v>
                </c:pt>
                <c:pt idx="1024">
                  <c:v>0.57797359776452661</c:v>
                </c:pt>
                <c:pt idx="1025">
                  <c:v>0.58091420989833831</c:v>
                </c:pt>
                <c:pt idx="1026">
                  <c:v>0.58091420989833831</c:v>
                </c:pt>
                <c:pt idx="1027">
                  <c:v>0.58091420989833831</c:v>
                </c:pt>
                <c:pt idx="1028">
                  <c:v>0.58091420989833831</c:v>
                </c:pt>
                <c:pt idx="1029">
                  <c:v>0.58091420989833831</c:v>
                </c:pt>
                <c:pt idx="1030">
                  <c:v>0.57504787113286893</c:v>
                </c:pt>
                <c:pt idx="1031">
                  <c:v>0.57359056631822614</c:v>
                </c:pt>
                <c:pt idx="1032">
                  <c:v>0.57359056631822614</c:v>
                </c:pt>
                <c:pt idx="1033">
                  <c:v>0.57068702677587202</c:v>
                </c:pt>
                <c:pt idx="1034">
                  <c:v>0.56349231831688362</c:v>
                </c:pt>
                <c:pt idx="1035">
                  <c:v>0.55638831426745949</c:v>
                </c:pt>
                <c:pt idx="1036">
                  <c:v>0.54937387110803393</c:v>
                </c:pt>
                <c:pt idx="1037">
                  <c:v>0.54798163017020052</c:v>
                </c:pt>
                <c:pt idx="1038">
                  <c:v>0.54659291749413963</c:v>
                </c:pt>
                <c:pt idx="1039">
                  <c:v>0.54659291749413963</c:v>
                </c:pt>
                <c:pt idx="1040">
                  <c:v>0.54107317091849905</c:v>
                </c:pt>
                <c:pt idx="1041">
                  <c:v>0.54107317091849905</c:v>
                </c:pt>
                <c:pt idx="1042">
                  <c:v>0.54107317091849905</c:v>
                </c:pt>
                <c:pt idx="1043">
                  <c:v>0.54107317091849905</c:v>
                </c:pt>
                <c:pt idx="1044">
                  <c:v>0.54659291749413963</c:v>
                </c:pt>
                <c:pt idx="1045">
                  <c:v>0.54798163017020052</c:v>
                </c:pt>
                <c:pt idx="1046">
                  <c:v>0.54937387110803393</c:v>
                </c:pt>
                <c:pt idx="1047">
                  <c:v>0.54937387110803393</c:v>
                </c:pt>
                <c:pt idx="1048">
                  <c:v>0.54937387110803393</c:v>
                </c:pt>
                <c:pt idx="1049">
                  <c:v>0.55497829710211499</c:v>
                </c:pt>
                <c:pt idx="1050">
                  <c:v>0.55638831426745949</c:v>
                </c:pt>
                <c:pt idx="1051">
                  <c:v>0.55638831426745949</c:v>
                </c:pt>
                <c:pt idx="1052">
                  <c:v>0.55638831426745949</c:v>
                </c:pt>
                <c:pt idx="1053">
                  <c:v>0.55638831426745949</c:v>
                </c:pt>
                <c:pt idx="1054">
                  <c:v>0.55638831426745949</c:v>
                </c:pt>
                <c:pt idx="1055">
                  <c:v>0.55638831426745949</c:v>
                </c:pt>
                <c:pt idx="1056">
                  <c:v>0.55638831426745949</c:v>
                </c:pt>
                <c:pt idx="1057">
                  <c:v>0.54937387110803393</c:v>
                </c:pt>
                <c:pt idx="1058">
                  <c:v>0.54937387110803393</c:v>
                </c:pt>
                <c:pt idx="1059">
                  <c:v>0.54937387110803393</c:v>
                </c:pt>
                <c:pt idx="1060">
                  <c:v>0.54798163017020052</c:v>
                </c:pt>
                <c:pt idx="1061">
                  <c:v>0.54382604118426336</c:v>
                </c:pt>
                <c:pt idx="1062">
                  <c:v>0.54107317091849905</c:v>
                </c:pt>
                <c:pt idx="1063">
                  <c:v>0.53833423579766226</c:v>
                </c:pt>
                <c:pt idx="1064">
                  <c:v>0.53289788918670311</c:v>
                </c:pt>
                <c:pt idx="1065">
                  <c:v>0.53289788918670311</c:v>
                </c:pt>
                <c:pt idx="1066">
                  <c:v>0.53289788918670311</c:v>
                </c:pt>
                <c:pt idx="1067">
                  <c:v>0.53289788918670311</c:v>
                </c:pt>
                <c:pt idx="1068">
                  <c:v>0.53289788918670311</c:v>
                </c:pt>
                <c:pt idx="1069">
                  <c:v>0.53020033768542563</c:v>
                </c:pt>
                <c:pt idx="1070">
                  <c:v>0.5248461309171415</c:v>
                </c:pt>
                <c:pt idx="1071">
                  <c:v>0.5248461309171415</c:v>
                </c:pt>
                <c:pt idx="1072">
                  <c:v>0.52218933775446841</c:v>
                </c:pt>
                <c:pt idx="1073">
                  <c:v>0.51691602974652417</c:v>
                </c:pt>
                <c:pt idx="1074">
                  <c:v>0.51691602974652417</c:v>
                </c:pt>
                <c:pt idx="1075">
                  <c:v>0.51429937908910761</c:v>
                </c:pt>
                <c:pt idx="1076">
                  <c:v>0.51299602505731356</c:v>
                </c:pt>
                <c:pt idx="1077">
                  <c:v>0.51560604451445669</c:v>
                </c:pt>
                <c:pt idx="1078">
                  <c:v>0.51691602974652417</c:v>
                </c:pt>
                <c:pt idx="1079">
                  <c:v>0.51954599339038965</c:v>
                </c:pt>
                <c:pt idx="1080">
                  <c:v>0.5248461309171415</c:v>
                </c:pt>
                <c:pt idx="1081">
                  <c:v>0.52086598873559997</c:v>
                </c:pt>
                <c:pt idx="1082">
                  <c:v>0.51954599339038965</c:v>
                </c:pt>
                <c:pt idx="1083">
                  <c:v>0.5182293432198487</c:v>
                </c:pt>
                <c:pt idx="1084">
                  <c:v>0.51691602974652417</c:v>
                </c:pt>
                <c:pt idx="1085">
                  <c:v>0.5182293432198487</c:v>
                </c:pt>
                <c:pt idx="1086">
                  <c:v>0.5182293432198487</c:v>
                </c:pt>
                <c:pt idx="1087">
                  <c:v>0.5182293432198487</c:v>
                </c:pt>
                <c:pt idx="1088">
                  <c:v>0.51691602974652417</c:v>
                </c:pt>
                <c:pt idx="1089">
                  <c:v>0.51691602974652417</c:v>
                </c:pt>
                <c:pt idx="1090">
                  <c:v>0.51691602974652417</c:v>
                </c:pt>
                <c:pt idx="1091">
                  <c:v>0.51691602974652417</c:v>
                </c:pt>
                <c:pt idx="1092">
                  <c:v>0.51299602505731356</c:v>
                </c:pt>
                <c:pt idx="1093">
                  <c:v>0.51560604451445669</c:v>
                </c:pt>
                <c:pt idx="1094">
                  <c:v>0.51691602974652417</c:v>
                </c:pt>
                <c:pt idx="1095">
                  <c:v>0.51691602974652417</c:v>
                </c:pt>
                <c:pt idx="1096">
                  <c:v>0.52351604896756954</c:v>
                </c:pt>
                <c:pt idx="1097">
                  <c:v>0.5248461309171415</c:v>
                </c:pt>
                <c:pt idx="1098">
                  <c:v>0.52218933775446841</c:v>
                </c:pt>
                <c:pt idx="1099">
                  <c:v>0.51691602974652417</c:v>
                </c:pt>
                <c:pt idx="1100">
                  <c:v>0.51691602974652417</c:v>
                </c:pt>
                <c:pt idx="1101">
                  <c:v>0.51299602505731356</c:v>
                </c:pt>
                <c:pt idx="1102">
                  <c:v>0.51039921762830776</c:v>
                </c:pt>
                <c:pt idx="1103">
                  <c:v>0.50910574751115689</c:v>
                </c:pt>
                <c:pt idx="1104">
                  <c:v>0.50524497167387783</c:v>
                </c:pt>
                <c:pt idx="1105">
                  <c:v>0.50524497167387783</c:v>
                </c:pt>
                <c:pt idx="1106">
                  <c:v>0.50268740040270476</c:v>
                </c:pt>
                <c:pt idx="1107">
                  <c:v>0.50396456361263997</c:v>
                </c:pt>
                <c:pt idx="1108">
                  <c:v>0.50910574751115689</c:v>
                </c:pt>
                <c:pt idx="1109">
                  <c:v>0.51039921762830776</c:v>
                </c:pt>
                <c:pt idx="1110">
                  <c:v>0.51039921762830776</c:v>
                </c:pt>
                <c:pt idx="1111">
                  <c:v>0.51039921762830776</c:v>
                </c:pt>
                <c:pt idx="1112">
                  <c:v>0.51039921762830776</c:v>
                </c:pt>
                <c:pt idx="1113">
                  <c:v>0.51039921762830776</c:v>
                </c:pt>
                <c:pt idx="1114">
                  <c:v>0.51039921762830776</c:v>
                </c:pt>
                <c:pt idx="1115">
                  <c:v>0.51039921762830776</c:v>
                </c:pt>
                <c:pt idx="1116">
                  <c:v>0.51039921762830776</c:v>
                </c:pt>
                <c:pt idx="1117">
                  <c:v>0.51039921762830776</c:v>
                </c:pt>
                <c:pt idx="1118">
                  <c:v>0.51039921762830776</c:v>
                </c:pt>
                <c:pt idx="1119">
                  <c:v>0.51039921762830776</c:v>
                </c:pt>
                <c:pt idx="1120">
                  <c:v>0.51039921762830776</c:v>
                </c:pt>
                <c:pt idx="1121">
                  <c:v>0.51039921762830776</c:v>
                </c:pt>
                <c:pt idx="1122">
                  <c:v>0.51039921762830776</c:v>
                </c:pt>
                <c:pt idx="1123">
                  <c:v>0.51039921762830776</c:v>
                </c:pt>
                <c:pt idx="1124">
                  <c:v>0.51039921762830776</c:v>
                </c:pt>
                <c:pt idx="1125">
                  <c:v>0.51039921762830776</c:v>
                </c:pt>
                <c:pt idx="1126">
                  <c:v>0.51039921762830776</c:v>
                </c:pt>
                <c:pt idx="1127">
                  <c:v>0.51039921762830776</c:v>
                </c:pt>
                <c:pt idx="1128">
                  <c:v>0.51039921762830776</c:v>
                </c:pt>
                <c:pt idx="1129">
                  <c:v>0.51039921762830776</c:v>
                </c:pt>
                <c:pt idx="1130">
                  <c:v>0.51039921762830776</c:v>
                </c:pt>
                <c:pt idx="1131">
                  <c:v>0.51039921762830776</c:v>
                </c:pt>
                <c:pt idx="1132">
                  <c:v>0.51429937908910761</c:v>
                </c:pt>
                <c:pt idx="1133">
                  <c:v>0.5182293432198487</c:v>
                </c:pt>
                <c:pt idx="1134">
                  <c:v>0.5182293432198487</c:v>
                </c:pt>
                <c:pt idx="1135">
                  <c:v>0.5182293432198487</c:v>
                </c:pt>
                <c:pt idx="1136">
                  <c:v>0.51954599339038965</c:v>
                </c:pt>
                <c:pt idx="1137">
                  <c:v>0.51954599339038965</c:v>
                </c:pt>
                <c:pt idx="1138">
                  <c:v>0.5182293432198487</c:v>
                </c:pt>
                <c:pt idx="1139">
                  <c:v>0.52086598873559997</c:v>
                </c:pt>
                <c:pt idx="1140">
                  <c:v>0.52617959216711063</c:v>
                </c:pt>
                <c:pt idx="1141">
                  <c:v>0.52617959216711063</c:v>
                </c:pt>
                <c:pt idx="1142">
                  <c:v>0.52617959216711063</c:v>
                </c:pt>
                <c:pt idx="1143">
                  <c:v>0.52617959216711063</c:v>
                </c:pt>
                <c:pt idx="1144">
                  <c:v>0.53020033768542563</c:v>
                </c:pt>
                <c:pt idx="1145">
                  <c:v>0.53425180730395894</c:v>
                </c:pt>
                <c:pt idx="1146">
                  <c:v>0.53425180730395894</c:v>
                </c:pt>
                <c:pt idx="1147">
                  <c:v>0.53425180730395894</c:v>
                </c:pt>
                <c:pt idx="1148">
                  <c:v>0.52885668693281451</c:v>
                </c:pt>
                <c:pt idx="1149">
                  <c:v>0.52617959216711063</c:v>
                </c:pt>
                <c:pt idx="1150">
                  <c:v>0.52617959216711063</c:v>
                </c:pt>
                <c:pt idx="1151">
                  <c:v>0.52086598873559997</c:v>
                </c:pt>
                <c:pt idx="1152">
                  <c:v>0.5182293432198487</c:v>
                </c:pt>
                <c:pt idx="1153">
                  <c:v>0.5182293432198487</c:v>
                </c:pt>
                <c:pt idx="1154">
                  <c:v>0.5182293432198487</c:v>
                </c:pt>
                <c:pt idx="1155">
                  <c:v>0.5182293432198487</c:v>
                </c:pt>
                <c:pt idx="1156">
                  <c:v>0.5182293432198487</c:v>
                </c:pt>
                <c:pt idx="1157">
                  <c:v>0.5182293432198487</c:v>
                </c:pt>
                <c:pt idx="1158">
                  <c:v>0.51560604451445669</c:v>
                </c:pt>
                <c:pt idx="1159">
                  <c:v>0.5182293432198487</c:v>
                </c:pt>
                <c:pt idx="1160">
                  <c:v>0.5182293432198487</c:v>
                </c:pt>
                <c:pt idx="1161">
                  <c:v>0.52086598873559997</c:v>
                </c:pt>
                <c:pt idx="1162">
                  <c:v>0.52617959216711063</c:v>
                </c:pt>
                <c:pt idx="1163">
                  <c:v>0.52617959216711063</c:v>
                </c:pt>
                <c:pt idx="1164">
                  <c:v>0.52617959216711063</c:v>
                </c:pt>
                <c:pt idx="1165">
                  <c:v>0.52617959216711063</c:v>
                </c:pt>
                <c:pt idx="1166">
                  <c:v>0.52751644130316644</c:v>
                </c:pt>
                <c:pt idx="1167">
                  <c:v>0.52751644130316644</c:v>
                </c:pt>
                <c:pt idx="1168">
                  <c:v>0.52885668693281451</c:v>
                </c:pt>
                <c:pt idx="1169">
                  <c:v>0.52885668693281451</c:v>
                </c:pt>
                <c:pt idx="1170">
                  <c:v>0.52885668693281451</c:v>
                </c:pt>
                <c:pt idx="1171">
                  <c:v>0.52751644130316644</c:v>
                </c:pt>
                <c:pt idx="1172">
                  <c:v>0.52751644130316644</c:v>
                </c:pt>
                <c:pt idx="1173">
                  <c:v>0.52751644130316644</c:v>
                </c:pt>
                <c:pt idx="1174">
                  <c:v>0.52751644130316644</c:v>
                </c:pt>
                <c:pt idx="1175">
                  <c:v>0.52751644130316644</c:v>
                </c:pt>
                <c:pt idx="1176">
                  <c:v>0.52751644130316644</c:v>
                </c:pt>
                <c:pt idx="1177">
                  <c:v>0.52751644130316644</c:v>
                </c:pt>
                <c:pt idx="1178">
                  <c:v>0.52751644130316644</c:v>
                </c:pt>
                <c:pt idx="1179">
                  <c:v>0.52751644130316644</c:v>
                </c:pt>
                <c:pt idx="1180">
                  <c:v>0.52751644130316644</c:v>
                </c:pt>
                <c:pt idx="1181">
                  <c:v>0.52751644130316644</c:v>
                </c:pt>
                <c:pt idx="1182">
                  <c:v>0.52751644130316644</c:v>
                </c:pt>
                <c:pt idx="1183">
                  <c:v>0.52751644130316644</c:v>
                </c:pt>
                <c:pt idx="1184">
                  <c:v>0.52751644130316644</c:v>
                </c:pt>
                <c:pt idx="1185">
                  <c:v>0.53020033768542563</c:v>
                </c:pt>
                <c:pt idx="1186">
                  <c:v>0.5356091652814694</c:v>
                </c:pt>
                <c:pt idx="1187">
                  <c:v>0.5356091652814694</c:v>
                </c:pt>
                <c:pt idx="1188">
                  <c:v>0.53970196588212349</c:v>
                </c:pt>
                <c:pt idx="1189">
                  <c:v>0.54382604118426336</c:v>
                </c:pt>
                <c:pt idx="1190">
                  <c:v>0.54382604118426336</c:v>
                </c:pt>
                <c:pt idx="1191">
                  <c:v>0.54382604118426336</c:v>
                </c:pt>
                <c:pt idx="1192">
                  <c:v>0.54382604118426336</c:v>
                </c:pt>
                <c:pt idx="1193">
                  <c:v>0.54382604118426336</c:v>
                </c:pt>
                <c:pt idx="1194">
                  <c:v>0.54382604118426336</c:v>
                </c:pt>
                <c:pt idx="1195">
                  <c:v>0.54382604118426336</c:v>
                </c:pt>
                <c:pt idx="1196">
                  <c:v>0.54520772413841923</c:v>
                </c:pt>
                <c:pt idx="1197">
                  <c:v>0.55076964927179461</c:v>
                </c:pt>
                <c:pt idx="1198">
                  <c:v>0.55216897364840456</c:v>
                </c:pt>
                <c:pt idx="1199">
                  <c:v>0.55216897364840456</c:v>
                </c:pt>
                <c:pt idx="1200">
                  <c:v>0.55497829710211499</c:v>
                </c:pt>
                <c:pt idx="1201">
                  <c:v>0.56063989653012614</c:v>
                </c:pt>
                <c:pt idx="1202">
                  <c:v>0.56063989653012614</c:v>
                </c:pt>
                <c:pt idx="1203">
                  <c:v>0.56063989653012614</c:v>
                </c:pt>
                <c:pt idx="1204">
                  <c:v>0.56063989653012614</c:v>
                </c:pt>
                <c:pt idx="1205">
                  <c:v>0.56063989653012614</c:v>
                </c:pt>
                <c:pt idx="1206">
                  <c:v>0.56349231831688362</c:v>
                </c:pt>
                <c:pt idx="1207">
                  <c:v>0.56924077335328971</c:v>
                </c:pt>
                <c:pt idx="1208">
                  <c:v>0.56924077335328971</c:v>
                </c:pt>
                <c:pt idx="1209">
                  <c:v>0.56924077335328971</c:v>
                </c:pt>
                <c:pt idx="1210">
                  <c:v>0.5721369546523245</c:v>
                </c:pt>
                <c:pt idx="1211">
                  <c:v>0.57650887847933263</c:v>
                </c:pt>
                <c:pt idx="1212">
                  <c:v>0.57797359776452661</c:v>
                </c:pt>
                <c:pt idx="1213">
                  <c:v>0.57797359776452661</c:v>
                </c:pt>
                <c:pt idx="1214">
                  <c:v>0.57797359776452661</c:v>
                </c:pt>
                <c:pt idx="1215">
                  <c:v>0.57797359776452661</c:v>
                </c:pt>
                <c:pt idx="1216">
                  <c:v>0.57797359776452661</c:v>
                </c:pt>
                <c:pt idx="1217">
                  <c:v>0.57797359776452661</c:v>
                </c:pt>
                <c:pt idx="1218">
                  <c:v>0.57797359776452661</c:v>
                </c:pt>
                <c:pt idx="1219">
                  <c:v>0.57797359776452661</c:v>
                </c:pt>
                <c:pt idx="1220">
                  <c:v>0.57797359776452661</c:v>
                </c:pt>
                <c:pt idx="1221">
                  <c:v>0.57797359776452661</c:v>
                </c:pt>
                <c:pt idx="1222">
                  <c:v>0.57797359776452661</c:v>
                </c:pt>
                <c:pt idx="1223">
                  <c:v>0.57797359776452661</c:v>
                </c:pt>
                <c:pt idx="1224">
                  <c:v>0.57797359776452661</c:v>
                </c:pt>
                <c:pt idx="1225">
                  <c:v>0.57797359776452661</c:v>
                </c:pt>
                <c:pt idx="1226">
                  <c:v>0.57797359776452661</c:v>
                </c:pt>
                <c:pt idx="1227">
                  <c:v>0.57797359776452661</c:v>
                </c:pt>
                <c:pt idx="1228">
                  <c:v>0.57650887847933263</c:v>
                </c:pt>
                <c:pt idx="1229">
                  <c:v>0.57068702677587202</c:v>
                </c:pt>
                <c:pt idx="1230">
                  <c:v>0.56924077335328971</c:v>
                </c:pt>
                <c:pt idx="1231">
                  <c:v>0.56924077335328971</c:v>
                </c:pt>
                <c:pt idx="1232">
                  <c:v>0.56924077335328971</c:v>
                </c:pt>
                <c:pt idx="1233">
                  <c:v>0.56779818507265356</c:v>
                </c:pt>
                <c:pt idx="1234">
                  <c:v>0.56779818507265356</c:v>
                </c:pt>
                <c:pt idx="1235">
                  <c:v>0.56779818507265356</c:v>
                </c:pt>
                <c:pt idx="1236">
                  <c:v>0.56779818507265356</c:v>
                </c:pt>
                <c:pt idx="1237">
                  <c:v>0.56779818507265356</c:v>
                </c:pt>
                <c:pt idx="1238">
                  <c:v>0.56924077335328971</c:v>
                </c:pt>
                <c:pt idx="1239">
                  <c:v>0.56924077335328971</c:v>
                </c:pt>
                <c:pt idx="1240">
                  <c:v>0.56924077335328971</c:v>
                </c:pt>
                <c:pt idx="1241">
                  <c:v>0.5721369546523245</c:v>
                </c:pt>
                <c:pt idx="1242">
                  <c:v>0.57650887847933263</c:v>
                </c:pt>
                <c:pt idx="1243">
                  <c:v>0.57797359776452661</c:v>
                </c:pt>
                <c:pt idx="1244">
                  <c:v>0.57797359776452661</c:v>
                </c:pt>
                <c:pt idx="1245">
                  <c:v>0.57797359776452661</c:v>
                </c:pt>
                <c:pt idx="1246">
                  <c:v>0.58091420989833831</c:v>
                </c:pt>
                <c:pt idx="1247">
                  <c:v>0.58535320418991521</c:v>
                </c:pt>
                <c:pt idx="1248">
                  <c:v>0.58535320418991521</c:v>
                </c:pt>
                <c:pt idx="1249">
                  <c:v>0.58684039399537036</c:v>
                </c:pt>
                <c:pt idx="1250">
                  <c:v>0.58684039399537036</c:v>
                </c:pt>
                <c:pt idx="1251">
                  <c:v>0.58684039399537036</c:v>
                </c:pt>
                <c:pt idx="1252">
                  <c:v>0.58684039399537036</c:v>
                </c:pt>
                <c:pt idx="1253">
                  <c:v>0.58684039399537036</c:v>
                </c:pt>
                <c:pt idx="1254">
                  <c:v>0.58684039399537036</c:v>
                </c:pt>
                <c:pt idx="1255">
                  <c:v>0.58684039399537036</c:v>
                </c:pt>
                <c:pt idx="1256">
                  <c:v>0.58684039399537036</c:v>
                </c:pt>
                <c:pt idx="1257">
                  <c:v>0.58684039399537036</c:v>
                </c:pt>
                <c:pt idx="1258">
                  <c:v>0.58684039399537036</c:v>
                </c:pt>
                <c:pt idx="1259">
                  <c:v>0.58684039399537036</c:v>
                </c:pt>
                <c:pt idx="1260">
                  <c:v>0.58684039399537036</c:v>
                </c:pt>
                <c:pt idx="1261">
                  <c:v>0.58684039399537036</c:v>
                </c:pt>
                <c:pt idx="1262">
                  <c:v>0.58684039399537036</c:v>
                </c:pt>
                <c:pt idx="1263">
                  <c:v>0.58535320418991521</c:v>
                </c:pt>
                <c:pt idx="1264">
                  <c:v>0.58386978326870964</c:v>
                </c:pt>
                <c:pt idx="1265">
                  <c:v>0.58091420989833831</c:v>
                </c:pt>
                <c:pt idx="1266">
                  <c:v>0.57797359776452661</c:v>
                </c:pt>
                <c:pt idx="1267">
                  <c:v>0.57797359776452661</c:v>
                </c:pt>
                <c:pt idx="1268">
                  <c:v>0.57797359776452661</c:v>
                </c:pt>
                <c:pt idx="1269">
                  <c:v>0.57797359776452661</c:v>
                </c:pt>
                <c:pt idx="1270">
                  <c:v>0.57797359776452661</c:v>
                </c:pt>
                <c:pt idx="1271">
                  <c:v>0.57797359776452661</c:v>
                </c:pt>
                <c:pt idx="1272">
                  <c:v>0.57797359776452661</c:v>
                </c:pt>
                <c:pt idx="1273">
                  <c:v>0.57797359776452661</c:v>
                </c:pt>
                <c:pt idx="1274">
                  <c:v>0.57797359776452661</c:v>
                </c:pt>
                <c:pt idx="1275">
                  <c:v>0.57797359776452661</c:v>
                </c:pt>
                <c:pt idx="1276">
                  <c:v>0.57797359776452661</c:v>
                </c:pt>
                <c:pt idx="1277">
                  <c:v>0.57359056631822614</c:v>
                </c:pt>
                <c:pt idx="1278">
                  <c:v>0.56924077335328971</c:v>
                </c:pt>
                <c:pt idx="1279">
                  <c:v>0.56924077335328971</c:v>
                </c:pt>
                <c:pt idx="1280">
                  <c:v>0.56924077335328971</c:v>
                </c:pt>
                <c:pt idx="1281">
                  <c:v>0.56924077335328971</c:v>
                </c:pt>
                <c:pt idx="1282">
                  <c:v>0.56779818507265356</c:v>
                </c:pt>
                <c:pt idx="1283">
                  <c:v>0.56206429795593449</c:v>
                </c:pt>
                <c:pt idx="1284">
                  <c:v>0.56063989653012614</c:v>
                </c:pt>
                <c:pt idx="1285">
                  <c:v>0.56063989653012614</c:v>
                </c:pt>
                <c:pt idx="1286">
                  <c:v>0.56063989653012614</c:v>
                </c:pt>
                <c:pt idx="1287">
                  <c:v>0.56063989653012614</c:v>
                </c:pt>
                <c:pt idx="1288">
                  <c:v>0.56206429795593449</c:v>
                </c:pt>
                <c:pt idx="1289">
                  <c:v>0.56206429795593449</c:v>
                </c:pt>
                <c:pt idx="1290">
                  <c:v>0.56206429795593449</c:v>
                </c:pt>
                <c:pt idx="1291">
                  <c:v>0.55921910486823057</c:v>
                </c:pt>
                <c:pt idx="1292">
                  <c:v>0.55921910486823057</c:v>
                </c:pt>
                <c:pt idx="1293">
                  <c:v>0.56206429795593449</c:v>
                </c:pt>
                <c:pt idx="1294">
                  <c:v>0.55780191382227595</c:v>
                </c:pt>
                <c:pt idx="1295">
                  <c:v>0.55357185324762781</c:v>
                </c:pt>
                <c:pt idx="1296">
                  <c:v>0.55357185324762781</c:v>
                </c:pt>
                <c:pt idx="1297">
                  <c:v>0.55357185324762781</c:v>
                </c:pt>
                <c:pt idx="1298">
                  <c:v>0.55357185324762781</c:v>
                </c:pt>
                <c:pt idx="1299">
                  <c:v>0.55357185324762781</c:v>
                </c:pt>
                <c:pt idx="1300">
                  <c:v>0.55216897364840456</c:v>
                </c:pt>
                <c:pt idx="1301">
                  <c:v>0.54520772413841923</c:v>
                </c:pt>
                <c:pt idx="1302">
                  <c:v>0.54520772413841923</c:v>
                </c:pt>
                <c:pt idx="1303">
                  <c:v>0.54520772413841923</c:v>
                </c:pt>
                <c:pt idx="1304">
                  <c:v>0.54520772413841923</c:v>
                </c:pt>
                <c:pt idx="1305">
                  <c:v>0.54520772413841923</c:v>
                </c:pt>
                <c:pt idx="1306">
                  <c:v>0.54520772413841923</c:v>
                </c:pt>
                <c:pt idx="1307">
                  <c:v>0.54520772413841923</c:v>
                </c:pt>
                <c:pt idx="1308">
                  <c:v>0.54520772413841923</c:v>
                </c:pt>
                <c:pt idx="1309">
                  <c:v>0.54382604118426336</c:v>
                </c:pt>
                <c:pt idx="1310">
                  <c:v>0.54520772413841923</c:v>
                </c:pt>
                <c:pt idx="1311">
                  <c:v>0.54520772413841923</c:v>
                </c:pt>
                <c:pt idx="1312">
                  <c:v>0.54520772413841923</c:v>
                </c:pt>
                <c:pt idx="1313">
                  <c:v>0.54244785973549869</c:v>
                </c:pt>
                <c:pt idx="1314">
                  <c:v>0.53833423579766226</c:v>
                </c:pt>
                <c:pt idx="1315">
                  <c:v>0.53696997185878392</c:v>
                </c:pt>
                <c:pt idx="1316">
                  <c:v>0.53696997185878392</c:v>
                </c:pt>
                <c:pt idx="1317">
                  <c:v>0.53696997185878392</c:v>
                </c:pt>
                <c:pt idx="1318">
                  <c:v>0.53696997185878392</c:v>
                </c:pt>
                <c:pt idx="1319">
                  <c:v>0.5356091652814694</c:v>
                </c:pt>
                <c:pt idx="1320">
                  <c:v>0.53020033768542563</c:v>
                </c:pt>
                <c:pt idx="1321">
                  <c:v>0.52885668693281451</c:v>
                </c:pt>
                <c:pt idx="1322">
                  <c:v>0.52885668693281451</c:v>
                </c:pt>
                <c:pt idx="1323">
                  <c:v>0.52885668693281451</c:v>
                </c:pt>
                <c:pt idx="1324">
                  <c:v>0.52885668693281451</c:v>
                </c:pt>
                <c:pt idx="1325">
                  <c:v>0.52885668693281451</c:v>
                </c:pt>
                <c:pt idx="1326">
                  <c:v>0.52351604896756954</c:v>
                </c:pt>
                <c:pt idx="1327">
                  <c:v>0.52218933775446841</c:v>
                </c:pt>
                <c:pt idx="1328">
                  <c:v>0.52218933775446841</c:v>
                </c:pt>
                <c:pt idx="1329">
                  <c:v>0.52218933775446841</c:v>
                </c:pt>
                <c:pt idx="1330">
                  <c:v>0.52218933775446841</c:v>
                </c:pt>
                <c:pt idx="1331">
                  <c:v>0.52086598873559997</c:v>
                </c:pt>
                <c:pt idx="1332">
                  <c:v>0.51429937908910761</c:v>
                </c:pt>
                <c:pt idx="1333">
                  <c:v>0.51429937908910761</c:v>
                </c:pt>
                <c:pt idx="1334">
                  <c:v>0.51429937908910761</c:v>
                </c:pt>
                <c:pt idx="1335">
                  <c:v>0.51429937908910761</c:v>
                </c:pt>
                <c:pt idx="1336">
                  <c:v>0.51429937908910761</c:v>
                </c:pt>
                <c:pt idx="1337">
                  <c:v>0.51429937908910761</c:v>
                </c:pt>
                <c:pt idx="1338">
                  <c:v>0.51429937908910761</c:v>
                </c:pt>
                <c:pt idx="1339">
                  <c:v>0.51429937908910761</c:v>
                </c:pt>
                <c:pt idx="1340">
                  <c:v>0.51429937908910761</c:v>
                </c:pt>
                <c:pt idx="1341">
                  <c:v>0.51429937908910761</c:v>
                </c:pt>
                <c:pt idx="1342">
                  <c:v>0.51429937908910761</c:v>
                </c:pt>
                <c:pt idx="1343">
                  <c:v>0.51299602505731356</c:v>
                </c:pt>
                <c:pt idx="1344">
                  <c:v>0.50910574751115689</c:v>
                </c:pt>
                <c:pt idx="1345">
                  <c:v>0.50652863283051264</c:v>
                </c:pt>
                <c:pt idx="1346">
                  <c:v>0.50910574751115689</c:v>
                </c:pt>
                <c:pt idx="1347">
                  <c:v>0.50781555534759115</c:v>
                </c:pt>
                <c:pt idx="1348">
                  <c:v>0.50652863283051264</c:v>
                </c:pt>
                <c:pt idx="1349">
                  <c:v>0.50652863283051264</c:v>
                </c:pt>
                <c:pt idx="1350">
                  <c:v>0.50652863283051264</c:v>
                </c:pt>
                <c:pt idx="1351">
                  <c:v>0.50524497167387783</c:v>
                </c:pt>
                <c:pt idx="1352">
                  <c:v>0.50524497167387783</c:v>
                </c:pt>
                <c:pt idx="1353">
                  <c:v>0.50396456361263997</c:v>
                </c:pt>
                <c:pt idx="1354">
                  <c:v>0.50014277566474796</c:v>
                </c:pt>
                <c:pt idx="1355">
                  <c:v>0.49887529775277933</c:v>
                </c:pt>
                <c:pt idx="1356">
                  <c:v>0.49887529775277933</c:v>
                </c:pt>
                <c:pt idx="1357">
                  <c:v>0.49887529775277933</c:v>
                </c:pt>
                <c:pt idx="1358">
                  <c:v>0.49887529775277933</c:v>
                </c:pt>
                <c:pt idx="1359">
                  <c:v>0.49887529775277933</c:v>
                </c:pt>
                <c:pt idx="1360">
                  <c:v>0.49887529775277933</c:v>
                </c:pt>
                <c:pt idx="1361">
                  <c:v>0.49887529775277933</c:v>
                </c:pt>
                <c:pt idx="1362">
                  <c:v>0.49887529775277933</c:v>
                </c:pt>
                <c:pt idx="1363">
                  <c:v>0.49887529775277933</c:v>
                </c:pt>
                <c:pt idx="1364">
                  <c:v>0.49887529775277933</c:v>
                </c:pt>
                <c:pt idx="1365">
                  <c:v>0.49887529775277933</c:v>
                </c:pt>
                <c:pt idx="1366">
                  <c:v>0.49887529775277933</c:v>
                </c:pt>
                <c:pt idx="1367">
                  <c:v>0.49887529775277933</c:v>
                </c:pt>
                <c:pt idx="1368">
                  <c:v>0.49887529775277933</c:v>
                </c:pt>
                <c:pt idx="1369">
                  <c:v>0.49887529775277933</c:v>
                </c:pt>
                <c:pt idx="1370">
                  <c:v>0.49887529775277933</c:v>
                </c:pt>
                <c:pt idx="1371">
                  <c:v>0.49887529775277933</c:v>
                </c:pt>
                <c:pt idx="1372">
                  <c:v>0.49887529775277933</c:v>
                </c:pt>
                <c:pt idx="1373">
                  <c:v>0.49887529775277933</c:v>
                </c:pt>
                <c:pt idx="1374">
                  <c:v>0.49887529775277933</c:v>
                </c:pt>
                <c:pt idx="1375">
                  <c:v>0.49761103192411182</c:v>
                </c:pt>
                <c:pt idx="1376">
                  <c:v>0.49258592694826137</c:v>
                </c:pt>
                <c:pt idx="1377">
                  <c:v>0.49133759984541803</c:v>
                </c:pt>
                <c:pt idx="1378">
                  <c:v>0.49133759984541803</c:v>
                </c:pt>
                <c:pt idx="1379">
                  <c:v>0.49133759984541803</c:v>
                </c:pt>
                <c:pt idx="1380">
                  <c:v>0.49133759984541803</c:v>
                </c:pt>
                <c:pt idx="1381">
                  <c:v>0.49133759984541803</c:v>
                </c:pt>
                <c:pt idx="1382">
                  <c:v>0.49133759984541803</c:v>
                </c:pt>
                <c:pt idx="1383">
                  <c:v>0.49133759984541803</c:v>
                </c:pt>
                <c:pt idx="1384">
                  <c:v>0.49133759984541803</c:v>
                </c:pt>
                <c:pt idx="1385">
                  <c:v>0.49133759984541803</c:v>
                </c:pt>
                <c:pt idx="1386">
                  <c:v>0.49133759984541803</c:v>
                </c:pt>
                <c:pt idx="1387">
                  <c:v>0.49133759984541803</c:v>
                </c:pt>
                <c:pt idx="1388">
                  <c:v>0.49009243629327781</c:v>
                </c:pt>
                <c:pt idx="1389">
                  <c:v>0.4888504282746694</c:v>
                </c:pt>
                <c:pt idx="1390">
                  <c:v>0.4876115677927374</c:v>
                </c:pt>
                <c:pt idx="1391">
                  <c:v>0.48637584687089325</c:v>
                </c:pt>
                <c:pt idx="1392">
                  <c:v>0.48514325755276333</c:v>
                </c:pt>
                <c:pt idx="1393">
                  <c:v>0.48391379190213757</c:v>
                </c:pt>
                <c:pt idx="1394">
                  <c:v>0.48391379190213757</c:v>
                </c:pt>
                <c:pt idx="1395">
                  <c:v>0.48391379190213757</c:v>
                </c:pt>
                <c:pt idx="1396">
                  <c:v>0.48391379190213757</c:v>
                </c:pt>
                <c:pt idx="1397">
                  <c:v>0.48391379190213757</c:v>
                </c:pt>
                <c:pt idx="1398">
                  <c:v>0.48391379190213757</c:v>
                </c:pt>
                <c:pt idx="1399">
                  <c:v>0.48391379190213757</c:v>
                </c:pt>
                <c:pt idx="1400">
                  <c:v>0.48391379190213757</c:v>
                </c:pt>
                <c:pt idx="1401">
                  <c:v>0.48391379190213757</c:v>
                </c:pt>
                <c:pt idx="1402">
                  <c:v>0.48391379190213757</c:v>
                </c:pt>
                <c:pt idx="1403">
                  <c:v>0.48391379190213757</c:v>
                </c:pt>
                <c:pt idx="1404">
                  <c:v>0.48391379190213757</c:v>
                </c:pt>
                <c:pt idx="1405">
                  <c:v>0.48268744200291436</c:v>
                </c:pt>
                <c:pt idx="1406">
                  <c:v>0.48024405789454488</c:v>
                </c:pt>
                <c:pt idx="1407">
                  <c:v>0.47781304229917432</c:v>
                </c:pt>
                <c:pt idx="1408">
                  <c:v>0.47781304229917432</c:v>
                </c:pt>
                <c:pt idx="1409">
                  <c:v>0.47781304229917432</c:v>
                </c:pt>
                <c:pt idx="1410">
                  <c:v>0.47781304229917432</c:v>
                </c:pt>
                <c:pt idx="1411">
                  <c:v>0.47781304229917432</c:v>
                </c:pt>
                <c:pt idx="1412">
                  <c:v>0.47660215311586057</c:v>
                </c:pt>
                <c:pt idx="1413">
                  <c:v>0.47660215311586057</c:v>
                </c:pt>
                <c:pt idx="1414">
                  <c:v>0.47660215311586057</c:v>
                </c:pt>
                <c:pt idx="1415">
                  <c:v>0.47660215311586057</c:v>
                </c:pt>
                <c:pt idx="1416">
                  <c:v>0.47660215311586057</c:v>
                </c:pt>
                <c:pt idx="1417">
                  <c:v>0.47660215311586057</c:v>
                </c:pt>
                <c:pt idx="1418">
                  <c:v>0.47660215311586057</c:v>
                </c:pt>
                <c:pt idx="1419">
                  <c:v>0.47298786652463592</c:v>
                </c:pt>
                <c:pt idx="1420">
                  <c:v>0.4705935820747999</c:v>
                </c:pt>
                <c:pt idx="1421">
                  <c:v>0.4705935820747999</c:v>
                </c:pt>
                <c:pt idx="1422">
                  <c:v>0.4705935820747999</c:v>
                </c:pt>
                <c:pt idx="1423">
                  <c:v>0.4705935820747999</c:v>
                </c:pt>
                <c:pt idx="1424">
                  <c:v>0.4705935820747999</c:v>
                </c:pt>
                <c:pt idx="1425">
                  <c:v>0.4705935820747999</c:v>
                </c:pt>
                <c:pt idx="1426">
                  <c:v>0.4705935820747999</c:v>
                </c:pt>
                <c:pt idx="1427">
                  <c:v>0.4705935820747999</c:v>
                </c:pt>
                <c:pt idx="1428">
                  <c:v>0.4705935820747999</c:v>
                </c:pt>
                <c:pt idx="1429">
                  <c:v>0.46940098867984242</c:v>
                </c:pt>
                <c:pt idx="1430">
                  <c:v>0.46584131172873622</c:v>
                </c:pt>
                <c:pt idx="1431">
                  <c:v>0.46348320343949384</c:v>
                </c:pt>
                <c:pt idx="1432">
                  <c:v>0.46348320343949384</c:v>
                </c:pt>
                <c:pt idx="1433">
                  <c:v>0.46348320343949384</c:v>
                </c:pt>
                <c:pt idx="1434">
                  <c:v>0.46348320343949384</c:v>
                </c:pt>
                <c:pt idx="1435">
                  <c:v>0.46348320343949384</c:v>
                </c:pt>
                <c:pt idx="1436">
                  <c:v>0.46348320343949384</c:v>
                </c:pt>
                <c:pt idx="1437">
                  <c:v>0.46348320343949384</c:v>
                </c:pt>
                <c:pt idx="1438">
                  <c:v>0.46113703199347195</c:v>
                </c:pt>
                <c:pt idx="1439">
                  <c:v>0.45880273696586926</c:v>
                </c:pt>
                <c:pt idx="1440">
                  <c:v>0.45648025823775534</c:v>
                </c:pt>
                <c:pt idx="1441">
                  <c:v>0.45648025823775534</c:v>
                </c:pt>
                <c:pt idx="1442">
                  <c:v>0.45648025823775534</c:v>
                </c:pt>
                <c:pt idx="1443">
                  <c:v>0.45648025823775534</c:v>
                </c:pt>
                <c:pt idx="1444">
                  <c:v>0.45648025823775534</c:v>
                </c:pt>
                <c:pt idx="1445">
                  <c:v>0.45648025823775534</c:v>
                </c:pt>
                <c:pt idx="1446">
                  <c:v>0.45648025823775534</c:v>
                </c:pt>
                <c:pt idx="1447">
                  <c:v>0.45648025823775534</c:v>
                </c:pt>
                <c:pt idx="1448">
                  <c:v>0.45648025823775534</c:v>
                </c:pt>
                <c:pt idx="1449">
                  <c:v>0.45648025823775534</c:v>
                </c:pt>
                <c:pt idx="1450">
                  <c:v>0.45648025823775534</c:v>
                </c:pt>
                <c:pt idx="1451">
                  <c:v>0.45648025823775534</c:v>
                </c:pt>
                <c:pt idx="1452">
                  <c:v>0.45648025823775534</c:v>
                </c:pt>
                <c:pt idx="1453">
                  <c:v>0.45648025823775534</c:v>
                </c:pt>
                <c:pt idx="1454">
                  <c:v>0.45648025823775534</c:v>
                </c:pt>
                <c:pt idx="1455">
                  <c:v>0.45648025823775534</c:v>
                </c:pt>
                <c:pt idx="1456">
                  <c:v>0.45301856494551784</c:v>
                </c:pt>
                <c:pt idx="1457">
                  <c:v>0.45072536593915535</c:v>
                </c:pt>
                <c:pt idx="1458">
                  <c:v>0.44958312321669913</c:v>
                </c:pt>
                <c:pt idx="1459">
                  <c:v>0.44958312321669913</c:v>
                </c:pt>
                <c:pt idx="1460">
                  <c:v>0.44958312321669913</c:v>
                </c:pt>
                <c:pt idx="1461">
                  <c:v>0.44958312321669913</c:v>
                </c:pt>
                <c:pt idx="1462">
                  <c:v>0.44958312321669913</c:v>
                </c:pt>
                <c:pt idx="1463">
                  <c:v>0.44958312321669913</c:v>
                </c:pt>
                <c:pt idx="1464">
                  <c:v>0.44730731456068551</c:v>
                </c:pt>
                <c:pt idx="1465">
                  <c:v>0.4439151837895513</c:v>
                </c:pt>
                <c:pt idx="1466">
                  <c:v>0.442790199649785</c:v>
                </c:pt>
                <c:pt idx="1467">
                  <c:v>0.442790199649785</c:v>
                </c:pt>
                <c:pt idx="1468">
                  <c:v>0.442790199649785</c:v>
                </c:pt>
                <c:pt idx="1469">
                  <c:v>0.442790199649785</c:v>
                </c:pt>
                <c:pt idx="1470">
                  <c:v>0.442790199649785</c:v>
                </c:pt>
                <c:pt idx="1471">
                  <c:v>0.442790199649785</c:v>
                </c:pt>
                <c:pt idx="1472">
                  <c:v>0.442790199649785</c:v>
                </c:pt>
                <c:pt idx="1473">
                  <c:v>0.442790199649785</c:v>
                </c:pt>
                <c:pt idx="1474">
                  <c:v>0.442790199649785</c:v>
                </c:pt>
                <c:pt idx="1475">
                  <c:v>0.442790199649785</c:v>
                </c:pt>
                <c:pt idx="1476">
                  <c:v>0.442790199649785</c:v>
                </c:pt>
                <c:pt idx="1477">
                  <c:v>0.442790199649785</c:v>
                </c:pt>
                <c:pt idx="1478">
                  <c:v>0.442790199649785</c:v>
                </c:pt>
                <c:pt idx="1479">
                  <c:v>0.44054877705822737</c:v>
                </c:pt>
                <c:pt idx="1480">
                  <c:v>0.43943232417470074</c:v>
                </c:pt>
                <c:pt idx="1481">
                  <c:v>0.43720789928985793</c:v>
                </c:pt>
                <c:pt idx="1482">
                  <c:v>0.43609991296624856</c:v>
                </c:pt>
                <c:pt idx="1483">
                  <c:v>0.43609991296624856</c:v>
                </c:pt>
                <c:pt idx="1484">
                  <c:v>0.43609991296624856</c:v>
                </c:pt>
                <c:pt idx="1485">
                  <c:v>0.43609991296624856</c:v>
                </c:pt>
                <c:pt idx="1486">
                  <c:v>0.43609991296624856</c:v>
                </c:pt>
                <c:pt idx="1487">
                  <c:v>0.43609991296624856</c:v>
                </c:pt>
                <c:pt idx="1488">
                  <c:v>0.43499473453722542</c:v>
                </c:pt>
                <c:pt idx="1489">
                  <c:v>0.43279277291754287</c:v>
                </c:pt>
                <c:pt idx="1490">
                  <c:v>0.43060195772008097</c:v>
                </c:pt>
                <c:pt idx="1491">
                  <c:v>0.42951071238611488</c:v>
                </c:pt>
                <c:pt idx="1492">
                  <c:v>0.42951071238611488</c:v>
                </c:pt>
                <c:pt idx="1493">
                  <c:v>0.42951071238611488</c:v>
                </c:pt>
                <c:pt idx="1494">
                  <c:v>0.42951071238611488</c:v>
                </c:pt>
                <c:pt idx="1495">
                  <c:v>0.43060195772008097</c:v>
                </c:pt>
                <c:pt idx="1496">
                  <c:v>0.43060195772008097</c:v>
                </c:pt>
                <c:pt idx="1497">
                  <c:v>0.43060195772008097</c:v>
                </c:pt>
                <c:pt idx="1498">
                  <c:v>0.43060195772008097</c:v>
                </c:pt>
                <c:pt idx="1499">
                  <c:v>0.42951071238611488</c:v>
                </c:pt>
                <c:pt idx="1500">
                  <c:v>0.42625354118280523</c:v>
                </c:pt>
                <c:pt idx="1501">
                  <c:v>0.42409582785108635</c:v>
                </c:pt>
                <c:pt idx="1502">
                  <c:v>0.42409582785108635</c:v>
                </c:pt>
                <c:pt idx="1503">
                  <c:v>0.42409582785108635</c:v>
                </c:pt>
                <c:pt idx="1504">
                  <c:v>0.42409582785108635</c:v>
                </c:pt>
                <c:pt idx="1505">
                  <c:v>0.42409582785108635</c:v>
                </c:pt>
                <c:pt idx="1506">
                  <c:v>0.42409582785108635</c:v>
                </c:pt>
                <c:pt idx="1507">
                  <c:v>0.42087972013110242</c:v>
                </c:pt>
                <c:pt idx="1508">
                  <c:v>0.41874920930729381</c:v>
                </c:pt>
                <c:pt idx="1509">
                  <c:v>0.41768800158966723</c:v>
                </c:pt>
                <c:pt idx="1510">
                  <c:v>0.41768800158966723</c:v>
                </c:pt>
                <c:pt idx="1511">
                  <c:v>0.41768800158966723</c:v>
                </c:pt>
                <c:pt idx="1512">
                  <c:v>0.41768800158966723</c:v>
                </c:pt>
                <c:pt idx="1513">
                  <c:v>0.41768800158966723</c:v>
                </c:pt>
                <c:pt idx="1514">
                  <c:v>0.41768800158966723</c:v>
                </c:pt>
                <c:pt idx="1515">
                  <c:v>0.41768800158966723</c:v>
                </c:pt>
                <c:pt idx="1516">
                  <c:v>0.41768800158966723</c:v>
                </c:pt>
                <c:pt idx="1517">
                  <c:v>0.41452048727276408</c:v>
                </c:pt>
                <c:pt idx="1518">
                  <c:v>0.41242216715282604</c:v>
                </c:pt>
                <c:pt idx="1519">
                  <c:v>0.41137699362897007</c:v>
                </c:pt>
                <c:pt idx="1520">
                  <c:v>0.41137699362897007</c:v>
                </c:pt>
                <c:pt idx="1521">
                  <c:v>0.41137699362897007</c:v>
                </c:pt>
                <c:pt idx="1522">
                  <c:v>0.41137699362897007</c:v>
                </c:pt>
                <c:pt idx="1523">
                  <c:v>0.41033446881748215</c:v>
                </c:pt>
                <c:pt idx="1524">
                  <c:v>0.4072227196177165</c:v>
                </c:pt>
                <c:pt idx="1525">
                  <c:v>0.40516134110421631</c:v>
                </c:pt>
                <c:pt idx="1526">
                  <c:v>0.40516134110421631</c:v>
                </c:pt>
                <c:pt idx="1527">
                  <c:v>0.40516134110421631</c:v>
                </c:pt>
                <c:pt idx="1528">
                  <c:v>0.40516134110421631</c:v>
                </c:pt>
                <c:pt idx="1529">
                  <c:v>0.40516134110421631</c:v>
                </c:pt>
                <c:pt idx="1530">
                  <c:v>0.40516134110421631</c:v>
                </c:pt>
                <c:pt idx="1531">
                  <c:v>0.40208882203802498</c:v>
                </c:pt>
                <c:pt idx="1532">
                  <c:v>0.40311039737534704</c:v>
                </c:pt>
                <c:pt idx="1533">
                  <c:v>0.40516134110421631</c:v>
                </c:pt>
                <c:pt idx="1534">
                  <c:v>0.40516134110421631</c:v>
                </c:pt>
                <c:pt idx="1535">
                  <c:v>0.40516134110421631</c:v>
                </c:pt>
                <c:pt idx="1536">
                  <c:v>0.40516134110421631</c:v>
                </c:pt>
                <c:pt idx="1537">
                  <c:v>0.40516134110421631</c:v>
                </c:pt>
                <c:pt idx="1538">
                  <c:v>0.40516134110421631</c:v>
                </c:pt>
                <c:pt idx="1539">
                  <c:v>0.40516134110421631</c:v>
                </c:pt>
                <c:pt idx="1540">
                  <c:v>0.40413456819931787</c:v>
                </c:pt>
                <c:pt idx="1541">
                  <c:v>0.39903960325361026</c:v>
                </c:pt>
                <c:pt idx="1542">
                  <c:v>0.39903960325361026</c:v>
                </c:pt>
                <c:pt idx="1543">
                  <c:v>0.39903960325361026</c:v>
                </c:pt>
                <c:pt idx="1544">
                  <c:v>0.39903960325361026</c:v>
                </c:pt>
                <c:pt idx="1545">
                  <c:v>0.39802834425371336</c:v>
                </c:pt>
                <c:pt idx="1546">
                  <c:v>0.3950099178824546</c:v>
                </c:pt>
                <c:pt idx="1547">
                  <c:v>0.39301036108437853</c:v>
                </c:pt>
                <c:pt idx="1548">
                  <c:v>0.39301036108437853</c:v>
                </c:pt>
                <c:pt idx="1549">
                  <c:v>0.39301036108437853</c:v>
                </c:pt>
                <c:pt idx="1550">
                  <c:v>0.39301036108437853</c:v>
                </c:pt>
                <c:pt idx="1551">
                  <c:v>0.39301036108437853</c:v>
                </c:pt>
                <c:pt idx="1552">
                  <c:v>0.39301036108437853</c:v>
                </c:pt>
                <c:pt idx="1553">
                  <c:v>0.39802834425371336</c:v>
                </c:pt>
                <c:pt idx="1554">
                  <c:v>0.39903960325361026</c:v>
                </c:pt>
                <c:pt idx="1555">
                  <c:v>0.39903960325361026</c:v>
                </c:pt>
                <c:pt idx="1556">
                  <c:v>0.39903960325361026</c:v>
                </c:pt>
                <c:pt idx="1557">
                  <c:v>0.39903960325361026</c:v>
                </c:pt>
                <c:pt idx="1558">
                  <c:v>0.39903960325361026</c:v>
                </c:pt>
                <c:pt idx="1559">
                  <c:v>0.39903960325361026</c:v>
                </c:pt>
                <c:pt idx="1560">
                  <c:v>0.39903960325361026</c:v>
                </c:pt>
                <c:pt idx="1561">
                  <c:v>0.39802834425371336</c:v>
                </c:pt>
                <c:pt idx="1562">
                  <c:v>0.39701964801890482</c:v>
                </c:pt>
                <c:pt idx="1563">
                  <c:v>0.39400887104086141</c:v>
                </c:pt>
                <c:pt idx="1564">
                  <c:v>0.39301036108437853</c:v>
                </c:pt>
                <c:pt idx="1565">
                  <c:v>0.39301036108437853</c:v>
                </c:pt>
                <c:pt idx="1566">
                  <c:v>0.39301036108437853</c:v>
                </c:pt>
                <c:pt idx="1567">
                  <c:v>0.39301036108437853</c:v>
                </c:pt>
                <c:pt idx="1568">
                  <c:v>0.39301036108437853</c:v>
                </c:pt>
                <c:pt idx="1569">
                  <c:v>0.39301036108437853</c:v>
                </c:pt>
                <c:pt idx="1570">
                  <c:v>0.39301036108437853</c:v>
                </c:pt>
                <c:pt idx="1571">
                  <c:v>0.39301036108437853</c:v>
                </c:pt>
                <c:pt idx="1572">
                  <c:v>0.39301036108437853</c:v>
                </c:pt>
                <c:pt idx="1573">
                  <c:v>0.39301036108437853</c:v>
                </c:pt>
                <c:pt idx="1574">
                  <c:v>0.39301036108437853</c:v>
                </c:pt>
                <c:pt idx="1575">
                  <c:v>0.39301036108437853</c:v>
                </c:pt>
                <c:pt idx="1576">
                  <c:v>0.39301036108437853</c:v>
                </c:pt>
                <c:pt idx="1577">
                  <c:v>0.39301036108437853</c:v>
                </c:pt>
                <c:pt idx="1578">
                  <c:v>0.39301036108437853</c:v>
                </c:pt>
                <c:pt idx="1579">
                  <c:v>0.39301036108437853</c:v>
                </c:pt>
                <c:pt idx="1580">
                  <c:v>0.39301036108437853</c:v>
                </c:pt>
                <c:pt idx="1581">
                  <c:v>0.39301036108437853</c:v>
                </c:pt>
                <c:pt idx="1582">
                  <c:v>0.39301036108437853</c:v>
                </c:pt>
                <c:pt idx="1583">
                  <c:v>0.39301036108437853</c:v>
                </c:pt>
                <c:pt idx="1584">
                  <c:v>0.39301036108437853</c:v>
                </c:pt>
                <c:pt idx="1585">
                  <c:v>0.39301036108437853</c:v>
                </c:pt>
                <c:pt idx="1586">
                  <c:v>0.39301036108437853</c:v>
                </c:pt>
                <c:pt idx="1587">
                  <c:v>0.39301036108437853</c:v>
                </c:pt>
                <c:pt idx="1588">
                  <c:v>0.39301036108437853</c:v>
                </c:pt>
                <c:pt idx="1589">
                  <c:v>0.39301036108437853</c:v>
                </c:pt>
                <c:pt idx="1590">
                  <c:v>0.39301036108437853</c:v>
                </c:pt>
                <c:pt idx="1591">
                  <c:v>0.39301036108437853</c:v>
                </c:pt>
                <c:pt idx="1592">
                  <c:v>0.39301036108437853</c:v>
                </c:pt>
                <c:pt idx="1593">
                  <c:v>0.39301036108437853</c:v>
                </c:pt>
                <c:pt idx="1594">
                  <c:v>0.39301036108437853</c:v>
                </c:pt>
                <c:pt idx="1595">
                  <c:v>0.39301036108437853</c:v>
                </c:pt>
                <c:pt idx="1596">
                  <c:v>0.39301036108437853</c:v>
                </c:pt>
                <c:pt idx="1597">
                  <c:v>0.39301036108437853</c:v>
                </c:pt>
                <c:pt idx="1598">
                  <c:v>0.39301036108437853</c:v>
                </c:pt>
                <c:pt idx="1599">
                  <c:v>0.39301036108437853</c:v>
                </c:pt>
                <c:pt idx="1600">
                  <c:v>0.39301036108437853</c:v>
                </c:pt>
                <c:pt idx="1601">
                  <c:v>0.39301036108437853</c:v>
                </c:pt>
                <c:pt idx="1602">
                  <c:v>0.39301036108437853</c:v>
                </c:pt>
                <c:pt idx="1603">
                  <c:v>0.39301036108437853</c:v>
                </c:pt>
                <c:pt idx="1604">
                  <c:v>0.39301036108437853</c:v>
                </c:pt>
                <c:pt idx="1605">
                  <c:v>0.39301036108437853</c:v>
                </c:pt>
                <c:pt idx="1606">
                  <c:v>0.39301036108437853</c:v>
                </c:pt>
                <c:pt idx="1607">
                  <c:v>0.39301036108437853</c:v>
                </c:pt>
                <c:pt idx="1608">
                  <c:v>0.39301036108437853</c:v>
                </c:pt>
                <c:pt idx="1609">
                  <c:v>0.39301036108437853</c:v>
                </c:pt>
                <c:pt idx="1610">
                  <c:v>0.39301036108437853</c:v>
                </c:pt>
                <c:pt idx="1611">
                  <c:v>0.39301036108437853</c:v>
                </c:pt>
                <c:pt idx="1612">
                  <c:v>0.39201438158394958</c:v>
                </c:pt>
                <c:pt idx="1613">
                  <c:v>0.38904156177257587</c:v>
                </c:pt>
                <c:pt idx="1614">
                  <c:v>0.38805564013104232</c:v>
                </c:pt>
                <c:pt idx="1615">
                  <c:v>0.38707221704385059</c:v>
                </c:pt>
                <c:pt idx="1616">
                  <c:v>0.38707221704385059</c:v>
                </c:pt>
                <c:pt idx="1617">
                  <c:v>0.38707221704385059</c:v>
                </c:pt>
                <c:pt idx="1618">
                  <c:v>0.38707221704385059</c:v>
                </c:pt>
                <c:pt idx="1619">
                  <c:v>0.38707221704385059</c:v>
                </c:pt>
                <c:pt idx="1620">
                  <c:v>0.38707221704385059</c:v>
                </c:pt>
                <c:pt idx="1621">
                  <c:v>0.38707221704385059</c:v>
                </c:pt>
                <c:pt idx="1622">
                  <c:v>0.38707221704385059</c:v>
                </c:pt>
                <c:pt idx="1623">
                  <c:v>0.38707221704385059</c:v>
                </c:pt>
                <c:pt idx="1624">
                  <c:v>0.38707221704385059</c:v>
                </c:pt>
                <c:pt idx="1625">
                  <c:v>0.38707221704385059</c:v>
                </c:pt>
                <c:pt idx="1626">
                  <c:v>0.38511284122087097</c:v>
                </c:pt>
                <c:pt idx="1627">
                  <c:v>0.38122379469551432</c:v>
                </c:pt>
                <c:pt idx="1628">
                  <c:v>0.38122379469551432</c:v>
                </c:pt>
                <c:pt idx="1629">
                  <c:v>0.38122379469551432</c:v>
                </c:pt>
                <c:pt idx="1630">
                  <c:v>0.38122379469551432</c:v>
                </c:pt>
                <c:pt idx="1631">
                  <c:v>0.38122379469551432</c:v>
                </c:pt>
                <c:pt idx="1632">
                  <c:v>0.38122379469551432</c:v>
                </c:pt>
                <c:pt idx="1633">
                  <c:v>0.38122379469551432</c:v>
                </c:pt>
                <c:pt idx="1634">
                  <c:v>0.38122379469551432</c:v>
                </c:pt>
                <c:pt idx="1635">
                  <c:v>0.38122379469551432</c:v>
                </c:pt>
                <c:pt idx="1636">
                  <c:v>0.38122379469551432</c:v>
                </c:pt>
                <c:pt idx="1637">
                  <c:v>0.38122379469551432</c:v>
                </c:pt>
                <c:pt idx="1638">
                  <c:v>0.379294023832145</c:v>
                </c:pt>
                <c:pt idx="1639">
                  <c:v>0.37737402154995353</c:v>
                </c:pt>
                <c:pt idx="1640">
                  <c:v>0.37546373839996916</c:v>
                </c:pt>
                <c:pt idx="1641">
                  <c:v>0.37356312518353768</c:v>
                </c:pt>
                <c:pt idx="1642">
                  <c:v>0.36979071300068383</c:v>
                </c:pt>
                <c:pt idx="1643">
                  <c:v>0.36791881687713868</c:v>
                </c:pt>
                <c:pt idx="1644">
                  <c:v>0.36420340351451791</c:v>
                </c:pt>
                <c:pt idx="1645">
                  <c:v>0.36420340351451791</c:v>
                </c:pt>
                <c:pt idx="1646">
                  <c:v>0.36420340351451791</c:v>
                </c:pt>
                <c:pt idx="1647">
                  <c:v>0.36420340351451791</c:v>
                </c:pt>
                <c:pt idx="1648">
                  <c:v>0.36420340351451791</c:v>
                </c:pt>
                <c:pt idx="1649">
                  <c:v>0.36420340351451791</c:v>
                </c:pt>
                <c:pt idx="1650">
                  <c:v>0.36420340351451791</c:v>
                </c:pt>
                <c:pt idx="1651">
                  <c:v>0.36420340351451791</c:v>
                </c:pt>
                <c:pt idx="1652">
                  <c:v>0.36420340351451791</c:v>
                </c:pt>
                <c:pt idx="1653">
                  <c:v>0.36420340351451791</c:v>
                </c:pt>
                <c:pt idx="1654">
                  <c:v>0.36052551010418582</c:v>
                </c:pt>
                <c:pt idx="1655">
                  <c:v>0.35870051482692</c:v>
                </c:pt>
                <c:pt idx="1656">
                  <c:v>0.35870051482692</c:v>
                </c:pt>
                <c:pt idx="1657">
                  <c:v>0.35870051482692</c:v>
                </c:pt>
                <c:pt idx="1658">
                  <c:v>0.35328077139171793</c:v>
                </c:pt>
                <c:pt idx="1659">
                  <c:v>0.35328077139171793</c:v>
                </c:pt>
                <c:pt idx="1660">
                  <c:v>0.35328077139171793</c:v>
                </c:pt>
                <c:pt idx="1661">
                  <c:v>0.35238547589561292</c:v>
                </c:pt>
                <c:pt idx="1662">
                  <c:v>0.34794291693545232</c:v>
                </c:pt>
                <c:pt idx="1663">
                  <c:v>0.34794291693545232</c:v>
                </c:pt>
                <c:pt idx="1664">
                  <c:v>0.34794291693545232</c:v>
                </c:pt>
                <c:pt idx="1665">
                  <c:v>0.34530431068709494</c:v>
                </c:pt>
                <c:pt idx="1666">
                  <c:v>0.34268571416618199</c:v>
                </c:pt>
                <c:pt idx="1667">
                  <c:v>0.34268571416618199</c:v>
                </c:pt>
                <c:pt idx="1668">
                  <c:v>0.34268571416618199</c:v>
                </c:pt>
                <c:pt idx="1669">
                  <c:v>0.34268571416618199</c:v>
                </c:pt>
                <c:pt idx="1670">
                  <c:v>0.33922511627559482</c:v>
                </c:pt>
                <c:pt idx="1671">
                  <c:v>0.33750794448668731</c:v>
                </c:pt>
                <c:pt idx="1672">
                  <c:v>0.33750794448668731</c:v>
                </c:pt>
                <c:pt idx="1673">
                  <c:v>0.33750794448668731</c:v>
                </c:pt>
                <c:pt idx="1674">
                  <c:v>0.33750794448668731</c:v>
                </c:pt>
                <c:pt idx="1675">
                  <c:v>0.33750794448668731</c:v>
                </c:pt>
                <c:pt idx="1676">
                  <c:v>0.33579946509351005</c:v>
                </c:pt>
                <c:pt idx="1677">
                  <c:v>0.33325294805389188</c:v>
                </c:pt>
                <c:pt idx="1678">
                  <c:v>0.33240840771199553</c:v>
                </c:pt>
                <c:pt idx="1679">
                  <c:v>0.33240840771199553</c:v>
                </c:pt>
                <c:pt idx="1680">
                  <c:v>0.33240840771199553</c:v>
                </c:pt>
                <c:pt idx="1681">
                  <c:v>0.33240840771199553</c:v>
                </c:pt>
                <c:pt idx="1682">
                  <c:v>0.33240840771199553</c:v>
                </c:pt>
                <c:pt idx="1683">
                  <c:v>0.33240840771199553</c:v>
                </c:pt>
                <c:pt idx="1684">
                  <c:v>0.33240840771199553</c:v>
                </c:pt>
                <c:pt idx="1685">
                  <c:v>0.33240840771199553</c:v>
                </c:pt>
                <c:pt idx="1686">
                  <c:v>0.33240840771199553</c:v>
                </c:pt>
                <c:pt idx="1687">
                  <c:v>0.33240840771199553</c:v>
                </c:pt>
                <c:pt idx="1688">
                  <c:v>0.33240840771199553</c:v>
                </c:pt>
                <c:pt idx="1689">
                  <c:v>0.33240840771199553</c:v>
                </c:pt>
                <c:pt idx="1690">
                  <c:v>0.3290515947869509</c:v>
                </c:pt>
                <c:pt idx="1691">
                  <c:v>0.32738592179119164</c:v>
                </c:pt>
                <c:pt idx="1692">
                  <c:v>0.32738592179119164</c:v>
                </c:pt>
                <c:pt idx="1693">
                  <c:v>0.32738592179119164</c:v>
                </c:pt>
                <c:pt idx="1694">
                  <c:v>0.32738592179119164</c:v>
                </c:pt>
                <c:pt idx="1695">
                  <c:v>0.32738592179119164</c:v>
                </c:pt>
                <c:pt idx="1696">
                  <c:v>0.32738592179119164</c:v>
                </c:pt>
                <c:pt idx="1697">
                  <c:v>0.32738592179119164</c:v>
                </c:pt>
                <c:pt idx="1698">
                  <c:v>0.32655624985599541</c:v>
                </c:pt>
                <c:pt idx="1699">
                  <c:v>0.32325853471149585</c:v>
                </c:pt>
                <c:pt idx="1700">
                  <c:v>0.32243932253341734</c:v>
                </c:pt>
                <c:pt idx="1701">
                  <c:v>0.32243932253341734</c:v>
                </c:pt>
                <c:pt idx="1702">
                  <c:v>0.32243932253341734</c:v>
                </c:pt>
                <c:pt idx="1703">
                  <c:v>0.32243932253341734</c:v>
                </c:pt>
                <c:pt idx="1704">
                  <c:v>0.32243932253341734</c:v>
                </c:pt>
                <c:pt idx="1705">
                  <c:v>0.32080712113757842</c:v>
                </c:pt>
                <c:pt idx="1706">
                  <c:v>0.3183742977256056</c:v>
                </c:pt>
                <c:pt idx="1707">
                  <c:v>0.31756746333802505</c:v>
                </c:pt>
                <c:pt idx="1708">
                  <c:v>0.31756746333802505</c:v>
                </c:pt>
                <c:pt idx="1709">
                  <c:v>0.31756746333802505</c:v>
                </c:pt>
                <c:pt idx="1710">
                  <c:v>0.31756746333802505</c:v>
                </c:pt>
                <c:pt idx="1711">
                  <c:v>0.31756746333802505</c:v>
                </c:pt>
                <c:pt idx="1712">
                  <c:v>0.31756746333802505</c:v>
                </c:pt>
                <c:pt idx="1713">
                  <c:v>0.31595992349809082</c:v>
                </c:pt>
                <c:pt idx="1714">
                  <c:v>0.31276921492878806</c:v>
                </c:pt>
                <c:pt idx="1715">
                  <c:v>0.31276921492878806</c:v>
                </c:pt>
                <c:pt idx="1716">
                  <c:v>0.31276921492878806</c:v>
                </c:pt>
                <c:pt idx="1717">
                  <c:v>0.31276921492878806</c:v>
                </c:pt>
                <c:pt idx="1718">
                  <c:v>0.31276921492878806</c:v>
                </c:pt>
                <c:pt idx="1719">
                  <c:v>0.31276921492878806</c:v>
                </c:pt>
                <c:pt idx="1720">
                  <c:v>0.31276921492878806</c:v>
                </c:pt>
                <c:pt idx="1721">
                  <c:v>0.31197658512235227</c:v>
                </c:pt>
                <c:pt idx="1722">
                  <c:v>0.31197658512235227</c:v>
                </c:pt>
                <c:pt idx="1723">
                  <c:v>0.30961072760153957</c:v>
                </c:pt>
                <c:pt idx="1724">
                  <c:v>0.30804346509215458</c:v>
                </c:pt>
                <c:pt idx="1725">
                  <c:v>0.30804346509215458</c:v>
                </c:pt>
                <c:pt idx="1726">
                  <c:v>0.30804346509215458</c:v>
                </c:pt>
                <c:pt idx="1727">
                  <c:v>0.30804346509215458</c:v>
                </c:pt>
                <c:pt idx="1728">
                  <c:v>0.30804346509215458</c:v>
                </c:pt>
                <c:pt idx="1729">
                  <c:v>0.30804346509215458</c:v>
                </c:pt>
                <c:pt idx="1730">
                  <c:v>0.30804346509215458</c:v>
                </c:pt>
                <c:pt idx="1731">
                  <c:v>0.30804346509215458</c:v>
                </c:pt>
                <c:pt idx="1732">
                  <c:v>0.30804346509215458</c:v>
                </c:pt>
                <c:pt idx="1733">
                  <c:v>0.30648413613142855</c:v>
                </c:pt>
                <c:pt idx="1734">
                  <c:v>0.30415993029979138</c:v>
                </c:pt>
                <c:pt idx="1735">
                  <c:v>0.3033891184194264</c:v>
                </c:pt>
                <c:pt idx="1736">
                  <c:v>0.3033891184194264</c:v>
                </c:pt>
                <c:pt idx="1737">
                  <c:v>0.3033891184194264</c:v>
                </c:pt>
                <c:pt idx="1738">
                  <c:v>0.3033891184194264</c:v>
                </c:pt>
                <c:pt idx="1739">
                  <c:v>0.3033891184194264</c:v>
                </c:pt>
                <c:pt idx="1740">
                  <c:v>0.3033891184194264</c:v>
                </c:pt>
                <c:pt idx="1741">
                  <c:v>0.3033891184194264</c:v>
                </c:pt>
                <c:pt idx="1742">
                  <c:v>0.3033891184194264</c:v>
                </c:pt>
                <c:pt idx="1743">
                  <c:v>0.3033891184194264</c:v>
                </c:pt>
                <c:pt idx="1744">
                  <c:v>0.30108838348682443</c:v>
                </c:pt>
                <c:pt idx="1745">
                  <c:v>0.29880509605285926</c:v>
                </c:pt>
                <c:pt idx="1746">
                  <c:v>0.29880509605285926</c:v>
                </c:pt>
                <c:pt idx="1747">
                  <c:v>0.29880509605285926</c:v>
                </c:pt>
                <c:pt idx="1748">
                  <c:v>0.29880509605285926</c:v>
                </c:pt>
                <c:pt idx="1749">
                  <c:v>0.29880509605285926</c:v>
                </c:pt>
                <c:pt idx="1750">
                  <c:v>0.29729253210430012</c:v>
                </c:pt>
                <c:pt idx="1751">
                  <c:v>0.2942903354355812</c:v>
                </c:pt>
                <c:pt idx="1752">
                  <c:v>0.2942903354355812</c:v>
                </c:pt>
                <c:pt idx="1753">
                  <c:v>0.2942903354355812</c:v>
                </c:pt>
                <c:pt idx="1754">
                  <c:v>0.2942903354355812</c:v>
                </c:pt>
                <c:pt idx="1755">
                  <c:v>0.2942903354355812</c:v>
                </c:pt>
                <c:pt idx="1756">
                  <c:v>0.2942903354355812</c:v>
                </c:pt>
                <c:pt idx="1757">
                  <c:v>0.2942903354355812</c:v>
                </c:pt>
                <c:pt idx="1758">
                  <c:v>0.2942903354355812</c:v>
                </c:pt>
                <c:pt idx="1759">
                  <c:v>0.2942903354355812</c:v>
                </c:pt>
                <c:pt idx="1760">
                  <c:v>0.2942903354355812</c:v>
                </c:pt>
                <c:pt idx="1761">
                  <c:v>0.29578762481798931</c:v>
                </c:pt>
                <c:pt idx="1762">
                  <c:v>0.29804785456571076</c:v>
                </c:pt>
                <c:pt idx="1763">
                  <c:v>0.29653912380537012</c:v>
                </c:pt>
                <c:pt idx="1764">
                  <c:v>0.29653912380537012</c:v>
                </c:pt>
                <c:pt idx="1765">
                  <c:v>0.29503803030351855</c:v>
                </c:pt>
                <c:pt idx="1766">
                  <c:v>0.2942903354355812</c:v>
                </c:pt>
                <c:pt idx="1767">
                  <c:v>0.2942903354355812</c:v>
                </c:pt>
                <c:pt idx="1768">
                  <c:v>0.2942903354355812</c:v>
                </c:pt>
                <c:pt idx="1769">
                  <c:v>0.2942903354355812</c:v>
                </c:pt>
                <c:pt idx="1770">
                  <c:v>0.29280062539492613</c:v>
                </c:pt>
                <c:pt idx="1771">
                  <c:v>0.29058018772516592</c:v>
                </c:pt>
                <c:pt idx="1772">
                  <c:v>0.29131845632907655</c:v>
                </c:pt>
                <c:pt idx="1773">
                  <c:v>0.29131845632907655</c:v>
                </c:pt>
                <c:pt idx="1774">
                  <c:v>0.28984379006530137</c:v>
                </c:pt>
                <c:pt idx="1775">
                  <c:v>0.28984379006530137</c:v>
                </c:pt>
                <c:pt idx="1776">
                  <c:v>0.28984379006530137</c:v>
                </c:pt>
                <c:pt idx="1777">
                  <c:v>0.28984379006530137</c:v>
                </c:pt>
                <c:pt idx="1778">
                  <c:v>0.28984379006530137</c:v>
                </c:pt>
                <c:pt idx="1779">
                  <c:v>0.28984379006530137</c:v>
                </c:pt>
                <c:pt idx="1780">
                  <c:v>0.28910925860807679</c:v>
                </c:pt>
                <c:pt idx="1781">
                  <c:v>0.28618970039736435</c:v>
                </c:pt>
                <c:pt idx="1782">
                  <c:v>0.28546442925172988</c:v>
                </c:pt>
                <c:pt idx="1783">
                  <c:v>0.28546442925172988</c:v>
                </c:pt>
                <c:pt idx="1784">
                  <c:v>0.28546442925172988</c:v>
                </c:pt>
                <c:pt idx="1785">
                  <c:v>0.28546442925172988</c:v>
                </c:pt>
                <c:pt idx="1786">
                  <c:v>0.28546442925172988</c:v>
                </c:pt>
                <c:pt idx="1787">
                  <c:v>0.28546442925172988</c:v>
                </c:pt>
                <c:pt idx="1788">
                  <c:v>0.28546442925172988</c:v>
                </c:pt>
                <c:pt idx="1789">
                  <c:v>0.28546442925172988</c:v>
                </c:pt>
                <c:pt idx="1790">
                  <c:v>0.28474099611156578</c:v>
                </c:pt>
                <c:pt idx="1791">
                  <c:v>0.28115123787767332</c:v>
                </c:pt>
                <c:pt idx="1792">
                  <c:v>0.28115123787767332</c:v>
                </c:pt>
                <c:pt idx="1793">
                  <c:v>0.28115123787767332</c:v>
                </c:pt>
                <c:pt idx="1794">
                  <c:v>0.28115123787767332</c:v>
                </c:pt>
                <c:pt idx="1795">
                  <c:v>0.28115123787767332</c:v>
                </c:pt>
                <c:pt idx="1796">
                  <c:v>0.28115123787767332</c:v>
                </c:pt>
                <c:pt idx="1797">
                  <c:v>0.28115123787767332</c:v>
                </c:pt>
                <c:pt idx="1798">
                  <c:v>0.28115123787767332</c:v>
                </c:pt>
                <c:pt idx="1799">
                  <c:v>0.28115123787767332</c:v>
                </c:pt>
                <c:pt idx="1800">
                  <c:v>0.28115123787767332</c:v>
                </c:pt>
                <c:pt idx="1801">
                  <c:v>0.27901914270662809</c:v>
                </c:pt>
                <c:pt idx="1802">
                  <c:v>0.27690321616373226</c:v>
                </c:pt>
                <c:pt idx="1803">
                  <c:v>0.27690321616373226</c:v>
                </c:pt>
                <c:pt idx="1804">
                  <c:v>0.27690321616373226</c:v>
                </c:pt>
                <c:pt idx="1805">
                  <c:v>0.2797280385008083</c:v>
                </c:pt>
                <c:pt idx="1806">
                  <c:v>0.28329962522772134</c:v>
                </c:pt>
                <c:pt idx="1807">
                  <c:v>0.28546442925172988</c:v>
                </c:pt>
                <c:pt idx="1808">
                  <c:v>0.2818655506238405</c:v>
                </c:pt>
                <c:pt idx="1809">
                  <c:v>0.2818655506238405</c:v>
                </c:pt>
                <c:pt idx="1810">
                  <c:v>0.27760673608508618</c:v>
                </c:pt>
                <c:pt idx="1811">
                  <c:v>0.27690321616373226</c:v>
                </c:pt>
                <c:pt idx="1812">
                  <c:v>0.27690321616373226</c:v>
                </c:pt>
                <c:pt idx="1813">
                  <c:v>0.27690321616373226</c:v>
                </c:pt>
                <c:pt idx="1814">
                  <c:v>0.27690321616373226</c:v>
                </c:pt>
                <c:pt idx="1815">
                  <c:v>0.27690321616373226</c:v>
                </c:pt>
                <c:pt idx="1816">
                  <c:v>0.27690321616373226</c:v>
                </c:pt>
                <c:pt idx="1817">
                  <c:v>0.27690321616373226</c:v>
                </c:pt>
                <c:pt idx="1818">
                  <c:v>0.27690321616373226</c:v>
                </c:pt>
                <c:pt idx="1819">
                  <c:v>0.27690321616373226</c:v>
                </c:pt>
                <c:pt idx="1820">
                  <c:v>0.27690321616373226</c:v>
                </c:pt>
                <c:pt idx="1821">
                  <c:v>0.27550152045123527</c:v>
                </c:pt>
                <c:pt idx="1822">
                  <c:v>0.27410692018131994</c:v>
                </c:pt>
                <c:pt idx="1823">
                  <c:v>0.27271937943655494</c:v>
                </c:pt>
                <c:pt idx="1824">
                  <c:v>0.27271937943655494</c:v>
                </c:pt>
                <c:pt idx="1825">
                  <c:v>0.27271937943655494</c:v>
                </c:pt>
                <c:pt idx="1826">
                  <c:v>0.27271937943655494</c:v>
                </c:pt>
                <c:pt idx="1827">
                  <c:v>0.27271937943655494</c:v>
                </c:pt>
                <c:pt idx="1828">
                  <c:v>0.27271937943655494</c:v>
                </c:pt>
                <c:pt idx="1829">
                  <c:v>0.27271937943655494</c:v>
                </c:pt>
                <c:pt idx="1830">
                  <c:v>0.27271937943655494</c:v>
                </c:pt>
                <c:pt idx="1831">
                  <c:v>0.27271937943655494</c:v>
                </c:pt>
                <c:pt idx="1832">
                  <c:v>0.26996533376092258</c:v>
                </c:pt>
                <c:pt idx="1833">
                  <c:v>0.26859875790059978</c:v>
                </c:pt>
                <c:pt idx="1834">
                  <c:v>0.26859875790059978</c:v>
                </c:pt>
                <c:pt idx="1835">
                  <c:v>0.26859875790059978</c:v>
                </c:pt>
                <c:pt idx="1836">
                  <c:v>0.26859875790059978</c:v>
                </c:pt>
                <c:pt idx="1837">
                  <c:v>0.26859875790059978</c:v>
                </c:pt>
                <c:pt idx="1838">
                  <c:v>0.26859875790059978</c:v>
                </c:pt>
                <c:pt idx="1839">
                  <c:v>0.26859875790059978</c:v>
                </c:pt>
                <c:pt idx="1840">
                  <c:v>0.26859875790059978</c:v>
                </c:pt>
                <c:pt idx="1841">
                  <c:v>0.26859875790059978</c:v>
                </c:pt>
                <c:pt idx="1842">
                  <c:v>0.26859875790059978</c:v>
                </c:pt>
                <c:pt idx="1843">
                  <c:v>0.26859875790059978</c:v>
                </c:pt>
                <c:pt idx="1844">
                  <c:v>0.26859875790059978</c:v>
                </c:pt>
                <c:pt idx="1845">
                  <c:v>0.26859875790059978</c:v>
                </c:pt>
                <c:pt idx="1846">
                  <c:v>0.26859875790059978</c:v>
                </c:pt>
                <c:pt idx="1847">
                  <c:v>0.26859875790059978</c:v>
                </c:pt>
                <c:pt idx="1848">
                  <c:v>0.26928117892716696</c:v>
                </c:pt>
                <c:pt idx="1849">
                  <c:v>0.27133886248132877</c:v>
                </c:pt>
                <c:pt idx="1850">
                  <c:v>0.27202824521164914</c:v>
                </c:pt>
                <c:pt idx="1851">
                  <c:v>0.27271937943655494</c:v>
                </c:pt>
                <c:pt idx="1852">
                  <c:v>0.27271937943655494</c:v>
                </c:pt>
                <c:pt idx="1853">
                  <c:v>0.27271937943655494</c:v>
                </c:pt>
                <c:pt idx="1854">
                  <c:v>0.27271937943655494</c:v>
                </c:pt>
                <c:pt idx="1855">
                  <c:v>0.27271937943655494</c:v>
                </c:pt>
                <c:pt idx="1856">
                  <c:v>0.27271937943655494</c:v>
                </c:pt>
                <c:pt idx="1857">
                  <c:v>0.27271937943655494</c:v>
                </c:pt>
                <c:pt idx="1858">
                  <c:v>0.27271937943655494</c:v>
                </c:pt>
                <c:pt idx="1859">
                  <c:v>0.27271937943655494</c:v>
                </c:pt>
                <c:pt idx="1860">
                  <c:v>0.27271937943655494</c:v>
                </c:pt>
                <c:pt idx="1861">
                  <c:v>0.27271937943655494</c:v>
                </c:pt>
                <c:pt idx="1862">
                  <c:v>0.27410692018131994</c:v>
                </c:pt>
                <c:pt idx="1863">
                  <c:v>0.27550152045123527</c:v>
                </c:pt>
                <c:pt idx="1864">
                  <c:v>0.27690321616373226</c:v>
                </c:pt>
                <c:pt idx="1865">
                  <c:v>0.27690321616373226</c:v>
                </c:pt>
                <c:pt idx="1866">
                  <c:v>0.27690321616373226</c:v>
                </c:pt>
                <c:pt idx="1867">
                  <c:v>0.27690321616373226</c:v>
                </c:pt>
                <c:pt idx="1868">
                  <c:v>0.27690321616373226</c:v>
                </c:pt>
                <c:pt idx="1869">
                  <c:v>0.27690321616373226</c:v>
                </c:pt>
                <c:pt idx="1870">
                  <c:v>0.27690321616373226</c:v>
                </c:pt>
                <c:pt idx="1871">
                  <c:v>0.27690321616373226</c:v>
                </c:pt>
                <c:pt idx="1872">
                  <c:v>0.27690321616373226</c:v>
                </c:pt>
                <c:pt idx="1873">
                  <c:v>0.27760673608508618</c:v>
                </c:pt>
                <c:pt idx="1874">
                  <c:v>0.28043873536584846</c:v>
                </c:pt>
                <c:pt idx="1875">
                  <c:v>0.28115123787767332</c:v>
                </c:pt>
                <c:pt idx="1876">
                  <c:v>0.28115123787767332</c:v>
                </c:pt>
                <c:pt idx="1877">
                  <c:v>0.28401939631893908</c:v>
                </c:pt>
                <c:pt idx="1878">
                  <c:v>0.28546442925172988</c:v>
                </c:pt>
                <c:pt idx="1879">
                  <c:v>0.28546442925172988</c:v>
                </c:pt>
                <c:pt idx="1880">
                  <c:v>0.28837658862410337</c:v>
                </c:pt>
                <c:pt idx="1881">
                  <c:v>0.28984379006530137</c:v>
                </c:pt>
                <c:pt idx="1882">
                  <c:v>0.28984379006530137</c:v>
                </c:pt>
                <c:pt idx="1883">
                  <c:v>0.28984379006530137</c:v>
                </c:pt>
                <c:pt idx="1884">
                  <c:v>0.28984379006530137</c:v>
                </c:pt>
                <c:pt idx="1885">
                  <c:v>0.28984379006530137</c:v>
                </c:pt>
                <c:pt idx="1886">
                  <c:v>0.28984379006530137</c:v>
                </c:pt>
                <c:pt idx="1887">
                  <c:v>0.28984379006530137</c:v>
                </c:pt>
                <c:pt idx="1888">
                  <c:v>0.28984379006530137</c:v>
                </c:pt>
                <c:pt idx="1889">
                  <c:v>0.28984379006530137</c:v>
                </c:pt>
                <c:pt idx="1890">
                  <c:v>0.28984379006530137</c:v>
                </c:pt>
                <c:pt idx="1891">
                  <c:v>0.28984379006530137</c:v>
                </c:pt>
                <c:pt idx="1892">
                  <c:v>0.28837658862410337</c:v>
                </c:pt>
                <c:pt idx="1893">
                  <c:v>0.28546442925172988</c:v>
                </c:pt>
                <c:pt idx="1894">
                  <c:v>0.28546442925172988</c:v>
                </c:pt>
                <c:pt idx="1895">
                  <c:v>0.28546442925172988</c:v>
                </c:pt>
                <c:pt idx="1896">
                  <c:v>0.28401939631893908</c:v>
                </c:pt>
                <c:pt idx="1897">
                  <c:v>0.2818655506238405</c:v>
                </c:pt>
                <c:pt idx="1898">
                  <c:v>0.28115123787767332</c:v>
                </c:pt>
                <c:pt idx="1899">
                  <c:v>0.28115123787767332</c:v>
                </c:pt>
                <c:pt idx="1900">
                  <c:v>0.28043873536584846</c:v>
                </c:pt>
                <c:pt idx="1901">
                  <c:v>0.27760673608508618</c:v>
                </c:pt>
                <c:pt idx="1902">
                  <c:v>0.27690321616373226</c:v>
                </c:pt>
                <c:pt idx="1903">
                  <c:v>0.27690321616373226</c:v>
                </c:pt>
                <c:pt idx="1904">
                  <c:v>0.27550152045123527</c:v>
                </c:pt>
                <c:pt idx="1905">
                  <c:v>0.27271937943655494</c:v>
                </c:pt>
                <c:pt idx="1906">
                  <c:v>0.27271937943655494</c:v>
                </c:pt>
                <c:pt idx="1907">
                  <c:v>0.27202824521164914</c:v>
                </c:pt>
                <c:pt idx="1908">
                  <c:v>0.26928117892716696</c:v>
                </c:pt>
                <c:pt idx="1909">
                  <c:v>0.26928117892716696</c:v>
                </c:pt>
                <c:pt idx="1910">
                  <c:v>0.26859875790059978</c:v>
                </c:pt>
                <c:pt idx="1911">
                  <c:v>0.26656185378098285</c:v>
                </c:pt>
                <c:pt idx="1912">
                  <c:v>0.26521250647929384</c:v>
                </c:pt>
                <c:pt idx="1913">
                  <c:v>0.26521250647929384</c:v>
                </c:pt>
                <c:pt idx="1914">
                  <c:v>0.26454039641333499</c:v>
                </c:pt>
                <c:pt idx="1915">
                  <c:v>0.26186894586853987</c:v>
                </c:pt>
                <c:pt idx="1916">
                  <c:v>0.26120530916144608</c:v>
                </c:pt>
                <c:pt idx="1917">
                  <c:v>0.26120530916144608</c:v>
                </c:pt>
                <c:pt idx="1918">
                  <c:v>0.25922447285953831</c:v>
                </c:pt>
                <c:pt idx="1919">
                  <c:v>0.25725865812234372</c:v>
                </c:pt>
                <c:pt idx="1920">
                  <c:v>0.25725865812234372</c:v>
                </c:pt>
                <c:pt idx="1921">
                  <c:v>0.25725865812234372</c:v>
                </c:pt>
                <c:pt idx="1922">
                  <c:v>0.2546607419185728</c:v>
                </c:pt>
                <c:pt idx="1923">
                  <c:v>0.2533716385450776</c:v>
                </c:pt>
                <c:pt idx="1924">
                  <c:v>0.2533716385450776</c:v>
                </c:pt>
                <c:pt idx="1925">
                  <c:v>0.2533716385450776</c:v>
                </c:pt>
                <c:pt idx="1926">
                  <c:v>0.2533716385450776</c:v>
                </c:pt>
                <c:pt idx="1927">
                  <c:v>0.2533716385450776</c:v>
                </c:pt>
                <c:pt idx="1928">
                  <c:v>0.2533716385450776</c:v>
                </c:pt>
                <c:pt idx="1929">
                  <c:v>0.2533716385450776</c:v>
                </c:pt>
                <c:pt idx="1930">
                  <c:v>0.2533716385450776</c:v>
                </c:pt>
                <c:pt idx="1931">
                  <c:v>0.2533716385450776</c:v>
                </c:pt>
                <c:pt idx="1932">
                  <c:v>0.2533716385450776</c:v>
                </c:pt>
                <c:pt idx="1933">
                  <c:v>0.2533716385450776</c:v>
                </c:pt>
                <c:pt idx="1934">
                  <c:v>0.2533716385450776</c:v>
                </c:pt>
                <c:pt idx="1935">
                  <c:v>0.2533716385450776</c:v>
                </c:pt>
                <c:pt idx="1936">
                  <c:v>0.2533716385450776</c:v>
                </c:pt>
                <c:pt idx="1937">
                  <c:v>0.2533716385450776</c:v>
                </c:pt>
                <c:pt idx="1938">
                  <c:v>0.2533716385450776</c:v>
                </c:pt>
                <c:pt idx="1939">
                  <c:v>0.2533716385450776</c:v>
                </c:pt>
                <c:pt idx="1940">
                  <c:v>0.2533716385450776</c:v>
                </c:pt>
                <c:pt idx="1941">
                  <c:v>0.2533716385450776</c:v>
                </c:pt>
                <c:pt idx="1942">
                  <c:v>0.2533716385450776</c:v>
                </c:pt>
                <c:pt idx="1943">
                  <c:v>0.2533716385450776</c:v>
                </c:pt>
                <c:pt idx="1944">
                  <c:v>0.2533716385450776</c:v>
                </c:pt>
                <c:pt idx="1945">
                  <c:v>0.2533716385450776</c:v>
                </c:pt>
                <c:pt idx="1946">
                  <c:v>0.2533716385450776</c:v>
                </c:pt>
                <c:pt idx="1947">
                  <c:v>0.2533716385450776</c:v>
                </c:pt>
                <c:pt idx="1948">
                  <c:v>0.2533716385450776</c:v>
                </c:pt>
                <c:pt idx="1949">
                  <c:v>0.2533716385450776</c:v>
                </c:pt>
                <c:pt idx="1950">
                  <c:v>0.2533716385450776</c:v>
                </c:pt>
                <c:pt idx="1951">
                  <c:v>0.2533716385450776</c:v>
                </c:pt>
                <c:pt idx="1952">
                  <c:v>0.2533716385450776</c:v>
                </c:pt>
                <c:pt idx="1953">
                  <c:v>0.2533716385450776</c:v>
                </c:pt>
                <c:pt idx="1954">
                  <c:v>0.2533716385450776</c:v>
                </c:pt>
                <c:pt idx="1955">
                  <c:v>0.2533716385450776</c:v>
                </c:pt>
                <c:pt idx="1956">
                  <c:v>0.2533716385450776</c:v>
                </c:pt>
                <c:pt idx="1957">
                  <c:v>0.2533716385450776</c:v>
                </c:pt>
                <c:pt idx="1958">
                  <c:v>0.2533716385450776</c:v>
                </c:pt>
                <c:pt idx="1959">
                  <c:v>0.2533716385450776</c:v>
                </c:pt>
                <c:pt idx="1960">
                  <c:v>0.2533716385450776</c:v>
                </c:pt>
                <c:pt idx="1961">
                  <c:v>0.2533716385450776</c:v>
                </c:pt>
                <c:pt idx="1962">
                  <c:v>0.25208906066701281</c:v>
                </c:pt>
                <c:pt idx="1963">
                  <c:v>0.25017735694136523</c:v>
                </c:pt>
                <c:pt idx="1964">
                  <c:v>0.24954334943505568</c:v>
                </c:pt>
                <c:pt idx="1965">
                  <c:v>0.24954334943505568</c:v>
                </c:pt>
                <c:pt idx="1966">
                  <c:v>0.24954334943505568</c:v>
                </c:pt>
                <c:pt idx="1967">
                  <c:v>0.24954334943505568</c:v>
                </c:pt>
                <c:pt idx="1968">
                  <c:v>0.24954334943505568</c:v>
                </c:pt>
                <c:pt idx="1969">
                  <c:v>0.24954334943505568</c:v>
                </c:pt>
                <c:pt idx="1970">
                  <c:v>0.24954334943505568</c:v>
                </c:pt>
                <c:pt idx="1971">
                  <c:v>0.24954334943505568</c:v>
                </c:pt>
                <c:pt idx="1972">
                  <c:v>0.24954334943505568</c:v>
                </c:pt>
                <c:pt idx="1973">
                  <c:v>0.24891094865096475</c:v>
                </c:pt>
                <c:pt idx="1974">
                  <c:v>0.2457729034111574</c:v>
                </c:pt>
                <c:pt idx="1975">
                  <c:v>0.2432909756390077</c:v>
                </c:pt>
                <c:pt idx="1976">
                  <c:v>0.24205942650004594</c:v>
                </c:pt>
                <c:pt idx="1977">
                  <c:v>0.24022378196139102</c:v>
                </c:pt>
                <c:pt idx="1978">
                  <c:v>0.23779789176883592</c:v>
                </c:pt>
                <c:pt idx="1979">
                  <c:v>0.23539649933074291</c:v>
                </c:pt>
                <c:pt idx="1980">
                  <c:v>0.23539649933074291</c:v>
                </c:pt>
                <c:pt idx="1981">
                  <c:v>0.23539649933074291</c:v>
                </c:pt>
                <c:pt idx="1982">
                  <c:v>0.23539649933074291</c:v>
                </c:pt>
                <c:pt idx="1983">
                  <c:v>0.23420491236248836</c:v>
                </c:pt>
                <c:pt idx="1984">
                  <c:v>0.23183980348230446</c:v>
                </c:pt>
                <c:pt idx="1985">
                  <c:v>0.23125226759389991</c:v>
                </c:pt>
                <c:pt idx="1986">
                  <c:v>0.22891697587806148</c:v>
                </c:pt>
                <c:pt idx="1987">
                  <c:v>0.22833684711340074</c:v>
                </c:pt>
                <c:pt idx="1988">
                  <c:v>0.22833684711340074</c:v>
                </c:pt>
                <c:pt idx="1989">
                  <c:v>0.22718099640123526</c:v>
                </c:pt>
                <c:pt idx="1990">
                  <c:v>0.22488681825365617</c:v>
                </c:pt>
                <c:pt idx="1991">
                  <c:v>0.22488681825365617</c:v>
                </c:pt>
                <c:pt idx="1992">
                  <c:v>0.22431690284410083</c:v>
                </c:pt>
                <c:pt idx="1993">
                  <c:v>0.22148891720106909</c:v>
                </c:pt>
                <c:pt idx="1994">
                  <c:v>0.22148891720106909</c:v>
                </c:pt>
                <c:pt idx="1995">
                  <c:v>0.21869658425605523</c:v>
                </c:pt>
                <c:pt idx="1996">
                  <c:v>0.21758953295944641</c:v>
                </c:pt>
                <c:pt idx="1997">
                  <c:v>0.21539221381935539</c:v>
                </c:pt>
                <c:pt idx="1998">
                  <c:v>0.21375879864241548</c:v>
                </c:pt>
                <c:pt idx="1999">
                  <c:v>0.21213777038092121</c:v>
                </c:pt>
                <c:pt idx="2000">
                  <c:v>0.21213777038092121</c:v>
                </c:pt>
                <c:pt idx="2001">
                  <c:v>0.21213777038092121</c:v>
                </c:pt>
                <c:pt idx="2002">
                  <c:v>0.21213777038092121</c:v>
                </c:pt>
                <c:pt idx="2003">
                  <c:v>0.21213777038092121</c:v>
                </c:pt>
                <c:pt idx="2004">
                  <c:v>0.21213777038092121</c:v>
                </c:pt>
                <c:pt idx="2005">
                  <c:v>0.21213777038092121</c:v>
                </c:pt>
                <c:pt idx="2006">
                  <c:v>0.21213777038092121</c:v>
                </c:pt>
                <c:pt idx="2007">
                  <c:v>0.21213777038092121</c:v>
                </c:pt>
                <c:pt idx="2008">
                  <c:v>0.21213777038092121</c:v>
                </c:pt>
                <c:pt idx="2009">
                  <c:v>0.21213777038092121</c:v>
                </c:pt>
                <c:pt idx="2010">
                  <c:v>0.21267674262401118</c:v>
                </c:pt>
                <c:pt idx="2011">
                  <c:v>0.21430188938470829</c:v>
                </c:pt>
                <c:pt idx="2012">
                  <c:v>0.21539221381935539</c:v>
                </c:pt>
                <c:pt idx="2013">
                  <c:v>0.21539221381935539</c:v>
                </c:pt>
                <c:pt idx="2014">
                  <c:v>0.21539221381935539</c:v>
                </c:pt>
                <c:pt idx="2015">
                  <c:v>0.21648808560300656</c:v>
                </c:pt>
                <c:pt idx="2016">
                  <c:v>0.21869658425605523</c:v>
                </c:pt>
                <c:pt idx="2017">
                  <c:v>0.21925222028617344</c:v>
                </c:pt>
                <c:pt idx="2018">
                  <c:v>0.22205164763002161</c:v>
                </c:pt>
                <c:pt idx="2019">
                  <c:v>0.22205164763002161</c:v>
                </c:pt>
                <c:pt idx="2020">
                  <c:v>0.22205164763002161</c:v>
                </c:pt>
                <c:pt idx="2021">
                  <c:v>0.22205164763002161</c:v>
                </c:pt>
                <c:pt idx="2022">
                  <c:v>0.22205164763002161</c:v>
                </c:pt>
                <c:pt idx="2023">
                  <c:v>0.22205164763002161</c:v>
                </c:pt>
                <c:pt idx="2024">
                  <c:v>0.22092761286167298</c:v>
                </c:pt>
                <c:pt idx="2025">
                  <c:v>0.21869658425605523</c:v>
                </c:pt>
                <c:pt idx="2026">
                  <c:v>0.21593945453192606</c:v>
                </c:pt>
                <c:pt idx="2027">
                  <c:v>0.21539221381935539</c:v>
                </c:pt>
                <c:pt idx="2028">
                  <c:v>0.21267674262401118</c:v>
                </c:pt>
                <c:pt idx="2029">
                  <c:v>0.21213777038092121</c:v>
                </c:pt>
                <c:pt idx="2030">
                  <c:v>0.20946332827969921</c:v>
                </c:pt>
                <c:pt idx="2031">
                  <c:v>0.20946332827969921</c:v>
                </c:pt>
                <c:pt idx="2032">
                  <c:v>0.20946332827969921</c:v>
                </c:pt>
                <c:pt idx="2033">
                  <c:v>0.20946332827969921</c:v>
                </c:pt>
                <c:pt idx="2034">
                  <c:v>0.20946332827969921</c:v>
                </c:pt>
                <c:pt idx="2035">
                  <c:v>0.20946332827969921</c:v>
                </c:pt>
                <c:pt idx="2036">
                  <c:v>0.20946332827969921</c:v>
                </c:pt>
                <c:pt idx="2037">
                  <c:v>0.20946332827969921</c:v>
                </c:pt>
                <c:pt idx="2038">
                  <c:v>0.20946332827969921</c:v>
                </c:pt>
                <c:pt idx="2039">
                  <c:v>0.20946332827969921</c:v>
                </c:pt>
                <c:pt idx="2040">
                  <c:v>0.20946332827969921</c:v>
                </c:pt>
                <c:pt idx="2041">
                  <c:v>0.20946332827969921</c:v>
                </c:pt>
                <c:pt idx="2042">
                  <c:v>0.20946332827969921</c:v>
                </c:pt>
                <c:pt idx="2043">
                  <c:v>0.20946332827969921</c:v>
                </c:pt>
                <c:pt idx="2044">
                  <c:v>0.20946332827969921</c:v>
                </c:pt>
                <c:pt idx="2045">
                  <c:v>0.20946332827969921</c:v>
                </c:pt>
                <c:pt idx="2046">
                  <c:v>0.20946332827969921</c:v>
                </c:pt>
                <c:pt idx="2047">
                  <c:v>0.20946332827969921</c:v>
                </c:pt>
                <c:pt idx="2048">
                  <c:v>0.20946332827969921</c:v>
                </c:pt>
                <c:pt idx="2049">
                  <c:v>0.20946332827969921</c:v>
                </c:pt>
                <c:pt idx="2050">
                  <c:v>0.20946332827969921</c:v>
                </c:pt>
                <c:pt idx="2051">
                  <c:v>0.20946332827969921</c:v>
                </c:pt>
                <c:pt idx="2052">
                  <c:v>0.20946332827969921</c:v>
                </c:pt>
                <c:pt idx="2053">
                  <c:v>0.20946332827969921</c:v>
                </c:pt>
                <c:pt idx="2054">
                  <c:v>0.20946332827969921</c:v>
                </c:pt>
                <c:pt idx="2055">
                  <c:v>0.20946332827969921</c:v>
                </c:pt>
                <c:pt idx="2056">
                  <c:v>0.20946332827969921</c:v>
                </c:pt>
                <c:pt idx="2057">
                  <c:v>0.20946332827969921</c:v>
                </c:pt>
                <c:pt idx="2058">
                  <c:v>0.20946332827969921</c:v>
                </c:pt>
                <c:pt idx="2059">
                  <c:v>0.20946332827969921</c:v>
                </c:pt>
                <c:pt idx="2060">
                  <c:v>0.20946332827969921</c:v>
                </c:pt>
                <c:pt idx="2061">
                  <c:v>0.20946332827969921</c:v>
                </c:pt>
                <c:pt idx="2062">
                  <c:v>0.21052903509937088</c:v>
                </c:pt>
                <c:pt idx="2063">
                  <c:v>0.21106392007567371</c:v>
                </c:pt>
                <c:pt idx="2064">
                  <c:v>0.21160016401862788</c:v>
                </c:pt>
                <c:pt idx="2065">
                  <c:v>0.21213777038092121</c:v>
                </c:pt>
                <c:pt idx="2066">
                  <c:v>0.21267674262401118</c:v>
                </c:pt>
                <c:pt idx="2067">
                  <c:v>0.21267674262401118</c:v>
                </c:pt>
                <c:pt idx="2068">
                  <c:v>0.21267674262401118</c:v>
                </c:pt>
                <c:pt idx="2069">
                  <c:v>0.21321708421815244</c:v>
                </c:pt>
                <c:pt idx="2070">
                  <c:v>0.21267674262401118</c:v>
                </c:pt>
                <c:pt idx="2071">
                  <c:v>0.21375879864241548</c:v>
                </c:pt>
                <c:pt idx="2072">
                  <c:v>0.21484635994180337</c:v>
                </c:pt>
                <c:pt idx="2073">
                  <c:v>0.21052903509937088</c:v>
                </c:pt>
                <c:pt idx="2074">
                  <c:v>0.20946332827969921</c:v>
                </c:pt>
                <c:pt idx="2075">
                  <c:v>0.20734807129046748</c:v>
                </c:pt>
                <c:pt idx="2076">
                  <c:v>0.20318142411312981</c:v>
                </c:pt>
                <c:pt idx="2077">
                  <c:v>0.19609024990379093</c:v>
                </c:pt>
                <c:pt idx="2078">
                  <c:v>0.19166287570293752</c:v>
                </c:pt>
                <c:pt idx="2079">
                  <c:v>0.18876696792074643</c:v>
                </c:pt>
                <c:pt idx="2080">
                  <c:v>0.18591481551816344</c:v>
                </c:pt>
                <c:pt idx="2081">
                  <c:v>0.18497370691201631</c:v>
                </c:pt>
                <c:pt idx="2082">
                  <c:v>0.18079732477052704</c:v>
                </c:pt>
                <c:pt idx="2083">
                  <c:v>0.17493068630089295</c:v>
                </c:pt>
                <c:pt idx="2084">
                  <c:v>0.17493068630089295</c:v>
                </c:pt>
                <c:pt idx="2085">
                  <c:v>0.17360410892444192</c:v>
                </c:pt>
                <c:pt idx="2086">
                  <c:v>0.17360410892444192</c:v>
                </c:pt>
                <c:pt idx="2087">
                  <c:v>0.17316415580666208</c:v>
                </c:pt>
                <c:pt idx="2088">
                  <c:v>0.17404517981827031</c:v>
                </c:pt>
                <c:pt idx="2089">
                  <c:v>0.17185097481844927</c:v>
                </c:pt>
                <c:pt idx="2090">
                  <c:v>0.17054775226707292</c:v>
                </c:pt>
                <c:pt idx="2091">
                  <c:v>0.16968443238065023</c:v>
                </c:pt>
                <c:pt idx="2092">
                  <c:v>0.16968443238065023</c:v>
                </c:pt>
                <c:pt idx="2093">
                  <c:v>0.16968443238065023</c:v>
                </c:pt>
                <c:pt idx="2094">
                  <c:v>0.16797088097045895</c:v>
                </c:pt>
                <c:pt idx="2095">
                  <c:v>0.16627463379020874</c:v>
                </c:pt>
                <c:pt idx="2096">
                  <c:v>0.16627463379020874</c:v>
                </c:pt>
                <c:pt idx="2097">
                  <c:v>0.16543294460902333</c:v>
                </c:pt>
                <c:pt idx="2098">
                  <c:v>0.16501369911872224</c:v>
                </c:pt>
                <c:pt idx="2099">
                  <c:v>0.16459551609383041</c:v>
                </c:pt>
                <c:pt idx="2100">
                  <c:v>0.16459551609383041</c:v>
                </c:pt>
                <c:pt idx="2101">
                  <c:v>0.16459551609383041</c:v>
                </c:pt>
                <c:pt idx="2102">
                  <c:v>0.16417839284181374</c:v>
                </c:pt>
                <c:pt idx="2103">
                  <c:v>0.16087923778887925</c:v>
                </c:pt>
                <c:pt idx="2104">
                  <c:v>0.16006486032890463</c:v>
                </c:pt>
                <c:pt idx="2105">
                  <c:v>0.16006486032890463</c:v>
                </c:pt>
                <c:pt idx="2106">
                  <c:v>0.16006486032890463</c:v>
                </c:pt>
                <c:pt idx="2107">
                  <c:v>0.15804690661598919</c:v>
                </c:pt>
                <c:pt idx="2108">
                  <c:v>0.15645087629129387</c:v>
                </c:pt>
                <c:pt idx="2109">
                  <c:v>0.1552644395522482</c:v>
                </c:pt>
                <c:pt idx="2110">
                  <c:v>0.1552644395522482</c:v>
                </c:pt>
                <c:pt idx="2111">
                  <c:v>0.1552644395522482</c:v>
                </c:pt>
                <c:pt idx="2112">
                  <c:v>0.1552644395522482</c:v>
                </c:pt>
                <c:pt idx="2113">
                  <c:v>0.1552644395522482</c:v>
                </c:pt>
                <c:pt idx="2114">
                  <c:v>0.1552644395522482</c:v>
                </c:pt>
                <c:pt idx="2115">
                  <c:v>0.1552644395522482</c:v>
                </c:pt>
                <c:pt idx="2116">
                  <c:v>0.1552644395522482</c:v>
                </c:pt>
                <c:pt idx="2117">
                  <c:v>0.1552644395522482</c:v>
                </c:pt>
                <c:pt idx="2118">
                  <c:v>0.1552644395522482</c:v>
                </c:pt>
                <c:pt idx="2119">
                  <c:v>0.1552644395522482</c:v>
                </c:pt>
                <c:pt idx="2120">
                  <c:v>0.1552644395522482</c:v>
                </c:pt>
                <c:pt idx="2121">
                  <c:v>0.1552644395522482</c:v>
                </c:pt>
                <c:pt idx="2122">
                  <c:v>0.1552644395522482</c:v>
                </c:pt>
                <c:pt idx="2123">
                  <c:v>0.1552644395522482</c:v>
                </c:pt>
                <c:pt idx="2124">
                  <c:v>0.1552644395522482</c:v>
                </c:pt>
                <c:pt idx="2125">
                  <c:v>0.1552644395522482</c:v>
                </c:pt>
                <c:pt idx="2126">
                  <c:v>0.15565891538324864</c:v>
                </c:pt>
                <c:pt idx="2127">
                  <c:v>0.15684836646749845</c:v>
                </c:pt>
                <c:pt idx="2128">
                  <c:v>0.16006486032890463</c:v>
                </c:pt>
                <c:pt idx="2129">
                  <c:v>0.16006486032890463</c:v>
                </c:pt>
                <c:pt idx="2130">
                  <c:v>0.16006486032890463</c:v>
                </c:pt>
                <c:pt idx="2131">
                  <c:v>0.16006486032890463</c:v>
                </c:pt>
                <c:pt idx="2132">
                  <c:v>0.16006486032890463</c:v>
                </c:pt>
                <c:pt idx="2133">
                  <c:v>0.16006486032890463</c:v>
                </c:pt>
                <c:pt idx="2134">
                  <c:v>0.16006486032890463</c:v>
                </c:pt>
                <c:pt idx="2135">
                  <c:v>0.16006486032890463</c:v>
                </c:pt>
                <c:pt idx="2136">
                  <c:v>0.16006486032890463</c:v>
                </c:pt>
                <c:pt idx="2137">
                  <c:v>0.16047153244889728</c:v>
                </c:pt>
                <c:pt idx="2138">
                  <c:v>0.16087923778887925</c:v>
                </c:pt>
                <c:pt idx="2139">
                  <c:v>0.16128797897392178</c:v>
                </c:pt>
                <c:pt idx="2140">
                  <c:v>0.16376232667696103</c:v>
                </c:pt>
                <c:pt idx="2141">
                  <c:v>0.16925441263326574</c:v>
                </c:pt>
                <c:pt idx="2142">
                  <c:v>0.17011554466665868</c:v>
                </c:pt>
                <c:pt idx="2143">
                  <c:v>0.16968443238065023</c:v>
                </c:pt>
                <c:pt idx="2144">
                  <c:v>0.16968443238065023</c:v>
                </c:pt>
                <c:pt idx="2145">
                  <c:v>0.16754520376018428</c:v>
                </c:pt>
                <c:pt idx="2146">
                  <c:v>0.16712060531478926</c:v>
                </c:pt>
                <c:pt idx="2147">
                  <c:v>0.16501369911872224</c:v>
                </c:pt>
                <c:pt idx="2148">
                  <c:v>0.16501369911872224</c:v>
                </c:pt>
                <c:pt idx="2149">
                  <c:v>0.16459551609383041</c:v>
                </c:pt>
                <c:pt idx="2150">
                  <c:v>0.16252044395027404</c:v>
                </c:pt>
                <c:pt idx="2151">
                  <c:v>0.16128797897392178</c:v>
                </c:pt>
                <c:pt idx="2152">
                  <c:v>0.16047153244889728</c:v>
                </c:pt>
                <c:pt idx="2153">
                  <c:v>0.16006486032890463</c:v>
                </c:pt>
                <c:pt idx="2154">
                  <c:v>0.16006486032890463</c:v>
                </c:pt>
                <c:pt idx="2155">
                  <c:v>0.16128797897392178</c:v>
                </c:pt>
                <c:pt idx="2156">
                  <c:v>0.16169775863576558</c:v>
                </c:pt>
                <c:pt idx="2157">
                  <c:v>0.16087923778887925</c:v>
                </c:pt>
                <c:pt idx="2158">
                  <c:v>0.16087923778887925</c:v>
                </c:pt>
                <c:pt idx="2159">
                  <c:v>0.16047153244889728</c:v>
                </c:pt>
                <c:pt idx="2160">
                  <c:v>0.16006486032890463</c:v>
                </c:pt>
                <c:pt idx="2161">
                  <c:v>0.16006486032890463</c:v>
                </c:pt>
                <c:pt idx="2162">
                  <c:v>0.16087923778887925</c:v>
                </c:pt>
                <c:pt idx="2163">
                  <c:v>0.16006486032890463</c:v>
                </c:pt>
                <c:pt idx="2164">
                  <c:v>0.16006486032890463</c:v>
                </c:pt>
                <c:pt idx="2165">
                  <c:v>0.16006486032890463</c:v>
                </c:pt>
                <c:pt idx="2166">
                  <c:v>0.16006486032890463</c:v>
                </c:pt>
                <c:pt idx="2167">
                  <c:v>0.16006486032890463</c:v>
                </c:pt>
                <c:pt idx="2168">
                  <c:v>0.16006486032890463</c:v>
                </c:pt>
                <c:pt idx="2169">
                  <c:v>0.16006486032890463</c:v>
                </c:pt>
                <c:pt idx="2170">
                  <c:v>0.16047153244889728</c:v>
                </c:pt>
                <c:pt idx="2171">
                  <c:v>0.16210857941283963</c:v>
                </c:pt>
                <c:pt idx="2172">
                  <c:v>0.16417839284181374</c:v>
                </c:pt>
                <c:pt idx="2173">
                  <c:v>0.16501369911872224</c:v>
                </c:pt>
                <c:pt idx="2174">
                  <c:v>0.16501369911872224</c:v>
                </c:pt>
                <c:pt idx="2175">
                  <c:v>0.16459551609383041</c:v>
                </c:pt>
                <c:pt idx="2176">
                  <c:v>0.16501369911872224</c:v>
                </c:pt>
                <c:pt idx="2177">
                  <c:v>0.16417839284181374</c:v>
                </c:pt>
                <c:pt idx="2178">
                  <c:v>0.16334731492036886</c:v>
                </c:pt>
                <c:pt idx="2179">
                  <c:v>0.16210857941283963</c:v>
                </c:pt>
                <c:pt idx="2180">
                  <c:v>0.16128797897392178</c:v>
                </c:pt>
                <c:pt idx="2181">
                  <c:v>0.16128797897392178</c:v>
                </c:pt>
                <c:pt idx="2182">
                  <c:v>0.16334731492036886</c:v>
                </c:pt>
                <c:pt idx="2183">
                  <c:v>0.16501369911872224</c:v>
                </c:pt>
                <c:pt idx="2184">
                  <c:v>0.16501369911872224</c:v>
                </c:pt>
                <c:pt idx="2185">
                  <c:v>0.16501369911872224</c:v>
                </c:pt>
                <c:pt idx="2186">
                  <c:v>0.16501369911872224</c:v>
                </c:pt>
                <c:pt idx="2187">
                  <c:v>0.16376232667696103</c:v>
                </c:pt>
                <c:pt idx="2188">
                  <c:v>0.16459551609383041</c:v>
                </c:pt>
                <c:pt idx="2189">
                  <c:v>0.16839763968640054</c:v>
                </c:pt>
                <c:pt idx="2190">
                  <c:v>0.16968443238065023</c:v>
                </c:pt>
                <c:pt idx="2191">
                  <c:v>0.16968443238065023</c:v>
                </c:pt>
                <c:pt idx="2192">
                  <c:v>0.16968443238065023</c:v>
                </c:pt>
                <c:pt idx="2193">
                  <c:v>0.17011554466665868</c:v>
                </c:pt>
                <c:pt idx="2194">
                  <c:v>0.17011554466665868</c:v>
                </c:pt>
                <c:pt idx="2195">
                  <c:v>0.17054775226707292</c:v>
                </c:pt>
                <c:pt idx="2196">
                  <c:v>0.17141546454952097</c:v>
                </c:pt>
                <c:pt idx="2197">
                  <c:v>0.17316415580666208</c:v>
                </c:pt>
                <c:pt idx="2198">
                  <c:v>0.17141546454952097</c:v>
                </c:pt>
                <c:pt idx="2199">
                  <c:v>0.17272531763222668</c:v>
                </c:pt>
                <c:pt idx="2200">
                  <c:v>0.17493068630089295</c:v>
                </c:pt>
                <c:pt idx="2201">
                  <c:v>0.17228759157561091</c:v>
                </c:pt>
                <c:pt idx="2202">
                  <c:v>0.17098105796472571</c:v>
                </c:pt>
                <c:pt idx="2203">
                  <c:v>0.17448737132804842</c:v>
                </c:pt>
                <c:pt idx="2204">
                  <c:v>0.17098105796472571</c:v>
                </c:pt>
                <c:pt idx="2205">
                  <c:v>0.17185097481844927</c:v>
                </c:pt>
                <c:pt idx="2206">
                  <c:v>0.17404517981827031</c:v>
                </c:pt>
                <c:pt idx="2207">
                  <c:v>0.17360410892444192</c:v>
                </c:pt>
                <c:pt idx="2208">
                  <c:v>0.17228759157561091</c:v>
                </c:pt>
                <c:pt idx="2209">
                  <c:v>0.17448737132804842</c:v>
                </c:pt>
                <c:pt idx="2210">
                  <c:v>0.17272531763222668</c:v>
                </c:pt>
                <c:pt idx="2211">
                  <c:v>0.17272531763222668</c:v>
                </c:pt>
                <c:pt idx="2212">
                  <c:v>0.17316415580666208</c:v>
                </c:pt>
                <c:pt idx="2213">
                  <c:v>0.17360410892444192</c:v>
                </c:pt>
                <c:pt idx="2214">
                  <c:v>0.17272531763222668</c:v>
                </c:pt>
                <c:pt idx="2215">
                  <c:v>0.17761432921460102</c:v>
                </c:pt>
                <c:pt idx="2216">
                  <c:v>0.1771642132675508</c:v>
                </c:pt>
                <c:pt idx="2217">
                  <c:v>0.17537512759115231</c:v>
                </c:pt>
                <c:pt idx="2218">
                  <c:v>0.17537512759115231</c:v>
                </c:pt>
                <c:pt idx="2219">
                  <c:v>0.17404517981827031</c:v>
                </c:pt>
                <c:pt idx="2220">
                  <c:v>0.17537512759115231</c:v>
                </c:pt>
                <c:pt idx="2221">
                  <c:v>0.17404517981827031</c:v>
                </c:pt>
                <c:pt idx="2222">
                  <c:v>0.17582069806042946</c:v>
                </c:pt>
                <c:pt idx="2223">
                  <c:v>0.17448737132804842</c:v>
                </c:pt>
                <c:pt idx="2224">
                  <c:v>0.17404517981827031</c:v>
                </c:pt>
                <c:pt idx="2225">
                  <c:v>0.1771642132675508</c:v>
                </c:pt>
                <c:pt idx="2226">
                  <c:v>0.17942625805927662</c:v>
                </c:pt>
                <c:pt idx="2227">
                  <c:v>0.18171718479360949</c:v>
                </c:pt>
                <c:pt idx="2228">
                  <c:v>0.18125667125795938</c:v>
                </c:pt>
                <c:pt idx="2229">
                  <c:v>0.18079732477052704</c:v>
                </c:pt>
                <c:pt idx="2230">
                  <c:v>0.18217886834256158</c:v>
                </c:pt>
                <c:pt idx="2231">
                  <c:v>0.17942625805927662</c:v>
                </c:pt>
                <c:pt idx="2232">
                  <c:v>0.18403736223716946</c:v>
                </c:pt>
                <c:pt idx="2233">
                  <c:v>0.18264172487743502</c:v>
                </c:pt>
                <c:pt idx="2234">
                  <c:v>0.18217886834256158</c:v>
                </c:pt>
                <c:pt idx="2235">
                  <c:v>0.18033914237373971</c:v>
                </c:pt>
                <c:pt idx="2236">
                  <c:v>0.17851799480356162</c:v>
                </c:pt>
                <c:pt idx="2237">
                  <c:v>0.17448737132804842</c:v>
                </c:pt>
                <c:pt idx="2238">
                  <c:v>0.17897155026385667</c:v>
                </c:pt>
                <c:pt idx="2239">
                  <c:v>0.17851799480356162</c:v>
                </c:pt>
                <c:pt idx="2240">
                  <c:v>0.17942625805927662</c:v>
                </c:pt>
                <c:pt idx="2241">
                  <c:v>0.17942625805927662</c:v>
                </c:pt>
                <c:pt idx="2242">
                  <c:v>0.17897155026385667</c:v>
                </c:pt>
                <c:pt idx="2243">
                  <c:v>0.1771642132675508</c:v>
                </c:pt>
                <c:pt idx="2244">
                  <c:v>0.17806558875810394</c:v>
                </c:pt>
                <c:pt idx="2245">
                  <c:v>0.17806558875810394</c:v>
                </c:pt>
                <c:pt idx="2246">
                  <c:v>0.19214982797857075</c:v>
                </c:pt>
                <c:pt idx="2247">
                  <c:v>0.20061989556562707</c:v>
                </c:pt>
                <c:pt idx="2248">
                  <c:v>0.20112960468026225</c:v>
                </c:pt>
                <c:pt idx="2249">
                  <c:v>0.20266651521167967</c:v>
                </c:pt>
                <c:pt idx="2250">
                  <c:v>0.20164060879797224</c:v>
                </c:pt>
                <c:pt idx="2251">
                  <c:v>0.20164060879797224</c:v>
                </c:pt>
                <c:pt idx="2252">
                  <c:v>0.20525417513879721</c:v>
                </c:pt>
                <c:pt idx="2253">
                  <c:v>0.20369764122860118</c:v>
                </c:pt>
                <c:pt idx="2254">
                  <c:v>0.20421516988183508</c:v>
                </c:pt>
                <c:pt idx="2255">
                  <c:v>0.20577565843231704</c:v>
                </c:pt>
                <c:pt idx="2256">
                  <c:v>0.20473401340501593</c:v>
                </c:pt>
                <c:pt idx="2257">
                  <c:v>0.20215291120893217</c:v>
                </c:pt>
                <c:pt idx="2258">
                  <c:v>0.19859394362568891</c:v>
                </c:pt>
                <c:pt idx="2259">
                  <c:v>0.19312744722943098</c:v>
                </c:pt>
                <c:pt idx="2260">
                  <c:v>0.19263801743964137</c:v>
                </c:pt>
                <c:pt idx="2261">
                  <c:v>0.19214982797857075</c:v>
                </c:pt>
                <c:pt idx="2262">
                  <c:v>0.18876696792074643</c:v>
                </c:pt>
                <c:pt idx="2263">
                  <c:v>0.1906926701746687</c:v>
                </c:pt>
                <c:pt idx="2264">
                  <c:v>0.1911771574774267</c:v>
                </c:pt>
                <c:pt idx="2265">
                  <c:v>0.19361812049920624</c:v>
                </c:pt>
                <c:pt idx="2266">
                  <c:v>0.19214982797857075</c:v>
                </c:pt>
                <c:pt idx="2267">
                  <c:v>0.19166287570293752</c:v>
                </c:pt>
                <c:pt idx="2268">
                  <c:v>0.19020941067521979</c:v>
                </c:pt>
                <c:pt idx="2269">
                  <c:v>0.19020941067521979</c:v>
                </c:pt>
                <c:pt idx="2270">
                  <c:v>0.19166287570293752</c:v>
                </c:pt>
                <c:pt idx="2271">
                  <c:v>0.18972737586754146</c:v>
                </c:pt>
                <c:pt idx="2272">
                  <c:v>0.18924656264797943</c:v>
                </c:pt>
                <c:pt idx="2273">
                  <c:v>0.18876696792074643</c:v>
                </c:pt>
                <c:pt idx="2274">
                  <c:v>0.18781142159932449</c:v>
                </c:pt>
                <c:pt idx="2275">
                  <c:v>0.18686071229352161</c:v>
                </c:pt>
                <c:pt idx="2276">
                  <c:v>0.18544366421169092</c:v>
                </c:pt>
                <c:pt idx="2277">
                  <c:v>0.18450494059325054</c:v>
                </c:pt>
                <c:pt idx="2278">
                  <c:v>0.18403736223716946</c:v>
                </c:pt>
                <c:pt idx="2279">
                  <c:v>0.18217886834256158</c:v>
                </c:pt>
                <c:pt idx="2280">
                  <c:v>0.18079732477052704</c:v>
                </c:pt>
                <c:pt idx="2281">
                  <c:v>0.18217886834256158</c:v>
                </c:pt>
                <c:pt idx="2282">
                  <c:v>0.18217886834256158</c:v>
                </c:pt>
                <c:pt idx="2283">
                  <c:v>0.17988212111752244</c:v>
                </c:pt>
                <c:pt idx="2284">
                  <c:v>0.18079732477052704</c:v>
                </c:pt>
                <c:pt idx="2285">
                  <c:v>0.18171718479360949</c:v>
                </c:pt>
                <c:pt idx="2286">
                  <c:v>0.18171718479360949</c:v>
                </c:pt>
                <c:pt idx="2287">
                  <c:v>0.18264172487743502</c:v>
                </c:pt>
                <c:pt idx="2288">
                  <c:v>0.18079732477052704</c:v>
                </c:pt>
                <c:pt idx="2289">
                  <c:v>0.1771642132675508</c:v>
                </c:pt>
                <c:pt idx="2290">
                  <c:v>0.18217886834256158</c:v>
                </c:pt>
                <c:pt idx="2291">
                  <c:v>0.17671523801881442</c:v>
                </c:pt>
                <c:pt idx="2292">
                  <c:v>0.17493068630089295</c:v>
                </c:pt>
                <c:pt idx="2293">
                  <c:v>0.17228759157561091</c:v>
                </c:pt>
                <c:pt idx="2294">
                  <c:v>0.17141546454952097</c:v>
                </c:pt>
                <c:pt idx="2295">
                  <c:v>0.17404517981827031</c:v>
                </c:pt>
                <c:pt idx="2296">
                  <c:v>0.16797088097045895</c:v>
                </c:pt>
                <c:pt idx="2297">
                  <c:v>0.16754520376018428</c:v>
                </c:pt>
                <c:pt idx="2298">
                  <c:v>0.16925441263326574</c:v>
                </c:pt>
                <c:pt idx="2299">
                  <c:v>0.1771642132675508</c:v>
                </c:pt>
                <c:pt idx="2300">
                  <c:v>0.1835709688332002</c:v>
                </c:pt>
                <c:pt idx="2301">
                  <c:v>0.18079732477052704</c:v>
                </c:pt>
                <c:pt idx="2302">
                  <c:v>0.18828858859790124</c:v>
                </c:pt>
                <c:pt idx="2303">
                  <c:v>0.18544366421169092</c:v>
                </c:pt>
                <c:pt idx="2304">
                  <c:v>0.18079732477052704</c:v>
                </c:pt>
                <c:pt idx="2305">
                  <c:v>0.18217886834256158</c:v>
                </c:pt>
                <c:pt idx="2306">
                  <c:v>0.17761432921460102</c:v>
                </c:pt>
                <c:pt idx="2307">
                  <c:v>0.17185097481844927</c:v>
                </c:pt>
                <c:pt idx="2308">
                  <c:v>0.17185097481844927</c:v>
                </c:pt>
                <c:pt idx="2309">
                  <c:v>0.17493068630089295</c:v>
                </c:pt>
                <c:pt idx="2310">
                  <c:v>0.17761432921460102</c:v>
                </c:pt>
                <c:pt idx="2311">
                  <c:v>0.17054775226707292</c:v>
                </c:pt>
                <c:pt idx="2312">
                  <c:v>0.16543294460902333</c:v>
                </c:pt>
                <c:pt idx="2313">
                  <c:v>0.18079732477052704</c:v>
                </c:pt>
                <c:pt idx="2314">
                  <c:v>0.15965921881048095</c:v>
                </c:pt>
                <c:pt idx="2315">
                  <c:v>0.15925460528184279</c:v>
                </c:pt>
                <c:pt idx="2316">
                  <c:v>0.15487096341458867</c:v>
                </c:pt>
                <c:pt idx="2317">
                  <c:v>7.9661045142953774E-2</c:v>
                </c:pt>
                <c:pt idx="2318">
                  <c:v>8.8395061030424299E-2</c:v>
                </c:pt>
                <c:pt idx="2319">
                  <c:v>0.12325087183145866</c:v>
                </c:pt>
                <c:pt idx="2320">
                  <c:v>0.1521444098612319</c:v>
                </c:pt>
                <c:pt idx="2321">
                  <c:v>0.17493068630089295</c:v>
                </c:pt>
                <c:pt idx="2322">
                  <c:v>0.18972737586754146</c:v>
                </c:pt>
                <c:pt idx="2323">
                  <c:v>0.20893249957461763</c:v>
                </c:pt>
                <c:pt idx="2324">
                  <c:v>0.2084030161127183</c:v>
                </c:pt>
                <c:pt idx="2325">
                  <c:v>0.2099955056457827</c:v>
                </c:pt>
                <c:pt idx="2326">
                  <c:v>0.20946332827969921</c:v>
                </c:pt>
                <c:pt idx="2327">
                  <c:v>0.21484635994180337</c:v>
                </c:pt>
                <c:pt idx="2328">
                  <c:v>0.21593945453192606</c:v>
                </c:pt>
                <c:pt idx="2329">
                  <c:v>0.21593945453192606</c:v>
                </c:pt>
                <c:pt idx="2330">
                  <c:v>0.21593945453192606</c:v>
                </c:pt>
                <c:pt idx="2331">
                  <c:v>0.21484635994180337</c:v>
                </c:pt>
                <c:pt idx="2332">
                  <c:v>0.21814235633663923</c:v>
                </c:pt>
                <c:pt idx="2333">
                  <c:v>0.22261580777175491</c:v>
                </c:pt>
                <c:pt idx="2334">
                  <c:v>0.22205164763002161</c:v>
                </c:pt>
                <c:pt idx="2335">
                  <c:v>0.22036773099779097</c:v>
                </c:pt>
                <c:pt idx="2336">
                  <c:v>0.22545818163066386</c:v>
                </c:pt>
                <c:pt idx="2337">
                  <c:v>0.23779789176883592</c:v>
                </c:pt>
                <c:pt idx="2338">
                  <c:v>0.2482801505172863</c:v>
                </c:pt>
                <c:pt idx="2339">
                  <c:v>0.25401537247382061</c:v>
                </c:pt>
                <c:pt idx="2340">
                  <c:v>0.25401537247382061</c:v>
                </c:pt>
                <c:pt idx="2341">
                  <c:v>0.25145020845962118</c:v>
                </c:pt>
                <c:pt idx="2342">
                  <c:v>0.2533716385450776</c:v>
                </c:pt>
                <c:pt idx="2343">
                  <c:v>0.40929458600590962</c:v>
                </c:pt>
                <c:pt idx="2344">
                  <c:v>0.86741714104850309</c:v>
                </c:pt>
                <c:pt idx="2345">
                  <c:v>1.038651852416324</c:v>
                </c:pt>
                <c:pt idx="2346">
                  <c:v>0.85865756396524218</c:v>
                </c:pt>
                <c:pt idx="2347">
                  <c:v>0.81410045974339273</c:v>
                </c:pt>
                <c:pt idx="2348">
                  <c:v>0.51039921762830776</c:v>
                </c:pt>
                <c:pt idx="2349">
                  <c:v>0.43720789928985793</c:v>
                </c:pt>
                <c:pt idx="2350">
                  <c:v>0.36052551010418582</c:v>
                </c:pt>
                <c:pt idx="2351">
                  <c:v>0.42194903695489638</c:v>
                </c:pt>
                <c:pt idx="2352">
                  <c:v>0.55638831426745949</c:v>
                </c:pt>
                <c:pt idx="2353">
                  <c:v>0.4682114175934306</c:v>
                </c:pt>
                <c:pt idx="2354">
                  <c:v>0.53425180730395894</c:v>
                </c:pt>
                <c:pt idx="2355">
                  <c:v>0.99227945626746161</c:v>
                </c:pt>
                <c:pt idx="2356">
                  <c:v>1.1761643185022044</c:v>
                </c:pt>
                <c:pt idx="2357">
                  <c:v>0.84783238212479284</c:v>
                </c:pt>
                <c:pt idx="2358">
                  <c:v>1.2691939697666401</c:v>
                </c:pt>
                <c:pt idx="2359">
                  <c:v>1.2691939697666401</c:v>
                </c:pt>
                <c:pt idx="2360">
                  <c:v>0.80179990415478886</c:v>
                </c:pt>
                <c:pt idx="2361">
                  <c:v>1.020366049600429</c:v>
                </c:pt>
                <c:pt idx="2362">
                  <c:v>1.5197424692118657</c:v>
                </c:pt>
                <c:pt idx="2363">
                  <c:v>1.3420602087749038</c:v>
                </c:pt>
                <c:pt idx="2364">
                  <c:v>1.3386591166189801</c:v>
                </c:pt>
                <c:pt idx="2365">
                  <c:v>1.0954990366728179</c:v>
                </c:pt>
                <c:pt idx="2366">
                  <c:v>1.1791525648661068</c:v>
                </c:pt>
                <c:pt idx="2367">
                  <c:v>1.1761643185022044</c:v>
                </c:pt>
                <c:pt idx="2368">
                  <c:v>0.90565335436258065</c:v>
                </c:pt>
                <c:pt idx="2369">
                  <c:v>0.92422561316563134</c:v>
                </c:pt>
                <c:pt idx="2370">
                  <c:v>1.523603634557763</c:v>
                </c:pt>
                <c:pt idx="2371">
                  <c:v>1.1236524420858161</c:v>
                </c:pt>
                <c:pt idx="2372">
                  <c:v>0.40929458600590962</c:v>
                </c:pt>
                <c:pt idx="2373">
                  <c:v>3.9645691754130699E-2</c:v>
                </c:pt>
                <c:pt idx="2374">
                  <c:v>5.3484999982734406E-2</c:v>
                </c:pt>
                <c:pt idx="2375">
                  <c:v>5.4305522923726549E-2</c:v>
                </c:pt>
                <c:pt idx="2376">
                  <c:v>5.7715438551563338E-2</c:v>
                </c:pt>
                <c:pt idx="2377">
                  <c:v>5.9651037269309121E-2</c:v>
                </c:pt>
                <c:pt idx="2378">
                  <c:v>6.2915840098910519E-2</c:v>
                </c:pt>
                <c:pt idx="2379">
                  <c:v>5.9048653670542219E-2</c:v>
                </c:pt>
                <c:pt idx="2380">
                  <c:v>5.4859519573916479E-2</c:v>
                </c:pt>
                <c:pt idx="2381">
                  <c:v>5.2944883863308104E-2</c:v>
                </c:pt>
                <c:pt idx="2382">
                  <c:v>5.1226891117358973E-2</c:v>
                </c:pt>
                <c:pt idx="2383">
                  <c:v>5.0325025080472451E-2</c:v>
                </c:pt>
                <c:pt idx="2384">
                  <c:v>3.6739733353853943E-2</c:v>
                </c:pt>
                <c:pt idx="2385">
                  <c:v>8.4757863329820108E-3</c:v>
                </c:pt>
                <c:pt idx="2386">
                  <c:v>1.6815895506542524E-2</c:v>
                </c:pt>
                <c:pt idx="2387">
                  <c:v>2.8004124515528195E-2</c:v>
                </c:pt>
                <c:pt idx="2388">
                  <c:v>3.8262029305137467E-2</c:v>
                </c:pt>
                <c:pt idx="2389">
                  <c:v>4.7351746287140922E-2</c:v>
                </c:pt>
                <c:pt idx="2390">
                  <c:v>5.72777566521009E-2</c:v>
                </c:pt>
                <c:pt idx="2391">
                  <c:v>6.4043343945687253E-2</c:v>
                </c:pt>
                <c:pt idx="2392">
                  <c:v>6.8064710238136997E-2</c:v>
                </c:pt>
                <c:pt idx="2393">
                  <c:v>7.0705304997159504E-2</c:v>
                </c:pt>
                <c:pt idx="2394">
                  <c:v>7.2522371968282096E-2</c:v>
                </c:pt>
                <c:pt idx="2395">
                  <c:v>7.6297797273075493E-2</c:v>
                </c:pt>
                <c:pt idx="2396">
                  <c:v>7.6880818794642508E-2</c:v>
                </c:pt>
                <c:pt idx="2397">
                  <c:v>7.6297797273075493E-2</c:v>
                </c:pt>
                <c:pt idx="2398">
                  <c:v>7.6297797273075493E-2</c:v>
                </c:pt>
                <c:pt idx="2399">
                  <c:v>7.7076147647594795E-2</c:v>
                </c:pt>
                <c:pt idx="2400">
                  <c:v>7.8457415907396938E-2</c:v>
                </c:pt>
                <c:pt idx="2401">
                  <c:v>7.8856591285125746E-2</c:v>
                </c:pt>
                <c:pt idx="2402">
                  <c:v>7.9056939925591943E-2</c:v>
                </c:pt>
                <c:pt idx="2403">
                  <c:v>8.0678162815566612E-2</c:v>
                </c:pt>
                <c:pt idx="2404">
                  <c:v>8.1501199397060034E-2</c:v>
                </c:pt>
                <c:pt idx="2405">
                  <c:v>8.359571178954861E-2</c:v>
                </c:pt>
                <c:pt idx="2406">
                  <c:v>8.5093816026392238E-2</c:v>
                </c:pt>
                <c:pt idx="2407">
                  <c:v>8.6618767529159577E-2</c:v>
                </c:pt>
                <c:pt idx="2408">
                  <c:v>8.8619643782642643E-2</c:v>
                </c:pt>
                <c:pt idx="2409">
                  <c:v>8.9070522509299602E-2</c:v>
                </c:pt>
                <c:pt idx="2410">
                  <c:v>8.9070522509299602E-2</c:v>
                </c:pt>
                <c:pt idx="2411">
                  <c:v>8.9296821386787725E-2</c:v>
                </c:pt>
                <c:pt idx="2412">
                  <c:v>9.0207781032464462E-2</c:v>
                </c:pt>
                <c:pt idx="2413">
                  <c:v>9.1824379014203761E-2</c:v>
                </c:pt>
                <c:pt idx="2414">
                  <c:v>9.1591674718863259E-2</c:v>
                </c:pt>
                <c:pt idx="2415">
                  <c:v>9.1591674718863259E-2</c:v>
                </c:pt>
                <c:pt idx="2416">
                  <c:v>9.1591674718863259E-2</c:v>
                </c:pt>
                <c:pt idx="2417">
                  <c:v>9.1824379014203761E-2</c:v>
                </c:pt>
                <c:pt idx="2418">
                  <c:v>9.2526045262552384E-2</c:v>
                </c:pt>
                <c:pt idx="2419">
                  <c:v>9.1591674718863259E-2</c:v>
                </c:pt>
                <c:pt idx="2420">
                  <c:v>9.1359560150234262E-2</c:v>
                </c:pt>
                <c:pt idx="2421">
                  <c:v>9.0436969309497836E-2</c:v>
                </c:pt>
                <c:pt idx="2422">
                  <c:v>8.8844797125706712E-2</c:v>
                </c:pt>
                <c:pt idx="2423">
                  <c:v>8.6618767529159577E-2</c:v>
                </c:pt>
                <c:pt idx="2424">
                  <c:v>8.6180299689206555E-2</c:v>
                </c:pt>
                <c:pt idx="2425">
                  <c:v>8.6180299689206555E-2</c:v>
                </c:pt>
                <c:pt idx="2426">
                  <c:v>8.6180299689206555E-2</c:v>
                </c:pt>
                <c:pt idx="2427">
                  <c:v>8.6180299689206555E-2</c:v>
                </c:pt>
                <c:pt idx="2428">
                  <c:v>8.6180299689206555E-2</c:v>
                </c:pt>
                <c:pt idx="2429">
                  <c:v>8.5961898801264758E-2</c:v>
                </c:pt>
                <c:pt idx="2430">
                  <c:v>8.4021029771847167E-2</c:v>
                </c:pt>
                <c:pt idx="2431">
                  <c:v>8.359571178954861E-2</c:v>
                </c:pt>
                <c:pt idx="2432">
                  <c:v>8.380810097519456E-2</c:v>
                </c:pt>
                <c:pt idx="2433">
                  <c:v>8.5310011401758437E-2</c:v>
                </c:pt>
                <c:pt idx="2434">
                  <c:v>8.6180299689206555E-2</c:v>
                </c:pt>
                <c:pt idx="2435">
                  <c:v>8.6180299689206555E-2</c:v>
                </c:pt>
                <c:pt idx="2436">
                  <c:v>8.6618767529159577E-2</c:v>
                </c:pt>
                <c:pt idx="2437">
                  <c:v>8.6838837304311231E-2</c:v>
                </c:pt>
                <c:pt idx="2438">
                  <c:v>8.817104742304116E-2</c:v>
                </c:pt>
                <c:pt idx="2439">
                  <c:v>8.8844797125706712E-2</c:v>
                </c:pt>
                <c:pt idx="2440">
                  <c:v>8.8844797125706712E-2</c:v>
                </c:pt>
                <c:pt idx="2441">
                  <c:v>8.8619643782642643E-2</c:v>
                </c:pt>
                <c:pt idx="2442">
                  <c:v>8.7502407064721094E-2</c:v>
                </c:pt>
                <c:pt idx="2443">
                  <c:v>8.6399255461911559E-2</c:v>
                </c:pt>
                <c:pt idx="2444">
                  <c:v>8.6180299689206555E-2</c:v>
                </c:pt>
                <c:pt idx="2445">
                  <c:v>8.6180299689206555E-2</c:v>
                </c:pt>
                <c:pt idx="2446">
                  <c:v>8.6180299689206555E-2</c:v>
                </c:pt>
                <c:pt idx="2447">
                  <c:v>8.6180299689206555E-2</c:v>
                </c:pt>
                <c:pt idx="2448">
                  <c:v>8.6180299689206555E-2</c:v>
                </c:pt>
                <c:pt idx="2449">
                  <c:v>8.6180299689206555E-2</c:v>
                </c:pt>
                <c:pt idx="2450">
                  <c:v>8.6180299689206555E-2</c:v>
                </c:pt>
                <c:pt idx="2451">
                  <c:v>8.5744051391878781E-2</c:v>
                </c:pt>
                <c:pt idx="2452">
                  <c:v>8.5961898801264758E-2</c:v>
                </c:pt>
                <c:pt idx="2453">
                  <c:v>8.5093816026392238E-2</c:v>
                </c:pt>
                <c:pt idx="2454">
                  <c:v>8.5310011401758437E-2</c:v>
                </c:pt>
                <c:pt idx="2455">
                  <c:v>8.5961898801264758E-2</c:v>
                </c:pt>
                <c:pt idx="2456">
                  <c:v>8.5961898801264758E-2</c:v>
                </c:pt>
                <c:pt idx="2457">
                  <c:v>8.5310011401758437E-2</c:v>
                </c:pt>
                <c:pt idx="2458">
                  <c:v>8.5093816026392238E-2</c:v>
                </c:pt>
                <c:pt idx="2459">
                  <c:v>8.4878168540301738E-2</c:v>
                </c:pt>
                <c:pt idx="2460">
                  <c:v>8.5310011401758437E-2</c:v>
                </c:pt>
                <c:pt idx="2461">
                  <c:v>8.5093816026392238E-2</c:v>
                </c:pt>
                <c:pt idx="2462">
                  <c:v>8.5744051391878781E-2</c:v>
                </c:pt>
                <c:pt idx="2463">
                  <c:v>8.6180299689206555E-2</c:v>
                </c:pt>
                <c:pt idx="2464">
                  <c:v>8.6180299689206555E-2</c:v>
                </c:pt>
                <c:pt idx="2465">
                  <c:v>8.6180299689206555E-2</c:v>
                </c:pt>
                <c:pt idx="2466">
                  <c:v>8.6399255461911559E-2</c:v>
                </c:pt>
                <c:pt idx="2467">
                  <c:v>8.7502407064721094E-2</c:v>
                </c:pt>
                <c:pt idx="2468">
                  <c:v>8.8619643782642643E-2</c:v>
                </c:pt>
                <c:pt idx="2469">
                  <c:v>8.8844797125706712E-2</c:v>
                </c:pt>
                <c:pt idx="2470">
                  <c:v>8.8844797125706712E-2</c:v>
                </c:pt>
                <c:pt idx="2471">
                  <c:v>8.8844797125706712E-2</c:v>
                </c:pt>
                <c:pt idx="2472">
                  <c:v>8.8844797125706712E-2</c:v>
                </c:pt>
                <c:pt idx="2473">
                  <c:v>8.9070522509299602E-2</c:v>
                </c:pt>
                <c:pt idx="2474">
                  <c:v>9.0436969309497836E-2</c:v>
                </c:pt>
                <c:pt idx="2475">
                  <c:v>8.9751145455389411E-2</c:v>
                </c:pt>
                <c:pt idx="2476">
                  <c:v>8.9070522509299602E-2</c:v>
                </c:pt>
                <c:pt idx="2477">
                  <c:v>8.8844797125706712E-2</c:v>
                </c:pt>
                <c:pt idx="2478">
                  <c:v>8.8844797125706712E-2</c:v>
                </c:pt>
                <c:pt idx="2479">
                  <c:v>9.0666739878498909E-2</c:v>
                </c:pt>
                <c:pt idx="2480">
                  <c:v>9.1359560150234262E-2</c:v>
                </c:pt>
                <c:pt idx="2481">
                  <c:v>9.1359560150234262E-2</c:v>
                </c:pt>
                <c:pt idx="2482">
                  <c:v>9.1359560150234262E-2</c:v>
                </c:pt>
                <c:pt idx="2483">
                  <c:v>9.2291562782032155E-2</c:v>
                </c:pt>
                <c:pt idx="2484">
                  <c:v>9.3945503854712578E-2</c:v>
                </c:pt>
                <c:pt idx="2485">
                  <c:v>9.3945503854712578E-2</c:v>
                </c:pt>
                <c:pt idx="2486">
                  <c:v>9.3945503854712578E-2</c:v>
                </c:pt>
                <c:pt idx="2487">
                  <c:v>9.4903886936835297E-2</c:v>
                </c:pt>
                <c:pt idx="2488">
                  <c:v>9.6359824422974361E-2</c:v>
                </c:pt>
                <c:pt idx="2489">
                  <c:v>9.6850083614753751E-2</c:v>
                </c:pt>
                <c:pt idx="2490">
                  <c:v>9.6850083614753751E-2</c:v>
                </c:pt>
                <c:pt idx="2491">
                  <c:v>9.6850083614753751E-2</c:v>
                </c:pt>
                <c:pt idx="2492">
                  <c:v>9.7096147796137705E-2</c:v>
                </c:pt>
                <c:pt idx="2493">
                  <c:v>9.6850083614753751E-2</c:v>
                </c:pt>
                <c:pt idx="2494">
                  <c:v>9.6850083614753751E-2</c:v>
                </c:pt>
                <c:pt idx="2495">
                  <c:v>9.6850083614753751E-2</c:v>
                </c:pt>
                <c:pt idx="2496">
                  <c:v>9.6850083614753751E-2</c:v>
                </c:pt>
                <c:pt idx="2497">
                  <c:v>9.7096147796137705E-2</c:v>
                </c:pt>
                <c:pt idx="2498">
                  <c:v>9.8836191002669646E-2</c:v>
                </c:pt>
                <c:pt idx="2499">
                  <c:v>9.9844466326893269E-2</c:v>
                </c:pt>
                <c:pt idx="2500">
                  <c:v>9.9844466326893269E-2</c:v>
                </c:pt>
                <c:pt idx="2501">
                  <c:v>0.10163376167264329</c:v>
                </c:pt>
                <c:pt idx="2502">
                  <c:v>0.10267057635523039</c:v>
                </c:pt>
                <c:pt idx="2503">
                  <c:v>0.10267057635523039</c:v>
                </c:pt>
                <c:pt idx="2504">
                  <c:v>0.10267057635523039</c:v>
                </c:pt>
                <c:pt idx="2505">
                  <c:v>0.10267057635523039</c:v>
                </c:pt>
                <c:pt idx="2506">
                  <c:v>0.10267057635523039</c:v>
                </c:pt>
                <c:pt idx="2507">
                  <c:v>0.10267057635523039</c:v>
                </c:pt>
                <c:pt idx="2508">
                  <c:v>0.10267057635523039</c:v>
                </c:pt>
                <c:pt idx="2509">
                  <c:v>0.10267057635523039</c:v>
                </c:pt>
                <c:pt idx="2510">
                  <c:v>0.10267057635523039</c:v>
                </c:pt>
                <c:pt idx="2511">
                  <c:v>0.10267057635523039</c:v>
                </c:pt>
                <c:pt idx="2512">
                  <c:v>0.10267057635523039</c:v>
                </c:pt>
                <c:pt idx="2513">
                  <c:v>0.10267057635523039</c:v>
                </c:pt>
                <c:pt idx="2514">
                  <c:v>0.10267057635523039</c:v>
                </c:pt>
                <c:pt idx="2515">
                  <c:v>0.10267057635523039</c:v>
                </c:pt>
                <c:pt idx="2516">
                  <c:v>0.10267057635523039</c:v>
                </c:pt>
                <c:pt idx="2517">
                  <c:v>0.10267057635523039</c:v>
                </c:pt>
                <c:pt idx="2518">
                  <c:v>0.10267057635523039</c:v>
                </c:pt>
                <c:pt idx="2519">
                  <c:v>0.10267057635523039</c:v>
                </c:pt>
                <c:pt idx="2520">
                  <c:v>0.10267057635523039</c:v>
                </c:pt>
                <c:pt idx="2521">
                  <c:v>0.10293142849267889</c:v>
                </c:pt>
                <c:pt idx="2522">
                  <c:v>0.10398148129604351</c:v>
                </c:pt>
                <c:pt idx="2523">
                  <c:v>0.10584491536877517</c:v>
                </c:pt>
                <c:pt idx="2524">
                  <c:v>0.10584491536877517</c:v>
                </c:pt>
                <c:pt idx="2525">
                  <c:v>0.10692469004724287</c:v>
                </c:pt>
                <c:pt idx="2526">
                  <c:v>0.10856504082167569</c:v>
                </c:pt>
                <c:pt idx="2527">
                  <c:v>0.10911739767254679</c:v>
                </c:pt>
                <c:pt idx="2528">
                  <c:v>0.10911739767254679</c:v>
                </c:pt>
                <c:pt idx="2529">
                  <c:v>0.10911739767254679</c:v>
                </c:pt>
                <c:pt idx="2530">
                  <c:v>0.10911739767254679</c:v>
                </c:pt>
                <c:pt idx="2531">
                  <c:v>0.10911739767254679</c:v>
                </c:pt>
                <c:pt idx="2532">
                  <c:v>0.10911739767254679</c:v>
                </c:pt>
                <c:pt idx="2533">
                  <c:v>0.10856504082167569</c:v>
                </c:pt>
                <c:pt idx="2534">
                  <c:v>0.10665371805789621</c:v>
                </c:pt>
                <c:pt idx="2535">
                  <c:v>0.10584491536877517</c:v>
                </c:pt>
                <c:pt idx="2536">
                  <c:v>0.1061138324567303</c:v>
                </c:pt>
                <c:pt idx="2537">
                  <c:v>0.10692469004724287</c:v>
                </c:pt>
                <c:pt idx="2538">
                  <c:v>0.10884086885299554</c:v>
                </c:pt>
                <c:pt idx="2539">
                  <c:v>0.10911739767254679</c:v>
                </c:pt>
                <c:pt idx="2540">
                  <c:v>0.10911739767254679</c:v>
                </c:pt>
                <c:pt idx="2541">
                  <c:v>0.10939462906080073</c:v>
                </c:pt>
                <c:pt idx="2542">
                  <c:v>0.11163798779490533</c:v>
                </c:pt>
                <c:pt idx="2543">
                  <c:v>0.11249105763224222</c:v>
                </c:pt>
                <c:pt idx="2544">
                  <c:v>0.11249105763224222</c:v>
                </c:pt>
                <c:pt idx="2545">
                  <c:v>0.11249105763224222</c:v>
                </c:pt>
                <c:pt idx="2546">
                  <c:v>0.11363863279125803</c:v>
                </c:pt>
                <c:pt idx="2547">
                  <c:v>0.11538198336091834</c:v>
                </c:pt>
                <c:pt idx="2548">
                  <c:v>0.1159690234291962</c:v>
                </c:pt>
                <c:pt idx="2549">
                  <c:v>0.1159690234291962</c:v>
                </c:pt>
                <c:pt idx="2550">
                  <c:v>0.11567513099923181</c:v>
                </c:pt>
                <c:pt idx="2551">
                  <c:v>0.11567513099923181</c:v>
                </c:pt>
                <c:pt idx="2552">
                  <c:v>0.11567513099923181</c:v>
                </c:pt>
                <c:pt idx="2553">
                  <c:v>0.11538198336091834</c:v>
                </c:pt>
                <c:pt idx="2554">
                  <c:v>0.11335064611221822</c:v>
                </c:pt>
                <c:pt idx="2555">
                  <c:v>0.11249105763224222</c:v>
                </c:pt>
                <c:pt idx="2556">
                  <c:v>0.11249105763224222</c:v>
                </c:pt>
                <c:pt idx="2557">
                  <c:v>0.11249105763224222</c:v>
                </c:pt>
                <c:pt idx="2558">
                  <c:v>0.11249105763224222</c:v>
                </c:pt>
                <c:pt idx="2559">
                  <c:v>0.11249105763224222</c:v>
                </c:pt>
                <c:pt idx="2560">
                  <c:v>0.11249105763224222</c:v>
                </c:pt>
                <c:pt idx="2561">
                  <c:v>0.11220597917508908</c:v>
                </c:pt>
                <c:pt idx="2562">
                  <c:v>0.11220597917508908</c:v>
                </c:pt>
                <c:pt idx="2563">
                  <c:v>0.11220597917508908</c:v>
                </c:pt>
                <c:pt idx="2564">
                  <c:v>0.11220597917508908</c:v>
                </c:pt>
                <c:pt idx="2565">
                  <c:v>0.11163798779490533</c:v>
                </c:pt>
                <c:pt idx="2566">
                  <c:v>0.11023055651042338</c:v>
                </c:pt>
                <c:pt idx="2567">
                  <c:v>0.10911739767254679</c:v>
                </c:pt>
                <c:pt idx="2568">
                  <c:v>0.10911739767254679</c:v>
                </c:pt>
                <c:pt idx="2569">
                  <c:v>0.10911739767254679</c:v>
                </c:pt>
                <c:pt idx="2570">
                  <c:v>0.10884086885299554</c:v>
                </c:pt>
                <c:pt idx="2571">
                  <c:v>0.10884086885299554</c:v>
                </c:pt>
                <c:pt idx="2572">
                  <c:v>0.10884086885299554</c:v>
                </c:pt>
                <c:pt idx="2573">
                  <c:v>0.10884086885299554</c:v>
                </c:pt>
                <c:pt idx="2574">
                  <c:v>0.10884086885299554</c:v>
                </c:pt>
                <c:pt idx="2575">
                  <c:v>0.10884086885299554</c:v>
                </c:pt>
                <c:pt idx="2576">
                  <c:v>0.10884086885299554</c:v>
                </c:pt>
                <c:pt idx="2577">
                  <c:v>0.10911739767254679</c:v>
                </c:pt>
                <c:pt idx="2578">
                  <c:v>0.10995120668793422</c:v>
                </c:pt>
                <c:pt idx="2579">
                  <c:v>0.10967256480275282</c:v>
                </c:pt>
                <c:pt idx="2580">
                  <c:v>0.10911739767254679</c:v>
                </c:pt>
                <c:pt idx="2581">
                  <c:v>0.10911739767254679</c:v>
                </c:pt>
                <c:pt idx="2582">
                  <c:v>0.10911739767254679</c:v>
                </c:pt>
                <c:pt idx="2583">
                  <c:v>0.10884086885299554</c:v>
                </c:pt>
                <c:pt idx="2584">
                  <c:v>0.10884086885299554</c:v>
                </c:pt>
                <c:pt idx="2585">
                  <c:v>0.10884086885299554</c:v>
                </c:pt>
                <c:pt idx="2586">
                  <c:v>0.10884086885299554</c:v>
                </c:pt>
                <c:pt idx="2587">
                  <c:v>0.10884086885299554</c:v>
                </c:pt>
                <c:pt idx="2588">
                  <c:v>0.10884086885299554</c:v>
                </c:pt>
                <c:pt idx="2589">
                  <c:v>0.10828991180262565</c:v>
                </c:pt>
                <c:pt idx="2590">
                  <c:v>0.10774174371998979</c:v>
                </c:pt>
                <c:pt idx="2591">
                  <c:v>0.10774174371998979</c:v>
                </c:pt>
                <c:pt idx="2592">
                  <c:v>0.10856504082167569</c:v>
                </c:pt>
                <c:pt idx="2593">
                  <c:v>0.10856504082167569</c:v>
                </c:pt>
                <c:pt idx="2594">
                  <c:v>0.10856504082167569</c:v>
                </c:pt>
                <c:pt idx="2595">
                  <c:v>0.10856504082167569</c:v>
                </c:pt>
                <c:pt idx="2596">
                  <c:v>0.10856504082167569</c:v>
                </c:pt>
                <c:pt idx="2597">
                  <c:v>0.10856504082167569</c:v>
                </c:pt>
                <c:pt idx="2598">
                  <c:v>0.10856504082167569</c:v>
                </c:pt>
                <c:pt idx="2599">
                  <c:v>0.10856504082167569</c:v>
                </c:pt>
                <c:pt idx="2600">
                  <c:v>0.10856504082167569</c:v>
                </c:pt>
                <c:pt idx="2601">
                  <c:v>0.10856504082167569</c:v>
                </c:pt>
                <c:pt idx="2602">
                  <c:v>0.10884086885299554</c:v>
                </c:pt>
                <c:pt idx="2603">
                  <c:v>0.10856504082167569</c:v>
                </c:pt>
                <c:pt idx="2604">
                  <c:v>0.10884086885299554</c:v>
                </c:pt>
                <c:pt idx="2605">
                  <c:v>0.10884086885299554</c:v>
                </c:pt>
                <c:pt idx="2606">
                  <c:v>0.10884086885299554</c:v>
                </c:pt>
                <c:pt idx="2607">
                  <c:v>0.10995120668793422</c:v>
                </c:pt>
                <c:pt idx="2608">
                  <c:v>0.11051061606885472</c:v>
                </c:pt>
                <c:pt idx="2609">
                  <c:v>0.1107913871664342</c:v>
                </c:pt>
                <c:pt idx="2610">
                  <c:v>0.11135507121477757</c:v>
                </c:pt>
                <c:pt idx="2611">
                  <c:v>0.11192162317293304</c:v>
                </c:pt>
                <c:pt idx="2612">
                  <c:v>0.11163798779490533</c:v>
                </c:pt>
                <c:pt idx="2613">
                  <c:v>0.11107287161094889</c:v>
                </c:pt>
                <c:pt idx="2614">
                  <c:v>0.1107913871664342</c:v>
                </c:pt>
                <c:pt idx="2615">
                  <c:v>0.11023055651042338</c:v>
                </c:pt>
                <c:pt idx="2616">
                  <c:v>0.10967256480275282</c:v>
                </c:pt>
                <c:pt idx="2617">
                  <c:v>0.10884086885299554</c:v>
                </c:pt>
                <c:pt idx="2618">
                  <c:v>0.10856504082167569</c:v>
                </c:pt>
                <c:pt idx="2619">
                  <c:v>0.10856504082167569</c:v>
                </c:pt>
                <c:pt idx="2620">
                  <c:v>0.10856504082167569</c:v>
                </c:pt>
                <c:pt idx="2621">
                  <c:v>0.10856504082167569</c:v>
                </c:pt>
                <c:pt idx="2622">
                  <c:v>0.10884086885299554</c:v>
                </c:pt>
                <c:pt idx="2623">
                  <c:v>0.10856504082167569</c:v>
                </c:pt>
                <c:pt idx="2624">
                  <c:v>0.10856504082167569</c:v>
                </c:pt>
                <c:pt idx="2625">
                  <c:v>0.10856504082167569</c:v>
                </c:pt>
                <c:pt idx="2626">
                  <c:v>0.10856504082167569</c:v>
                </c:pt>
                <c:pt idx="2627">
                  <c:v>0.10856504082167569</c:v>
                </c:pt>
                <c:pt idx="2628">
                  <c:v>0.10856504082167569</c:v>
                </c:pt>
                <c:pt idx="2629">
                  <c:v>0.10856504082167569</c:v>
                </c:pt>
                <c:pt idx="2630">
                  <c:v>0.10856504082167569</c:v>
                </c:pt>
                <c:pt idx="2631">
                  <c:v>0.10856504082167569</c:v>
                </c:pt>
                <c:pt idx="2632">
                  <c:v>0.10856504082167569</c:v>
                </c:pt>
                <c:pt idx="2633">
                  <c:v>0.10856504082167569</c:v>
                </c:pt>
                <c:pt idx="2634">
                  <c:v>0.10856504082167569</c:v>
                </c:pt>
                <c:pt idx="2635">
                  <c:v>0.10856504082167569</c:v>
                </c:pt>
                <c:pt idx="2636">
                  <c:v>0.10856504082167569</c:v>
                </c:pt>
                <c:pt idx="2637">
                  <c:v>0.10856504082167569</c:v>
                </c:pt>
                <c:pt idx="2638">
                  <c:v>0.10856504082167569</c:v>
                </c:pt>
                <c:pt idx="2639">
                  <c:v>0.10856504082167569</c:v>
                </c:pt>
                <c:pt idx="2640">
                  <c:v>0.10856504082167569</c:v>
                </c:pt>
                <c:pt idx="2641">
                  <c:v>0.10856504082167569</c:v>
                </c:pt>
                <c:pt idx="2642">
                  <c:v>0.10856504082167569</c:v>
                </c:pt>
                <c:pt idx="2643">
                  <c:v>0.10856504082167569</c:v>
                </c:pt>
                <c:pt idx="2644">
                  <c:v>0.10856504082167569</c:v>
                </c:pt>
                <c:pt idx="2645">
                  <c:v>0.10856504082167569</c:v>
                </c:pt>
                <c:pt idx="2646">
                  <c:v>0.10856504082167569</c:v>
                </c:pt>
                <c:pt idx="2647">
                  <c:v>0.10856504082167569</c:v>
                </c:pt>
                <c:pt idx="2648">
                  <c:v>0.10856504082167569</c:v>
                </c:pt>
                <c:pt idx="2649">
                  <c:v>0.10856504082167569</c:v>
                </c:pt>
                <c:pt idx="2650">
                  <c:v>0.10856504082167569</c:v>
                </c:pt>
                <c:pt idx="2651">
                  <c:v>0.10828991180262565</c:v>
                </c:pt>
                <c:pt idx="2652">
                  <c:v>0.10828991180262565</c:v>
                </c:pt>
                <c:pt idx="2653">
                  <c:v>0.10828991180262565</c:v>
                </c:pt>
                <c:pt idx="2654">
                  <c:v>0.10828991180262565</c:v>
                </c:pt>
                <c:pt idx="2655">
                  <c:v>0.10828991180262565</c:v>
                </c:pt>
                <c:pt idx="2656">
                  <c:v>0.10828991180262565</c:v>
                </c:pt>
                <c:pt idx="2657">
                  <c:v>0.10828991180262565</c:v>
                </c:pt>
                <c:pt idx="2658">
                  <c:v>0.10828991180262565</c:v>
                </c:pt>
                <c:pt idx="2659">
                  <c:v>0.10828991180262565</c:v>
                </c:pt>
                <c:pt idx="2660">
                  <c:v>0.10828991180262565</c:v>
                </c:pt>
                <c:pt idx="2661">
                  <c:v>0.10828991180262565</c:v>
                </c:pt>
                <c:pt idx="2662">
                  <c:v>0.10801548002438746</c:v>
                </c:pt>
                <c:pt idx="2663">
                  <c:v>0.10774174371998979</c:v>
                </c:pt>
                <c:pt idx="2664">
                  <c:v>0.10719635048721565</c:v>
                </c:pt>
                <c:pt idx="2665">
                  <c:v>0.10692469004724287</c:v>
                </c:pt>
                <c:pt idx="2666">
                  <c:v>0.10774174371998979</c:v>
                </c:pt>
                <c:pt idx="2667">
                  <c:v>0.10746870112694093</c:v>
                </c:pt>
                <c:pt idx="2668">
                  <c:v>0.10719635048721565</c:v>
                </c:pt>
                <c:pt idx="2669">
                  <c:v>0.10692469004724287</c:v>
                </c:pt>
                <c:pt idx="2670">
                  <c:v>0.10692469004724287</c:v>
                </c:pt>
                <c:pt idx="2671">
                  <c:v>0.10665371805789621</c:v>
                </c:pt>
                <c:pt idx="2672">
                  <c:v>0.1061138324567303</c:v>
                </c:pt>
                <c:pt idx="2673">
                  <c:v>0.10530912396079778</c:v>
                </c:pt>
                <c:pt idx="2674">
                  <c:v>0.10530912396079778</c:v>
                </c:pt>
                <c:pt idx="2675">
                  <c:v>0.10584491536877517</c:v>
                </c:pt>
                <c:pt idx="2676">
                  <c:v>0.10665371805789621</c:v>
                </c:pt>
                <c:pt idx="2677">
                  <c:v>0.10719635048721565</c:v>
                </c:pt>
                <c:pt idx="2678">
                  <c:v>0.10774174371998979</c:v>
                </c:pt>
                <c:pt idx="2679">
                  <c:v>0.10801548002438746</c:v>
                </c:pt>
                <c:pt idx="2680">
                  <c:v>0.10801548002438746</c:v>
                </c:pt>
                <c:pt idx="2681">
                  <c:v>0.10801548002438746</c:v>
                </c:pt>
                <c:pt idx="2682">
                  <c:v>0.10801548002438746</c:v>
                </c:pt>
                <c:pt idx="2683">
                  <c:v>0.10801548002438746</c:v>
                </c:pt>
                <c:pt idx="2684">
                  <c:v>0.10801548002438746</c:v>
                </c:pt>
                <c:pt idx="2685">
                  <c:v>0.10801548002438746</c:v>
                </c:pt>
                <c:pt idx="2686">
                  <c:v>0.10801548002438746</c:v>
                </c:pt>
                <c:pt idx="2687">
                  <c:v>0.10801548002438746</c:v>
                </c:pt>
                <c:pt idx="2688">
                  <c:v>0.10801548002438746</c:v>
                </c:pt>
                <c:pt idx="2689">
                  <c:v>0.10801548002438746</c:v>
                </c:pt>
                <c:pt idx="2690">
                  <c:v>0.10856504082167569</c:v>
                </c:pt>
                <c:pt idx="2691">
                  <c:v>0.10884086885299554</c:v>
                </c:pt>
                <c:pt idx="2692">
                  <c:v>0.10884086885299554</c:v>
                </c:pt>
                <c:pt idx="2693">
                  <c:v>0.10939462906080073</c:v>
                </c:pt>
                <c:pt idx="2694">
                  <c:v>0.10967256480275282</c:v>
                </c:pt>
                <c:pt idx="2695">
                  <c:v>0.10995120668793422</c:v>
                </c:pt>
                <c:pt idx="2696">
                  <c:v>0.11051061606885472</c:v>
                </c:pt>
                <c:pt idx="2697">
                  <c:v>0.1107913871664342</c:v>
                </c:pt>
                <c:pt idx="2698">
                  <c:v>0.11107287161094889</c:v>
                </c:pt>
                <c:pt idx="2699">
                  <c:v>0.11107287161094889</c:v>
                </c:pt>
                <c:pt idx="2700">
                  <c:v>0.11135507121477757</c:v>
                </c:pt>
                <c:pt idx="2701">
                  <c:v>0.11135507121477757</c:v>
                </c:pt>
                <c:pt idx="2702">
                  <c:v>0.11107287161094889</c:v>
                </c:pt>
                <c:pt idx="2703">
                  <c:v>0.11107287161094889</c:v>
                </c:pt>
                <c:pt idx="2704">
                  <c:v>0.11107287161094889</c:v>
                </c:pt>
                <c:pt idx="2705">
                  <c:v>0.11107287161094889</c:v>
                </c:pt>
                <c:pt idx="2706">
                  <c:v>0.11135507121477757</c:v>
                </c:pt>
                <c:pt idx="2707">
                  <c:v>0.11107287161094889</c:v>
                </c:pt>
                <c:pt idx="2708">
                  <c:v>0.11135507121477757</c:v>
                </c:pt>
                <c:pt idx="2709">
                  <c:v>0.11163798779490533</c:v>
                </c:pt>
                <c:pt idx="2710">
                  <c:v>0.11192162317293304</c:v>
                </c:pt>
                <c:pt idx="2711">
                  <c:v>0.11249105763224222</c:v>
                </c:pt>
                <c:pt idx="2712">
                  <c:v>0.11306338925828588</c:v>
                </c:pt>
                <c:pt idx="2713">
                  <c:v>0.11363863279125803</c:v>
                </c:pt>
                <c:pt idx="2714">
                  <c:v>0.11363863279125803</c:v>
                </c:pt>
                <c:pt idx="2715">
                  <c:v>0.11421680304634928</c:v>
                </c:pt>
                <c:pt idx="2716">
                  <c:v>0.11450699034503702</c:v>
                </c:pt>
                <c:pt idx="2717">
                  <c:v>0.11450699034503702</c:v>
                </c:pt>
                <c:pt idx="2718">
                  <c:v>0.11450699034503702</c:v>
                </c:pt>
                <c:pt idx="2719">
                  <c:v>0.11450699034503702</c:v>
                </c:pt>
                <c:pt idx="2720">
                  <c:v>0.11450699034503702</c:v>
                </c:pt>
                <c:pt idx="2721">
                  <c:v>0.11450699034503702</c:v>
                </c:pt>
                <c:pt idx="2722">
                  <c:v>0.11450699034503702</c:v>
                </c:pt>
                <c:pt idx="2723">
                  <c:v>0.11450699034503702</c:v>
                </c:pt>
                <c:pt idx="2724">
                  <c:v>0.11479791491412696</c:v>
                </c:pt>
                <c:pt idx="2725">
                  <c:v>0.11479791491412696</c:v>
                </c:pt>
                <c:pt idx="2726">
                  <c:v>0.11421680304634928</c:v>
                </c:pt>
                <c:pt idx="2727">
                  <c:v>0.11450699034503702</c:v>
                </c:pt>
                <c:pt idx="2728">
                  <c:v>0.11508957862678092</c:v>
                </c:pt>
                <c:pt idx="2729">
                  <c:v>0.11567513099923181</c:v>
                </c:pt>
                <c:pt idx="2730">
                  <c:v>0.1162636625430814</c:v>
                </c:pt>
                <c:pt idx="2731">
                  <c:v>0.1159690234291962</c:v>
                </c:pt>
                <c:pt idx="2732">
                  <c:v>0.1159690234291962</c:v>
                </c:pt>
                <c:pt idx="2733">
                  <c:v>0.11655905023796552</c:v>
                </c:pt>
                <c:pt idx="2734">
                  <c:v>0.11744972385176557</c:v>
                </c:pt>
                <c:pt idx="2735">
                  <c:v>0.11744972385176557</c:v>
                </c:pt>
                <c:pt idx="2736">
                  <c:v>0.1177481249380081</c:v>
                </c:pt>
                <c:pt idx="2737">
                  <c:v>0.1177481249380081</c:v>
                </c:pt>
                <c:pt idx="2738">
                  <c:v>0.1177481249380081</c:v>
                </c:pt>
                <c:pt idx="2739">
                  <c:v>0.1177481249380081</c:v>
                </c:pt>
                <c:pt idx="2740">
                  <c:v>0.1177481249380081</c:v>
                </c:pt>
                <c:pt idx="2741">
                  <c:v>0.1177481249380081</c:v>
                </c:pt>
                <c:pt idx="2742">
                  <c:v>0.1177481249380081</c:v>
                </c:pt>
                <c:pt idx="2743">
                  <c:v>0.1177481249380081</c:v>
                </c:pt>
                <c:pt idx="2744">
                  <c:v>0.11804728416318351</c:v>
                </c:pt>
                <c:pt idx="2745">
                  <c:v>0.11955451996094202</c:v>
                </c:pt>
                <c:pt idx="2746">
                  <c:v>0.1177481249380081</c:v>
                </c:pt>
                <c:pt idx="2747">
                  <c:v>0.11804728416318351</c:v>
                </c:pt>
                <c:pt idx="2748">
                  <c:v>0.11864788473995048</c:v>
                </c:pt>
                <c:pt idx="2749">
                  <c:v>0.11955451996094202</c:v>
                </c:pt>
                <c:pt idx="2750">
                  <c:v>0.1204680831387676</c:v>
                </c:pt>
                <c:pt idx="2751">
                  <c:v>0.12077415288237579</c:v>
                </c:pt>
                <c:pt idx="2752">
                  <c:v>0.12108100024845034</c:v>
                </c:pt>
                <c:pt idx="2753">
                  <c:v>0.12138862721267457</c:v>
                </c:pt>
                <c:pt idx="2754">
                  <c:v>0.12138862721267457</c:v>
                </c:pt>
                <c:pt idx="2755">
                  <c:v>0.12138862721267457</c:v>
                </c:pt>
                <c:pt idx="2756">
                  <c:v>0.12138862721267457</c:v>
                </c:pt>
                <c:pt idx="2757">
                  <c:v>0.12138862721267457</c:v>
                </c:pt>
                <c:pt idx="2758">
                  <c:v>0.12138862721267457</c:v>
                </c:pt>
                <c:pt idx="2759">
                  <c:v>0.12138862721267457</c:v>
                </c:pt>
                <c:pt idx="2760">
                  <c:v>0.12200622786341164</c:v>
                </c:pt>
                <c:pt idx="2761">
                  <c:v>0.12293852550701242</c:v>
                </c:pt>
                <c:pt idx="2762">
                  <c:v>0.12356401172509773</c:v>
                </c:pt>
                <c:pt idx="2763">
                  <c:v>0.12387794720412683</c:v>
                </c:pt>
                <c:pt idx="2764">
                  <c:v>0.12482454739245349</c:v>
                </c:pt>
                <c:pt idx="2765">
                  <c:v>0.12482454739245349</c:v>
                </c:pt>
                <c:pt idx="2766">
                  <c:v>0.12482454739245349</c:v>
                </c:pt>
                <c:pt idx="2767">
                  <c:v>0.12482454739245349</c:v>
                </c:pt>
                <c:pt idx="2768">
                  <c:v>0.12482454739245349</c:v>
                </c:pt>
                <c:pt idx="2769">
                  <c:v>0.12482454739245349</c:v>
                </c:pt>
                <c:pt idx="2770">
                  <c:v>0.12514168547767041</c:v>
                </c:pt>
                <c:pt idx="2771">
                  <c:v>0.12514168547767041</c:v>
                </c:pt>
                <c:pt idx="2772">
                  <c:v>0.12609794238791341</c:v>
                </c:pt>
                <c:pt idx="2773">
                  <c:v>0.12673950307661727</c:v>
                </c:pt>
                <c:pt idx="2774">
                  <c:v>0.1273843278956433</c:v>
                </c:pt>
                <c:pt idx="2775">
                  <c:v>0.12835772171994667</c:v>
                </c:pt>
                <c:pt idx="2776">
                  <c:v>0.12835772171994667</c:v>
                </c:pt>
                <c:pt idx="2777">
                  <c:v>0.12868383643808068</c:v>
                </c:pt>
                <c:pt idx="2778">
                  <c:v>0.12868383643808068</c:v>
                </c:pt>
                <c:pt idx="2779">
                  <c:v>0.12868383643808068</c:v>
                </c:pt>
                <c:pt idx="2780">
                  <c:v>0.12868383643808068</c:v>
                </c:pt>
                <c:pt idx="2781">
                  <c:v>0.12868383643808068</c:v>
                </c:pt>
                <c:pt idx="2782">
                  <c:v>0.12868383643808068</c:v>
                </c:pt>
                <c:pt idx="2783">
                  <c:v>0.12868383643808068</c:v>
                </c:pt>
                <c:pt idx="2784">
                  <c:v>0.12868383643808068</c:v>
                </c:pt>
                <c:pt idx="2785">
                  <c:v>0.12868383643808068</c:v>
                </c:pt>
                <c:pt idx="2786">
                  <c:v>0.12868383643808068</c:v>
                </c:pt>
                <c:pt idx="2787">
                  <c:v>0.12901077970636371</c:v>
                </c:pt>
                <c:pt idx="2788">
                  <c:v>0.12901077970636371</c:v>
                </c:pt>
                <c:pt idx="2789">
                  <c:v>0.12966716031901437</c:v>
                </c:pt>
                <c:pt idx="2790">
                  <c:v>0.13032688046274771</c:v>
                </c:pt>
                <c:pt idx="2791">
                  <c:v>0.13132275949024461</c:v>
                </c:pt>
                <c:pt idx="2792">
                  <c:v>0.13098995712841641</c:v>
                </c:pt>
                <c:pt idx="2793">
                  <c:v>0.13132275949024461</c:v>
                </c:pt>
                <c:pt idx="2794">
                  <c:v>0.13165640739332321</c:v>
                </c:pt>
                <c:pt idx="2795">
                  <c:v>0.13199090298589294</c:v>
                </c:pt>
                <c:pt idx="2796">
                  <c:v>0.13232624842165383</c:v>
                </c:pt>
                <c:pt idx="2797">
                  <c:v>0.13232624842165383</c:v>
                </c:pt>
                <c:pt idx="2798">
                  <c:v>0.13232624842165383</c:v>
                </c:pt>
                <c:pt idx="2799">
                  <c:v>0.13232624842165383</c:v>
                </c:pt>
                <c:pt idx="2800">
                  <c:v>0.13232624842165383</c:v>
                </c:pt>
                <c:pt idx="2801">
                  <c:v>0.13232624842165383</c:v>
                </c:pt>
                <c:pt idx="2802">
                  <c:v>0.13232624842165383</c:v>
                </c:pt>
                <c:pt idx="2803">
                  <c:v>0.13232624842165383</c:v>
                </c:pt>
                <c:pt idx="2804">
                  <c:v>0.13232624842165383</c:v>
                </c:pt>
                <c:pt idx="2805">
                  <c:v>0.13232624842165383</c:v>
                </c:pt>
                <c:pt idx="2806">
                  <c:v>0.13232624842165383</c:v>
                </c:pt>
                <c:pt idx="2807">
                  <c:v>0.13232624842165383</c:v>
                </c:pt>
                <c:pt idx="2808">
                  <c:v>0.13232624842165383</c:v>
                </c:pt>
                <c:pt idx="2809">
                  <c:v>0.13232624842165383</c:v>
                </c:pt>
                <c:pt idx="2810">
                  <c:v>0.13232624842165383</c:v>
                </c:pt>
                <c:pt idx="2811">
                  <c:v>0.13232624842165383</c:v>
                </c:pt>
                <c:pt idx="2812">
                  <c:v>0.13232624842165383</c:v>
                </c:pt>
                <c:pt idx="2813">
                  <c:v>0.13232624842165383</c:v>
                </c:pt>
                <c:pt idx="2814">
                  <c:v>0.1326624458597789</c:v>
                </c:pt>
                <c:pt idx="2815">
                  <c:v>0.1329994974649249</c:v>
                </c:pt>
                <c:pt idx="2816">
                  <c:v>0.13367617186242073</c:v>
                </c:pt>
                <c:pt idx="2817">
                  <c:v>0.13401579901164121</c:v>
                </c:pt>
                <c:pt idx="2818">
                  <c:v>0.13401579901164121</c:v>
                </c:pt>
                <c:pt idx="2819">
                  <c:v>0.1343562890416492</c:v>
                </c:pt>
                <c:pt idx="2820">
                  <c:v>0.13503986651878283</c:v>
                </c:pt>
                <c:pt idx="2821">
                  <c:v>0.13538295836722444</c:v>
                </c:pt>
                <c:pt idx="2822">
                  <c:v>0.13607175932911184</c:v>
                </c:pt>
                <c:pt idx="2823">
                  <c:v>0.13607175932911184</c:v>
                </c:pt>
                <c:pt idx="2824">
                  <c:v>0.13607175932911184</c:v>
                </c:pt>
                <c:pt idx="2825">
                  <c:v>0.13641747287750675</c:v>
                </c:pt>
                <c:pt idx="2826">
                  <c:v>0.13641747287750675</c:v>
                </c:pt>
                <c:pt idx="2827">
                  <c:v>0.13641747287750675</c:v>
                </c:pt>
                <c:pt idx="2828">
                  <c:v>0.13641747287750675</c:v>
                </c:pt>
                <c:pt idx="2829">
                  <c:v>0.13641747287750675</c:v>
                </c:pt>
                <c:pt idx="2830">
                  <c:v>0.13641747287750675</c:v>
                </c:pt>
                <c:pt idx="2831">
                  <c:v>0.13641747287750675</c:v>
                </c:pt>
                <c:pt idx="2832">
                  <c:v>0.13641747287750675</c:v>
                </c:pt>
                <c:pt idx="2833">
                  <c:v>0.13641747287750675</c:v>
                </c:pt>
                <c:pt idx="2834">
                  <c:v>0.13641747287750675</c:v>
                </c:pt>
                <c:pt idx="2835">
                  <c:v>0.13641747287750675</c:v>
                </c:pt>
                <c:pt idx="2836">
                  <c:v>0.13641747287750675</c:v>
                </c:pt>
                <c:pt idx="2837">
                  <c:v>0.13641747287750675</c:v>
                </c:pt>
                <c:pt idx="2838">
                  <c:v>0.13641747287750675</c:v>
                </c:pt>
                <c:pt idx="2839">
                  <c:v>0.13641747287750675</c:v>
                </c:pt>
                <c:pt idx="2840">
                  <c:v>0.13641747287750675</c:v>
                </c:pt>
                <c:pt idx="2841">
                  <c:v>0.13641747287750675</c:v>
                </c:pt>
                <c:pt idx="2842">
                  <c:v>0.13641747287750675</c:v>
                </c:pt>
                <c:pt idx="2843">
                  <c:v>0.13641747287750675</c:v>
                </c:pt>
                <c:pt idx="2844">
                  <c:v>0.13641747287750675</c:v>
                </c:pt>
                <c:pt idx="2845">
                  <c:v>0.13641747287750675</c:v>
                </c:pt>
                <c:pt idx="2846">
                  <c:v>0.13641747287750675</c:v>
                </c:pt>
                <c:pt idx="2847">
                  <c:v>0.13607175932911184</c:v>
                </c:pt>
                <c:pt idx="2848">
                  <c:v>0.13607175932911184</c:v>
                </c:pt>
                <c:pt idx="2849">
                  <c:v>0.13641747287750675</c:v>
                </c:pt>
                <c:pt idx="2850">
                  <c:v>0.13641747287750675</c:v>
                </c:pt>
                <c:pt idx="2851">
                  <c:v>0.13641747287750675</c:v>
                </c:pt>
                <c:pt idx="2852">
                  <c:v>0.13641747287750675</c:v>
                </c:pt>
                <c:pt idx="2853">
                  <c:v>0.13641747287750675</c:v>
                </c:pt>
                <c:pt idx="2854">
                  <c:v>0.13676406477022551</c:v>
                </c:pt>
                <c:pt idx="2855">
                  <c:v>0.13745989252064211</c:v>
                </c:pt>
                <c:pt idx="2856">
                  <c:v>0.13780913285853083</c:v>
                </c:pt>
                <c:pt idx="2857">
                  <c:v>0.13815926050115479</c:v>
                </c:pt>
                <c:pt idx="2858">
                  <c:v>0.13815926050115479</c:v>
                </c:pt>
                <c:pt idx="2859">
                  <c:v>0.1385102777028645</c:v>
                </c:pt>
                <c:pt idx="2860">
                  <c:v>0.13921498982958774</c:v>
                </c:pt>
                <c:pt idx="2861">
                  <c:v>0.13921498982958774</c:v>
                </c:pt>
                <c:pt idx="2862">
                  <c:v>0.13956868929199634</c:v>
                </c:pt>
                <c:pt idx="2863">
                  <c:v>0.13956868929199634</c:v>
                </c:pt>
                <c:pt idx="2864">
                  <c:v>0.13992328738830842</c:v>
                </c:pt>
                <c:pt idx="2865">
                  <c:v>0.13992328738830842</c:v>
                </c:pt>
                <c:pt idx="2866">
                  <c:v>0.140278786401656</c:v>
                </c:pt>
                <c:pt idx="2867">
                  <c:v>0.140278786401656</c:v>
                </c:pt>
                <c:pt idx="2868">
                  <c:v>0.140278786401656</c:v>
                </c:pt>
                <c:pt idx="2869">
                  <c:v>0.140278786401656</c:v>
                </c:pt>
                <c:pt idx="2870">
                  <c:v>0.140278786401656</c:v>
                </c:pt>
                <c:pt idx="2871">
                  <c:v>0.140278786401656</c:v>
                </c:pt>
                <c:pt idx="2872">
                  <c:v>0.140278786401656</c:v>
                </c:pt>
                <c:pt idx="2873">
                  <c:v>0.140278786401656</c:v>
                </c:pt>
                <c:pt idx="2874">
                  <c:v>0.140278786401656</c:v>
                </c:pt>
                <c:pt idx="2875">
                  <c:v>0.140278786401656</c:v>
                </c:pt>
                <c:pt idx="2876">
                  <c:v>0.140278786401656</c:v>
                </c:pt>
                <c:pt idx="2877">
                  <c:v>0.140278786401656</c:v>
                </c:pt>
                <c:pt idx="2878">
                  <c:v>0.140278786401656</c:v>
                </c:pt>
                <c:pt idx="2879">
                  <c:v>0.140278786401656</c:v>
                </c:pt>
                <c:pt idx="2880">
                  <c:v>0.140278786401656</c:v>
                </c:pt>
                <c:pt idx="2881">
                  <c:v>0.140278786401656</c:v>
                </c:pt>
                <c:pt idx="2882">
                  <c:v>0.140278786401656</c:v>
                </c:pt>
                <c:pt idx="2883">
                  <c:v>0.140278786401656</c:v>
                </c:pt>
                <c:pt idx="2884">
                  <c:v>0.140278786401656</c:v>
                </c:pt>
                <c:pt idx="2885">
                  <c:v>0.140278786401656</c:v>
                </c:pt>
                <c:pt idx="2886">
                  <c:v>0.140278786401656</c:v>
                </c:pt>
                <c:pt idx="2887">
                  <c:v>0.140278786401656</c:v>
                </c:pt>
                <c:pt idx="2888">
                  <c:v>0.140278786401656</c:v>
                </c:pt>
                <c:pt idx="2889">
                  <c:v>0.140278786401656</c:v>
                </c:pt>
                <c:pt idx="2890">
                  <c:v>0.140278786401656</c:v>
                </c:pt>
                <c:pt idx="2891">
                  <c:v>0.140278786401656</c:v>
                </c:pt>
                <c:pt idx="2892">
                  <c:v>0.14063518862097349</c:v>
                </c:pt>
                <c:pt idx="2893">
                  <c:v>0.14063518862097349</c:v>
                </c:pt>
                <c:pt idx="2894">
                  <c:v>0.14099249634101096</c:v>
                </c:pt>
                <c:pt idx="2895">
                  <c:v>0.14135071186234541</c:v>
                </c:pt>
                <c:pt idx="2896">
                  <c:v>0.14135071186234541</c:v>
                </c:pt>
                <c:pt idx="2897">
                  <c:v>0.14206987554046652</c:v>
                </c:pt>
                <c:pt idx="2898">
                  <c:v>0.14243082832769594</c:v>
                </c:pt>
                <c:pt idx="2899">
                  <c:v>0.14279269817713933</c:v>
                </c:pt>
                <c:pt idx="2900">
                  <c:v>0.14279269817713933</c:v>
                </c:pt>
                <c:pt idx="2901">
                  <c:v>0.14315548741874942</c:v>
                </c:pt>
                <c:pt idx="2902">
                  <c:v>0.14351919838840088</c:v>
                </c:pt>
                <c:pt idx="2903">
                  <c:v>0.14351919838840088</c:v>
                </c:pt>
                <c:pt idx="2904">
                  <c:v>0.14388383342789898</c:v>
                </c:pt>
                <c:pt idx="2905">
                  <c:v>0.14388383342789898</c:v>
                </c:pt>
                <c:pt idx="2906">
                  <c:v>0.14424939488500213</c:v>
                </c:pt>
                <c:pt idx="2907">
                  <c:v>0.14424939488500213</c:v>
                </c:pt>
                <c:pt idx="2908">
                  <c:v>0.14461588511343251</c:v>
                </c:pt>
                <c:pt idx="2909">
                  <c:v>0.14461588511343251</c:v>
                </c:pt>
                <c:pt idx="2910">
                  <c:v>0.14461588511343251</c:v>
                </c:pt>
                <c:pt idx="2911">
                  <c:v>0.14461588511343251</c:v>
                </c:pt>
                <c:pt idx="2912">
                  <c:v>0.14461588511343251</c:v>
                </c:pt>
                <c:pt idx="2913">
                  <c:v>0.14461588511343251</c:v>
                </c:pt>
                <c:pt idx="2914">
                  <c:v>0.14461588511343251</c:v>
                </c:pt>
                <c:pt idx="2915">
                  <c:v>0.14461588511343251</c:v>
                </c:pt>
                <c:pt idx="2916">
                  <c:v>0.14461588511343251</c:v>
                </c:pt>
                <c:pt idx="2917">
                  <c:v>0.14461588511343251</c:v>
                </c:pt>
                <c:pt idx="2918">
                  <c:v>0.14461588511343251</c:v>
                </c:pt>
                <c:pt idx="2919">
                  <c:v>0.14461588511343251</c:v>
                </c:pt>
                <c:pt idx="2920">
                  <c:v>0.14461588511343251</c:v>
                </c:pt>
                <c:pt idx="2921">
                  <c:v>0.14461588511343251</c:v>
                </c:pt>
                <c:pt idx="2922">
                  <c:v>0.14461588511343251</c:v>
                </c:pt>
                <c:pt idx="2923">
                  <c:v>0.14461588511343251</c:v>
                </c:pt>
                <c:pt idx="2924">
                  <c:v>0.14461588511343251</c:v>
                </c:pt>
                <c:pt idx="2925">
                  <c:v>0.14461588511343251</c:v>
                </c:pt>
                <c:pt idx="2926">
                  <c:v>0.14461588511343251</c:v>
                </c:pt>
                <c:pt idx="2927">
                  <c:v>0.14461588511343251</c:v>
                </c:pt>
                <c:pt idx="2928">
                  <c:v>0.14461588511343251</c:v>
                </c:pt>
                <c:pt idx="2929">
                  <c:v>0.14461588511343251</c:v>
                </c:pt>
                <c:pt idx="2930">
                  <c:v>0.14461588511343251</c:v>
                </c:pt>
                <c:pt idx="2931">
                  <c:v>0.14461588511343251</c:v>
                </c:pt>
                <c:pt idx="2932">
                  <c:v>0.14461588511343251</c:v>
                </c:pt>
                <c:pt idx="2933">
                  <c:v>0.14461588511343251</c:v>
                </c:pt>
                <c:pt idx="2934">
                  <c:v>0.14461588511343251</c:v>
                </c:pt>
                <c:pt idx="2935">
                  <c:v>0.14461588511343251</c:v>
                </c:pt>
                <c:pt idx="2936">
                  <c:v>0.14461588511343251</c:v>
                </c:pt>
                <c:pt idx="2937">
                  <c:v>0.14461588511343251</c:v>
                </c:pt>
                <c:pt idx="2938">
                  <c:v>0.14461588511343251</c:v>
                </c:pt>
                <c:pt idx="2939">
                  <c:v>0.14461588511343251</c:v>
                </c:pt>
                <c:pt idx="2940">
                  <c:v>0.14461588511343251</c:v>
                </c:pt>
                <c:pt idx="2941">
                  <c:v>0.14461588511343251</c:v>
                </c:pt>
                <c:pt idx="2942">
                  <c:v>0.14461588511343251</c:v>
                </c:pt>
                <c:pt idx="2943">
                  <c:v>0.14498330647289145</c:v>
                </c:pt>
                <c:pt idx="2944">
                  <c:v>0.14498330647289145</c:v>
                </c:pt>
                <c:pt idx="2945">
                  <c:v>0.14535166132907767</c:v>
                </c:pt>
                <c:pt idx="2946">
                  <c:v>0.14572095205369853</c:v>
                </c:pt>
                <c:pt idx="2947">
                  <c:v>0.14609118102448762</c:v>
                </c:pt>
                <c:pt idx="2948">
                  <c:v>0.14646235062522026</c:v>
                </c:pt>
                <c:pt idx="2949">
                  <c:v>0.14683446324572591</c:v>
                </c:pt>
                <c:pt idx="2950">
                  <c:v>0.14683446324572591</c:v>
                </c:pt>
                <c:pt idx="2951">
                  <c:v>0.14683446324572591</c:v>
                </c:pt>
                <c:pt idx="2952">
                  <c:v>0.14720752128190864</c:v>
                </c:pt>
                <c:pt idx="2953">
                  <c:v>0.14720752128190864</c:v>
                </c:pt>
                <c:pt idx="2954">
                  <c:v>0.14758152713575867</c:v>
                </c:pt>
                <c:pt idx="2955">
                  <c:v>0.14758152713575867</c:v>
                </c:pt>
                <c:pt idx="2956">
                  <c:v>0.14758152713575867</c:v>
                </c:pt>
                <c:pt idx="2957">
                  <c:v>0.14795648321536797</c:v>
                </c:pt>
                <c:pt idx="2958">
                  <c:v>0.14795648321536797</c:v>
                </c:pt>
                <c:pt idx="2959">
                  <c:v>0.14795648321536797</c:v>
                </c:pt>
                <c:pt idx="2960">
                  <c:v>0.14795648321536797</c:v>
                </c:pt>
                <c:pt idx="2961">
                  <c:v>0.14833239193494691</c:v>
                </c:pt>
                <c:pt idx="2962">
                  <c:v>0.14833239193494691</c:v>
                </c:pt>
                <c:pt idx="2963">
                  <c:v>0.14833239193494691</c:v>
                </c:pt>
                <c:pt idx="2964">
                  <c:v>0.14870925571484203</c:v>
                </c:pt>
                <c:pt idx="2965">
                  <c:v>0.14870925571484203</c:v>
                </c:pt>
                <c:pt idx="2966">
                  <c:v>0.14870925571484203</c:v>
                </c:pt>
                <c:pt idx="2967">
                  <c:v>0.14870925571484203</c:v>
                </c:pt>
                <c:pt idx="2968">
                  <c:v>0.14908707698154469</c:v>
                </c:pt>
                <c:pt idx="2969">
                  <c:v>0.14870925571484203</c:v>
                </c:pt>
                <c:pt idx="2970">
                  <c:v>0.14870925571484203</c:v>
                </c:pt>
                <c:pt idx="2971">
                  <c:v>0.14870925571484203</c:v>
                </c:pt>
                <c:pt idx="2972">
                  <c:v>0.14870925571484203</c:v>
                </c:pt>
                <c:pt idx="2973">
                  <c:v>0.14870925571484203</c:v>
                </c:pt>
                <c:pt idx="2974">
                  <c:v>0.14870925571484203</c:v>
                </c:pt>
                <c:pt idx="2975">
                  <c:v>0.14870925571484203</c:v>
                </c:pt>
                <c:pt idx="2976">
                  <c:v>0.14870925571484203</c:v>
                </c:pt>
                <c:pt idx="2977">
                  <c:v>0.14870925571484203</c:v>
                </c:pt>
                <c:pt idx="2978">
                  <c:v>0.14870925571484203</c:v>
                </c:pt>
                <c:pt idx="2979">
                  <c:v>0.14870925571484203</c:v>
                </c:pt>
                <c:pt idx="2980">
                  <c:v>0.14870925571484203</c:v>
                </c:pt>
                <c:pt idx="2981">
                  <c:v>0.14870925571484203</c:v>
                </c:pt>
                <c:pt idx="2982">
                  <c:v>0.14870925571484203</c:v>
                </c:pt>
                <c:pt idx="2983">
                  <c:v>0.14870925571484203</c:v>
                </c:pt>
                <c:pt idx="2984">
                  <c:v>0.14870925571484203</c:v>
                </c:pt>
                <c:pt idx="2985">
                  <c:v>0.14870925571484203</c:v>
                </c:pt>
                <c:pt idx="2986">
                  <c:v>0.14870925571484203</c:v>
                </c:pt>
                <c:pt idx="2987">
                  <c:v>0.14870925571484203</c:v>
                </c:pt>
                <c:pt idx="2988">
                  <c:v>0.14870925571484203</c:v>
                </c:pt>
                <c:pt idx="2989">
                  <c:v>0.14870925571484203</c:v>
                </c:pt>
                <c:pt idx="2990">
                  <c:v>0.14870925571484203</c:v>
                </c:pt>
                <c:pt idx="2991">
                  <c:v>0.14870925571484203</c:v>
                </c:pt>
                <c:pt idx="2992">
                  <c:v>0.14870925571484203</c:v>
                </c:pt>
                <c:pt idx="2993">
                  <c:v>0.14870925571484203</c:v>
                </c:pt>
                <c:pt idx="2994">
                  <c:v>0.14870925571484203</c:v>
                </c:pt>
                <c:pt idx="2995">
                  <c:v>0.14870925571484203</c:v>
                </c:pt>
                <c:pt idx="2996">
                  <c:v>0.14870925571484203</c:v>
                </c:pt>
                <c:pt idx="2997">
                  <c:v>0.14870925571484203</c:v>
                </c:pt>
                <c:pt idx="2998">
                  <c:v>0.14870925571484203</c:v>
                </c:pt>
                <c:pt idx="2999">
                  <c:v>0.14870925571484203</c:v>
                </c:pt>
                <c:pt idx="3000">
                  <c:v>0.14870925571484203</c:v>
                </c:pt>
                <c:pt idx="3001">
                  <c:v>0.14870925571484203</c:v>
                </c:pt>
                <c:pt idx="3002">
                  <c:v>0.14870925571484203</c:v>
                </c:pt>
                <c:pt idx="3003">
                  <c:v>0.14870925571484203</c:v>
                </c:pt>
                <c:pt idx="3004">
                  <c:v>0.14870925571484203</c:v>
                </c:pt>
                <c:pt idx="3005">
                  <c:v>0.14870925571484203</c:v>
                </c:pt>
                <c:pt idx="3006">
                  <c:v>0.14870925571484203</c:v>
                </c:pt>
                <c:pt idx="3007">
                  <c:v>0.14870925571484203</c:v>
                </c:pt>
                <c:pt idx="3008">
                  <c:v>0.14870925571484203</c:v>
                </c:pt>
                <c:pt idx="3009">
                  <c:v>0.14870925571484203</c:v>
                </c:pt>
                <c:pt idx="3010">
                  <c:v>0.14870925571484203</c:v>
                </c:pt>
                <c:pt idx="3011">
                  <c:v>0.14870925571484203</c:v>
                </c:pt>
                <c:pt idx="3012">
                  <c:v>0.14870925571484203</c:v>
                </c:pt>
                <c:pt idx="3013">
                  <c:v>0.14870925571484203</c:v>
                </c:pt>
                <c:pt idx="3014">
                  <c:v>0.14870925571484203</c:v>
                </c:pt>
                <c:pt idx="3015">
                  <c:v>0.14870925571484203</c:v>
                </c:pt>
                <c:pt idx="3016">
                  <c:v>0.14870925571484203</c:v>
                </c:pt>
                <c:pt idx="3017">
                  <c:v>0.14870925571484203</c:v>
                </c:pt>
                <c:pt idx="3018">
                  <c:v>0.14870925571484203</c:v>
                </c:pt>
                <c:pt idx="3019">
                  <c:v>0.14870925571484203</c:v>
                </c:pt>
                <c:pt idx="3020">
                  <c:v>0.14870925571484203</c:v>
                </c:pt>
                <c:pt idx="3021">
                  <c:v>0.14870925571484203</c:v>
                </c:pt>
                <c:pt idx="3022">
                  <c:v>0.14870925571484203</c:v>
                </c:pt>
                <c:pt idx="3023">
                  <c:v>0.14870925571484203</c:v>
                </c:pt>
                <c:pt idx="3024">
                  <c:v>0.14870925571484203</c:v>
                </c:pt>
                <c:pt idx="3025">
                  <c:v>0.14870925571484203</c:v>
                </c:pt>
                <c:pt idx="3026">
                  <c:v>0.14870925571484203</c:v>
                </c:pt>
                <c:pt idx="3027">
                  <c:v>0.14870925571484203</c:v>
                </c:pt>
                <c:pt idx="3028">
                  <c:v>0.14870925571484203</c:v>
                </c:pt>
                <c:pt idx="3029">
                  <c:v>0.14870925571484203</c:v>
                </c:pt>
                <c:pt idx="3030">
                  <c:v>0.14870925571484203</c:v>
                </c:pt>
                <c:pt idx="3031">
                  <c:v>0.14870925571484203</c:v>
                </c:pt>
                <c:pt idx="3032">
                  <c:v>0.14870925571484203</c:v>
                </c:pt>
                <c:pt idx="3033">
                  <c:v>0.14870925571484203</c:v>
                </c:pt>
                <c:pt idx="3034">
                  <c:v>0.14870925571484203</c:v>
                </c:pt>
                <c:pt idx="3035">
                  <c:v>0.14870925571484203</c:v>
                </c:pt>
                <c:pt idx="3036">
                  <c:v>0.14870925571484203</c:v>
                </c:pt>
                <c:pt idx="3037">
                  <c:v>0.14870925571484203</c:v>
                </c:pt>
                <c:pt idx="3038">
                  <c:v>0.14870925571484203</c:v>
                </c:pt>
                <c:pt idx="3039">
                  <c:v>0.14870925571484203</c:v>
                </c:pt>
                <c:pt idx="3040">
                  <c:v>0.14870925571484203</c:v>
                </c:pt>
                <c:pt idx="3041">
                  <c:v>0.14870925571484203</c:v>
                </c:pt>
                <c:pt idx="3042">
                  <c:v>0.14870925571484203</c:v>
                </c:pt>
                <c:pt idx="3043">
                  <c:v>0.14870925571484203</c:v>
                </c:pt>
                <c:pt idx="3044">
                  <c:v>0.14870925571484203</c:v>
                </c:pt>
                <c:pt idx="3045">
                  <c:v>0.14870925571484203</c:v>
                </c:pt>
                <c:pt idx="3046">
                  <c:v>0.14870925571484203</c:v>
                </c:pt>
                <c:pt idx="3047">
                  <c:v>0.14870925571484203</c:v>
                </c:pt>
                <c:pt idx="3048">
                  <c:v>0.14870925571484203</c:v>
                </c:pt>
                <c:pt idx="3049">
                  <c:v>0.14870925571484203</c:v>
                </c:pt>
                <c:pt idx="3050">
                  <c:v>0.14870925571484203</c:v>
                </c:pt>
                <c:pt idx="3051">
                  <c:v>0.14870925571484203</c:v>
                </c:pt>
                <c:pt idx="3052">
                  <c:v>0.14870925571484203</c:v>
                </c:pt>
                <c:pt idx="3053">
                  <c:v>0.14870925571484203</c:v>
                </c:pt>
                <c:pt idx="3054">
                  <c:v>0.14870925571484203</c:v>
                </c:pt>
                <c:pt idx="3055">
                  <c:v>0.14870925571484203</c:v>
                </c:pt>
                <c:pt idx="3056">
                  <c:v>0.14870925571484203</c:v>
                </c:pt>
                <c:pt idx="3057">
                  <c:v>0.14870925571484203</c:v>
                </c:pt>
                <c:pt idx="3058">
                  <c:v>0.14870925571484203</c:v>
                </c:pt>
                <c:pt idx="3059">
                  <c:v>0.14870925571484203</c:v>
                </c:pt>
                <c:pt idx="3060">
                  <c:v>0.14870925571484203</c:v>
                </c:pt>
                <c:pt idx="3061">
                  <c:v>0.14870925571484203</c:v>
                </c:pt>
                <c:pt idx="3062">
                  <c:v>0.14870925571484203</c:v>
                </c:pt>
                <c:pt idx="3063">
                  <c:v>0.14870925571484203</c:v>
                </c:pt>
                <c:pt idx="3064">
                  <c:v>0.14870925571484203</c:v>
                </c:pt>
                <c:pt idx="3065">
                  <c:v>0.14870925571484203</c:v>
                </c:pt>
                <c:pt idx="3066">
                  <c:v>0.14870925571484203</c:v>
                </c:pt>
                <c:pt idx="3067">
                  <c:v>0.14870925571484203</c:v>
                </c:pt>
                <c:pt idx="3068">
                  <c:v>0.14870925571484203</c:v>
                </c:pt>
                <c:pt idx="3069">
                  <c:v>0.14870925571484203</c:v>
                </c:pt>
                <c:pt idx="3070">
                  <c:v>0.14870925571484203</c:v>
                </c:pt>
                <c:pt idx="3071">
                  <c:v>0.14870925571484203</c:v>
                </c:pt>
                <c:pt idx="3072">
                  <c:v>0.14870925571484203</c:v>
                </c:pt>
                <c:pt idx="3073">
                  <c:v>0.14870925571484203</c:v>
                </c:pt>
                <c:pt idx="3074">
                  <c:v>0.14870925571484203</c:v>
                </c:pt>
                <c:pt idx="3075">
                  <c:v>0.14870925571484203</c:v>
                </c:pt>
                <c:pt idx="3076">
                  <c:v>0.14870925571484203</c:v>
                </c:pt>
                <c:pt idx="3077">
                  <c:v>0.14833239193494691</c:v>
                </c:pt>
                <c:pt idx="3078">
                  <c:v>0.14833239193494691</c:v>
                </c:pt>
                <c:pt idx="3079">
                  <c:v>0.14833239193494691</c:v>
                </c:pt>
                <c:pt idx="3080">
                  <c:v>0.14833239193494691</c:v>
                </c:pt>
                <c:pt idx="3081">
                  <c:v>0.14833239193494691</c:v>
                </c:pt>
                <c:pt idx="3082">
                  <c:v>0.14833239193494691</c:v>
                </c:pt>
                <c:pt idx="3083">
                  <c:v>0.14833239193494691</c:v>
                </c:pt>
                <c:pt idx="3084">
                  <c:v>0.14833239193494691</c:v>
                </c:pt>
                <c:pt idx="3085">
                  <c:v>0.14833239193494691</c:v>
                </c:pt>
                <c:pt idx="3086">
                  <c:v>0.14833239193494691</c:v>
                </c:pt>
                <c:pt idx="3087">
                  <c:v>0.14833239193494691</c:v>
                </c:pt>
                <c:pt idx="3088">
                  <c:v>0.14833239193494691</c:v>
                </c:pt>
                <c:pt idx="3089">
                  <c:v>0.14833239193494691</c:v>
                </c:pt>
                <c:pt idx="3090">
                  <c:v>0.14833239193494691</c:v>
                </c:pt>
                <c:pt idx="3091">
                  <c:v>0.14795648321536797</c:v>
                </c:pt>
                <c:pt idx="3092">
                  <c:v>0.14833239193494691</c:v>
                </c:pt>
                <c:pt idx="3093">
                  <c:v>0.14833239193494691</c:v>
                </c:pt>
                <c:pt idx="3094">
                  <c:v>0.14833239193494691</c:v>
                </c:pt>
                <c:pt idx="3095">
                  <c:v>0.14833239193494691</c:v>
                </c:pt>
                <c:pt idx="3096">
                  <c:v>0.14795648321536797</c:v>
                </c:pt>
                <c:pt idx="3097">
                  <c:v>0.14758152713575867</c:v>
                </c:pt>
                <c:pt idx="3098">
                  <c:v>0.14758152713575867</c:v>
                </c:pt>
                <c:pt idx="3099">
                  <c:v>0.14758152713575867</c:v>
                </c:pt>
                <c:pt idx="3100">
                  <c:v>0.14720752128190864</c:v>
                </c:pt>
                <c:pt idx="3101">
                  <c:v>0.14720752128190864</c:v>
                </c:pt>
                <c:pt idx="3102">
                  <c:v>0.14720752128190864</c:v>
                </c:pt>
                <c:pt idx="3103">
                  <c:v>0.14720752128190864</c:v>
                </c:pt>
                <c:pt idx="3104">
                  <c:v>0.14683446324572591</c:v>
                </c:pt>
                <c:pt idx="3105">
                  <c:v>0.14683446324572591</c:v>
                </c:pt>
                <c:pt idx="3106">
                  <c:v>0.14683446324572591</c:v>
                </c:pt>
                <c:pt idx="3107">
                  <c:v>0.14683446324572591</c:v>
                </c:pt>
                <c:pt idx="3108">
                  <c:v>0.14646235062522026</c:v>
                </c:pt>
                <c:pt idx="3109">
                  <c:v>0.14646235062522026</c:v>
                </c:pt>
                <c:pt idx="3110">
                  <c:v>0.14646235062522026</c:v>
                </c:pt>
                <c:pt idx="3111">
                  <c:v>0.14646235062522026</c:v>
                </c:pt>
                <c:pt idx="3112">
                  <c:v>0.14609118102448762</c:v>
                </c:pt>
                <c:pt idx="3113">
                  <c:v>0.14609118102448762</c:v>
                </c:pt>
                <c:pt idx="3114">
                  <c:v>0.14609118102448762</c:v>
                </c:pt>
                <c:pt idx="3115">
                  <c:v>0.14609118102448762</c:v>
                </c:pt>
                <c:pt idx="3116">
                  <c:v>0.14572095205369853</c:v>
                </c:pt>
                <c:pt idx="3117">
                  <c:v>0.14572095205369853</c:v>
                </c:pt>
                <c:pt idx="3118">
                  <c:v>0.14609118102448762</c:v>
                </c:pt>
                <c:pt idx="3119">
                  <c:v>0.14572095205369853</c:v>
                </c:pt>
                <c:pt idx="3120">
                  <c:v>0.14572095205369853</c:v>
                </c:pt>
                <c:pt idx="3121">
                  <c:v>0.14535166132907767</c:v>
                </c:pt>
                <c:pt idx="3122">
                  <c:v>0.14572095205369853</c:v>
                </c:pt>
                <c:pt idx="3123">
                  <c:v>0.14572095205369853</c:v>
                </c:pt>
                <c:pt idx="3124">
                  <c:v>0.14572095205369853</c:v>
                </c:pt>
                <c:pt idx="3125">
                  <c:v>0.14572095205369853</c:v>
                </c:pt>
                <c:pt idx="3126">
                  <c:v>0.14609118102448762</c:v>
                </c:pt>
                <c:pt idx="3127">
                  <c:v>0.14609118102448762</c:v>
                </c:pt>
                <c:pt idx="3128">
                  <c:v>0.14572095205369853</c:v>
                </c:pt>
                <c:pt idx="3129">
                  <c:v>0.14572095205369853</c:v>
                </c:pt>
                <c:pt idx="3130">
                  <c:v>0.14609118102448762</c:v>
                </c:pt>
                <c:pt idx="3131">
                  <c:v>0.14572095205369853</c:v>
                </c:pt>
                <c:pt idx="3132">
                  <c:v>0.14572095205369853</c:v>
                </c:pt>
                <c:pt idx="3133">
                  <c:v>0.14609118102448762</c:v>
                </c:pt>
                <c:pt idx="3134">
                  <c:v>0.14572095205369853</c:v>
                </c:pt>
                <c:pt idx="3135">
                  <c:v>0.14572095205369853</c:v>
                </c:pt>
                <c:pt idx="3136">
                  <c:v>0.14535166132907767</c:v>
                </c:pt>
                <c:pt idx="3137">
                  <c:v>0.14535166132907767</c:v>
                </c:pt>
                <c:pt idx="3138">
                  <c:v>0.14498330647289145</c:v>
                </c:pt>
                <c:pt idx="3139">
                  <c:v>0.14535166132907767</c:v>
                </c:pt>
                <c:pt idx="3140">
                  <c:v>0.14498330647289145</c:v>
                </c:pt>
                <c:pt idx="3141">
                  <c:v>0.14498330647289145</c:v>
                </c:pt>
                <c:pt idx="3142">
                  <c:v>0.14461588511343251</c:v>
                </c:pt>
                <c:pt idx="3143">
                  <c:v>0.14461588511343251</c:v>
                </c:pt>
                <c:pt idx="3144">
                  <c:v>0.14461588511343251</c:v>
                </c:pt>
                <c:pt idx="3145">
                  <c:v>0.14424939488500213</c:v>
                </c:pt>
                <c:pt idx="3146">
                  <c:v>0.14424939488500213</c:v>
                </c:pt>
                <c:pt idx="3147">
                  <c:v>0.14388383342789898</c:v>
                </c:pt>
                <c:pt idx="3148">
                  <c:v>0.14388383342789898</c:v>
                </c:pt>
                <c:pt idx="3149">
                  <c:v>0.14388383342789898</c:v>
                </c:pt>
                <c:pt idx="3150">
                  <c:v>0.14388383342789898</c:v>
                </c:pt>
                <c:pt idx="3151">
                  <c:v>0.14388383342789898</c:v>
                </c:pt>
                <c:pt idx="3152">
                  <c:v>0.14388383342789898</c:v>
                </c:pt>
                <c:pt idx="3153">
                  <c:v>0.14388383342789898</c:v>
                </c:pt>
                <c:pt idx="3154">
                  <c:v>0.14388383342789898</c:v>
                </c:pt>
                <c:pt idx="3155">
                  <c:v>0.14388383342789898</c:v>
                </c:pt>
                <c:pt idx="3156">
                  <c:v>0.14388383342789898</c:v>
                </c:pt>
                <c:pt idx="3157">
                  <c:v>0.14388383342789898</c:v>
                </c:pt>
                <c:pt idx="3158">
                  <c:v>0.14388383342789898</c:v>
                </c:pt>
                <c:pt idx="3159">
                  <c:v>0.14388383342789898</c:v>
                </c:pt>
                <c:pt idx="3160">
                  <c:v>0.14388383342789898</c:v>
                </c:pt>
                <c:pt idx="3161">
                  <c:v>0.14351919838840088</c:v>
                </c:pt>
                <c:pt idx="3162">
                  <c:v>0.14351919838840088</c:v>
                </c:pt>
                <c:pt idx="3163">
                  <c:v>0.14351919838840088</c:v>
                </c:pt>
                <c:pt idx="3164">
                  <c:v>0.14351919838840088</c:v>
                </c:pt>
                <c:pt idx="3165">
                  <c:v>0.14351919838840088</c:v>
                </c:pt>
                <c:pt idx="3166">
                  <c:v>0.14351919838840088</c:v>
                </c:pt>
                <c:pt idx="3167">
                  <c:v>0.14351919838840088</c:v>
                </c:pt>
                <c:pt idx="3168">
                  <c:v>0.14351919838840088</c:v>
                </c:pt>
                <c:pt idx="3169">
                  <c:v>0.14351919838840088</c:v>
                </c:pt>
                <c:pt idx="3170">
                  <c:v>0.14315548741874942</c:v>
                </c:pt>
                <c:pt idx="3171">
                  <c:v>0.14279269817713933</c:v>
                </c:pt>
                <c:pt idx="3172">
                  <c:v>0.14243082832769594</c:v>
                </c:pt>
                <c:pt idx="3173">
                  <c:v>0.14170983749140287</c:v>
                </c:pt>
                <c:pt idx="3174">
                  <c:v>0.14135071186234541</c:v>
                </c:pt>
                <c:pt idx="3175">
                  <c:v>0.14099249634101096</c:v>
                </c:pt>
                <c:pt idx="3176">
                  <c:v>0.140278786401656</c:v>
                </c:pt>
                <c:pt idx="3177">
                  <c:v>0.13992328738830842</c:v>
                </c:pt>
                <c:pt idx="3178">
                  <c:v>0.13956868929199634</c:v>
                </c:pt>
                <c:pt idx="3179">
                  <c:v>0.13921498982958774</c:v>
                </c:pt>
                <c:pt idx="3180">
                  <c:v>0.13921498982958774</c:v>
                </c:pt>
                <c:pt idx="3181">
                  <c:v>0.13921498982958774</c:v>
                </c:pt>
                <c:pt idx="3182">
                  <c:v>0.13921498982958774</c:v>
                </c:pt>
                <c:pt idx="3183">
                  <c:v>0.13921498982958774</c:v>
                </c:pt>
                <c:pt idx="3184">
                  <c:v>0.13921498982958774</c:v>
                </c:pt>
                <c:pt idx="3185">
                  <c:v>0.13921498982958774</c:v>
                </c:pt>
                <c:pt idx="3186">
                  <c:v>0.13921498982958774</c:v>
                </c:pt>
                <c:pt idx="3187">
                  <c:v>0.13921498982958774</c:v>
                </c:pt>
                <c:pt idx="3188">
                  <c:v>0.13921498982958774</c:v>
                </c:pt>
                <c:pt idx="3189">
                  <c:v>0.13921498982958774</c:v>
                </c:pt>
                <c:pt idx="3190">
                  <c:v>0.13921498982958774</c:v>
                </c:pt>
                <c:pt idx="3191">
                  <c:v>0.13921498982958774</c:v>
                </c:pt>
                <c:pt idx="3192">
                  <c:v>0.13886218672373601</c:v>
                </c:pt>
                <c:pt idx="3193">
                  <c:v>0.13886218672373601</c:v>
                </c:pt>
                <c:pt idx="3194">
                  <c:v>0.13886218672373601</c:v>
                </c:pt>
                <c:pt idx="3195">
                  <c:v>0.13886218672373601</c:v>
                </c:pt>
                <c:pt idx="3196">
                  <c:v>0.13886218672373601</c:v>
                </c:pt>
                <c:pt idx="3197">
                  <c:v>0.13886218672373601</c:v>
                </c:pt>
                <c:pt idx="3198">
                  <c:v>0.13886218672373601</c:v>
                </c:pt>
                <c:pt idx="3199">
                  <c:v>0.13886218672373601</c:v>
                </c:pt>
                <c:pt idx="3200">
                  <c:v>0.13886218672373601</c:v>
                </c:pt>
                <c:pt idx="3201">
                  <c:v>0.13886218672373601</c:v>
                </c:pt>
                <c:pt idx="3202">
                  <c:v>0.13886218672373601</c:v>
                </c:pt>
                <c:pt idx="3203">
                  <c:v>0.13886218672373601</c:v>
                </c:pt>
                <c:pt idx="3204">
                  <c:v>0.13886218672373601</c:v>
                </c:pt>
                <c:pt idx="3205">
                  <c:v>0.13886218672373601</c:v>
                </c:pt>
                <c:pt idx="3206">
                  <c:v>0.13886218672373601</c:v>
                </c:pt>
                <c:pt idx="3207">
                  <c:v>0.13886218672373601</c:v>
                </c:pt>
                <c:pt idx="3208">
                  <c:v>0.13886218672373601</c:v>
                </c:pt>
                <c:pt idx="3209">
                  <c:v>0.13886218672373601</c:v>
                </c:pt>
                <c:pt idx="3210">
                  <c:v>0.13886218672373601</c:v>
                </c:pt>
                <c:pt idx="3211">
                  <c:v>0.13886218672373601</c:v>
                </c:pt>
                <c:pt idx="3212">
                  <c:v>0.1385102777028645</c:v>
                </c:pt>
                <c:pt idx="3213">
                  <c:v>0.1385102777028645</c:v>
                </c:pt>
                <c:pt idx="3214">
                  <c:v>0.13815926050115479</c:v>
                </c:pt>
                <c:pt idx="3215">
                  <c:v>0.13815926050115479</c:v>
                </c:pt>
                <c:pt idx="3216">
                  <c:v>0.1385102777028645</c:v>
                </c:pt>
                <c:pt idx="3217">
                  <c:v>0.1385102777028645</c:v>
                </c:pt>
                <c:pt idx="3218">
                  <c:v>0.1385102777028645</c:v>
                </c:pt>
                <c:pt idx="3219">
                  <c:v>0.13815926050115479</c:v>
                </c:pt>
                <c:pt idx="3220">
                  <c:v>0.13815926050115479</c:v>
                </c:pt>
                <c:pt idx="3221">
                  <c:v>0.13745989252064211</c:v>
                </c:pt>
                <c:pt idx="3222">
                  <c:v>0.13745989252064211</c:v>
                </c:pt>
                <c:pt idx="3223">
                  <c:v>0.13711153723885275</c:v>
                </c:pt>
                <c:pt idx="3224">
                  <c:v>0.13745989252064211</c:v>
                </c:pt>
                <c:pt idx="3225">
                  <c:v>0.13711153723885275</c:v>
                </c:pt>
                <c:pt idx="3226">
                  <c:v>0.13711153723885275</c:v>
                </c:pt>
                <c:pt idx="3227">
                  <c:v>0.13676406477022551</c:v>
                </c:pt>
                <c:pt idx="3228">
                  <c:v>0.13676406477022551</c:v>
                </c:pt>
                <c:pt idx="3229">
                  <c:v>0.13676406477022551</c:v>
                </c:pt>
                <c:pt idx="3230">
                  <c:v>0.13641747287750675</c:v>
                </c:pt>
                <c:pt idx="3231">
                  <c:v>0.13607175932911184</c:v>
                </c:pt>
                <c:pt idx="3232">
                  <c:v>0.13607175932911184</c:v>
                </c:pt>
                <c:pt idx="3233">
                  <c:v>0.13641747287750675</c:v>
                </c:pt>
                <c:pt idx="3234">
                  <c:v>0.13607175932911184</c:v>
                </c:pt>
                <c:pt idx="3235">
                  <c:v>0.13641747287750675</c:v>
                </c:pt>
                <c:pt idx="3236">
                  <c:v>0.13676406477022551</c:v>
                </c:pt>
                <c:pt idx="3237">
                  <c:v>0.13676406477022551</c:v>
                </c:pt>
                <c:pt idx="3238">
                  <c:v>0.13711153723885275</c:v>
                </c:pt>
                <c:pt idx="3239">
                  <c:v>0.13711153723885275</c:v>
                </c:pt>
                <c:pt idx="3240">
                  <c:v>0.13780913285853083</c:v>
                </c:pt>
                <c:pt idx="3241">
                  <c:v>0.1385102777028645</c:v>
                </c:pt>
                <c:pt idx="3242">
                  <c:v>0.13886218672373601</c:v>
                </c:pt>
                <c:pt idx="3243">
                  <c:v>0.13921498982958774</c:v>
                </c:pt>
                <c:pt idx="3244">
                  <c:v>0.13921498982958774</c:v>
                </c:pt>
                <c:pt idx="3245">
                  <c:v>0.13921498982958774</c:v>
                </c:pt>
                <c:pt idx="3246">
                  <c:v>0.13921498982958774</c:v>
                </c:pt>
                <c:pt idx="3247">
                  <c:v>0.13921498982958774</c:v>
                </c:pt>
                <c:pt idx="3248">
                  <c:v>0.13921498982958774</c:v>
                </c:pt>
                <c:pt idx="3249">
                  <c:v>0.13921498982958774</c:v>
                </c:pt>
                <c:pt idx="3250">
                  <c:v>0.13921498982958774</c:v>
                </c:pt>
                <c:pt idx="3251">
                  <c:v>0.13921498982958774</c:v>
                </c:pt>
                <c:pt idx="3252">
                  <c:v>0.13921498982958774</c:v>
                </c:pt>
                <c:pt idx="3253">
                  <c:v>0.13921498982958774</c:v>
                </c:pt>
                <c:pt idx="3254">
                  <c:v>0.13921498982958774</c:v>
                </c:pt>
                <c:pt idx="3255">
                  <c:v>0.13921498982958774</c:v>
                </c:pt>
                <c:pt idx="3256">
                  <c:v>0.13956868929199634</c:v>
                </c:pt>
                <c:pt idx="3257">
                  <c:v>0.13956868929199634</c:v>
                </c:pt>
                <c:pt idx="3258">
                  <c:v>0.140278786401656</c:v>
                </c:pt>
                <c:pt idx="3259">
                  <c:v>0.14099249634101096</c:v>
                </c:pt>
                <c:pt idx="3260">
                  <c:v>0.14170983749140287</c:v>
                </c:pt>
                <c:pt idx="3261">
                  <c:v>0.14206987554046652</c:v>
                </c:pt>
                <c:pt idx="3262">
                  <c:v>0.14279269817713933</c:v>
                </c:pt>
                <c:pt idx="3263">
                  <c:v>0.14279269817713933</c:v>
                </c:pt>
                <c:pt idx="3264">
                  <c:v>0.14315548741874942</c:v>
                </c:pt>
                <c:pt idx="3265">
                  <c:v>0.14351919838840088</c:v>
                </c:pt>
                <c:pt idx="3266">
                  <c:v>0.14351919838840088</c:v>
                </c:pt>
                <c:pt idx="3267">
                  <c:v>0.14388383342789898</c:v>
                </c:pt>
                <c:pt idx="3268">
                  <c:v>0.14388383342789898</c:v>
                </c:pt>
                <c:pt idx="3269">
                  <c:v>0.14388383342789898</c:v>
                </c:pt>
                <c:pt idx="3270">
                  <c:v>0.14388383342789898</c:v>
                </c:pt>
                <c:pt idx="3271">
                  <c:v>0.14388383342789898</c:v>
                </c:pt>
                <c:pt idx="3272">
                  <c:v>0.14388383342789898</c:v>
                </c:pt>
                <c:pt idx="3273">
                  <c:v>0.14388383342789898</c:v>
                </c:pt>
                <c:pt idx="3274">
                  <c:v>0.14388383342789898</c:v>
                </c:pt>
                <c:pt idx="3275">
                  <c:v>0.14388383342789898</c:v>
                </c:pt>
                <c:pt idx="3276">
                  <c:v>0.14388383342789898</c:v>
                </c:pt>
                <c:pt idx="3277">
                  <c:v>0.14388383342789898</c:v>
                </c:pt>
                <c:pt idx="3278">
                  <c:v>0.14388383342789898</c:v>
                </c:pt>
                <c:pt idx="3279">
                  <c:v>0.14388383342789898</c:v>
                </c:pt>
                <c:pt idx="3280">
                  <c:v>0.14388383342789898</c:v>
                </c:pt>
                <c:pt idx="3281">
                  <c:v>0.14388383342789898</c:v>
                </c:pt>
                <c:pt idx="3282">
                  <c:v>0.14388383342789898</c:v>
                </c:pt>
                <c:pt idx="3283">
                  <c:v>0.14388383342789898</c:v>
                </c:pt>
                <c:pt idx="3284">
                  <c:v>0.14388383342789898</c:v>
                </c:pt>
                <c:pt idx="3285">
                  <c:v>0.14388383342789898</c:v>
                </c:pt>
                <c:pt idx="3286">
                  <c:v>0.14388383342789898</c:v>
                </c:pt>
                <c:pt idx="3287">
                  <c:v>0.14388383342789898</c:v>
                </c:pt>
                <c:pt idx="3288">
                  <c:v>0.14388383342789898</c:v>
                </c:pt>
                <c:pt idx="3289">
                  <c:v>0.14388383342789898</c:v>
                </c:pt>
                <c:pt idx="3290">
                  <c:v>0.14388383342789898</c:v>
                </c:pt>
                <c:pt idx="3291">
                  <c:v>0.14388383342789898</c:v>
                </c:pt>
                <c:pt idx="3292">
                  <c:v>0.14388383342789898</c:v>
                </c:pt>
                <c:pt idx="3293">
                  <c:v>0.14388383342789898</c:v>
                </c:pt>
                <c:pt idx="3294">
                  <c:v>0.14388383342789898</c:v>
                </c:pt>
                <c:pt idx="3295">
                  <c:v>0.14388383342789898</c:v>
                </c:pt>
                <c:pt idx="3296">
                  <c:v>0.14388383342789898</c:v>
                </c:pt>
                <c:pt idx="3297">
                  <c:v>0.14388383342789898</c:v>
                </c:pt>
                <c:pt idx="3298">
                  <c:v>0.14424939488500213</c:v>
                </c:pt>
                <c:pt idx="3299">
                  <c:v>0.14424939488500213</c:v>
                </c:pt>
                <c:pt idx="3300">
                  <c:v>0.14424939488500213</c:v>
                </c:pt>
                <c:pt idx="3301">
                  <c:v>0.14424939488500213</c:v>
                </c:pt>
                <c:pt idx="3302">
                  <c:v>0.14424939488500213</c:v>
                </c:pt>
                <c:pt idx="3303">
                  <c:v>0.14424939488500213</c:v>
                </c:pt>
                <c:pt idx="3304">
                  <c:v>0.14424939488500213</c:v>
                </c:pt>
                <c:pt idx="3305">
                  <c:v>0.14424939488500213</c:v>
                </c:pt>
                <c:pt idx="3306">
                  <c:v>0.14424939488500213</c:v>
                </c:pt>
                <c:pt idx="3307">
                  <c:v>0.14424939488500213</c:v>
                </c:pt>
                <c:pt idx="3308">
                  <c:v>0.14424939488500213</c:v>
                </c:pt>
                <c:pt idx="3309">
                  <c:v>0.14424939488500213</c:v>
                </c:pt>
                <c:pt idx="3310">
                  <c:v>0.14424939488500213</c:v>
                </c:pt>
                <c:pt idx="3311">
                  <c:v>0.14424939488500213</c:v>
                </c:pt>
                <c:pt idx="3312">
                  <c:v>0.14424939488500213</c:v>
                </c:pt>
                <c:pt idx="3313">
                  <c:v>0.14424939488500213</c:v>
                </c:pt>
                <c:pt idx="3314">
                  <c:v>0.14424939488500213</c:v>
                </c:pt>
                <c:pt idx="3315">
                  <c:v>0.14424939488500213</c:v>
                </c:pt>
                <c:pt idx="3316">
                  <c:v>0.14424939488500213</c:v>
                </c:pt>
                <c:pt idx="3317">
                  <c:v>0.14461588511343251</c:v>
                </c:pt>
                <c:pt idx="3318">
                  <c:v>0.14498330647289145</c:v>
                </c:pt>
                <c:pt idx="3319">
                  <c:v>0.14461588511343251</c:v>
                </c:pt>
                <c:pt idx="3320">
                  <c:v>0.14461588511343251</c:v>
                </c:pt>
                <c:pt idx="3321">
                  <c:v>0.14461588511343251</c:v>
                </c:pt>
                <c:pt idx="3322">
                  <c:v>0.14461588511343251</c:v>
                </c:pt>
                <c:pt idx="3323">
                  <c:v>0.14535166132907767</c:v>
                </c:pt>
                <c:pt idx="3324">
                  <c:v>0.14609118102448762</c:v>
                </c:pt>
                <c:pt idx="3325">
                  <c:v>0.14720752128190864</c:v>
                </c:pt>
                <c:pt idx="3326">
                  <c:v>0.14833239193494691</c:v>
                </c:pt>
                <c:pt idx="3327">
                  <c:v>0.14870925571484203</c:v>
                </c:pt>
                <c:pt idx="3328">
                  <c:v>0.14870925571484203</c:v>
                </c:pt>
                <c:pt idx="3329">
                  <c:v>0.14908707698154469</c:v>
                </c:pt>
                <c:pt idx="3330">
                  <c:v>0.14908707698154469</c:v>
                </c:pt>
                <c:pt idx="3331">
                  <c:v>0.14908707698154469</c:v>
                </c:pt>
                <c:pt idx="3332">
                  <c:v>0.14908707698154469</c:v>
                </c:pt>
                <c:pt idx="3333">
                  <c:v>0.14908707698154469</c:v>
                </c:pt>
                <c:pt idx="3334">
                  <c:v>0.14908707698154469</c:v>
                </c:pt>
                <c:pt idx="3335">
                  <c:v>0.14908707698154469</c:v>
                </c:pt>
                <c:pt idx="3336">
                  <c:v>0.14908707698154469</c:v>
                </c:pt>
                <c:pt idx="3337">
                  <c:v>0.14908707698154469</c:v>
                </c:pt>
                <c:pt idx="3338">
                  <c:v>0.14908707698154469</c:v>
                </c:pt>
                <c:pt idx="3339">
                  <c:v>0.14908707698154469</c:v>
                </c:pt>
                <c:pt idx="3340">
                  <c:v>0.14908707698154469</c:v>
                </c:pt>
                <c:pt idx="3341">
                  <c:v>0.14908707698154469</c:v>
                </c:pt>
                <c:pt idx="3342">
                  <c:v>0.14908707698154469</c:v>
                </c:pt>
                <c:pt idx="3343">
                  <c:v>0.14908707698154469</c:v>
                </c:pt>
                <c:pt idx="3344">
                  <c:v>0.14908707698154469</c:v>
                </c:pt>
                <c:pt idx="3345">
                  <c:v>0.14908707698154469</c:v>
                </c:pt>
                <c:pt idx="3346">
                  <c:v>0.14946585816771579</c:v>
                </c:pt>
                <c:pt idx="3347">
                  <c:v>0.14946585816771579</c:v>
                </c:pt>
                <c:pt idx="3348">
                  <c:v>0.14946585816771579</c:v>
                </c:pt>
                <c:pt idx="3349">
                  <c:v>0.14946585816771579</c:v>
                </c:pt>
                <c:pt idx="3350">
                  <c:v>0.14946585816771579</c:v>
                </c:pt>
                <c:pt idx="3351">
                  <c:v>0.14946585816771579</c:v>
                </c:pt>
                <c:pt idx="3352">
                  <c:v>0.14946585816771579</c:v>
                </c:pt>
                <c:pt idx="3353">
                  <c:v>0.14946585816771579</c:v>
                </c:pt>
                <c:pt idx="3354">
                  <c:v>0.14946585816771579</c:v>
                </c:pt>
                <c:pt idx="3355">
                  <c:v>0.14946585816771579</c:v>
                </c:pt>
                <c:pt idx="3356">
                  <c:v>0.14946585816771579</c:v>
                </c:pt>
                <c:pt idx="3357">
                  <c:v>0.14946585816771579</c:v>
                </c:pt>
                <c:pt idx="3358">
                  <c:v>0.14946585816771579</c:v>
                </c:pt>
                <c:pt idx="3359">
                  <c:v>0.14946585816771579</c:v>
                </c:pt>
                <c:pt idx="3360">
                  <c:v>0.14984560171219413</c:v>
                </c:pt>
                <c:pt idx="3361">
                  <c:v>0.15099063097690152</c:v>
                </c:pt>
                <c:pt idx="3362">
                  <c:v>0.15330700522447371</c:v>
                </c:pt>
                <c:pt idx="3363">
                  <c:v>0.15408700009189488</c:v>
                </c:pt>
                <c:pt idx="3364">
                  <c:v>0.15369650785919492</c:v>
                </c:pt>
                <c:pt idx="3365">
                  <c:v>0.15330700522447371</c:v>
                </c:pt>
                <c:pt idx="3366">
                  <c:v>0.15137424846716369</c:v>
                </c:pt>
                <c:pt idx="3367">
                  <c:v>0.15022631006001391</c:v>
                </c:pt>
                <c:pt idx="3368">
                  <c:v>0.14984560171219413</c:v>
                </c:pt>
                <c:pt idx="3369">
                  <c:v>0.14984560171219413</c:v>
                </c:pt>
                <c:pt idx="3370">
                  <c:v>0.14984560171219413</c:v>
                </c:pt>
                <c:pt idx="3371">
                  <c:v>0.15022631006001391</c:v>
                </c:pt>
                <c:pt idx="3372">
                  <c:v>0.15022631006001391</c:v>
                </c:pt>
                <c:pt idx="3373">
                  <c:v>0.14870925571484203</c:v>
                </c:pt>
                <c:pt idx="3374">
                  <c:v>0.14758152713575867</c:v>
                </c:pt>
                <c:pt idx="3375">
                  <c:v>0.14833239193494691</c:v>
                </c:pt>
                <c:pt idx="3376">
                  <c:v>0.14946585816771579</c:v>
                </c:pt>
                <c:pt idx="3377">
                  <c:v>0.15022631006001391</c:v>
                </c:pt>
                <c:pt idx="3378">
                  <c:v>0.15022631006001391</c:v>
                </c:pt>
                <c:pt idx="3379">
                  <c:v>0.15022631006001391</c:v>
                </c:pt>
                <c:pt idx="3380">
                  <c:v>0.15022631006001391</c:v>
                </c:pt>
                <c:pt idx="3381">
                  <c:v>0.15022631006001391</c:v>
                </c:pt>
                <c:pt idx="3382">
                  <c:v>0.15022631006001391</c:v>
                </c:pt>
                <c:pt idx="3383">
                  <c:v>0.15060798566242503</c:v>
                </c:pt>
                <c:pt idx="3384">
                  <c:v>0.15330700522447371</c:v>
                </c:pt>
                <c:pt idx="3385">
                  <c:v>0.15487096341458867</c:v>
                </c:pt>
                <c:pt idx="3386">
                  <c:v>0.15487096341458867</c:v>
                </c:pt>
                <c:pt idx="3387">
                  <c:v>0.15487096341458867</c:v>
                </c:pt>
                <c:pt idx="3388">
                  <c:v>0.15487096341458867</c:v>
                </c:pt>
                <c:pt idx="3389">
                  <c:v>0.15487096341458867</c:v>
                </c:pt>
                <c:pt idx="3390">
                  <c:v>0.1552644395522482</c:v>
                </c:pt>
                <c:pt idx="3391">
                  <c:v>0.15724686653539369</c:v>
                </c:pt>
                <c:pt idx="3392">
                  <c:v>0.15804690661598919</c:v>
                </c:pt>
                <c:pt idx="3393">
                  <c:v>0.15804690661598919</c:v>
                </c:pt>
                <c:pt idx="3394">
                  <c:v>0.15844845177986747</c:v>
                </c:pt>
                <c:pt idx="3395">
                  <c:v>0.15844845177986747</c:v>
                </c:pt>
                <c:pt idx="3396">
                  <c:v>0.15804690661598919</c:v>
                </c:pt>
                <c:pt idx="3397">
                  <c:v>0.15804690661598919</c:v>
                </c:pt>
                <c:pt idx="3398">
                  <c:v>0.15764637906078321</c:v>
                </c:pt>
                <c:pt idx="3399">
                  <c:v>0.15764637906078321</c:v>
                </c:pt>
                <c:pt idx="3400">
                  <c:v>0.15804690661598919</c:v>
                </c:pt>
                <c:pt idx="3401">
                  <c:v>0.15885101713782612</c:v>
                </c:pt>
                <c:pt idx="3402">
                  <c:v>0.15844845177986747</c:v>
                </c:pt>
                <c:pt idx="3403">
                  <c:v>0.15724686653539369</c:v>
                </c:pt>
                <c:pt idx="3404">
                  <c:v>0.15565891538324864</c:v>
                </c:pt>
                <c:pt idx="3405">
                  <c:v>0.1552644395522482</c:v>
                </c:pt>
                <c:pt idx="3406">
                  <c:v>0.15565891538324864</c:v>
                </c:pt>
                <c:pt idx="3407">
                  <c:v>0.15565891538324864</c:v>
                </c:pt>
                <c:pt idx="3408">
                  <c:v>0.15565891538324864</c:v>
                </c:pt>
                <c:pt idx="3409">
                  <c:v>0.15565891538324864</c:v>
                </c:pt>
                <c:pt idx="3410">
                  <c:v>0.15565891538324864</c:v>
                </c:pt>
                <c:pt idx="3411">
                  <c:v>0.15565891538324864</c:v>
                </c:pt>
                <c:pt idx="3412">
                  <c:v>0.1552644395522482</c:v>
                </c:pt>
                <c:pt idx="3413">
                  <c:v>0.1552644395522482</c:v>
                </c:pt>
                <c:pt idx="3414">
                  <c:v>0.1552644395522482</c:v>
                </c:pt>
                <c:pt idx="3415">
                  <c:v>0.1552644395522482</c:v>
                </c:pt>
                <c:pt idx="3416">
                  <c:v>0.1552644395522482</c:v>
                </c:pt>
                <c:pt idx="3417">
                  <c:v>0.1552644395522482</c:v>
                </c:pt>
                <c:pt idx="3418">
                  <c:v>0.1552644395522482</c:v>
                </c:pt>
                <c:pt idx="3419">
                  <c:v>0.15645087629129387</c:v>
                </c:pt>
                <c:pt idx="3420">
                  <c:v>0.1552644395522482</c:v>
                </c:pt>
                <c:pt idx="3421">
                  <c:v>0.15487096341458867</c:v>
                </c:pt>
                <c:pt idx="3422">
                  <c:v>0.15175884060318839</c:v>
                </c:pt>
                <c:pt idx="3423">
                  <c:v>0.15060798566242503</c:v>
                </c:pt>
                <c:pt idx="3424">
                  <c:v>0.15060798566242503</c:v>
                </c:pt>
                <c:pt idx="3425">
                  <c:v>0.15060798566242503</c:v>
                </c:pt>
                <c:pt idx="3426">
                  <c:v>0.15060798566242503</c:v>
                </c:pt>
                <c:pt idx="3427">
                  <c:v>0.14946585816771579</c:v>
                </c:pt>
                <c:pt idx="3428">
                  <c:v>0.14683446324572591</c:v>
                </c:pt>
                <c:pt idx="3429">
                  <c:v>0.14609118102448762</c:v>
                </c:pt>
                <c:pt idx="3430">
                  <c:v>0.14609118102448762</c:v>
                </c:pt>
                <c:pt idx="3431">
                  <c:v>0.14609118102448762</c:v>
                </c:pt>
                <c:pt idx="3432">
                  <c:v>0.14609118102448762</c:v>
                </c:pt>
                <c:pt idx="3433">
                  <c:v>0.14498330647289145</c:v>
                </c:pt>
                <c:pt idx="3434">
                  <c:v>0.14279269817713933</c:v>
                </c:pt>
                <c:pt idx="3435">
                  <c:v>0.14170983749140287</c:v>
                </c:pt>
                <c:pt idx="3436">
                  <c:v>0.14170983749140287</c:v>
                </c:pt>
                <c:pt idx="3437">
                  <c:v>0.14170983749140287</c:v>
                </c:pt>
                <c:pt idx="3438">
                  <c:v>0.14170983749140287</c:v>
                </c:pt>
                <c:pt idx="3439">
                  <c:v>0.14135071186234541</c:v>
                </c:pt>
                <c:pt idx="3440">
                  <c:v>0.140278786401656</c:v>
                </c:pt>
                <c:pt idx="3441">
                  <c:v>0.13886218672373601</c:v>
                </c:pt>
                <c:pt idx="3442">
                  <c:v>0.13815926050115479</c:v>
                </c:pt>
                <c:pt idx="3443">
                  <c:v>0.13780913285853083</c:v>
                </c:pt>
                <c:pt idx="3444">
                  <c:v>0.13745989252064211</c:v>
                </c:pt>
                <c:pt idx="3445">
                  <c:v>0.13745989252064211</c:v>
                </c:pt>
                <c:pt idx="3446">
                  <c:v>0.13745989252064211</c:v>
                </c:pt>
                <c:pt idx="3447">
                  <c:v>0.13745989252064211</c:v>
                </c:pt>
                <c:pt idx="3448">
                  <c:v>0.13745989252064211</c:v>
                </c:pt>
                <c:pt idx="3449">
                  <c:v>0.13745989252064211</c:v>
                </c:pt>
                <c:pt idx="3450">
                  <c:v>0.13745989252064211</c:v>
                </c:pt>
                <c:pt idx="3451">
                  <c:v>0.13745989252064211</c:v>
                </c:pt>
                <c:pt idx="3452">
                  <c:v>0.13745989252064211</c:v>
                </c:pt>
                <c:pt idx="3453">
                  <c:v>0.13745989252064211</c:v>
                </c:pt>
                <c:pt idx="3454">
                  <c:v>0.13745989252064211</c:v>
                </c:pt>
                <c:pt idx="3455">
                  <c:v>0.13745989252064211</c:v>
                </c:pt>
                <c:pt idx="3456">
                  <c:v>0.13745989252064211</c:v>
                </c:pt>
                <c:pt idx="3457">
                  <c:v>0.13745989252064211</c:v>
                </c:pt>
                <c:pt idx="3458">
                  <c:v>0.13745989252064211</c:v>
                </c:pt>
                <c:pt idx="3459">
                  <c:v>0.13745989252064211</c:v>
                </c:pt>
                <c:pt idx="3460">
                  <c:v>0.13711153723885275</c:v>
                </c:pt>
                <c:pt idx="3461">
                  <c:v>0.13676406477022551</c:v>
                </c:pt>
                <c:pt idx="3462">
                  <c:v>0.13607175932911184</c:v>
                </c:pt>
                <c:pt idx="3463">
                  <c:v>0.13538295836722444</c:v>
                </c:pt>
                <c:pt idx="3464">
                  <c:v>0.1346976441447407</c:v>
                </c:pt>
                <c:pt idx="3465">
                  <c:v>0.13401579901164121</c:v>
                </c:pt>
                <c:pt idx="3466">
                  <c:v>0.13367617186242073</c:v>
                </c:pt>
                <c:pt idx="3467">
                  <c:v>0.1343562890416492</c:v>
                </c:pt>
                <c:pt idx="3468">
                  <c:v>0.1343562890416492</c:v>
                </c:pt>
                <c:pt idx="3469">
                  <c:v>0.1346976441447407</c:v>
                </c:pt>
                <c:pt idx="3470">
                  <c:v>0.13607175932911184</c:v>
                </c:pt>
                <c:pt idx="3471">
                  <c:v>0.13676406477022551</c:v>
                </c:pt>
                <c:pt idx="3472">
                  <c:v>0.13711153723885275</c:v>
                </c:pt>
                <c:pt idx="3473">
                  <c:v>0.13745989252064211</c:v>
                </c:pt>
                <c:pt idx="3474">
                  <c:v>0.13745989252064211</c:v>
                </c:pt>
                <c:pt idx="3475">
                  <c:v>0.13745989252064211</c:v>
                </c:pt>
                <c:pt idx="3476">
                  <c:v>0.13780913285853083</c:v>
                </c:pt>
                <c:pt idx="3477">
                  <c:v>0.14135071186234541</c:v>
                </c:pt>
                <c:pt idx="3478">
                  <c:v>0.14170983749140287</c:v>
                </c:pt>
                <c:pt idx="3479">
                  <c:v>0.14424939488500213</c:v>
                </c:pt>
                <c:pt idx="3480">
                  <c:v>0.14609118102448762</c:v>
                </c:pt>
                <c:pt idx="3481">
                  <c:v>0.14609118102448762</c:v>
                </c:pt>
                <c:pt idx="3482">
                  <c:v>0.14609118102448762</c:v>
                </c:pt>
                <c:pt idx="3483">
                  <c:v>0.14609118102448762</c:v>
                </c:pt>
                <c:pt idx="3484">
                  <c:v>0.14609118102448762</c:v>
                </c:pt>
                <c:pt idx="3485">
                  <c:v>0.14388383342789898</c:v>
                </c:pt>
                <c:pt idx="3486">
                  <c:v>0.14206987554046652</c:v>
                </c:pt>
                <c:pt idx="3487">
                  <c:v>0.14206987554046652</c:v>
                </c:pt>
                <c:pt idx="3488">
                  <c:v>0.14206987554046652</c:v>
                </c:pt>
                <c:pt idx="3489">
                  <c:v>0.14206987554046652</c:v>
                </c:pt>
                <c:pt idx="3490">
                  <c:v>0.14206987554046652</c:v>
                </c:pt>
                <c:pt idx="3491">
                  <c:v>0.14206987554046652</c:v>
                </c:pt>
                <c:pt idx="3492">
                  <c:v>0.14206987554046652</c:v>
                </c:pt>
                <c:pt idx="3493">
                  <c:v>0.14535166132907767</c:v>
                </c:pt>
                <c:pt idx="3494">
                  <c:v>0.14646235062522026</c:v>
                </c:pt>
                <c:pt idx="3495">
                  <c:v>0.14646235062522026</c:v>
                </c:pt>
                <c:pt idx="3496">
                  <c:v>0.14720752128190864</c:v>
                </c:pt>
                <c:pt idx="3497">
                  <c:v>0.14870925571484203</c:v>
                </c:pt>
                <c:pt idx="3498">
                  <c:v>0.15022631006001391</c:v>
                </c:pt>
                <c:pt idx="3499">
                  <c:v>0.15060798566242503</c:v>
                </c:pt>
                <c:pt idx="3500">
                  <c:v>0.15060798566242503</c:v>
                </c:pt>
                <c:pt idx="3501">
                  <c:v>0.15060798566242503</c:v>
                </c:pt>
                <c:pt idx="3502">
                  <c:v>0.15060798566242503</c:v>
                </c:pt>
                <c:pt idx="3503">
                  <c:v>0.13815926050115479</c:v>
                </c:pt>
                <c:pt idx="3504">
                  <c:v>0.1906926701746687</c:v>
                </c:pt>
                <c:pt idx="3505">
                  <c:v>0.53696997185878392</c:v>
                </c:pt>
                <c:pt idx="3506">
                  <c:v>1.3905928754654371</c:v>
                </c:pt>
                <c:pt idx="3507">
                  <c:v>3.5199135725094832</c:v>
                </c:pt>
                <c:pt idx="3508">
                  <c:v>8.1732729008086515</c:v>
                </c:pt>
                <c:pt idx="3509">
                  <c:v>8.2566523724417227</c:v>
                </c:pt>
                <c:pt idx="3510">
                  <c:v>6.1357831155753804</c:v>
                </c:pt>
                <c:pt idx="3511">
                  <c:v>11.454127154715277</c:v>
                </c:pt>
                <c:pt idx="3512">
                  <c:v>20.375862440516041</c:v>
                </c:pt>
                <c:pt idx="3513">
                  <c:v>19.318526589213917</c:v>
                </c:pt>
                <c:pt idx="3514">
                  <c:v>21.876205782919065</c:v>
                </c:pt>
                <c:pt idx="3515">
                  <c:v>18.085145203047603</c:v>
                </c:pt>
                <c:pt idx="3516">
                  <c:v>15.689532386753196</c:v>
                </c:pt>
                <c:pt idx="3517">
                  <c:v>15.218995898665614</c:v>
                </c:pt>
                <c:pt idx="3518">
                  <c:v>12.204275419376183</c:v>
                </c:pt>
                <c:pt idx="3519">
                  <c:v>8.2776298081977426</c:v>
                </c:pt>
                <c:pt idx="3520">
                  <c:v>13.03658978372917</c:v>
                </c:pt>
                <c:pt idx="3521">
                  <c:v>17.721725284342622</c:v>
                </c:pt>
                <c:pt idx="3522">
                  <c:v>12.142496864520629</c:v>
                </c:pt>
                <c:pt idx="3523">
                  <c:v>10.507369382980091</c:v>
                </c:pt>
                <c:pt idx="3524">
                  <c:v>8.708553014284405</c:v>
                </c:pt>
                <c:pt idx="3525">
                  <c:v>8.0090314673107699</c:v>
                </c:pt>
                <c:pt idx="3526">
                  <c:v>7.8083630920914162</c:v>
                </c:pt>
                <c:pt idx="3527">
                  <c:v>7.729510651711224</c:v>
                </c:pt>
                <c:pt idx="3528">
                  <c:v>7.3656995529750668</c:v>
                </c:pt>
                <c:pt idx="3529">
                  <c:v>6.8431490590209618</c:v>
                </c:pt>
                <c:pt idx="3530">
                  <c:v>6.3415584545302108</c:v>
                </c:pt>
                <c:pt idx="3531">
                  <c:v>5.9517680813664864</c:v>
                </c:pt>
                <c:pt idx="3532">
                  <c:v>5.5717805117950565</c:v>
                </c:pt>
                <c:pt idx="3533">
                  <c:v>4.8954430199159855</c:v>
                </c:pt>
                <c:pt idx="3534">
                  <c:v>3.5020956221393278</c:v>
                </c:pt>
                <c:pt idx="3535">
                  <c:v>3.0151574798052363</c:v>
                </c:pt>
                <c:pt idx="3536">
                  <c:v>2.7103538883658311</c:v>
                </c:pt>
                <c:pt idx="3537">
                  <c:v>2.5116897889104552</c:v>
                </c:pt>
                <c:pt idx="3538">
                  <c:v>2.3934700641487567</c:v>
                </c:pt>
                <c:pt idx="3539">
                  <c:v>2.3099362801731762</c:v>
                </c:pt>
                <c:pt idx="3540">
                  <c:v>2.2635182478196048</c:v>
                </c:pt>
                <c:pt idx="3541">
                  <c:v>2.2124119725281308</c:v>
                </c:pt>
                <c:pt idx="3542">
                  <c:v>2.173461742012436</c:v>
                </c:pt>
                <c:pt idx="3543">
                  <c:v>2.1515131260977545</c:v>
                </c:pt>
                <c:pt idx="3544">
                  <c:v>2.1515131260977545</c:v>
                </c:pt>
                <c:pt idx="3545">
                  <c:v>2.1515131260977545</c:v>
                </c:pt>
                <c:pt idx="3546">
                  <c:v>2.1351972429410027</c:v>
                </c:pt>
                <c:pt idx="3547">
                  <c:v>2.1136350395299521</c:v>
                </c:pt>
                <c:pt idx="3548">
                  <c:v>2.0869882310611647</c:v>
                </c:pt>
                <c:pt idx="3549">
                  <c:v>2.0869882310611647</c:v>
                </c:pt>
                <c:pt idx="3550">
                  <c:v>2.0816993183464052</c:v>
                </c:pt>
                <c:pt idx="3551">
                  <c:v>2.034698195850499</c:v>
                </c:pt>
                <c:pt idx="3552">
                  <c:v>2.0141508780211814</c:v>
                </c:pt>
                <c:pt idx="3553">
                  <c:v>1.9487942968900975</c:v>
                </c:pt>
                <c:pt idx="3554">
                  <c:v>1.8570688272828664</c:v>
                </c:pt>
                <c:pt idx="3555">
                  <c:v>1.7473503849554641</c:v>
                </c:pt>
                <c:pt idx="3556">
                  <c:v>1.6441142745749935</c:v>
                </c:pt>
                <c:pt idx="3557">
                  <c:v>1.5548482171322777</c:v>
                </c:pt>
                <c:pt idx="3558">
                  <c:v>1.4854293475577729</c:v>
                </c:pt>
                <c:pt idx="3559">
                  <c:v>1.4227152935296878</c:v>
                </c:pt>
                <c:pt idx="3560">
                  <c:v>1.3695818752122635</c:v>
                </c:pt>
                <c:pt idx="3561">
                  <c:v>1.3217825071672957</c:v>
                </c:pt>
                <c:pt idx="3562">
                  <c:v>1.2788923808068575</c:v>
                </c:pt>
                <c:pt idx="3563">
                  <c:v>1.2405377941516835</c:v>
                </c:pt>
                <c:pt idx="3564">
                  <c:v>1.200283953253082</c:v>
                </c:pt>
                <c:pt idx="3565">
                  <c:v>1.1583932014270066</c:v>
                </c:pt>
                <c:pt idx="3566">
                  <c:v>1.1293693572150931</c:v>
                </c:pt>
                <c:pt idx="3567">
                  <c:v>1.1010727130003855</c:v>
                </c:pt>
                <c:pt idx="3568">
                  <c:v>1.0680510221855801</c:v>
                </c:pt>
                <c:pt idx="3569">
                  <c:v>1.038651852416324</c:v>
                </c:pt>
                <c:pt idx="3570">
                  <c:v>1.0075021926983379</c:v>
                </c:pt>
                <c:pt idx="3571">
                  <c:v>0.97728672599054245</c:v>
                </c:pt>
                <c:pt idx="3572">
                  <c:v>0.94557504048946561</c:v>
                </c:pt>
                <c:pt idx="3573">
                  <c:v>0.91489235801336977</c:v>
                </c:pt>
                <c:pt idx="3574">
                  <c:v>0.8852052887499946</c:v>
                </c:pt>
                <c:pt idx="3575">
                  <c:v>0.86302623904166509</c:v>
                </c:pt>
                <c:pt idx="3576">
                  <c:v>0.84783238212479284</c:v>
                </c:pt>
                <c:pt idx="3577">
                  <c:v>0.83502215800400781</c:v>
                </c:pt>
                <c:pt idx="3578">
                  <c:v>0.82240548846486494</c:v>
                </c:pt>
                <c:pt idx="3579">
                  <c:v>0.82032132201874264</c:v>
                </c:pt>
                <c:pt idx="3580">
                  <c:v>0.80383701377499395</c:v>
                </c:pt>
                <c:pt idx="3581">
                  <c:v>0.7977411593575866</c:v>
                </c:pt>
                <c:pt idx="3582">
                  <c:v>0.7977411593575866</c:v>
                </c:pt>
                <c:pt idx="3583">
                  <c:v>0.7977411593575866</c:v>
                </c:pt>
                <c:pt idx="3584">
                  <c:v>0.7977411593575866</c:v>
                </c:pt>
                <c:pt idx="3585">
                  <c:v>0.79370296009704433</c:v>
                </c:pt>
                <c:pt idx="3586">
                  <c:v>0.78568778270295037</c:v>
                </c:pt>
                <c:pt idx="3587">
                  <c:v>0.78968520237080486</c:v>
                </c:pt>
                <c:pt idx="3588">
                  <c:v>0.78768395672633051</c:v>
                </c:pt>
                <c:pt idx="3589">
                  <c:v>0.78369666744799904</c:v>
                </c:pt>
                <c:pt idx="3590">
                  <c:v>0.78369666744799904</c:v>
                </c:pt>
                <c:pt idx="3591">
                  <c:v>0.78369666744799904</c:v>
                </c:pt>
                <c:pt idx="3592">
                  <c:v>0.77381652513177368</c:v>
                </c:pt>
                <c:pt idx="3593">
                  <c:v>0.77381652513177368</c:v>
                </c:pt>
                <c:pt idx="3594">
                  <c:v>0.77578253819744292</c:v>
                </c:pt>
                <c:pt idx="3595">
                  <c:v>0.77381652513177368</c:v>
                </c:pt>
                <c:pt idx="3596">
                  <c:v>0.77381652513177368</c:v>
                </c:pt>
                <c:pt idx="3597">
                  <c:v>0.78171059814138222</c:v>
                </c:pt>
                <c:pt idx="3598">
                  <c:v>0.78768395672633051</c:v>
                </c:pt>
                <c:pt idx="3599">
                  <c:v>0.79370296009704433</c:v>
                </c:pt>
                <c:pt idx="3600">
                  <c:v>0.7977411593575866</c:v>
                </c:pt>
                <c:pt idx="3601">
                  <c:v>0.79571949804775055</c:v>
                </c:pt>
                <c:pt idx="3602">
                  <c:v>0.79571949804775055</c:v>
                </c:pt>
                <c:pt idx="3603">
                  <c:v>0.79571949804775055</c:v>
                </c:pt>
                <c:pt idx="3604">
                  <c:v>0.79571949804775055</c:v>
                </c:pt>
                <c:pt idx="3605">
                  <c:v>0.78171059814138222</c:v>
                </c:pt>
                <c:pt idx="3606">
                  <c:v>0.77381652513177368</c:v>
                </c:pt>
                <c:pt idx="3607">
                  <c:v>0.77381652513177368</c:v>
                </c:pt>
                <c:pt idx="3608">
                  <c:v>0.77381652513177368</c:v>
                </c:pt>
                <c:pt idx="3609">
                  <c:v>0.77381652513177368</c:v>
                </c:pt>
                <c:pt idx="3610">
                  <c:v>0.77381652513177368</c:v>
                </c:pt>
                <c:pt idx="3611">
                  <c:v>0.7718554943996685</c:v>
                </c:pt>
                <c:pt idx="3612">
                  <c:v>0.7718554943996685</c:v>
                </c:pt>
                <c:pt idx="3613">
                  <c:v>0.76989943337472833</c:v>
                </c:pt>
                <c:pt idx="3614">
                  <c:v>0.75251645339358453</c:v>
                </c:pt>
                <c:pt idx="3615">
                  <c:v>0.75060940198851012</c:v>
                </c:pt>
                <c:pt idx="3616">
                  <c:v>0.75060940198851012</c:v>
                </c:pt>
                <c:pt idx="3617">
                  <c:v>0.73739467995764751</c:v>
                </c:pt>
                <c:pt idx="3618">
                  <c:v>0.72809827143146277</c:v>
                </c:pt>
                <c:pt idx="3619">
                  <c:v>0.71527986515700481</c:v>
                </c:pt>
                <c:pt idx="3620">
                  <c:v>0.70805664023044301</c:v>
                </c:pt>
                <c:pt idx="3621">
                  <c:v>0.70805664023044301</c:v>
                </c:pt>
                <c:pt idx="3622">
                  <c:v>0.69735834131807073</c:v>
                </c:pt>
                <c:pt idx="3623">
                  <c:v>0.68682168710064773</c:v>
                </c:pt>
                <c:pt idx="3624">
                  <c:v>0.67302004609149135</c:v>
                </c:pt>
                <c:pt idx="3625">
                  <c:v>0.66622358024670303</c:v>
                </c:pt>
                <c:pt idx="3626">
                  <c:v>0.65283585697137336</c:v>
                </c:pt>
                <c:pt idx="3627">
                  <c:v>0.64624322034795245</c:v>
                </c:pt>
                <c:pt idx="3628">
                  <c:v>0.63165218095334452</c:v>
                </c:pt>
                <c:pt idx="3629">
                  <c:v>0.62845473107863004</c:v>
                </c:pt>
                <c:pt idx="3630">
                  <c:v>0.62527346682950125</c:v>
                </c:pt>
                <c:pt idx="3631">
                  <c:v>0.61270863365109574</c:v>
                </c:pt>
                <c:pt idx="3632">
                  <c:v>0.61426532459795458</c:v>
                </c:pt>
                <c:pt idx="3633">
                  <c:v>0.61270863365109574</c:v>
                </c:pt>
                <c:pt idx="3634">
                  <c:v>0.60960707680861204</c:v>
                </c:pt>
                <c:pt idx="3635">
                  <c:v>0.60960707680861204</c:v>
                </c:pt>
                <c:pt idx="3636">
                  <c:v>0.60498415458885124</c:v>
                </c:pt>
                <c:pt idx="3637">
                  <c:v>0.59132467259387322</c:v>
                </c:pt>
                <c:pt idx="3638">
                  <c:v>0.59132467259387322</c:v>
                </c:pt>
                <c:pt idx="3639">
                  <c:v>0.59132467259387322</c:v>
                </c:pt>
                <c:pt idx="3640">
                  <c:v>0.59132467259387322</c:v>
                </c:pt>
                <c:pt idx="3641">
                  <c:v>0.58982611858532963</c:v>
                </c:pt>
                <c:pt idx="3642">
                  <c:v>0.5823901216805254</c:v>
                </c:pt>
                <c:pt idx="3643">
                  <c:v>0.57359056631822614</c:v>
                </c:pt>
                <c:pt idx="3644">
                  <c:v>0.56349231831688362</c:v>
                </c:pt>
                <c:pt idx="3645">
                  <c:v>0.54520772413841923</c:v>
                </c:pt>
                <c:pt idx="3646">
                  <c:v>0.53289788918670311</c:v>
                </c:pt>
                <c:pt idx="3647">
                  <c:v>0.5248461309171415</c:v>
                </c:pt>
                <c:pt idx="3648">
                  <c:v>0.52086598873559997</c:v>
                </c:pt>
                <c:pt idx="3649">
                  <c:v>0.51039921762830776</c:v>
                </c:pt>
                <c:pt idx="3650">
                  <c:v>0.50781555534759115</c:v>
                </c:pt>
                <c:pt idx="3651">
                  <c:v>0.49509210397664294</c:v>
                </c:pt>
                <c:pt idx="3652">
                  <c:v>0.49509210397664294</c:v>
                </c:pt>
                <c:pt idx="3653">
                  <c:v>0.48391379190213757</c:v>
                </c:pt>
                <c:pt idx="3654">
                  <c:v>0.48024405789454488</c:v>
                </c:pt>
                <c:pt idx="3655">
                  <c:v>0.48024405789454488</c:v>
                </c:pt>
                <c:pt idx="3656">
                  <c:v>0.48024405789454488</c:v>
                </c:pt>
                <c:pt idx="3657">
                  <c:v>0.48024405789454488</c:v>
                </c:pt>
                <c:pt idx="3658">
                  <c:v>0.48024405789454488</c:v>
                </c:pt>
                <c:pt idx="3659">
                  <c:v>0.48024405789454488</c:v>
                </c:pt>
                <c:pt idx="3660">
                  <c:v>0.47902700795330194</c:v>
                </c:pt>
                <c:pt idx="3661">
                  <c:v>0.46940098867984242</c:v>
                </c:pt>
                <c:pt idx="3662">
                  <c:v>0.46584131172873622</c:v>
                </c:pt>
                <c:pt idx="3663">
                  <c:v>0.46584131172873622</c:v>
                </c:pt>
                <c:pt idx="3664">
                  <c:v>0.46584131172873622</c:v>
                </c:pt>
                <c:pt idx="3665">
                  <c:v>0.46584131172873622</c:v>
                </c:pt>
                <c:pt idx="3666">
                  <c:v>0.46348320343949384</c:v>
                </c:pt>
                <c:pt idx="3667">
                  <c:v>0.45880273696586926</c:v>
                </c:pt>
                <c:pt idx="3668">
                  <c:v>0.45301856494551784</c:v>
                </c:pt>
                <c:pt idx="3669">
                  <c:v>0.45301856494551784</c:v>
                </c:pt>
                <c:pt idx="3670">
                  <c:v>0.45301856494551784</c:v>
                </c:pt>
                <c:pt idx="3671">
                  <c:v>0.4518705107243659</c:v>
                </c:pt>
                <c:pt idx="3672">
                  <c:v>0.4518705107243659</c:v>
                </c:pt>
                <c:pt idx="3673">
                  <c:v>0.44504302614369184</c:v>
                </c:pt>
                <c:pt idx="3674">
                  <c:v>0.43943232417470074</c:v>
                </c:pt>
                <c:pt idx="3675">
                  <c:v>0.43943232417470074</c:v>
                </c:pt>
                <c:pt idx="3676">
                  <c:v>0.43943232417470074</c:v>
                </c:pt>
                <c:pt idx="3677">
                  <c:v>0.43943232417470074</c:v>
                </c:pt>
                <c:pt idx="3678">
                  <c:v>0.43831870064198736</c:v>
                </c:pt>
                <c:pt idx="3679">
                  <c:v>0.43499473453722542</c:v>
                </c:pt>
                <c:pt idx="3680">
                  <c:v>0.42625354118280523</c:v>
                </c:pt>
                <c:pt idx="3681">
                  <c:v>0.42625354118280523</c:v>
                </c:pt>
                <c:pt idx="3682">
                  <c:v>0.42517331574591932</c:v>
                </c:pt>
                <c:pt idx="3683">
                  <c:v>0.41874920930729381</c:v>
                </c:pt>
                <c:pt idx="3684">
                  <c:v>0.41452048727276408</c:v>
                </c:pt>
                <c:pt idx="3685">
                  <c:v>0.41452048727276408</c:v>
                </c:pt>
                <c:pt idx="3686">
                  <c:v>0.41452048727276408</c:v>
                </c:pt>
                <c:pt idx="3687">
                  <c:v>0.41242216715282604</c:v>
                </c:pt>
                <c:pt idx="3688">
                  <c:v>0.40311039737534704</c:v>
                </c:pt>
                <c:pt idx="3689">
                  <c:v>0.40208882203802498</c:v>
                </c:pt>
                <c:pt idx="3690">
                  <c:v>0.40208882203802498</c:v>
                </c:pt>
                <c:pt idx="3691">
                  <c:v>0.40208882203802498</c:v>
                </c:pt>
                <c:pt idx="3692">
                  <c:v>0.40208882203802498</c:v>
                </c:pt>
                <c:pt idx="3693">
                  <c:v>0.40208882203802498</c:v>
                </c:pt>
                <c:pt idx="3694">
                  <c:v>0.40208882203802498</c:v>
                </c:pt>
                <c:pt idx="3695">
                  <c:v>0.40413456819931787</c:v>
                </c:pt>
                <c:pt idx="3696">
                  <c:v>0.40825733849881229</c:v>
                </c:pt>
                <c:pt idx="3697">
                  <c:v>0.41452048727276408</c:v>
                </c:pt>
                <c:pt idx="3698">
                  <c:v>0.41346999611855512</c:v>
                </c:pt>
                <c:pt idx="3699">
                  <c:v>0.40929458600590962</c:v>
                </c:pt>
                <c:pt idx="3700">
                  <c:v>0.40311039737534704</c:v>
                </c:pt>
                <c:pt idx="3701">
                  <c:v>0.40413456819931787</c:v>
                </c:pt>
                <c:pt idx="3702">
                  <c:v>0.40208882203802498</c:v>
                </c:pt>
                <c:pt idx="3703">
                  <c:v>0.40208882203802498</c:v>
                </c:pt>
                <c:pt idx="3704">
                  <c:v>0.40208882203802498</c:v>
                </c:pt>
                <c:pt idx="3705">
                  <c:v>0.40208882203802498</c:v>
                </c:pt>
                <c:pt idx="3706">
                  <c:v>0.40208882203802498</c:v>
                </c:pt>
                <c:pt idx="3707">
                  <c:v>0.40208882203802498</c:v>
                </c:pt>
                <c:pt idx="3708">
                  <c:v>0.40208882203802498</c:v>
                </c:pt>
                <c:pt idx="3709">
                  <c:v>0.40208882203802498</c:v>
                </c:pt>
                <c:pt idx="3710">
                  <c:v>0.40208882203802498</c:v>
                </c:pt>
                <c:pt idx="3711">
                  <c:v>0.39601350805454688</c:v>
                </c:pt>
                <c:pt idx="3712">
                  <c:v>0.39002998831645608</c:v>
                </c:pt>
                <c:pt idx="3713">
                  <c:v>0.39002998831645608</c:v>
                </c:pt>
                <c:pt idx="3714">
                  <c:v>0.39102092612681255</c:v>
                </c:pt>
                <c:pt idx="3715">
                  <c:v>0.39002998831645608</c:v>
                </c:pt>
                <c:pt idx="3716">
                  <c:v>0.39002998831645608</c:v>
                </c:pt>
                <c:pt idx="3717">
                  <c:v>0.39002998831645608</c:v>
                </c:pt>
                <c:pt idx="3718">
                  <c:v>0.39002998831645608</c:v>
                </c:pt>
                <c:pt idx="3719">
                  <c:v>0.39002998831645608</c:v>
                </c:pt>
                <c:pt idx="3720">
                  <c:v>0.39002998831645608</c:v>
                </c:pt>
                <c:pt idx="3721">
                  <c:v>0.39002998831645608</c:v>
                </c:pt>
                <c:pt idx="3722">
                  <c:v>0.39002998831645608</c:v>
                </c:pt>
                <c:pt idx="3723">
                  <c:v>0.39002998831645608</c:v>
                </c:pt>
                <c:pt idx="3724">
                  <c:v>0.38609128617908223</c:v>
                </c:pt>
                <c:pt idx="3725">
                  <c:v>0.38511284122087097</c:v>
                </c:pt>
                <c:pt idx="3726">
                  <c:v>0.38025768509081037</c:v>
                </c:pt>
                <c:pt idx="3727">
                  <c:v>0.37833280471484476</c:v>
                </c:pt>
                <c:pt idx="3728">
                  <c:v>0.37833280471484476</c:v>
                </c:pt>
                <c:pt idx="3729">
                  <c:v>0.37546373839996916</c:v>
                </c:pt>
                <c:pt idx="3730">
                  <c:v>0.37356312518353768</c:v>
                </c:pt>
                <c:pt idx="3731">
                  <c:v>0.37167213295105211</c:v>
                </c:pt>
                <c:pt idx="3732">
                  <c:v>0.36791881687713868</c:v>
                </c:pt>
                <c:pt idx="3733">
                  <c:v>0.36791881687713868</c:v>
                </c:pt>
                <c:pt idx="3734">
                  <c:v>0.36791881687713868</c:v>
                </c:pt>
                <c:pt idx="3735">
                  <c:v>0.36791881687713868</c:v>
                </c:pt>
                <c:pt idx="3736">
                  <c:v>0.36791881687713868</c:v>
                </c:pt>
                <c:pt idx="3737">
                  <c:v>0.37167213295105211</c:v>
                </c:pt>
                <c:pt idx="3738">
                  <c:v>0.37833280471484476</c:v>
                </c:pt>
                <c:pt idx="3739">
                  <c:v>0.37833280471484476</c:v>
                </c:pt>
                <c:pt idx="3740">
                  <c:v>0.37833280471484476</c:v>
                </c:pt>
                <c:pt idx="3741">
                  <c:v>0.38122379469551432</c:v>
                </c:pt>
                <c:pt idx="3742">
                  <c:v>0.38904156177257587</c:v>
                </c:pt>
                <c:pt idx="3743">
                  <c:v>0.39002998831645608</c:v>
                </c:pt>
                <c:pt idx="3744">
                  <c:v>0.39002998831645608</c:v>
                </c:pt>
                <c:pt idx="3745">
                  <c:v>0.38707221704385059</c:v>
                </c:pt>
                <c:pt idx="3746">
                  <c:v>0.38707221704385059</c:v>
                </c:pt>
                <c:pt idx="3747">
                  <c:v>0.38904156177257587</c:v>
                </c:pt>
                <c:pt idx="3748">
                  <c:v>0.39002998831645608</c:v>
                </c:pt>
                <c:pt idx="3749">
                  <c:v>0.39002998831645608</c:v>
                </c:pt>
                <c:pt idx="3750">
                  <c:v>0.39002998831645608</c:v>
                </c:pt>
                <c:pt idx="3751">
                  <c:v>0.39002998831645608</c:v>
                </c:pt>
                <c:pt idx="3752">
                  <c:v>0.39002998831645608</c:v>
                </c:pt>
                <c:pt idx="3753">
                  <c:v>0.39002998831645608</c:v>
                </c:pt>
                <c:pt idx="3754">
                  <c:v>0.39002998831645608</c:v>
                </c:pt>
                <c:pt idx="3755">
                  <c:v>0.38609128617908223</c:v>
                </c:pt>
                <c:pt idx="3756">
                  <c:v>0.37833280471484476</c:v>
                </c:pt>
                <c:pt idx="3757">
                  <c:v>0.37833280471484476</c:v>
                </c:pt>
                <c:pt idx="3758">
                  <c:v>0.37833280471484476</c:v>
                </c:pt>
                <c:pt idx="3759">
                  <c:v>0.37833280471484476</c:v>
                </c:pt>
                <c:pt idx="3760">
                  <c:v>0.37833280471484476</c:v>
                </c:pt>
                <c:pt idx="3761">
                  <c:v>0.37833280471484476</c:v>
                </c:pt>
                <c:pt idx="3762">
                  <c:v>0.37833280471484476</c:v>
                </c:pt>
                <c:pt idx="3763">
                  <c:v>0.37833280471484476</c:v>
                </c:pt>
                <c:pt idx="3764">
                  <c:v>0.37833280471484476</c:v>
                </c:pt>
                <c:pt idx="3765">
                  <c:v>0.37833280471484476</c:v>
                </c:pt>
                <c:pt idx="3766">
                  <c:v>0.37833280471484476</c:v>
                </c:pt>
                <c:pt idx="3767">
                  <c:v>0.379294023832145</c:v>
                </c:pt>
                <c:pt idx="3768">
                  <c:v>0.38025768509081037</c:v>
                </c:pt>
                <c:pt idx="3769">
                  <c:v>0.38511284122087097</c:v>
                </c:pt>
                <c:pt idx="3770">
                  <c:v>0.38707221704385059</c:v>
                </c:pt>
                <c:pt idx="3771">
                  <c:v>0.38805564013104232</c:v>
                </c:pt>
                <c:pt idx="3772">
                  <c:v>0.38805564013104232</c:v>
                </c:pt>
                <c:pt idx="3773">
                  <c:v>0.38707221704385059</c:v>
                </c:pt>
                <c:pt idx="3774">
                  <c:v>0.38609128617908223</c:v>
                </c:pt>
                <c:pt idx="3775">
                  <c:v>0.38805564013104232</c:v>
                </c:pt>
                <c:pt idx="3776">
                  <c:v>0.39002998831645608</c:v>
                </c:pt>
                <c:pt idx="3777">
                  <c:v>0.39002998831645608</c:v>
                </c:pt>
                <c:pt idx="3778">
                  <c:v>0.39002998831645608</c:v>
                </c:pt>
                <c:pt idx="3779">
                  <c:v>0.38609128617908223</c:v>
                </c:pt>
                <c:pt idx="3780">
                  <c:v>0.37833280471484476</c:v>
                </c:pt>
                <c:pt idx="3781">
                  <c:v>0.37261642949395996</c:v>
                </c:pt>
                <c:pt idx="3782">
                  <c:v>0.36791881687713868</c:v>
                </c:pt>
                <c:pt idx="3783">
                  <c:v>0.36885357747941855</c:v>
                </c:pt>
                <c:pt idx="3784">
                  <c:v>0.37546373839996916</c:v>
                </c:pt>
                <c:pt idx="3785">
                  <c:v>0.37833280471484476</c:v>
                </c:pt>
                <c:pt idx="3786">
                  <c:v>0.37833280471484476</c:v>
                </c:pt>
                <c:pt idx="3787">
                  <c:v>0.379294023832145</c:v>
                </c:pt>
                <c:pt idx="3788">
                  <c:v>0.38219235886670183</c:v>
                </c:pt>
                <c:pt idx="3789">
                  <c:v>0.38122379469551432</c:v>
                </c:pt>
                <c:pt idx="3790">
                  <c:v>0.38025768509081037</c:v>
                </c:pt>
                <c:pt idx="3791">
                  <c:v>0.38316338384061593</c:v>
                </c:pt>
                <c:pt idx="3792">
                  <c:v>0.38316338384061593</c:v>
                </c:pt>
                <c:pt idx="3793">
                  <c:v>0.38122379469551432</c:v>
                </c:pt>
                <c:pt idx="3794">
                  <c:v>0.38413687586934797</c:v>
                </c:pt>
                <c:pt idx="3795">
                  <c:v>0.38805564013104232</c:v>
                </c:pt>
                <c:pt idx="3796">
                  <c:v>0.39002998831645608</c:v>
                </c:pt>
                <c:pt idx="3797">
                  <c:v>0.39002998831645608</c:v>
                </c:pt>
                <c:pt idx="3798">
                  <c:v>0.39002998831645608</c:v>
                </c:pt>
                <c:pt idx="3799">
                  <c:v>0.39002998831645608</c:v>
                </c:pt>
                <c:pt idx="3800">
                  <c:v>0.39002998831645608</c:v>
                </c:pt>
                <c:pt idx="3801">
                  <c:v>0.39002998831645608</c:v>
                </c:pt>
                <c:pt idx="3802">
                  <c:v>0.39002998831645608</c:v>
                </c:pt>
                <c:pt idx="3803">
                  <c:v>0.39002998831645608</c:v>
                </c:pt>
                <c:pt idx="3804">
                  <c:v>0.39002998831645608</c:v>
                </c:pt>
                <c:pt idx="3805">
                  <c:v>0.39002998831645608</c:v>
                </c:pt>
                <c:pt idx="3806">
                  <c:v>0.39002998831645608</c:v>
                </c:pt>
                <c:pt idx="3807">
                  <c:v>0.39002998831645608</c:v>
                </c:pt>
                <c:pt idx="3808">
                  <c:v>0.38904156177257587</c:v>
                </c:pt>
                <c:pt idx="3809">
                  <c:v>0.38122379469551432</c:v>
                </c:pt>
                <c:pt idx="3810">
                  <c:v>0.37833280471484476</c:v>
                </c:pt>
                <c:pt idx="3811">
                  <c:v>0.37833280471484476</c:v>
                </c:pt>
                <c:pt idx="3812">
                  <c:v>0.37833280471484476</c:v>
                </c:pt>
                <c:pt idx="3813">
                  <c:v>0.37737402154995353</c:v>
                </c:pt>
                <c:pt idx="3814">
                  <c:v>0.37356312518353768</c:v>
                </c:pt>
                <c:pt idx="3815">
                  <c:v>0.36979071300068383</c:v>
                </c:pt>
                <c:pt idx="3816">
                  <c:v>0.36791881687713868</c:v>
                </c:pt>
                <c:pt idx="3817">
                  <c:v>0.36791881687713868</c:v>
                </c:pt>
                <c:pt idx="3818">
                  <c:v>0.36791881687713868</c:v>
                </c:pt>
                <c:pt idx="3819">
                  <c:v>0.36791881687713868</c:v>
                </c:pt>
                <c:pt idx="3820">
                  <c:v>0.36791881687713868</c:v>
                </c:pt>
                <c:pt idx="3821">
                  <c:v>0.36791881687713868</c:v>
                </c:pt>
                <c:pt idx="3822">
                  <c:v>0.36791881687713868</c:v>
                </c:pt>
                <c:pt idx="3823">
                  <c:v>0.36791881687713868</c:v>
                </c:pt>
                <c:pt idx="3824">
                  <c:v>0.36791881687713868</c:v>
                </c:pt>
                <c:pt idx="3825">
                  <c:v>0.36791881687713868</c:v>
                </c:pt>
                <c:pt idx="3826">
                  <c:v>0.36791881687713868</c:v>
                </c:pt>
                <c:pt idx="3827">
                  <c:v>0.36791881687713868</c:v>
                </c:pt>
                <c:pt idx="3828">
                  <c:v>0.36791881687713868</c:v>
                </c:pt>
                <c:pt idx="3829">
                  <c:v>0.36791881687713868</c:v>
                </c:pt>
                <c:pt idx="3830">
                  <c:v>0.36791881687713868</c:v>
                </c:pt>
                <c:pt idx="3831">
                  <c:v>0.36791881687713868</c:v>
                </c:pt>
                <c:pt idx="3832">
                  <c:v>0.36791881687713868</c:v>
                </c:pt>
                <c:pt idx="3833">
                  <c:v>0.36791881687713868</c:v>
                </c:pt>
                <c:pt idx="3834">
                  <c:v>0.36791881687713868</c:v>
                </c:pt>
                <c:pt idx="3835">
                  <c:v>0.36791881687713868</c:v>
                </c:pt>
                <c:pt idx="3836">
                  <c:v>0.36791881687713868</c:v>
                </c:pt>
                <c:pt idx="3837">
                  <c:v>0.36791881687713868</c:v>
                </c:pt>
                <c:pt idx="3838">
                  <c:v>0.36791881687713868</c:v>
                </c:pt>
                <c:pt idx="3839">
                  <c:v>0.36791881687713868</c:v>
                </c:pt>
                <c:pt idx="3840">
                  <c:v>0.36791881687713868</c:v>
                </c:pt>
                <c:pt idx="3841">
                  <c:v>0.36791881687713868</c:v>
                </c:pt>
                <c:pt idx="3842">
                  <c:v>0.36791881687713868</c:v>
                </c:pt>
                <c:pt idx="3843">
                  <c:v>0.36791881687713868</c:v>
                </c:pt>
                <c:pt idx="3844">
                  <c:v>0.36791881687713868</c:v>
                </c:pt>
                <c:pt idx="3845">
                  <c:v>0.36791881687713868</c:v>
                </c:pt>
                <c:pt idx="3846">
                  <c:v>0.36791881687713868</c:v>
                </c:pt>
                <c:pt idx="3847">
                  <c:v>0.36791881687713868</c:v>
                </c:pt>
                <c:pt idx="3848">
                  <c:v>0.36791881687713868</c:v>
                </c:pt>
                <c:pt idx="3849">
                  <c:v>0.36885357747941855</c:v>
                </c:pt>
                <c:pt idx="3850">
                  <c:v>0.3764176681642028</c:v>
                </c:pt>
                <c:pt idx="3851">
                  <c:v>0.37833280471484476</c:v>
                </c:pt>
                <c:pt idx="3852">
                  <c:v>0.37833280471484476</c:v>
                </c:pt>
                <c:pt idx="3853">
                  <c:v>0.37737402154995353</c:v>
                </c:pt>
                <c:pt idx="3854">
                  <c:v>0.37167213295105211</c:v>
                </c:pt>
                <c:pt idx="3855">
                  <c:v>0.36885357747941855</c:v>
                </c:pt>
                <c:pt idx="3856">
                  <c:v>0.36791881687713868</c:v>
                </c:pt>
                <c:pt idx="3857">
                  <c:v>0.36791881687713868</c:v>
                </c:pt>
                <c:pt idx="3858">
                  <c:v>0.36791881687713868</c:v>
                </c:pt>
                <c:pt idx="3859">
                  <c:v>0.36791881687713868</c:v>
                </c:pt>
                <c:pt idx="3860">
                  <c:v>0.36791881687713868</c:v>
                </c:pt>
                <c:pt idx="3861">
                  <c:v>0.36885357747941855</c:v>
                </c:pt>
                <c:pt idx="3862">
                  <c:v>0.36791881687713868</c:v>
                </c:pt>
                <c:pt idx="3863">
                  <c:v>0.36791881687713868</c:v>
                </c:pt>
                <c:pt idx="3864">
                  <c:v>0.36791881687713868</c:v>
                </c:pt>
                <c:pt idx="3865">
                  <c:v>0.36791881687713868</c:v>
                </c:pt>
                <c:pt idx="3866">
                  <c:v>0.36698642517525126</c:v>
                </c:pt>
                <c:pt idx="3867">
                  <c:v>0.36328042753270012</c:v>
                </c:pt>
                <c:pt idx="3868">
                  <c:v>0.36235979058630718</c:v>
                </c:pt>
                <c:pt idx="3869">
                  <c:v>0.36235979058630718</c:v>
                </c:pt>
                <c:pt idx="3870">
                  <c:v>0.36235979058630718</c:v>
                </c:pt>
                <c:pt idx="3871">
                  <c:v>0.36235979058630718</c:v>
                </c:pt>
                <c:pt idx="3872">
                  <c:v>0.36235979058630718</c:v>
                </c:pt>
                <c:pt idx="3873">
                  <c:v>0.36235979058630718</c:v>
                </c:pt>
                <c:pt idx="3874">
                  <c:v>0.36235979058630718</c:v>
                </c:pt>
                <c:pt idx="3875">
                  <c:v>0.36144148674768151</c:v>
                </c:pt>
                <c:pt idx="3876">
                  <c:v>0.36144148674768151</c:v>
                </c:pt>
                <c:pt idx="3877">
                  <c:v>0.36235979058630718</c:v>
                </c:pt>
                <c:pt idx="3878">
                  <c:v>0.36235979058630718</c:v>
                </c:pt>
                <c:pt idx="3879">
                  <c:v>0.36235979058630718</c:v>
                </c:pt>
                <c:pt idx="3880">
                  <c:v>0.36235979058630718</c:v>
                </c:pt>
                <c:pt idx="3881">
                  <c:v>0.36235979058630718</c:v>
                </c:pt>
                <c:pt idx="3882">
                  <c:v>0.36235979058630718</c:v>
                </c:pt>
                <c:pt idx="3883">
                  <c:v>0.36235979058630718</c:v>
                </c:pt>
                <c:pt idx="3884">
                  <c:v>0.36144148674768151</c:v>
                </c:pt>
                <c:pt idx="3885">
                  <c:v>0.35598032891813031</c:v>
                </c:pt>
                <c:pt idx="3886">
                  <c:v>0.35238547589561292</c:v>
                </c:pt>
                <c:pt idx="3887">
                  <c:v>0.35238547589561292</c:v>
                </c:pt>
                <c:pt idx="3888">
                  <c:v>0.35417834153896582</c:v>
                </c:pt>
                <c:pt idx="3889">
                  <c:v>0.35688475775241479</c:v>
                </c:pt>
                <c:pt idx="3890">
                  <c:v>0.35870051482692</c:v>
                </c:pt>
                <c:pt idx="3891">
                  <c:v>0.36235979058630718</c:v>
                </c:pt>
                <c:pt idx="3892">
                  <c:v>0.36235979058630718</c:v>
                </c:pt>
                <c:pt idx="3893">
                  <c:v>0.36235979058630718</c:v>
                </c:pt>
                <c:pt idx="3894">
                  <c:v>0.36235979058630718</c:v>
                </c:pt>
                <c:pt idx="3895">
                  <c:v>0.36235979058630718</c:v>
                </c:pt>
                <c:pt idx="3896">
                  <c:v>0.36235979058630718</c:v>
                </c:pt>
                <c:pt idx="3897">
                  <c:v>0.36235979058630718</c:v>
                </c:pt>
                <c:pt idx="3898">
                  <c:v>0.36052551010418582</c:v>
                </c:pt>
                <c:pt idx="3899">
                  <c:v>0.35598032891813031</c:v>
                </c:pt>
                <c:pt idx="3900">
                  <c:v>0.35149244928615486</c:v>
                </c:pt>
                <c:pt idx="3901">
                  <c:v>0.35149244928615486</c:v>
                </c:pt>
                <c:pt idx="3902">
                  <c:v>0.35149244928615486</c:v>
                </c:pt>
                <c:pt idx="3903">
                  <c:v>0.35149244928615486</c:v>
                </c:pt>
                <c:pt idx="3904">
                  <c:v>0.35149244928615486</c:v>
                </c:pt>
                <c:pt idx="3905">
                  <c:v>0.35149244928615486</c:v>
                </c:pt>
                <c:pt idx="3906">
                  <c:v>0.35149244928615486</c:v>
                </c:pt>
                <c:pt idx="3907">
                  <c:v>0.35149244928615486</c:v>
                </c:pt>
                <c:pt idx="3908">
                  <c:v>0.35149244928615486</c:v>
                </c:pt>
                <c:pt idx="3909">
                  <c:v>0.35149244928615486</c:v>
                </c:pt>
                <c:pt idx="3910">
                  <c:v>0.35149244928615486</c:v>
                </c:pt>
                <c:pt idx="3911">
                  <c:v>0.35149244928615486</c:v>
                </c:pt>
                <c:pt idx="3912">
                  <c:v>0.35149244928615486</c:v>
                </c:pt>
                <c:pt idx="3913">
                  <c:v>0.35149244928615486</c:v>
                </c:pt>
                <c:pt idx="3914">
                  <c:v>0.35328077139171793</c:v>
                </c:pt>
                <c:pt idx="3915">
                  <c:v>0.35507819211649638</c:v>
                </c:pt>
                <c:pt idx="3916">
                  <c:v>0.35238547589561292</c:v>
                </c:pt>
                <c:pt idx="3917">
                  <c:v>0.35328077139171793</c:v>
                </c:pt>
                <c:pt idx="3918">
                  <c:v>0.35328077139171793</c:v>
                </c:pt>
                <c:pt idx="3919">
                  <c:v>0.35149244928615486</c:v>
                </c:pt>
                <c:pt idx="3920">
                  <c:v>0.35149244928615486</c:v>
                </c:pt>
                <c:pt idx="3921">
                  <c:v>0.35149244928615486</c:v>
                </c:pt>
                <c:pt idx="3922">
                  <c:v>0.35149244928615486</c:v>
                </c:pt>
                <c:pt idx="3923">
                  <c:v>0.34971317974221544</c:v>
                </c:pt>
                <c:pt idx="3924">
                  <c:v>0.34971317974221544</c:v>
                </c:pt>
                <c:pt idx="3925">
                  <c:v>0.34794291693545232</c:v>
                </c:pt>
                <c:pt idx="3926">
                  <c:v>0.34355636576069831</c:v>
                </c:pt>
                <c:pt idx="3927">
                  <c:v>0.34181726900494713</c:v>
                </c:pt>
                <c:pt idx="3928">
                  <c:v>0.34181726900494713</c:v>
                </c:pt>
                <c:pt idx="3929">
                  <c:v>0.34181726900494713</c:v>
                </c:pt>
                <c:pt idx="3930">
                  <c:v>0.34181726900494713</c:v>
                </c:pt>
                <c:pt idx="3931">
                  <c:v>0.34181726900494713</c:v>
                </c:pt>
                <c:pt idx="3932">
                  <c:v>0.34181726900494713</c:v>
                </c:pt>
                <c:pt idx="3933">
                  <c:v>0.34181726900494713</c:v>
                </c:pt>
                <c:pt idx="3934">
                  <c:v>0.34181726900494713</c:v>
                </c:pt>
                <c:pt idx="3935">
                  <c:v>0.34181726900494713</c:v>
                </c:pt>
                <c:pt idx="3936">
                  <c:v>0.34181726900494713</c:v>
                </c:pt>
                <c:pt idx="3937">
                  <c:v>0.34181726900494713</c:v>
                </c:pt>
                <c:pt idx="3938">
                  <c:v>0.34181726900494713</c:v>
                </c:pt>
                <c:pt idx="3939">
                  <c:v>0.34181726900494713</c:v>
                </c:pt>
                <c:pt idx="3940">
                  <c:v>0.34181726900494713</c:v>
                </c:pt>
                <c:pt idx="3941">
                  <c:v>0.34181726900494713</c:v>
                </c:pt>
                <c:pt idx="3942">
                  <c:v>0.34181726900494713</c:v>
                </c:pt>
                <c:pt idx="3943">
                  <c:v>0.33665262099594651</c:v>
                </c:pt>
                <c:pt idx="3944">
                  <c:v>0.33665262099594651</c:v>
                </c:pt>
                <c:pt idx="3945">
                  <c:v>0.34095102468537669</c:v>
                </c:pt>
                <c:pt idx="3946">
                  <c:v>0.34355636576069831</c:v>
                </c:pt>
                <c:pt idx="3947">
                  <c:v>0.35238547589561292</c:v>
                </c:pt>
                <c:pt idx="3948">
                  <c:v>0.36420340351451791</c:v>
                </c:pt>
                <c:pt idx="3949">
                  <c:v>0.38025768509081037</c:v>
                </c:pt>
                <c:pt idx="3950">
                  <c:v>0.41137699362897007</c:v>
                </c:pt>
                <c:pt idx="3951">
                  <c:v>0.43720789928985793</c:v>
                </c:pt>
                <c:pt idx="3952">
                  <c:v>0.46230862939481926</c:v>
                </c:pt>
                <c:pt idx="3953">
                  <c:v>0.48637584687089325</c:v>
                </c:pt>
                <c:pt idx="3954">
                  <c:v>0.50781555534759115</c:v>
                </c:pt>
                <c:pt idx="3955">
                  <c:v>0.52885668693281451</c:v>
                </c:pt>
                <c:pt idx="3956">
                  <c:v>0.54107317091849905</c:v>
                </c:pt>
                <c:pt idx="3957">
                  <c:v>0.54659291749413963</c:v>
                </c:pt>
                <c:pt idx="3958">
                  <c:v>0.55497829710211499</c:v>
                </c:pt>
                <c:pt idx="3959">
                  <c:v>0.55497829710211499</c:v>
                </c:pt>
                <c:pt idx="3960">
                  <c:v>0.55638831426745949</c:v>
                </c:pt>
                <c:pt idx="3961">
                  <c:v>0.56349231831688362</c:v>
                </c:pt>
                <c:pt idx="3962">
                  <c:v>0.57650887847933263</c:v>
                </c:pt>
                <c:pt idx="3963">
                  <c:v>0.59282703393485481</c:v>
                </c:pt>
                <c:pt idx="3964">
                  <c:v>0.60960707680861204</c:v>
                </c:pt>
                <c:pt idx="3965">
                  <c:v>0.6158259705840865</c:v>
                </c:pt>
                <c:pt idx="3966">
                  <c:v>0.62845473107863004</c:v>
                </c:pt>
                <c:pt idx="3967">
                  <c:v>0.64134246991973054</c:v>
                </c:pt>
                <c:pt idx="3968">
                  <c:v>0.64953117443875963</c:v>
                </c:pt>
                <c:pt idx="3969">
                  <c:v>0.66622358024670303</c:v>
                </c:pt>
                <c:pt idx="3970">
                  <c:v>0.66622358024670303</c:v>
                </c:pt>
                <c:pt idx="3971">
                  <c:v>0.66622358024670303</c:v>
                </c:pt>
                <c:pt idx="3972">
                  <c:v>0.67472996848407407</c:v>
                </c:pt>
                <c:pt idx="3973">
                  <c:v>0.68682168710064773</c:v>
                </c:pt>
                <c:pt idx="3974">
                  <c:v>0.70447242777323449</c:v>
                </c:pt>
                <c:pt idx="3975">
                  <c:v>0.71165908843178316</c:v>
                </c:pt>
                <c:pt idx="3976">
                  <c:v>0.7262531013686625</c:v>
                </c:pt>
                <c:pt idx="3977">
                  <c:v>0.72809827143146277</c:v>
                </c:pt>
                <c:pt idx="3978">
                  <c:v>0.72809827143146277</c:v>
                </c:pt>
                <c:pt idx="3979">
                  <c:v>0.73739467995764751</c:v>
                </c:pt>
                <c:pt idx="3980">
                  <c:v>0.74870718349445464</c:v>
                </c:pt>
                <c:pt idx="3981">
                  <c:v>0.75060940198851012</c:v>
                </c:pt>
                <c:pt idx="3982">
                  <c:v>0.75060940198851012</c:v>
                </c:pt>
                <c:pt idx="3983">
                  <c:v>0.74870718349445464</c:v>
                </c:pt>
                <c:pt idx="3984">
                  <c:v>0.73366195711089799</c:v>
                </c:pt>
                <c:pt idx="3985">
                  <c:v>0.72809827143146277</c:v>
                </c:pt>
                <c:pt idx="3986">
                  <c:v>0.72809827143146277</c:v>
                </c:pt>
                <c:pt idx="3987">
                  <c:v>0.72809827143146277</c:v>
                </c:pt>
                <c:pt idx="3988">
                  <c:v>0.72809827143146277</c:v>
                </c:pt>
                <c:pt idx="3989">
                  <c:v>0.73366195711089799</c:v>
                </c:pt>
                <c:pt idx="3990">
                  <c:v>0.73739467995764751</c:v>
                </c:pt>
                <c:pt idx="3991">
                  <c:v>0.73739467995764751</c:v>
                </c:pt>
                <c:pt idx="3992">
                  <c:v>0.73739467995764751</c:v>
                </c:pt>
                <c:pt idx="3993">
                  <c:v>0.72809827143146277</c:v>
                </c:pt>
                <c:pt idx="3994">
                  <c:v>0.72074560034511237</c:v>
                </c:pt>
                <c:pt idx="3995">
                  <c:v>0.70447242777323449</c:v>
                </c:pt>
                <c:pt idx="3996">
                  <c:v>0.6885666749198136</c:v>
                </c:pt>
                <c:pt idx="3997">
                  <c:v>0.68508112148574907</c:v>
                </c:pt>
                <c:pt idx="3998">
                  <c:v>0.69031609617861223</c:v>
                </c:pt>
                <c:pt idx="3999">
                  <c:v>0.70447242777323449</c:v>
                </c:pt>
                <c:pt idx="4000">
                  <c:v>0.70626226031418415</c:v>
                </c:pt>
                <c:pt idx="4001">
                  <c:v>0.70626226031418415</c:v>
                </c:pt>
                <c:pt idx="4002">
                  <c:v>0.72074560034511237</c:v>
                </c:pt>
                <c:pt idx="4003">
                  <c:v>0.7262531013686625</c:v>
                </c:pt>
                <c:pt idx="4004">
                  <c:v>0.73366195711089799</c:v>
                </c:pt>
                <c:pt idx="4005">
                  <c:v>0.74680978566370648</c:v>
                </c:pt>
                <c:pt idx="4006">
                  <c:v>0.74870718349445464</c:v>
                </c:pt>
                <c:pt idx="4007">
                  <c:v>0.74870718349445464</c:v>
                </c:pt>
                <c:pt idx="4008">
                  <c:v>0.74870718349445464</c:v>
                </c:pt>
                <c:pt idx="4009">
                  <c:v>0.74870718349445464</c:v>
                </c:pt>
                <c:pt idx="4010">
                  <c:v>0.74870718349445464</c:v>
                </c:pt>
                <c:pt idx="4011">
                  <c:v>0.74870718349445464</c:v>
                </c:pt>
                <c:pt idx="4012">
                  <c:v>0.75251645339358453</c:v>
                </c:pt>
                <c:pt idx="4013">
                  <c:v>0.76989943337472833</c:v>
                </c:pt>
                <c:pt idx="4014">
                  <c:v>0.7718554943996685</c:v>
                </c:pt>
                <c:pt idx="4015">
                  <c:v>0.7718554943996685</c:v>
                </c:pt>
                <c:pt idx="4016">
                  <c:v>0.76794832946256164</c:v>
                </c:pt>
                <c:pt idx="4017">
                  <c:v>0.75826672801935957</c:v>
                </c:pt>
                <c:pt idx="4018">
                  <c:v>0.74870718349445464</c:v>
                </c:pt>
                <c:pt idx="4019">
                  <c:v>0.74870718349445464</c:v>
                </c:pt>
                <c:pt idx="4020">
                  <c:v>0.73926815710406135</c:v>
                </c:pt>
                <c:pt idx="4021">
                  <c:v>0.7262531013686625</c:v>
                </c:pt>
                <c:pt idx="4022">
                  <c:v>0.71527986515700481</c:v>
                </c:pt>
                <c:pt idx="4023">
                  <c:v>0.70626226031418415</c:v>
                </c:pt>
                <c:pt idx="4024">
                  <c:v>0.70447242777323449</c:v>
                </c:pt>
                <c:pt idx="4025">
                  <c:v>0.70447242777323449</c:v>
                </c:pt>
                <c:pt idx="4026">
                  <c:v>0.70447242777323449</c:v>
                </c:pt>
                <c:pt idx="4027">
                  <c:v>0.70447242777323449</c:v>
                </c:pt>
                <c:pt idx="4028">
                  <c:v>0.70447242777323449</c:v>
                </c:pt>
                <c:pt idx="4029">
                  <c:v>0.70447242777323449</c:v>
                </c:pt>
                <c:pt idx="4030">
                  <c:v>0.70447242777323449</c:v>
                </c:pt>
                <c:pt idx="4031">
                  <c:v>0.70268713108349357</c:v>
                </c:pt>
                <c:pt idx="4032">
                  <c:v>0.69382828409937591</c:v>
                </c:pt>
                <c:pt idx="4033">
                  <c:v>0.68508112148574907</c:v>
                </c:pt>
                <c:pt idx="4034">
                  <c:v>0.68508112148574907</c:v>
                </c:pt>
                <c:pt idx="4035">
                  <c:v>0.68508112148574907</c:v>
                </c:pt>
                <c:pt idx="4036">
                  <c:v>0.68508112148574907</c:v>
                </c:pt>
                <c:pt idx="4037">
                  <c:v>0.68508112148574907</c:v>
                </c:pt>
                <c:pt idx="4038">
                  <c:v>0.68508112148574907</c:v>
                </c:pt>
                <c:pt idx="4039">
                  <c:v>0.68508112148574907</c:v>
                </c:pt>
                <c:pt idx="4040">
                  <c:v>0.68508112148574907</c:v>
                </c:pt>
                <c:pt idx="4041">
                  <c:v>0.68508112148574907</c:v>
                </c:pt>
                <c:pt idx="4042">
                  <c:v>0.67988584593967882</c:v>
                </c:pt>
                <c:pt idx="4043">
                  <c:v>0.66961319034564581</c:v>
                </c:pt>
                <c:pt idx="4044">
                  <c:v>0.66453521501684965</c:v>
                </c:pt>
                <c:pt idx="4045">
                  <c:v>0.66453521501684965</c:v>
                </c:pt>
                <c:pt idx="4046">
                  <c:v>0.66453521501684965</c:v>
                </c:pt>
                <c:pt idx="4047">
                  <c:v>0.65782443289713632</c:v>
                </c:pt>
                <c:pt idx="4048">
                  <c:v>0.64953117443875963</c:v>
                </c:pt>
                <c:pt idx="4049">
                  <c:v>0.64624322034795245</c:v>
                </c:pt>
                <c:pt idx="4050">
                  <c:v>0.64624322034795245</c:v>
                </c:pt>
                <c:pt idx="4051">
                  <c:v>0.64624322034795245</c:v>
                </c:pt>
                <c:pt idx="4052">
                  <c:v>0.65949574823867874</c:v>
                </c:pt>
                <c:pt idx="4053">
                  <c:v>0.65283585697137336</c:v>
                </c:pt>
                <c:pt idx="4054">
                  <c:v>0.65283585697137336</c:v>
                </c:pt>
                <c:pt idx="4055">
                  <c:v>0.64624322034795245</c:v>
                </c:pt>
                <c:pt idx="4056">
                  <c:v>0.64624322034795245</c:v>
                </c:pt>
                <c:pt idx="4057">
                  <c:v>0.64624322034795245</c:v>
                </c:pt>
                <c:pt idx="4058">
                  <c:v>0.64624322034795245</c:v>
                </c:pt>
                <c:pt idx="4059">
                  <c:v>0.64624322034795245</c:v>
                </c:pt>
                <c:pt idx="4060">
                  <c:v>0.64624322034795245</c:v>
                </c:pt>
                <c:pt idx="4061">
                  <c:v>0.64624322034795245</c:v>
                </c:pt>
                <c:pt idx="4062">
                  <c:v>0.64460548998893163</c:v>
                </c:pt>
                <c:pt idx="4063">
                  <c:v>0.64460548998893163</c:v>
                </c:pt>
                <c:pt idx="4064">
                  <c:v>0.64297191001887821</c:v>
                </c:pt>
                <c:pt idx="4065">
                  <c:v>0.64134246991973054</c:v>
                </c:pt>
                <c:pt idx="4066">
                  <c:v>0.63809596739519603</c:v>
                </c:pt>
                <c:pt idx="4067">
                  <c:v>0.6332570012180736</c:v>
                </c:pt>
                <c:pt idx="4068">
                  <c:v>0.63005142767576194</c:v>
                </c:pt>
                <c:pt idx="4069">
                  <c:v>0.62845473107863004</c:v>
                </c:pt>
                <c:pt idx="4070">
                  <c:v>0.62845473107863004</c:v>
                </c:pt>
                <c:pt idx="4071">
                  <c:v>0.62845473107863004</c:v>
                </c:pt>
                <c:pt idx="4072">
                  <c:v>0.62845473107863004</c:v>
                </c:pt>
                <c:pt idx="4073">
                  <c:v>0.62845473107863004</c:v>
                </c:pt>
                <c:pt idx="4074">
                  <c:v>0.62845473107863004</c:v>
                </c:pt>
                <c:pt idx="4075">
                  <c:v>0.6268620808813814</c:v>
                </c:pt>
                <c:pt idx="4076">
                  <c:v>0.62053173939030071</c:v>
                </c:pt>
                <c:pt idx="4077">
                  <c:v>0.61270863365109574</c:v>
                </c:pt>
                <c:pt idx="4078">
                  <c:v>0.61115588772050744</c:v>
                </c:pt>
                <c:pt idx="4079">
                  <c:v>0.61115588772050744</c:v>
                </c:pt>
                <c:pt idx="4080">
                  <c:v>0.61115588772050744</c:v>
                </c:pt>
                <c:pt idx="4081">
                  <c:v>0.61115588772050744</c:v>
                </c:pt>
                <c:pt idx="4082">
                  <c:v>0.61115588772050744</c:v>
                </c:pt>
                <c:pt idx="4083">
                  <c:v>0.61115588772050744</c:v>
                </c:pt>
                <c:pt idx="4084">
                  <c:v>0.48637584687089325</c:v>
                </c:pt>
                <c:pt idx="4085">
                  <c:v>0.9289278851430447</c:v>
                </c:pt>
                <c:pt idx="4086">
                  <c:v>1.7562405483883523</c:v>
                </c:pt>
                <c:pt idx="4087">
                  <c:v>2.3453734253676064</c:v>
                </c:pt>
                <c:pt idx="4088">
                  <c:v>2.4863255906786668</c:v>
                </c:pt>
                <c:pt idx="4089">
                  <c:v>2.4363630256069637</c:v>
                </c:pt>
                <c:pt idx="4090">
                  <c:v>2.6157606366684587</c:v>
                </c:pt>
                <c:pt idx="4091">
                  <c:v>3.2619101940410942</c:v>
                </c:pt>
                <c:pt idx="4092">
                  <c:v>6.0430752189153605</c:v>
                </c:pt>
                <c:pt idx="4093">
                  <c:v>10.218143559586021</c:v>
                </c:pt>
                <c:pt idx="4094">
                  <c:v>8.9097188519605552</c:v>
                </c:pt>
                <c:pt idx="4095">
                  <c:v>7.1993949652249158</c:v>
                </c:pt>
                <c:pt idx="4096">
                  <c:v>6.26160979245227</c:v>
                </c:pt>
                <c:pt idx="4097">
                  <c:v>5.4184116953427433</c:v>
                </c:pt>
                <c:pt idx="4098">
                  <c:v>5.2960734548574004</c:v>
                </c:pt>
                <c:pt idx="4099">
                  <c:v>5.4046801821110098</c:v>
                </c:pt>
                <c:pt idx="4100">
                  <c:v>7.2360240228024804</c:v>
                </c:pt>
                <c:pt idx="4101">
                  <c:v>14.24734693926537</c:v>
                </c:pt>
                <c:pt idx="4102">
                  <c:v>15.103583468300254</c:v>
                </c:pt>
                <c:pt idx="4103">
                  <c:v>9.7867388560798005</c:v>
                </c:pt>
                <c:pt idx="4104">
                  <c:v>8.9550496896774767</c:v>
                </c:pt>
                <c:pt idx="4105">
                  <c:v>8.9323555146648204</c:v>
                </c:pt>
                <c:pt idx="4106">
                  <c:v>7.4597453086269754</c:v>
                </c:pt>
                <c:pt idx="4107">
                  <c:v>8.4046184060636477</c:v>
                </c:pt>
                <c:pt idx="4108">
                  <c:v>9.3735478346501768</c:v>
                </c:pt>
                <c:pt idx="4109">
                  <c:v>11.367265402373548</c:v>
                </c:pt>
                <c:pt idx="4110">
                  <c:v>12.019876348698823</c:v>
                </c:pt>
                <c:pt idx="4111">
                  <c:v>11.778337647381019</c:v>
                </c:pt>
                <c:pt idx="4112">
                  <c:v>12.80707639132307</c:v>
                </c:pt>
                <c:pt idx="4113">
                  <c:v>14.951060538601022</c:v>
                </c:pt>
                <c:pt idx="4114">
                  <c:v>17.190242371238838</c:v>
                </c:pt>
                <c:pt idx="4115">
                  <c:v>16.80211682385351</c:v>
                </c:pt>
                <c:pt idx="4116">
                  <c:v>19.318526589213917</c:v>
                </c:pt>
                <c:pt idx="4117">
                  <c:v>18.83449585989144</c:v>
                </c:pt>
                <c:pt idx="4118">
                  <c:v>14.392690949478364</c:v>
                </c:pt>
                <c:pt idx="4119">
                  <c:v>12.774620286321197</c:v>
                </c:pt>
                <c:pt idx="4120">
                  <c:v>11.30972382738555</c:v>
                </c:pt>
                <c:pt idx="4121">
                  <c:v>10.480741269461658</c:v>
                </c:pt>
                <c:pt idx="4122">
                  <c:v>9.9874357849846866</c:v>
                </c:pt>
                <c:pt idx="4123">
                  <c:v>10.012810571653224</c:v>
                </c:pt>
                <c:pt idx="4124">
                  <c:v>10.614560090795498</c:v>
                </c:pt>
                <c:pt idx="4125">
                  <c:v>11.19551303655815</c:v>
                </c:pt>
                <c:pt idx="4126">
                  <c:v>11.483228321349282</c:v>
                </c:pt>
                <c:pt idx="4127">
                  <c:v>11.252473530267361</c:v>
                </c:pt>
                <c:pt idx="4128">
                  <c:v>10.777399953670097</c:v>
                </c:pt>
                <c:pt idx="4129">
                  <c:v>10.244104498765468</c:v>
                </c:pt>
                <c:pt idx="4130">
                  <c:v>9.7371979728645819</c:v>
                </c:pt>
                <c:pt idx="4131">
                  <c:v>9.3973629341163551</c:v>
                </c:pt>
                <c:pt idx="4132">
                  <c:v>8.9778015231183677</c:v>
                </c:pt>
                <c:pt idx="4133">
                  <c:v>8.6864835190764786</c:v>
                </c:pt>
                <c:pt idx="4134">
                  <c:v>8.0497797907704189</c:v>
                </c:pt>
                <c:pt idx="4135">
                  <c:v>7.6708943267060246</c:v>
                </c:pt>
                <c:pt idx="4136">
                  <c:v>7.478698065859489</c:v>
                </c:pt>
                <c:pt idx="4137">
                  <c:v>7.2913173325264076</c:v>
                </c:pt>
                <c:pt idx="4138">
                  <c:v>7.1086314724072706</c:v>
                </c:pt>
                <c:pt idx="4139">
                  <c:v>6.9834817091897738</c:v>
                </c:pt>
                <c:pt idx="4140">
                  <c:v>6.8431490590209618</c:v>
                </c:pt>
                <c:pt idx="4141">
                  <c:v>6.6716921720474804</c:v>
                </c:pt>
                <c:pt idx="4142">
                  <c:v>6.5376249141091094</c:v>
                </c:pt>
                <c:pt idx="4143">
                  <c:v>6.3576702670508514</c:v>
                </c:pt>
                <c:pt idx="4144">
                  <c:v>6.1826690511581193</c:v>
                </c:pt>
                <c:pt idx="4145">
                  <c:v>6.0277606632863865</c:v>
                </c:pt>
                <c:pt idx="4146">
                  <c:v>5.8916643909697184</c:v>
                </c:pt>
                <c:pt idx="4147">
                  <c:v>5.7440472008638634</c:v>
                </c:pt>
                <c:pt idx="4148">
                  <c:v>5.6001285980109055</c:v>
                </c:pt>
                <c:pt idx="4149">
                  <c:v>5.4598159133412105</c:v>
                </c:pt>
                <c:pt idx="4150">
                  <c:v>5.3095290341463324</c:v>
                </c:pt>
                <c:pt idx="4151">
                  <c:v>5.124222746846586</c:v>
                </c:pt>
                <c:pt idx="4152">
                  <c:v>4.9453837789441124</c:v>
                </c:pt>
                <c:pt idx="4153">
                  <c:v>4.7727864164558715</c:v>
                </c:pt>
                <c:pt idx="4154">
                  <c:v>4.6296482971396093</c:v>
                </c:pt>
                <c:pt idx="4155">
                  <c:v>4.5022126096749577</c:v>
                </c:pt>
                <c:pt idx="4156">
                  <c:v>4.3782847166251875</c:v>
                </c:pt>
                <c:pt idx="4157">
                  <c:v>4.2685856495258685</c:v>
                </c:pt>
                <c:pt idx="4158">
                  <c:v>4.1510885715977004</c:v>
                </c:pt>
                <c:pt idx="4159">
                  <c:v>4.0368257179431399</c:v>
                </c:pt>
                <c:pt idx="4160">
                  <c:v>3.9257080633128947</c:v>
                </c:pt>
                <c:pt idx="4161">
                  <c:v>3.8079742239711942</c:v>
                </c:pt>
                <c:pt idx="4162">
                  <c:v>3.6937712780893759</c:v>
                </c:pt>
                <c:pt idx="4163">
                  <c:v>3.6012228739743946</c:v>
                </c:pt>
                <c:pt idx="4164">
                  <c:v>3.5020956221393278</c:v>
                </c:pt>
                <c:pt idx="4165">
                  <c:v>3.4056969467907132</c:v>
                </c:pt>
                <c:pt idx="4166">
                  <c:v>3.3035584864891971</c:v>
                </c:pt>
                <c:pt idx="4167">
                  <c:v>3.2289699252462647</c:v>
                </c:pt>
                <c:pt idx="4168">
                  <c:v>3.1400893071481981</c:v>
                </c:pt>
                <c:pt idx="4169">
                  <c:v>3.0691915935001992</c:v>
                </c:pt>
                <c:pt idx="4170">
                  <c:v>3.0075163707205812</c:v>
                </c:pt>
                <c:pt idx="4171">
                  <c:v>2.9321622625463952</c:v>
                </c:pt>
                <c:pt idx="4172">
                  <c:v>2.8659591771799144</c:v>
                </c:pt>
                <c:pt idx="4173">
                  <c:v>2.7870707920265239</c:v>
                </c:pt>
                <c:pt idx="4174">
                  <c:v>2.7310647699961992</c:v>
                </c:pt>
                <c:pt idx="4175">
                  <c:v>2.6829834887224022</c:v>
                </c:pt>
                <c:pt idx="4176">
                  <c:v>2.6224064233909328</c:v>
                </c:pt>
                <c:pt idx="4177">
                  <c:v>2.5827834805455261</c:v>
                </c:pt>
                <c:pt idx="4178">
                  <c:v>2.5437592159163231</c:v>
                </c:pt>
                <c:pt idx="4179">
                  <c:v>2.5180711658667838</c:v>
                </c:pt>
                <c:pt idx="4180">
                  <c:v>2.4737397060919797</c:v>
                </c:pt>
                <c:pt idx="4181">
                  <c:v>2.4674706753471694</c:v>
                </c:pt>
                <c:pt idx="4182">
                  <c:v>2.4363630256069637</c:v>
                </c:pt>
                <c:pt idx="4183">
                  <c:v>2.3934700641487567</c:v>
                </c:pt>
                <c:pt idx="4184">
                  <c:v>2.3934700641487567</c:v>
                </c:pt>
                <c:pt idx="4185">
                  <c:v>2.3874044553128875</c:v>
                </c:pt>
                <c:pt idx="4186">
                  <c:v>2.3573062084214205</c:v>
                </c:pt>
                <c:pt idx="4187">
                  <c:v>2.3275874131406233</c:v>
                </c:pt>
                <c:pt idx="4188">
                  <c:v>2.3216887662384247</c:v>
                </c:pt>
                <c:pt idx="4189">
                  <c:v>2.3216887662384247</c:v>
                </c:pt>
                <c:pt idx="4190">
                  <c:v>2.3158050678769677</c:v>
                </c:pt>
                <c:pt idx="4191">
                  <c:v>2.2866094816283189</c:v>
                </c:pt>
                <c:pt idx="4192">
                  <c:v>2.2635182478196048</c:v>
                </c:pt>
                <c:pt idx="4193">
                  <c:v>2.2520602233622387</c:v>
                </c:pt>
                <c:pt idx="4194">
                  <c:v>2.2520602233622387</c:v>
                </c:pt>
                <c:pt idx="4195">
                  <c:v>2.2520602233622387</c:v>
                </c:pt>
                <c:pt idx="4196">
                  <c:v>2.2463529798941271</c:v>
                </c:pt>
                <c:pt idx="4197">
                  <c:v>2.2293178838474432</c:v>
                </c:pt>
                <c:pt idx="4198">
                  <c:v>2.2124119725281308</c:v>
                </c:pt>
                <c:pt idx="4199">
                  <c:v>2.1900700192784317</c:v>
                </c:pt>
                <c:pt idx="4200">
                  <c:v>2.1900700192784317</c:v>
                </c:pt>
                <c:pt idx="4201">
                  <c:v>2.1900700192784317</c:v>
                </c:pt>
                <c:pt idx="4202">
                  <c:v>2.1900700192784317</c:v>
                </c:pt>
                <c:pt idx="4203">
                  <c:v>2.1789837928394005</c:v>
                </c:pt>
                <c:pt idx="4204">
                  <c:v>2.1515131260977545</c:v>
                </c:pt>
                <c:pt idx="4205">
                  <c:v>2.1243887848009044</c:v>
                </c:pt>
                <c:pt idx="4206">
                  <c:v>2.1243887848009044</c:v>
                </c:pt>
                <c:pt idx="4207">
                  <c:v>2.1243887848009044</c:v>
                </c:pt>
                <c:pt idx="4208">
                  <c:v>2.1243887848009044</c:v>
                </c:pt>
                <c:pt idx="4209">
                  <c:v>2.0976064027892773</c:v>
                </c:pt>
                <c:pt idx="4210">
                  <c:v>2.0659128644160685</c:v>
                </c:pt>
                <c:pt idx="4211">
                  <c:v>2.0606773615734642</c:v>
                </c:pt>
                <c:pt idx="4212">
                  <c:v>2.0606773615734642</c:v>
                </c:pt>
                <c:pt idx="4213">
                  <c:v>2.0502461262033167</c:v>
                </c:pt>
                <c:pt idx="4214">
                  <c:v>2.019268172384646</c:v>
                </c:pt>
                <c:pt idx="4215">
                  <c:v>1.9988766740262061</c:v>
                </c:pt>
                <c:pt idx="4216">
                  <c:v>1.9988766740262061</c:v>
                </c:pt>
                <c:pt idx="4217">
                  <c:v>1.9837183011291963</c:v>
                </c:pt>
                <c:pt idx="4218">
                  <c:v>1.9686748809313104</c:v>
                </c:pt>
                <c:pt idx="4219">
                  <c:v>1.9438555996890963</c:v>
                </c:pt>
                <c:pt idx="4220">
                  <c:v>1.9389294182934176</c:v>
                </c:pt>
                <c:pt idx="4221">
                  <c:v>1.9242256521604733</c:v>
                </c:pt>
                <c:pt idx="4222">
                  <c:v>1.8903490353067809</c:v>
                </c:pt>
                <c:pt idx="4223">
                  <c:v>1.8807800090794207</c:v>
                </c:pt>
                <c:pt idx="4224">
                  <c:v>1.8807800090794207</c:v>
                </c:pt>
                <c:pt idx="4225">
                  <c:v>1.8807800090794207</c:v>
                </c:pt>
                <c:pt idx="4226">
                  <c:v>1.8665172158389367</c:v>
                </c:pt>
                <c:pt idx="4227">
                  <c:v>1.8476682668665751</c:v>
                </c:pt>
                <c:pt idx="4228">
                  <c:v>1.829009663246699</c:v>
                </c:pt>
                <c:pt idx="4229">
                  <c:v>1.8243745281178101</c:v>
                </c:pt>
                <c:pt idx="4230">
                  <c:v>1.8243745281178101</c:v>
                </c:pt>
                <c:pt idx="4231">
                  <c:v>1.8243745281178101</c:v>
                </c:pt>
                <c:pt idx="4232">
                  <c:v>1.8243745281178101</c:v>
                </c:pt>
                <c:pt idx="4233">
                  <c:v>1.8243745281178101</c:v>
                </c:pt>
                <c:pt idx="4234">
                  <c:v>1.8197511394974808</c:v>
                </c:pt>
                <c:pt idx="4235">
                  <c:v>1.8105394827844159</c:v>
                </c:pt>
                <c:pt idx="4236">
                  <c:v>1.8013744558646017</c:v>
                </c:pt>
                <c:pt idx="4237">
                  <c:v>1.7968093547673054</c:v>
                </c:pt>
                <c:pt idx="4238">
                  <c:v>1.7831833484316941</c:v>
                </c:pt>
                <c:pt idx="4239">
                  <c:v>1.7741567994131591</c:v>
                </c:pt>
                <c:pt idx="4240">
                  <c:v>1.7741567994131591</c:v>
                </c:pt>
                <c:pt idx="4241">
                  <c:v>1.7741567994131591</c:v>
                </c:pt>
                <c:pt idx="4242">
                  <c:v>1.7741567994131591</c:v>
                </c:pt>
                <c:pt idx="4243">
                  <c:v>1.7741567994131591</c:v>
                </c:pt>
                <c:pt idx="4244">
                  <c:v>1.7741567994131591</c:v>
                </c:pt>
                <c:pt idx="4245">
                  <c:v>1.7651759431649536</c:v>
                </c:pt>
                <c:pt idx="4246">
                  <c:v>1.7517898270913597</c:v>
                </c:pt>
                <c:pt idx="4247">
                  <c:v>1.7473503849554641</c:v>
                </c:pt>
                <c:pt idx="4248">
                  <c:v>1.7253213637834206</c:v>
                </c:pt>
                <c:pt idx="4249">
                  <c:v>1.7209489988787483</c:v>
                </c:pt>
                <c:pt idx="4250">
                  <c:v>1.7209489988787483</c:v>
                </c:pt>
                <c:pt idx="4251">
                  <c:v>1.7209489988787483</c:v>
                </c:pt>
                <c:pt idx="4252">
                  <c:v>1.7209489988787483</c:v>
                </c:pt>
                <c:pt idx="4253">
                  <c:v>1.6949465214541104</c:v>
                </c:pt>
                <c:pt idx="4254">
                  <c:v>1.6693369254179742</c:v>
                </c:pt>
                <c:pt idx="4255">
                  <c:v>1.6693369254179742</c:v>
                </c:pt>
                <c:pt idx="4256">
                  <c:v>1.6693369254179742</c:v>
                </c:pt>
                <c:pt idx="4257">
                  <c:v>1.6566775993399601</c:v>
                </c:pt>
                <c:pt idx="4258">
                  <c:v>1.6357916990503976</c:v>
                </c:pt>
                <c:pt idx="4259">
                  <c:v>1.6233867613780399</c:v>
                </c:pt>
                <c:pt idx="4260">
                  <c:v>1.6192727224220735</c:v>
                </c:pt>
                <c:pt idx="4261">
                  <c:v>1.6192727224220735</c:v>
                </c:pt>
                <c:pt idx="4262">
                  <c:v>1.6233867613780399</c:v>
                </c:pt>
                <c:pt idx="4263">
                  <c:v>1.6192727224220735</c:v>
                </c:pt>
                <c:pt idx="4264">
                  <c:v>1.5988583891591739</c:v>
                </c:pt>
                <c:pt idx="4265">
                  <c:v>1.5787014214387143</c:v>
                </c:pt>
                <c:pt idx="4266">
                  <c:v>1.5747006255087741</c:v>
                </c:pt>
                <c:pt idx="4267">
                  <c:v>1.5747006255087741</c:v>
                </c:pt>
                <c:pt idx="4268">
                  <c:v>1.5747006255087741</c:v>
                </c:pt>
                <c:pt idx="4269">
                  <c:v>1.5747006255087741</c:v>
                </c:pt>
                <c:pt idx="4270">
                  <c:v>1.566729424791717</c:v>
                </c:pt>
                <c:pt idx="4271">
                  <c:v>1.5548482171322777</c:v>
                </c:pt>
                <c:pt idx="4272">
                  <c:v>1.5469775101403935</c:v>
                </c:pt>
                <c:pt idx="4273">
                  <c:v>1.5274746098537808</c:v>
                </c:pt>
                <c:pt idx="4274">
                  <c:v>1.5274746098537808</c:v>
                </c:pt>
                <c:pt idx="4275">
                  <c:v>1.5274746098537808</c:v>
                </c:pt>
                <c:pt idx="4276">
                  <c:v>1.5197424692118657</c:v>
                </c:pt>
                <c:pt idx="4277">
                  <c:v>1.4929869100143334</c:v>
                </c:pt>
                <c:pt idx="4278">
                  <c:v>1.4816649247180806</c:v>
                </c:pt>
                <c:pt idx="4279">
                  <c:v>1.4816649247180806</c:v>
                </c:pt>
                <c:pt idx="4280">
                  <c:v>1.4816649247180806</c:v>
                </c:pt>
                <c:pt idx="4281">
                  <c:v>1.4816649247180806</c:v>
                </c:pt>
                <c:pt idx="4282">
                  <c:v>1.4667023911163766</c:v>
                </c:pt>
                <c:pt idx="4283">
                  <c:v>1.4555797330442828</c:v>
                </c:pt>
                <c:pt idx="4284">
                  <c:v>1.4408806197007069</c:v>
                </c:pt>
                <c:pt idx="4285">
                  <c:v>1.4372290936803076</c:v>
                </c:pt>
                <c:pt idx="4286">
                  <c:v>1.4372290936803076</c:v>
                </c:pt>
                <c:pt idx="4287">
                  <c:v>1.4372290936803076</c:v>
                </c:pt>
                <c:pt idx="4288">
                  <c:v>1.4263299447615581</c:v>
                </c:pt>
                <c:pt idx="4289">
                  <c:v>1.4119262092275728</c:v>
                </c:pt>
                <c:pt idx="4290">
                  <c:v>1.3976679292371041</c:v>
                </c:pt>
                <c:pt idx="4291">
                  <c:v>1.3941259142070521</c:v>
                </c:pt>
                <c:pt idx="4292">
                  <c:v>1.3941259142070521</c:v>
                </c:pt>
                <c:pt idx="4293">
                  <c:v>1.3941259142070521</c:v>
                </c:pt>
                <c:pt idx="4294">
                  <c:v>1.3905928754654371</c:v>
                </c:pt>
                <c:pt idx="4295">
                  <c:v>1.3835536359131808</c:v>
                </c:pt>
                <c:pt idx="4296">
                  <c:v>1.3730615319186241</c:v>
                </c:pt>
                <c:pt idx="4297">
                  <c:v>1.3591957253075586</c:v>
                </c:pt>
                <c:pt idx="4298">
                  <c:v>1.3523154194483489</c:v>
                </c:pt>
                <c:pt idx="4299">
                  <c:v>1.3523154194483489</c:v>
                </c:pt>
                <c:pt idx="4300">
                  <c:v>1.3523154194483489</c:v>
                </c:pt>
                <c:pt idx="4301">
                  <c:v>1.3523154194483489</c:v>
                </c:pt>
                <c:pt idx="4302">
                  <c:v>1.3523154194483489</c:v>
                </c:pt>
                <c:pt idx="4303">
                  <c:v>1.3454699419864231</c:v>
                </c:pt>
                <c:pt idx="4304">
                  <c:v>1.3251407214140383</c:v>
                </c:pt>
                <c:pt idx="4305">
                  <c:v>1.3117588411789283</c:v>
                </c:pt>
                <c:pt idx="4306">
                  <c:v>1.3117588411789283</c:v>
                </c:pt>
                <c:pt idx="4307">
                  <c:v>1.3117588411789283</c:v>
                </c:pt>
                <c:pt idx="4308">
                  <c:v>1.3117588411789283</c:v>
                </c:pt>
                <c:pt idx="4309">
                  <c:v>1.298512097322718</c:v>
                </c:pt>
                <c:pt idx="4310">
                  <c:v>1.2886649012258991</c:v>
                </c:pt>
                <c:pt idx="4311">
                  <c:v>1.2756513705927155</c:v>
                </c:pt>
                <c:pt idx="4312">
                  <c:v>1.2756513705927155</c:v>
                </c:pt>
                <c:pt idx="4313">
                  <c:v>1.2756513705927155</c:v>
                </c:pt>
                <c:pt idx="4314">
                  <c:v>1.2756513705927155</c:v>
                </c:pt>
                <c:pt idx="4315">
                  <c:v>1.272418573850927</c:v>
                </c:pt>
                <c:pt idx="4316">
                  <c:v>1.2627692565748052</c:v>
                </c:pt>
                <c:pt idx="4317">
                  <c:v>1.2468493981835018</c:v>
                </c:pt>
                <c:pt idx="4318">
                  <c:v>1.2373939833649343</c:v>
                </c:pt>
                <c:pt idx="4319">
                  <c:v>1.2373939833649343</c:v>
                </c:pt>
                <c:pt idx="4320">
                  <c:v>1.2373939833649343</c:v>
                </c:pt>
                <c:pt idx="4321">
                  <c:v>1.2373939833649343</c:v>
                </c:pt>
                <c:pt idx="4322">
                  <c:v>1.2311302430401336</c:v>
                </c:pt>
                <c:pt idx="4323">
                  <c:v>1.2156092608587858</c:v>
                </c:pt>
                <c:pt idx="4324">
                  <c:v>1.2033334796691855</c:v>
                </c:pt>
                <c:pt idx="4325">
                  <c:v>1.200283953253082</c:v>
                </c:pt>
                <c:pt idx="4326">
                  <c:v>1.200283953253082</c:v>
                </c:pt>
                <c:pt idx="4327">
                  <c:v>1.1972421550449308</c:v>
                </c:pt>
                <c:pt idx="4328">
                  <c:v>1.1821484033803391</c:v>
                </c:pt>
                <c:pt idx="4329">
                  <c:v>1.1672449401535145</c:v>
                </c:pt>
                <c:pt idx="4330">
                  <c:v>1.1642868704752425</c:v>
                </c:pt>
                <c:pt idx="4331">
                  <c:v>1.1642868704752425</c:v>
                </c:pt>
                <c:pt idx="4332">
                  <c:v>1.1642868704752425</c:v>
                </c:pt>
                <c:pt idx="4333">
                  <c:v>1.1642868704752425</c:v>
                </c:pt>
                <c:pt idx="4334">
                  <c:v>1.1525293663790788</c:v>
                </c:pt>
                <c:pt idx="4335">
                  <c:v>1.1379993133159041</c:v>
                </c:pt>
                <c:pt idx="4336">
                  <c:v>1.1293693572150931</c:v>
                </c:pt>
                <c:pt idx="4337">
                  <c:v>1.1293693572150931</c:v>
                </c:pt>
                <c:pt idx="4338">
                  <c:v>1.1293693572150931</c:v>
                </c:pt>
                <c:pt idx="4339">
                  <c:v>1.1265072730575831</c:v>
                </c:pt>
                <c:pt idx="4340">
                  <c:v>1.1123052831291116</c:v>
                </c:pt>
                <c:pt idx="4341">
                  <c:v>1.0982823391089611</c:v>
                </c:pt>
                <c:pt idx="4342">
                  <c:v>1.0954990366728179</c:v>
                </c:pt>
                <c:pt idx="4343">
                  <c:v>1.0954990366728179</c:v>
                </c:pt>
                <c:pt idx="4344">
                  <c:v>1.0927227877712515</c:v>
                </c:pt>
                <c:pt idx="4345">
                  <c:v>1.0844361837474377</c:v>
                </c:pt>
                <c:pt idx="4346">
                  <c:v>1.0680510221855801</c:v>
                </c:pt>
                <c:pt idx="4347">
                  <c:v>1.0626445030441038</c:v>
                </c:pt>
                <c:pt idx="4348">
                  <c:v>1.0626445030441038</c:v>
                </c:pt>
                <c:pt idx="4349">
                  <c:v>1.0626445030441038</c:v>
                </c:pt>
                <c:pt idx="4350">
                  <c:v>1.0626445030441038</c:v>
                </c:pt>
                <c:pt idx="4351">
                  <c:v>1.0465886003306482</c:v>
                </c:pt>
                <c:pt idx="4352">
                  <c:v>1.0333941531072333</c:v>
                </c:pt>
                <c:pt idx="4353">
                  <c:v>1.0307752923995517</c:v>
                </c:pt>
                <c:pt idx="4354">
                  <c:v>1.0307752923995517</c:v>
                </c:pt>
                <c:pt idx="4355">
                  <c:v>1.0307752923995517</c:v>
                </c:pt>
                <c:pt idx="4356">
                  <c:v>1.0229584638486766</c:v>
                </c:pt>
                <c:pt idx="4357">
                  <c:v>1.0126281589780253</c:v>
                </c:pt>
                <c:pt idx="4358">
                  <c:v>1.0049489482296818</c:v>
                </c:pt>
                <c:pt idx="4359">
                  <c:v>1.0024021742752958</c:v>
                </c:pt>
                <c:pt idx="4360">
                  <c:v>1.0024021742752958</c:v>
                </c:pt>
                <c:pt idx="4361">
                  <c:v>1.0024021742752958</c:v>
                </c:pt>
                <c:pt idx="4362">
                  <c:v>0.99480051172758444</c:v>
                </c:pt>
                <c:pt idx="4363">
                  <c:v>0.97728672599054245</c:v>
                </c:pt>
                <c:pt idx="4364">
                  <c:v>0.97233965952927859</c:v>
                </c:pt>
                <c:pt idx="4365">
                  <c:v>0.97233965952927859</c:v>
                </c:pt>
                <c:pt idx="4366">
                  <c:v>0.9649659744324367</c:v>
                </c:pt>
                <c:pt idx="4367">
                  <c:v>0.95280055182223755</c:v>
                </c:pt>
                <c:pt idx="4368">
                  <c:v>0.94317873380216544</c:v>
                </c:pt>
                <c:pt idx="4369">
                  <c:v>0.94317873380216544</c:v>
                </c:pt>
                <c:pt idx="4370">
                  <c:v>0.93840432343018465</c:v>
                </c:pt>
                <c:pt idx="4371">
                  <c:v>0.92188341088387893</c:v>
                </c:pt>
                <c:pt idx="4372">
                  <c:v>0.91489235801336977</c:v>
                </c:pt>
                <c:pt idx="4373">
                  <c:v>0.91489235801336977</c:v>
                </c:pt>
                <c:pt idx="4374">
                  <c:v>0.91026113446389789</c:v>
                </c:pt>
                <c:pt idx="4375">
                  <c:v>0.89423569188941388</c:v>
                </c:pt>
                <c:pt idx="4376">
                  <c:v>0.88745430399709868</c:v>
                </c:pt>
                <c:pt idx="4377">
                  <c:v>0.88745430399709868</c:v>
                </c:pt>
                <c:pt idx="4378">
                  <c:v>0.8852052887499946</c:v>
                </c:pt>
                <c:pt idx="4379">
                  <c:v>0.8696209624677943</c:v>
                </c:pt>
                <c:pt idx="4380">
                  <c:v>0.86083913018263669</c:v>
                </c:pt>
                <c:pt idx="4381">
                  <c:v>0.86083913018263669</c:v>
                </c:pt>
                <c:pt idx="4382">
                  <c:v>0.85431100330557697</c:v>
                </c:pt>
                <c:pt idx="4383">
                  <c:v>0.84140289121652245</c:v>
                </c:pt>
                <c:pt idx="4384">
                  <c:v>0.83502215800400781</c:v>
                </c:pt>
                <c:pt idx="4385">
                  <c:v>0.83502215800400781</c:v>
                </c:pt>
                <c:pt idx="4386">
                  <c:v>0.83079524076220534</c:v>
                </c:pt>
                <c:pt idx="4387">
                  <c:v>0.81616882102625432</c:v>
                </c:pt>
                <c:pt idx="4388">
                  <c:v>0.81203734016823237</c:v>
                </c:pt>
                <c:pt idx="4389">
                  <c:v>0.81203734016823237</c:v>
                </c:pt>
                <c:pt idx="4390">
                  <c:v>0.80587929902016764</c:v>
                </c:pt>
                <c:pt idx="4391">
                  <c:v>0.79370296009704433</c:v>
                </c:pt>
                <c:pt idx="4392">
                  <c:v>0.78768395672633051</c:v>
                </c:pt>
                <c:pt idx="4393">
                  <c:v>0.78768395672633051</c:v>
                </c:pt>
                <c:pt idx="4394">
                  <c:v>0.78768395672633051</c:v>
                </c:pt>
                <c:pt idx="4395">
                  <c:v>0.78369666744799904</c:v>
                </c:pt>
                <c:pt idx="4396">
                  <c:v>0.76989943337472833</c:v>
                </c:pt>
                <c:pt idx="4397">
                  <c:v>0.76406094275850422</c:v>
                </c:pt>
                <c:pt idx="4398">
                  <c:v>0.76406094275850422</c:v>
                </c:pt>
                <c:pt idx="4399">
                  <c:v>0.76406094275850422</c:v>
                </c:pt>
                <c:pt idx="4400">
                  <c:v>0.7544283499885156</c:v>
                </c:pt>
                <c:pt idx="4401">
                  <c:v>0.75060940198851012</c:v>
                </c:pt>
                <c:pt idx="4402">
                  <c:v>0.74491719627957875</c:v>
                </c:pt>
                <c:pt idx="4403">
                  <c:v>0.74114639413919481</c:v>
                </c:pt>
                <c:pt idx="4404">
                  <c:v>0.74114639413919481</c:v>
                </c:pt>
                <c:pt idx="4405">
                  <c:v>0.74114639413919481</c:v>
                </c:pt>
                <c:pt idx="4406">
                  <c:v>0.74114639413919481</c:v>
                </c:pt>
                <c:pt idx="4407">
                  <c:v>0.73926815710406135</c:v>
                </c:pt>
                <c:pt idx="4408">
                  <c:v>0.73739467995764751</c:v>
                </c:pt>
                <c:pt idx="4409">
                  <c:v>0.73366195711089799</c:v>
                </c:pt>
                <c:pt idx="4410">
                  <c:v>0.72994812946399934</c:v>
                </c:pt>
                <c:pt idx="4411">
                  <c:v>0.7262531013686625</c:v>
                </c:pt>
                <c:pt idx="4412">
                  <c:v>0.72074560034511237</c:v>
                </c:pt>
                <c:pt idx="4413">
                  <c:v>0.71891906365791669</c:v>
                </c:pt>
                <c:pt idx="4414">
                  <c:v>0.71891906365791669</c:v>
                </c:pt>
                <c:pt idx="4415">
                  <c:v>0.71891906365791669</c:v>
                </c:pt>
                <c:pt idx="4416">
                  <c:v>0.71891906365791669</c:v>
                </c:pt>
                <c:pt idx="4417">
                  <c:v>0.71891906365791669</c:v>
                </c:pt>
                <c:pt idx="4418">
                  <c:v>0.71891906365791669</c:v>
                </c:pt>
                <c:pt idx="4419">
                  <c:v>0.71891906365791669</c:v>
                </c:pt>
                <c:pt idx="4420">
                  <c:v>0.71891906365791669</c:v>
                </c:pt>
                <c:pt idx="4421">
                  <c:v>0.71891906365791669</c:v>
                </c:pt>
                <c:pt idx="4422">
                  <c:v>0.71891906365791669</c:v>
                </c:pt>
                <c:pt idx="4423">
                  <c:v>0.71891906365791669</c:v>
                </c:pt>
                <c:pt idx="4424">
                  <c:v>0.71891906365791669</c:v>
                </c:pt>
                <c:pt idx="4425">
                  <c:v>0.71891906365791669</c:v>
                </c:pt>
                <c:pt idx="4426">
                  <c:v>0.71709715583875833</c:v>
                </c:pt>
                <c:pt idx="4427">
                  <c:v>0.71346717991175879</c:v>
                </c:pt>
                <c:pt idx="4428">
                  <c:v>0.70805664023044301</c:v>
                </c:pt>
                <c:pt idx="4429">
                  <c:v>0.70447242777323449</c:v>
                </c:pt>
                <c:pt idx="4430">
                  <c:v>0.69913009930714998</c:v>
                </c:pt>
                <c:pt idx="4431">
                  <c:v>0.69735834131807073</c:v>
                </c:pt>
                <c:pt idx="4432">
                  <c:v>0.69735834131807073</c:v>
                </c:pt>
                <c:pt idx="4433">
                  <c:v>0.69735834131807073</c:v>
                </c:pt>
                <c:pt idx="4434">
                  <c:v>0.69735834131807073</c:v>
                </c:pt>
                <c:pt idx="4435">
                  <c:v>0.69735834131807073</c:v>
                </c:pt>
                <c:pt idx="4436">
                  <c:v>0.69559107337508619</c:v>
                </c:pt>
                <c:pt idx="4437">
                  <c:v>0.69382828409937591</c:v>
                </c:pt>
                <c:pt idx="4438">
                  <c:v>0.69031609617861223</c:v>
                </c:pt>
                <c:pt idx="4439">
                  <c:v>0.68508112148574907</c:v>
                </c:pt>
                <c:pt idx="4440">
                  <c:v>0.68161321206959469</c:v>
                </c:pt>
                <c:pt idx="4441">
                  <c:v>0.67644423522658292</c:v>
                </c:pt>
                <c:pt idx="4442">
                  <c:v>0.67644423522658292</c:v>
                </c:pt>
                <c:pt idx="4443">
                  <c:v>0.67644423522658292</c:v>
                </c:pt>
                <c:pt idx="4444">
                  <c:v>0.67644423522658292</c:v>
                </c:pt>
                <c:pt idx="4445">
                  <c:v>0.67644423522658292</c:v>
                </c:pt>
                <c:pt idx="4446">
                  <c:v>0.67644423522658292</c:v>
                </c:pt>
                <c:pt idx="4447">
                  <c:v>0.67644423522658292</c:v>
                </c:pt>
                <c:pt idx="4448">
                  <c:v>0.67302004609149135</c:v>
                </c:pt>
                <c:pt idx="4449">
                  <c:v>0.66961319034564581</c:v>
                </c:pt>
                <c:pt idx="4450">
                  <c:v>0.66622358024670303</c:v>
                </c:pt>
                <c:pt idx="4451">
                  <c:v>0.66285112849647643</c:v>
                </c:pt>
                <c:pt idx="4452">
                  <c:v>0.66285112849647643</c:v>
                </c:pt>
                <c:pt idx="4453">
                  <c:v>0.65615735305669864</c:v>
                </c:pt>
                <c:pt idx="4454">
                  <c:v>2.9771450877105932</c:v>
                </c:pt>
                <c:pt idx="4455">
                  <c:v>11.281062361421865</c:v>
                </c:pt>
                <c:pt idx="4456">
                  <c:v>15.769357537052032</c:v>
                </c:pt>
                <c:pt idx="4457">
                  <c:v>20.479530685157606</c:v>
                </c:pt>
                <c:pt idx="4458">
                  <c:v>19.565186857949719</c:v>
                </c:pt>
                <c:pt idx="4459">
                  <c:v>18.223340921022409</c:v>
                </c:pt>
                <c:pt idx="4460">
                  <c:v>18.549918249677329</c:v>
                </c:pt>
                <c:pt idx="4461">
                  <c:v>18.691665481568808</c:v>
                </c:pt>
                <c:pt idx="4462">
                  <c:v>18.223340921022409</c:v>
                </c:pt>
                <c:pt idx="4463">
                  <c:v>17.365608267319029</c:v>
                </c:pt>
                <c:pt idx="4464">
                  <c:v>17.103224642220226</c:v>
                </c:pt>
                <c:pt idx="4465">
                  <c:v>16.174616785103492</c:v>
                </c:pt>
                <c:pt idx="4466">
                  <c:v>15.027128494305552</c:v>
                </c:pt>
                <c:pt idx="4467">
                  <c:v>13.925666813402609</c:v>
                </c:pt>
                <c:pt idx="4468">
                  <c:v>13.203041853694408</c:v>
                </c:pt>
                <c:pt idx="4469">
                  <c:v>11.868340564662297</c:v>
                </c:pt>
                <c:pt idx="4470">
                  <c:v>10.454180637765134</c:v>
                </c:pt>
                <c:pt idx="4471">
                  <c:v>10.270131396145604</c:v>
                </c:pt>
                <c:pt idx="4472">
                  <c:v>10.012810571653224</c:v>
                </c:pt>
                <c:pt idx="4473">
                  <c:v>9.5657714436605019</c:v>
                </c:pt>
                <c:pt idx="4474">
                  <c:v>9.2085234841028143</c:v>
                </c:pt>
                <c:pt idx="4475">
                  <c:v>8.752860361126535</c:v>
                </c:pt>
                <c:pt idx="4476">
                  <c:v>8.4473793954246137</c:v>
                </c:pt>
                <c:pt idx="4477">
                  <c:v>8.0497797907704189</c:v>
                </c:pt>
                <c:pt idx="4478">
                  <c:v>7.5549918469190667</c:v>
                </c:pt>
                <c:pt idx="4479">
                  <c:v>7.1266921649614714</c:v>
                </c:pt>
                <c:pt idx="4480">
                  <c:v>6.6716921720474804</c:v>
                </c:pt>
                <c:pt idx="4481">
                  <c:v>6.277518481740052</c:v>
                </c:pt>
                <c:pt idx="4482">
                  <c:v>5.9216399813140779</c:v>
                </c:pt>
                <c:pt idx="4483">
                  <c:v>5.6001285980109055</c:v>
                </c:pt>
                <c:pt idx="4484">
                  <c:v>5.2960734548574004</c:v>
                </c:pt>
                <c:pt idx="4485">
                  <c:v>5.0340091430143117</c:v>
                </c:pt>
                <c:pt idx="4486">
                  <c:v>4.8092571573958693</c:v>
                </c:pt>
                <c:pt idx="4487">
                  <c:v>4.5596971681934138</c:v>
                </c:pt>
                <c:pt idx="4488">
                  <c:v>4.3121315362712878</c:v>
                </c:pt>
                <c:pt idx="4489">
                  <c:v>4.0883681847989459</c:v>
                </c:pt>
                <c:pt idx="4490">
                  <c:v>3.8762162688871422</c:v>
                </c:pt>
                <c:pt idx="4491">
                  <c:v>3.7125644352195213</c:v>
                </c:pt>
                <c:pt idx="4492">
                  <c:v>3.5288565142131327</c:v>
                </c:pt>
                <c:pt idx="4493">
                  <c:v>3.3798700286198748</c:v>
                </c:pt>
                <c:pt idx="4494">
                  <c:v>3.2371736749149642</c:v>
                </c:pt>
                <c:pt idx="4495">
                  <c:v>3.1162766101138204</c:v>
                </c:pt>
                <c:pt idx="4496">
                  <c:v>2.9922921965108795</c:v>
                </c:pt>
                <c:pt idx="4497">
                  <c:v>2.8805405946772193</c:v>
                </c:pt>
                <c:pt idx="4498">
                  <c:v>2.7800077075637057</c:v>
                </c:pt>
                <c:pt idx="4499">
                  <c:v>2.6829834887224022</c:v>
                </c:pt>
                <c:pt idx="4500">
                  <c:v>2.5827834805455261</c:v>
                </c:pt>
                <c:pt idx="4501">
                  <c:v>2.4926425255566675</c:v>
                </c:pt>
                <c:pt idx="4502">
                  <c:v>2.3934700641487567</c:v>
                </c:pt>
                <c:pt idx="4503">
                  <c:v>2.2982432856860986</c:v>
                </c:pt>
                <c:pt idx="4504">
                  <c:v>2.2180329830692069</c:v>
                </c:pt>
                <c:pt idx="4505">
                  <c:v>2.1460606923181826</c:v>
                </c:pt>
                <c:pt idx="4506">
                  <c:v>2.0816993183464052</c:v>
                </c:pt>
                <c:pt idx="4507">
                  <c:v>2.0243984681085876</c:v>
                </c:pt>
                <c:pt idx="4508">
                  <c:v>1.973676635755947</c:v>
                </c:pt>
                <c:pt idx="4509">
                  <c:v>1.9242256521604733</c:v>
                </c:pt>
                <c:pt idx="4510">
                  <c:v>1.8855584519678921</c:v>
                </c:pt>
                <c:pt idx="4511">
                  <c:v>1.8383152924820179</c:v>
                </c:pt>
                <c:pt idx="4512">
                  <c:v>1.805951155381055</c:v>
                </c:pt>
                <c:pt idx="4513">
                  <c:v>1.7786643478240645</c:v>
                </c:pt>
                <c:pt idx="4514">
                  <c:v>1.7429221933966461</c:v>
                </c:pt>
                <c:pt idx="4515">
                  <c:v>1.7297048374280244</c:v>
                </c:pt>
                <c:pt idx="4516">
                  <c:v>1.6992528226231378</c:v>
                </c:pt>
                <c:pt idx="4517">
                  <c:v>1.6778301722328637</c:v>
                </c:pt>
                <c:pt idx="4518">
                  <c:v>1.65247919367145</c:v>
                </c:pt>
                <c:pt idx="4519">
                  <c:v>3.0228180024327838</c:v>
                </c:pt>
                <c:pt idx="4520">
                  <c:v>3.8860644584546731</c:v>
                </c:pt>
                <c:pt idx="4521">
                  <c:v>3.7983239331880965</c:v>
                </c:pt>
                <c:pt idx="4522">
                  <c:v>3.9859330521251852</c:v>
                </c:pt>
                <c:pt idx="4523">
                  <c:v>4.1616351212040481</c:v>
                </c:pt>
                <c:pt idx="4524">
                  <c:v>4.1616351212040481</c:v>
                </c:pt>
                <c:pt idx="4525">
                  <c:v>4.0883681847989459</c:v>
                </c:pt>
                <c:pt idx="4526">
                  <c:v>3.6750732527100642</c:v>
                </c:pt>
                <c:pt idx="4527">
                  <c:v>3.4143497016462003</c:v>
                </c:pt>
                <c:pt idx="4528">
                  <c:v>3.2126247438406392</c:v>
                </c:pt>
                <c:pt idx="4529">
                  <c:v>3.0848070162041843</c:v>
                </c:pt>
                <c:pt idx="4530">
                  <c:v>2.9922921965108795</c:v>
                </c:pt>
                <c:pt idx="4531">
                  <c:v>2.9099263689828891</c:v>
                </c:pt>
                <c:pt idx="4532">
                  <c:v>2.829827743017729</c:v>
                </c:pt>
                <c:pt idx="4533">
                  <c:v>2.6491588473761802</c:v>
                </c:pt>
                <c:pt idx="4534">
                  <c:v>2.5437592159163231</c:v>
                </c:pt>
                <c:pt idx="4535">
                  <c:v>2.3513322471921452</c:v>
                </c:pt>
                <c:pt idx="4536">
                  <c:v>2.4301887160482787</c:v>
                </c:pt>
                <c:pt idx="4537">
                  <c:v>2.6966339631251537</c:v>
                </c:pt>
                <c:pt idx="4538">
                  <c:v>4.2362150616556473</c:v>
                </c:pt>
                <c:pt idx="4539">
                  <c:v>4.1934358143733261</c:v>
                </c:pt>
                <c:pt idx="4540">
                  <c:v>4.2147711630567279</c:v>
                </c:pt>
                <c:pt idx="4541">
                  <c:v>4.3450822318264732</c:v>
                </c:pt>
                <c:pt idx="4542">
                  <c:v>4.4229496960969117</c:v>
                </c:pt>
                <c:pt idx="4543">
                  <c:v>4.3782847166251875</c:v>
                </c:pt>
                <c:pt idx="4544">
                  <c:v>4.2685856495258685</c:v>
                </c:pt>
                <c:pt idx="4545">
                  <c:v>4.1828086744273065</c:v>
                </c:pt>
                <c:pt idx="4546">
                  <c:v>4.0676726933014704</c:v>
                </c:pt>
                <c:pt idx="4547">
                  <c:v>3.8959376690300784</c:v>
                </c:pt>
                <c:pt idx="4548">
                  <c:v>3.7695195495505058</c:v>
                </c:pt>
                <c:pt idx="4549">
                  <c:v>3.6472035339263842</c:v>
                </c:pt>
                <c:pt idx="4550">
                  <c:v>3.5020956221393278</c:v>
                </c:pt>
                <c:pt idx="4551">
                  <c:v>3.3372596689231244</c:v>
                </c:pt>
                <c:pt idx="4552">
                  <c:v>3.1801821821808081</c:v>
                </c:pt>
                <c:pt idx="4553">
                  <c:v>3.0228180024327838</c:v>
                </c:pt>
                <c:pt idx="4554">
                  <c:v>2.8878591001128027</c:v>
                </c:pt>
                <c:pt idx="4555">
                  <c:v>2.7659351917642021</c:v>
                </c:pt>
                <c:pt idx="4556">
                  <c:v>2.6558894879580466</c:v>
                </c:pt>
                <c:pt idx="4557">
                  <c:v>2.5437592159163231</c:v>
                </c:pt>
                <c:pt idx="4558">
                  <c:v>2.4425530220537799</c:v>
                </c:pt>
                <c:pt idx="4559">
                  <c:v>2.3275874131406233</c:v>
                </c:pt>
                <c:pt idx="4560">
                  <c:v>2.2236682747477601</c:v>
                </c:pt>
                <c:pt idx="4561">
                  <c:v>2.1190050903996482</c:v>
                </c:pt>
                <c:pt idx="4562">
                  <c:v>2.019268172384646</c:v>
                </c:pt>
                <c:pt idx="4563">
                  <c:v>1.9193492176093316</c:v>
                </c:pt>
                <c:pt idx="4564">
                  <c:v>1.8336565747281521</c:v>
                </c:pt>
                <c:pt idx="4565">
                  <c:v>1.7562405483883523</c:v>
                </c:pt>
                <c:pt idx="4566">
                  <c:v>1.6906511334520398</c:v>
                </c:pt>
                <c:pt idx="4567">
                  <c:v>1.6192727224220735</c:v>
                </c:pt>
                <c:pt idx="4568">
                  <c:v>1.5587985746275441</c:v>
                </c:pt>
                <c:pt idx="4569">
                  <c:v>1.5005829238118344</c:v>
                </c:pt>
                <c:pt idx="4570">
                  <c:v>1.4482115272889668</c:v>
                </c:pt>
                <c:pt idx="4571">
                  <c:v>1.4012189433613842</c:v>
                </c:pt>
                <c:pt idx="4572">
                  <c:v>1.3591957253075586</c:v>
                </c:pt>
                <c:pt idx="4573">
                  <c:v>1.315091588589979</c:v>
                </c:pt>
                <c:pt idx="4574">
                  <c:v>1.2691939697666401</c:v>
                </c:pt>
                <c:pt idx="4575">
                  <c:v>1.2248982100319918</c:v>
                </c:pt>
                <c:pt idx="4576">
                  <c:v>1.1821484033803391</c:v>
                </c:pt>
                <c:pt idx="4577">
                  <c:v>1.143789222408548</c:v>
                </c:pt>
                <c:pt idx="4578">
                  <c:v>1.1151312847052246</c:v>
                </c:pt>
                <c:pt idx="4579">
                  <c:v>1.0844361837474377</c:v>
                </c:pt>
                <c:pt idx="4580">
                  <c:v>1.0626445030441038</c:v>
                </c:pt>
                <c:pt idx="4581">
                  <c:v>1.0333941531072333</c:v>
                </c:pt>
                <c:pt idx="4582">
                  <c:v>1.0126281589780253</c:v>
                </c:pt>
                <c:pt idx="4583">
                  <c:v>0.99986185443739262</c:v>
                </c:pt>
                <c:pt idx="4584">
                  <c:v>0.97481005452966552</c:v>
                </c:pt>
                <c:pt idx="4585">
                  <c:v>0.9649659744324367</c:v>
                </c:pt>
                <c:pt idx="4586">
                  <c:v>0.94317873380216544</c:v>
                </c:pt>
                <c:pt idx="4587">
                  <c:v>0.9336540813240688</c:v>
                </c:pt>
                <c:pt idx="4588">
                  <c:v>0.91489235801336977</c:v>
                </c:pt>
                <c:pt idx="4589">
                  <c:v>0.90106889903770349</c:v>
                </c:pt>
                <c:pt idx="4590">
                  <c:v>0.88745430399709868</c:v>
                </c:pt>
                <c:pt idx="4591">
                  <c:v>0.8718303830718569</c:v>
                </c:pt>
                <c:pt idx="4592">
                  <c:v>0.86083913018263669</c:v>
                </c:pt>
                <c:pt idx="4593">
                  <c:v>0.84568377802675954</c:v>
                </c:pt>
                <c:pt idx="4594">
                  <c:v>0.83502215800400781</c:v>
                </c:pt>
                <c:pt idx="4595">
                  <c:v>0.82240548846486494</c:v>
                </c:pt>
                <c:pt idx="4596">
                  <c:v>0.80997944901707264</c:v>
                </c:pt>
                <c:pt idx="4597">
                  <c:v>0.7997679570433156</c:v>
                </c:pt>
                <c:pt idx="4598">
                  <c:v>0.78568778270295037</c:v>
                </c:pt>
                <c:pt idx="4599">
                  <c:v>0.78171059814138222</c:v>
                </c:pt>
                <c:pt idx="4600">
                  <c:v>0.76406094275850422</c:v>
                </c:pt>
                <c:pt idx="4601">
                  <c:v>0.76212463493708826</c:v>
                </c:pt>
                <c:pt idx="4602">
                  <c:v>0.74680978566370648</c:v>
                </c:pt>
                <c:pt idx="4603">
                  <c:v>0.73926815710406135</c:v>
                </c:pt>
                <c:pt idx="4604">
                  <c:v>0.73180268737686094</c:v>
                </c:pt>
                <c:pt idx="4605">
                  <c:v>0.71891906365791669</c:v>
                </c:pt>
                <c:pt idx="4606">
                  <c:v>0.71891906365791669</c:v>
                </c:pt>
                <c:pt idx="4607">
                  <c:v>0.71527986515700481</c:v>
                </c:pt>
                <c:pt idx="4608">
                  <c:v>0.70626226031418415</c:v>
                </c:pt>
                <c:pt idx="4609">
                  <c:v>0.69735834131807073</c:v>
                </c:pt>
                <c:pt idx="4610">
                  <c:v>0.69735834131807073</c:v>
                </c:pt>
                <c:pt idx="4611">
                  <c:v>0.69735834131807073</c:v>
                </c:pt>
                <c:pt idx="4612">
                  <c:v>0.69735834131807073</c:v>
                </c:pt>
                <c:pt idx="4613">
                  <c:v>0.69735834131807073</c:v>
                </c:pt>
                <c:pt idx="4614">
                  <c:v>0.69735834131807073</c:v>
                </c:pt>
                <c:pt idx="4615">
                  <c:v>0.69559107337508619</c:v>
                </c:pt>
                <c:pt idx="4616">
                  <c:v>0.67131445703924364</c:v>
                </c:pt>
                <c:pt idx="4617">
                  <c:v>0.65283585697137336</c:v>
                </c:pt>
                <c:pt idx="4618">
                  <c:v>0.63165218095334452</c:v>
                </c:pt>
                <c:pt idx="4619">
                  <c:v>0.6158259705840865</c:v>
                </c:pt>
                <c:pt idx="4620">
                  <c:v>0.61115588772050744</c:v>
                </c:pt>
                <c:pt idx="4621">
                  <c:v>0.60039629004913064</c:v>
                </c:pt>
                <c:pt idx="4622">
                  <c:v>0.59735705880718448</c:v>
                </c:pt>
                <c:pt idx="4623">
                  <c:v>0.58684039399537036</c:v>
                </c:pt>
                <c:pt idx="4624">
                  <c:v>0.58091420989833831</c:v>
                </c:pt>
                <c:pt idx="4625">
                  <c:v>0.58091420989833831</c:v>
                </c:pt>
                <c:pt idx="4626">
                  <c:v>0.5721369546523245</c:v>
                </c:pt>
                <c:pt idx="4627">
                  <c:v>0.56349231831688362</c:v>
                </c:pt>
                <c:pt idx="4628">
                  <c:v>0.56349231831688362</c:v>
                </c:pt>
                <c:pt idx="4629">
                  <c:v>0.56349231831688362</c:v>
                </c:pt>
                <c:pt idx="4630">
                  <c:v>0.56349231831688362</c:v>
                </c:pt>
                <c:pt idx="4631">
                  <c:v>0.56349231831688362</c:v>
                </c:pt>
                <c:pt idx="4632">
                  <c:v>0.56206429795593449</c:v>
                </c:pt>
                <c:pt idx="4633">
                  <c:v>0.55780191382227595</c:v>
                </c:pt>
                <c:pt idx="4634">
                  <c:v>0.55216897364840456</c:v>
                </c:pt>
                <c:pt idx="4635">
                  <c:v>0.54659291749413963</c:v>
                </c:pt>
                <c:pt idx="4636">
                  <c:v>0.54659291749413963</c:v>
                </c:pt>
                <c:pt idx="4637">
                  <c:v>0.54520772413841923</c:v>
                </c:pt>
                <c:pt idx="4638">
                  <c:v>0.5356091652814694</c:v>
                </c:pt>
                <c:pt idx="4639">
                  <c:v>0.53020033768542563</c:v>
                </c:pt>
                <c:pt idx="4640">
                  <c:v>0.52885668693281451</c:v>
                </c:pt>
                <c:pt idx="4641">
                  <c:v>0.51691602974652417</c:v>
                </c:pt>
                <c:pt idx="4642">
                  <c:v>0.51429937908910761</c:v>
                </c:pt>
                <c:pt idx="4643">
                  <c:v>0.50141347382086299</c:v>
                </c:pt>
                <c:pt idx="4644">
                  <c:v>0.49887529775277933</c:v>
                </c:pt>
                <c:pt idx="4645">
                  <c:v>0.49634997003857756</c:v>
                </c:pt>
                <c:pt idx="4646">
                  <c:v>0.4876115677927374</c:v>
                </c:pt>
                <c:pt idx="4647">
                  <c:v>0.48514325755276333</c:v>
                </c:pt>
                <c:pt idx="4648">
                  <c:v>0.48514325755276333</c:v>
                </c:pt>
                <c:pt idx="4649">
                  <c:v>0.48514325755276333</c:v>
                </c:pt>
                <c:pt idx="4650">
                  <c:v>0.48514325755276333</c:v>
                </c:pt>
                <c:pt idx="4651">
                  <c:v>0.48514325755276333</c:v>
                </c:pt>
                <c:pt idx="4652">
                  <c:v>0.48514325755276333</c:v>
                </c:pt>
                <c:pt idx="4653">
                  <c:v>0.54107317091849905</c:v>
                </c:pt>
                <c:pt idx="4654">
                  <c:v>1.8383152924820179</c:v>
                </c:pt>
                <c:pt idx="4655">
                  <c:v>3.9859330521251852</c:v>
                </c:pt>
                <c:pt idx="4656">
                  <c:v>6.0584286837889394</c:v>
                </c:pt>
                <c:pt idx="4657">
                  <c:v>7.8880199439840384</c:v>
                </c:pt>
                <c:pt idx="4658">
                  <c:v>10.140654821834449</c:v>
                </c:pt>
                <c:pt idx="4659">
                  <c:v>11.396145881888005</c:v>
                </c:pt>
                <c:pt idx="4660">
                  <c:v>12.80707639132307</c:v>
                </c:pt>
                <c:pt idx="4661">
                  <c:v>13.003552038504719</c:v>
                </c:pt>
                <c:pt idx="4662">
                  <c:v>11.600374233604494</c:v>
                </c:pt>
                <c:pt idx="4663">
                  <c:v>10.480741269461658</c:v>
                </c:pt>
                <c:pt idx="4664">
                  <c:v>9.8116037379173466</c:v>
                </c:pt>
                <c:pt idx="4665">
                  <c:v>9.2085234841028143</c:v>
                </c:pt>
                <c:pt idx="4666">
                  <c:v>8.3408824380013868</c:v>
                </c:pt>
                <c:pt idx="4667">
                  <c:v>8.6206100422097549</c:v>
                </c:pt>
                <c:pt idx="4668">
                  <c:v>8.1732729008086515</c:v>
                </c:pt>
                <c:pt idx="4669">
                  <c:v>7.2360240228024804</c:v>
                </c:pt>
                <c:pt idx="4670">
                  <c:v>6.6716921720474804</c:v>
                </c:pt>
                <c:pt idx="4671">
                  <c:v>6.2934675897704997</c:v>
                </c:pt>
                <c:pt idx="4672">
                  <c:v>6.0277606632863865</c:v>
                </c:pt>
                <c:pt idx="4673">
                  <c:v>5.7586409339775324</c:v>
                </c:pt>
                <c:pt idx="4674">
                  <c:v>5.5155141105741947</c:v>
                </c:pt>
                <c:pt idx="4675">
                  <c:v>5.2559109689162344</c:v>
                </c:pt>
                <c:pt idx="4676">
                  <c:v>4.9328510282756906</c:v>
                </c:pt>
                <c:pt idx="4677">
                  <c:v>4.5828959801653806</c:v>
                </c:pt>
                <c:pt idx="4678">
                  <c:v>4.2794307205295894</c:v>
                </c:pt>
                <c:pt idx="4679">
                  <c:v>4.0163911365781297</c:v>
                </c:pt>
                <c:pt idx="4680">
                  <c:v>3.7504380832389987</c:v>
                </c:pt>
                <c:pt idx="4681">
                  <c:v>3.431721218616139</c:v>
                </c:pt>
                <c:pt idx="4682">
                  <c:v>3.0691915935001992</c:v>
                </c:pt>
                <c:pt idx="4683">
                  <c:v>2.8514515714305335</c:v>
                </c:pt>
                <c:pt idx="4684">
                  <c:v>2.6626372288820455</c:v>
                </c:pt>
                <c:pt idx="4685">
                  <c:v>2.6424452638001967</c:v>
                </c:pt>
                <c:pt idx="4686">
                  <c:v>6.8954402563988113</c:v>
                </c:pt>
                <c:pt idx="4687">
                  <c:v>13.750104538252472</c:v>
                </c:pt>
                <c:pt idx="4688">
                  <c:v>19.318526589213917</c:v>
                </c:pt>
                <c:pt idx="4689">
                  <c:v>33.589999702870912</c:v>
                </c:pt>
                <c:pt idx="4690">
                  <c:v>30.425098996361235</c:v>
                </c:pt>
                <c:pt idx="4691">
                  <c:v>28.194993577693193</c:v>
                </c:pt>
                <c:pt idx="4692">
                  <c:v>27.981178372366699</c:v>
                </c:pt>
                <c:pt idx="4693">
                  <c:v>27.698611568882775</c:v>
                </c:pt>
                <c:pt idx="4694">
                  <c:v>29.140567150127929</c:v>
                </c:pt>
                <c:pt idx="4695">
                  <c:v>30.579895713074912</c:v>
                </c:pt>
                <c:pt idx="4696">
                  <c:v>31.92787393517229</c:v>
                </c:pt>
                <c:pt idx="4697">
                  <c:v>41.359378112472001</c:v>
                </c:pt>
                <c:pt idx="4698">
                  <c:v>35.789860036767799</c:v>
                </c:pt>
                <c:pt idx="4699">
                  <c:v>31.206998494307534</c:v>
                </c:pt>
                <c:pt idx="4700">
                  <c:v>29.965394524984866</c:v>
                </c:pt>
                <c:pt idx="4701">
                  <c:v>29.587617797373191</c:v>
                </c:pt>
                <c:pt idx="4702">
                  <c:v>28.410442629222356</c:v>
                </c:pt>
                <c:pt idx="4703">
                  <c:v>26.936179656014207</c:v>
                </c:pt>
                <c:pt idx="4704">
                  <c:v>22.495414506441673</c:v>
                </c:pt>
                <c:pt idx="4705">
                  <c:v>20.170097613837711</c:v>
                </c:pt>
                <c:pt idx="4706">
                  <c:v>18.882348113937681</c:v>
                </c:pt>
                <c:pt idx="4707">
                  <c:v>18.456017784244096</c:v>
                </c:pt>
                <c:pt idx="4708">
                  <c:v>17.321599784186446</c:v>
                </c:pt>
                <c:pt idx="4709">
                  <c:v>16.759536358864789</c:v>
                </c:pt>
                <c:pt idx="4710">
                  <c:v>16.092740195466703</c:v>
                </c:pt>
                <c:pt idx="4711">
                  <c:v>15.649771469037455</c:v>
                </c:pt>
                <c:pt idx="4712">
                  <c:v>14.989046261843985</c:v>
                </c:pt>
                <c:pt idx="4713">
                  <c:v>14.429258039399302</c:v>
                </c:pt>
                <c:pt idx="4714">
                  <c:v>14.032078318643487</c:v>
                </c:pt>
                <c:pt idx="4715">
                  <c:v>13.611249661047541</c:v>
                </c:pt>
                <c:pt idx="4716">
                  <c:v>13.003552038504719</c:v>
                </c:pt>
                <c:pt idx="4717">
                  <c:v>12.42298612022415</c:v>
                </c:pt>
                <c:pt idx="4718">
                  <c:v>11.928724268014168</c:v>
                </c:pt>
                <c:pt idx="4719">
                  <c:v>11.396145881888005</c:v>
                </c:pt>
                <c:pt idx="4720">
                  <c:v>10.750087519992405</c:v>
                </c:pt>
                <c:pt idx="4721">
                  <c:v>10.140654821834449</c:v>
                </c:pt>
                <c:pt idx="4722">
                  <c:v>9.6633564598975177</c:v>
                </c:pt>
                <c:pt idx="4723">
                  <c:v>7.8282015723537866</c:v>
                </c:pt>
                <c:pt idx="4724">
                  <c:v>7.2913173325264076</c:v>
                </c:pt>
                <c:pt idx="4725">
                  <c:v>7.0012244373924073</c:v>
                </c:pt>
                <c:pt idx="4726">
                  <c:v>6.7568767939947243</c:v>
                </c:pt>
                <c:pt idx="4727">
                  <c:v>6.4716049720690334</c:v>
                </c:pt>
                <c:pt idx="4728">
                  <c:v>6.2299132606423555</c:v>
                </c:pt>
                <c:pt idx="4729">
                  <c:v>6.0277606632863865</c:v>
                </c:pt>
                <c:pt idx="4730">
                  <c:v>5.8916643909697184</c:v>
                </c:pt>
                <c:pt idx="4731">
                  <c:v>5.7004875303048363</c:v>
                </c:pt>
                <c:pt idx="4732">
                  <c:v>5.5435759247824805</c:v>
                </c:pt>
                <c:pt idx="4733">
                  <c:v>5.4184116953427433</c:v>
                </c:pt>
                <c:pt idx="4734">
                  <c:v>5.2692645085490781</c:v>
                </c:pt>
                <c:pt idx="4735">
                  <c:v>5.1502937501657797</c:v>
                </c:pt>
                <c:pt idx="4736">
                  <c:v>4.9958340075753265</c:v>
                </c:pt>
                <c:pt idx="4737">
                  <c:v>4.8214758967229665</c:v>
                </c:pt>
                <c:pt idx="4738">
                  <c:v>4.6179156934865615</c:v>
                </c:pt>
                <c:pt idx="4739">
                  <c:v>4.4908029576407644</c:v>
                </c:pt>
                <c:pt idx="4740">
                  <c:v>4.3230872430387901</c:v>
                </c:pt>
                <c:pt idx="4741">
                  <c:v>4.1510885715977004</c:v>
                </c:pt>
                <c:pt idx="4742">
                  <c:v>3.9859330521251852</c:v>
                </c:pt>
                <c:pt idx="4743">
                  <c:v>3.8273484224666907</c:v>
                </c:pt>
                <c:pt idx="4744">
                  <c:v>3.6844104040856926</c:v>
                </c:pt>
                <c:pt idx="4745">
                  <c:v>3.5199135725094832</c:v>
                </c:pt>
                <c:pt idx="4746">
                  <c:v>3.3884571657779992</c:v>
                </c:pt>
                <c:pt idx="4747">
                  <c:v>3.2536437562898315</c:v>
                </c:pt>
                <c:pt idx="4748">
                  <c:v>3.1400893071481981</c:v>
                </c:pt>
                <c:pt idx="4749">
                  <c:v>3.0228180024327838</c:v>
                </c:pt>
                <c:pt idx="4750">
                  <c:v>2.9173195339977878</c:v>
                </c:pt>
                <c:pt idx="4751">
                  <c:v>2.8226563025141873</c:v>
                </c:pt>
                <c:pt idx="4752">
                  <c:v>2.7519339116308332</c:v>
                </c:pt>
                <c:pt idx="4753">
                  <c:v>2.6898000665835453</c:v>
                </c:pt>
                <c:pt idx="4754">
                  <c:v>2.6224064233909328</c:v>
                </c:pt>
                <c:pt idx="4755">
                  <c:v>2.5502220707300647</c:v>
                </c:pt>
                <c:pt idx="4756">
                  <c:v>2.4926425255566675</c:v>
                </c:pt>
                <c:pt idx="4757">
                  <c:v>2.4240300536235084</c:v>
                </c:pt>
                <c:pt idx="4758">
                  <c:v>2.3513322471921452</c:v>
                </c:pt>
                <c:pt idx="4759">
                  <c:v>2.2808146823184412</c:v>
                </c:pt>
                <c:pt idx="4760">
                  <c:v>2.2293178838474432</c:v>
                </c:pt>
                <c:pt idx="4761">
                  <c:v>2.1569794127167183</c:v>
                </c:pt>
                <c:pt idx="4762">
                  <c:v>2.0816993183464052</c:v>
                </c:pt>
                <c:pt idx="4763">
                  <c:v>2.0090465520697109</c:v>
                </c:pt>
                <c:pt idx="4764">
                  <c:v>1.9537455416949738</c:v>
                </c:pt>
                <c:pt idx="4765">
                  <c:v>1.9144851410755068</c:v>
                </c:pt>
                <c:pt idx="4766">
                  <c:v>1.8760136758746397</c:v>
                </c:pt>
                <c:pt idx="4767">
                  <c:v>1.8243745281178101</c:v>
                </c:pt>
                <c:pt idx="4768">
                  <c:v>1.7741567994131591</c:v>
                </c:pt>
                <c:pt idx="4769">
                  <c:v>1.7385052239033367</c:v>
                </c:pt>
                <c:pt idx="4770">
                  <c:v>1.716587714561874</c:v>
                </c:pt>
                <c:pt idx="4771">
                  <c:v>1.7122374827520241</c:v>
                </c:pt>
                <c:pt idx="4772">
                  <c:v>1.6735781610336342</c:v>
                </c:pt>
                <c:pt idx="4773">
                  <c:v>1.6693369254179742</c:v>
                </c:pt>
                <c:pt idx="4774">
                  <c:v>1.6441142745749935</c:v>
                </c:pt>
                <c:pt idx="4775">
                  <c:v>1.6192727224220735</c:v>
                </c:pt>
                <c:pt idx="4776">
                  <c:v>1.6110758958780367</c:v>
                </c:pt>
                <c:pt idx="4777">
                  <c:v>1.590764900827683</c:v>
                </c:pt>
                <c:pt idx="4778">
                  <c:v>1.570709968524588</c:v>
                </c:pt>
                <c:pt idx="4779">
                  <c:v>1.5587985746275441</c:v>
                </c:pt>
                <c:pt idx="4780">
                  <c:v>1.5274746098537808</c:v>
                </c:pt>
                <c:pt idx="4781">
                  <c:v>1.5120494689906889</c:v>
                </c:pt>
                <c:pt idx="4782">
                  <c:v>1.4779100417998494</c:v>
                </c:pt>
                <c:pt idx="4783">
                  <c:v>1.4779100417998494</c:v>
                </c:pt>
                <c:pt idx="4784">
                  <c:v>1.4741646746267121</c:v>
                </c:pt>
                <c:pt idx="4785">
                  <c:v>1.4408806197007069</c:v>
                </c:pt>
                <c:pt idx="4786">
                  <c:v>1.4299537796323298</c:v>
                </c:pt>
                <c:pt idx="4787">
                  <c:v>1.3976679292371041</c:v>
                </c:pt>
                <c:pt idx="4788">
                  <c:v>1.3870687902642658</c:v>
                </c:pt>
                <c:pt idx="4789">
                  <c:v>1.3661110367638682</c:v>
                </c:pt>
                <c:pt idx="4790">
                  <c:v>1.3661110367638682</c:v>
                </c:pt>
                <c:pt idx="4791">
                  <c:v>1.3591957253075586</c:v>
                </c:pt>
                <c:pt idx="4792">
                  <c:v>1.3765500292872506</c:v>
                </c:pt>
                <c:pt idx="4793">
                  <c:v>1.3870687902642658</c:v>
                </c:pt>
                <c:pt idx="4794">
                  <c:v>1.3870687902642658</c:v>
                </c:pt>
                <c:pt idx="4795">
                  <c:v>1.3870687902642658</c:v>
                </c:pt>
                <c:pt idx="4796">
                  <c:v>1.3905928754654371</c:v>
                </c:pt>
                <c:pt idx="4797">
                  <c:v>1.3835536359131808</c:v>
                </c:pt>
                <c:pt idx="4798">
                  <c:v>1.3800473897793446</c:v>
                </c:pt>
                <c:pt idx="4799">
                  <c:v>1.3523154194483489</c:v>
                </c:pt>
                <c:pt idx="4800">
                  <c:v>1.3420602087749038</c:v>
                </c:pt>
                <c:pt idx="4801">
                  <c:v>1.3420602087749038</c:v>
                </c:pt>
                <c:pt idx="4802">
                  <c:v>1.3251407214140383</c:v>
                </c:pt>
                <c:pt idx="4803">
                  <c:v>1.298512097322718</c:v>
                </c:pt>
                <c:pt idx="4804">
                  <c:v>1.2821416253610747</c:v>
                </c:pt>
                <c:pt idx="4805">
                  <c:v>1.2595691061007839</c:v>
                </c:pt>
                <c:pt idx="4806">
                  <c:v>1.2595691061007839</c:v>
                </c:pt>
                <c:pt idx="4807">
                  <c:v>1.2595691061007839</c:v>
                </c:pt>
                <c:pt idx="4808">
                  <c:v>1.2531931143731592</c:v>
                </c:pt>
                <c:pt idx="4809">
                  <c:v>1.2217940335824522</c:v>
                </c:pt>
                <c:pt idx="4810">
                  <c:v>1.2125286247630729</c:v>
                </c:pt>
                <c:pt idx="4811">
                  <c:v>1.185151853334071</c:v>
                </c:pt>
                <c:pt idx="4812">
                  <c:v>1.1791525648661068</c:v>
                </c:pt>
                <c:pt idx="4813">
                  <c:v>1.155457564109782</c:v>
                </c:pt>
                <c:pt idx="4814">
                  <c:v>1.143789222408548</c:v>
                </c:pt>
                <c:pt idx="4815">
                  <c:v>1.1179644662210799</c:v>
                </c:pt>
                <c:pt idx="4816">
                  <c:v>1.1151312847052246</c:v>
                </c:pt>
                <c:pt idx="4817">
                  <c:v>1.1151312847052246</c:v>
                </c:pt>
                <c:pt idx="4818">
                  <c:v>1.1123052831291116</c:v>
                </c:pt>
                <c:pt idx="4819">
                  <c:v>1.1066747470596894</c:v>
                </c:pt>
                <c:pt idx="4820">
                  <c:v>1.1066747470596894</c:v>
                </c:pt>
                <c:pt idx="4821">
                  <c:v>1.1123052831291116</c:v>
                </c:pt>
                <c:pt idx="4822">
                  <c:v>1.1123052831291116</c:v>
                </c:pt>
                <c:pt idx="4823">
                  <c:v>1.1123052831291116</c:v>
                </c:pt>
                <c:pt idx="4824">
                  <c:v>1.1179644662210799</c:v>
                </c:pt>
                <c:pt idx="4825">
                  <c:v>1.1293693572150931</c:v>
                </c:pt>
                <c:pt idx="4826">
                  <c:v>1.1265072730575831</c:v>
                </c:pt>
                <c:pt idx="4827">
                  <c:v>1.1236524420858161</c:v>
                </c:pt>
                <c:pt idx="4828">
                  <c:v>1.1094864432971099</c:v>
                </c:pt>
                <c:pt idx="4829">
                  <c:v>1.1038701763133361</c:v>
                </c:pt>
                <c:pt idx="4830">
                  <c:v>1.0789467222298255</c:v>
                </c:pt>
                <c:pt idx="4831">
                  <c:v>1.0762124207360211</c:v>
                </c:pt>
                <c:pt idx="4832">
                  <c:v>1.0653443329253418</c:v>
                </c:pt>
                <c:pt idx="4833">
                  <c:v>1.0492476374483664</c:v>
                </c:pt>
                <c:pt idx="4834">
                  <c:v>1.0572653519296458</c:v>
                </c:pt>
                <c:pt idx="4835">
                  <c:v>1.0626445030441038</c:v>
                </c:pt>
                <c:pt idx="4836">
                  <c:v>1.0626445030441038</c:v>
                </c:pt>
                <c:pt idx="4837">
                  <c:v>1.0653443329253418</c:v>
                </c:pt>
                <c:pt idx="4838">
                  <c:v>1.0734850485970195</c:v>
                </c:pt>
                <c:pt idx="4839">
                  <c:v>1.0762124207360211</c:v>
                </c:pt>
                <c:pt idx="4840">
                  <c:v>1.0707645882522348</c:v>
                </c:pt>
                <c:pt idx="4841">
                  <c:v>1.0492476374483664</c:v>
                </c:pt>
                <c:pt idx="4842">
                  <c:v>1.0439363018303338</c:v>
                </c:pt>
                <c:pt idx="4843">
                  <c:v>1.0360196674779039</c:v>
                </c:pt>
                <c:pt idx="4844">
                  <c:v>1.0152009137933562</c:v>
                </c:pt>
                <c:pt idx="4845">
                  <c:v>1.0126281589780253</c:v>
                </c:pt>
                <c:pt idx="4846">
                  <c:v>1.0126281589780253</c:v>
                </c:pt>
                <c:pt idx="4847">
                  <c:v>1.0126281589780253</c:v>
                </c:pt>
                <c:pt idx="4848">
                  <c:v>1.0100619241207185</c:v>
                </c:pt>
                <c:pt idx="4849">
                  <c:v>1.0049489482296818</c:v>
                </c:pt>
                <c:pt idx="4850">
                  <c:v>0.99480051172758444</c:v>
                </c:pt>
                <c:pt idx="4851">
                  <c:v>0.984754558803008</c:v>
                </c:pt>
                <c:pt idx="4852">
                  <c:v>0.98225896211997221</c:v>
                </c:pt>
                <c:pt idx="4853">
                  <c:v>0.97233965952927859</c:v>
                </c:pt>
                <c:pt idx="4854">
                  <c:v>0.95522130438182062</c:v>
                </c:pt>
                <c:pt idx="4855">
                  <c:v>0.95280055182223755</c:v>
                </c:pt>
                <c:pt idx="4856">
                  <c:v>0.95280055182223755</c:v>
                </c:pt>
                <c:pt idx="4857">
                  <c:v>0.95038593401167371</c:v>
                </c:pt>
                <c:pt idx="4858">
                  <c:v>0.94557504048946561</c:v>
                </c:pt>
                <c:pt idx="4859">
                  <c:v>0.94078849991236457</c:v>
                </c:pt>
                <c:pt idx="4860">
                  <c:v>0.93128798511499156</c:v>
                </c:pt>
                <c:pt idx="4861">
                  <c:v>0.92657376621237542</c:v>
                </c:pt>
                <c:pt idx="4862">
                  <c:v>0.92657376621237542</c:v>
                </c:pt>
                <c:pt idx="4863">
                  <c:v>0.92657376621237542</c:v>
                </c:pt>
                <c:pt idx="4864">
                  <c:v>0.92657376621237542</c:v>
                </c:pt>
                <c:pt idx="4865">
                  <c:v>0.92657376621237542</c:v>
                </c:pt>
                <c:pt idx="4866">
                  <c:v>0.92422561316563134</c:v>
                </c:pt>
                <c:pt idx="4867">
                  <c:v>0.90795432141331711</c:v>
                </c:pt>
                <c:pt idx="4868">
                  <c:v>0.90106889903770349</c:v>
                </c:pt>
                <c:pt idx="4869">
                  <c:v>0.90106889903770349</c:v>
                </c:pt>
                <c:pt idx="4870">
                  <c:v>0.89878538124585861</c:v>
                </c:pt>
                <c:pt idx="4871">
                  <c:v>0.89878538124585861</c:v>
                </c:pt>
                <c:pt idx="4872">
                  <c:v>0.89423569188941388</c:v>
                </c:pt>
                <c:pt idx="4873">
                  <c:v>0.87626607877318663</c:v>
                </c:pt>
                <c:pt idx="4874">
                  <c:v>0.87404541708638039</c:v>
                </c:pt>
                <c:pt idx="4875">
                  <c:v>0.87404541708638039</c:v>
                </c:pt>
                <c:pt idx="4876">
                  <c:v>0.87404541708638039</c:v>
                </c:pt>
                <c:pt idx="4877">
                  <c:v>0.87404541708638039</c:v>
                </c:pt>
                <c:pt idx="4878">
                  <c:v>0.87404541708638039</c:v>
                </c:pt>
                <c:pt idx="4879">
                  <c:v>0.87404541708638039</c:v>
                </c:pt>
                <c:pt idx="4880">
                  <c:v>0.87404541708638039</c:v>
                </c:pt>
                <c:pt idx="4881">
                  <c:v>0.87404541708638039</c:v>
                </c:pt>
                <c:pt idx="4882">
                  <c:v>0.87404541708638039</c:v>
                </c:pt>
                <c:pt idx="4883">
                  <c:v>0.87404541708638039</c:v>
                </c:pt>
                <c:pt idx="4884">
                  <c:v>0.87404541708638039</c:v>
                </c:pt>
                <c:pt idx="4885">
                  <c:v>0.87404541708638039</c:v>
                </c:pt>
                <c:pt idx="4886">
                  <c:v>0.87404541708638039</c:v>
                </c:pt>
                <c:pt idx="4887">
                  <c:v>0.87404541708638039</c:v>
                </c:pt>
                <c:pt idx="4888">
                  <c:v>0.87404541708638039</c:v>
                </c:pt>
                <c:pt idx="4889">
                  <c:v>0.8718303830718569</c:v>
                </c:pt>
                <c:pt idx="4890">
                  <c:v>0.86302623904166509</c:v>
                </c:pt>
                <c:pt idx="4891">
                  <c:v>0.85431100330557697</c:v>
                </c:pt>
                <c:pt idx="4892">
                  <c:v>0.85214598087732507</c:v>
                </c:pt>
                <c:pt idx="4893">
                  <c:v>0.84568377802675954</c:v>
                </c:pt>
                <c:pt idx="4894">
                  <c:v>0.84568377802675954</c:v>
                </c:pt>
                <c:pt idx="4895">
                  <c:v>0.84568377802675954</c:v>
                </c:pt>
                <c:pt idx="4896">
                  <c:v>0.83927058094118945</c:v>
                </c:pt>
                <c:pt idx="4897">
                  <c:v>0.82868981273590758</c:v>
                </c:pt>
                <c:pt idx="4898">
                  <c:v>0.82240548846486494</c:v>
                </c:pt>
                <c:pt idx="4899">
                  <c:v>0.82240548846486494</c:v>
                </c:pt>
                <c:pt idx="4900">
                  <c:v>0.82240548846486494</c:v>
                </c:pt>
                <c:pt idx="4901">
                  <c:v>0.82240548846486494</c:v>
                </c:pt>
                <c:pt idx="4902">
                  <c:v>0.81616882102625432</c:v>
                </c:pt>
                <c:pt idx="4903">
                  <c:v>0.7997679570433156</c:v>
                </c:pt>
                <c:pt idx="4904">
                  <c:v>0.7997679570433156</c:v>
                </c:pt>
                <c:pt idx="4905">
                  <c:v>0.7997679570433156</c:v>
                </c:pt>
                <c:pt idx="4906">
                  <c:v>0.79370296009704433</c:v>
                </c:pt>
                <c:pt idx="4907">
                  <c:v>0.78171059814138222</c:v>
                </c:pt>
                <c:pt idx="4908">
                  <c:v>0.77578253819744292</c:v>
                </c:pt>
                <c:pt idx="4909">
                  <c:v>0.77578253819744292</c:v>
                </c:pt>
                <c:pt idx="4910">
                  <c:v>0.77578253819744292</c:v>
                </c:pt>
                <c:pt idx="4911">
                  <c:v>0.77578253819744292</c:v>
                </c:pt>
                <c:pt idx="4912">
                  <c:v>0.77578253819744292</c:v>
                </c:pt>
                <c:pt idx="4913">
                  <c:v>0.77578253819744292</c:v>
                </c:pt>
                <c:pt idx="4914">
                  <c:v>0.77578253819744292</c:v>
                </c:pt>
                <c:pt idx="4915">
                  <c:v>0.77578253819744292</c:v>
                </c:pt>
                <c:pt idx="4916">
                  <c:v>0.77578253819744292</c:v>
                </c:pt>
                <c:pt idx="4917">
                  <c:v>0.77578253819744292</c:v>
                </c:pt>
                <c:pt idx="4918">
                  <c:v>0.77578253819744292</c:v>
                </c:pt>
                <c:pt idx="4919">
                  <c:v>0.77578253819744292</c:v>
                </c:pt>
                <c:pt idx="4920">
                  <c:v>0.77578253819744292</c:v>
                </c:pt>
                <c:pt idx="4921">
                  <c:v>0.77578253819744292</c:v>
                </c:pt>
                <c:pt idx="4922">
                  <c:v>0.78171059814138222</c:v>
                </c:pt>
                <c:pt idx="4923">
                  <c:v>0.78369666744799904</c:v>
                </c:pt>
                <c:pt idx="4924">
                  <c:v>0.78568778270295037</c:v>
                </c:pt>
                <c:pt idx="4925">
                  <c:v>0.46348320343949384</c:v>
                </c:pt>
                <c:pt idx="4926">
                  <c:v>0.25530775103464193</c:v>
                </c:pt>
                <c:pt idx="4927">
                  <c:v>0.30108838348682443</c:v>
                </c:pt>
                <c:pt idx="4928">
                  <c:v>0.33750794448668731</c:v>
                </c:pt>
                <c:pt idx="4929">
                  <c:v>0.33409963409479182</c:v>
                </c:pt>
                <c:pt idx="4930">
                  <c:v>0.32738592179119164</c:v>
                </c:pt>
                <c:pt idx="4931">
                  <c:v>0.33072574238819502</c:v>
                </c:pt>
                <c:pt idx="4932">
                  <c:v>0.33494847128620936</c:v>
                </c:pt>
                <c:pt idx="4933">
                  <c:v>0.34355636576069831</c:v>
                </c:pt>
                <c:pt idx="4934">
                  <c:v>0.35149244928615486</c:v>
                </c:pt>
                <c:pt idx="4935">
                  <c:v>0.35507819211649638</c:v>
                </c:pt>
                <c:pt idx="4936">
                  <c:v>0.36235979058630718</c:v>
                </c:pt>
                <c:pt idx="4937">
                  <c:v>0.36235979058630718</c:v>
                </c:pt>
                <c:pt idx="4938">
                  <c:v>0.36235979058630718</c:v>
                </c:pt>
                <c:pt idx="4939">
                  <c:v>0.36420340351451791</c:v>
                </c:pt>
                <c:pt idx="4940">
                  <c:v>0.36791881687713868</c:v>
                </c:pt>
                <c:pt idx="4941">
                  <c:v>0.36791881687713868</c:v>
                </c:pt>
                <c:pt idx="4942">
                  <c:v>0.3764176681642028</c:v>
                </c:pt>
                <c:pt idx="4943">
                  <c:v>0.379294023832145</c:v>
                </c:pt>
                <c:pt idx="4944">
                  <c:v>0.38609128617908223</c:v>
                </c:pt>
                <c:pt idx="4945">
                  <c:v>0.39102092612681255</c:v>
                </c:pt>
                <c:pt idx="4946">
                  <c:v>0.39102092612681255</c:v>
                </c:pt>
                <c:pt idx="4947">
                  <c:v>0.39903960325361026</c:v>
                </c:pt>
                <c:pt idx="4948">
                  <c:v>0.40208882203802498</c:v>
                </c:pt>
                <c:pt idx="4949">
                  <c:v>0.40208882203802498</c:v>
                </c:pt>
                <c:pt idx="4950">
                  <c:v>0.40619072270107309</c:v>
                </c:pt>
                <c:pt idx="4951">
                  <c:v>0.40929458600590962</c:v>
                </c:pt>
                <c:pt idx="4952">
                  <c:v>0.41033446881748215</c:v>
                </c:pt>
                <c:pt idx="4953">
                  <c:v>0.40825733849881229</c:v>
                </c:pt>
                <c:pt idx="4954">
                  <c:v>0.40413456819931787</c:v>
                </c:pt>
                <c:pt idx="4955">
                  <c:v>0.40311039737534704</c:v>
                </c:pt>
                <c:pt idx="4956">
                  <c:v>0.4072227196177165</c:v>
                </c:pt>
                <c:pt idx="4957">
                  <c:v>0.41346999611855512</c:v>
                </c:pt>
                <c:pt idx="4958">
                  <c:v>0.41452048727276408</c:v>
                </c:pt>
                <c:pt idx="4959">
                  <c:v>0.41452048727276408</c:v>
                </c:pt>
                <c:pt idx="4960">
                  <c:v>0.41452048727276408</c:v>
                </c:pt>
                <c:pt idx="4961">
                  <c:v>0.41557364737919306</c:v>
                </c:pt>
                <c:pt idx="4962">
                  <c:v>0.42194903695489638</c:v>
                </c:pt>
                <c:pt idx="4963">
                  <c:v>0.42733651111693732</c:v>
                </c:pt>
                <c:pt idx="4964">
                  <c:v>0.42733651111693732</c:v>
                </c:pt>
                <c:pt idx="4965">
                  <c:v>0.42733651111693732</c:v>
                </c:pt>
                <c:pt idx="4966">
                  <c:v>0.42733651111693732</c:v>
                </c:pt>
                <c:pt idx="4967">
                  <c:v>0.42733651111693732</c:v>
                </c:pt>
                <c:pt idx="4968">
                  <c:v>0.43060195772008097</c:v>
                </c:pt>
                <c:pt idx="4969">
                  <c:v>0.43499473453722542</c:v>
                </c:pt>
                <c:pt idx="4970">
                  <c:v>0.43609991296624856</c:v>
                </c:pt>
                <c:pt idx="4971">
                  <c:v>0.43943232417470074</c:v>
                </c:pt>
                <c:pt idx="4972">
                  <c:v>0.44054877705822737</c:v>
                </c:pt>
                <c:pt idx="4973">
                  <c:v>0.44054877705822737</c:v>
                </c:pt>
                <c:pt idx="4974">
                  <c:v>0.4484437752024969</c:v>
                </c:pt>
                <c:pt idx="4975">
                  <c:v>0.45416953599452747</c:v>
                </c:pt>
                <c:pt idx="4976">
                  <c:v>0.45532343128209835</c:v>
                </c:pt>
                <c:pt idx="4977">
                  <c:v>0.46466076169017223</c:v>
                </c:pt>
                <c:pt idx="4978">
                  <c:v>0.4670248611563359</c:v>
                </c:pt>
                <c:pt idx="4979">
                  <c:v>0.4670248611563359</c:v>
                </c:pt>
                <c:pt idx="4980">
                  <c:v>0.4670248611563359</c:v>
                </c:pt>
                <c:pt idx="4981">
                  <c:v>0.46940098867984242</c:v>
                </c:pt>
                <c:pt idx="4982">
                  <c:v>0.47298786652463592</c:v>
                </c:pt>
                <c:pt idx="4983">
                  <c:v>0.47418957299547176</c:v>
                </c:pt>
                <c:pt idx="4984">
                  <c:v>0.47781304229917432</c:v>
                </c:pt>
                <c:pt idx="4985">
                  <c:v>0.48146419995906148</c:v>
                </c:pt>
                <c:pt idx="4986">
                  <c:v>0.48146419995906148</c:v>
                </c:pt>
                <c:pt idx="4987">
                  <c:v>0.48146419995906148</c:v>
                </c:pt>
                <c:pt idx="4988">
                  <c:v>0.48146419995906148</c:v>
                </c:pt>
                <c:pt idx="4989">
                  <c:v>0.48146419995906148</c:v>
                </c:pt>
                <c:pt idx="4990">
                  <c:v>0.48514325755276333</c:v>
                </c:pt>
                <c:pt idx="4991">
                  <c:v>0.49133759984541803</c:v>
                </c:pt>
                <c:pt idx="4992">
                  <c:v>0.49509210397664294</c:v>
                </c:pt>
                <c:pt idx="4993">
                  <c:v>0.49634997003857756</c:v>
                </c:pt>
                <c:pt idx="4994">
                  <c:v>0.49634997003857756</c:v>
                </c:pt>
                <c:pt idx="4995">
                  <c:v>0.49634997003857756</c:v>
                </c:pt>
                <c:pt idx="4996">
                  <c:v>0.50014277566474796</c:v>
                </c:pt>
                <c:pt idx="4997">
                  <c:v>0.50910574751115689</c:v>
                </c:pt>
                <c:pt idx="4998">
                  <c:v>0.50910574751115689</c:v>
                </c:pt>
                <c:pt idx="4999">
                  <c:v>0.50524497167387783</c:v>
                </c:pt>
                <c:pt idx="5000">
                  <c:v>0.50396456361263997</c:v>
                </c:pt>
                <c:pt idx="5001">
                  <c:v>0.50396456361263997</c:v>
                </c:pt>
                <c:pt idx="5002">
                  <c:v>0.50652863283051264</c:v>
                </c:pt>
                <c:pt idx="5003">
                  <c:v>0.51039921762830776</c:v>
                </c:pt>
                <c:pt idx="5004">
                  <c:v>0.51039921762830776</c:v>
                </c:pt>
                <c:pt idx="5005">
                  <c:v>0.51169597402723821</c:v>
                </c:pt>
                <c:pt idx="5006">
                  <c:v>0.52086598873559997</c:v>
                </c:pt>
                <c:pt idx="5007">
                  <c:v>0.52617959216711063</c:v>
                </c:pt>
                <c:pt idx="5008">
                  <c:v>0.53289788918670311</c:v>
                </c:pt>
                <c:pt idx="5009">
                  <c:v>0.54107317091849905</c:v>
                </c:pt>
                <c:pt idx="5010">
                  <c:v>0.54107317091849905</c:v>
                </c:pt>
                <c:pt idx="5011">
                  <c:v>0.54244785973549869</c:v>
                </c:pt>
                <c:pt idx="5012">
                  <c:v>0.54520772413841923</c:v>
                </c:pt>
                <c:pt idx="5013">
                  <c:v>0.54244785973549869</c:v>
                </c:pt>
                <c:pt idx="5014">
                  <c:v>0.54659291749413963</c:v>
                </c:pt>
                <c:pt idx="5015">
                  <c:v>0.54659291749413963</c:v>
                </c:pt>
                <c:pt idx="5016">
                  <c:v>0.55076964927179461</c:v>
                </c:pt>
                <c:pt idx="5017">
                  <c:v>0.55780191382227595</c:v>
                </c:pt>
                <c:pt idx="5018">
                  <c:v>0.55780191382227595</c:v>
                </c:pt>
                <c:pt idx="5019">
                  <c:v>0.55780191382227595</c:v>
                </c:pt>
                <c:pt idx="5020">
                  <c:v>0.56206429795593449</c:v>
                </c:pt>
                <c:pt idx="5021">
                  <c:v>0.56635925264565201</c:v>
                </c:pt>
                <c:pt idx="5022">
                  <c:v>0.57504787113286893</c:v>
                </c:pt>
                <c:pt idx="5023">
                  <c:v>0.57504787113286893</c:v>
                </c:pt>
                <c:pt idx="5024">
                  <c:v>0.57504787113286893</c:v>
                </c:pt>
                <c:pt idx="5025">
                  <c:v>0.57504787113286893</c:v>
                </c:pt>
                <c:pt idx="5026">
                  <c:v>0.57504787113286893</c:v>
                </c:pt>
                <c:pt idx="5027">
                  <c:v>0.57504787113286893</c:v>
                </c:pt>
                <c:pt idx="5028">
                  <c:v>0.57504787113286893</c:v>
                </c:pt>
                <c:pt idx="5029">
                  <c:v>0.57504787113286893</c:v>
                </c:pt>
                <c:pt idx="5030">
                  <c:v>0.57504787113286893</c:v>
                </c:pt>
                <c:pt idx="5031">
                  <c:v>0.57504787113286893</c:v>
                </c:pt>
                <c:pt idx="5032">
                  <c:v>0.57504787113286893</c:v>
                </c:pt>
                <c:pt idx="5033">
                  <c:v>0.57504787113286893</c:v>
                </c:pt>
                <c:pt idx="5034">
                  <c:v>0.57504787113286893</c:v>
                </c:pt>
                <c:pt idx="5035">
                  <c:v>0.57504787113286893</c:v>
                </c:pt>
                <c:pt idx="5036">
                  <c:v>0.57504787113286893</c:v>
                </c:pt>
                <c:pt idx="5037">
                  <c:v>0.57504787113286893</c:v>
                </c:pt>
                <c:pt idx="5038">
                  <c:v>0.57504787113286893</c:v>
                </c:pt>
                <c:pt idx="5039">
                  <c:v>0.57944203841927233</c:v>
                </c:pt>
                <c:pt idx="5040">
                  <c:v>0.58386978326870964</c:v>
                </c:pt>
                <c:pt idx="5041">
                  <c:v>0.58982611858532963</c:v>
                </c:pt>
                <c:pt idx="5042">
                  <c:v>0.59132467259387322</c:v>
                </c:pt>
                <c:pt idx="5043">
                  <c:v>0.59132467259387322</c:v>
                </c:pt>
                <c:pt idx="5044">
                  <c:v>0.58684039399537036</c:v>
                </c:pt>
                <c:pt idx="5045">
                  <c:v>0.57944203841927233</c:v>
                </c:pt>
                <c:pt idx="5046">
                  <c:v>0.57504787113286893</c:v>
                </c:pt>
                <c:pt idx="5047">
                  <c:v>0.57504787113286893</c:v>
                </c:pt>
                <c:pt idx="5048">
                  <c:v>0.57504787113286893</c:v>
                </c:pt>
                <c:pt idx="5049">
                  <c:v>0.57944203841927233</c:v>
                </c:pt>
                <c:pt idx="5050">
                  <c:v>0.58386978326870964</c:v>
                </c:pt>
                <c:pt idx="5051">
                  <c:v>0.58684039399537036</c:v>
                </c:pt>
                <c:pt idx="5052">
                  <c:v>0.58982611858532963</c:v>
                </c:pt>
                <c:pt idx="5053">
                  <c:v>0.58833136226056748</c:v>
                </c:pt>
                <c:pt idx="5054">
                  <c:v>0.58982611858532963</c:v>
                </c:pt>
                <c:pt idx="5055">
                  <c:v>0.59132467259387322</c:v>
                </c:pt>
                <c:pt idx="5056">
                  <c:v>0.59282703393485481</c:v>
                </c:pt>
                <c:pt idx="5057">
                  <c:v>0.59282703393485481</c:v>
                </c:pt>
                <c:pt idx="5058">
                  <c:v>0.59282703393485481</c:v>
                </c:pt>
                <c:pt idx="5059">
                  <c:v>0.59282703393485481</c:v>
                </c:pt>
                <c:pt idx="5060">
                  <c:v>0.59282703393485481</c:v>
                </c:pt>
                <c:pt idx="5061">
                  <c:v>0.59132467259387322</c:v>
                </c:pt>
                <c:pt idx="5062">
                  <c:v>0.59132467259387322</c:v>
                </c:pt>
                <c:pt idx="5063">
                  <c:v>0.59282703393485481</c:v>
                </c:pt>
                <c:pt idx="5064">
                  <c:v>0.59282703393485481</c:v>
                </c:pt>
                <c:pt idx="5065">
                  <c:v>0.59282703393485481</c:v>
                </c:pt>
                <c:pt idx="5066">
                  <c:v>0.59282703393485481</c:v>
                </c:pt>
                <c:pt idx="5067">
                  <c:v>0.59282703393485481</c:v>
                </c:pt>
                <c:pt idx="5068">
                  <c:v>0.59282703393485481</c:v>
                </c:pt>
                <c:pt idx="5069">
                  <c:v>0.59282703393485481</c:v>
                </c:pt>
                <c:pt idx="5070">
                  <c:v>0.59282703393485481</c:v>
                </c:pt>
                <c:pt idx="5071">
                  <c:v>0.59282703393485481</c:v>
                </c:pt>
                <c:pt idx="5072">
                  <c:v>0.59282703393485481</c:v>
                </c:pt>
                <c:pt idx="5073">
                  <c:v>0.59282703393485481</c:v>
                </c:pt>
                <c:pt idx="5074">
                  <c:v>0.59132467259387322</c:v>
                </c:pt>
                <c:pt idx="5075">
                  <c:v>0.59282703393485481</c:v>
                </c:pt>
                <c:pt idx="5076">
                  <c:v>0.59433321228145664</c:v>
                </c:pt>
                <c:pt idx="5077">
                  <c:v>0.59735705880718448</c:v>
                </c:pt>
                <c:pt idx="5078">
                  <c:v>0.59735705880718448</c:v>
                </c:pt>
                <c:pt idx="5079">
                  <c:v>0.60345098428160349</c:v>
                </c:pt>
                <c:pt idx="5080">
                  <c:v>0.60498415458885124</c:v>
                </c:pt>
                <c:pt idx="5081">
                  <c:v>0.60960707680861204</c:v>
                </c:pt>
                <c:pt idx="5082">
                  <c:v>0.60960707680861204</c:v>
                </c:pt>
                <c:pt idx="5083">
                  <c:v>0.60806219094315317</c:v>
                </c:pt>
                <c:pt idx="5084">
                  <c:v>0.60960707680861204</c:v>
                </c:pt>
                <c:pt idx="5085">
                  <c:v>0.60960707680861204</c:v>
                </c:pt>
                <c:pt idx="5086">
                  <c:v>0.60960707680861204</c:v>
                </c:pt>
                <c:pt idx="5087">
                  <c:v>0.60960707680861204</c:v>
                </c:pt>
                <c:pt idx="5088">
                  <c:v>0.60960707680861204</c:v>
                </c:pt>
                <c:pt idx="5089">
                  <c:v>0.60960707680861204</c:v>
                </c:pt>
                <c:pt idx="5090">
                  <c:v>0.60960707680861204</c:v>
                </c:pt>
                <c:pt idx="5091">
                  <c:v>0.60960707680861204</c:v>
                </c:pt>
                <c:pt idx="5092">
                  <c:v>0.60960707680861204</c:v>
                </c:pt>
                <c:pt idx="5093">
                  <c:v>0.60960707680861204</c:v>
                </c:pt>
                <c:pt idx="5094">
                  <c:v>0.60960707680861204</c:v>
                </c:pt>
                <c:pt idx="5095">
                  <c:v>0.60960707680861204</c:v>
                </c:pt>
                <c:pt idx="5096">
                  <c:v>0.60960707680861204</c:v>
                </c:pt>
                <c:pt idx="5097">
                  <c:v>0.60960707680861204</c:v>
                </c:pt>
                <c:pt idx="5098">
                  <c:v>0.60806219094315317</c:v>
                </c:pt>
                <c:pt idx="5099">
                  <c:v>0.60192169938387641</c:v>
                </c:pt>
                <c:pt idx="5100">
                  <c:v>0.60192169938387641</c:v>
                </c:pt>
                <c:pt idx="5101">
                  <c:v>0.59735705880718448</c:v>
                </c:pt>
                <c:pt idx="5102">
                  <c:v>0.59584321733143675</c:v>
                </c:pt>
                <c:pt idx="5103">
                  <c:v>0.59584321733143675</c:v>
                </c:pt>
                <c:pt idx="5104">
                  <c:v>0.59584321733143675</c:v>
                </c:pt>
                <c:pt idx="5105">
                  <c:v>0.60498415458885124</c:v>
                </c:pt>
                <c:pt idx="5106">
                  <c:v>0.60960707680861204</c:v>
                </c:pt>
                <c:pt idx="5107">
                  <c:v>0.60960707680861204</c:v>
                </c:pt>
                <c:pt idx="5108">
                  <c:v>0.60960707680861204</c:v>
                </c:pt>
                <c:pt idx="5109">
                  <c:v>0.60960707680861204</c:v>
                </c:pt>
                <c:pt idx="5110">
                  <c:v>0.60960707680861204</c:v>
                </c:pt>
                <c:pt idx="5111">
                  <c:v>0.60960707680861204</c:v>
                </c:pt>
                <c:pt idx="5112">
                  <c:v>0.60960707680861204</c:v>
                </c:pt>
                <c:pt idx="5113">
                  <c:v>0.60960707680861204</c:v>
                </c:pt>
                <c:pt idx="5114">
                  <c:v>0.6158259705840865</c:v>
                </c:pt>
                <c:pt idx="5115">
                  <c:v>0.6268620808813814</c:v>
                </c:pt>
                <c:pt idx="5116">
                  <c:v>0.6268620808813814</c:v>
                </c:pt>
                <c:pt idx="5117">
                  <c:v>0.6268620808813814</c:v>
                </c:pt>
                <c:pt idx="5118">
                  <c:v>0.6268620808813814</c:v>
                </c:pt>
                <c:pt idx="5119">
                  <c:v>0.6268620808813814</c:v>
                </c:pt>
                <c:pt idx="5120">
                  <c:v>0.6268620808813814</c:v>
                </c:pt>
                <c:pt idx="5121">
                  <c:v>0.6268620808813814</c:v>
                </c:pt>
                <c:pt idx="5122">
                  <c:v>0.6268620808813814</c:v>
                </c:pt>
                <c:pt idx="5123">
                  <c:v>0.6268620808813814</c:v>
                </c:pt>
                <c:pt idx="5124">
                  <c:v>0.6268620808813814</c:v>
                </c:pt>
                <c:pt idx="5125">
                  <c:v>0.6268620808813814</c:v>
                </c:pt>
                <c:pt idx="5126">
                  <c:v>0.6268620808813814</c:v>
                </c:pt>
                <c:pt idx="5127">
                  <c:v>0.6268620808813814</c:v>
                </c:pt>
                <c:pt idx="5128">
                  <c:v>0.6268620808813814</c:v>
                </c:pt>
                <c:pt idx="5129">
                  <c:v>0.6268620808813814</c:v>
                </c:pt>
                <c:pt idx="5130">
                  <c:v>0.6268620808813814</c:v>
                </c:pt>
                <c:pt idx="5131">
                  <c:v>0.6268620808813814</c:v>
                </c:pt>
                <c:pt idx="5132">
                  <c:v>0.6268620808813814</c:v>
                </c:pt>
                <c:pt idx="5133">
                  <c:v>0.6268620808813814</c:v>
                </c:pt>
                <c:pt idx="5134">
                  <c:v>0.62368887869445655</c:v>
                </c:pt>
                <c:pt idx="5135">
                  <c:v>0.62053173939030071</c:v>
                </c:pt>
                <c:pt idx="5136">
                  <c:v>0.62053173939030071</c:v>
                </c:pt>
                <c:pt idx="5137">
                  <c:v>0.62053173939030071</c:v>
                </c:pt>
                <c:pt idx="5138">
                  <c:v>0.62210830627364133</c:v>
                </c:pt>
                <c:pt idx="5139">
                  <c:v>0.62210830627364133</c:v>
                </c:pt>
                <c:pt idx="5140">
                  <c:v>0.62210830627364133</c:v>
                </c:pt>
                <c:pt idx="5141">
                  <c:v>0.62053173939030071</c:v>
                </c:pt>
                <c:pt idx="5142">
                  <c:v>0.61739058165793059</c:v>
                </c:pt>
                <c:pt idx="5143">
                  <c:v>0.61115588772050744</c:v>
                </c:pt>
                <c:pt idx="5144">
                  <c:v>0.60960707680861204</c:v>
                </c:pt>
                <c:pt idx="5145">
                  <c:v>0.60960707680861204</c:v>
                </c:pt>
                <c:pt idx="5146">
                  <c:v>0.60960707680861204</c:v>
                </c:pt>
                <c:pt idx="5147">
                  <c:v>0.60960707680861204</c:v>
                </c:pt>
                <c:pt idx="5148">
                  <c:v>0.60960707680861204</c:v>
                </c:pt>
                <c:pt idx="5149">
                  <c:v>0.60960707680861204</c:v>
                </c:pt>
                <c:pt idx="5150">
                  <c:v>0.60960707680861204</c:v>
                </c:pt>
                <c:pt idx="5151">
                  <c:v>0.60960707680861204</c:v>
                </c:pt>
                <c:pt idx="5152">
                  <c:v>0.60960707680861204</c:v>
                </c:pt>
                <c:pt idx="5153">
                  <c:v>0.60960707680861204</c:v>
                </c:pt>
                <c:pt idx="5154">
                  <c:v>0.61115588772050744</c:v>
                </c:pt>
                <c:pt idx="5155">
                  <c:v>0.61115588772050744</c:v>
                </c:pt>
                <c:pt idx="5156">
                  <c:v>0.61115588772050744</c:v>
                </c:pt>
                <c:pt idx="5157">
                  <c:v>0.61115588772050744</c:v>
                </c:pt>
                <c:pt idx="5158">
                  <c:v>0.61115588772050744</c:v>
                </c:pt>
                <c:pt idx="5159">
                  <c:v>0.61115588772050744</c:v>
                </c:pt>
                <c:pt idx="5160">
                  <c:v>0.60806219094315317</c:v>
                </c:pt>
                <c:pt idx="5161">
                  <c:v>0.60039629004913064</c:v>
                </c:pt>
                <c:pt idx="5162">
                  <c:v>0.59433321228145664</c:v>
                </c:pt>
                <c:pt idx="5163">
                  <c:v>0.59282703393485481</c:v>
                </c:pt>
                <c:pt idx="5164">
                  <c:v>0.59282703393485481</c:v>
                </c:pt>
                <c:pt idx="5165">
                  <c:v>0.58982611858532963</c:v>
                </c:pt>
                <c:pt idx="5166">
                  <c:v>0.5823901216805254</c:v>
                </c:pt>
                <c:pt idx="5167">
                  <c:v>0.57650887847933263</c:v>
                </c:pt>
                <c:pt idx="5168">
                  <c:v>0.59282703393485481</c:v>
                </c:pt>
                <c:pt idx="5169">
                  <c:v>0.68161321206959469</c:v>
                </c:pt>
                <c:pt idx="5170">
                  <c:v>0.78968520237080486</c:v>
                </c:pt>
                <c:pt idx="5171">
                  <c:v>0.88072434239224118</c:v>
                </c:pt>
                <c:pt idx="5172">
                  <c:v>0.91257380836708191</c:v>
                </c:pt>
                <c:pt idx="5173">
                  <c:v>0.9289278851430447</c:v>
                </c:pt>
                <c:pt idx="5174">
                  <c:v>0.95280055182223755</c:v>
                </c:pt>
                <c:pt idx="5175">
                  <c:v>0.95764820727679512</c:v>
                </c:pt>
                <c:pt idx="5176">
                  <c:v>0.95764820727679512</c:v>
                </c:pt>
                <c:pt idx="5177">
                  <c:v>0.95522130438182062</c:v>
                </c:pt>
                <c:pt idx="5178">
                  <c:v>0.93840432343018465</c:v>
                </c:pt>
                <c:pt idx="5179">
                  <c:v>0.92657376621237542</c:v>
                </c:pt>
                <c:pt idx="5180">
                  <c:v>3.7790966578765977</c:v>
                </c:pt>
                <c:pt idx="5181">
                  <c:v>5.6860411714176093</c:v>
                </c:pt>
                <c:pt idx="5182">
                  <c:v>6.0738211567627154</c:v>
                </c:pt>
                <c:pt idx="5183">
                  <c:v>6.8431490590209618</c:v>
                </c:pt>
                <c:pt idx="5184">
                  <c:v>6.9657839451797443</c:v>
                </c:pt>
                <c:pt idx="5185">
                  <c:v>12.48619174737494</c:v>
                </c:pt>
                <c:pt idx="5186">
                  <c:v>10.218143559586021</c:v>
                </c:pt>
                <c:pt idx="5187">
                  <c:v>9.0464044407833004</c:v>
                </c:pt>
                <c:pt idx="5188">
                  <c:v>8.5552361132838417</c:v>
                </c:pt>
                <c:pt idx="5189">
                  <c:v>7.9684894135762576</c:v>
                </c:pt>
                <c:pt idx="5190">
                  <c:v>7.6127225154238793</c:v>
                </c:pt>
                <c:pt idx="5191">
                  <c:v>7.3284140724162734</c:v>
                </c:pt>
                <c:pt idx="5192">
                  <c:v>6.9657839451797443</c:v>
                </c:pt>
                <c:pt idx="5193">
                  <c:v>6.488047189982086</c:v>
                </c:pt>
                <c:pt idx="5194">
                  <c:v>5.997247885591964</c:v>
                </c:pt>
                <c:pt idx="5195">
                  <c:v>5.501536517277934</c:v>
                </c:pt>
                <c:pt idx="5196">
                  <c:v>5.124222746846586</c:v>
                </c:pt>
                <c:pt idx="5197">
                  <c:v>4.7006725588532507</c:v>
                </c:pt>
                <c:pt idx="5198">
                  <c:v>4.3782847166251875</c:v>
                </c:pt>
                <c:pt idx="5199">
                  <c:v>4.0470819632513475</c:v>
                </c:pt>
                <c:pt idx="5200">
                  <c:v>3.7695195495505058</c:v>
                </c:pt>
                <c:pt idx="5201">
                  <c:v>3.5020956221393278</c:v>
                </c:pt>
                <c:pt idx="5202">
                  <c:v>3.2289699252462647</c:v>
                </c:pt>
                <c:pt idx="5203">
                  <c:v>2.9922921965108795</c:v>
                </c:pt>
                <c:pt idx="5204">
                  <c:v>2.7729625225967518</c:v>
                </c:pt>
                <c:pt idx="5205">
                  <c:v>2.5631970820352712</c:v>
                </c:pt>
                <c:pt idx="5206">
                  <c:v>2.3874044553128875</c:v>
                </c:pt>
                <c:pt idx="5207">
                  <c:v>2.2236682747477601</c:v>
                </c:pt>
                <c:pt idx="5208">
                  <c:v>2.0922905811621311</c:v>
                </c:pt>
                <c:pt idx="5209">
                  <c:v>1.9786910983931192</c:v>
                </c:pt>
                <c:pt idx="5210">
                  <c:v>1.8760136758746397</c:v>
                </c:pt>
                <c:pt idx="5211">
                  <c:v>1.7922558226960725</c:v>
                </c:pt>
                <c:pt idx="5212">
                  <c:v>1.7122374827520241</c:v>
                </c:pt>
                <c:pt idx="5213">
                  <c:v>1.6151691093959792</c:v>
                </c:pt>
                <c:pt idx="5214">
                  <c:v>1.5313554200237893</c:v>
                </c:pt>
                <c:pt idx="5215">
                  <c:v>1.4518909560579687</c:v>
                </c:pt>
                <c:pt idx="5216">
                  <c:v>1.3800473897793446</c:v>
                </c:pt>
                <c:pt idx="5217">
                  <c:v>1.3184328034151309</c:v>
                </c:pt>
                <c:pt idx="5218">
                  <c:v>1.2627692565748052</c:v>
                </c:pt>
                <c:pt idx="5219">
                  <c:v>1.2063907539280718</c:v>
                </c:pt>
                <c:pt idx="5220">
                  <c:v>1.1583932014270066</c:v>
                </c:pt>
                <c:pt idx="5221">
                  <c:v>1.1236524420858161</c:v>
                </c:pt>
                <c:pt idx="5222">
                  <c:v>1.0844361837474377</c:v>
                </c:pt>
                <c:pt idx="5223">
                  <c:v>1.0599515151586079</c:v>
                </c:pt>
                <c:pt idx="5224">
                  <c:v>1.0307752923995517</c:v>
                </c:pt>
                <c:pt idx="5225">
                  <c:v>1.0049489482296818</c:v>
                </c:pt>
                <c:pt idx="5226">
                  <c:v>0.98225896211997221</c:v>
                </c:pt>
                <c:pt idx="5227">
                  <c:v>0.95764820727679512</c:v>
                </c:pt>
                <c:pt idx="5228">
                  <c:v>0.94797743540324064</c:v>
                </c:pt>
                <c:pt idx="5229">
                  <c:v>0.92422561316563134</c:v>
                </c:pt>
                <c:pt idx="5230">
                  <c:v>2.0976064027892773</c:v>
                </c:pt>
                <c:pt idx="5231">
                  <c:v>4.9078807291491273</c:v>
                </c:pt>
                <c:pt idx="5232">
                  <c:v>6.7226731998175904</c:v>
                </c:pt>
                <c:pt idx="5233">
                  <c:v>7.3844133709004067</c:v>
                </c:pt>
                <c:pt idx="5234">
                  <c:v>8.752860361126535</c:v>
                </c:pt>
                <c:pt idx="5235">
                  <c:v>9.3497930881751969</c:v>
                </c:pt>
                <c:pt idx="5236">
                  <c:v>10.012810571653224</c:v>
                </c:pt>
                <c:pt idx="5237">
                  <c:v>10.668564814054102</c:v>
                </c:pt>
                <c:pt idx="5238">
                  <c:v>10.32238373624582</c:v>
                </c:pt>
                <c:pt idx="5239">
                  <c:v>10.722844302362756</c:v>
                </c:pt>
                <c:pt idx="5240">
                  <c:v>10.695670125371651</c:v>
                </c:pt>
                <c:pt idx="5241">
                  <c:v>10.722844302362756</c:v>
                </c:pt>
                <c:pt idx="5242">
                  <c:v>10.507369382980091</c:v>
                </c:pt>
                <c:pt idx="5243">
                  <c:v>9.861523182534631</c:v>
                </c:pt>
                <c:pt idx="5244">
                  <c:v>9.8365317932346148</c:v>
                </c:pt>
                <c:pt idx="5245">
                  <c:v>9.3260985417429527</c:v>
                </c:pt>
                <c:pt idx="5246">
                  <c:v>8.5119291486861659</c:v>
                </c:pt>
                <c:pt idx="5247">
                  <c:v>7.8282015723537866</c:v>
                </c:pt>
                <c:pt idx="5248">
                  <c:v>6.4225279065934755</c:v>
                </c:pt>
                <c:pt idx="5249">
                  <c:v>5.501536517277934</c:v>
                </c:pt>
                <c:pt idx="5250">
                  <c:v>5.0467989031530891</c:v>
                </c:pt>
                <c:pt idx="5251">
                  <c:v>4.8092571573958693</c:v>
                </c:pt>
                <c:pt idx="5252">
                  <c:v>4.8337256798445587</c:v>
                </c:pt>
                <c:pt idx="5253">
                  <c:v>3.9356819952383644</c:v>
                </c:pt>
                <c:pt idx="5254">
                  <c:v>3.3372596689231244</c:v>
                </c:pt>
                <c:pt idx="5255">
                  <c:v>3.0536552167219213</c:v>
                </c:pt>
                <c:pt idx="5256">
                  <c:v>2.3573062084214205</c:v>
                </c:pt>
                <c:pt idx="5257">
                  <c:v>2.034698195850499</c:v>
                </c:pt>
                <c:pt idx="5258">
                  <c:v>2.1460606923181826</c:v>
                </c:pt>
                <c:pt idx="5259">
                  <c:v>2.1351972429410027</c:v>
                </c:pt>
                <c:pt idx="5260">
                  <c:v>1.973676635755947</c:v>
                </c:pt>
                <c:pt idx="5261">
                  <c:v>1.6693369254179742</c:v>
                </c:pt>
                <c:pt idx="5262">
                  <c:v>1.4929869100143334</c:v>
                </c:pt>
                <c:pt idx="5263">
                  <c:v>1.9438555996890963</c:v>
                </c:pt>
                <c:pt idx="5264">
                  <c:v>1.716587714561874</c:v>
                </c:pt>
                <c:pt idx="5265">
                  <c:v>1.4047789794436341</c:v>
                </c:pt>
                <c:pt idx="5266">
                  <c:v>1.3488883382076182</c:v>
                </c:pt>
                <c:pt idx="5267">
                  <c:v>1.2853991251761232</c:v>
                </c:pt>
                <c:pt idx="5268">
                  <c:v>1.2853991251761232</c:v>
                </c:pt>
                <c:pt idx="5269">
                  <c:v>1.2691939697666401</c:v>
                </c:pt>
                <c:pt idx="5270">
                  <c:v>1.5313554200237893</c:v>
                </c:pt>
                <c:pt idx="5271">
                  <c:v>27.142009614539127</c:v>
                </c:pt>
                <c:pt idx="5272">
                  <c:v>150.8669116071876</c:v>
                </c:pt>
                <c:pt idx="5273">
                  <c:v>52.63371202699286</c:v>
                </c:pt>
                <c:pt idx="5274">
                  <c:v>16.84480547178714</c:v>
                </c:pt>
                <c:pt idx="5275">
                  <c:v>9.5415295579316375</c:v>
                </c:pt>
                <c:pt idx="5276">
                  <c:v>7.1811500268953745</c:v>
                </c:pt>
                <c:pt idx="5277">
                  <c:v>5.6429213864383465</c:v>
                </c:pt>
                <c:pt idx="5278">
                  <c:v>5.3365428381730498</c:v>
                </c:pt>
                <c:pt idx="5279">
                  <c:v>5.8767335455319181</c:v>
                </c:pt>
                <c:pt idx="5280">
                  <c:v>6.3576702670508514</c:v>
                </c:pt>
                <c:pt idx="5281">
                  <c:v>6.3900168005298355</c:v>
                </c:pt>
                <c:pt idx="5282">
                  <c:v>6.3738230143834533</c:v>
                </c:pt>
                <c:pt idx="5283">
                  <c:v>6.1983771780079699</c:v>
                </c:pt>
                <c:pt idx="5284">
                  <c:v>5.9820494670653854</c:v>
                </c:pt>
                <c:pt idx="5285">
                  <c:v>5.7586409339775324</c:v>
                </c:pt>
                <c:pt idx="5286">
                  <c:v>5.6286209135248182</c:v>
                </c:pt>
                <c:pt idx="5287">
                  <c:v>5.5295272163338876</c:v>
                </c:pt>
                <c:pt idx="5288">
                  <c:v>5.3365428381730498</c:v>
                </c:pt>
                <c:pt idx="5289">
                  <c:v>5.072475989699802</c:v>
                </c:pt>
                <c:pt idx="5290">
                  <c:v>4.8337256798445587</c:v>
                </c:pt>
                <c:pt idx="5291">
                  <c:v>4.6296482971396093</c:v>
                </c:pt>
                <c:pt idx="5292">
                  <c:v>4.4229496960969117</c:v>
                </c:pt>
                <c:pt idx="5293">
                  <c:v>4.2040899543837025</c:v>
                </c:pt>
                <c:pt idx="5294">
                  <c:v>3.9758317723547498</c:v>
                </c:pt>
                <c:pt idx="5295">
                  <c:v>3.7790966578765977</c:v>
                </c:pt>
                <c:pt idx="5296">
                  <c:v>3.5558218968040105</c:v>
                </c:pt>
                <c:pt idx="5297">
                  <c:v>3.3457385471837231</c:v>
                </c:pt>
                <c:pt idx="5298">
                  <c:v>3.1721228621864412</c:v>
                </c:pt>
                <c:pt idx="5299">
                  <c:v>3.0075163707205812</c:v>
                </c:pt>
                <c:pt idx="5300">
                  <c:v>2.8659591771799144</c:v>
                </c:pt>
                <c:pt idx="5301">
                  <c:v>2.7310647699961992</c:v>
                </c:pt>
                <c:pt idx="5302">
                  <c:v>2.6157606366684587</c:v>
                </c:pt>
                <c:pt idx="5303">
                  <c:v>2.5116897889104552</c:v>
                </c:pt>
                <c:pt idx="5304">
                  <c:v>2.4301887160482787</c:v>
                </c:pt>
                <c:pt idx="5305">
                  <c:v>2.3753193136689337</c:v>
                </c:pt>
                <c:pt idx="5306">
                  <c:v>2.3275874131406233</c:v>
                </c:pt>
                <c:pt idx="5307">
                  <c:v>2.3099362801731762</c:v>
                </c:pt>
                <c:pt idx="5308">
                  <c:v>2.3099362801731762</c:v>
                </c:pt>
                <c:pt idx="5309">
                  <c:v>2.2692691025830487</c:v>
                </c:pt>
                <c:pt idx="5310">
                  <c:v>2.2293178838474432</c:v>
                </c:pt>
                <c:pt idx="5311">
                  <c:v>2.1789837928394005</c:v>
                </c:pt>
                <c:pt idx="5312">
                  <c:v>2.1351972429410027</c:v>
                </c:pt>
                <c:pt idx="5313">
                  <c:v>2.1136350395299521</c:v>
                </c:pt>
                <c:pt idx="5314">
                  <c:v>2.0869882310611647</c:v>
                </c:pt>
                <c:pt idx="5315">
                  <c:v>2.0554551267105849</c:v>
                </c:pt>
                <c:pt idx="5316">
                  <c:v>2.034698195850499</c:v>
                </c:pt>
                <c:pt idx="5317">
                  <c:v>1.9988766740262061</c:v>
                </c:pt>
                <c:pt idx="5318">
                  <c:v>1.9587093659830519</c:v>
                </c:pt>
                <c:pt idx="5319">
                  <c:v>1.9193492176093316</c:v>
                </c:pt>
                <c:pt idx="5320">
                  <c:v>1.8760136758746397</c:v>
                </c:pt>
                <c:pt idx="5321">
                  <c:v>1.829009663246699</c:v>
                </c:pt>
                <c:pt idx="5322">
                  <c:v>1.7831833484316941</c:v>
                </c:pt>
                <c:pt idx="5323">
                  <c:v>1.7607025775030625</c:v>
                </c:pt>
                <c:pt idx="5324">
                  <c:v>1.7209489988787483</c:v>
                </c:pt>
                <c:pt idx="5325">
                  <c:v>1.6906511334520398</c:v>
                </c:pt>
                <c:pt idx="5326">
                  <c:v>1.6693369254179742</c:v>
                </c:pt>
                <c:pt idx="5327">
                  <c:v>1.6316462231023128</c:v>
                </c:pt>
                <c:pt idx="5328">
                  <c:v>1.6151691093959792</c:v>
                </c:pt>
                <c:pt idx="5329">
                  <c:v>1.5787014214387143</c:v>
                </c:pt>
                <c:pt idx="5330">
                  <c:v>1.5627589686808261</c:v>
                </c:pt>
                <c:pt idx="5331">
                  <c:v>1.5313554200237893</c:v>
                </c:pt>
                <c:pt idx="5332">
                  <c:v>1.5158910889553998</c:v>
                </c:pt>
                <c:pt idx="5333">
                  <c:v>1.4892033345567315</c:v>
                </c:pt>
                <c:pt idx="5334">
                  <c:v>1.4555797330442828</c:v>
                </c:pt>
                <c:pt idx="5335">
                  <c:v>1.4335868214746215</c:v>
                </c:pt>
                <c:pt idx="5336">
                  <c:v>1.4047789794436341</c:v>
                </c:pt>
                <c:pt idx="5337">
                  <c:v>1.3905928754654371</c:v>
                </c:pt>
                <c:pt idx="5338">
                  <c:v>1.3661110367638682</c:v>
                </c:pt>
                <c:pt idx="5339">
                  <c:v>1.3488883382076182</c:v>
                </c:pt>
                <c:pt idx="5340">
                  <c:v>1.3285074677777273</c:v>
                </c:pt>
                <c:pt idx="5341">
                  <c:v>1.3117588411789283</c:v>
                </c:pt>
                <c:pt idx="5342">
                  <c:v>1.3051186628199232</c:v>
                </c:pt>
                <c:pt idx="5343">
                  <c:v>1.2788923808068575</c:v>
                </c:pt>
                <c:pt idx="5344">
                  <c:v>1.272418573850927</c:v>
                </c:pt>
                <c:pt idx="5345">
                  <c:v>1.2500172320667773</c:v>
                </c:pt>
                <c:pt idx="5346">
                  <c:v>1.2373939833649343</c:v>
                </c:pt>
                <c:pt idx="5347">
                  <c:v>1.2280102731720619</c:v>
                </c:pt>
                <c:pt idx="5348">
                  <c:v>1.2063907539280718</c:v>
                </c:pt>
                <c:pt idx="5349">
                  <c:v>1.2033334796691855</c:v>
                </c:pt>
                <c:pt idx="5350">
                  <c:v>1.1881629340654654</c:v>
                </c:pt>
                <c:pt idx="5351">
                  <c:v>1.1731836450483772</c:v>
                </c:pt>
                <c:pt idx="5352">
                  <c:v>1.1702105253131077</c:v>
                </c:pt>
                <c:pt idx="5353">
                  <c:v>1.1525293663790788</c:v>
                </c:pt>
                <c:pt idx="5354">
                  <c:v>1.1408905949647721</c:v>
                </c:pt>
                <c:pt idx="5355">
                  <c:v>1.1379993133159041</c:v>
                </c:pt>
                <c:pt idx="5356">
                  <c:v>1.1379993133159041</c:v>
                </c:pt>
                <c:pt idx="5357">
                  <c:v>1.1322387129863125</c:v>
                </c:pt>
                <c:pt idx="5358">
                  <c:v>1.1791525648661068</c:v>
                </c:pt>
                <c:pt idx="5359">
                  <c:v>1.6399477072882691</c:v>
                </c:pt>
                <c:pt idx="5360">
                  <c:v>2.9922921965108795</c:v>
                </c:pt>
                <c:pt idx="5361">
                  <c:v>5.4598159133412105</c:v>
                </c:pt>
                <c:pt idx="5362">
                  <c:v>7.1811500268953745</c:v>
                </c:pt>
                <c:pt idx="5363">
                  <c:v>7.4408405820815853</c:v>
                </c:pt>
                <c:pt idx="5364">
                  <c:v>7.3656995529750668</c:v>
                </c:pt>
                <c:pt idx="5365">
                  <c:v>7.1629513254755208</c:v>
                </c:pt>
                <c:pt idx="5366">
                  <c:v>6.9481310314126103</c:v>
                </c:pt>
                <c:pt idx="5367">
                  <c:v>6.6547845551128963</c:v>
                </c:pt>
                <c:pt idx="5368">
                  <c:v>6.3738230143834533</c:v>
                </c:pt>
                <c:pt idx="5369">
                  <c:v>6.1047235236896009</c:v>
                </c:pt>
                <c:pt idx="5370">
                  <c:v>5.7440472008638634</c:v>
                </c:pt>
                <c:pt idx="5371">
                  <c:v>5.3773214639869229</c:v>
                </c:pt>
                <c:pt idx="5372">
                  <c:v>5.0596211578622521</c:v>
                </c:pt>
                <c:pt idx="5373">
                  <c:v>4.7727864164558715</c:v>
                </c:pt>
                <c:pt idx="5374">
                  <c:v>4.4454527647385964</c:v>
                </c:pt>
                <c:pt idx="5375">
                  <c:v>4.1405687493966754</c:v>
                </c:pt>
                <c:pt idx="5376">
                  <c:v>3.8860644584546731</c:v>
                </c:pt>
                <c:pt idx="5377">
                  <c:v>3.628741236424275</c:v>
                </c:pt>
                <c:pt idx="5378">
                  <c:v>3.3970661200249266</c:v>
                </c:pt>
                <c:pt idx="5379">
                  <c:v>3.1721228621864412</c:v>
                </c:pt>
                <c:pt idx="5380">
                  <c:v>2.9696003108528513</c:v>
                </c:pt>
                <c:pt idx="5381">
                  <c:v>2.7729625225967518</c:v>
                </c:pt>
                <c:pt idx="5382">
                  <c:v>2.6025195464416062</c:v>
                </c:pt>
                <c:pt idx="5383">
                  <c:v>2.4487587452439512</c:v>
                </c:pt>
                <c:pt idx="5384">
                  <c:v>2.3099362801731762</c:v>
                </c:pt>
                <c:pt idx="5385">
                  <c:v>2.1845198733797675</c:v>
                </c:pt>
                <c:pt idx="5386">
                  <c:v>2.0816993183464052</c:v>
                </c:pt>
                <c:pt idx="5387">
                  <c:v>1.973676635755947</c:v>
                </c:pt>
                <c:pt idx="5388">
                  <c:v>1.8855584519678921</c:v>
                </c:pt>
                <c:pt idx="5389">
                  <c:v>1.8013744558646017</c:v>
                </c:pt>
                <c:pt idx="5390">
                  <c:v>1.7297048374280244</c:v>
                </c:pt>
                <c:pt idx="5391">
                  <c:v>1.6735781610336342</c:v>
                </c:pt>
                <c:pt idx="5392">
                  <c:v>1.6069930555134651</c:v>
                </c:pt>
                <c:pt idx="5393">
                  <c:v>1.5509078707600641</c:v>
                </c:pt>
                <c:pt idx="5394">
                  <c:v>1.4967800982916959</c:v>
                </c:pt>
                <c:pt idx="5395">
                  <c:v>1.4518909560579687</c:v>
                </c:pt>
                <c:pt idx="5396">
                  <c:v>1.4083480604056784</c:v>
                </c:pt>
                <c:pt idx="5397">
                  <c:v>1.3661110367638682</c:v>
                </c:pt>
                <c:pt idx="5398">
                  <c:v>1.3386591166189801</c:v>
                </c:pt>
                <c:pt idx="5399">
                  <c:v>1.3084345397235781</c:v>
                </c:pt>
                <c:pt idx="5400">
                  <c:v>1.2853991251761232</c:v>
                </c:pt>
                <c:pt idx="5401">
                  <c:v>1.2659775375777584</c:v>
                </c:pt>
                <c:pt idx="5402">
                  <c:v>1.2468493981835018</c:v>
                </c:pt>
                <c:pt idx="5403">
                  <c:v>1.2280102731720619</c:v>
                </c:pt>
                <c:pt idx="5404">
                  <c:v>1.2156092608587858</c:v>
                </c:pt>
                <c:pt idx="5405">
                  <c:v>1.2033334796691855</c:v>
                </c:pt>
                <c:pt idx="5406">
                  <c:v>1.1821484033803391</c:v>
                </c:pt>
                <c:pt idx="5407">
                  <c:v>1.1702105253131077</c:v>
                </c:pt>
                <c:pt idx="5408">
                  <c:v>1.1496085893812762</c:v>
                </c:pt>
                <c:pt idx="5409">
                  <c:v>1.12080484591854</c:v>
                </c:pt>
                <c:pt idx="5410">
                  <c:v>1.0927227877712515</c:v>
                </c:pt>
                <c:pt idx="5411">
                  <c:v>1.0653443329253418</c:v>
                </c:pt>
                <c:pt idx="5412">
                  <c:v>1.0439363018303338</c:v>
                </c:pt>
                <c:pt idx="5413">
                  <c:v>1.020366049600429</c:v>
                </c:pt>
                <c:pt idx="5414">
                  <c:v>1.0075021926983379</c:v>
                </c:pt>
                <c:pt idx="5415">
                  <c:v>0.99732797235975168</c:v>
                </c:pt>
                <c:pt idx="5416">
                  <c:v>0.984754558803008</c:v>
                </c:pt>
                <c:pt idx="5417">
                  <c:v>0.98225896211997221</c:v>
                </c:pt>
                <c:pt idx="5418">
                  <c:v>0.97976968985833324</c:v>
                </c:pt>
                <c:pt idx="5419">
                  <c:v>0.96741763532625658</c:v>
                </c:pt>
                <c:pt idx="5420">
                  <c:v>0.95522130438182062</c:v>
                </c:pt>
                <c:pt idx="5421">
                  <c:v>0.95280055182223755</c:v>
                </c:pt>
                <c:pt idx="5422">
                  <c:v>0.94078849991236457</c:v>
                </c:pt>
                <c:pt idx="5423">
                  <c:v>0.93840432343018465</c:v>
                </c:pt>
                <c:pt idx="5424">
                  <c:v>0.93840432343018465</c:v>
                </c:pt>
                <c:pt idx="5425">
                  <c:v>0.93840432343018465</c:v>
                </c:pt>
                <c:pt idx="5426">
                  <c:v>0.93840432343018465</c:v>
                </c:pt>
                <c:pt idx="5427">
                  <c:v>0.94078849991236457</c:v>
                </c:pt>
                <c:pt idx="5428">
                  <c:v>0.94797743540324064</c:v>
                </c:pt>
                <c:pt idx="5429">
                  <c:v>0.95280055182223755</c:v>
                </c:pt>
                <c:pt idx="5430">
                  <c:v>0.95280055182223755</c:v>
                </c:pt>
                <c:pt idx="5431">
                  <c:v>0.95280055182223755</c:v>
                </c:pt>
                <c:pt idx="5432">
                  <c:v>0.94078849991236457</c:v>
                </c:pt>
                <c:pt idx="5433">
                  <c:v>0.94797743540324064</c:v>
                </c:pt>
                <c:pt idx="5434">
                  <c:v>0.95280055182223755</c:v>
                </c:pt>
                <c:pt idx="5435">
                  <c:v>0.96252052661652165</c:v>
                </c:pt>
                <c:pt idx="5436">
                  <c:v>0.97233965952927859</c:v>
                </c:pt>
                <c:pt idx="5437">
                  <c:v>0.98225896211997221</c:v>
                </c:pt>
                <c:pt idx="5438">
                  <c:v>0.98976478974719129</c:v>
                </c:pt>
                <c:pt idx="5439">
                  <c:v>1.0024021742752958</c:v>
                </c:pt>
                <c:pt idx="5440">
                  <c:v>1.0100619241207185</c:v>
                </c:pt>
                <c:pt idx="5441">
                  <c:v>1.0100619241207185</c:v>
                </c:pt>
                <c:pt idx="5442">
                  <c:v>1.0229584638486766</c:v>
                </c:pt>
                <c:pt idx="5443">
                  <c:v>1.0281630684929222</c:v>
                </c:pt>
                <c:pt idx="5444">
                  <c:v>1.0412907248702081</c:v>
                </c:pt>
                <c:pt idx="5445">
                  <c:v>1.0412907248702081</c:v>
                </c:pt>
                <c:pt idx="5446">
                  <c:v>1.0412907248702081</c:v>
                </c:pt>
                <c:pt idx="5447">
                  <c:v>1.0465886003306482</c:v>
                </c:pt>
                <c:pt idx="5448">
                  <c:v>1.0572653519296458</c:v>
                </c:pt>
                <c:pt idx="5449">
                  <c:v>1.0572653519296458</c:v>
                </c:pt>
                <c:pt idx="5450">
                  <c:v>1.0572653519296458</c:v>
                </c:pt>
                <c:pt idx="5451">
                  <c:v>1.0653443329253418</c:v>
                </c:pt>
                <c:pt idx="5452">
                  <c:v>1.0734850485970195</c:v>
                </c:pt>
                <c:pt idx="5453">
                  <c:v>1.0734850485970195</c:v>
                </c:pt>
                <c:pt idx="5454">
                  <c:v>1.0734850485970195</c:v>
                </c:pt>
                <c:pt idx="5455">
                  <c:v>1.0762124207360211</c:v>
                </c:pt>
                <c:pt idx="5456">
                  <c:v>1.0844361837474377</c:v>
                </c:pt>
                <c:pt idx="5457">
                  <c:v>1.0899535745289641</c:v>
                </c:pt>
                <c:pt idx="5458">
                  <c:v>1.0899535745289641</c:v>
                </c:pt>
                <c:pt idx="5459">
                  <c:v>1.0899535745289641</c:v>
                </c:pt>
                <c:pt idx="5460">
                  <c:v>1.0899535745289641</c:v>
                </c:pt>
                <c:pt idx="5461">
                  <c:v>1.0899535745289641</c:v>
                </c:pt>
                <c:pt idx="5462">
                  <c:v>1.1038701763133361</c:v>
                </c:pt>
                <c:pt idx="5463">
                  <c:v>1.1066747470596894</c:v>
                </c:pt>
                <c:pt idx="5464">
                  <c:v>1.1066747470596894</c:v>
                </c:pt>
                <c:pt idx="5465">
                  <c:v>1.1066747470596894</c:v>
                </c:pt>
                <c:pt idx="5466">
                  <c:v>1.1066747470596894</c:v>
                </c:pt>
                <c:pt idx="5467">
                  <c:v>1.1066747470596894</c:v>
                </c:pt>
                <c:pt idx="5468">
                  <c:v>1.1066747470596894</c:v>
                </c:pt>
                <c:pt idx="5469">
                  <c:v>1.1066747470596894</c:v>
                </c:pt>
                <c:pt idx="5470">
                  <c:v>1.1066747470596894</c:v>
                </c:pt>
                <c:pt idx="5471">
                  <c:v>1.1123052831291116</c:v>
                </c:pt>
                <c:pt idx="5472">
                  <c:v>1.12080484591854</c:v>
                </c:pt>
                <c:pt idx="5473">
                  <c:v>1.12080484591854</c:v>
                </c:pt>
                <c:pt idx="5474">
                  <c:v>1.12080484591854</c:v>
                </c:pt>
                <c:pt idx="5475">
                  <c:v>1.12080484591854</c:v>
                </c:pt>
                <c:pt idx="5476">
                  <c:v>1.12080484591854</c:v>
                </c:pt>
                <c:pt idx="5477">
                  <c:v>1.12080484591854</c:v>
                </c:pt>
                <c:pt idx="5478">
                  <c:v>1.12080484591854</c:v>
                </c:pt>
                <c:pt idx="5479">
                  <c:v>1.12080484591854</c:v>
                </c:pt>
                <c:pt idx="5480">
                  <c:v>1.12080484591854</c:v>
                </c:pt>
                <c:pt idx="5481">
                  <c:v>1.12080484591854</c:v>
                </c:pt>
                <c:pt idx="5482">
                  <c:v>1.12080484591854</c:v>
                </c:pt>
                <c:pt idx="5483">
                  <c:v>1.12080484591854</c:v>
                </c:pt>
                <c:pt idx="5484">
                  <c:v>1.12080484591854</c:v>
                </c:pt>
                <c:pt idx="5485">
                  <c:v>1.1293693572150931</c:v>
                </c:pt>
                <c:pt idx="5486">
                  <c:v>1.1379993133159041</c:v>
                </c:pt>
                <c:pt idx="5487">
                  <c:v>1.1379993133159041</c:v>
                </c:pt>
                <c:pt idx="5488">
                  <c:v>1.1379993133159041</c:v>
                </c:pt>
                <c:pt idx="5489">
                  <c:v>1.1379993133159041</c:v>
                </c:pt>
                <c:pt idx="5490">
                  <c:v>1.1379993133159041</c:v>
                </c:pt>
                <c:pt idx="5491">
                  <c:v>1.1408905949647721</c:v>
                </c:pt>
                <c:pt idx="5492">
                  <c:v>1.1496085893812762</c:v>
                </c:pt>
                <c:pt idx="5493">
                  <c:v>1.155457564109782</c:v>
                </c:pt>
                <c:pt idx="5494">
                  <c:v>1.155457564109782</c:v>
                </c:pt>
                <c:pt idx="5495">
                  <c:v>1.1613362972323027</c:v>
                </c:pt>
                <c:pt idx="5496">
                  <c:v>1.1731836450483772</c:v>
                </c:pt>
                <c:pt idx="5497">
                  <c:v>1.1731836450483772</c:v>
                </c:pt>
                <c:pt idx="5498">
                  <c:v>1.1731836450483772</c:v>
                </c:pt>
                <c:pt idx="5499">
                  <c:v>1.1731836450483772</c:v>
                </c:pt>
                <c:pt idx="5500">
                  <c:v>1.1731836450483772</c:v>
                </c:pt>
                <c:pt idx="5501">
                  <c:v>1.1821484033803391</c:v>
                </c:pt>
                <c:pt idx="5502">
                  <c:v>1.1911816649618059</c:v>
                </c:pt>
                <c:pt idx="5503">
                  <c:v>1.1911816649618059</c:v>
                </c:pt>
                <c:pt idx="5504">
                  <c:v>1.1911816649618059</c:v>
                </c:pt>
                <c:pt idx="5505">
                  <c:v>1.1911816649618059</c:v>
                </c:pt>
                <c:pt idx="5506">
                  <c:v>1.1911816649618059</c:v>
                </c:pt>
                <c:pt idx="5507">
                  <c:v>1.1911816649618059</c:v>
                </c:pt>
                <c:pt idx="5508">
                  <c:v>1.1942080654596501</c:v>
                </c:pt>
                <c:pt idx="5509">
                  <c:v>1.200283953253082</c:v>
                </c:pt>
                <c:pt idx="5510">
                  <c:v>1.200283953253082</c:v>
                </c:pt>
                <c:pt idx="5511">
                  <c:v>1.2063907539280718</c:v>
                </c:pt>
                <c:pt idx="5512">
                  <c:v>1.2094557957144541</c:v>
                </c:pt>
                <c:pt idx="5513">
                  <c:v>1.2094557957144541</c:v>
                </c:pt>
                <c:pt idx="5514">
                  <c:v>1.2094557957144541</c:v>
                </c:pt>
                <c:pt idx="5515">
                  <c:v>1.2094557957144541</c:v>
                </c:pt>
                <c:pt idx="5516">
                  <c:v>1.2094557957144541</c:v>
                </c:pt>
                <c:pt idx="5517">
                  <c:v>1.2094557957144541</c:v>
                </c:pt>
                <c:pt idx="5518">
                  <c:v>1.2094557957144541</c:v>
                </c:pt>
                <c:pt idx="5519">
                  <c:v>1.2094557957144541</c:v>
                </c:pt>
                <c:pt idx="5520">
                  <c:v>1.2094557957144541</c:v>
                </c:pt>
                <c:pt idx="5521">
                  <c:v>1.2094557957144541</c:v>
                </c:pt>
                <c:pt idx="5522">
                  <c:v>1.2094557957144541</c:v>
                </c:pt>
                <c:pt idx="5523">
                  <c:v>1.2094557957144541</c:v>
                </c:pt>
                <c:pt idx="5524">
                  <c:v>1.2094557957144541</c:v>
                </c:pt>
                <c:pt idx="5525">
                  <c:v>1.2094557957144541</c:v>
                </c:pt>
                <c:pt idx="5526">
                  <c:v>1.2094557957144541</c:v>
                </c:pt>
                <c:pt idx="5527">
                  <c:v>1.2125286247630729</c:v>
                </c:pt>
                <c:pt idx="5528">
                  <c:v>1.2156092608587858</c:v>
                </c:pt>
                <c:pt idx="5529">
                  <c:v>1.2186977238367402</c:v>
                </c:pt>
                <c:pt idx="5530">
                  <c:v>1.2248982100319918</c:v>
                </c:pt>
                <c:pt idx="5531">
                  <c:v>1.2280102731720619</c:v>
                </c:pt>
                <c:pt idx="5532">
                  <c:v>1.2280102731720619</c:v>
                </c:pt>
                <c:pt idx="5533">
                  <c:v>1.2311302430401336</c:v>
                </c:pt>
                <c:pt idx="5534">
                  <c:v>1.2311302430401336</c:v>
                </c:pt>
                <c:pt idx="5535">
                  <c:v>1.2311302430401336</c:v>
                </c:pt>
                <c:pt idx="5536">
                  <c:v>1.2311302430401336</c:v>
                </c:pt>
                <c:pt idx="5537">
                  <c:v>1.2342581397246206</c:v>
                </c:pt>
                <c:pt idx="5538">
                  <c:v>1.2405377941516835</c:v>
                </c:pt>
                <c:pt idx="5539">
                  <c:v>1.2500172320667773</c:v>
                </c:pt>
                <c:pt idx="5540">
                  <c:v>1.2500172320667773</c:v>
                </c:pt>
                <c:pt idx="5541">
                  <c:v>1.2500172320667773</c:v>
                </c:pt>
                <c:pt idx="5542">
                  <c:v>1.2500172320667773</c:v>
                </c:pt>
                <c:pt idx="5543">
                  <c:v>1.2500172320667773</c:v>
                </c:pt>
                <c:pt idx="5544">
                  <c:v>1.2500172320667773</c:v>
                </c:pt>
                <c:pt idx="5545">
                  <c:v>1.2500172320667773</c:v>
                </c:pt>
                <c:pt idx="5546">
                  <c:v>1.2500172320667773</c:v>
                </c:pt>
                <c:pt idx="5547">
                  <c:v>1.2500172320667773</c:v>
                </c:pt>
                <c:pt idx="5548">
                  <c:v>1.2500172320667773</c:v>
                </c:pt>
                <c:pt idx="5549">
                  <c:v>1.2500172320667773</c:v>
                </c:pt>
                <c:pt idx="5550">
                  <c:v>1.2500172320667773</c:v>
                </c:pt>
                <c:pt idx="5551">
                  <c:v>1.2531931143731592</c:v>
                </c:pt>
                <c:pt idx="5552">
                  <c:v>1.2627692565748052</c:v>
                </c:pt>
                <c:pt idx="5553">
                  <c:v>1.2659775375777584</c:v>
                </c:pt>
                <c:pt idx="5554">
                  <c:v>1.2659775375777584</c:v>
                </c:pt>
                <c:pt idx="5555">
                  <c:v>1.2691939697666401</c:v>
                </c:pt>
                <c:pt idx="5556">
                  <c:v>1.2691939697666401</c:v>
                </c:pt>
                <c:pt idx="5557">
                  <c:v>1.2691939697666401</c:v>
                </c:pt>
                <c:pt idx="5558">
                  <c:v>1.2691939697666401</c:v>
                </c:pt>
                <c:pt idx="5559">
                  <c:v>1.2691939697666401</c:v>
                </c:pt>
                <c:pt idx="5560">
                  <c:v>1.2691939697666401</c:v>
                </c:pt>
                <c:pt idx="5561">
                  <c:v>1.272418573850927</c:v>
                </c:pt>
                <c:pt idx="5562">
                  <c:v>1.2756513705927155</c:v>
                </c:pt>
                <c:pt idx="5563">
                  <c:v>1.2853991251761232</c:v>
                </c:pt>
                <c:pt idx="5564">
                  <c:v>1.2886649012258991</c:v>
                </c:pt>
                <c:pt idx="5565">
                  <c:v>1.2886649012258991</c:v>
                </c:pt>
                <c:pt idx="5566">
                  <c:v>1.2886649012258991</c:v>
                </c:pt>
                <c:pt idx="5567">
                  <c:v>1.2919389745375855</c:v>
                </c:pt>
                <c:pt idx="5568">
                  <c:v>1.2919389745375855</c:v>
                </c:pt>
                <c:pt idx="5569">
                  <c:v>1.2919389745375855</c:v>
                </c:pt>
                <c:pt idx="5570">
                  <c:v>1.2919389745375855</c:v>
                </c:pt>
                <c:pt idx="5571">
                  <c:v>1.2919389745375855</c:v>
                </c:pt>
                <c:pt idx="5572">
                  <c:v>1.2919389745375855</c:v>
                </c:pt>
                <c:pt idx="5573">
                  <c:v>1.2919389745375855</c:v>
                </c:pt>
                <c:pt idx="5574">
                  <c:v>1.2919389745375855</c:v>
                </c:pt>
                <c:pt idx="5575">
                  <c:v>1.2919389745375855</c:v>
                </c:pt>
                <c:pt idx="5576">
                  <c:v>1.2919389745375855</c:v>
                </c:pt>
                <c:pt idx="5577">
                  <c:v>1.2919389745375855</c:v>
                </c:pt>
                <c:pt idx="5578">
                  <c:v>1.2919389745375855</c:v>
                </c:pt>
                <c:pt idx="5579">
                  <c:v>1.2919389745375855</c:v>
                </c:pt>
                <c:pt idx="5580">
                  <c:v>1.2919389745375855</c:v>
                </c:pt>
                <c:pt idx="5581">
                  <c:v>1.2919389745375855</c:v>
                </c:pt>
                <c:pt idx="5582">
                  <c:v>1.2919389745375855</c:v>
                </c:pt>
                <c:pt idx="5583">
                  <c:v>1.2919389745375855</c:v>
                </c:pt>
                <c:pt idx="5584">
                  <c:v>1.2919389745375855</c:v>
                </c:pt>
                <c:pt idx="5585">
                  <c:v>1.2919389745375855</c:v>
                </c:pt>
                <c:pt idx="5586">
                  <c:v>1.2919389745375855</c:v>
                </c:pt>
                <c:pt idx="5587">
                  <c:v>1.2919389745375855</c:v>
                </c:pt>
                <c:pt idx="5588">
                  <c:v>1.2919389745375855</c:v>
                </c:pt>
                <c:pt idx="5589">
                  <c:v>1.2919389745375855</c:v>
                </c:pt>
                <c:pt idx="5590">
                  <c:v>1.2919389745375855</c:v>
                </c:pt>
                <c:pt idx="5591">
                  <c:v>1.2952213661918033</c:v>
                </c:pt>
                <c:pt idx="5592">
                  <c:v>1.3018111891181912</c:v>
                </c:pt>
                <c:pt idx="5593">
                  <c:v>1.3018111891181912</c:v>
                </c:pt>
                <c:pt idx="5594">
                  <c:v>1.2952213661918033</c:v>
                </c:pt>
                <c:pt idx="5595">
                  <c:v>1.2952213661918033</c:v>
                </c:pt>
                <c:pt idx="5596">
                  <c:v>1.2952213661918033</c:v>
                </c:pt>
                <c:pt idx="5597">
                  <c:v>1.2952213661918033</c:v>
                </c:pt>
                <c:pt idx="5598">
                  <c:v>1.2952213661918033</c:v>
                </c:pt>
                <c:pt idx="5599">
                  <c:v>1.2952213661918033</c:v>
                </c:pt>
                <c:pt idx="5600">
                  <c:v>1.2952213661918033</c:v>
                </c:pt>
                <c:pt idx="5601">
                  <c:v>1.2952213661918033</c:v>
                </c:pt>
                <c:pt idx="5602">
                  <c:v>1.298512097322718</c:v>
                </c:pt>
                <c:pt idx="5603">
                  <c:v>1.298512097322718</c:v>
                </c:pt>
                <c:pt idx="5604">
                  <c:v>1.298512097322718</c:v>
                </c:pt>
                <c:pt idx="5605">
                  <c:v>1.298512097322718</c:v>
                </c:pt>
                <c:pt idx="5606">
                  <c:v>1.298512097322718</c:v>
                </c:pt>
                <c:pt idx="5607">
                  <c:v>1.3051186628199232</c:v>
                </c:pt>
                <c:pt idx="5608">
                  <c:v>1.3051186628199232</c:v>
                </c:pt>
                <c:pt idx="5609">
                  <c:v>1.3018111891181912</c:v>
                </c:pt>
                <c:pt idx="5610">
                  <c:v>1.3051186628199232</c:v>
                </c:pt>
                <c:pt idx="5611">
                  <c:v>1.3018111891181912</c:v>
                </c:pt>
                <c:pt idx="5612">
                  <c:v>1.3018111891181912</c:v>
                </c:pt>
                <c:pt idx="5613">
                  <c:v>1.3018111891181912</c:v>
                </c:pt>
                <c:pt idx="5614">
                  <c:v>1.298512097322718</c:v>
                </c:pt>
                <c:pt idx="5615">
                  <c:v>1.3018111891181912</c:v>
                </c:pt>
                <c:pt idx="5616">
                  <c:v>1.3084345397235781</c:v>
                </c:pt>
                <c:pt idx="5617">
                  <c:v>1.3018111891181912</c:v>
                </c:pt>
                <c:pt idx="5618">
                  <c:v>1.3018111891181912</c:v>
                </c:pt>
                <c:pt idx="5619">
                  <c:v>1.3018111891181912</c:v>
                </c:pt>
                <c:pt idx="5620">
                  <c:v>1.3018111891181912</c:v>
                </c:pt>
                <c:pt idx="5621">
                  <c:v>1.3018111891181912</c:v>
                </c:pt>
                <c:pt idx="5622">
                  <c:v>1.3018111891181912</c:v>
                </c:pt>
                <c:pt idx="5623">
                  <c:v>1.3018111891181912</c:v>
                </c:pt>
                <c:pt idx="5624">
                  <c:v>1.3018111891181912</c:v>
                </c:pt>
                <c:pt idx="5625">
                  <c:v>1.3018111891181912</c:v>
                </c:pt>
                <c:pt idx="5626">
                  <c:v>1.3018111891181912</c:v>
                </c:pt>
                <c:pt idx="5627">
                  <c:v>1.3018111891181912</c:v>
                </c:pt>
                <c:pt idx="5628">
                  <c:v>1.3018111891181912</c:v>
                </c:pt>
                <c:pt idx="5629">
                  <c:v>1.3018111891181912</c:v>
                </c:pt>
                <c:pt idx="5630">
                  <c:v>1.3018111891181912</c:v>
                </c:pt>
                <c:pt idx="5631">
                  <c:v>1.298512097322718</c:v>
                </c:pt>
                <c:pt idx="5632">
                  <c:v>1.2919389745375855</c:v>
                </c:pt>
                <c:pt idx="5633">
                  <c:v>1.2853991251761232</c:v>
                </c:pt>
                <c:pt idx="5634">
                  <c:v>1.2853991251761232</c:v>
                </c:pt>
                <c:pt idx="5635">
                  <c:v>1.2853991251761232</c:v>
                </c:pt>
                <c:pt idx="5636">
                  <c:v>1.2853991251761232</c:v>
                </c:pt>
                <c:pt idx="5637">
                  <c:v>1.2853991251761232</c:v>
                </c:pt>
                <c:pt idx="5638">
                  <c:v>1.2853991251761232</c:v>
                </c:pt>
                <c:pt idx="5639">
                  <c:v>1.2821416253610747</c:v>
                </c:pt>
                <c:pt idx="5640">
                  <c:v>1.272418573850927</c:v>
                </c:pt>
                <c:pt idx="5641">
                  <c:v>1.2691939697666401</c:v>
                </c:pt>
                <c:pt idx="5642">
                  <c:v>1.2691939697666401</c:v>
                </c:pt>
                <c:pt idx="5643">
                  <c:v>1.2659775375777584</c:v>
                </c:pt>
                <c:pt idx="5644">
                  <c:v>1.2659775375777584</c:v>
                </c:pt>
                <c:pt idx="5645">
                  <c:v>1.2659775375777584</c:v>
                </c:pt>
                <c:pt idx="5646">
                  <c:v>1.2659775375777584</c:v>
                </c:pt>
                <c:pt idx="5647">
                  <c:v>1.2691939697666401</c:v>
                </c:pt>
                <c:pt idx="5648">
                  <c:v>1.2691939697666401</c:v>
                </c:pt>
                <c:pt idx="5649">
                  <c:v>1.2691939697666401</c:v>
                </c:pt>
                <c:pt idx="5650">
                  <c:v>1.2691939697666401</c:v>
                </c:pt>
                <c:pt idx="5651">
                  <c:v>1.2691939697666401</c:v>
                </c:pt>
                <c:pt idx="5652">
                  <c:v>1.2691939697666401</c:v>
                </c:pt>
                <c:pt idx="5653">
                  <c:v>1.2691939697666401</c:v>
                </c:pt>
                <c:pt idx="5654">
                  <c:v>1.2691939697666401</c:v>
                </c:pt>
                <c:pt idx="5655">
                  <c:v>1.2691939697666401</c:v>
                </c:pt>
                <c:pt idx="5656">
                  <c:v>1.2691939697666401</c:v>
                </c:pt>
                <c:pt idx="5657">
                  <c:v>1.2691939697666401</c:v>
                </c:pt>
                <c:pt idx="5658">
                  <c:v>1.2691939697666401</c:v>
                </c:pt>
                <c:pt idx="5659">
                  <c:v>1.2691939697666401</c:v>
                </c:pt>
                <c:pt idx="5660">
                  <c:v>1.2691939697666401</c:v>
                </c:pt>
                <c:pt idx="5661">
                  <c:v>1.2691939697666401</c:v>
                </c:pt>
                <c:pt idx="5662">
                  <c:v>1.2691939697666401</c:v>
                </c:pt>
                <c:pt idx="5663">
                  <c:v>1.2691939697666401</c:v>
                </c:pt>
                <c:pt idx="5664">
                  <c:v>1.2691939697666401</c:v>
                </c:pt>
                <c:pt idx="5665">
                  <c:v>1.2691939697666401</c:v>
                </c:pt>
                <c:pt idx="5666">
                  <c:v>1.2595691061007839</c:v>
                </c:pt>
                <c:pt idx="5667">
                  <c:v>1.2563770655510469</c:v>
                </c:pt>
                <c:pt idx="5668">
                  <c:v>1.2531931143731592</c:v>
                </c:pt>
                <c:pt idx="5669">
                  <c:v>1.2531931143731592</c:v>
                </c:pt>
                <c:pt idx="5670">
                  <c:v>1.2531931143731592</c:v>
                </c:pt>
                <c:pt idx="5671">
                  <c:v>1.2531931143731592</c:v>
                </c:pt>
                <c:pt idx="5672">
                  <c:v>1.2531931143731592</c:v>
                </c:pt>
                <c:pt idx="5673">
                  <c:v>1.2531931143731592</c:v>
                </c:pt>
                <c:pt idx="5674">
                  <c:v>1.2468493981835018</c:v>
                </c:pt>
                <c:pt idx="5675">
                  <c:v>1.2436895923267659</c:v>
                </c:pt>
                <c:pt idx="5676">
                  <c:v>1.2405377941516835</c:v>
                </c:pt>
                <c:pt idx="5677">
                  <c:v>1.2342581397246206</c:v>
                </c:pt>
                <c:pt idx="5678">
                  <c:v>1.2342581397246206</c:v>
                </c:pt>
                <c:pt idx="5679">
                  <c:v>1.2342581397246206</c:v>
                </c:pt>
                <c:pt idx="5680">
                  <c:v>1.2342581397246206</c:v>
                </c:pt>
                <c:pt idx="5681">
                  <c:v>1.2342581397246206</c:v>
                </c:pt>
                <c:pt idx="5682">
                  <c:v>1.2342581397246206</c:v>
                </c:pt>
                <c:pt idx="5683">
                  <c:v>1.2342581397246206</c:v>
                </c:pt>
                <c:pt idx="5684">
                  <c:v>1.2342581397246206</c:v>
                </c:pt>
                <c:pt idx="5685">
                  <c:v>1.2342581397246206</c:v>
                </c:pt>
                <c:pt idx="5686">
                  <c:v>1.2342581397246206</c:v>
                </c:pt>
                <c:pt idx="5687">
                  <c:v>1.2342581397246206</c:v>
                </c:pt>
                <c:pt idx="5688">
                  <c:v>1.2342581397246206</c:v>
                </c:pt>
                <c:pt idx="5689">
                  <c:v>1.2342581397246206</c:v>
                </c:pt>
                <c:pt idx="5690">
                  <c:v>1.2342581397246206</c:v>
                </c:pt>
                <c:pt idx="5691">
                  <c:v>1.2373939833649343</c:v>
                </c:pt>
                <c:pt idx="5692">
                  <c:v>1.2373939833649343</c:v>
                </c:pt>
                <c:pt idx="5693">
                  <c:v>1.2373939833649343</c:v>
                </c:pt>
                <c:pt idx="5694">
                  <c:v>1.2373939833649343</c:v>
                </c:pt>
                <c:pt idx="5695">
                  <c:v>1.2342581397246206</c:v>
                </c:pt>
                <c:pt idx="5696">
                  <c:v>1.2342581397246206</c:v>
                </c:pt>
                <c:pt idx="5697">
                  <c:v>1.2342581397246206</c:v>
                </c:pt>
                <c:pt idx="5698">
                  <c:v>1.2311302430401336</c:v>
                </c:pt>
                <c:pt idx="5699">
                  <c:v>1.2280102731720619</c:v>
                </c:pt>
                <c:pt idx="5700">
                  <c:v>1.2248982100319918</c:v>
                </c:pt>
                <c:pt idx="5701">
                  <c:v>1.2248982100319918</c:v>
                </c:pt>
                <c:pt idx="5702">
                  <c:v>1.2217940335824522</c:v>
                </c:pt>
                <c:pt idx="5703">
                  <c:v>1.2217940335824522</c:v>
                </c:pt>
                <c:pt idx="5704">
                  <c:v>1.2186977238367402</c:v>
                </c:pt>
                <c:pt idx="5705">
                  <c:v>1.2186977238367402</c:v>
                </c:pt>
                <c:pt idx="5706">
                  <c:v>1.2186977238367402</c:v>
                </c:pt>
                <c:pt idx="5707">
                  <c:v>1.2186977238367402</c:v>
                </c:pt>
                <c:pt idx="5708">
                  <c:v>1.2186977238367402</c:v>
                </c:pt>
                <c:pt idx="5709">
                  <c:v>1.2186977238367402</c:v>
                </c:pt>
                <c:pt idx="5710">
                  <c:v>1.2217940335824522</c:v>
                </c:pt>
                <c:pt idx="5711">
                  <c:v>1.2217940335824522</c:v>
                </c:pt>
                <c:pt idx="5712">
                  <c:v>1.2217940335824522</c:v>
                </c:pt>
                <c:pt idx="5713">
                  <c:v>1.2217940335824522</c:v>
                </c:pt>
                <c:pt idx="5714">
                  <c:v>1.2186977238367402</c:v>
                </c:pt>
                <c:pt idx="5715">
                  <c:v>1.2094557957144541</c:v>
                </c:pt>
                <c:pt idx="5716">
                  <c:v>1.2094557957144541</c:v>
                </c:pt>
                <c:pt idx="5717">
                  <c:v>1.2033334796691855</c:v>
                </c:pt>
                <c:pt idx="5718">
                  <c:v>1.2033334796691855</c:v>
                </c:pt>
                <c:pt idx="5719">
                  <c:v>1.2033334796691855</c:v>
                </c:pt>
                <c:pt idx="5720">
                  <c:v>1.2033334796691855</c:v>
                </c:pt>
                <c:pt idx="5721">
                  <c:v>1.2033334796691855</c:v>
                </c:pt>
                <c:pt idx="5722">
                  <c:v>1.2033334796691855</c:v>
                </c:pt>
                <c:pt idx="5723">
                  <c:v>1.2033334796691855</c:v>
                </c:pt>
                <c:pt idx="5724">
                  <c:v>1.2033334796691855</c:v>
                </c:pt>
                <c:pt idx="5725">
                  <c:v>1.2033334796691855</c:v>
                </c:pt>
                <c:pt idx="5726">
                  <c:v>1.2033334796691855</c:v>
                </c:pt>
                <c:pt idx="5727">
                  <c:v>1.2033334796691855</c:v>
                </c:pt>
                <c:pt idx="5728">
                  <c:v>1.2033334796691855</c:v>
                </c:pt>
                <c:pt idx="5729">
                  <c:v>1.2033334796691855</c:v>
                </c:pt>
                <c:pt idx="5730">
                  <c:v>1.200283953253082</c:v>
                </c:pt>
                <c:pt idx="5731">
                  <c:v>1.1942080654596501</c:v>
                </c:pt>
                <c:pt idx="5732">
                  <c:v>1.1881629340654654</c:v>
                </c:pt>
                <c:pt idx="5733">
                  <c:v>1.1881629340654654</c:v>
                </c:pt>
                <c:pt idx="5734">
                  <c:v>1.1881629340654654</c:v>
                </c:pt>
                <c:pt idx="5735">
                  <c:v>1.1881629340654654</c:v>
                </c:pt>
                <c:pt idx="5736">
                  <c:v>1.1881629340654654</c:v>
                </c:pt>
                <c:pt idx="5737">
                  <c:v>1.1881629340654654</c:v>
                </c:pt>
                <c:pt idx="5738">
                  <c:v>1.1881629340654654</c:v>
                </c:pt>
                <c:pt idx="5739">
                  <c:v>1.185151853334071</c:v>
                </c:pt>
                <c:pt idx="5740">
                  <c:v>1.1821484033803391</c:v>
                </c:pt>
                <c:pt idx="5741">
                  <c:v>1.1761643185022044</c:v>
                </c:pt>
                <c:pt idx="5742">
                  <c:v>1.1761643185022044</c:v>
                </c:pt>
                <c:pt idx="5743">
                  <c:v>1.1702105253131077</c:v>
                </c:pt>
                <c:pt idx="5744">
                  <c:v>1.1702105253131077</c:v>
                </c:pt>
                <c:pt idx="5745">
                  <c:v>1.1702105253131077</c:v>
                </c:pt>
                <c:pt idx="5746">
                  <c:v>1.1702105253131077</c:v>
                </c:pt>
                <c:pt idx="5747">
                  <c:v>1.1702105253131077</c:v>
                </c:pt>
                <c:pt idx="5748">
                  <c:v>1.1702105253131077</c:v>
                </c:pt>
                <c:pt idx="5749">
                  <c:v>1.1702105253131077</c:v>
                </c:pt>
                <c:pt idx="5750">
                  <c:v>1.1702105253131077</c:v>
                </c:pt>
                <c:pt idx="5751">
                  <c:v>1.1702105253131077</c:v>
                </c:pt>
                <c:pt idx="5752">
                  <c:v>1.1702105253131077</c:v>
                </c:pt>
                <c:pt idx="5753">
                  <c:v>1.1672449401535145</c:v>
                </c:pt>
                <c:pt idx="5754">
                  <c:v>1.155457564109782</c:v>
                </c:pt>
                <c:pt idx="5755">
                  <c:v>1.1525293663790788</c:v>
                </c:pt>
                <c:pt idx="5756">
                  <c:v>1.1525293663790788</c:v>
                </c:pt>
                <c:pt idx="5757">
                  <c:v>1.1525293663790788</c:v>
                </c:pt>
                <c:pt idx="5758">
                  <c:v>1.1525293663790788</c:v>
                </c:pt>
                <c:pt idx="5759">
                  <c:v>1.1525293663790788</c:v>
                </c:pt>
                <c:pt idx="5760">
                  <c:v>1.1525293663790788</c:v>
                </c:pt>
                <c:pt idx="5761">
                  <c:v>1.1525293663790788</c:v>
                </c:pt>
                <c:pt idx="5762">
                  <c:v>1.1466952143104958</c:v>
                </c:pt>
                <c:pt idx="5763">
                  <c:v>1.143789222408548</c:v>
                </c:pt>
                <c:pt idx="5764">
                  <c:v>1.1379993133159041</c:v>
                </c:pt>
                <c:pt idx="5765">
                  <c:v>1.1379993133159041</c:v>
                </c:pt>
                <c:pt idx="5766">
                  <c:v>1.1379993133159041</c:v>
                </c:pt>
                <c:pt idx="5767">
                  <c:v>1.1379993133159041</c:v>
                </c:pt>
                <c:pt idx="5768">
                  <c:v>1.1379993133159041</c:v>
                </c:pt>
                <c:pt idx="5769">
                  <c:v>1.1379993133159041</c:v>
                </c:pt>
                <c:pt idx="5770">
                  <c:v>1.1379993133159041</c:v>
                </c:pt>
                <c:pt idx="5771">
                  <c:v>1.1379993133159041</c:v>
                </c:pt>
                <c:pt idx="5772">
                  <c:v>1.1379993133159041</c:v>
                </c:pt>
                <c:pt idx="5773">
                  <c:v>1.1379993133159041</c:v>
                </c:pt>
                <c:pt idx="5774">
                  <c:v>1.1293693572150931</c:v>
                </c:pt>
                <c:pt idx="5775">
                  <c:v>1.1236524420858161</c:v>
                </c:pt>
                <c:pt idx="5776">
                  <c:v>1.12080484591854</c:v>
                </c:pt>
                <c:pt idx="5777">
                  <c:v>1.12080484591854</c:v>
                </c:pt>
                <c:pt idx="5778">
                  <c:v>1.12080484591854</c:v>
                </c:pt>
                <c:pt idx="5779">
                  <c:v>1.12080484591854</c:v>
                </c:pt>
                <c:pt idx="5780">
                  <c:v>1.12080484591854</c:v>
                </c:pt>
                <c:pt idx="5781">
                  <c:v>1.1151312847052246</c:v>
                </c:pt>
                <c:pt idx="5782">
                  <c:v>1.1066747470596894</c:v>
                </c:pt>
                <c:pt idx="5783">
                  <c:v>1.1038701763133361</c:v>
                </c:pt>
                <c:pt idx="5784">
                  <c:v>1.1038701763133361</c:v>
                </c:pt>
                <c:pt idx="5785">
                  <c:v>1.1038701763133361</c:v>
                </c:pt>
                <c:pt idx="5786">
                  <c:v>1.1038701763133361</c:v>
                </c:pt>
                <c:pt idx="5787">
                  <c:v>1.1038701763133361</c:v>
                </c:pt>
                <c:pt idx="5788">
                  <c:v>1.1038701763133361</c:v>
                </c:pt>
                <c:pt idx="5789">
                  <c:v>1.1038701763133361</c:v>
                </c:pt>
                <c:pt idx="5790">
                  <c:v>1.1038701763133361</c:v>
                </c:pt>
                <c:pt idx="5791">
                  <c:v>1.1038701763133361</c:v>
                </c:pt>
                <c:pt idx="5792">
                  <c:v>1.1010727130003855</c:v>
                </c:pt>
                <c:pt idx="5793">
                  <c:v>1.0927227877712515</c:v>
                </c:pt>
                <c:pt idx="5794">
                  <c:v>1.0927227877712515</c:v>
                </c:pt>
                <c:pt idx="5795">
                  <c:v>1.0871913791159618</c:v>
                </c:pt>
                <c:pt idx="5796">
                  <c:v>1.0871913791159618</c:v>
                </c:pt>
                <c:pt idx="5797">
                  <c:v>1.0871913791159618</c:v>
                </c:pt>
                <c:pt idx="5798">
                  <c:v>1.0899535745289641</c:v>
                </c:pt>
                <c:pt idx="5799">
                  <c:v>1.0871913791159618</c:v>
                </c:pt>
                <c:pt idx="5800">
                  <c:v>1.0816879706836564</c:v>
                </c:pt>
                <c:pt idx="5801">
                  <c:v>1.0762124207360211</c:v>
                </c:pt>
                <c:pt idx="5802">
                  <c:v>1.0734850485970195</c:v>
                </c:pt>
                <c:pt idx="5803">
                  <c:v>1.0734850485970195</c:v>
                </c:pt>
                <c:pt idx="5804">
                  <c:v>1.0734850485970195</c:v>
                </c:pt>
                <c:pt idx="5805">
                  <c:v>1.0734850485970195</c:v>
                </c:pt>
                <c:pt idx="5806">
                  <c:v>1.0734850485970195</c:v>
                </c:pt>
                <c:pt idx="5807">
                  <c:v>1.0734850485970195</c:v>
                </c:pt>
                <c:pt idx="5808">
                  <c:v>1.0734850485970195</c:v>
                </c:pt>
                <c:pt idx="5809">
                  <c:v>1.0734850485970195</c:v>
                </c:pt>
                <c:pt idx="5810">
                  <c:v>1.0734850485970195</c:v>
                </c:pt>
                <c:pt idx="5811">
                  <c:v>1.0734850485970195</c:v>
                </c:pt>
                <c:pt idx="5812">
                  <c:v>1.0734850485970195</c:v>
                </c:pt>
                <c:pt idx="5813">
                  <c:v>1.0734850485970195</c:v>
                </c:pt>
                <c:pt idx="5814">
                  <c:v>1.0734850485970195</c:v>
                </c:pt>
                <c:pt idx="5815">
                  <c:v>1.0734850485970195</c:v>
                </c:pt>
                <c:pt idx="5816">
                  <c:v>1.0734850485970195</c:v>
                </c:pt>
                <c:pt idx="5817">
                  <c:v>1.0707645882522348</c:v>
                </c:pt>
                <c:pt idx="5818">
                  <c:v>1.0707645882522348</c:v>
                </c:pt>
                <c:pt idx="5819">
                  <c:v>1.0653443329253418</c:v>
                </c:pt>
                <c:pt idx="5820">
                  <c:v>1.0626445030441038</c:v>
                </c:pt>
                <c:pt idx="5821">
                  <c:v>1.0572653519296458</c:v>
                </c:pt>
                <c:pt idx="5822">
                  <c:v>1.0572653519296458</c:v>
                </c:pt>
                <c:pt idx="5823">
                  <c:v>1.0572653519296458</c:v>
                </c:pt>
                <c:pt idx="5824">
                  <c:v>1.0572653519296458</c:v>
                </c:pt>
                <c:pt idx="5825">
                  <c:v>1.0572653519296458</c:v>
                </c:pt>
                <c:pt idx="5826">
                  <c:v>1.0572653519296458</c:v>
                </c:pt>
                <c:pt idx="5827">
                  <c:v>1.0545859960619561</c:v>
                </c:pt>
                <c:pt idx="5828">
                  <c:v>1.0545859960619561</c:v>
                </c:pt>
                <c:pt idx="5829">
                  <c:v>1.0492476374483664</c:v>
                </c:pt>
                <c:pt idx="5830">
                  <c:v>1.0519134303040998</c:v>
                </c:pt>
                <c:pt idx="5831">
                  <c:v>1.0519134303040998</c:v>
                </c:pt>
                <c:pt idx="5832">
                  <c:v>1.0519134303040998</c:v>
                </c:pt>
                <c:pt idx="5833">
                  <c:v>1.0492476374483664</c:v>
                </c:pt>
                <c:pt idx="5834">
                  <c:v>1.0492476374483664</c:v>
                </c:pt>
                <c:pt idx="5835">
                  <c:v>1.0545859960619561</c:v>
                </c:pt>
                <c:pt idx="5836">
                  <c:v>1.0545859960619561</c:v>
                </c:pt>
                <c:pt idx="5837">
                  <c:v>1.0519134303040998</c:v>
                </c:pt>
                <c:pt idx="5838">
                  <c:v>1.0519134303040998</c:v>
                </c:pt>
                <c:pt idx="5839">
                  <c:v>1.0465886003306482</c:v>
                </c:pt>
                <c:pt idx="5840">
                  <c:v>1.0412907248702081</c:v>
                </c:pt>
                <c:pt idx="5841">
                  <c:v>1.0412907248702081</c:v>
                </c:pt>
                <c:pt idx="5842">
                  <c:v>1.0412907248702081</c:v>
                </c:pt>
                <c:pt idx="5843">
                  <c:v>1.0412907248702081</c:v>
                </c:pt>
                <c:pt idx="5844">
                  <c:v>1.0412907248702081</c:v>
                </c:pt>
                <c:pt idx="5845">
                  <c:v>1.0412907248702081</c:v>
                </c:pt>
                <c:pt idx="5846">
                  <c:v>1.0412907248702081</c:v>
                </c:pt>
                <c:pt idx="5847">
                  <c:v>1.0412907248702081</c:v>
                </c:pt>
                <c:pt idx="5848">
                  <c:v>1.0412907248702081</c:v>
                </c:pt>
                <c:pt idx="5849">
                  <c:v>1.0412907248702081</c:v>
                </c:pt>
                <c:pt idx="5850">
                  <c:v>1.0412907248702081</c:v>
                </c:pt>
                <c:pt idx="5851">
                  <c:v>1.0412907248702081</c:v>
                </c:pt>
                <c:pt idx="5852">
                  <c:v>1.0412907248702081</c:v>
                </c:pt>
                <c:pt idx="5853">
                  <c:v>1.0412907248702081</c:v>
                </c:pt>
                <c:pt idx="5854">
                  <c:v>1.0412907248702081</c:v>
                </c:pt>
                <c:pt idx="5855">
                  <c:v>1.0412907248702081</c:v>
                </c:pt>
                <c:pt idx="5856">
                  <c:v>1.0412907248702081</c:v>
                </c:pt>
                <c:pt idx="5857">
                  <c:v>1.0412907248702081</c:v>
                </c:pt>
                <c:pt idx="5858">
                  <c:v>1.0412907248702081</c:v>
                </c:pt>
                <c:pt idx="5859">
                  <c:v>1.0412907248702081</c:v>
                </c:pt>
                <c:pt idx="5860">
                  <c:v>1.0412907248702081</c:v>
                </c:pt>
                <c:pt idx="5861">
                  <c:v>1.0412907248702081</c:v>
                </c:pt>
                <c:pt idx="5862">
                  <c:v>1.0412907248702081</c:v>
                </c:pt>
                <c:pt idx="5863">
                  <c:v>1.038651852416324</c:v>
                </c:pt>
                <c:pt idx="5864">
                  <c:v>1.038651852416324</c:v>
                </c:pt>
                <c:pt idx="5865">
                  <c:v>1.038651852416324</c:v>
                </c:pt>
                <c:pt idx="5866">
                  <c:v>1.038651852416324</c:v>
                </c:pt>
                <c:pt idx="5867">
                  <c:v>1.038651852416324</c:v>
                </c:pt>
                <c:pt idx="5868">
                  <c:v>1.038651852416324</c:v>
                </c:pt>
                <c:pt idx="5869">
                  <c:v>1.038651852416324</c:v>
                </c:pt>
                <c:pt idx="5870">
                  <c:v>1.038651852416324</c:v>
                </c:pt>
                <c:pt idx="5871">
                  <c:v>1.038651852416324</c:v>
                </c:pt>
                <c:pt idx="5872">
                  <c:v>1.038651852416324</c:v>
                </c:pt>
                <c:pt idx="5873">
                  <c:v>1.038651852416324</c:v>
                </c:pt>
                <c:pt idx="5874">
                  <c:v>1.038651852416324</c:v>
                </c:pt>
                <c:pt idx="5875">
                  <c:v>1.038651852416324</c:v>
                </c:pt>
                <c:pt idx="5876">
                  <c:v>1.038651852416324</c:v>
                </c:pt>
                <c:pt idx="5877">
                  <c:v>1.038651852416324</c:v>
                </c:pt>
                <c:pt idx="5878">
                  <c:v>1.038651852416324</c:v>
                </c:pt>
                <c:pt idx="5879">
                  <c:v>1.038651852416324</c:v>
                </c:pt>
                <c:pt idx="5880">
                  <c:v>1.038651852416324</c:v>
                </c:pt>
                <c:pt idx="5881">
                  <c:v>1.038651852416324</c:v>
                </c:pt>
                <c:pt idx="5882">
                  <c:v>1.038651852416324</c:v>
                </c:pt>
                <c:pt idx="5883">
                  <c:v>1.038651852416324</c:v>
                </c:pt>
                <c:pt idx="5884">
                  <c:v>1.038651852416324</c:v>
                </c:pt>
                <c:pt idx="5885">
                  <c:v>1.0439363018303338</c:v>
                </c:pt>
                <c:pt idx="5886">
                  <c:v>1.0519134303040998</c:v>
                </c:pt>
                <c:pt idx="5887">
                  <c:v>1.0519134303040998</c:v>
                </c:pt>
                <c:pt idx="5888">
                  <c:v>1.0545859960619561</c:v>
                </c:pt>
                <c:pt idx="5889">
                  <c:v>1.0545859960619561</c:v>
                </c:pt>
                <c:pt idx="5890">
                  <c:v>1.0465886003306482</c:v>
                </c:pt>
                <c:pt idx="5891">
                  <c:v>1.0492476374483664</c:v>
                </c:pt>
                <c:pt idx="5892">
                  <c:v>1.0412907248702081</c:v>
                </c:pt>
                <c:pt idx="5893">
                  <c:v>1.038651852416324</c:v>
                </c:pt>
                <c:pt idx="5894">
                  <c:v>1.038651852416324</c:v>
                </c:pt>
                <c:pt idx="5895">
                  <c:v>1.038651852416324</c:v>
                </c:pt>
                <c:pt idx="5896">
                  <c:v>1.038651852416324</c:v>
                </c:pt>
                <c:pt idx="5897">
                  <c:v>1.038651852416324</c:v>
                </c:pt>
                <c:pt idx="5898">
                  <c:v>1.038651852416324</c:v>
                </c:pt>
                <c:pt idx="5899">
                  <c:v>1.038651852416324</c:v>
                </c:pt>
                <c:pt idx="5900">
                  <c:v>1.038651852416324</c:v>
                </c:pt>
                <c:pt idx="5901">
                  <c:v>1.038651852416324</c:v>
                </c:pt>
                <c:pt idx="5902">
                  <c:v>1.038651852416324</c:v>
                </c:pt>
                <c:pt idx="5903">
                  <c:v>1.038651852416324</c:v>
                </c:pt>
                <c:pt idx="5904">
                  <c:v>1.038651852416324</c:v>
                </c:pt>
                <c:pt idx="5905">
                  <c:v>1.038651852416324</c:v>
                </c:pt>
                <c:pt idx="5906">
                  <c:v>1.038651852416324</c:v>
                </c:pt>
                <c:pt idx="5907">
                  <c:v>1.038651852416324</c:v>
                </c:pt>
                <c:pt idx="5908">
                  <c:v>1.038651852416324</c:v>
                </c:pt>
                <c:pt idx="5909">
                  <c:v>1.038651852416324</c:v>
                </c:pt>
                <c:pt idx="5910">
                  <c:v>1.038651852416324</c:v>
                </c:pt>
                <c:pt idx="5911">
                  <c:v>1.038651852416324</c:v>
                </c:pt>
                <c:pt idx="5912">
                  <c:v>1.038651852416324</c:v>
                </c:pt>
                <c:pt idx="5913">
                  <c:v>1.038651852416324</c:v>
                </c:pt>
                <c:pt idx="5914">
                  <c:v>1.038651852416324</c:v>
                </c:pt>
                <c:pt idx="5915">
                  <c:v>1.038651852416324</c:v>
                </c:pt>
                <c:pt idx="5916">
                  <c:v>1.038651852416324</c:v>
                </c:pt>
                <c:pt idx="5917">
                  <c:v>1.038651852416324</c:v>
                </c:pt>
                <c:pt idx="5918">
                  <c:v>1.038651852416324</c:v>
                </c:pt>
                <c:pt idx="5919">
                  <c:v>1.038651852416324</c:v>
                </c:pt>
                <c:pt idx="5920">
                  <c:v>1.038651852416324</c:v>
                </c:pt>
                <c:pt idx="5921">
                  <c:v>1.038651852416324</c:v>
                </c:pt>
                <c:pt idx="5922">
                  <c:v>1.038651852416324</c:v>
                </c:pt>
                <c:pt idx="5923">
                  <c:v>1.038651852416324</c:v>
                </c:pt>
                <c:pt idx="5924">
                  <c:v>1.038651852416324</c:v>
                </c:pt>
                <c:pt idx="5925">
                  <c:v>1.038651852416324</c:v>
                </c:pt>
                <c:pt idx="5926">
                  <c:v>1.038651852416324</c:v>
                </c:pt>
                <c:pt idx="5927">
                  <c:v>1.038651852416324</c:v>
                </c:pt>
                <c:pt idx="5928">
                  <c:v>1.038651852416324</c:v>
                </c:pt>
                <c:pt idx="5929">
                  <c:v>1.038651852416324</c:v>
                </c:pt>
                <c:pt idx="5930">
                  <c:v>1.038651852416324</c:v>
                </c:pt>
                <c:pt idx="5931">
                  <c:v>1.038651852416324</c:v>
                </c:pt>
                <c:pt idx="5932">
                  <c:v>1.038651852416324</c:v>
                </c:pt>
                <c:pt idx="5933">
                  <c:v>1.038651852416324</c:v>
                </c:pt>
                <c:pt idx="5934">
                  <c:v>1.0307752923995517</c:v>
                </c:pt>
                <c:pt idx="5935">
                  <c:v>1.0255574645681556</c:v>
                </c:pt>
                <c:pt idx="5936">
                  <c:v>1.0229584638486766</c:v>
                </c:pt>
                <c:pt idx="5937">
                  <c:v>1.0229584638486766</c:v>
                </c:pt>
                <c:pt idx="5938">
                  <c:v>1.0229584638486766</c:v>
                </c:pt>
                <c:pt idx="5939">
                  <c:v>1.0229584638486766</c:v>
                </c:pt>
                <c:pt idx="5940">
                  <c:v>1.0229584638486766</c:v>
                </c:pt>
                <c:pt idx="5941">
                  <c:v>1.0229584638486766</c:v>
                </c:pt>
                <c:pt idx="5942">
                  <c:v>1.0229584638486766</c:v>
                </c:pt>
                <c:pt idx="5943">
                  <c:v>1.0229584638486766</c:v>
                </c:pt>
                <c:pt idx="5944">
                  <c:v>1.0229584638486766</c:v>
                </c:pt>
                <c:pt idx="5945">
                  <c:v>1.0229584638486766</c:v>
                </c:pt>
                <c:pt idx="5946">
                  <c:v>1.0229584638486766</c:v>
                </c:pt>
                <c:pt idx="5947">
                  <c:v>1.0229584638486766</c:v>
                </c:pt>
                <c:pt idx="5948">
                  <c:v>1.020366049600429</c:v>
                </c:pt>
                <c:pt idx="5949">
                  <c:v>1.0126281589780253</c:v>
                </c:pt>
                <c:pt idx="5950">
                  <c:v>1.0126281589780253</c:v>
                </c:pt>
                <c:pt idx="5951">
                  <c:v>1.0100619241207185</c:v>
                </c:pt>
                <c:pt idx="5952">
                  <c:v>1.0100619241207185</c:v>
                </c:pt>
                <c:pt idx="5953">
                  <c:v>1.0075021926983379</c:v>
                </c:pt>
                <c:pt idx="5954">
                  <c:v>1.0075021926983379</c:v>
                </c:pt>
                <c:pt idx="5955">
                  <c:v>1.0075021926983379</c:v>
                </c:pt>
                <c:pt idx="5956">
                  <c:v>1.0075021926983379</c:v>
                </c:pt>
                <c:pt idx="5957">
                  <c:v>1.0075021926983379</c:v>
                </c:pt>
                <c:pt idx="5958">
                  <c:v>1.0075021926983379</c:v>
                </c:pt>
                <c:pt idx="5959">
                  <c:v>1.0075021926983379</c:v>
                </c:pt>
                <c:pt idx="5960">
                  <c:v>1.0075021926983379</c:v>
                </c:pt>
                <c:pt idx="5961">
                  <c:v>1.0075021926983379</c:v>
                </c:pt>
                <c:pt idx="5962">
                  <c:v>1.0100619241207185</c:v>
                </c:pt>
                <c:pt idx="5963">
                  <c:v>1.0100619241207185</c:v>
                </c:pt>
                <c:pt idx="5964">
                  <c:v>1.0100619241207185</c:v>
                </c:pt>
                <c:pt idx="5965">
                  <c:v>1.0100619241207185</c:v>
                </c:pt>
                <c:pt idx="5966">
                  <c:v>1.0100619241207185</c:v>
                </c:pt>
                <c:pt idx="5967">
                  <c:v>1.0075021926983379</c:v>
                </c:pt>
                <c:pt idx="5968">
                  <c:v>1.0075021926983379</c:v>
                </c:pt>
                <c:pt idx="5969">
                  <c:v>0.99986185443739262</c:v>
                </c:pt>
                <c:pt idx="5970">
                  <c:v>0.99986185443739262</c:v>
                </c:pt>
                <c:pt idx="5971">
                  <c:v>0.99480051172758444</c:v>
                </c:pt>
                <c:pt idx="5972">
                  <c:v>0.99480051172758444</c:v>
                </c:pt>
                <c:pt idx="5973">
                  <c:v>0.99480051172758444</c:v>
                </c:pt>
                <c:pt idx="5974">
                  <c:v>0.99480051172758444</c:v>
                </c:pt>
                <c:pt idx="5975">
                  <c:v>0.99480051172758444</c:v>
                </c:pt>
                <c:pt idx="5976">
                  <c:v>0.99480051172758444</c:v>
                </c:pt>
                <c:pt idx="5977">
                  <c:v>0.99480051172758444</c:v>
                </c:pt>
                <c:pt idx="5978">
                  <c:v>0.99480051172758444</c:v>
                </c:pt>
                <c:pt idx="5979">
                  <c:v>0.99480051172758444</c:v>
                </c:pt>
                <c:pt idx="5980">
                  <c:v>0.99480051172758444</c:v>
                </c:pt>
                <c:pt idx="5981">
                  <c:v>0.99480051172758444</c:v>
                </c:pt>
                <c:pt idx="5982">
                  <c:v>0.98976478974719129</c:v>
                </c:pt>
                <c:pt idx="5983">
                  <c:v>0.98976478974719129</c:v>
                </c:pt>
                <c:pt idx="5984">
                  <c:v>0.984754558803008</c:v>
                </c:pt>
                <c:pt idx="5985">
                  <c:v>0.98225896211997221</c:v>
                </c:pt>
                <c:pt idx="5986">
                  <c:v>0.98225896211997221</c:v>
                </c:pt>
                <c:pt idx="5987">
                  <c:v>0.97976968985833324</c:v>
                </c:pt>
                <c:pt idx="5988">
                  <c:v>0.97976968985833324</c:v>
                </c:pt>
                <c:pt idx="5989">
                  <c:v>0.97976968985833324</c:v>
                </c:pt>
                <c:pt idx="5990">
                  <c:v>0.97976968985833324</c:v>
                </c:pt>
                <c:pt idx="5991">
                  <c:v>0.97976968985833324</c:v>
                </c:pt>
                <c:pt idx="5992">
                  <c:v>0.97976968985833324</c:v>
                </c:pt>
                <c:pt idx="5993">
                  <c:v>0.97976968985833324</c:v>
                </c:pt>
                <c:pt idx="5994">
                  <c:v>0.97976968985833324</c:v>
                </c:pt>
                <c:pt idx="5995">
                  <c:v>0.97976968985833324</c:v>
                </c:pt>
                <c:pt idx="5996">
                  <c:v>0.97481005452966552</c:v>
                </c:pt>
                <c:pt idx="5997">
                  <c:v>0.96741763532625658</c:v>
                </c:pt>
                <c:pt idx="5998">
                  <c:v>0.96741763532625658</c:v>
                </c:pt>
                <c:pt idx="5999">
                  <c:v>0.96741763532625658</c:v>
                </c:pt>
                <c:pt idx="6000">
                  <c:v>0.96741763532625658</c:v>
                </c:pt>
                <c:pt idx="6001">
                  <c:v>0.96741763532625658</c:v>
                </c:pt>
                <c:pt idx="6002">
                  <c:v>0.96741763532625658</c:v>
                </c:pt>
                <c:pt idx="6003">
                  <c:v>0.96741763532625658</c:v>
                </c:pt>
                <c:pt idx="6004">
                  <c:v>0.96741763532625658</c:v>
                </c:pt>
                <c:pt idx="6005">
                  <c:v>0.96741763532625658</c:v>
                </c:pt>
                <c:pt idx="6006">
                  <c:v>0.96741763532625658</c:v>
                </c:pt>
                <c:pt idx="6007">
                  <c:v>0.9649659744324367</c:v>
                </c:pt>
                <c:pt idx="6008">
                  <c:v>0.96008127613313354</c:v>
                </c:pt>
                <c:pt idx="6009">
                  <c:v>0.95522130438182062</c:v>
                </c:pt>
                <c:pt idx="6010">
                  <c:v>0.95280055182223755</c:v>
                </c:pt>
                <c:pt idx="6011">
                  <c:v>0.95280055182223755</c:v>
                </c:pt>
                <c:pt idx="6012">
                  <c:v>0.95280055182223755</c:v>
                </c:pt>
                <c:pt idx="6013">
                  <c:v>0.95280055182223755</c:v>
                </c:pt>
                <c:pt idx="6014">
                  <c:v>0.95280055182223755</c:v>
                </c:pt>
                <c:pt idx="6015">
                  <c:v>0.95280055182223755</c:v>
                </c:pt>
                <c:pt idx="6016">
                  <c:v>0.95280055182223755</c:v>
                </c:pt>
                <c:pt idx="6017">
                  <c:v>0.95280055182223755</c:v>
                </c:pt>
                <c:pt idx="6018">
                  <c:v>0.95280055182223755</c:v>
                </c:pt>
                <c:pt idx="6019">
                  <c:v>0.95280055182223755</c:v>
                </c:pt>
                <c:pt idx="6020">
                  <c:v>0.95280055182223755</c:v>
                </c:pt>
                <c:pt idx="6021">
                  <c:v>0.95280055182223755</c:v>
                </c:pt>
                <c:pt idx="6022">
                  <c:v>0.95038593401167371</c:v>
                </c:pt>
                <c:pt idx="6023">
                  <c:v>0.95038593401167371</c:v>
                </c:pt>
                <c:pt idx="6024">
                  <c:v>0.94078849991236457</c:v>
                </c:pt>
                <c:pt idx="6025">
                  <c:v>0.93840432343018465</c:v>
                </c:pt>
                <c:pt idx="6026">
                  <c:v>0.93840432343018465</c:v>
                </c:pt>
                <c:pt idx="6027">
                  <c:v>0.93840432343018465</c:v>
                </c:pt>
                <c:pt idx="6028">
                  <c:v>0.93840432343018465</c:v>
                </c:pt>
                <c:pt idx="6029">
                  <c:v>0.93840432343018465</c:v>
                </c:pt>
                <c:pt idx="6030">
                  <c:v>0.93840432343018465</c:v>
                </c:pt>
                <c:pt idx="6031">
                  <c:v>0.93840432343018465</c:v>
                </c:pt>
                <c:pt idx="6032">
                  <c:v>0.93840432343018465</c:v>
                </c:pt>
                <c:pt idx="6033">
                  <c:v>0.93840432343018465</c:v>
                </c:pt>
                <c:pt idx="6034">
                  <c:v>0.93840432343018465</c:v>
                </c:pt>
                <c:pt idx="6035">
                  <c:v>0.93840432343018465</c:v>
                </c:pt>
                <c:pt idx="6036">
                  <c:v>0.93840432343018465</c:v>
                </c:pt>
                <c:pt idx="6037">
                  <c:v>0.93602618900474133</c:v>
                </c:pt>
                <c:pt idx="6038">
                  <c:v>0.9289278851430447</c:v>
                </c:pt>
                <c:pt idx="6039">
                  <c:v>0.92422561316563134</c:v>
                </c:pt>
                <c:pt idx="6040">
                  <c:v>0.92188341088387893</c:v>
                </c:pt>
                <c:pt idx="6041">
                  <c:v>0.92188341088387893</c:v>
                </c:pt>
                <c:pt idx="6042">
                  <c:v>0.92188341088387893</c:v>
                </c:pt>
                <c:pt idx="6043">
                  <c:v>0.92188341088387893</c:v>
                </c:pt>
                <c:pt idx="6044">
                  <c:v>0.92422561316563134</c:v>
                </c:pt>
                <c:pt idx="6045">
                  <c:v>0.92422561316563134</c:v>
                </c:pt>
                <c:pt idx="6046">
                  <c:v>0.92422561316563134</c:v>
                </c:pt>
                <c:pt idx="6047">
                  <c:v>0.92188341088387893</c:v>
                </c:pt>
                <c:pt idx="6048">
                  <c:v>0.92188341088387893</c:v>
                </c:pt>
                <c:pt idx="6049">
                  <c:v>0.92188341088387893</c:v>
                </c:pt>
                <c:pt idx="6050">
                  <c:v>0.92188341088387893</c:v>
                </c:pt>
                <c:pt idx="6051">
                  <c:v>0.92188341088387893</c:v>
                </c:pt>
                <c:pt idx="6052">
                  <c:v>0.92188341088387893</c:v>
                </c:pt>
                <c:pt idx="6053">
                  <c:v>0.92188341088387893</c:v>
                </c:pt>
                <c:pt idx="6054">
                  <c:v>0.92188341088387893</c:v>
                </c:pt>
                <c:pt idx="6055">
                  <c:v>0.92188341088387893</c:v>
                </c:pt>
                <c:pt idx="6056">
                  <c:v>0.92188341088387893</c:v>
                </c:pt>
                <c:pt idx="6057">
                  <c:v>0.92188341088387893</c:v>
                </c:pt>
                <c:pt idx="6058">
                  <c:v>0.92188341088387893</c:v>
                </c:pt>
                <c:pt idx="6059">
                  <c:v>0.92188341088387893</c:v>
                </c:pt>
                <c:pt idx="6060">
                  <c:v>0.91954714428650097</c:v>
                </c:pt>
                <c:pt idx="6061">
                  <c:v>0.91954714428650097</c:v>
                </c:pt>
                <c:pt idx="6062">
                  <c:v>0.92188341088387893</c:v>
                </c:pt>
                <c:pt idx="6063">
                  <c:v>0.91954714428650097</c:v>
                </c:pt>
                <c:pt idx="6064">
                  <c:v>0.92188341088387893</c:v>
                </c:pt>
                <c:pt idx="6065">
                  <c:v>0.91954714428650097</c:v>
                </c:pt>
                <c:pt idx="6066">
                  <c:v>0.91954714428650097</c:v>
                </c:pt>
                <c:pt idx="6067">
                  <c:v>0.91489235801336977</c:v>
                </c:pt>
                <c:pt idx="6068">
                  <c:v>0.91257380836708191</c:v>
                </c:pt>
                <c:pt idx="6069">
                  <c:v>0.91026113446389789</c:v>
                </c:pt>
                <c:pt idx="6070">
                  <c:v>0.90795432141331711</c:v>
                </c:pt>
                <c:pt idx="6071">
                  <c:v>0.90795432141331711</c:v>
                </c:pt>
                <c:pt idx="6072">
                  <c:v>0.90795432141331711</c:v>
                </c:pt>
                <c:pt idx="6073">
                  <c:v>0.90795432141331711</c:v>
                </c:pt>
                <c:pt idx="6074">
                  <c:v>0.90795432141331711</c:v>
                </c:pt>
                <c:pt idx="6075">
                  <c:v>0.90795432141331711</c:v>
                </c:pt>
                <c:pt idx="6076">
                  <c:v>0.90795432141331711</c:v>
                </c:pt>
                <c:pt idx="6077">
                  <c:v>0.90795432141331711</c:v>
                </c:pt>
                <c:pt idx="6078">
                  <c:v>0.90795432141331711</c:v>
                </c:pt>
                <c:pt idx="6079">
                  <c:v>0.91257380836708191</c:v>
                </c:pt>
                <c:pt idx="6080">
                  <c:v>0.90795432141331711</c:v>
                </c:pt>
                <c:pt idx="6081">
                  <c:v>0.90795432141331711</c:v>
                </c:pt>
                <c:pt idx="6082">
                  <c:v>0.90795432141331711</c:v>
                </c:pt>
                <c:pt idx="6083">
                  <c:v>0.90795432141331711</c:v>
                </c:pt>
                <c:pt idx="6084">
                  <c:v>0.90795432141331711</c:v>
                </c:pt>
                <c:pt idx="6085">
                  <c:v>0.90795432141331711</c:v>
                </c:pt>
                <c:pt idx="6086">
                  <c:v>0.90795432141331711</c:v>
                </c:pt>
                <c:pt idx="6087">
                  <c:v>0.90795432141331711</c:v>
                </c:pt>
                <c:pt idx="6088">
                  <c:v>0.90795432141331711</c:v>
                </c:pt>
                <c:pt idx="6089">
                  <c:v>0.90795432141331711</c:v>
                </c:pt>
                <c:pt idx="6090">
                  <c:v>0.90795432141331711</c:v>
                </c:pt>
                <c:pt idx="6091">
                  <c:v>0.90795432141331711</c:v>
                </c:pt>
                <c:pt idx="6092">
                  <c:v>0.90795432141331711</c:v>
                </c:pt>
                <c:pt idx="6093">
                  <c:v>0.90795432141331711</c:v>
                </c:pt>
                <c:pt idx="6094">
                  <c:v>0.90795432141331711</c:v>
                </c:pt>
                <c:pt idx="6095">
                  <c:v>0.90565335436258065</c:v>
                </c:pt>
                <c:pt idx="6096">
                  <c:v>0.90565335436258065</c:v>
                </c:pt>
                <c:pt idx="6097">
                  <c:v>0.90335821849656861</c:v>
                </c:pt>
                <c:pt idx="6098">
                  <c:v>0.90565335436258065</c:v>
                </c:pt>
                <c:pt idx="6099">
                  <c:v>0.90565335436258065</c:v>
                </c:pt>
                <c:pt idx="6100">
                  <c:v>0.90106889903770349</c:v>
                </c:pt>
                <c:pt idx="6101">
                  <c:v>0.89878538124585861</c:v>
                </c:pt>
                <c:pt idx="6102">
                  <c:v>0.89423569188941388</c:v>
                </c:pt>
                <c:pt idx="6103">
                  <c:v>0.89423569188941388</c:v>
                </c:pt>
                <c:pt idx="6104">
                  <c:v>0.89423569188941388</c:v>
                </c:pt>
                <c:pt idx="6105">
                  <c:v>0.89423569188941388</c:v>
                </c:pt>
                <c:pt idx="6106">
                  <c:v>0.89423569188941388</c:v>
                </c:pt>
                <c:pt idx="6107">
                  <c:v>0.88745430399709868</c:v>
                </c:pt>
                <c:pt idx="6108">
                  <c:v>0.88296197302968626</c:v>
                </c:pt>
                <c:pt idx="6109">
                  <c:v>0.88072434239224118</c:v>
                </c:pt>
                <c:pt idx="6110">
                  <c:v>0.88072434239224118</c:v>
                </c:pt>
                <c:pt idx="6111">
                  <c:v>0.88072434239224118</c:v>
                </c:pt>
                <c:pt idx="6112">
                  <c:v>0.88072434239224118</c:v>
                </c:pt>
                <c:pt idx="6113">
                  <c:v>0.88072434239224118</c:v>
                </c:pt>
                <c:pt idx="6114">
                  <c:v>0.88072434239224118</c:v>
                </c:pt>
                <c:pt idx="6115">
                  <c:v>0.88072434239224118</c:v>
                </c:pt>
                <c:pt idx="6116">
                  <c:v>0.87849238243034333</c:v>
                </c:pt>
                <c:pt idx="6117">
                  <c:v>0.87849238243034333</c:v>
                </c:pt>
                <c:pt idx="6118">
                  <c:v>0.87626607877318663</c:v>
                </c:pt>
                <c:pt idx="6119">
                  <c:v>0.8696209624677943</c:v>
                </c:pt>
                <c:pt idx="6120">
                  <c:v>0.86741714104850309</c:v>
                </c:pt>
                <c:pt idx="6121">
                  <c:v>0.86741714104850309</c:v>
                </c:pt>
                <c:pt idx="6122">
                  <c:v>0.86741714104850309</c:v>
                </c:pt>
                <c:pt idx="6123">
                  <c:v>0.86741714104850309</c:v>
                </c:pt>
                <c:pt idx="6124">
                  <c:v>0.86741714104850309</c:v>
                </c:pt>
                <c:pt idx="6125">
                  <c:v>0.86521890462435269</c:v>
                </c:pt>
                <c:pt idx="6126">
                  <c:v>0.86521890462435269</c:v>
                </c:pt>
                <c:pt idx="6127">
                  <c:v>0.86521890462435269</c:v>
                </c:pt>
                <c:pt idx="6128">
                  <c:v>0.86521890462435269</c:v>
                </c:pt>
                <c:pt idx="6129">
                  <c:v>0.86521890462435269</c:v>
                </c:pt>
                <c:pt idx="6130">
                  <c:v>0.86302623904166509</c:v>
                </c:pt>
                <c:pt idx="6131">
                  <c:v>0.85431100330557697</c:v>
                </c:pt>
                <c:pt idx="6132">
                  <c:v>0.85214598087732507</c:v>
                </c:pt>
                <c:pt idx="6133">
                  <c:v>0.85214598087732507</c:v>
                </c:pt>
                <c:pt idx="6134">
                  <c:v>0.85214598087732507</c:v>
                </c:pt>
                <c:pt idx="6135">
                  <c:v>0.85214598087732507</c:v>
                </c:pt>
                <c:pt idx="6136">
                  <c:v>0.85214598087732507</c:v>
                </c:pt>
                <c:pt idx="6137">
                  <c:v>0.85214598087732507</c:v>
                </c:pt>
                <c:pt idx="6138">
                  <c:v>0.85214598087732507</c:v>
                </c:pt>
                <c:pt idx="6139">
                  <c:v>0.85214598087732507</c:v>
                </c:pt>
                <c:pt idx="6140">
                  <c:v>0.85214598087732507</c:v>
                </c:pt>
                <c:pt idx="6141">
                  <c:v>0.84998644511856225</c:v>
                </c:pt>
                <c:pt idx="6142">
                  <c:v>0.84568377802675954</c:v>
                </c:pt>
                <c:pt idx="6143">
                  <c:v>0.84140289121652245</c:v>
                </c:pt>
                <c:pt idx="6144">
                  <c:v>0.83927058094118945</c:v>
                </c:pt>
                <c:pt idx="6145">
                  <c:v>0.83927058094118945</c:v>
                </c:pt>
                <c:pt idx="6146">
                  <c:v>0.83927058094118945</c:v>
                </c:pt>
                <c:pt idx="6147">
                  <c:v>0.83927058094118945</c:v>
                </c:pt>
                <c:pt idx="6148">
                  <c:v>0.83927058094118945</c:v>
                </c:pt>
                <c:pt idx="6149">
                  <c:v>0.83927058094118945</c:v>
                </c:pt>
                <c:pt idx="6150">
                  <c:v>0.8564815263431359</c:v>
                </c:pt>
                <c:pt idx="6151">
                  <c:v>0.85214598087732507</c:v>
                </c:pt>
                <c:pt idx="6152">
                  <c:v>0.84783238212479284</c:v>
                </c:pt>
                <c:pt idx="6153">
                  <c:v>0.84140289121652245</c:v>
                </c:pt>
                <c:pt idx="6154">
                  <c:v>0.83927058094118945</c:v>
                </c:pt>
                <c:pt idx="6155">
                  <c:v>0.83927058094118945</c:v>
                </c:pt>
                <c:pt idx="6156">
                  <c:v>0.83927058094118945</c:v>
                </c:pt>
                <c:pt idx="6157">
                  <c:v>0.83927058094118945</c:v>
                </c:pt>
                <c:pt idx="6158">
                  <c:v>0.83927058094118945</c:v>
                </c:pt>
                <c:pt idx="6159">
                  <c:v>0.83927058094118945</c:v>
                </c:pt>
                <c:pt idx="6160">
                  <c:v>0.83927058094118945</c:v>
                </c:pt>
                <c:pt idx="6161">
                  <c:v>0.83927058094118945</c:v>
                </c:pt>
                <c:pt idx="6162">
                  <c:v>0.83927058094118945</c:v>
                </c:pt>
                <c:pt idx="6163">
                  <c:v>0.83927058094118945</c:v>
                </c:pt>
                <c:pt idx="6164">
                  <c:v>0.83927058094118945</c:v>
                </c:pt>
                <c:pt idx="6165">
                  <c:v>0.83927058094118945</c:v>
                </c:pt>
                <c:pt idx="6166">
                  <c:v>0.83927058094118945</c:v>
                </c:pt>
                <c:pt idx="6167">
                  <c:v>0.83927058094118945</c:v>
                </c:pt>
                <c:pt idx="6168">
                  <c:v>0.83927058094118945</c:v>
                </c:pt>
                <c:pt idx="6169">
                  <c:v>0.83927058094118945</c:v>
                </c:pt>
                <c:pt idx="6170">
                  <c:v>0.83927058094118945</c:v>
                </c:pt>
                <c:pt idx="6171">
                  <c:v>0.83927058094118945</c:v>
                </c:pt>
                <c:pt idx="6172">
                  <c:v>0.83927058094118945</c:v>
                </c:pt>
                <c:pt idx="6173">
                  <c:v>0.83927058094118945</c:v>
                </c:pt>
                <c:pt idx="6174">
                  <c:v>0.83927058094118945</c:v>
                </c:pt>
                <c:pt idx="6175">
                  <c:v>0.83927058094118945</c:v>
                </c:pt>
                <c:pt idx="6176">
                  <c:v>0.83927058094118945</c:v>
                </c:pt>
                <c:pt idx="6177">
                  <c:v>0.83927058094118945</c:v>
                </c:pt>
                <c:pt idx="6178">
                  <c:v>0.83927058094118945</c:v>
                </c:pt>
                <c:pt idx="6179">
                  <c:v>0.83927058094118945</c:v>
                </c:pt>
                <c:pt idx="6180">
                  <c:v>0.83927058094118945</c:v>
                </c:pt>
                <c:pt idx="6181">
                  <c:v>0.83927058094118945</c:v>
                </c:pt>
                <c:pt idx="6182">
                  <c:v>0.83290601798805264</c:v>
                </c:pt>
                <c:pt idx="6183">
                  <c:v>0.82658972035304445</c:v>
                </c:pt>
                <c:pt idx="6184">
                  <c:v>0.82658972035304445</c:v>
                </c:pt>
                <c:pt idx="6185">
                  <c:v>0.82658972035304445</c:v>
                </c:pt>
                <c:pt idx="6186">
                  <c:v>0.82658972035304445</c:v>
                </c:pt>
                <c:pt idx="6187">
                  <c:v>0.82658972035304445</c:v>
                </c:pt>
                <c:pt idx="6188">
                  <c:v>0.82658972035304445</c:v>
                </c:pt>
                <c:pt idx="6189">
                  <c:v>0.82658972035304445</c:v>
                </c:pt>
                <c:pt idx="6190">
                  <c:v>0.82658972035304445</c:v>
                </c:pt>
                <c:pt idx="6191">
                  <c:v>0.82658972035304445</c:v>
                </c:pt>
                <c:pt idx="6192">
                  <c:v>0.82658972035304445</c:v>
                </c:pt>
                <c:pt idx="6193">
                  <c:v>0.82658972035304445</c:v>
                </c:pt>
                <c:pt idx="6194">
                  <c:v>0.82658972035304445</c:v>
                </c:pt>
                <c:pt idx="6195">
                  <c:v>0.82658972035304445</c:v>
                </c:pt>
                <c:pt idx="6196">
                  <c:v>0.82658972035304445</c:v>
                </c:pt>
                <c:pt idx="6197">
                  <c:v>0.82658972035304445</c:v>
                </c:pt>
                <c:pt idx="6198">
                  <c:v>0.82658972035304445</c:v>
                </c:pt>
                <c:pt idx="6199">
                  <c:v>0.82658972035304445</c:v>
                </c:pt>
                <c:pt idx="6200">
                  <c:v>0.82658972035304445</c:v>
                </c:pt>
                <c:pt idx="6201">
                  <c:v>0.83502215800400781</c:v>
                </c:pt>
                <c:pt idx="6202">
                  <c:v>0.82658972035304445</c:v>
                </c:pt>
                <c:pt idx="6203">
                  <c:v>0.82658972035304445</c:v>
                </c:pt>
                <c:pt idx="6204">
                  <c:v>0.82658972035304445</c:v>
                </c:pt>
                <c:pt idx="6205">
                  <c:v>0.82658972035304445</c:v>
                </c:pt>
                <c:pt idx="6206">
                  <c:v>0.82658972035304445</c:v>
                </c:pt>
                <c:pt idx="6207">
                  <c:v>0.82449495009186324</c:v>
                </c:pt>
                <c:pt idx="6208">
                  <c:v>0.82449495009186324</c:v>
                </c:pt>
                <c:pt idx="6209">
                  <c:v>0.82449495009186324</c:v>
                </c:pt>
                <c:pt idx="6210">
                  <c:v>0.82449495009186324</c:v>
                </c:pt>
                <c:pt idx="6211">
                  <c:v>0.82449495009186324</c:v>
                </c:pt>
                <c:pt idx="6212">
                  <c:v>0.82449495009186324</c:v>
                </c:pt>
                <c:pt idx="6213">
                  <c:v>0.82449495009186324</c:v>
                </c:pt>
                <c:pt idx="6214">
                  <c:v>0.82449495009186324</c:v>
                </c:pt>
                <c:pt idx="6215">
                  <c:v>0.82449495009186324</c:v>
                </c:pt>
                <c:pt idx="6216">
                  <c:v>0.82449495009186324</c:v>
                </c:pt>
                <c:pt idx="6217">
                  <c:v>0.82449495009186324</c:v>
                </c:pt>
                <c:pt idx="6218">
                  <c:v>0.82449495009186324</c:v>
                </c:pt>
                <c:pt idx="6219">
                  <c:v>0.82868981273590758</c:v>
                </c:pt>
                <c:pt idx="6220">
                  <c:v>0.83290601798805264</c:v>
                </c:pt>
                <c:pt idx="6221">
                  <c:v>0.83502215800400781</c:v>
                </c:pt>
                <c:pt idx="6222">
                  <c:v>0.83290601798805264</c:v>
                </c:pt>
                <c:pt idx="6223">
                  <c:v>0.83714367443515481</c:v>
                </c:pt>
                <c:pt idx="6224">
                  <c:v>0.83714367443515481</c:v>
                </c:pt>
                <c:pt idx="6225">
                  <c:v>0.83502215800400781</c:v>
                </c:pt>
                <c:pt idx="6226">
                  <c:v>0.83714367443515481</c:v>
                </c:pt>
                <c:pt idx="6227">
                  <c:v>0.83502215800400781</c:v>
                </c:pt>
                <c:pt idx="6228">
                  <c:v>0.83502215800400781</c:v>
                </c:pt>
                <c:pt idx="6229">
                  <c:v>0.83502215800400781</c:v>
                </c:pt>
                <c:pt idx="6230">
                  <c:v>0.83502215800400781</c:v>
                </c:pt>
                <c:pt idx="6231">
                  <c:v>0.83502215800400781</c:v>
                </c:pt>
                <c:pt idx="6232">
                  <c:v>0.83502215800400781</c:v>
                </c:pt>
                <c:pt idx="6233">
                  <c:v>0.83502215800400781</c:v>
                </c:pt>
                <c:pt idx="6234">
                  <c:v>0.83502215800400781</c:v>
                </c:pt>
                <c:pt idx="6235">
                  <c:v>0.83502215800400781</c:v>
                </c:pt>
                <c:pt idx="6236">
                  <c:v>0.83502215800400781</c:v>
                </c:pt>
                <c:pt idx="6237">
                  <c:v>0.83502215800400781</c:v>
                </c:pt>
                <c:pt idx="6238">
                  <c:v>0.83502215800400781</c:v>
                </c:pt>
                <c:pt idx="6239">
                  <c:v>0.83502215800400781</c:v>
                </c:pt>
                <c:pt idx="6240">
                  <c:v>0.83502215800400781</c:v>
                </c:pt>
                <c:pt idx="6241">
                  <c:v>0.83502215800400781</c:v>
                </c:pt>
                <c:pt idx="6242">
                  <c:v>0.83290601798805264</c:v>
                </c:pt>
                <c:pt idx="6243">
                  <c:v>0.83290601798805264</c:v>
                </c:pt>
                <c:pt idx="6244">
                  <c:v>0.83290601798805264</c:v>
                </c:pt>
                <c:pt idx="6245">
                  <c:v>0.83290601798805264</c:v>
                </c:pt>
                <c:pt idx="6246">
                  <c:v>0.83502215800400781</c:v>
                </c:pt>
                <c:pt idx="6247">
                  <c:v>0.83714367443515481</c:v>
                </c:pt>
                <c:pt idx="6248">
                  <c:v>0.83290601798805264</c:v>
                </c:pt>
                <c:pt idx="6249">
                  <c:v>0.83714367443515481</c:v>
                </c:pt>
                <c:pt idx="6250">
                  <c:v>0.84140289121652245</c:v>
                </c:pt>
                <c:pt idx="6251">
                  <c:v>0.84354061899035193</c:v>
                </c:pt>
                <c:pt idx="6252">
                  <c:v>0.84568377802675954</c:v>
                </c:pt>
                <c:pt idx="6253">
                  <c:v>0.84568377802675954</c:v>
                </c:pt>
                <c:pt idx="6254">
                  <c:v>0.84568377802675954</c:v>
                </c:pt>
                <c:pt idx="6255">
                  <c:v>0.84354061899035193</c:v>
                </c:pt>
                <c:pt idx="6256">
                  <c:v>0.84354061899035193</c:v>
                </c:pt>
                <c:pt idx="6257">
                  <c:v>0.84354061899035193</c:v>
                </c:pt>
                <c:pt idx="6258">
                  <c:v>0.84354061899035193</c:v>
                </c:pt>
                <c:pt idx="6259">
                  <c:v>0.84354061899035193</c:v>
                </c:pt>
                <c:pt idx="6260">
                  <c:v>0.84354061899035193</c:v>
                </c:pt>
                <c:pt idx="6261">
                  <c:v>0.84354061899035193</c:v>
                </c:pt>
                <c:pt idx="6262">
                  <c:v>0.84354061899035193</c:v>
                </c:pt>
                <c:pt idx="6263">
                  <c:v>0.84354061899035193</c:v>
                </c:pt>
                <c:pt idx="6264">
                  <c:v>0.83927058094118945</c:v>
                </c:pt>
                <c:pt idx="6265">
                  <c:v>0.83290601798805264</c:v>
                </c:pt>
                <c:pt idx="6266">
                  <c:v>0.83079524076220534</c:v>
                </c:pt>
                <c:pt idx="6267">
                  <c:v>0.82658972035304445</c:v>
                </c:pt>
                <c:pt idx="6268">
                  <c:v>0.81824243733427748</c:v>
                </c:pt>
                <c:pt idx="6269">
                  <c:v>0.81824243733427748</c:v>
                </c:pt>
                <c:pt idx="6270">
                  <c:v>0.81824243733427748</c:v>
                </c:pt>
                <c:pt idx="6271">
                  <c:v>0.81824243733427748</c:v>
                </c:pt>
                <c:pt idx="6272">
                  <c:v>0.81824243733427748</c:v>
                </c:pt>
                <c:pt idx="6273">
                  <c:v>0.81824243733427748</c:v>
                </c:pt>
                <c:pt idx="6274">
                  <c:v>0.81616882102625432</c:v>
                </c:pt>
                <c:pt idx="6275">
                  <c:v>0.81824243733427748</c:v>
                </c:pt>
                <c:pt idx="6276">
                  <c:v>0.81616882102625432</c:v>
                </c:pt>
                <c:pt idx="6277">
                  <c:v>0.81616882102625432</c:v>
                </c:pt>
                <c:pt idx="6278">
                  <c:v>0.81616882102625432</c:v>
                </c:pt>
                <c:pt idx="6279">
                  <c:v>0.82240548846486494</c:v>
                </c:pt>
                <c:pt idx="6280">
                  <c:v>0.82868981273590758</c:v>
                </c:pt>
                <c:pt idx="6281">
                  <c:v>0.82868981273590758</c:v>
                </c:pt>
                <c:pt idx="6282">
                  <c:v>0.82868981273590758</c:v>
                </c:pt>
                <c:pt idx="6283">
                  <c:v>0.82868981273590758</c:v>
                </c:pt>
                <c:pt idx="6284">
                  <c:v>0.82868981273590758</c:v>
                </c:pt>
                <c:pt idx="6285">
                  <c:v>0.82868981273590758</c:v>
                </c:pt>
                <c:pt idx="6286">
                  <c:v>0.82658972035304445</c:v>
                </c:pt>
                <c:pt idx="6287">
                  <c:v>0.82658972035304445</c:v>
                </c:pt>
                <c:pt idx="6288">
                  <c:v>0.82449495009186324</c:v>
                </c:pt>
                <c:pt idx="6289">
                  <c:v>0.81616882102625432</c:v>
                </c:pt>
                <c:pt idx="6290">
                  <c:v>0.81410045974339273</c:v>
                </c:pt>
                <c:pt idx="6291">
                  <c:v>0.81410045974339273</c:v>
                </c:pt>
                <c:pt idx="6292">
                  <c:v>0.81203734016823237</c:v>
                </c:pt>
                <c:pt idx="6293">
                  <c:v>0.80383701377499395</c:v>
                </c:pt>
                <c:pt idx="6294">
                  <c:v>0.80179990415478886</c:v>
                </c:pt>
                <c:pt idx="6295">
                  <c:v>0.80179990415478886</c:v>
                </c:pt>
                <c:pt idx="6296">
                  <c:v>0.80179990415478886</c:v>
                </c:pt>
                <c:pt idx="6297">
                  <c:v>0.80179990415478886</c:v>
                </c:pt>
                <c:pt idx="6298">
                  <c:v>0.80179990415478886</c:v>
                </c:pt>
                <c:pt idx="6299">
                  <c:v>0.80997944901707264</c:v>
                </c:pt>
                <c:pt idx="6300">
                  <c:v>0.81410045974339273</c:v>
                </c:pt>
                <c:pt idx="6301">
                  <c:v>0.81410045974339273</c:v>
                </c:pt>
                <c:pt idx="6302">
                  <c:v>0.82449495009186324</c:v>
                </c:pt>
                <c:pt idx="6303">
                  <c:v>0.82449495009186324</c:v>
                </c:pt>
                <c:pt idx="6304">
                  <c:v>0.82658972035304445</c:v>
                </c:pt>
                <c:pt idx="6305">
                  <c:v>0.83714367443515481</c:v>
                </c:pt>
                <c:pt idx="6306">
                  <c:v>0.83714367443515481</c:v>
                </c:pt>
                <c:pt idx="6307">
                  <c:v>0.83714367443515481</c:v>
                </c:pt>
                <c:pt idx="6308">
                  <c:v>0.83714367443515481</c:v>
                </c:pt>
                <c:pt idx="6309">
                  <c:v>0.83714367443515481</c:v>
                </c:pt>
                <c:pt idx="6310">
                  <c:v>0.83714367443515481</c:v>
                </c:pt>
                <c:pt idx="6311">
                  <c:v>0.83714367443515481</c:v>
                </c:pt>
                <c:pt idx="6312">
                  <c:v>0.83714367443515481</c:v>
                </c:pt>
                <c:pt idx="6313">
                  <c:v>0.83714367443515481</c:v>
                </c:pt>
                <c:pt idx="6314">
                  <c:v>0.83502215800400781</c:v>
                </c:pt>
                <c:pt idx="6315">
                  <c:v>0.83927058094118945</c:v>
                </c:pt>
                <c:pt idx="6316">
                  <c:v>0.84783238212479284</c:v>
                </c:pt>
                <c:pt idx="6317">
                  <c:v>0.84783238212479284</c:v>
                </c:pt>
                <c:pt idx="6318">
                  <c:v>0.84783238212479284</c:v>
                </c:pt>
                <c:pt idx="6319">
                  <c:v>0.84783238212479284</c:v>
                </c:pt>
                <c:pt idx="6320">
                  <c:v>0.84783238212479284</c:v>
                </c:pt>
                <c:pt idx="6321">
                  <c:v>0.84783238212479284</c:v>
                </c:pt>
                <c:pt idx="6322">
                  <c:v>0.84783238212479284</c:v>
                </c:pt>
                <c:pt idx="6323">
                  <c:v>0.84568377802675954</c:v>
                </c:pt>
                <c:pt idx="6324">
                  <c:v>0.84568377802675954</c:v>
                </c:pt>
                <c:pt idx="6325">
                  <c:v>0.84568377802675954</c:v>
                </c:pt>
                <c:pt idx="6326">
                  <c:v>0.85214598087732507</c:v>
                </c:pt>
                <c:pt idx="6327">
                  <c:v>0.85865756396524218</c:v>
                </c:pt>
                <c:pt idx="6328">
                  <c:v>0.8564815263431359</c:v>
                </c:pt>
                <c:pt idx="6329">
                  <c:v>0.8564815263431359</c:v>
                </c:pt>
                <c:pt idx="6330">
                  <c:v>0.85431100330557697</c:v>
                </c:pt>
                <c:pt idx="6331">
                  <c:v>0.85214598087732507</c:v>
                </c:pt>
                <c:pt idx="6332">
                  <c:v>0.84568377802675954</c:v>
                </c:pt>
                <c:pt idx="6333">
                  <c:v>0.84568377802675954</c:v>
                </c:pt>
                <c:pt idx="6334">
                  <c:v>0.84568377802675954</c:v>
                </c:pt>
                <c:pt idx="6335">
                  <c:v>0.84568377802675954</c:v>
                </c:pt>
                <c:pt idx="6336">
                  <c:v>0.84568377802675954</c:v>
                </c:pt>
                <c:pt idx="6337">
                  <c:v>0.84568377802675954</c:v>
                </c:pt>
                <c:pt idx="6338">
                  <c:v>0.84568377802675954</c:v>
                </c:pt>
                <c:pt idx="6339">
                  <c:v>0.84568377802675954</c:v>
                </c:pt>
                <c:pt idx="6340">
                  <c:v>0.83927058094118945</c:v>
                </c:pt>
                <c:pt idx="6341">
                  <c:v>0.83290601798805264</c:v>
                </c:pt>
                <c:pt idx="6342">
                  <c:v>0.83290601798805264</c:v>
                </c:pt>
                <c:pt idx="6343">
                  <c:v>0.83290601798805264</c:v>
                </c:pt>
                <c:pt idx="6344">
                  <c:v>0.83079524076220534</c:v>
                </c:pt>
                <c:pt idx="6345">
                  <c:v>0.82240548846486494</c:v>
                </c:pt>
                <c:pt idx="6346">
                  <c:v>0.82240548846486494</c:v>
                </c:pt>
                <c:pt idx="6347">
                  <c:v>0.82240548846486494</c:v>
                </c:pt>
                <c:pt idx="6348">
                  <c:v>0.82032132201874264</c:v>
                </c:pt>
                <c:pt idx="6349">
                  <c:v>0.81410045974339273</c:v>
                </c:pt>
                <c:pt idx="6350">
                  <c:v>0.80997944901707264</c:v>
                </c:pt>
                <c:pt idx="6351">
                  <c:v>0.80997944901707264</c:v>
                </c:pt>
                <c:pt idx="6352">
                  <c:v>0.80997944901707264</c:v>
                </c:pt>
                <c:pt idx="6353">
                  <c:v>0.80383701377499395</c:v>
                </c:pt>
                <c:pt idx="6354">
                  <c:v>0.7997679570433156</c:v>
                </c:pt>
                <c:pt idx="6355">
                  <c:v>0.7997679570433156</c:v>
                </c:pt>
                <c:pt idx="6356">
                  <c:v>0.80179990415478886</c:v>
                </c:pt>
                <c:pt idx="6357">
                  <c:v>0.7997679570433156</c:v>
                </c:pt>
                <c:pt idx="6358">
                  <c:v>0.80179990415478886</c:v>
                </c:pt>
                <c:pt idx="6359">
                  <c:v>0.80383701377499395</c:v>
                </c:pt>
                <c:pt idx="6360">
                  <c:v>0.80792677303987381</c:v>
                </c:pt>
                <c:pt idx="6361">
                  <c:v>0.80997944901707264</c:v>
                </c:pt>
                <c:pt idx="6362">
                  <c:v>0.80997944901707264</c:v>
                </c:pt>
                <c:pt idx="6363">
                  <c:v>0.80997944901707264</c:v>
                </c:pt>
                <c:pt idx="6364">
                  <c:v>0.80997944901707264</c:v>
                </c:pt>
                <c:pt idx="6365">
                  <c:v>0.80997944901707264</c:v>
                </c:pt>
                <c:pt idx="6366">
                  <c:v>0.80997944901707264</c:v>
                </c:pt>
                <c:pt idx="6367">
                  <c:v>0.80997944901707264</c:v>
                </c:pt>
                <c:pt idx="6368">
                  <c:v>0.80997944901707264</c:v>
                </c:pt>
                <c:pt idx="6369">
                  <c:v>0.80997944901707264</c:v>
                </c:pt>
                <c:pt idx="6370">
                  <c:v>0.80997944901707264</c:v>
                </c:pt>
                <c:pt idx="6371">
                  <c:v>0.80997944901707264</c:v>
                </c:pt>
                <c:pt idx="6372">
                  <c:v>0.80997944901707264</c:v>
                </c:pt>
                <c:pt idx="6373">
                  <c:v>0.80997944901707264</c:v>
                </c:pt>
                <c:pt idx="6374">
                  <c:v>0.80792677303987381</c:v>
                </c:pt>
                <c:pt idx="6375">
                  <c:v>0.80179990415478886</c:v>
                </c:pt>
                <c:pt idx="6376">
                  <c:v>0.7997679570433156</c:v>
                </c:pt>
                <c:pt idx="6377">
                  <c:v>0.81203734016823237</c:v>
                </c:pt>
                <c:pt idx="6378">
                  <c:v>0.81203734016823237</c:v>
                </c:pt>
                <c:pt idx="6379">
                  <c:v>0.82032132201874264</c:v>
                </c:pt>
                <c:pt idx="6380">
                  <c:v>0.81616882102625432</c:v>
                </c:pt>
                <c:pt idx="6381">
                  <c:v>0.80587929902016764</c:v>
                </c:pt>
                <c:pt idx="6382">
                  <c:v>0.7977411593575866</c:v>
                </c:pt>
                <c:pt idx="6383">
                  <c:v>0.7977411593575866</c:v>
                </c:pt>
                <c:pt idx="6384">
                  <c:v>0.79169153252169244</c:v>
                </c:pt>
                <c:pt idx="6385">
                  <c:v>0.78568778270295037</c:v>
                </c:pt>
                <c:pt idx="6386">
                  <c:v>0.78568778270295037</c:v>
                </c:pt>
                <c:pt idx="6387">
                  <c:v>0.7777535462551417</c:v>
                </c:pt>
                <c:pt idx="6388">
                  <c:v>0.77381652513177368</c:v>
                </c:pt>
                <c:pt idx="6389">
                  <c:v>0.77381652513177368</c:v>
                </c:pt>
                <c:pt idx="6390">
                  <c:v>0.76794832946256164</c:v>
                </c:pt>
                <c:pt idx="6391">
                  <c:v>0.76019323416924511</c:v>
                </c:pt>
                <c:pt idx="6392">
                  <c:v>0.75060940198851012</c:v>
                </c:pt>
                <c:pt idx="6393">
                  <c:v>0.74114639413919481</c:v>
                </c:pt>
                <c:pt idx="6394">
                  <c:v>0.73926815710406135</c:v>
                </c:pt>
                <c:pt idx="6395">
                  <c:v>0.73926815710406135</c:v>
                </c:pt>
                <c:pt idx="6396">
                  <c:v>0.73926815710406135</c:v>
                </c:pt>
                <c:pt idx="6397">
                  <c:v>0.73366195711089799</c:v>
                </c:pt>
                <c:pt idx="6398">
                  <c:v>0.73180268737686094</c:v>
                </c:pt>
                <c:pt idx="6399">
                  <c:v>0.72809827143146277</c:v>
                </c:pt>
                <c:pt idx="6400">
                  <c:v>0.73180268737686094</c:v>
                </c:pt>
                <c:pt idx="6401">
                  <c:v>0.73739467995764751</c:v>
                </c:pt>
                <c:pt idx="6402">
                  <c:v>0.73739467995764751</c:v>
                </c:pt>
                <c:pt idx="6403">
                  <c:v>0.73739467995764751</c:v>
                </c:pt>
                <c:pt idx="6404">
                  <c:v>0.73739467995764751</c:v>
                </c:pt>
                <c:pt idx="6405">
                  <c:v>0.73926815710406135</c:v>
                </c:pt>
                <c:pt idx="6406">
                  <c:v>0.73926815710406135</c:v>
                </c:pt>
                <c:pt idx="6407">
                  <c:v>0.74114639413919481</c:v>
                </c:pt>
                <c:pt idx="6408">
                  <c:v>0.73739467995764751</c:v>
                </c:pt>
                <c:pt idx="6409">
                  <c:v>0.73739467995764751</c:v>
                </c:pt>
                <c:pt idx="6410">
                  <c:v>0.73739467995764751</c:v>
                </c:pt>
                <c:pt idx="6411">
                  <c:v>0.73926815710406135</c:v>
                </c:pt>
                <c:pt idx="6412">
                  <c:v>0.74491719627957875</c:v>
                </c:pt>
                <c:pt idx="6413">
                  <c:v>0.74870718349445464</c:v>
                </c:pt>
                <c:pt idx="6414">
                  <c:v>0.74870718349445464</c:v>
                </c:pt>
                <c:pt idx="6415">
                  <c:v>0.75634510408333999</c:v>
                </c:pt>
                <c:pt idx="6416">
                  <c:v>0.76212463493708826</c:v>
                </c:pt>
                <c:pt idx="6417">
                  <c:v>0.76989943337472833</c:v>
                </c:pt>
                <c:pt idx="6418">
                  <c:v>0.7777535462551417</c:v>
                </c:pt>
                <c:pt idx="6419">
                  <c:v>0.78171059814138222</c:v>
                </c:pt>
                <c:pt idx="6420">
                  <c:v>0.78171059814138222</c:v>
                </c:pt>
                <c:pt idx="6421">
                  <c:v>0.78768395672633051</c:v>
                </c:pt>
                <c:pt idx="6422">
                  <c:v>0.78968520237080486</c:v>
                </c:pt>
                <c:pt idx="6423">
                  <c:v>0.79370296009704433</c:v>
                </c:pt>
                <c:pt idx="6424">
                  <c:v>0.79370296009704433</c:v>
                </c:pt>
                <c:pt idx="6425">
                  <c:v>0.79370296009704433</c:v>
                </c:pt>
                <c:pt idx="6426">
                  <c:v>0.79370296009704433</c:v>
                </c:pt>
                <c:pt idx="6427">
                  <c:v>0.79370296009704433</c:v>
                </c:pt>
                <c:pt idx="6428">
                  <c:v>0.79370296009704433</c:v>
                </c:pt>
                <c:pt idx="6429">
                  <c:v>0.79370296009704433</c:v>
                </c:pt>
                <c:pt idx="6430">
                  <c:v>0.79370296009704433</c:v>
                </c:pt>
                <c:pt idx="6431">
                  <c:v>0.79370296009704433</c:v>
                </c:pt>
                <c:pt idx="6432">
                  <c:v>0.79370296009704433</c:v>
                </c:pt>
                <c:pt idx="6433">
                  <c:v>0.79370296009704433</c:v>
                </c:pt>
                <c:pt idx="6434">
                  <c:v>0.79370296009704433</c:v>
                </c:pt>
                <c:pt idx="6435">
                  <c:v>0.79370296009704433</c:v>
                </c:pt>
                <c:pt idx="6436">
                  <c:v>0.79169153252169244</c:v>
                </c:pt>
                <c:pt idx="6437">
                  <c:v>0.79370296009704433</c:v>
                </c:pt>
                <c:pt idx="6438">
                  <c:v>0.79370296009704433</c:v>
                </c:pt>
                <c:pt idx="6439">
                  <c:v>0.79370296009704433</c:v>
                </c:pt>
                <c:pt idx="6440">
                  <c:v>0.79370296009704433</c:v>
                </c:pt>
                <c:pt idx="6441">
                  <c:v>0.79169153252169244</c:v>
                </c:pt>
                <c:pt idx="6442">
                  <c:v>0.79370296009704433</c:v>
                </c:pt>
                <c:pt idx="6443">
                  <c:v>0.79370296009704433</c:v>
                </c:pt>
                <c:pt idx="6444">
                  <c:v>0.79571949804775055</c:v>
                </c:pt>
                <c:pt idx="6445">
                  <c:v>0.79370296009704433</c:v>
                </c:pt>
                <c:pt idx="6446">
                  <c:v>0.80179990415478886</c:v>
                </c:pt>
                <c:pt idx="6447">
                  <c:v>0.80383701377499395</c:v>
                </c:pt>
                <c:pt idx="6448">
                  <c:v>0.80383701377499395</c:v>
                </c:pt>
                <c:pt idx="6449">
                  <c:v>0.80383701377499395</c:v>
                </c:pt>
                <c:pt idx="6450">
                  <c:v>0.80383701377499395</c:v>
                </c:pt>
                <c:pt idx="6451">
                  <c:v>0.81203734016823237</c:v>
                </c:pt>
                <c:pt idx="6452">
                  <c:v>0.81616882102625432</c:v>
                </c:pt>
                <c:pt idx="6453">
                  <c:v>0.81616882102625432</c:v>
                </c:pt>
                <c:pt idx="6454">
                  <c:v>0.81616882102625432</c:v>
                </c:pt>
                <c:pt idx="6455">
                  <c:v>0.81616882102625432</c:v>
                </c:pt>
                <c:pt idx="6456">
                  <c:v>0.82240548846486494</c:v>
                </c:pt>
                <c:pt idx="6457">
                  <c:v>0.82032132201874264</c:v>
                </c:pt>
                <c:pt idx="6458">
                  <c:v>0.82449495009186324</c:v>
                </c:pt>
                <c:pt idx="6459">
                  <c:v>0.82658972035304445</c:v>
                </c:pt>
                <c:pt idx="6460">
                  <c:v>0.82449495009186324</c:v>
                </c:pt>
                <c:pt idx="6461">
                  <c:v>0.81616882102625432</c:v>
                </c:pt>
                <c:pt idx="6462">
                  <c:v>0.81824243733427748</c:v>
                </c:pt>
                <c:pt idx="6463">
                  <c:v>0.82449495009186324</c:v>
                </c:pt>
                <c:pt idx="6464">
                  <c:v>0.82449495009186324</c:v>
                </c:pt>
                <c:pt idx="6465">
                  <c:v>0.82658972035304445</c:v>
                </c:pt>
                <c:pt idx="6466">
                  <c:v>0.82449495009186324</c:v>
                </c:pt>
                <c:pt idx="6467">
                  <c:v>0.82032132201874264</c:v>
                </c:pt>
                <c:pt idx="6468">
                  <c:v>0.82449495009186324</c:v>
                </c:pt>
                <c:pt idx="6469">
                  <c:v>0.82658972035304445</c:v>
                </c:pt>
                <c:pt idx="6470">
                  <c:v>0.82868981273590758</c:v>
                </c:pt>
                <c:pt idx="6471">
                  <c:v>0.82868981273590758</c:v>
                </c:pt>
                <c:pt idx="6472">
                  <c:v>0.82868981273590758</c:v>
                </c:pt>
                <c:pt idx="6473">
                  <c:v>0.82868981273590758</c:v>
                </c:pt>
                <c:pt idx="6474">
                  <c:v>0.82868981273590758</c:v>
                </c:pt>
                <c:pt idx="6475">
                  <c:v>0.82868981273590758</c:v>
                </c:pt>
                <c:pt idx="6476">
                  <c:v>0.82868981273590758</c:v>
                </c:pt>
                <c:pt idx="6477">
                  <c:v>0.82868981273590758</c:v>
                </c:pt>
                <c:pt idx="6478">
                  <c:v>0.82868981273590758</c:v>
                </c:pt>
                <c:pt idx="6479">
                  <c:v>0.82868981273590758</c:v>
                </c:pt>
                <c:pt idx="6480">
                  <c:v>0.82868981273590758</c:v>
                </c:pt>
                <c:pt idx="6481">
                  <c:v>0.82868981273590758</c:v>
                </c:pt>
                <c:pt idx="6482">
                  <c:v>0.82868981273590758</c:v>
                </c:pt>
                <c:pt idx="6483">
                  <c:v>0.82868981273590758</c:v>
                </c:pt>
                <c:pt idx="6484">
                  <c:v>0.82868981273590758</c:v>
                </c:pt>
                <c:pt idx="6485">
                  <c:v>0.82868981273590758</c:v>
                </c:pt>
                <c:pt idx="6486">
                  <c:v>0.82868981273590758</c:v>
                </c:pt>
                <c:pt idx="6487">
                  <c:v>0.82868981273590758</c:v>
                </c:pt>
                <c:pt idx="6488">
                  <c:v>0.82868981273590758</c:v>
                </c:pt>
                <c:pt idx="6489">
                  <c:v>0.82868981273590758</c:v>
                </c:pt>
                <c:pt idx="6490">
                  <c:v>0.82868981273590758</c:v>
                </c:pt>
                <c:pt idx="6491">
                  <c:v>0.82868981273590758</c:v>
                </c:pt>
                <c:pt idx="6492">
                  <c:v>0.82868981273590758</c:v>
                </c:pt>
                <c:pt idx="6493">
                  <c:v>0.82868981273590758</c:v>
                </c:pt>
                <c:pt idx="6494">
                  <c:v>0.82868981273590758</c:v>
                </c:pt>
                <c:pt idx="6495">
                  <c:v>0.83927058094118945</c:v>
                </c:pt>
                <c:pt idx="6496">
                  <c:v>0.83714367443515481</c:v>
                </c:pt>
                <c:pt idx="6497">
                  <c:v>0.83290601798805264</c:v>
                </c:pt>
                <c:pt idx="6498">
                  <c:v>0.82868981273590758</c:v>
                </c:pt>
                <c:pt idx="6499">
                  <c:v>0.82868981273590758</c:v>
                </c:pt>
                <c:pt idx="6500">
                  <c:v>0.82868981273590758</c:v>
                </c:pt>
                <c:pt idx="6501">
                  <c:v>0.82868981273590758</c:v>
                </c:pt>
                <c:pt idx="6502">
                  <c:v>0.83290601798805264</c:v>
                </c:pt>
                <c:pt idx="6503">
                  <c:v>0.83714367443515481</c:v>
                </c:pt>
                <c:pt idx="6504">
                  <c:v>0.83927058094118945</c:v>
                </c:pt>
                <c:pt idx="6505">
                  <c:v>0.83927058094118945</c:v>
                </c:pt>
                <c:pt idx="6506">
                  <c:v>0.83927058094118945</c:v>
                </c:pt>
                <c:pt idx="6507">
                  <c:v>0.83927058094118945</c:v>
                </c:pt>
                <c:pt idx="6508">
                  <c:v>0.82868981273590758</c:v>
                </c:pt>
                <c:pt idx="6509">
                  <c:v>0.82658972035304445</c:v>
                </c:pt>
                <c:pt idx="6510">
                  <c:v>0.82658972035304445</c:v>
                </c:pt>
                <c:pt idx="6511">
                  <c:v>0.82240548846486494</c:v>
                </c:pt>
                <c:pt idx="6512">
                  <c:v>0.81616882102625432</c:v>
                </c:pt>
                <c:pt idx="6513">
                  <c:v>0.81616882102625432</c:v>
                </c:pt>
                <c:pt idx="6514">
                  <c:v>0.81616882102625432</c:v>
                </c:pt>
                <c:pt idx="6515">
                  <c:v>0.81616882102625432</c:v>
                </c:pt>
                <c:pt idx="6516">
                  <c:v>0.81410045974339273</c:v>
                </c:pt>
                <c:pt idx="6517">
                  <c:v>0.81410045974339273</c:v>
                </c:pt>
                <c:pt idx="6518">
                  <c:v>0.81410045974339273</c:v>
                </c:pt>
                <c:pt idx="6519">
                  <c:v>0.81410045974339273</c:v>
                </c:pt>
                <c:pt idx="6520">
                  <c:v>0.81410045974339273</c:v>
                </c:pt>
                <c:pt idx="6521">
                  <c:v>0.81410045974339273</c:v>
                </c:pt>
                <c:pt idx="6522">
                  <c:v>0.81410045974339273</c:v>
                </c:pt>
                <c:pt idx="6523">
                  <c:v>0.81616882102625432</c:v>
                </c:pt>
                <c:pt idx="6524">
                  <c:v>0.81410045974339273</c:v>
                </c:pt>
                <c:pt idx="6525">
                  <c:v>0.81410045974339273</c:v>
                </c:pt>
                <c:pt idx="6526">
                  <c:v>0.81410045974339273</c:v>
                </c:pt>
                <c:pt idx="6527">
                  <c:v>0.81410045974339273</c:v>
                </c:pt>
                <c:pt idx="6528">
                  <c:v>0.81410045974339273</c:v>
                </c:pt>
                <c:pt idx="6529">
                  <c:v>0.81410045974339273</c:v>
                </c:pt>
                <c:pt idx="6530">
                  <c:v>0.81410045974339273</c:v>
                </c:pt>
                <c:pt idx="6531">
                  <c:v>0.81410045974339273</c:v>
                </c:pt>
                <c:pt idx="6532">
                  <c:v>0.81410045974339273</c:v>
                </c:pt>
                <c:pt idx="6533">
                  <c:v>0.81410045974339273</c:v>
                </c:pt>
                <c:pt idx="6534">
                  <c:v>0.81410045974339273</c:v>
                </c:pt>
                <c:pt idx="6535">
                  <c:v>0.81616882102625432</c:v>
                </c:pt>
                <c:pt idx="6536">
                  <c:v>0.81410045974339273</c:v>
                </c:pt>
                <c:pt idx="6537">
                  <c:v>0.81410045974339273</c:v>
                </c:pt>
                <c:pt idx="6538">
                  <c:v>0.81410045974339273</c:v>
                </c:pt>
                <c:pt idx="6539">
                  <c:v>0.80383701377499395</c:v>
                </c:pt>
                <c:pt idx="6540">
                  <c:v>0.7977411593575866</c:v>
                </c:pt>
                <c:pt idx="6541">
                  <c:v>0.79169153252169244</c:v>
                </c:pt>
                <c:pt idx="6542">
                  <c:v>0.78968520237080486</c:v>
                </c:pt>
                <c:pt idx="6543">
                  <c:v>0.78968520237080486</c:v>
                </c:pt>
                <c:pt idx="6544">
                  <c:v>0.78968520237080486</c:v>
                </c:pt>
                <c:pt idx="6545">
                  <c:v>0.79169153252169244</c:v>
                </c:pt>
                <c:pt idx="6546">
                  <c:v>0.79169153252169244</c:v>
                </c:pt>
                <c:pt idx="6547">
                  <c:v>0.7997679570433156</c:v>
                </c:pt>
                <c:pt idx="6548">
                  <c:v>0.80383701377499395</c:v>
                </c:pt>
                <c:pt idx="6549">
                  <c:v>0.81410045974339273</c:v>
                </c:pt>
                <c:pt idx="6550">
                  <c:v>0.81410045974339273</c:v>
                </c:pt>
                <c:pt idx="6551">
                  <c:v>0.81616882102625432</c:v>
                </c:pt>
                <c:pt idx="6552">
                  <c:v>0.82240548846486494</c:v>
                </c:pt>
                <c:pt idx="6553">
                  <c:v>0.82449495009186324</c:v>
                </c:pt>
                <c:pt idx="6554">
                  <c:v>0.82658972035304445</c:v>
                </c:pt>
                <c:pt idx="6555">
                  <c:v>0.82658972035304445</c:v>
                </c:pt>
                <c:pt idx="6556">
                  <c:v>0.82658972035304445</c:v>
                </c:pt>
                <c:pt idx="6557">
                  <c:v>0.82658972035304445</c:v>
                </c:pt>
                <c:pt idx="6558">
                  <c:v>0.82658972035304445</c:v>
                </c:pt>
                <c:pt idx="6559">
                  <c:v>0.82658972035304445</c:v>
                </c:pt>
                <c:pt idx="6560">
                  <c:v>0.82868981273590758</c:v>
                </c:pt>
                <c:pt idx="6561">
                  <c:v>0.83290601798805264</c:v>
                </c:pt>
                <c:pt idx="6562">
                  <c:v>0.83714367443515481</c:v>
                </c:pt>
                <c:pt idx="6563">
                  <c:v>0.83927058094118945</c:v>
                </c:pt>
                <c:pt idx="6564">
                  <c:v>0.83927058094118945</c:v>
                </c:pt>
                <c:pt idx="6565">
                  <c:v>0.83927058094118945</c:v>
                </c:pt>
                <c:pt idx="6566">
                  <c:v>0.84783238212479284</c:v>
                </c:pt>
                <c:pt idx="6567">
                  <c:v>0.85214598087732507</c:v>
                </c:pt>
                <c:pt idx="6568">
                  <c:v>0.84998644511856225</c:v>
                </c:pt>
                <c:pt idx="6569">
                  <c:v>0.84998644511856225</c:v>
                </c:pt>
                <c:pt idx="6570">
                  <c:v>0.8564815263431359</c:v>
                </c:pt>
                <c:pt idx="6571">
                  <c:v>0.86083913018263669</c:v>
                </c:pt>
                <c:pt idx="6572">
                  <c:v>0.86083913018263669</c:v>
                </c:pt>
                <c:pt idx="6573">
                  <c:v>0.86083913018263669</c:v>
                </c:pt>
                <c:pt idx="6574">
                  <c:v>0.86302623904166509</c:v>
                </c:pt>
                <c:pt idx="6575">
                  <c:v>0.86302623904166509</c:v>
                </c:pt>
                <c:pt idx="6576">
                  <c:v>0.86302623904166509</c:v>
                </c:pt>
                <c:pt idx="6577">
                  <c:v>0.86302623904166509</c:v>
                </c:pt>
                <c:pt idx="6578">
                  <c:v>0.86302623904166509</c:v>
                </c:pt>
                <c:pt idx="6579">
                  <c:v>0.86302623904166509</c:v>
                </c:pt>
                <c:pt idx="6580">
                  <c:v>0.86302623904166509</c:v>
                </c:pt>
                <c:pt idx="6581">
                  <c:v>0.86302623904166509</c:v>
                </c:pt>
                <c:pt idx="6582">
                  <c:v>0.86302623904166509</c:v>
                </c:pt>
                <c:pt idx="6583">
                  <c:v>0.86302623904166509</c:v>
                </c:pt>
                <c:pt idx="6584">
                  <c:v>0.86302623904166509</c:v>
                </c:pt>
                <c:pt idx="6585">
                  <c:v>0.86302623904166509</c:v>
                </c:pt>
                <c:pt idx="6586">
                  <c:v>0.86302623904166509</c:v>
                </c:pt>
                <c:pt idx="6587">
                  <c:v>0.86302623904166509</c:v>
                </c:pt>
                <c:pt idx="6588">
                  <c:v>0.86302623904166509</c:v>
                </c:pt>
                <c:pt idx="6589">
                  <c:v>0.86302623904166509</c:v>
                </c:pt>
                <c:pt idx="6590">
                  <c:v>0.86521890462435269</c:v>
                </c:pt>
                <c:pt idx="6591">
                  <c:v>0.86521890462435269</c:v>
                </c:pt>
                <c:pt idx="6592">
                  <c:v>0.8696209624677943</c:v>
                </c:pt>
                <c:pt idx="6593">
                  <c:v>0.8718303830718569</c:v>
                </c:pt>
                <c:pt idx="6594">
                  <c:v>0.87404541708638039</c:v>
                </c:pt>
                <c:pt idx="6595">
                  <c:v>0.87626607877318663</c:v>
                </c:pt>
                <c:pt idx="6596">
                  <c:v>0.87626607877318663</c:v>
                </c:pt>
                <c:pt idx="6597">
                  <c:v>0.87626607877318663</c:v>
                </c:pt>
                <c:pt idx="6598">
                  <c:v>0.88296197302968626</c:v>
                </c:pt>
                <c:pt idx="6599">
                  <c:v>0.88745430399709868</c:v>
                </c:pt>
                <c:pt idx="6600">
                  <c:v>0.88745430399709868</c:v>
                </c:pt>
                <c:pt idx="6601">
                  <c:v>0.88745430399709868</c:v>
                </c:pt>
                <c:pt idx="6602">
                  <c:v>0.88745430399709868</c:v>
                </c:pt>
                <c:pt idx="6603">
                  <c:v>0.88745430399709868</c:v>
                </c:pt>
                <c:pt idx="6604">
                  <c:v>0.88745430399709868</c:v>
                </c:pt>
                <c:pt idx="6605">
                  <c:v>0.88970903325161577</c:v>
                </c:pt>
                <c:pt idx="6606">
                  <c:v>0.88745430399709868</c:v>
                </c:pt>
                <c:pt idx="6607">
                  <c:v>0.88745430399709868</c:v>
                </c:pt>
                <c:pt idx="6608">
                  <c:v>0.88745430399709868</c:v>
                </c:pt>
                <c:pt idx="6609">
                  <c:v>0.88745430399709868</c:v>
                </c:pt>
                <c:pt idx="6610">
                  <c:v>0.88745430399709868</c:v>
                </c:pt>
                <c:pt idx="6611">
                  <c:v>0.88745430399709868</c:v>
                </c:pt>
                <c:pt idx="6612">
                  <c:v>0.8852052887499946</c:v>
                </c:pt>
                <c:pt idx="6613">
                  <c:v>0.87849238243034333</c:v>
                </c:pt>
                <c:pt idx="6614">
                  <c:v>0.88072434239224118</c:v>
                </c:pt>
                <c:pt idx="6615">
                  <c:v>0.8852052887499946</c:v>
                </c:pt>
                <c:pt idx="6616">
                  <c:v>0.88745430399709868</c:v>
                </c:pt>
                <c:pt idx="6617">
                  <c:v>0.88072434239224118</c:v>
                </c:pt>
                <c:pt idx="6618">
                  <c:v>0.87404541708638039</c:v>
                </c:pt>
                <c:pt idx="6619">
                  <c:v>0.87404541708638039</c:v>
                </c:pt>
                <c:pt idx="6620">
                  <c:v>0.8696209624677943</c:v>
                </c:pt>
                <c:pt idx="6621">
                  <c:v>0.86741714104850309</c:v>
                </c:pt>
                <c:pt idx="6622">
                  <c:v>0.8696209624677943</c:v>
                </c:pt>
                <c:pt idx="6623">
                  <c:v>0.8696209624677943</c:v>
                </c:pt>
                <c:pt idx="6624">
                  <c:v>0.86741714104850309</c:v>
                </c:pt>
                <c:pt idx="6625">
                  <c:v>0.86521890462435269</c:v>
                </c:pt>
                <c:pt idx="6626">
                  <c:v>0.86521890462435269</c:v>
                </c:pt>
                <c:pt idx="6627">
                  <c:v>0.8718303830718569</c:v>
                </c:pt>
                <c:pt idx="6628">
                  <c:v>0.87404541708638039</c:v>
                </c:pt>
                <c:pt idx="6629">
                  <c:v>0.87626607877318663</c:v>
                </c:pt>
                <c:pt idx="6630">
                  <c:v>0.87626607877318663</c:v>
                </c:pt>
                <c:pt idx="6631">
                  <c:v>0.87626607877318663</c:v>
                </c:pt>
                <c:pt idx="6632">
                  <c:v>0.87626607877318663</c:v>
                </c:pt>
                <c:pt idx="6633">
                  <c:v>0.87626607877318663</c:v>
                </c:pt>
                <c:pt idx="6634">
                  <c:v>0.87626607877318663</c:v>
                </c:pt>
                <c:pt idx="6635">
                  <c:v>0.87626607877318663</c:v>
                </c:pt>
                <c:pt idx="6636">
                  <c:v>0.87626607877318663</c:v>
                </c:pt>
                <c:pt idx="6637">
                  <c:v>0.87626607877318663</c:v>
                </c:pt>
                <c:pt idx="6638">
                  <c:v>0.87404541708638039</c:v>
                </c:pt>
                <c:pt idx="6639">
                  <c:v>0.8696209624677943</c:v>
                </c:pt>
                <c:pt idx="6640">
                  <c:v>0.86741714104850309</c:v>
                </c:pt>
                <c:pt idx="6641">
                  <c:v>0.86741714104850309</c:v>
                </c:pt>
                <c:pt idx="6642">
                  <c:v>0.8696209624677943</c:v>
                </c:pt>
                <c:pt idx="6643">
                  <c:v>0.8696209624677943</c:v>
                </c:pt>
                <c:pt idx="6644">
                  <c:v>0.8696209624677943</c:v>
                </c:pt>
                <c:pt idx="6645">
                  <c:v>0.8718303830718569</c:v>
                </c:pt>
                <c:pt idx="6646">
                  <c:v>0.87404541708638039</c:v>
                </c:pt>
                <c:pt idx="6647">
                  <c:v>0.87626607877318663</c:v>
                </c:pt>
                <c:pt idx="6648">
                  <c:v>0.87626607877318663</c:v>
                </c:pt>
                <c:pt idx="6649">
                  <c:v>0.87626607877318663</c:v>
                </c:pt>
                <c:pt idx="6650">
                  <c:v>0.87626607877318663</c:v>
                </c:pt>
                <c:pt idx="6651">
                  <c:v>0.87626607877318663</c:v>
                </c:pt>
                <c:pt idx="6652">
                  <c:v>0.87626607877318663</c:v>
                </c:pt>
                <c:pt idx="6653">
                  <c:v>0.87626607877318663</c:v>
                </c:pt>
                <c:pt idx="6654">
                  <c:v>0.87626607877318663</c:v>
                </c:pt>
                <c:pt idx="6655">
                  <c:v>0.87404541708638039</c:v>
                </c:pt>
                <c:pt idx="6656">
                  <c:v>0.87626607877318663</c:v>
                </c:pt>
                <c:pt idx="6657">
                  <c:v>0.87626607877318663</c:v>
                </c:pt>
                <c:pt idx="6658">
                  <c:v>0.88072434239224118</c:v>
                </c:pt>
                <c:pt idx="6659">
                  <c:v>0.88745430399709868</c:v>
                </c:pt>
                <c:pt idx="6660">
                  <c:v>0.88745430399709868</c:v>
                </c:pt>
                <c:pt idx="6661">
                  <c:v>0.88745430399709868</c:v>
                </c:pt>
                <c:pt idx="6662">
                  <c:v>0.88745430399709868</c:v>
                </c:pt>
                <c:pt idx="6663">
                  <c:v>0.88745430399709868</c:v>
                </c:pt>
                <c:pt idx="6664">
                  <c:v>0.88745430399709868</c:v>
                </c:pt>
                <c:pt idx="6665">
                  <c:v>0.88970903325161577</c:v>
                </c:pt>
                <c:pt idx="6666">
                  <c:v>0.89196949103095258</c:v>
                </c:pt>
                <c:pt idx="6667">
                  <c:v>0.89423569188941388</c:v>
                </c:pt>
                <c:pt idx="6668">
                  <c:v>0.89650765041826452</c:v>
                </c:pt>
                <c:pt idx="6669">
                  <c:v>0.89878538124585861</c:v>
                </c:pt>
                <c:pt idx="6670">
                  <c:v>0.89878538124585861</c:v>
                </c:pt>
                <c:pt idx="6671">
                  <c:v>0.89878538124585861</c:v>
                </c:pt>
                <c:pt idx="6672">
                  <c:v>0.89423569188941388</c:v>
                </c:pt>
                <c:pt idx="6673">
                  <c:v>0.89196949103095258</c:v>
                </c:pt>
                <c:pt idx="6674">
                  <c:v>0.89423569188941388</c:v>
                </c:pt>
                <c:pt idx="6675">
                  <c:v>0.89650765041826452</c:v>
                </c:pt>
                <c:pt idx="6676">
                  <c:v>0.89878538124585861</c:v>
                </c:pt>
                <c:pt idx="6677">
                  <c:v>0.89878538124585861</c:v>
                </c:pt>
                <c:pt idx="6678">
                  <c:v>0.89878538124585861</c:v>
                </c:pt>
                <c:pt idx="6679">
                  <c:v>0.89878538124585861</c:v>
                </c:pt>
                <c:pt idx="6680">
                  <c:v>0.89878538124585861</c:v>
                </c:pt>
                <c:pt idx="6681">
                  <c:v>0.89878538124585861</c:v>
                </c:pt>
                <c:pt idx="6682">
                  <c:v>0.89650765041826452</c:v>
                </c:pt>
                <c:pt idx="6683">
                  <c:v>0.89650765041826452</c:v>
                </c:pt>
                <c:pt idx="6684">
                  <c:v>0.89650765041826452</c:v>
                </c:pt>
                <c:pt idx="6685">
                  <c:v>0.89650765041826452</c:v>
                </c:pt>
                <c:pt idx="6686">
                  <c:v>0.89650765041826452</c:v>
                </c:pt>
                <c:pt idx="6687">
                  <c:v>0.89650765041826452</c:v>
                </c:pt>
                <c:pt idx="6688">
                  <c:v>0.89650765041826452</c:v>
                </c:pt>
                <c:pt idx="6689">
                  <c:v>0.89650765041826452</c:v>
                </c:pt>
                <c:pt idx="6690">
                  <c:v>0.89650765041826452</c:v>
                </c:pt>
                <c:pt idx="6691">
                  <c:v>0.88970903325161577</c:v>
                </c:pt>
                <c:pt idx="6692">
                  <c:v>0.8852052887499946</c:v>
                </c:pt>
                <c:pt idx="6693">
                  <c:v>0.8852052887499946</c:v>
                </c:pt>
                <c:pt idx="6694">
                  <c:v>0.8852052887499946</c:v>
                </c:pt>
                <c:pt idx="6695">
                  <c:v>0.8852052887499946</c:v>
                </c:pt>
                <c:pt idx="6696">
                  <c:v>0.8852052887499946</c:v>
                </c:pt>
                <c:pt idx="6697">
                  <c:v>0.8852052887499946</c:v>
                </c:pt>
                <c:pt idx="6698">
                  <c:v>0.8852052887499946</c:v>
                </c:pt>
                <c:pt idx="6699">
                  <c:v>0.8852052887499946</c:v>
                </c:pt>
                <c:pt idx="6700">
                  <c:v>0.8852052887499946</c:v>
                </c:pt>
                <c:pt idx="6701">
                  <c:v>0.8852052887499946</c:v>
                </c:pt>
                <c:pt idx="6702">
                  <c:v>0.87404541708638039</c:v>
                </c:pt>
                <c:pt idx="6703">
                  <c:v>0.8718303830718569</c:v>
                </c:pt>
                <c:pt idx="6704">
                  <c:v>0.8718303830718569</c:v>
                </c:pt>
                <c:pt idx="6705">
                  <c:v>0.8696209624677943</c:v>
                </c:pt>
                <c:pt idx="6706">
                  <c:v>0.86302623904166509</c:v>
                </c:pt>
                <c:pt idx="6707">
                  <c:v>0.86083913018263669</c:v>
                </c:pt>
                <c:pt idx="6708">
                  <c:v>0.86083913018263669</c:v>
                </c:pt>
                <c:pt idx="6709">
                  <c:v>0.86083913018263669</c:v>
                </c:pt>
                <c:pt idx="6710">
                  <c:v>0.85431100330557697</c:v>
                </c:pt>
                <c:pt idx="6711">
                  <c:v>0.84783238212479284</c:v>
                </c:pt>
                <c:pt idx="6712">
                  <c:v>0.84783238212479284</c:v>
                </c:pt>
                <c:pt idx="6713">
                  <c:v>0.84783238212479284</c:v>
                </c:pt>
                <c:pt idx="6714">
                  <c:v>0.84354061899035193</c:v>
                </c:pt>
                <c:pt idx="6715">
                  <c:v>0.83502215800400781</c:v>
                </c:pt>
                <c:pt idx="6716">
                  <c:v>0.83502215800400781</c:v>
                </c:pt>
                <c:pt idx="6717">
                  <c:v>0.83502215800400781</c:v>
                </c:pt>
                <c:pt idx="6718">
                  <c:v>0.82658972035304445</c:v>
                </c:pt>
                <c:pt idx="6719">
                  <c:v>0.82449495009186324</c:v>
                </c:pt>
                <c:pt idx="6720">
                  <c:v>0.82449495009186324</c:v>
                </c:pt>
                <c:pt idx="6721">
                  <c:v>0.82449495009186324</c:v>
                </c:pt>
                <c:pt idx="6722">
                  <c:v>0.82449495009186324</c:v>
                </c:pt>
                <c:pt idx="6723">
                  <c:v>0.81616882102625432</c:v>
                </c:pt>
                <c:pt idx="6724">
                  <c:v>0.81203734016823237</c:v>
                </c:pt>
                <c:pt idx="6725">
                  <c:v>0.81203734016823237</c:v>
                </c:pt>
                <c:pt idx="6726">
                  <c:v>0.81203734016823237</c:v>
                </c:pt>
                <c:pt idx="6727">
                  <c:v>0.81203734016823237</c:v>
                </c:pt>
                <c:pt idx="6728">
                  <c:v>0.81203734016823237</c:v>
                </c:pt>
                <c:pt idx="6729">
                  <c:v>0.81203734016823237</c:v>
                </c:pt>
                <c:pt idx="6730">
                  <c:v>0.80997944901707264</c:v>
                </c:pt>
                <c:pt idx="6731">
                  <c:v>0.80179990415478886</c:v>
                </c:pt>
                <c:pt idx="6732">
                  <c:v>0.7997679570433156</c:v>
                </c:pt>
                <c:pt idx="6733">
                  <c:v>0.7997679570433156</c:v>
                </c:pt>
                <c:pt idx="6734">
                  <c:v>0.7997679570433156</c:v>
                </c:pt>
                <c:pt idx="6735">
                  <c:v>0.79370296009704433</c:v>
                </c:pt>
                <c:pt idx="6736">
                  <c:v>0.79370296009704433</c:v>
                </c:pt>
                <c:pt idx="6737">
                  <c:v>0.79169153252169244</c:v>
                </c:pt>
                <c:pt idx="6738">
                  <c:v>0.78968520237080486</c:v>
                </c:pt>
                <c:pt idx="6739">
                  <c:v>0.78968520237080486</c:v>
                </c:pt>
                <c:pt idx="6740">
                  <c:v>0.78968520237080486</c:v>
                </c:pt>
                <c:pt idx="6741">
                  <c:v>0.78968520237080486</c:v>
                </c:pt>
                <c:pt idx="6742">
                  <c:v>0.78968520237080486</c:v>
                </c:pt>
                <c:pt idx="6743">
                  <c:v>0.78968520237080486</c:v>
                </c:pt>
                <c:pt idx="6744">
                  <c:v>0.78968520237080486</c:v>
                </c:pt>
                <c:pt idx="6745">
                  <c:v>0.78369666744799904</c:v>
                </c:pt>
                <c:pt idx="6746">
                  <c:v>0.77578253819744292</c:v>
                </c:pt>
                <c:pt idx="6747">
                  <c:v>0.76794832946256164</c:v>
                </c:pt>
                <c:pt idx="6748">
                  <c:v>0.76794832946256164</c:v>
                </c:pt>
                <c:pt idx="6749">
                  <c:v>0.7718554943996685</c:v>
                </c:pt>
                <c:pt idx="6750">
                  <c:v>0.76794832946256164</c:v>
                </c:pt>
                <c:pt idx="6751">
                  <c:v>0.76794832946256164</c:v>
                </c:pt>
                <c:pt idx="6752">
                  <c:v>0.76794832946256164</c:v>
                </c:pt>
                <c:pt idx="6753">
                  <c:v>0.76794832946256164</c:v>
                </c:pt>
                <c:pt idx="6754">
                  <c:v>0.76794832946256164</c:v>
                </c:pt>
                <c:pt idx="6755">
                  <c:v>0.7660021701007016</c:v>
                </c:pt>
                <c:pt idx="6756">
                  <c:v>0.75826672801935957</c:v>
                </c:pt>
                <c:pt idx="6757">
                  <c:v>0.74680978566370648</c:v>
                </c:pt>
                <c:pt idx="6758">
                  <c:v>0.74680978566370648</c:v>
                </c:pt>
                <c:pt idx="6759">
                  <c:v>0.74680978566370648</c:v>
                </c:pt>
                <c:pt idx="6760">
                  <c:v>0.74491719627957875</c:v>
                </c:pt>
                <c:pt idx="6761">
                  <c:v>0.74680978566370648</c:v>
                </c:pt>
                <c:pt idx="6762">
                  <c:v>0.74680978566370648</c:v>
                </c:pt>
                <c:pt idx="6763">
                  <c:v>0.74680978566370648</c:v>
                </c:pt>
                <c:pt idx="6764">
                  <c:v>0.74302940315635291</c:v>
                </c:pt>
                <c:pt idx="6765">
                  <c:v>0.74680978566370648</c:v>
                </c:pt>
                <c:pt idx="6766">
                  <c:v>0.74680978566370648</c:v>
                </c:pt>
                <c:pt idx="6767">
                  <c:v>0.74302940315635291</c:v>
                </c:pt>
                <c:pt idx="6768">
                  <c:v>0.74114639413919481</c:v>
                </c:pt>
                <c:pt idx="6769">
                  <c:v>0.74114639413919481</c:v>
                </c:pt>
                <c:pt idx="6770">
                  <c:v>0.74302940315635291</c:v>
                </c:pt>
                <c:pt idx="6771">
                  <c:v>0.74114639413919481</c:v>
                </c:pt>
                <c:pt idx="6772">
                  <c:v>0.73739467995764751</c:v>
                </c:pt>
                <c:pt idx="6773">
                  <c:v>0.73552595063729365</c:v>
                </c:pt>
                <c:pt idx="6774">
                  <c:v>0.7262531013686625</c:v>
                </c:pt>
                <c:pt idx="6775">
                  <c:v>0.7262531013686625</c:v>
                </c:pt>
                <c:pt idx="6776">
                  <c:v>0.73366195711089799</c:v>
                </c:pt>
                <c:pt idx="6777">
                  <c:v>0.7262531013686625</c:v>
                </c:pt>
                <c:pt idx="6778">
                  <c:v>0.7262531013686625</c:v>
                </c:pt>
                <c:pt idx="6779">
                  <c:v>0.73366195711089799</c:v>
                </c:pt>
                <c:pt idx="6780">
                  <c:v>0.72809827143146277</c:v>
                </c:pt>
                <c:pt idx="6781">
                  <c:v>0.70626226031418415</c:v>
                </c:pt>
                <c:pt idx="6782">
                  <c:v>0.69735834131807073</c:v>
                </c:pt>
                <c:pt idx="6783">
                  <c:v>0.69031609617861223</c:v>
                </c:pt>
                <c:pt idx="6784">
                  <c:v>0.69031609617861223</c:v>
                </c:pt>
                <c:pt idx="6785">
                  <c:v>0.6885666749198136</c:v>
                </c:pt>
                <c:pt idx="6786">
                  <c:v>0.6885666749198136</c:v>
                </c:pt>
                <c:pt idx="6787">
                  <c:v>0.68334496686822854</c:v>
                </c:pt>
                <c:pt idx="6788">
                  <c:v>0.68334496686822854</c:v>
                </c:pt>
                <c:pt idx="6789">
                  <c:v>0.68682168710064773</c:v>
                </c:pt>
                <c:pt idx="6790">
                  <c:v>0.68334496686822854</c:v>
                </c:pt>
                <c:pt idx="6791">
                  <c:v>0.68334496686822854</c:v>
                </c:pt>
                <c:pt idx="6792">
                  <c:v>0.67644423522658292</c:v>
                </c:pt>
                <c:pt idx="6793">
                  <c:v>0.67302004609149135</c:v>
                </c:pt>
                <c:pt idx="6794">
                  <c:v>0.67302004609149135</c:v>
                </c:pt>
                <c:pt idx="6795">
                  <c:v>0.67302004609149135</c:v>
                </c:pt>
                <c:pt idx="6796">
                  <c:v>0.67131445703924364</c:v>
                </c:pt>
                <c:pt idx="6797">
                  <c:v>0.66622358024670303</c:v>
                </c:pt>
                <c:pt idx="6798">
                  <c:v>0.66453521501684965</c:v>
                </c:pt>
                <c:pt idx="6799">
                  <c:v>0.66285112849647643</c:v>
                </c:pt>
                <c:pt idx="6800">
                  <c:v>0.65615735305669864</c:v>
                </c:pt>
                <c:pt idx="6801">
                  <c:v>0.65449449798362591</c:v>
                </c:pt>
                <c:pt idx="6802">
                  <c:v>0.66285112849647643</c:v>
                </c:pt>
                <c:pt idx="6803">
                  <c:v>0.66453521501684965</c:v>
                </c:pt>
                <c:pt idx="6804">
                  <c:v>0.65118141934053309</c:v>
                </c:pt>
                <c:pt idx="6805">
                  <c:v>0.59735705880718448</c:v>
                </c:pt>
                <c:pt idx="6806">
                  <c:v>0.54382604118426336</c:v>
                </c:pt>
                <c:pt idx="6807">
                  <c:v>0.51299602505731356</c:v>
                </c:pt>
                <c:pt idx="6808">
                  <c:v>0.50524497167387783</c:v>
                </c:pt>
                <c:pt idx="6809">
                  <c:v>0.50268740040270476</c:v>
                </c:pt>
                <c:pt idx="6810">
                  <c:v>0.49009243629327781</c:v>
                </c:pt>
                <c:pt idx="6811">
                  <c:v>0.4888504282746694</c:v>
                </c:pt>
                <c:pt idx="6812">
                  <c:v>0.47660215311586057</c:v>
                </c:pt>
                <c:pt idx="6813">
                  <c:v>0.47539433260686931</c:v>
                </c:pt>
                <c:pt idx="6814">
                  <c:v>0.47178920545699826</c:v>
                </c:pt>
                <c:pt idx="6815">
                  <c:v>0.46230862939481926</c:v>
                </c:pt>
                <c:pt idx="6816">
                  <c:v>0.46230862939481926</c:v>
                </c:pt>
                <c:pt idx="6817">
                  <c:v>0.45880273696586926</c:v>
                </c:pt>
                <c:pt idx="6818">
                  <c:v>0.4484437752024969</c:v>
                </c:pt>
                <c:pt idx="6819">
                  <c:v>0.4484437752024969</c:v>
                </c:pt>
                <c:pt idx="6820">
                  <c:v>0.44617373397399368</c:v>
                </c:pt>
                <c:pt idx="6821">
                  <c:v>1.12080484591854</c:v>
                </c:pt>
                <c:pt idx="6822">
                  <c:v>2.8226563025141873</c:v>
                </c:pt>
                <c:pt idx="6823">
                  <c:v>3.2701976340895302</c:v>
                </c:pt>
                <c:pt idx="6824">
                  <c:v>3.0304979879266476</c:v>
                </c:pt>
                <c:pt idx="6825">
                  <c:v>2.2635182478196048</c:v>
                </c:pt>
                <c:pt idx="6826">
                  <c:v>2.7729625225967518</c:v>
                </c:pt>
                <c:pt idx="6827">
                  <c:v>2.5631970820352712</c:v>
                </c:pt>
                <c:pt idx="6828">
                  <c:v>2.8155030361058881</c:v>
                </c:pt>
                <c:pt idx="6829">
                  <c:v>3.0614135494262982</c:v>
                </c:pt>
                <c:pt idx="6830">
                  <c:v>0.31676267365610661</c:v>
                </c:pt>
                <c:pt idx="6831">
                  <c:v>8.4234499550480318E-2</c:v>
                </c:pt>
                <c:pt idx="6832">
                  <c:v>0.17626740057759685</c:v>
                </c:pt>
                <c:pt idx="6833">
                  <c:v>0.21925222028617344</c:v>
                </c:pt>
                <c:pt idx="6834">
                  <c:v>0.26723909970468956</c:v>
                </c:pt>
                <c:pt idx="6835">
                  <c:v>0.30570743417387508</c:v>
                </c:pt>
                <c:pt idx="6836">
                  <c:v>0.34794291693545232</c:v>
                </c:pt>
                <c:pt idx="6837">
                  <c:v>0.379294023832145</c:v>
                </c:pt>
                <c:pt idx="6838">
                  <c:v>0.40619072270107309</c:v>
                </c:pt>
                <c:pt idx="6839">
                  <c:v>0.45072536593915535</c:v>
                </c:pt>
                <c:pt idx="6840">
                  <c:v>0.5248461309171415</c:v>
                </c:pt>
                <c:pt idx="6841">
                  <c:v>0.49634997003857756</c:v>
                </c:pt>
                <c:pt idx="6842">
                  <c:v>0.59735705880718448</c:v>
                </c:pt>
                <c:pt idx="6843">
                  <c:v>0.58091420989833831</c:v>
                </c:pt>
                <c:pt idx="6844">
                  <c:v>0.49258592694826137</c:v>
                </c:pt>
                <c:pt idx="6845">
                  <c:v>0.50141347382086299</c:v>
                </c:pt>
                <c:pt idx="6846">
                  <c:v>0.50910574751115689</c:v>
                </c:pt>
                <c:pt idx="6847">
                  <c:v>0.51299602505731356</c:v>
                </c:pt>
                <c:pt idx="6848">
                  <c:v>0.52751644130316644</c:v>
                </c:pt>
                <c:pt idx="6849">
                  <c:v>0.54659291749413963</c:v>
                </c:pt>
                <c:pt idx="6850">
                  <c:v>0.56349231831688362</c:v>
                </c:pt>
                <c:pt idx="6851">
                  <c:v>0.57944203841927233</c:v>
                </c:pt>
                <c:pt idx="6852">
                  <c:v>0.59735705880718448</c:v>
                </c:pt>
                <c:pt idx="6853">
                  <c:v>0.61270863365109574</c:v>
                </c:pt>
                <c:pt idx="6854">
                  <c:v>0.62527346682950125</c:v>
                </c:pt>
                <c:pt idx="6855">
                  <c:v>0.63647888406670794</c:v>
                </c:pt>
                <c:pt idx="6856">
                  <c:v>0.64624322034795245</c:v>
                </c:pt>
                <c:pt idx="6857">
                  <c:v>0.65449449798362591</c:v>
                </c:pt>
                <c:pt idx="6858">
                  <c:v>0.66791623505683162</c:v>
                </c:pt>
                <c:pt idx="6859">
                  <c:v>0.67816285735658266</c:v>
                </c:pt>
                <c:pt idx="6860">
                  <c:v>0.69031609617861223</c:v>
                </c:pt>
                <c:pt idx="6861">
                  <c:v>0.70626226031418415</c:v>
                </c:pt>
                <c:pt idx="6862">
                  <c:v>0.71527986515700481</c:v>
                </c:pt>
                <c:pt idx="6863">
                  <c:v>0.73180268737686094</c:v>
                </c:pt>
                <c:pt idx="6864">
                  <c:v>0.73926815710406135</c:v>
                </c:pt>
                <c:pt idx="6865">
                  <c:v>0.75060940198851012</c:v>
                </c:pt>
                <c:pt idx="6866">
                  <c:v>0.7544283499885156</c:v>
                </c:pt>
                <c:pt idx="6867">
                  <c:v>0.76019323416924511</c:v>
                </c:pt>
                <c:pt idx="6868">
                  <c:v>0.7660021701007016</c:v>
                </c:pt>
                <c:pt idx="6869">
                  <c:v>0.76989943337472833</c:v>
                </c:pt>
                <c:pt idx="6870">
                  <c:v>0.7718554943996685</c:v>
                </c:pt>
                <c:pt idx="6871">
                  <c:v>0.77578253819744292</c:v>
                </c:pt>
                <c:pt idx="6872">
                  <c:v>0.78171059814138222</c:v>
                </c:pt>
                <c:pt idx="6873">
                  <c:v>0.78171059814138222</c:v>
                </c:pt>
                <c:pt idx="6874">
                  <c:v>0.78768395672633051</c:v>
                </c:pt>
                <c:pt idx="6875">
                  <c:v>0.79169153252169244</c:v>
                </c:pt>
                <c:pt idx="6876">
                  <c:v>0.7997679570433156</c:v>
                </c:pt>
                <c:pt idx="6877">
                  <c:v>0.80587929902016764</c:v>
                </c:pt>
                <c:pt idx="6878">
                  <c:v>0.80587929902016764</c:v>
                </c:pt>
                <c:pt idx="6879">
                  <c:v>0.81203734016823237</c:v>
                </c:pt>
                <c:pt idx="6880">
                  <c:v>0.81824243733427748</c:v>
                </c:pt>
                <c:pt idx="6881">
                  <c:v>0.81824243733427748</c:v>
                </c:pt>
                <c:pt idx="6882">
                  <c:v>0.80997944901707264</c:v>
                </c:pt>
                <c:pt idx="6883">
                  <c:v>0.80587929902016764</c:v>
                </c:pt>
                <c:pt idx="6884">
                  <c:v>0.80587929902016764</c:v>
                </c:pt>
                <c:pt idx="6885">
                  <c:v>0.80179990415478886</c:v>
                </c:pt>
                <c:pt idx="6886">
                  <c:v>0.7997679570433156</c:v>
                </c:pt>
                <c:pt idx="6887">
                  <c:v>0.7997679570433156</c:v>
                </c:pt>
                <c:pt idx="6888">
                  <c:v>0.79571949804775055</c:v>
                </c:pt>
                <c:pt idx="6889">
                  <c:v>0.79370296009704433</c:v>
                </c:pt>
                <c:pt idx="6890">
                  <c:v>0.78968520237080486</c:v>
                </c:pt>
                <c:pt idx="6891">
                  <c:v>0.78568778270295037</c:v>
                </c:pt>
                <c:pt idx="6892">
                  <c:v>0.78568778270295037</c:v>
                </c:pt>
                <c:pt idx="6893">
                  <c:v>0.79169153252169244</c:v>
                </c:pt>
                <c:pt idx="6894">
                  <c:v>0.79571949804775055</c:v>
                </c:pt>
                <c:pt idx="6895">
                  <c:v>0.7977411593575866</c:v>
                </c:pt>
                <c:pt idx="6896">
                  <c:v>0.7997679570433156</c:v>
                </c:pt>
                <c:pt idx="6897">
                  <c:v>0.80587929902016764</c:v>
                </c:pt>
                <c:pt idx="6898">
                  <c:v>0.80792677303987381</c:v>
                </c:pt>
                <c:pt idx="6899">
                  <c:v>0.80792677303987381</c:v>
                </c:pt>
                <c:pt idx="6900">
                  <c:v>0.80792677303987381</c:v>
                </c:pt>
                <c:pt idx="6901">
                  <c:v>0.81203734016823237</c:v>
                </c:pt>
                <c:pt idx="6902">
                  <c:v>0.82658972035304445</c:v>
                </c:pt>
                <c:pt idx="6903">
                  <c:v>0.83290601798805264</c:v>
                </c:pt>
                <c:pt idx="6904">
                  <c:v>0.83927058094118945</c:v>
                </c:pt>
                <c:pt idx="6905">
                  <c:v>0.8564815263431359</c:v>
                </c:pt>
                <c:pt idx="6906">
                  <c:v>0.86302623904166509</c:v>
                </c:pt>
                <c:pt idx="6907">
                  <c:v>0.88072434239224118</c:v>
                </c:pt>
                <c:pt idx="6908">
                  <c:v>0.89196949103095258</c:v>
                </c:pt>
                <c:pt idx="6909">
                  <c:v>0.91026113446389789</c:v>
                </c:pt>
                <c:pt idx="6910">
                  <c:v>0.92422561316563134</c:v>
                </c:pt>
                <c:pt idx="6911">
                  <c:v>0.94317873380216544</c:v>
                </c:pt>
                <c:pt idx="6912">
                  <c:v>0.96008127613313354</c:v>
                </c:pt>
                <c:pt idx="6913">
                  <c:v>0.97481005452966552</c:v>
                </c:pt>
                <c:pt idx="6914">
                  <c:v>0.99480051172758444</c:v>
                </c:pt>
                <c:pt idx="6915">
                  <c:v>1.0100619241207185</c:v>
                </c:pt>
                <c:pt idx="6916">
                  <c:v>1.0126281589780253</c:v>
                </c:pt>
                <c:pt idx="6917">
                  <c:v>1.038651852416324</c:v>
                </c:pt>
                <c:pt idx="6918">
                  <c:v>1.0333941531072333</c:v>
                </c:pt>
                <c:pt idx="6919">
                  <c:v>1.0519134303040998</c:v>
                </c:pt>
                <c:pt idx="6920">
                  <c:v>1.0653443329253418</c:v>
                </c:pt>
                <c:pt idx="6921">
                  <c:v>1.0707645882522348</c:v>
                </c:pt>
                <c:pt idx="6922">
                  <c:v>1.0954990366728179</c:v>
                </c:pt>
                <c:pt idx="6923">
                  <c:v>1.0954990366728179</c:v>
                </c:pt>
                <c:pt idx="6924">
                  <c:v>1.0954990366728179</c:v>
                </c:pt>
                <c:pt idx="6925">
                  <c:v>1.0982823391089611</c:v>
                </c:pt>
                <c:pt idx="6926">
                  <c:v>1.1038701763133361</c:v>
                </c:pt>
                <c:pt idx="6927">
                  <c:v>1.1236524420858161</c:v>
                </c:pt>
                <c:pt idx="6928">
                  <c:v>1.1293693572150931</c:v>
                </c:pt>
                <c:pt idx="6929">
                  <c:v>1.1293693572150931</c:v>
                </c:pt>
                <c:pt idx="6930">
                  <c:v>1.1293693572150931</c:v>
                </c:pt>
                <c:pt idx="6931">
                  <c:v>1.1293693572150931</c:v>
                </c:pt>
                <c:pt idx="6932">
                  <c:v>1.1293693572150931</c:v>
                </c:pt>
                <c:pt idx="6933">
                  <c:v>1.1293693572150931</c:v>
                </c:pt>
                <c:pt idx="6934">
                  <c:v>1.1293693572150931</c:v>
                </c:pt>
                <c:pt idx="6935">
                  <c:v>1.1293693572150931</c:v>
                </c:pt>
                <c:pt idx="6936">
                  <c:v>1.1408905949647721</c:v>
                </c:pt>
                <c:pt idx="6937">
                  <c:v>1.1583932014270066</c:v>
                </c:pt>
                <c:pt idx="6938">
                  <c:v>1.1642868704752425</c:v>
                </c:pt>
                <c:pt idx="6939">
                  <c:v>1.1642868704752425</c:v>
                </c:pt>
                <c:pt idx="6940">
                  <c:v>1.1642868704752425</c:v>
                </c:pt>
                <c:pt idx="6941">
                  <c:v>1.1642868704752425</c:v>
                </c:pt>
                <c:pt idx="6942">
                  <c:v>1.1642868704752425</c:v>
                </c:pt>
                <c:pt idx="6943">
                  <c:v>1.1642868704752425</c:v>
                </c:pt>
                <c:pt idx="6944">
                  <c:v>1.1642868704752425</c:v>
                </c:pt>
                <c:pt idx="6945">
                  <c:v>1.1642868704752425</c:v>
                </c:pt>
                <c:pt idx="6946">
                  <c:v>1.1702105253131077</c:v>
                </c:pt>
                <c:pt idx="6947">
                  <c:v>1.1791525648661068</c:v>
                </c:pt>
                <c:pt idx="6948">
                  <c:v>1.1911816649618059</c:v>
                </c:pt>
                <c:pt idx="6949">
                  <c:v>1.200283953253082</c:v>
                </c:pt>
                <c:pt idx="6950">
                  <c:v>1.200283953253082</c:v>
                </c:pt>
                <c:pt idx="6951">
                  <c:v>1.200283953253082</c:v>
                </c:pt>
                <c:pt idx="6952">
                  <c:v>1.200283953253082</c:v>
                </c:pt>
                <c:pt idx="6953">
                  <c:v>1.2033334796691855</c:v>
                </c:pt>
                <c:pt idx="6954">
                  <c:v>1.2033334796691855</c:v>
                </c:pt>
                <c:pt idx="6955">
                  <c:v>1.2033334796691855</c:v>
                </c:pt>
                <c:pt idx="6956">
                  <c:v>1.2217940335824522</c:v>
                </c:pt>
                <c:pt idx="6957">
                  <c:v>1.2595691061007839</c:v>
                </c:pt>
                <c:pt idx="6958">
                  <c:v>3.2371736749149642</c:v>
                </c:pt>
                <c:pt idx="6959">
                  <c:v>10.970539867035534</c:v>
                </c:pt>
                <c:pt idx="6960">
                  <c:v>13.270216245791813</c:v>
                </c:pt>
                <c:pt idx="6961">
                  <c:v>12.050414897801586</c:v>
                </c:pt>
                <c:pt idx="6962">
                  <c:v>11.252473530267361</c:v>
                </c:pt>
                <c:pt idx="6963">
                  <c:v>11.13884087926095</c:v>
                </c:pt>
                <c:pt idx="6964">
                  <c:v>10.887345372674323</c:v>
                </c:pt>
                <c:pt idx="6965">
                  <c:v>10.427687316875938</c:v>
                </c:pt>
                <c:pt idx="6966">
                  <c:v>9.0464044407833004</c:v>
                </c:pt>
                <c:pt idx="6967">
                  <c:v>6.7740437937015914</c:v>
                </c:pt>
                <c:pt idx="6968">
                  <c:v>7.1629513254755208</c:v>
                </c:pt>
                <c:pt idx="6969">
                  <c:v>7.2913173325264076</c:v>
                </c:pt>
                <c:pt idx="6970">
                  <c:v>6.7226731998175904</c:v>
                </c:pt>
                <c:pt idx="6971">
                  <c:v>6.1983771780079699</c:v>
                </c:pt>
                <c:pt idx="6972">
                  <c:v>11.600374233604494</c:v>
                </c:pt>
                <c:pt idx="6973">
                  <c:v>20.636022845715189</c:v>
                </c:pt>
                <c:pt idx="6974">
                  <c:v>23.015054094745132</c:v>
                </c:pt>
                <c:pt idx="6975">
                  <c:v>22.438405903309089</c:v>
                </c:pt>
                <c:pt idx="6976">
                  <c:v>23.78690839079869</c:v>
                </c:pt>
                <c:pt idx="6977">
                  <c:v>24.835448084415528</c:v>
                </c:pt>
                <c:pt idx="6978">
                  <c:v>27.839536471999814</c:v>
                </c:pt>
                <c:pt idx="6979">
                  <c:v>29.140567150127929</c:v>
                </c:pt>
                <c:pt idx="6980">
                  <c:v>27.488560649610822</c:v>
                </c:pt>
                <c:pt idx="6981">
                  <c:v>25.08880638581817</c:v>
                </c:pt>
                <c:pt idx="6982">
                  <c:v>23.427502883234705</c:v>
                </c:pt>
                <c:pt idx="6983">
                  <c:v>19.466147060171579</c:v>
                </c:pt>
                <c:pt idx="6984">
                  <c:v>18.786764874566703</c:v>
                </c:pt>
                <c:pt idx="6985">
                  <c:v>18.17715874420513</c:v>
                </c:pt>
                <c:pt idx="6986">
                  <c:v>17.766750354657926</c:v>
                </c:pt>
                <c:pt idx="6987">
                  <c:v>17.190242371238838</c:v>
                </c:pt>
                <c:pt idx="6988">
                  <c:v>17.190242371238838</c:v>
                </c:pt>
                <c:pt idx="6989">
                  <c:v>16.174616785103492</c:v>
                </c:pt>
                <c:pt idx="6990">
                  <c:v>18.83449585989144</c:v>
                </c:pt>
                <c:pt idx="6991">
                  <c:v>22.552567949668774</c:v>
                </c:pt>
                <c:pt idx="6992">
                  <c:v>19.865339885283102</c:v>
                </c:pt>
                <c:pt idx="6993">
                  <c:v>18.549918249677329</c:v>
                </c:pt>
                <c:pt idx="6994">
                  <c:v>19.269568957643521</c:v>
                </c:pt>
                <c:pt idx="6995">
                  <c:v>20.324225274416104</c:v>
                </c:pt>
                <c:pt idx="6996">
                  <c:v>20.952603759264928</c:v>
                </c:pt>
                <c:pt idx="6997">
                  <c:v>21.820766398453902</c:v>
                </c:pt>
                <c:pt idx="6998">
                  <c:v>21.765467510260429</c:v>
                </c:pt>
                <c:pt idx="6999">
                  <c:v>22.268245468542684</c:v>
                </c:pt>
                <c:pt idx="7000">
                  <c:v>21.876205782919065</c:v>
                </c:pt>
                <c:pt idx="7001">
                  <c:v>21.931786020610634</c:v>
                </c:pt>
                <c:pt idx="7002">
                  <c:v>21.710308762288395</c:v>
                </c:pt>
                <c:pt idx="7003">
                  <c:v>21.43660472702803</c:v>
                </c:pt>
                <c:pt idx="7004">
                  <c:v>20.899504996760996</c:v>
                </c:pt>
                <c:pt idx="7005">
                  <c:v>19.515604131991086</c:v>
                </c:pt>
                <c:pt idx="7006">
                  <c:v>17.766750354657926</c:v>
                </c:pt>
                <c:pt idx="7007">
                  <c:v>16.256909946178659</c:v>
                </c:pt>
                <c:pt idx="7008">
                  <c:v>16.011278068566195</c:v>
                </c:pt>
                <c:pt idx="7009">
                  <c:v>15.296427054997194</c:v>
                </c:pt>
                <c:pt idx="7010">
                  <c:v>14.392690949478364</c:v>
                </c:pt>
                <c:pt idx="7011">
                  <c:v>13.855174502997476</c:v>
                </c:pt>
                <c:pt idx="7012">
                  <c:v>13.961047348728657</c:v>
                </c:pt>
                <c:pt idx="7013">
                  <c:v>13.750104538252472</c:v>
                </c:pt>
                <c:pt idx="7014">
                  <c:v>13.136207501191668</c:v>
                </c:pt>
                <c:pt idx="7015">
                  <c:v>12.297533094943986</c:v>
                </c:pt>
                <c:pt idx="7016">
                  <c:v>11.959031229685372</c:v>
                </c:pt>
                <c:pt idx="7017">
                  <c:v>11.659394578755265</c:v>
                </c:pt>
                <c:pt idx="7018">
                  <c:v>11.570976192030999</c:v>
                </c:pt>
                <c:pt idx="7019">
                  <c:v>11.19551303655815</c:v>
                </c:pt>
                <c:pt idx="7020">
                  <c:v>10.83223317303735</c:v>
                </c:pt>
                <c:pt idx="7021">
                  <c:v>10.534065149769518</c:v>
                </c:pt>
                <c:pt idx="7022">
                  <c:v>10.270131396145604</c:v>
                </c:pt>
                <c:pt idx="7023">
                  <c:v>9.9621253039168529</c:v>
                </c:pt>
                <c:pt idx="7024">
                  <c:v>9.5900749200410615</c:v>
                </c:pt>
                <c:pt idx="7025">
                  <c:v>9.2085234841028143</c:v>
                </c:pt>
                <c:pt idx="7026">
                  <c:v>8.8646174808484588</c:v>
                </c:pt>
                <c:pt idx="7027">
                  <c:v>8.5552361132838417</c:v>
                </c:pt>
                <c:pt idx="7028">
                  <c:v>8.2566523724417227</c:v>
                </c:pt>
                <c:pt idx="7029">
                  <c:v>7.2913173325264076</c:v>
                </c:pt>
                <c:pt idx="7030">
                  <c:v>6.7568767939947243</c:v>
                </c:pt>
                <c:pt idx="7031">
                  <c:v>6.1202336166122455</c:v>
                </c:pt>
                <c:pt idx="7032">
                  <c:v>5.6143566813298085</c:v>
                </c:pt>
                <c:pt idx="7033">
                  <c:v>5.3095290341463324</c:v>
                </c:pt>
                <c:pt idx="7034">
                  <c:v>5.2028343635596475</c:v>
                </c:pt>
                <c:pt idx="7035">
                  <c:v>5.2160530530100102</c:v>
                </c:pt>
                <c:pt idx="7036">
                  <c:v>5.2028343635596475</c:v>
                </c:pt>
                <c:pt idx="7037">
                  <c:v>5.0340091430143117</c:v>
                </c:pt>
                <c:pt idx="7038">
                  <c:v>4.9078807291491273</c:v>
                </c:pt>
                <c:pt idx="7039">
                  <c:v>4.7970693831910411</c:v>
                </c:pt>
                <c:pt idx="7040">
                  <c:v>4.7970693831910411</c:v>
                </c:pt>
                <c:pt idx="7041">
                  <c:v>4.8092571573958693</c:v>
                </c:pt>
                <c:pt idx="7042">
                  <c:v>4.7970693831910411</c:v>
                </c:pt>
                <c:pt idx="7043">
                  <c:v>4.748626371118398</c:v>
                </c:pt>
                <c:pt idx="7044">
                  <c:v>4.6296482971396093</c:v>
                </c:pt>
                <c:pt idx="7045">
                  <c:v>4.4908029576407644</c:v>
                </c:pt>
                <c:pt idx="7046">
                  <c:v>4.3450822318264732</c:v>
                </c:pt>
                <c:pt idx="7047">
                  <c:v>4.2147711630567279</c:v>
                </c:pt>
                <c:pt idx="7048">
                  <c:v>4.0987553825486929</c:v>
                </c:pt>
                <c:pt idx="7049">
                  <c:v>3.9859330521251852</c:v>
                </c:pt>
                <c:pt idx="7050">
                  <c:v>3.8959376690300784</c:v>
                </c:pt>
                <c:pt idx="7051">
                  <c:v>3.8273484224666907</c:v>
                </c:pt>
                <c:pt idx="7052">
                  <c:v>3.5109932942963997</c:v>
                </c:pt>
                <c:pt idx="7053">
                  <c:v>3.1241940431651298</c:v>
                </c:pt>
                <c:pt idx="7054">
                  <c:v>3.6103723958476972</c:v>
                </c:pt>
                <c:pt idx="7055">
                  <c:v>4.8092571573958693</c:v>
                </c:pt>
                <c:pt idx="7056">
                  <c:v>5.6572581921460952</c:v>
                </c:pt>
                <c:pt idx="7057">
                  <c:v>5.189649173337374</c:v>
                </c:pt>
                <c:pt idx="7058">
                  <c:v>4.3561216554646904</c:v>
                </c:pt>
                <c:pt idx="7059">
                  <c:v>3.8663930369184341</c:v>
                </c:pt>
                <c:pt idx="7060">
                  <c:v>3.6844104040856926</c:v>
                </c:pt>
                <c:pt idx="7061">
                  <c:v>3.5829933325045413</c:v>
                </c:pt>
                <c:pt idx="7062">
                  <c:v>3.6750732527100642</c:v>
                </c:pt>
                <c:pt idx="7063">
                  <c:v>8.6864835190764786</c:v>
                </c:pt>
                <c:pt idx="7064">
                  <c:v>21.059206346455362</c:v>
                </c:pt>
                <c:pt idx="7065">
                  <c:v>24.213189446116274</c:v>
                </c:pt>
                <c:pt idx="7066">
                  <c:v>24.898546782672632</c:v>
                </c:pt>
                <c:pt idx="7067">
                  <c:v>25.216453130870793</c:v>
                </c:pt>
                <c:pt idx="7068">
                  <c:v>26.062135595929085</c:v>
                </c:pt>
                <c:pt idx="7069">
                  <c:v>26.261286639517603</c:v>
                </c:pt>
                <c:pt idx="7070">
                  <c:v>26.12835090335243</c:v>
                </c:pt>
                <c:pt idx="7071">
                  <c:v>25.280519837531788</c:v>
                </c:pt>
                <c:pt idx="7072">
                  <c:v>24.709730002913489</c:v>
                </c:pt>
                <c:pt idx="7073">
                  <c:v>24.772509292909383</c:v>
                </c:pt>
                <c:pt idx="7074">
                  <c:v>25.280519837531788</c:v>
                </c:pt>
                <c:pt idx="7075">
                  <c:v>25.733567644260987</c:v>
                </c:pt>
                <c:pt idx="7076">
                  <c:v>26.731910597821539</c:v>
                </c:pt>
                <c:pt idx="7077">
                  <c:v>28.266627775154589</c:v>
                </c:pt>
                <c:pt idx="7078">
                  <c:v>29.813708439099631</c:v>
                </c:pt>
                <c:pt idx="7079">
                  <c:v>30.194371907487795</c:v>
                </c:pt>
                <c:pt idx="7080">
                  <c:v>31.286285204771154</c:v>
                </c:pt>
                <c:pt idx="7081">
                  <c:v>32.831596374994426</c:v>
                </c:pt>
                <c:pt idx="7082">
                  <c:v>33.419965713311051</c:v>
                </c:pt>
                <c:pt idx="7083">
                  <c:v>32.090316465183577</c:v>
                </c:pt>
                <c:pt idx="7084">
                  <c:v>30.041526728473329</c:v>
                </c:pt>
                <c:pt idx="7085">
                  <c:v>28.55498918402283</c:v>
                </c:pt>
                <c:pt idx="7086">
                  <c:v>27.418898254889907</c:v>
                </c:pt>
                <c:pt idx="7087">
                  <c:v>27.142009614539127</c:v>
                </c:pt>
                <c:pt idx="7088">
                  <c:v>27.142009614539127</c:v>
                </c:pt>
                <c:pt idx="7089">
                  <c:v>27.628416856364698</c:v>
                </c:pt>
                <c:pt idx="7090">
                  <c:v>28.123540917919588</c:v>
                </c:pt>
                <c:pt idx="7091">
                  <c:v>28.482624211802236</c:v>
                </c:pt>
                <c:pt idx="7092">
                  <c:v>28.846292305739901</c:v>
                </c:pt>
                <c:pt idx="7093">
                  <c:v>29.587617797373191</c:v>
                </c:pt>
                <c:pt idx="7094">
                  <c:v>30.579895713074912</c:v>
                </c:pt>
                <c:pt idx="7095">
                  <c:v>32.748393487249594</c:v>
                </c:pt>
                <c:pt idx="7096">
                  <c:v>34.716505226966966</c:v>
                </c:pt>
                <c:pt idx="7097">
                  <c:v>34.804708438779862</c:v>
                </c:pt>
                <c:pt idx="7098">
                  <c:v>35.249097336511461</c:v>
                </c:pt>
                <c:pt idx="7099">
                  <c:v>34.628525542570998</c:v>
                </c:pt>
                <c:pt idx="7100">
                  <c:v>35.070664925034094</c:v>
                </c:pt>
                <c:pt idx="7101">
                  <c:v>35.699160222082313</c:v>
                </c:pt>
                <c:pt idx="7102">
                  <c:v>35.608690261785092</c:v>
                </c:pt>
                <c:pt idx="7103">
                  <c:v>35.880790289825761</c:v>
                </c:pt>
                <c:pt idx="7104">
                  <c:v>36.802896473174094</c:v>
                </c:pt>
                <c:pt idx="7105">
                  <c:v>37.462434791041325</c:v>
                </c:pt>
                <c:pt idx="7106">
                  <c:v>37.940757720607394</c:v>
                </c:pt>
                <c:pt idx="7107">
                  <c:v>37.940757720607394</c:v>
                </c:pt>
                <c:pt idx="7108">
                  <c:v>39.213174318962039</c:v>
                </c:pt>
                <c:pt idx="7109">
                  <c:v>40.323108091585063</c:v>
                </c:pt>
                <c:pt idx="7110">
                  <c:v>30.347994731691891</c:v>
                </c:pt>
                <c:pt idx="7111">
                  <c:v>23.606521660521629</c:v>
                </c:pt>
                <c:pt idx="7112">
                  <c:v>23.487024456202658</c:v>
                </c:pt>
                <c:pt idx="7113">
                  <c:v>22.043370488028849</c:v>
                </c:pt>
                <c:pt idx="7114">
                  <c:v>21.220128037066829</c:v>
                </c:pt>
                <c:pt idx="7115">
                  <c:v>22.495414506441673</c:v>
                </c:pt>
                <c:pt idx="7116">
                  <c:v>21.112710857518465</c:v>
                </c:pt>
                <c:pt idx="7117">
                  <c:v>23.907931343595092</c:v>
                </c:pt>
                <c:pt idx="7118">
                  <c:v>24.151827602469737</c:v>
                </c:pt>
                <c:pt idx="7119">
                  <c:v>25.280519837531788</c:v>
                </c:pt>
                <c:pt idx="7120">
                  <c:v>28.627538011816618</c:v>
                </c:pt>
                <c:pt idx="7121">
                  <c:v>25.798948168677033</c:v>
                </c:pt>
                <c:pt idx="7122">
                  <c:v>27.004615621676617</c:v>
                </c:pt>
                <c:pt idx="7123">
                  <c:v>27.768984623058721</c:v>
                </c:pt>
                <c:pt idx="7124">
                  <c:v>29.738153580049229</c:v>
                </c:pt>
                <c:pt idx="7125">
                  <c:v>30.271085867130491</c:v>
                </c:pt>
                <c:pt idx="7126">
                  <c:v>30.271085867130491</c:v>
                </c:pt>
                <c:pt idx="7127">
                  <c:v>32.998636861006396</c:v>
                </c:pt>
                <c:pt idx="7128">
                  <c:v>35.518449573371598</c:v>
                </c:pt>
                <c:pt idx="7129">
                  <c:v>37.65303604122775</c:v>
                </c:pt>
                <c:pt idx="7130">
                  <c:v>40.941712097417124</c:v>
                </c:pt>
                <c:pt idx="7131">
                  <c:v>43.402225595718114</c:v>
                </c:pt>
                <c:pt idx="7132">
                  <c:v>45.430550566425211</c:v>
                </c:pt>
                <c:pt idx="7133">
                  <c:v>46.598077570480555</c:v>
                </c:pt>
                <c:pt idx="7134">
                  <c:v>47.312947004247874</c:v>
                </c:pt>
                <c:pt idx="7135">
                  <c:v>49.148469692234244</c:v>
                </c:pt>
                <c:pt idx="7136">
                  <c:v>49.398527111628965</c:v>
                </c:pt>
                <c:pt idx="7137">
                  <c:v>50.029250884285062</c:v>
                </c:pt>
                <c:pt idx="7138">
                  <c:v>48.775754936695428</c:v>
                </c:pt>
                <c:pt idx="7139">
                  <c:v>48.405866643299944</c:v>
                </c:pt>
                <c:pt idx="7140">
                  <c:v>47.67448386819602</c:v>
                </c:pt>
                <c:pt idx="7141">
                  <c:v>46.127508759819264</c:v>
                </c:pt>
                <c:pt idx="7142">
                  <c:v>44.630730985357062</c:v>
                </c:pt>
                <c:pt idx="7143">
                  <c:v>43.844992487486955</c:v>
                </c:pt>
                <c:pt idx="7144">
                  <c:v>42.100572346687116</c:v>
                </c:pt>
                <c:pt idx="7145">
                  <c:v>41.359378112472001</c:v>
                </c:pt>
                <c:pt idx="7146">
                  <c:v>41.150015203023251</c:v>
                </c:pt>
                <c:pt idx="7147">
                  <c:v>39.512817629437805</c:v>
                </c:pt>
                <c:pt idx="7148">
                  <c:v>38.230677994668817</c:v>
                </c:pt>
                <c:pt idx="7149">
                  <c:v>37.272798372390312</c:v>
                </c:pt>
                <c:pt idx="7150">
                  <c:v>36.523803702880009</c:v>
                </c:pt>
                <c:pt idx="7151">
                  <c:v>36.616598665194296</c:v>
                </c:pt>
                <c:pt idx="7152">
                  <c:v>36.246827417479544</c:v>
                </c:pt>
                <c:pt idx="7153">
                  <c:v>35.070664925034094</c:v>
                </c:pt>
                <c:pt idx="7154">
                  <c:v>34.278830771260324</c:v>
                </c:pt>
                <c:pt idx="7155">
                  <c:v>33.419965713311051</c:v>
                </c:pt>
                <c:pt idx="7156">
                  <c:v>32.665401454939698</c:v>
                </c:pt>
                <c:pt idx="7157">
                  <c:v>31.685750634016809</c:v>
                </c:pt>
                <c:pt idx="7158">
                  <c:v>30.813568741199191</c:v>
                </c:pt>
                <c:pt idx="7159">
                  <c:v>30.271085867130491</c:v>
                </c:pt>
                <c:pt idx="7160">
                  <c:v>29.512635904500627</c:v>
                </c:pt>
                <c:pt idx="7161">
                  <c:v>28.773189103776989</c:v>
                </c:pt>
                <c:pt idx="7162">
                  <c:v>28.052269335774962</c:v>
                </c:pt>
                <c:pt idx="7163">
                  <c:v>27.418898254889907</c:v>
                </c:pt>
                <c:pt idx="7164">
                  <c:v>26.664165730003734</c:v>
                </c:pt>
                <c:pt idx="7165">
                  <c:v>26.062135595929085</c:v>
                </c:pt>
                <c:pt idx="7166">
                  <c:v>25.344749316605029</c:v>
                </c:pt>
                <c:pt idx="7167">
                  <c:v>24.709730002913489</c:v>
                </c:pt>
                <c:pt idx="7168">
                  <c:v>24.213189446116274</c:v>
                </c:pt>
                <c:pt idx="7169">
                  <c:v>23.546697253894187</c:v>
                </c:pt>
                <c:pt idx="7170">
                  <c:v>23.073527771111191</c:v>
                </c:pt>
                <c:pt idx="7171">
                  <c:v>22.495414506441673</c:v>
                </c:pt>
                <c:pt idx="7172">
                  <c:v>21.931786020610634</c:v>
                </c:pt>
                <c:pt idx="7173">
                  <c:v>21.54566981272017</c:v>
                </c:pt>
                <c:pt idx="7174">
                  <c:v>21.166351305931617</c:v>
                </c:pt>
                <c:pt idx="7175">
                  <c:v>20.793710824511596</c:v>
                </c:pt>
                <c:pt idx="7176">
                  <c:v>20.53156243118281</c:v>
                </c:pt>
                <c:pt idx="7177">
                  <c:v>20.170097613837711</c:v>
                </c:pt>
                <c:pt idx="7178">
                  <c:v>19.915811174665027</c:v>
                </c:pt>
                <c:pt idx="7179">
                  <c:v>19.466147060171579</c:v>
                </c:pt>
                <c:pt idx="7180">
                  <c:v>19.07497599117103</c:v>
                </c:pt>
                <c:pt idx="7181">
                  <c:v>18.644296461583853</c:v>
                </c:pt>
                <c:pt idx="7182">
                  <c:v>18.223340921022409</c:v>
                </c:pt>
                <c:pt idx="7183">
                  <c:v>17.947997484808443</c:v>
                </c:pt>
                <c:pt idx="7184">
                  <c:v>17.632017166491117</c:v>
                </c:pt>
                <c:pt idx="7185">
                  <c:v>17.233917118425346</c:v>
                </c:pt>
                <c:pt idx="7186">
                  <c:v>16.84480547178714</c:v>
                </c:pt>
                <c:pt idx="7187">
                  <c:v>16.548247206750879</c:v>
                </c:pt>
                <c:pt idx="7188">
                  <c:v>16.174616785103492</c:v>
                </c:pt>
                <c:pt idx="7189">
                  <c:v>15.930228306374097</c:v>
                </c:pt>
                <c:pt idx="7190">
                  <c:v>15.689532386753196</c:v>
                </c:pt>
                <c:pt idx="7191">
                  <c:v>15.53109227548685</c:v>
                </c:pt>
                <c:pt idx="7192">
                  <c:v>15.218995898665614</c:v>
                </c:pt>
                <c:pt idx="7193">
                  <c:v>14.951060538601022</c:v>
                </c:pt>
                <c:pt idx="7194">
                  <c:v>14.762571022139385</c:v>
                </c:pt>
                <c:pt idx="7195">
                  <c:v>14.429258039399302</c:v>
                </c:pt>
                <c:pt idx="7196">
                  <c:v>14.24734693926537</c:v>
                </c:pt>
                <c:pt idx="7197">
                  <c:v>13.961047348728657</c:v>
                </c:pt>
                <c:pt idx="7198">
                  <c:v>13.750104538252472</c:v>
                </c:pt>
                <c:pt idx="7199">
                  <c:v>13.508029487118163</c:v>
                </c:pt>
                <c:pt idx="7200">
                  <c:v>13.203041853694408</c:v>
                </c:pt>
                <c:pt idx="7201">
                  <c:v>13.069711466988904</c:v>
                </c:pt>
                <c:pt idx="7202">
                  <c:v>12.80707639132307</c:v>
                </c:pt>
                <c:pt idx="7203">
                  <c:v>12.645616297568834</c:v>
                </c:pt>
                <c:pt idx="7204">
                  <c:v>12.42298612022415</c:v>
                </c:pt>
                <c:pt idx="7205">
                  <c:v>12.297533094943986</c:v>
                </c:pt>
                <c:pt idx="7206">
                  <c:v>12.019876348698823</c:v>
                </c:pt>
                <c:pt idx="7207">
                  <c:v>11.959031229685372</c:v>
                </c:pt>
                <c:pt idx="7208">
                  <c:v>11.689017262343864</c:v>
                </c:pt>
                <c:pt idx="7209">
                  <c:v>11.570976192030999</c:v>
                </c:pt>
                <c:pt idx="7210">
                  <c:v>11.30972382738555</c:v>
                </c:pt>
                <c:pt idx="7211">
                  <c:v>11.281062361421865</c:v>
                </c:pt>
                <c:pt idx="7212">
                  <c:v>11.054370083297247</c:v>
                </c:pt>
                <c:pt idx="7213">
                  <c:v>10.887345372674323</c:v>
                </c:pt>
                <c:pt idx="7214">
                  <c:v>10.64152819388851</c:v>
                </c:pt>
                <c:pt idx="7215">
                  <c:v>10.32238373624582</c:v>
                </c:pt>
                <c:pt idx="7216">
                  <c:v>10.012810571653224</c:v>
                </c:pt>
                <c:pt idx="7217">
                  <c:v>9.7619369876257327</c:v>
                </c:pt>
                <c:pt idx="7218">
                  <c:v>9.5415295579316375</c:v>
                </c:pt>
                <c:pt idx="7219">
                  <c:v>9.3497930881751969</c:v>
                </c:pt>
                <c:pt idx="7220">
                  <c:v>9.1155315803637844</c:v>
                </c:pt>
                <c:pt idx="7221">
                  <c:v>8.8871395558151978</c:v>
                </c:pt>
                <c:pt idx="7222">
                  <c:v>8.6864835190764786</c:v>
                </c:pt>
                <c:pt idx="7223">
                  <c:v>8.4688414057625589</c:v>
                </c:pt>
                <c:pt idx="7224">
                  <c:v>8.2148568512832547</c:v>
                </c:pt>
                <c:pt idx="7225">
                  <c:v>8.0293797798586493</c:v>
                </c:pt>
                <c:pt idx="7226">
                  <c:v>7.8282015723537866</c:v>
                </c:pt>
                <c:pt idx="7227">
                  <c:v>7.6320639373818704</c:v>
                </c:pt>
                <c:pt idx="7228">
                  <c:v>7.478698065859489</c:v>
                </c:pt>
                <c:pt idx="7229">
                  <c:v>7.3656995529750668</c:v>
                </c:pt>
                <c:pt idx="7230">
                  <c:v>7.1629513254755208</c:v>
                </c:pt>
                <c:pt idx="7231">
                  <c:v>7.0190122440268707</c:v>
                </c:pt>
                <c:pt idx="7232">
                  <c:v>6.9129593002513827</c:v>
                </c:pt>
                <c:pt idx="7233">
                  <c:v>6.7397532994507898</c:v>
                </c:pt>
                <c:pt idx="7234">
                  <c:v>6.604318357199646</c:v>
                </c:pt>
                <c:pt idx="7235">
                  <c:v>6.455204422553579</c:v>
                </c:pt>
                <c:pt idx="7236">
                  <c:v>6.2934675897704997</c:v>
                </c:pt>
                <c:pt idx="7237">
                  <c:v>6.1357831155753804</c:v>
                </c:pt>
                <c:pt idx="7238">
                  <c:v>5.966889564860006</c:v>
                </c:pt>
                <c:pt idx="7239">
                  <c:v>5.8173875883749444</c:v>
                </c:pt>
                <c:pt idx="7240">
                  <c:v>5.6429213864383465</c:v>
                </c:pt>
                <c:pt idx="7241">
                  <c:v>5.4321780958294781</c:v>
                </c:pt>
                <c:pt idx="7242">
                  <c:v>5.2160530530100102</c:v>
                </c:pt>
                <c:pt idx="7243">
                  <c:v>4.9453837789441124</c:v>
                </c:pt>
                <c:pt idx="7244">
                  <c:v>4.6768775568923626</c:v>
                </c:pt>
                <c:pt idx="7245">
                  <c:v>4.3894084968476994</c:v>
                </c:pt>
                <c:pt idx="7246">
                  <c:v>4.109168970748688</c:v>
                </c:pt>
                <c:pt idx="7247">
                  <c:v>3.8959376690300784</c:v>
                </c:pt>
                <c:pt idx="7248">
                  <c:v>3.7409336023947213</c:v>
                </c:pt>
                <c:pt idx="7249">
                  <c:v>3.628741236424275</c:v>
                </c:pt>
                <c:pt idx="7250">
                  <c:v>3.5020956221393278</c:v>
                </c:pt>
                <c:pt idx="7251">
                  <c:v>3.3372596689231244</c:v>
                </c:pt>
                <c:pt idx="7252">
                  <c:v>3.1640839663800882</c:v>
                </c:pt>
                <c:pt idx="7253">
                  <c:v>2.9696003108528513</c:v>
                </c:pt>
                <c:pt idx="7254">
                  <c:v>2.7800077075637057</c:v>
                </c:pt>
                <c:pt idx="7255">
                  <c:v>2.6491588473761802</c:v>
                </c:pt>
                <c:pt idx="7256">
                  <c:v>2.5567013455304552</c:v>
                </c:pt>
                <c:pt idx="7257">
                  <c:v>2.4674706753471694</c:v>
                </c:pt>
                <c:pt idx="7258">
                  <c:v>2.3632953475196614</c:v>
                </c:pt>
                <c:pt idx="7259">
                  <c:v>2.2808146823184412</c:v>
                </c:pt>
                <c:pt idx="7260">
                  <c:v>2.2180329830692069</c:v>
                </c:pt>
                <c:pt idx="7261">
                  <c:v>2.1569794127167183</c:v>
                </c:pt>
                <c:pt idx="7262">
                  <c:v>2.0922905811621311</c:v>
                </c:pt>
                <c:pt idx="7263">
                  <c:v>2.0141508780211814</c:v>
                </c:pt>
                <c:pt idx="7264">
                  <c:v>1.9487942968900975</c:v>
                </c:pt>
                <c:pt idx="7265">
                  <c:v>1.895151789940964</c:v>
                </c:pt>
                <c:pt idx="7266">
                  <c:v>1.8429858465041404</c:v>
                </c:pt>
                <c:pt idx="7267">
                  <c:v>1.7968093547673054</c:v>
                </c:pt>
                <c:pt idx="7268">
                  <c:v>1.7607025775030625</c:v>
                </c:pt>
                <c:pt idx="7269">
                  <c:v>1.716587714561874</c:v>
                </c:pt>
                <c:pt idx="7270">
                  <c:v>1.6778301722328637</c:v>
                </c:pt>
                <c:pt idx="7271">
                  <c:v>1.6357916990503976</c:v>
                </c:pt>
                <c:pt idx="7272">
                  <c:v>1.6069930555134651</c:v>
                </c:pt>
                <c:pt idx="7273">
                  <c:v>1.5747006255087741</c:v>
                </c:pt>
                <c:pt idx="7274">
                  <c:v>1.5391466449979299</c:v>
                </c:pt>
                <c:pt idx="7275">
                  <c:v>1.5197424692118657</c:v>
                </c:pt>
                <c:pt idx="7276">
                  <c:v>1.4929869100143334</c:v>
                </c:pt>
                <c:pt idx="7277">
                  <c:v>1.4854293475577729</c:v>
                </c:pt>
                <c:pt idx="7278">
                  <c:v>1.4482115272889668</c:v>
                </c:pt>
                <c:pt idx="7279">
                  <c:v>1.4408806197007069</c:v>
                </c:pt>
                <c:pt idx="7280">
                  <c:v>1.4047789794436341</c:v>
                </c:pt>
                <c:pt idx="7281">
                  <c:v>1.3661110367638682</c:v>
                </c:pt>
                <c:pt idx="7282">
                  <c:v>1.3352666436202119</c:v>
                </c:pt>
                <c:pt idx="7283">
                  <c:v>1.3018111891181912</c:v>
                </c:pt>
                <c:pt idx="7284">
                  <c:v>1.272418573850927</c:v>
                </c:pt>
                <c:pt idx="7285">
                  <c:v>1.2436895923267659</c:v>
                </c:pt>
                <c:pt idx="7286">
                  <c:v>1.2280102731720619</c:v>
                </c:pt>
                <c:pt idx="7287">
                  <c:v>1.2063907539280718</c:v>
                </c:pt>
                <c:pt idx="7288">
                  <c:v>1.1942080654596501</c:v>
                </c:pt>
                <c:pt idx="7289">
                  <c:v>1.1702105253131077</c:v>
                </c:pt>
                <c:pt idx="7290">
                  <c:v>1.1642868704752425</c:v>
                </c:pt>
                <c:pt idx="7291">
                  <c:v>1.1379993133159041</c:v>
                </c:pt>
                <c:pt idx="7292">
                  <c:v>1.1351153588460103</c:v>
                </c:pt>
                <c:pt idx="7293">
                  <c:v>1.12080484591854</c:v>
                </c:pt>
                <c:pt idx="7294">
                  <c:v>1.1010727130003855</c:v>
                </c:pt>
                <c:pt idx="7295">
                  <c:v>1.1010727130003855</c:v>
                </c:pt>
                <c:pt idx="7296">
                  <c:v>1.1010727130003855</c:v>
                </c:pt>
                <c:pt idx="7297">
                  <c:v>1.1010727130003855</c:v>
                </c:pt>
                <c:pt idx="7298">
                  <c:v>1.0871913791159618</c:v>
                </c:pt>
                <c:pt idx="7299">
                  <c:v>1.0762124207360211</c:v>
                </c:pt>
                <c:pt idx="7300">
                  <c:v>1.0734850485970195</c:v>
                </c:pt>
                <c:pt idx="7301">
                  <c:v>1.0680510221855801</c:v>
                </c:pt>
                <c:pt idx="7302">
                  <c:v>1.0653443329253418</c:v>
                </c:pt>
                <c:pt idx="7303">
                  <c:v>1.0360196674779039</c:v>
                </c:pt>
                <c:pt idx="7304">
                  <c:v>1.0333941531072333</c:v>
                </c:pt>
                <c:pt idx="7305">
                  <c:v>1.020366049600429</c:v>
                </c:pt>
                <c:pt idx="7306">
                  <c:v>1.0075021926983379</c:v>
                </c:pt>
                <c:pt idx="7307">
                  <c:v>1.0126281589780253</c:v>
                </c:pt>
                <c:pt idx="7308">
                  <c:v>1.020366049600429</c:v>
                </c:pt>
                <c:pt idx="7309">
                  <c:v>1.0100619241207185</c:v>
                </c:pt>
                <c:pt idx="7310">
                  <c:v>1.0049489482296818</c:v>
                </c:pt>
                <c:pt idx="7311">
                  <c:v>1.0049489482296818</c:v>
                </c:pt>
                <c:pt idx="7312">
                  <c:v>1.0049489482296818</c:v>
                </c:pt>
                <c:pt idx="7313">
                  <c:v>0.99227945626746161</c:v>
                </c:pt>
                <c:pt idx="7314">
                  <c:v>0.97481005452966552</c:v>
                </c:pt>
                <c:pt idx="7315">
                  <c:v>0.96252052661652165</c:v>
                </c:pt>
                <c:pt idx="7316">
                  <c:v>0.96252052661652165</c:v>
                </c:pt>
                <c:pt idx="7317">
                  <c:v>0.96008127613313354</c:v>
                </c:pt>
                <c:pt idx="7318">
                  <c:v>0.94797743540324064</c:v>
                </c:pt>
                <c:pt idx="7319">
                  <c:v>0.94557504048946561</c:v>
                </c:pt>
                <c:pt idx="7320">
                  <c:v>0.94557504048946561</c:v>
                </c:pt>
                <c:pt idx="7321">
                  <c:v>0.94557504048946561</c:v>
                </c:pt>
                <c:pt idx="7322">
                  <c:v>0.92422561316563134</c:v>
                </c:pt>
                <c:pt idx="7323">
                  <c:v>0.91721679833109049</c:v>
                </c:pt>
                <c:pt idx="7324">
                  <c:v>0.89650765041826452</c:v>
                </c:pt>
                <c:pt idx="7325">
                  <c:v>0.88970903325161577</c:v>
                </c:pt>
                <c:pt idx="7326">
                  <c:v>0.88072434239224118</c:v>
                </c:pt>
                <c:pt idx="7327">
                  <c:v>0.86521890462435269</c:v>
                </c:pt>
                <c:pt idx="7328">
                  <c:v>0.86521890462435269</c:v>
                </c:pt>
                <c:pt idx="7329">
                  <c:v>0.86521890462435269</c:v>
                </c:pt>
                <c:pt idx="7330">
                  <c:v>0.86521890462435269</c:v>
                </c:pt>
                <c:pt idx="7331">
                  <c:v>0.86521890462435269</c:v>
                </c:pt>
                <c:pt idx="7332">
                  <c:v>0.86521890462435269</c:v>
                </c:pt>
                <c:pt idx="7333">
                  <c:v>0.86521890462435269</c:v>
                </c:pt>
                <c:pt idx="7334">
                  <c:v>0.85865756396524218</c:v>
                </c:pt>
                <c:pt idx="7335">
                  <c:v>0.84568377802675954</c:v>
                </c:pt>
                <c:pt idx="7336">
                  <c:v>0.83927058094118945</c:v>
                </c:pt>
                <c:pt idx="7337">
                  <c:v>0.83502215800400781</c:v>
                </c:pt>
                <c:pt idx="7338">
                  <c:v>0.81616882102625432</c:v>
                </c:pt>
                <c:pt idx="7339">
                  <c:v>0.80587929902016764</c:v>
                </c:pt>
                <c:pt idx="7340">
                  <c:v>0.78968520237080486</c:v>
                </c:pt>
                <c:pt idx="7341">
                  <c:v>0.7718554943996685</c:v>
                </c:pt>
                <c:pt idx="7342">
                  <c:v>0.76019323416924511</c:v>
                </c:pt>
                <c:pt idx="7343">
                  <c:v>0.74491719627957875</c:v>
                </c:pt>
                <c:pt idx="7344">
                  <c:v>0.72809827143146277</c:v>
                </c:pt>
                <c:pt idx="7345">
                  <c:v>0.72074560034511237</c:v>
                </c:pt>
                <c:pt idx="7346">
                  <c:v>0.70985557907539765</c:v>
                </c:pt>
                <c:pt idx="7347">
                  <c:v>0.69913009930714998</c:v>
                </c:pt>
                <c:pt idx="7348">
                  <c:v>0.69913009930714998</c:v>
                </c:pt>
                <c:pt idx="7349">
                  <c:v>0.69913009930714998</c:v>
                </c:pt>
                <c:pt idx="7350">
                  <c:v>0.69913009930714998</c:v>
                </c:pt>
                <c:pt idx="7351">
                  <c:v>0.69913009930714998</c:v>
                </c:pt>
                <c:pt idx="7352">
                  <c:v>0.69913009930714998</c:v>
                </c:pt>
                <c:pt idx="7353">
                  <c:v>0.69913009930714998</c:v>
                </c:pt>
                <c:pt idx="7354">
                  <c:v>0.69913009930714998</c:v>
                </c:pt>
                <c:pt idx="7355">
                  <c:v>0.69913009930714998</c:v>
                </c:pt>
                <c:pt idx="7356">
                  <c:v>0.69913009930714998</c:v>
                </c:pt>
                <c:pt idx="7357">
                  <c:v>0.70090635875005258</c:v>
                </c:pt>
                <c:pt idx="7358">
                  <c:v>0.70985557907539765</c:v>
                </c:pt>
                <c:pt idx="7359">
                  <c:v>0.71165908843178316</c:v>
                </c:pt>
                <c:pt idx="7360">
                  <c:v>0.71165908843178316</c:v>
                </c:pt>
                <c:pt idx="7361">
                  <c:v>0.71346717991175879</c:v>
                </c:pt>
                <c:pt idx="7362">
                  <c:v>0.71891906365791669</c:v>
                </c:pt>
                <c:pt idx="7363">
                  <c:v>0.72074560034511237</c:v>
                </c:pt>
                <c:pt idx="7364">
                  <c:v>0.72074560034511237</c:v>
                </c:pt>
                <c:pt idx="7365">
                  <c:v>0.72074560034511237</c:v>
                </c:pt>
                <c:pt idx="7366">
                  <c:v>0.72074560034511237</c:v>
                </c:pt>
                <c:pt idx="7367">
                  <c:v>0.72074560034511237</c:v>
                </c:pt>
                <c:pt idx="7368">
                  <c:v>0.72074560034511237</c:v>
                </c:pt>
                <c:pt idx="7369">
                  <c:v>0.72257677766076633</c:v>
                </c:pt>
                <c:pt idx="7370">
                  <c:v>0.72257677766076633</c:v>
                </c:pt>
                <c:pt idx="7371">
                  <c:v>0.72441260739519564</c:v>
                </c:pt>
                <c:pt idx="7372">
                  <c:v>0.72074560034511237</c:v>
                </c:pt>
                <c:pt idx="7373">
                  <c:v>0.72074560034511237</c:v>
                </c:pt>
                <c:pt idx="7374">
                  <c:v>0.72074560034511237</c:v>
                </c:pt>
                <c:pt idx="7375">
                  <c:v>0.72074560034511237</c:v>
                </c:pt>
                <c:pt idx="7376">
                  <c:v>0.72074560034511237</c:v>
                </c:pt>
                <c:pt idx="7377">
                  <c:v>0.72074560034511237</c:v>
                </c:pt>
                <c:pt idx="7378">
                  <c:v>0.72074560034511237</c:v>
                </c:pt>
                <c:pt idx="7379">
                  <c:v>0.72074560034511237</c:v>
                </c:pt>
                <c:pt idx="7380">
                  <c:v>0.72074560034511237</c:v>
                </c:pt>
                <c:pt idx="7381">
                  <c:v>0.72074560034511237</c:v>
                </c:pt>
                <c:pt idx="7382">
                  <c:v>0.72074560034511237</c:v>
                </c:pt>
                <c:pt idx="7383">
                  <c:v>0.71527986515700481</c:v>
                </c:pt>
                <c:pt idx="7384">
                  <c:v>0.70268713108349357</c:v>
                </c:pt>
                <c:pt idx="7385">
                  <c:v>0.69913009930714998</c:v>
                </c:pt>
                <c:pt idx="7386">
                  <c:v>0.69735834131807073</c:v>
                </c:pt>
                <c:pt idx="7387">
                  <c:v>0.6885666749198136</c:v>
                </c:pt>
                <c:pt idx="7388">
                  <c:v>0.67988584593967882</c:v>
                </c:pt>
                <c:pt idx="7389">
                  <c:v>0.67816285735658266</c:v>
                </c:pt>
                <c:pt idx="7390">
                  <c:v>0.67816285735658266</c:v>
                </c:pt>
                <c:pt idx="7391">
                  <c:v>0.67816285735658266</c:v>
                </c:pt>
                <c:pt idx="7392">
                  <c:v>0.67816285735658266</c:v>
                </c:pt>
                <c:pt idx="7393">
                  <c:v>0.67644423522658292</c:v>
                </c:pt>
                <c:pt idx="7394">
                  <c:v>0.66961319034564581</c:v>
                </c:pt>
                <c:pt idx="7395">
                  <c:v>0.66622358024670303</c:v>
                </c:pt>
                <c:pt idx="7396">
                  <c:v>0.66285112849647643</c:v>
                </c:pt>
                <c:pt idx="7397">
                  <c:v>0.66117130984233907</c:v>
                </c:pt>
                <c:pt idx="7398">
                  <c:v>0.65949574823867874</c:v>
                </c:pt>
                <c:pt idx="7399">
                  <c:v>0.65949574823867874</c:v>
                </c:pt>
                <c:pt idx="7400">
                  <c:v>0.66117130984233907</c:v>
                </c:pt>
                <c:pt idx="7401">
                  <c:v>0.66622358024670303</c:v>
                </c:pt>
                <c:pt idx="7402">
                  <c:v>0.66622358024670303</c:v>
                </c:pt>
                <c:pt idx="7403">
                  <c:v>0.66622358024670303</c:v>
                </c:pt>
                <c:pt idx="7404">
                  <c:v>0.66791623505683162</c:v>
                </c:pt>
                <c:pt idx="7405">
                  <c:v>0.66791623505683162</c:v>
                </c:pt>
                <c:pt idx="7406">
                  <c:v>0.66622358024670303</c:v>
                </c:pt>
                <c:pt idx="7407">
                  <c:v>0.66453521501684965</c:v>
                </c:pt>
                <c:pt idx="7408">
                  <c:v>0.65949574823867874</c:v>
                </c:pt>
                <c:pt idx="7409">
                  <c:v>0.65782443289713632</c:v>
                </c:pt>
                <c:pt idx="7410">
                  <c:v>0.65782443289713632</c:v>
                </c:pt>
                <c:pt idx="7411">
                  <c:v>0.65449449798362591</c:v>
                </c:pt>
                <c:pt idx="7412">
                  <c:v>0.63971715920010563</c:v>
                </c:pt>
                <c:pt idx="7413">
                  <c:v>0.63486589880281763</c:v>
                </c:pt>
                <c:pt idx="7414">
                  <c:v>0.61895916789347694</c:v>
                </c:pt>
                <c:pt idx="7415">
                  <c:v>0.60652122017715671</c:v>
                </c:pt>
                <c:pt idx="7416">
                  <c:v>0.59132467259387322</c:v>
                </c:pt>
                <c:pt idx="7417">
                  <c:v>0.5721369546523245</c:v>
                </c:pt>
                <c:pt idx="7418">
                  <c:v>0.55357185324762781</c:v>
                </c:pt>
                <c:pt idx="7419">
                  <c:v>0.53289788918670311</c:v>
                </c:pt>
                <c:pt idx="7420">
                  <c:v>0.51299602505731356</c:v>
                </c:pt>
                <c:pt idx="7421">
                  <c:v>0.49258592694826137</c:v>
                </c:pt>
                <c:pt idx="7422">
                  <c:v>0.47418957299547176</c:v>
                </c:pt>
                <c:pt idx="7423">
                  <c:v>0.45532343128209835</c:v>
                </c:pt>
                <c:pt idx="7424">
                  <c:v>0.43831870064198736</c:v>
                </c:pt>
                <c:pt idx="7425">
                  <c:v>0.42409582785108635</c:v>
                </c:pt>
                <c:pt idx="7426">
                  <c:v>0.40929458600590962</c:v>
                </c:pt>
                <c:pt idx="7427">
                  <c:v>0.39701964801890482</c:v>
                </c:pt>
                <c:pt idx="7428">
                  <c:v>0.38609128617908223</c:v>
                </c:pt>
                <c:pt idx="7429">
                  <c:v>0.37833280471484476</c:v>
                </c:pt>
                <c:pt idx="7430">
                  <c:v>0.36979071300068383</c:v>
                </c:pt>
                <c:pt idx="7431">
                  <c:v>0.36420340351451791</c:v>
                </c:pt>
                <c:pt idx="7432">
                  <c:v>0.36420340351451791</c:v>
                </c:pt>
                <c:pt idx="7433">
                  <c:v>0.36328042753270012</c:v>
                </c:pt>
                <c:pt idx="7434">
                  <c:v>0.35961185475816776</c:v>
                </c:pt>
                <c:pt idx="7435">
                  <c:v>0.35870051482692</c:v>
                </c:pt>
                <c:pt idx="7436">
                  <c:v>0.35870051482692</c:v>
                </c:pt>
                <c:pt idx="7437">
                  <c:v>0.35961185475816776</c:v>
                </c:pt>
                <c:pt idx="7438">
                  <c:v>0.36235979058630718</c:v>
                </c:pt>
                <c:pt idx="7439">
                  <c:v>0.36420340351451791</c:v>
                </c:pt>
                <c:pt idx="7440">
                  <c:v>0.36420340351451791</c:v>
                </c:pt>
                <c:pt idx="7441">
                  <c:v>0.36420340351451791</c:v>
                </c:pt>
                <c:pt idx="7442">
                  <c:v>0.36512872447448225</c:v>
                </c:pt>
                <c:pt idx="7443">
                  <c:v>0.36979071300068383</c:v>
                </c:pt>
                <c:pt idx="7444">
                  <c:v>0.379294023832145</c:v>
                </c:pt>
                <c:pt idx="7445">
                  <c:v>0.38609128617908223</c:v>
                </c:pt>
                <c:pt idx="7446">
                  <c:v>0.39301036108437853</c:v>
                </c:pt>
                <c:pt idx="7447">
                  <c:v>0.40311039737534704</c:v>
                </c:pt>
                <c:pt idx="7448">
                  <c:v>0.40825733849881229</c:v>
                </c:pt>
                <c:pt idx="7449">
                  <c:v>0.41662948321877574</c:v>
                </c:pt>
                <c:pt idx="7450">
                  <c:v>0.41981311320440579</c:v>
                </c:pt>
                <c:pt idx="7451">
                  <c:v>0.42842223252118139</c:v>
                </c:pt>
                <c:pt idx="7452">
                  <c:v>0.42951071238611488</c:v>
                </c:pt>
                <c:pt idx="7453">
                  <c:v>0.43060195772008097</c:v>
                </c:pt>
                <c:pt idx="7454">
                  <c:v>0.43499473453722542</c:v>
                </c:pt>
                <c:pt idx="7455">
                  <c:v>0.4682114175934306</c:v>
                </c:pt>
                <c:pt idx="7456">
                  <c:v>6.3094572192343303</c:v>
                </c:pt>
                <c:pt idx="7457">
                  <c:v>20.272718968883687</c:v>
                </c:pt>
                <c:pt idx="7458">
                  <c:v>27.210968526371165</c:v>
                </c:pt>
                <c:pt idx="7459">
                  <c:v>33.846674121217646</c:v>
                </c:pt>
                <c:pt idx="7460">
                  <c:v>47.795609038232861</c:v>
                </c:pt>
                <c:pt idx="7461">
                  <c:v>59.602160139079508</c:v>
                </c:pt>
                <c:pt idx="7462">
                  <c:v>62.229455359811311</c:v>
                </c:pt>
                <c:pt idx="7463">
                  <c:v>69.052276361040413</c:v>
                </c:pt>
                <c:pt idx="7464">
                  <c:v>84.593695956994054</c:v>
                </c:pt>
                <c:pt idx="7465">
                  <c:v>91.053364923207567</c:v>
                </c:pt>
                <c:pt idx="7466">
                  <c:v>100.27022743079111</c:v>
                </c:pt>
                <c:pt idx="7467">
                  <c:v>101.29313204748144</c:v>
                </c:pt>
                <c:pt idx="7468">
                  <c:v>107.92697382356211</c:v>
                </c:pt>
                <c:pt idx="7469">
                  <c:v>108.75168634142888</c:v>
                </c:pt>
                <c:pt idx="7470">
                  <c:v>108.20118073667885</c:v>
                </c:pt>
                <c:pt idx="7471">
                  <c:v>107.10851546836616</c:v>
                </c:pt>
                <c:pt idx="7472">
                  <c:v>106.56632766360246</c:v>
                </c:pt>
                <c:pt idx="7473">
                  <c:v>104.16024673908447</c:v>
                </c:pt>
                <c:pt idx="7474">
                  <c:v>101.03643173358853</c:v>
                </c:pt>
                <c:pt idx="7475">
                  <c:v>98.255303166025485</c:v>
                </c:pt>
                <c:pt idx="7476">
                  <c:v>96.770726165725279</c:v>
                </c:pt>
                <c:pt idx="7477">
                  <c:v>94.585812756546474</c:v>
                </c:pt>
                <c:pt idx="7478">
                  <c:v>92.685116467039748</c:v>
                </c:pt>
                <c:pt idx="7479">
                  <c:v>90.592448964955409</c:v>
                </c:pt>
                <c:pt idx="7480">
                  <c:v>87.875538624197489</c:v>
                </c:pt>
                <c:pt idx="7481">
                  <c:v>86.109684894829357</c:v>
                </c:pt>
                <c:pt idx="7482">
                  <c:v>85.240109708040535</c:v>
                </c:pt>
                <c:pt idx="7483">
                  <c:v>83.527214766213774</c:v>
                </c:pt>
                <c:pt idx="7484">
                  <c:v>81.434418584534455</c:v>
                </c:pt>
                <c:pt idx="7485">
                  <c:v>79.595772124144048</c:v>
                </c:pt>
                <c:pt idx="7486">
                  <c:v>77.798639078659718</c:v>
                </c:pt>
                <c:pt idx="7487">
                  <c:v>76.04208214792294</c:v>
                </c:pt>
                <c:pt idx="7488">
                  <c:v>74.325185194372111</c:v>
                </c:pt>
                <c:pt idx="7489">
                  <c:v>73.016666196829888</c:v>
                </c:pt>
                <c:pt idx="7490">
                  <c:v>71.731184100742496</c:v>
                </c:pt>
                <c:pt idx="7491">
                  <c:v>69.933940548284582</c:v>
                </c:pt>
                <c:pt idx="7492">
                  <c:v>69.052276361040413</c:v>
                </c:pt>
                <c:pt idx="7493">
                  <c:v>67.493196972743135</c:v>
                </c:pt>
                <c:pt idx="7494">
                  <c:v>65.969318864796378</c:v>
                </c:pt>
                <c:pt idx="7495">
                  <c:v>65.137637059881641</c:v>
                </c:pt>
                <c:pt idx="7496">
                  <c:v>63.666943366723018</c:v>
                </c:pt>
                <c:pt idx="7497">
                  <c:v>62.864287840126785</c:v>
                </c:pt>
                <c:pt idx="7498">
                  <c:v>61.757541658591308</c:v>
                </c:pt>
                <c:pt idx="7499">
                  <c:v>60.516527526993379</c:v>
                </c:pt>
                <c:pt idx="7500">
                  <c:v>59.753589608171609</c:v>
                </c:pt>
                <c:pt idx="7501">
                  <c:v>58.404458271098996</c:v>
                </c:pt>
                <c:pt idx="7502">
                  <c:v>57.668147420755012</c:v>
                </c:pt>
                <c:pt idx="7503">
                  <c:v>56.366101713602745</c:v>
                </c:pt>
                <c:pt idx="7504">
                  <c:v>55.655488628370811</c:v>
                </c:pt>
                <c:pt idx="7505">
                  <c:v>54.675655695600206</c:v>
                </c:pt>
                <c:pt idx="7506">
                  <c:v>53.576951641806495</c:v>
                </c:pt>
                <c:pt idx="7507">
                  <c:v>52.901501650658297</c:v>
                </c:pt>
                <c:pt idx="7508">
                  <c:v>51.707078451598726</c:v>
                </c:pt>
                <c:pt idx="7509">
                  <c:v>51.314960625236978</c:v>
                </c:pt>
                <c:pt idx="7510">
                  <c:v>50.029250884285062</c:v>
                </c:pt>
                <c:pt idx="7511">
                  <c:v>49.524032508027261</c:v>
                </c:pt>
                <c:pt idx="7512">
                  <c:v>48.405866643299944</c:v>
                </c:pt>
                <c:pt idx="7513">
                  <c:v>47.917041947454734</c:v>
                </c:pt>
                <c:pt idx="7514">
                  <c:v>46.954151835508455</c:v>
                </c:pt>
                <c:pt idx="7515">
                  <c:v>46.244703575338299</c:v>
                </c:pt>
                <c:pt idx="7516">
                  <c:v>45.315419003652828</c:v>
                </c:pt>
                <c:pt idx="7517">
                  <c:v>44.068066893332244</c:v>
                </c:pt>
                <c:pt idx="7518">
                  <c:v>42.638115333778231</c:v>
                </c:pt>
                <c:pt idx="7519">
                  <c:v>41.045731510676227</c:v>
                </c:pt>
                <c:pt idx="7520">
                  <c:v>39.312802086725476</c:v>
                </c:pt>
                <c:pt idx="7521">
                  <c:v>37.557614505972275</c:v>
                </c:pt>
                <c:pt idx="7522">
                  <c:v>35.699160222082313</c:v>
                </c:pt>
                <c:pt idx="7523">
                  <c:v>33.932667378521813</c:v>
                </c:pt>
                <c:pt idx="7524">
                  <c:v>32.090316465183577</c:v>
                </c:pt>
                <c:pt idx="7525">
                  <c:v>30.347994731691891</c:v>
                </c:pt>
                <c:pt idx="7526">
                  <c:v>28.55498918402283</c:v>
                </c:pt>
                <c:pt idx="7527">
                  <c:v>26.867917122977634</c:v>
                </c:pt>
                <c:pt idx="7528">
                  <c:v>25.409141981641589</c:v>
                </c:pt>
                <c:pt idx="7529">
                  <c:v>24.090621263981429</c:v>
                </c:pt>
                <c:pt idx="7530">
                  <c:v>22.956728604250728</c:v>
                </c:pt>
                <c:pt idx="7531">
                  <c:v>21.931786020610634</c:v>
                </c:pt>
                <c:pt idx="7532">
                  <c:v>21.166351305931617</c:v>
                </c:pt>
                <c:pt idx="7533">
                  <c:v>20.583726372746849</c:v>
                </c:pt>
                <c:pt idx="7534">
                  <c:v>20.017138772017958</c:v>
                </c:pt>
                <c:pt idx="7535">
                  <c:v>19.515604131991086</c:v>
                </c:pt>
                <c:pt idx="7536">
                  <c:v>19.123439226069703</c:v>
                </c:pt>
                <c:pt idx="7537">
                  <c:v>18.83449585989144</c:v>
                </c:pt>
                <c:pt idx="7538">
                  <c:v>18.362592646911516</c:v>
                </c:pt>
                <c:pt idx="7539">
                  <c:v>18.223340921022409</c:v>
                </c:pt>
                <c:pt idx="7540">
                  <c:v>17.811889818855647</c:v>
                </c:pt>
                <c:pt idx="7541">
                  <c:v>17.721725284342622</c:v>
                </c:pt>
                <c:pt idx="7542">
                  <c:v>17.498305720152704</c:v>
                </c:pt>
                <c:pt idx="7543">
                  <c:v>17.277702828767563</c:v>
                </c:pt>
                <c:pt idx="7544">
                  <c:v>17.233917118425346</c:v>
                </c:pt>
                <c:pt idx="7545">
                  <c:v>16.930508416616526</c:v>
                </c:pt>
                <c:pt idx="7546">
                  <c:v>16.759536358864789</c:v>
                </c:pt>
                <c:pt idx="7547">
                  <c:v>16.71706380266026</c:v>
                </c:pt>
                <c:pt idx="7548">
                  <c:v>16.464479284224101</c:v>
                </c:pt>
                <c:pt idx="7549">
                  <c:v>16.256909946178659</c:v>
                </c:pt>
                <c:pt idx="7550">
                  <c:v>16.133626550899987</c:v>
                </c:pt>
                <c:pt idx="7551">
                  <c:v>15.849588821483072</c:v>
                </c:pt>
                <c:pt idx="7552">
                  <c:v>15.729394323872381</c:v>
                </c:pt>
                <c:pt idx="7553">
                  <c:v>15.452473233951245</c:v>
                </c:pt>
                <c:pt idx="7554">
                  <c:v>15.296427054997194</c:v>
                </c:pt>
                <c:pt idx="7555">
                  <c:v>15.257662357459587</c:v>
                </c:pt>
                <c:pt idx="7556">
                  <c:v>15.649771469037455</c:v>
                </c:pt>
                <c:pt idx="7557">
                  <c:v>16.298213402907148</c:v>
                </c:pt>
                <c:pt idx="7558">
                  <c:v>16.71706380266026</c:v>
                </c:pt>
                <c:pt idx="7559">
                  <c:v>16.71706380266026</c:v>
                </c:pt>
                <c:pt idx="7560">
                  <c:v>16.63244132343327</c:v>
                </c:pt>
                <c:pt idx="7561">
                  <c:v>16.298213402907148</c:v>
                </c:pt>
                <c:pt idx="7562">
                  <c:v>15.930228306374097</c:v>
                </c:pt>
                <c:pt idx="7563">
                  <c:v>15.53109227548685</c:v>
                </c:pt>
                <c:pt idx="7564">
                  <c:v>15.06530748118395</c:v>
                </c:pt>
                <c:pt idx="7565">
                  <c:v>14.725159239734754</c:v>
                </c:pt>
                <c:pt idx="7566">
                  <c:v>14.650619865082072</c:v>
                </c:pt>
                <c:pt idx="7567">
                  <c:v>14.875377642083736</c:v>
                </c:pt>
                <c:pt idx="7568">
                  <c:v>15.257662357459587</c:v>
                </c:pt>
                <c:pt idx="7569">
                  <c:v>15.610111314718543</c:v>
                </c:pt>
                <c:pt idx="7570">
                  <c:v>15.729394323872381</c:v>
                </c:pt>
                <c:pt idx="7571">
                  <c:v>15.729394323872381</c:v>
                </c:pt>
                <c:pt idx="7572">
                  <c:v>15.689532386753196</c:v>
                </c:pt>
                <c:pt idx="7573">
                  <c:v>15.103583468300254</c:v>
                </c:pt>
                <c:pt idx="7574">
                  <c:v>14.103470679689023</c:v>
                </c:pt>
                <c:pt idx="7575">
                  <c:v>13.136207501191668</c:v>
                </c:pt>
                <c:pt idx="7576">
                  <c:v>12.266368290956148</c:v>
                </c:pt>
                <c:pt idx="7577">
                  <c:v>11.396145881888005</c:v>
                </c:pt>
                <c:pt idx="7578">
                  <c:v>10.587660331136966</c:v>
                </c:pt>
                <c:pt idx="7579">
                  <c:v>9.9116966071349548</c:v>
                </c:pt>
                <c:pt idx="7580">
                  <c:v>9.4691718857819023</c:v>
                </c:pt>
                <c:pt idx="7581">
                  <c:v>9.0924307069809647</c:v>
                </c:pt>
                <c:pt idx="7582">
                  <c:v>8.7750984980401689</c:v>
                </c:pt>
                <c:pt idx="7583">
                  <c:v>8.4903579440039305</c:v>
                </c:pt>
                <c:pt idx="7584">
                  <c:v>8.2776298081977426</c:v>
                </c:pt>
                <c:pt idx="7585">
                  <c:v>8.0907354334136272</c:v>
                </c:pt>
                <c:pt idx="7586">
                  <c:v>7.9281525854208414</c:v>
                </c:pt>
                <c:pt idx="7587">
                  <c:v>7.8282015723537866</c:v>
                </c:pt>
                <c:pt idx="7588">
                  <c:v>7.6320639373818704</c:v>
                </c:pt>
                <c:pt idx="7589">
                  <c:v>7.5358457435322084</c:v>
                </c:pt>
                <c:pt idx="7590">
                  <c:v>7.3844133709004067</c:v>
                </c:pt>
                <c:pt idx="7591">
                  <c:v>7.2728394415764575</c:v>
                </c:pt>
                <c:pt idx="7592">
                  <c:v>7.1447987437902549</c:v>
                </c:pt>
                <c:pt idx="7593">
                  <c:v>6.9834817091897738</c:v>
                </c:pt>
                <c:pt idx="7594">
                  <c:v>6.9305228542274495</c:v>
                </c:pt>
                <c:pt idx="7595">
                  <c:v>6.8258069305275741</c:v>
                </c:pt>
                <c:pt idx="7596">
                  <c:v>6.7226731998175904</c:v>
                </c:pt>
                <c:pt idx="7597">
                  <c:v>6.6716921720474804</c:v>
                </c:pt>
                <c:pt idx="7598">
                  <c:v>6.587581481154138</c:v>
                </c:pt>
                <c:pt idx="7599">
                  <c:v>6.488047189982086</c:v>
                </c:pt>
                <c:pt idx="7600">
                  <c:v>6.3415584545302108</c:v>
                </c:pt>
                <c:pt idx="7601">
                  <c:v>6.1670007323486855</c:v>
                </c:pt>
                <c:pt idx="7602">
                  <c:v>5.9216399813140779</c:v>
                </c:pt>
                <c:pt idx="7603">
                  <c:v>5.5717805117950565</c:v>
                </c:pt>
                <c:pt idx="7604">
                  <c:v>5.1502937501657797</c:v>
                </c:pt>
                <c:pt idx="7605">
                  <c:v>4.7365922494026922</c:v>
                </c:pt>
                <c:pt idx="7606">
                  <c:v>4.3230872430387901</c:v>
                </c:pt>
                <c:pt idx="7607">
                  <c:v>3.9257080633128947</c:v>
                </c:pt>
                <c:pt idx="7608">
                  <c:v>3.5558218968040105</c:v>
                </c:pt>
                <c:pt idx="7609">
                  <c:v>3.1963623024299332</c:v>
                </c:pt>
                <c:pt idx="7610">
                  <c:v>2.8878591001128027</c:v>
                </c:pt>
                <c:pt idx="7611">
                  <c:v>2.6224064233909328</c:v>
                </c:pt>
                <c:pt idx="7612">
                  <c:v>2.3934700641487567</c:v>
                </c:pt>
                <c:pt idx="7613">
                  <c:v>2.2124119725281308</c:v>
                </c:pt>
                <c:pt idx="7614">
                  <c:v>2.0764238089643912</c:v>
                </c:pt>
                <c:pt idx="7615">
                  <c:v>1.9636858017146521</c:v>
                </c:pt>
                <c:pt idx="7616">
                  <c:v>1.8712594216648073</c:v>
                </c:pt>
                <c:pt idx="7617">
                  <c:v>1.7968093547673054</c:v>
                </c:pt>
                <c:pt idx="7618">
                  <c:v>1.7473503849554641</c:v>
                </c:pt>
                <c:pt idx="7619">
                  <c:v>1.7078982754395686</c:v>
                </c:pt>
                <c:pt idx="7620">
                  <c:v>1.6608866717752517</c:v>
                </c:pt>
                <c:pt idx="7621">
                  <c:v>1.6399477072882691</c:v>
                </c:pt>
                <c:pt idx="7622">
                  <c:v>1.6110758958780367</c:v>
                </c:pt>
                <c:pt idx="7623">
                  <c:v>1.6069930555134651</c:v>
                </c:pt>
                <c:pt idx="7624">
                  <c:v>1.6069930555134651</c:v>
                </c:pt>
                <c:pt idx="7625">
                  <c:v>1.6069930555134651</c:v>
                </c:pt>
                <c:pt idx="7626">
                  <c:v>1.6110758958780367</c:v>
                </c:pt>
                <c:pt idx="7627">
                  <c:v>1.65247919367145</c:v>
                </c:pt>
                <c:pt idx="7628">
                  <c:v>1.6778301722328637</c:v>
                </c:pt>
                <c:pt idx="7629">
                  <c:v>1.7078982754395686</c:v>
                </c:pt>
                <c:pt idx="7630">
                  <c:v>1.7473503849554641</c:v>
                </c:pt>
                <c:pt idx="7631">
                  <c:v>1.769660674176446</c:v>
                </c:pt>
                <c:pt idx="7632">
                  <c:v>1.8105394827844159</c:v>
                </c:pt>
                <c:pt idx="7633">
                  <c:v>1.829009663246699</c:v>
                </c:pt>
                <c:pt idx="7634">
                  <c:v>1.8617870278636299</c:v>
                </c:pt>
                <c:pt idx="7635">
                  <c:v>1.8665172158389367</c:v>
                </c:pt>
                <c:pt idx="7636">
                  <c:v>1.8807800090794207</c:v>
                </c:pt>
                <c:pt idx="7637">
                  <c:v>1.9096333912409036</c:v>
                </c:pt>
                <c:pt idx="7638">
                  <c:v>1.9193492176093316</c:v>
                </c:pt>
                <c:pt idx="7639">
                  <c:v>1.9193492176093316</c:v>
                </c:pt>
                <c:pt idx="7640">
                  <c:v>1.9193492176093316</c:v>
                </c:pt>
                <c:pt idx="7641">
                  <c:v>1.9193492176093316</c:v>
                </c:pt>
                <c:pt idx="7642">
                  <c:v>1.9242256521604733</c:v>
                </c:pt>
                <c:pt idx="7643">
                  <c:v>1.934015720985113</c:v>
                </c:pt>
                <c:pt idx="7644">
                  <c:v>1.9438555996890963</c:v>
                </c:pt>
                <c:pt idx="7645">
                  <c:v>1.9587093659830519</c:v>
                </c:pt>
                <c:pt idx="7646">
                  <c:v>1.973676635755947</c:v>
                </c:pt>
                <c:pt idx="7647">
                  <c:v>1.973676635755947</c:v>
                </c:pt>
                <c:pt idx="7648">
                  <c:v>1.973676635755947</c:v>
                </c:pt>
                <c:pt idx="7649">
                  <c:v>1.973676635755947</c:v>
                </c:pt>
                <c:pt idx="7650">
                  <c:v>1.9686748809313104</c:v>
                </c:pt>
                <c:pt idx="7651">
                  <c:v>1.9686748809313104</c:v>
                </c:pt>
                <c:pt idx="7652">
                  <c:v>1.973676635755947</c:v>
                </c:pt>
                <c:pt idx="7653">
                  <c:v>1.9887582763325675</c:v>
                </c:pt>
                <c:pt idx="7654">
                  <c:v>2.0039551616652753</c:v>
                </c:pt>
                <c:pt idx="7655">
                  <c:v>2.0243984681085876</c:v>
                </c:pt>
                <c:pt idx="7656">
                  <c:v>2.0243984681085876</c:v>
                </c:pt>
                <c:pt idx="7657">
                  <c:v>2.0243984681085876</c:v>
                </c:pt>
                <c:pt idx="7658">
                  <c:v>2.0243984681085876</c:v>
                </c:pt>
                <c:pt idx="7659">
                  <c:v>2.0450503265126989</c:v>
                </c:pt>
                <c:pt idx="7660">
                  <c:v>2.0659128644160685</c:v>
                </c:pt>
                <c:pt idx="7661">
                  <c:v>2.0816993183464052</c:v>
                </c:pt>
                <c:pt idx="7662">
                  <c:v>2.0816993183464052</c:v>
                </c:pt>
                <c:pt idx="7663">
                  <c:v>2.0816993183464052</c:v>
                </c:pt>
                <c:pt idx="7664">
                  <c:v>2.0816993183464052</c:v>
                </c:pt>
                <c:pt idx="7665">
                  <c:v>2.0976064027892773</c:v>
                </c:pt>
                <c:pt idx="7666">
                  <c:v>2.102935730169321</c:v>
                </c:pt>
                <c:pt idx="7667">
                  <c:v>2.1082785976159282</c:v>
                </c:pt>
                <c:pt idx="7668">
                  <c:v>2.1136350395299521</c:v>
                </c:pt>
                <c:pt idx="7669">
                  <c:v>2.1082785976159282</c:v>
                </c:pt>
                <c:pt idx="7670">
                  <c:v>2.1082785976159282</c:v>
                </c:pt>
                <c:pt idx="7671">
                  <c:v>2.1136350395299521</c:v>
                </c:pt>
                <c:pt idx="7672">
                  <c:v>2.1082785976159282</c:v>
                </c:pt>
                <c:pt idx="7673">
                  <c:v>2.1082785976159282</c:v>
                </c:pt>
                <c:pt idx="7674">
                  <c:v>2.0922905811621311</c:v>
                </c:pt>
                <c:pt idx="7675">
                  <c:v>2.0816993183464052</c:v>
                </c:pt>
                <c:pt idx="7676">
                  <c:v>2.0816993183464052</c:v>
                </c:pt>
                <c:pt idx="7677">
                  <c:v>2.0398676941848106</c:v>
                </c:pt>
                <c:pt idx="7678">
                  <c:v>2.019268172384646</c:v>
                </c:pt>
                <c:pt idx="7679">
                  <c:v>2.0090465520697109</c:v>
                </c:pt>
                <c:pt idx="7680">
                  <c:v>1.9686748809313104</c:v>
                </c:pt>
                <c:pt idx="7681">
                  <c:v>1.9636858017146521</c:v>
                </c:pt>
                <c:pt idx="7682">
                  <c:v>1.9587093659830519</c:v>
                </c:pt>
                <c:pt idx="7683">
                  <c:v>1.9487942968900975</c:v>
                </c:pt>
                <c:pt idx="7684">
                  <c:v>1.9389294182934176</c:v>
                </c:pt>
                <c:pt idx="7685">
                  <c:v>1.934015720985113</c:v>
                </c:pt>
                <c:pt idx="7686">
                  <c:v>1.9096333912409036</c:v>
                </c:pt>
                <c:pt idx="7687">
                  <c:v>1.9047939368668292</c:v>
                </c:pt>
                <c:pt idx="7688">
                  <c:v>1.8855584519678921</c:v>
                </c:pt>
                <c:pt idx="7689">
                  <c:v>1.8617870278636299</c:v>
                </c:pt>
                <c:pt idx="7690">
                  <c:v>1.8523625837178013</c:v>
                </c:pt>
                <c:pt idx="7691">
                  <c:v>1.8523625837178013</c:v>
                </c:pt>
                <c:pt idx="7692">
                  <c:v>1.8476682668665751</c:v>
                </c:pt>
                <c:pt idx="7693">
                  <c:v>1.8151394676173278</c:v>
                </c:pt>
                <c:pt idx="7694">
                  <c:v>1.7968093547673054</c:v>
                </c:pt>
                <c:pt idx="7695">
                  <c:v>1.7741567994131591</c:v>
                </c:pt>
                <c:pt idx="7696">
                  <c:v>1.7473503849554641</c:v>
                </c:pt>
                <c:pt idx="7697">
                  <c:v>1.7385052239033367</c:v>
                </c:pt>
                <c:pt idx="7698">
                  <c:v>1.6992528226231378</c:v>
                </c:pt>
                <c:pt idx="7699">
                  <c:v>1.6949465214541104</c:v>
                </c:pt>
                <c:pt idx="7700">
                  <c:v>1.65247919367145</c:v>
                </c:pt>
                <c:pt idx="7701">
                  <c:v>1.6482914277376439</c:v>
                </c:pt>
                <c:pt idx="7702">
                  <c:v>1.6482914277376439</c:v>
                </c:pt>
                <c:pt idx="7703">
                  <c:v>1.6110758958780367</c:v>
                </c:pt>
                <c:pt idx="7704">
                  <c:v>1.590764900827683</c:v>
                </c:pt>
                <c:pt idx="7705">
                  <c:v>1.5548482171322777</c:v>
                </c:pt>
                <c:pt idx="7706">
                  <c:v>1.5509078707600641</c:v>
                </c:pt>
                <c:pt idx="7707">
                  <c:v>1.5430571099670443</c:v>
                </c:pt>
                <c:pt idx="7708">
                  <c:v>1.5469775101403935</c:v>
                </c:pt>
                <c:pt idx="7709">
                  <c:v>1.5158910889553998</c:v>
                </c:pt>
                <c:pt idx="7710">
                  <c:v>1.5313554200237893</c:v>
                </c:pt>
                <c:pt idx="7711">
                  <c:v>1.6069930555134651</c:v>
                </c:pt>
                <c:pt idx="7712">
                  <c:v>1.6820929863928726</c:v>
                </c:pt>
                <c:pt idx="7713">
                  <c:v>1.7122374827520241</c:v>
                </c:pt>
                <c:pt idx="7714">
                  <c:v>1.6608866717752517</c:v>
                </c:pt>
                <c:pt idx="7715">
                  <c:v>1.5787014214387143</c:v>
                </c:pt>
                <c:pt idx="7716">
                  <c:v>1.4929869100143334</c:v>
                </c:pt>
                <c:pt idx="7717">
                  <c:v>1.4854293475577729</c:v>
                </c:pt>
                <c:pt idx="7718">
                  <c:v>1.4816649247180806</c:v>
                </c:pt>
                <c:pt idx="7719">
                  <c:v>1.5197424692118657</c:v>
                </c:pt>
                <c:pt idx="7720">
                  <c:v>1.5587985746275441</c:v>
                </c:pt>
                <c:pt idx="7721">
                  <c:v>1.6110758958780367</c:v>
                </c:pt>
                <c:pt idx="7722">
                  <c:v>1.6192727224220735</c:v>
                </c:pt>
                <c:pt idx="7723">
                  <c:v>1.6151691093959792</c:v>
                </c:pt>
                <c:pt idx="7724">
                  <c:v>1.5787014214387143</c:v>
                </c:pt>
                <c:pt idx="7725">
                  <c:v>1.5747006255087741</c:v>
                </c:pt>
                <c:pt idx="7726">
                  <c:v>1.5548482171322777</c:v>
                </c:pt>
                <c:pt idx="7727">
                  <c:v>1.5352460900549494</c:v>
                </c:pt>
                <c:pt idx="7728">
                  <c:v>1.5274746098537808</c:v>
                </c:pt>
                <c:pt idx="7729">
                  <c:v>1.5274746098537808</c:v>
                </c:pt>
                <c:pt idx="7730">
                  <c:v>1.4929869100143334</c:v>
                </c:pt>
                <c:pt idx="7731">
                  <c:v>1.4854293475577729</c:v>
                </c:pt>
                <c:pt idx="7732">
                  <c:v>1.4816649247180806</c:v>
                </c:pt>
                <c:pt idx="7733">
                  <c:v>1.4704287990835494</c:v>
                </c:pt>
                <c:pt idx="7734">
                  <c:v>1.4592778819986501</c:v>
                </c:pt>
                <c:pt idx="7735">
                  <c:v>1.4592778819986501</c:v>
                </c:pt>
                <c:pt idx="7736">
                  <c:v>1.4518909560579687</c:v>
                </c:pt>
                <c:pt idx="7737">
                  <c:v>1.44454142304672</c:v>
                </c:pt>
                <c:pt idx="7738">
                  <c:v>1.4482115272889668</c:v>
                </c:pt>
                <c:pt idx="7739">
                  <c:v>1.4408806197007069</c:v>
                </c:pt>
                <c:pt idx="7740">
                  <c:v>1.4408806197007069</c:v>
                </c:pt>
                <c:pt idx="7741">
                  <c:v>1.4408806197007069</c:v>
                </c:pt>
                <c:pt idx="7742">
                  <c:v>1.4263299447615581</c:v>
                </c:pt>
                <c:pt idx="7743">
                  <c:v>1.4012189433613842</c:v>
                </c:pt>
                <c:pt idx="7744">
                  <c:v>1.3976679292371041</c:v>
                </c:pt>
                <c:pt idx="7745">
                  <c:v>1.3976679292371041</c:v>
                </c:pt>
                <c:pt idx="7746">
                  <c:v>1.3870687902642658</c:v>
                </c:pt>
                <c:pt idx="7747">
                  <c:v>1.3800473897793446</c:v>
                </c:pt>
                <c:pt idx="7748">
                  <c:v>1.3765500292872506</c:v>
                </c:pt>
                <c:pt idx="7749">
                  <c:v>1.3765500292872506</c:v>
                </c:pt>
                <c:pt idx="7750">
                  <c:v>1.3765500292872506</c:v>
                </c:pt>
                <c:pt idx="7751">
                  <c:v>1.3800473897793446</c:v>
                </c:pt>
                <c:pt idx="7752">
                  <c:v>1.3800473897793446</c:v>
                </c:pt>
                <c:pt idx="7753">
                  <c:v>1.3905928754654371</c:v>
                </c:pt>
                <c:pt idx="7754">
                  <c:v>1.3976679292371041</c:v>
                </c:pt>
                <c:pt idx="7755">
                  <c:v>1.3976679292371041</c:v>
                </c:pt>
                <c:pt idx="7756">
                  <c:v>1.3976679292371041</c:v>
                </c:pt>
                <c:pt idx="7757">
                  <c:v>1.3976679292371041</c:v>
                </c:pt>
                <c:pt idx="7758">
                  <c:v>1.3976679292371041</c:v>
                </c:pt>
                <c:pt idx="7759">
                  <c:v>1.3976679292371041</c:v>
                </c:pt>
                <c:pt idx="7760">
                  <c:v>1.3976679292371041</c:v>
                </c:pt>
                <c:pt idx="7761">
                  <c:v>1.3976679292371041</c:v>
                </c:pt>
                <c:pt idx="7762">
                  <c:v>1.3976679292371041</c:v>
                </c:pt>
                <c:pt idx="7763">
                  <c:v>1.3765500292872506</c:v>
                </c:pt>
                <c:pt idx="7764">
                  <c:v>1.3591957253075586</c:v>
                </c:pt>
                <c:pt idx="7765">
                  <c:v>1.3557512077743779</c:v>
                </c:pt>
                <c:pt idx="7766">
                  <c:v>1.3251407214140383</c:v>
                </c:pt>
                <c:pt idx="7767">
                  <c:v>1.3051186628199232</c:v>
                </c:pt>
                <c:pt idx="7768">
                  <c:v>1.2756513705927155</c:v>
                </c:pt>
                <c:pt idx="7769">
                  <c:v>1.2468493981835018</c:v>
                </c:pt>
                <c:pt idx="7770">
                  <c:v>1.2248982100319918</c:v>
                </c:pt>
                <c:pt idx="7771">
                  <c:v>1.2033334796691855</c:v>
                </c:pt>
                <c:pt idx="7772">
                  <c:v>1.200283953253082</c:v>
                </c:pt>
                <c:pt idx="7773">
                  <c:v>1.1972421550449308</c:v>
                </c:pt>
                <c:pt idx="7774">
                  <c:v>1.1702105253131077</c:v>
                </c:pt>
                <c:pt idx="7775">
                  <c:v>1.1642868704752425</c:v>
                </c:pt>
                <c:pt idx="7776">
                  <c:v>1.143789222408548</c:v>
                </c:pt>
                <c:pt idx="7777">
                  <c:v>1.1293693572150931</c:v>
                </c:pt>
                <c:pt idx="7778">
                  <c:v>1.1038701763133361</c:v>
                </c:pt>
                <c:pt idx="7779">
                  <c:v>1.0899535745289641</c:v>
                </c:pt>
                <c:pt idx="7780">
                  <c:v>1.0680510221855801</c:v>
                </c:pt>
                <c:pt idx="7781">
                  <c:v>1.0626445030441038</c:v>
                </c:pt>
                <c:pt idx="7782">
                  <c:v>1.0599515151586079</c:v>
                </c:pt>
                <c:pt idx="7783">
                  <c:v>1.038651852416324</c:v>
                </c:pt>
                <c:pt idx="7784">
                  <c:v>1.0307752923995517</c:v>
                </c:pt>
                <c:pt idx="7785">
                  <c:v>1.0126281589780253</c:v>
                </c:pt>
                <c:pt idx="7786">
                  <c:v>0.99986185443739262</c:v>
                </c:pt>
                <c:pt idx="7787">
                  <c:v>0.98976478974719129</c:v>
                </c:pt>
                <c:pt idx="7788">
                  <c:v>0.9698755250833766</c:v>
                </c:pt>
                <c:pt idx="7789">
                  <c:v>0.9698755250833766</c:v>
                </c:pt>
                <c:pt idx="7790">
                  <c:v>0.96741763532625658</c:v>
                </c:pt>
                <c:pt idx="7791">
                  <c:v>0.95764820727679512</c:v>
                </c:pt>
                <c:pt idx="7792">
                  <c:v>0.95522130438182062</c:v>
                </c:pt>
                <c:pt idx="7793">
                  <c:v>0.95280055182223755</c:v>
                </c:pt>
                <c:pt idx="7794">
                  <c:v>0.95522130438182062</c:v>
                </c:pt>
                <c:pt idx="7795">
                  <c:v>0.96252052661652165</c:v>
                </c:pt>
                <c:pt idx="7796">
                  <c:v>0.95522130438182062</c:v>
                </c:pt>
                <c:pt idx="7797">
                  <c:v>0.95280055182223755</c:v>
                </c:pt>
                <c:pt idx="7798">
                  <c:v>0.95522130438182062</c:v>
                </c:pt>
                <c:pt idx="7799">
                  <c:v>0.95038593401167371</c:v>
                </c:pt>
                <c:pt idx="7800">
                  <c:v>0.94078849991236457</c:v>
                </c:pt>
                <c:pt idx="7801">
                  <c:v>0.94078849991236457</c:v>
                </c:pt>
                <c:pt idx="7802">
                  <c:v>0.94078849991236457</c:v>
                </c:pt>
                <c:pt idx="7803">
                  <c:v>0.94078849991236457</c:v>
                </c:pt>
                <c:pt idx="7804">
                  <c:v>0.93840432343018465</c:v>
                </c:pt>
                <c:pt idx="7805">
                  <c:v>0.93840432343018465</c:v>
                </c:pt>
                <c:pt idx="7806">
                  <c:v>0.93602618900474133</c:v>
                </c:pt>
                <c:pt idx="7807">
                  <c:v>0.9289278851430447</c:v>
                </c:pt>
                <c:pt idx="7808">
                  <c:v>0.91721679833109049</c:v>
                </c:pt>
                <c:pt idx="7809">
                  <c:v>0.91257380836708191</c:v>
                </c:pt>
                <c:pt idx="7810">
                  <c:v>0.91026113446389789</c:v>
                </c:pt>
                <c:pt idx="7811">
                  <c:v>0.91026113446389789</c:v>
                </c:pt>
                <c:pt idx="7812">
                  <c:v>0.91026113446389789</c:v>
                </c:pt>
                <c:pt idx="7813">
                  <c:v>0.91026113446389789</c:v>
                </c:pt>
                <c:pt idx="7814">
                  <c:v>0.91026113446389789</c:v>
                </c:pt>
                <c:pt idx="7815">
                  <c:v>0.91026113446389789</c:v>
                </c:pt>
                <c:pt idx="7816">
                  <c:v>0.91489235801336977</c:v>
                </c:pt>
                <c:pt idx="7817">
                  <c:v>0.92422561316563134</c:v>
                </c:pt>
                <c:pt idx="7818">
                  <c:v>0.92657376621237542</c:v>
                </c:pt>
                <c:pt idx="7819">
                  <c:v>0.92422561316563134</c:v>
                </c:pt>
                <c:pt idx="7820">
                  <c:v>0.92188341088387893</c:v>
                </c:pt>
                <c:pt idx="7821">
                  <c:v>0.92188341088387893</c:v>
                </c:pt>
                <c:pt idx="7822">
                  <c:v>0.92188341088387893</c:v>
                </c:pt>
                <c:pt idx="7823">
                  <c:v>0.91954714428650097</c:v>
                </c:pt>
                <c:pt idx="7824">
                  <c:v>0.92657376621237542</c:v>
                </c:pt>
                <c:pt idx="7825">
                  <c:v>0.9336540813240688</c:v>
                </c:pt>
                <c:pt idx="7826">
                  <c:v>0.9336540813240688</c:v>
                </c:pt>
                <c:pt idx="7827">
                  <c:v>0.9336540813240688</c:v>
                </c:pt>
                <c:pt idx="7828">
                  <c:v>0.9336540813240688</c:v>
                </c:pt>
                <c:pt idx="7829">
                  <c:v>0.94797743540324064</c:v>
                </c:pt>
                <c:pt idx="7830">
                  <c:v>0.96008127613313354</c:v>
                </c:pt>
                <c:pt idx="7831">
                  <c:v>0.96252052661652165</c:v>
                </c:pt>
                <c:pt idx="7832">
                  <c:v>0.96252052661652165</c:v>
                </c:pt>
                <c:pt idx="7833">
                  <c:v>0.96008127613313354</c:v>
                </c:pt>
                <c:pt idx="7834">
                  <c:v>0.96252052661652165</c:v>
                </c:pt>
                <c:pt idx="7835">
                  <c:v>0.9649659744324367</c:v>
                </c:pt>
                <c:pt idx="7836">
                  <c:v>0.97233965952927859</c:v>
                </c:pt>
                <c:pt idx="7837">
                  <c:v>0.984754558803008</c:v>
                </c:pt>
                <c:pt idx="7838">
                  <c:v>0.98976478974719129</c:v>
                </c:pt>
                <c:pt idx="7839">
                  <c:v>0.98976478974719129</c:v>
                </c:pt>
                <c:pt idx="7840">
                  <c:v>0.99732797235975168</c:v>
                </c:pt>
                <c:pt idx="7841">
                  <c:v>1.0075021926983379</c:v>
                </c:pt>
                <c:pt idx="7842">
                  <c:v>1.0177802051317719</c:v>
                </c:pt>
                <c:pt idx="7843">
                  <c:v>1.0177802051317719</c:v>
                </c:pt>
                <c:pt idx="7844">
                  <c:v>1.0177802051317719</c:v>
                </c:pt>
                <c:pt idx="7845">
                  <c:v>1.0177802051317719</c:v>
                </c:pt>
                <c:pt idx="7846">
                  <c:v>1.0229584638486766</c:v>
                </c:pt>
                <c:pt idx="7847">
                  <c:v>1.0439363018303338</c:v>
                </c:pt>
                <c:pt idx="7848">
                  <c:v>1.0465886003306482</c:v>
                </c:pt>
                <c:pt idx="7849">
                  <c:v>1.0465886003306482</c:v>
                </c:pt>
                <c:pt idx="7850">
                  <c:v>1.0465886003306482</c:v>
                </c:pt>
                <c:pt idx="7851">
                  <c:v>1.0465886003306482</c:v>
                </c:pt>
                <c:pt idx="7852">
                  <c:v>1.0465886003306482</c:v>
                </c:pt>
                <c:pt idx="7853">
                  <c:v>1.0465886003306482</c:v>
                </c:pt>
                <c:pt idx="7854">
                  <c:v>1.0465886003306482</c:v>
                </c:pt>
                <c:pt idx="7855">
                  <c:v>1.0465886003306482</c:v>
                </c:pt>
                <c:pt idx="7856">
                  <c:v>1.0465886003306482</c:v>
                </c:pt>
                <c:pt idx="7857">
                  <c:v>1.0572653519296458</c:v>
                </c:pt>
                <c:pt idx="7858">
                  <c:v>1.0626445030441038</c:v>
                </c:pt>
                <c:pt idx="7859">
                  <c:v>1.0680510221855801</c:v>
                </c:pt>
                <c:pt idx="7860">
                  <c:v>1.0762124207360211</c:v>
                </c:pt>
                <c:pt idx="7861">
                  <c:v>1.0762124207360211</c:v>
                </c:pt>
                <c:pt idx="7862">
                  <c:v>1.0762124207360211</c:v>
                </c:pt>
                <c:pt idx="7863">
                  <c:v>1.0762124207360211</c:v>
                </c:pt>
                <c:pt idx="7864">
                  <c:v>1.0762124207360211</c:v>
                </c:pt>
                <c:pt idx="7865">
                  <c:v>1.0762124207360211</c:v>
                </c:pt>
                <c:pt idx="7866">
                  <c:v>1.0762124207360211</c:v>
                </c:pt>
                <c:pt idx="7867">
                  <c:v>1.0734850485970195</c:v>
                </c:pt>
                <c:pt idx="7868">
                  <c:v>1.0844361837474377</c:v>
                </c:pt>
                <c:pt idx="7869">
                  <c:v>1.0982823391089611</c:v>
                </c:pt>
                <c:pt idx="7870">
                  <c:v>1.1010727130003855</c:v>
                </c:pt>
                <c:pt idx="7871">
                  <c:v>1.0982823391089611</c:v>
                </c:pt>
                <c:pt idx="7872">
                  <c:v>1.1038701763133361</c:v>
                </c:pt>
                <c:pt idx="7873">
                  <c:v>1.1010727130003855</c:v>
                </c:pt>
                <c:pt idx="7874">
                  <c:v>1.0982823391089611</c:v>
                </c:pt>
                <c:pt idx="7875">
                  <c:v>1.0982823391089611</c:v>
                </c:pt>
                <c:pt idx="7876">
                  <c:v>1.0982823391089611</c:v>
                </c:pt>
                <c:pt idx="7877">
                  <c:v>1.0982823391089611</c:v>
                </c:pt>
                <c:pt idx="7878">
                  <c:v>1.1038701763133361</c:v>
                </c:pt>
                <c:pt idx="7879">
                  <c:v>1.1038701763133361</c:v>
                </c:pt>
                <c:pt idx="7880">
                  <c:v>1.1038701763133361</c:v>
                </c:pt>
                <c:pt idx="7881">
                  <c:v>1.1038701763133361</c:v>
                </c:pt>
                <c:pt idx="7882">
                  <c:v>1.1038701763133361</c:v>
                </c:pt>
                <c:pt idx="7883">
                  <c:v>1.1038701763133361</c:v>
                </c:pt>
                <c:pt idx="7884">
                  <c:v>1.1038701763133361</c:v>
                </c:pt>
                <c:pt idx="7885">
                  <c:v>1.1038701763133361</c:v>
                </c:pt>
                <c:pt idx="7886">
                  <c:v>1.1038701763133361</c:v>
                </c:pt>
                <c:pt idx="7887">
                  <c:v>1.1038701763133361</c:v>
                </c:pt>
                <c:pt idx="7888">
                  <c:v>1.0982823391089611</c:v>
                </c:pt>
                <c:pt idx="7889">
                  <c:v>1.0954990366728179</c:v>
                </c:pt>
                <c:pt idx="7890">
                  <c:v>1.0762124207360211</c:v>
                </c:pt>
                <c:pt idx="7891">
                  <c:v>1.0734850485970195</c:v>
                </c:pt>
                <c:pt idx="7892">
                  <c:v>1.0734850485970195</c:v>
                </c:pt>
                <c:pt idx="7893">
                  <c:v>1.0680510221855801</c:v>
                </c:pt>
                <c:pt idx="7894">
                  <c:v>1.0653443329253418</c:v>
                </c:pt>
                <c:pt idx="7895">
                  <c:v>1.0680510221855801</c:v>
                </c:pt>
                <c:pt idx="7896">
                  <c:v>1.0653443329253418</c:v>
                </c:pt>
                <c:pt idx="7897">
                  <c:v>1.0653443329253418</c:v>
                </c:pt>
                <c:pt idx="7898">
                  <c:v>1.0680510221855801</c:v>
                </c:pt>
                <c:pt idx="7899">
                  <c:v>1.0680510221855801</c:v>
                </c:pt>
                <c:pt idx="7900">
                  <c:v>1.0653443329253418</c:v>
                </c:pt>
                <c:pt idx="7901">
                  <c:v>1.0626445030441038</c:v>
                </c:pt>
                <c:pt idx="7902">
                  <c:v>1.0439363018303338</c:v>
                </c:pt>
                <c:pt idx="7903">
                  <c:v>1.0412907248702081</c:v>
                </c:pt>
                <c:pt idx="7904">
                  <c:v>1.0360196674779039</c:v>
                </c:pt>
                <c:pt idx="7905">
                  <c:v>1.0360196674779039</c:v>
                </c:pt>
                <c:pt idx="7906">
                  <c:v>1.0333941531072333</c:v>
                </c:pt>
                <c:pt idx="7907">
                  <c:v>1.020366049600429</c:v>
                </c:pt>
                <c:pt idx="7908">
                  <c:v>1.0126281589780253</c:v>
                </c:pt>
                <c:pt idx="7909">
                  <c:v>1.0126281589780253</c:v>
                </c:pt>
                <c:pt idx="7910">
                  <c:v>1.0049489482296818</c:v>
                </c:pt>
                <c:pt idx="7911">
                  <c:v>1.0049489482296818</c:v>
                </c:pt>
                <c:pt idx="7912">
                  <c:v>1.0024021742752958</c:v>
                </c:pt>
                <c:pt idx="7913">
                  <c:v>0.98976478974719129</c:v>
                </c:pt>
                <c:pt idx="7914">
                  <c:v>0.984754558803008</c:v>
                </c:pt>
                <c:pt idx="7915">
                  <c:v>0.984754558803008</c:v>
                </c:pt>
                <c:pt idx="7916">
                  <c:v>0.984754558803008</c:v>
                </c:pt>
                <c:pt idx="7917">
                  <c:v>0.984754558803008</c:v>
                </c:pt>
                <c:pt idx="7918">
                  <c:v>0.98225896211997221</c:v>
                </c:pt>
                <c:pt idx="7919">
                  <c:v>0.97976968985833324</c:v>
                </c:pt>
                <c:pt idx="7920">
                  <c:v>0.97728672599054245</c:v>
                </c:pt>
                <c:pt idx="7921">
                  <c:v>0.97728672599054245</c:v>
                </c:pt>
                <c:pt idx="7922">
                  <c:v>0.9698755250833766</c:v>
                </c:pt>
                <c:pt idx="7923">
                  <c:v>0.95522130438182062</c:v>
                </c:pt>
                <c:pt idx="7924">
                  <c:v>0.95522130438182062</c:v>
                </c:pt>
                <c:pt idx="7925">
                  <c:v>0.95522130438182062</c:v>
                </c:pt>
                <c:pt idx="7926">
                  <c:v>0.95522130438182062</c:v>
                </c:pt>
                <c:pt idx="7927">
                  <c:v>7.2360240228024804</c:v>
                </c:pt>
                <c:pt idx="7928">
                  <c:v>72.46294826700975</c:v>
                </c:pt>
                <c:pt idx="7929">
                  <c:v>70.289750216644464</c:v>
                </c:pt>
                <c:pt idx="7930">
                  <c:v>76.04208214792294</c:v>
                </c:pt>
                <c:pt idx="7931">
                  <c:v>79.595772124144048</c:v>
                </c:pt>
                <c:pt idx="7932">
                  <c:v>76.04208214792294</c:v>
                </c:pt>
                <c:pt idx="7933">
                  <c:v>72.279310332337019</c:v>
                </c:pt>
                <c:pt idx="7934">
                  <c:v>71.913429427093035</c:v>
                </c:pt>
                <c:pt idx="7935">
                  <c:v>68.877281860834827</c:v>
                </c:pt>
                <c:pt idx="7936">
                  <c:v>64.972563164529518</c:v>
                </c:pt>
                <c:pt idx="7937">
                  <c:v>63.990867827824594</c:v>
                </c:pt>
                <c:pt idx="7938">
                  <c:v>62.387559921207036</c:v>
                </c:pt>
                <c:pt idx="7939">
                  <c:v>60.978958150416105</c:v>
                </c:pt>
                <c:pt idx="7940">
                  <c:v>59.300451500660813</c:v>
                </c:pt>
                <c:pt idx="7941">
                  <c:v>57.522002946344109</c:v>
                </c:pt>
                <c:pt idx="7942">
                  <c:v>55.51444469861972</c:v>
                </c:pt>
                <c:pt idx="7943">
                  <c:v>83.952184249586281</c:v>
                </c:pt>
                <c:pt idx="7944">
                  <c:v>94.585812756546474</c:v>
                </c:pt>
                <c:pt idx="7945">
                  <c:v>91.749139549195405</c:v>
                </c:pt>
                <c:pt idx="7946">
                  <c:v>88.771999083658486</c:v>
                </c:pt>
                <c:pt idx="7947">
                  <c:v>77.798639078659718</c:v>
                </c:pt>
                <c:pt idx="7948">
                  <c:v>72.279310332337019</c:v>
                </c:pt>
                <c:pt idx="7949">
                  <c:v>71.731184100742496</c:v>
                </c:pt>
                <c:pt idx="7950">
                  <c:v>71.36807783350838</c:v>
                </c:pt>
                <c:pt idx="7951">
                  <c:v>69.579932003412438</c:v>
                </c:pt>
                <c:pt idx="7952">
                  <c:v>66.981365972352791</c:v>
                </c:pt>
                <c:pt idx="7953">
                  <c:v>60.057603721134797</c:v>
                </c:pt>
                <c:pt idx="7954">
                  <c:v>63.828700111952514</c:v>
                </c:pt>
                <c:pt idx="7955">
                  <c:v>73.388160146413924</c:v>
                </c:pt>
                <c:pt idx="7956">
                  <c:v>76.817823849970935</c:v>
                </c:pt>
                <c:pt idx="7957">
                  <c:v>74.325185194372111</c:v>
                </c:pt>
                <c:pt idx="7958">
                  <c:v>71.731184100742496</c:v>
                </c:pt>
                <c:pt idx="7959">
                  <c:v>71.731184100742496</c:v>
                </c:pt>
                <c:pt idx="7960">
                  <c:v>70.647370172242859</c:v>
                </c:pt>
                <c:pt idx="7961">
                  <c:v>67.151543574382671</c:v>
                </c:pt>
                <c:pt idx="7962">
                  <c:v>65.635379401433568</c:v>
                </c:pt>
                <c:pt idx="7963">
                  <c:v>63.184128553129995</c:v>
                </c:pt>
                <c:pt idx="7964">
                  <c:v>63.828700111952514</c:v>
                </c:pt>
                <c:pt idx="7965">
                  <c:v>62.071751472081274</c:v>
                </c:pt>
                <c:pt idx="7966">
                  <c:v>60.210190322446316</c:v>
                </c:pt>
                <c:pt idx="7967">
                  <c:v>60.210190322446316</c:v>
                </c:pt>
                <c:pt idx="7968">
                  <c:v>59.753589608171609</c:v>
                </c:pt>
                <c:pt idx="7969">
                  <c:v>58.552844774003795</c:v>
                </c:pt>
                <c:pt idx="7970">
                  <c:v>57.668147420755012</c:v>
                </c:pt>
                <c:pt idx="7971">
                  <c:v>54.123515787384413</c:v>
                </c:pt>
                <c:pt idx="7972">
                  <c:v>60.978958150416105</c:v>
                </c:pt>
                <c:pt idx="7973">
                  <c:v>81.641316635600376</c:v>
                </c:pt>
                <c:pt idx="7974">
                  <c:v>84.593695956994054</c:v>
                </c:pt>
                <c:pt idx="7975">
                  <c:v>82.893790661101477</c:v>
                </c:pt>
                <c:pt idx="7976">
                  <c:v>80.203994770573516</c:v>
                </c:pt>
                <c:pt idx="7977">
                  <c:v>79.394057957785549</c:v>
                </c:pt>
                <c:pt idx="7978">
                  <c:v>77.404819099443401</c:v>
                </c:pt>
                <c:pt idx="7979">
                  <c:v>76.817823849970935</c:v>
                </c:pt>
                <c:pt idx="7980">
                  <c:v>74.514021023608834</c:v>
                </c:pt>
                <c:pt idx="7981">
                  <c:v>71.54940062636112</c:v>
                </c:pt>
                <c:pt idx="7982">
                  <c:v>69.403600301303427</c:v>
                </c:pt>
                <c:pt idx="7983">
                  <c:v>67.664674968860623</c:v>
                </c:pt>
                <c:pt idx="7984">
                  <c:v>65.969318864796378</c:v>
                </c:pt>
                <c:pt idx="7985">
                  <c:v>64.153447558480252</c:v>
                </c:pt>
                <c:pt idx="7986">
                  <c:v>62.546066174248473</c:v>
                </c:pt>
                <c:pt idx="7987">
                  <c:v>61.289206689341974</c:v>
                </c:pt>
                <c:pt idx="7988">
                  <c:v>59.905403809697177</c:v>
                </c:pt>
                <c:pt idx="7989">
                  <c:v>58.552844774003795</c:v>
                </c:pt>
                <c:pt idx="7990">
                  <c:v>57.376228835961577</c:v>
                </c:pt>
                <c:pt idx="7991">
                  <c:v>56.509309423480424</c:v>
                </c:pt>
                <c:pt idx="7992">
                  <c:v>55.093453916723973</c:v>
                </c:pt>
                <c:pt idx="7993">
                  <c:v>54.123515787384413</c:v>
                </c:pt>
                <c:pt idx="7994">
                  <c:v>52.767436963303901</c:v>
                </c:pt>
                <c:pt idx="7995">
                  <c:v>51.576040709940294</c:v>
                </c:pt>
                <c:pt idx="7996">
                  <c:v>50.411544096093323</c:v>
                </c:pt>
                <c:pt idx="7997">
                  <c:v>49.398527111628965</c:v>
                </c:pt>
                <c:pt idx="7998">
                  <c:v>48.405866643299944</c:v>
                </c:pt>
                <c:pt idx="7999">
                  <c:v>47.312947004247874</c:v>
                </c:pt>
                <c:pt idx="8000">
                  <c:v>46.479987223214437</c:v>
                </c:pt>
                <c:pt idx="8001">
                  <c:v>45.545974640599383</c:v>
                </c:pt>
                <c:pt idx="8002">
                  <c:v>44.630730985357062</c:v>
                </c:pt>
                <c:pt idx="8003">
                  <c:v>43.844992487486955</c:v>
                </c:pt>
                <c:pt idx="8004">
                  <c:v>42.746444749239274</c:v>
                </c:pt>
                <c:pt idx="8005">
                  <c:v>42.100572346687116</c:v>
                </c:pt>
                <c:pt idx="8006">
                  <c:v>41.359378112472001</c:v>
                </c:pt>
                <c:pt idx="8007">
                  <c:v>40.528263865803325</c:v>
                </c:pt>
                <c:pt idx="8008">
                  <c:v>40.118990824514256</c:v>
                </c:pt>
                <c:pt idx="8009">
                  <c:v>39.213174318962039</c:v>
                </c:pt>
                <c:pt idx="8010">
                  <c:v>38.817181656526003</c:v>
                </c:pt>
                <c:pt idx="8011">
                  <c:v>37.940757720607394</c:v>
                </c:pt>
                <c:pt idx="8012">
                  <c:v>37.557614505972275</c:v>
                </c:pt>
                <c:pt idx="8013">
                  <c:v>36.616598665194296</c:v>
                </c:pt>
                <c:pt idx="8014">
                  <c:v>35.971951566724343</c:v>
                </c:pt>
                <c:pt idx="8015">
                  <c:v>35.428437575814044</c:v>
                </c:pt>
                <c:pt idx="8016">
                  <c:v>34.804708438779862</c:v>
                </c:pt>
                <c:pt idx="8017">
                  <c:v>34.365921996354842</c:v>
                </c:pt>
                <c:pt idx="8018">
                  <c:v>34.018879116385378</c:v>
                </c:pt>
                <c:pt idx="8019">
                  <c:v>33.419965713311051</c:v>
                </c:pt>
                <c:pt idx="8020">
                  <c:v>32.831596374994426</c:v>
                </c:pt>
                <c:pt idx="8021">
                  <c:v>32.335531213207645</c:v>
                </c:pt>
                <c:pt idx="8022">
                  <c:v>31.525356033238136</c:v>
                </c:pt>
                <c:pt idx="8023">
                  <c:v>30.891855876169242</c:v>
                </c:pt>
                <c:pt idx="8024">
                  <c:v>30.194371907487795</c:v>
                </c:pt>
                <c:pt idx="8025">
                  <c:v>29.512635904500627</c:v>
                </c:pt>
                <c:pt idx="8026">
                  <c:v>28.70027116230029</c:v>
                </c:pt>
                <c:pt idx="8027">
                  <c:v>27.839536471999814</c:v>
                </c:pt>
                <c:pt idx="8028">
                  <c:v>26.731910597821539</c:v>
                </c:pt>
                <c:pt idx="8029">
                  <c:v>25.344749316605029</c:v>
                </c:pt>
                <c:pt idx="8030">
                  <c:v>23.546697253894187</c:v>
                </c:pt>
                <c:pt idx="8031">
                  <c:v>21.328091733381282</c:v>
                </c:pt>
                <c:pt idx="8032">
                  <c:v>19.220735396077949</c:v>
                </c:pt>
                <c:pt idx="8033">
                  <c:v>17.587333541355612</c:v>
                </c:pt>
                <c:pt idx="8034">
                  <c:v>16.71706380266026</c:v>
                </c:pt>
                <c:pt idx="8035">
                  <c:v>16.092740195466703</c:v>
                </c:pt>
                <c:pt idx="8036">
                  <c:v>15.491732881798182</c:v>
                </c:pt>
                <c:pt idx="8037">
                  <c:v>15.809422283601309</c:v>
                </c:pt>
                <c:pt idx="8038">
                  <c:v>26.194734442075109</c:v>
                </c:pt>
                <c:pt idx="8039">
                  <c:v>50.539623235184699</c:v>
                </c:pt>
                <c:pt idx="8040">
                  <c:v>61.60103370974484</c:v>
                </c:pt>
                <c:pt idx="8041">
                  <c:v>60.516527526993379</c:v>
                </c:pt>
                <c:pt idx="8042">
                  <c:v>57.522002946344109</c:v>
                </c:pt>
                <c:pt idx="8043">
                  <c:v>55.655488628370811</c:v>
                </c:pt>
                <c:pt idx="8044">
                  <c:v>54.261025824637301</c:v>
                </c:pt>
                <c:pt idx="8045">
                  <c:v>53.035906952252326</c:v>
                </c:pt>
                <c:pt idx="8046">
                  <c:v>51.576040709940294</c:v>
                </c:pt>
                <c:pt idx="8047">
                  <c:v>48.775754936695428</c:v>
                </c:pt>
                <c:pt idx="8048">
                  <c:v>46.362196144305813</c:v>
                </c:pt>
                <c:pt idx="8049">
                  <c:v>43.844992487486955</c:v>
                </c:pt>
                <c:pt idx="8050">
                  <c:v>41.781304938596769</c:v>
                </c:pt>
                <c:pt idx="8051">
                  <c:v>39.814750632474336</c:v>
                </c:pt>
                <c:pt idx="8052">
                  <c:v>36.063344454419195</c:v>
                </c:pt>
                <c:pt idx="8053">
                  <c:v>43.402225595718114</c:v>
                </c:pt>
                <c:pt idx="8054">
                  <c:v>57.668147420755012</c:v>
                </c:pt>
                <c:pt idx="8055">
                  <c:v>61.133885610041247</c:v>
                </c:pt>
                <c:pt idx="8056">
                  <c:v>61.133885610041247</c:v>
                </c:pt>
                <c:pt idx="8057">
                  <c:v>59.753589608171609</c:v>
                </c:pt>
                <c:pt idx="8058">
                  <c:v>55.938652436902451</c:v>
                </c:pt>
                <c:pt idx="8059">
                  <c:v>52.767436963303901</c:v>
                </c:pt>
                <c:pt idx="8060">
                  <c:v>47.67448386819602</c:v>
                </c:pt>
                <c:pt idx="8061">
                  <c:v>39.915906807623834</c:v>
                </c:pt>
                <c:pt idx="8062">
                  <c:v>39.11379903109254</c:v>
                </c:pt>
                <c:pt idx="8063">
                  <c:v>39.814750632474336</c:v>
                </c:pt>
                <c:pt idx="8064">
                  <c:v>40.425555835697189</c:v>
                </c:pt>
                <c:pt idx="8065">
                  <c:v>41.99387972184644</c:v>
                </c:pt>
                <c:pt idx="8066">
                  <c:v>43.956388180516264</c:v>
                </c:pt>
                <c:pt idx="8067">
                  <c:v>46.835159113384918</c:v>
                </c:pt>
                <c:pt idx="8068">
                  <c:v>50.156358742168358</c:v>
                </c:pt>
                <c:pt idx="8069">
                  <c:v>53.713073039483426</c:v>
                </c:pt>
                <c:pt idx="8070">
                  <c:v>63.024005301881012</c:v>
                </c:pt>
                <c:pt idx="8071">
                  <c:v>63.990867827824594</c:v>
                </c:pt>
                <c:pt idx="8072">
                  <c:v>65.469044111427053</c:v>
                </c:pt>
                <c:pt idx="8073">
                  <c:v>67.322153541679938</c:v>
                </c:pt>
                <c:pt idx="8074">
                  <c:v>68.877281860834827</c:v>
                </c:pt>
                <c:pt idx="8075">
                  <c:v>70.468333333986166</c:v>
                </c:pt>
                <c:pt idx="8076">
                  <c:v>74.703336622526635</c:v>
                </c:pt>
                <c:pt idx="8077">
                  <c:v>75.657153933680249</c:v>
                </c:pt>
                <c:pt idx="8078">
                  <c:v>74.325185194372111</c:v>
                </c:pt>
                <c:pt idx="8079">
                  <c:v>74.136827918968919</c:v>
                </c:pt>
                <c:pt idx="8080">
                  <c:v>73.574615303453328</c:v>
                </c:pt>
                <c:pt idx="8081">
                  <c:v>71.36807783350838</c:v>
                </c:pt>
                <c:pt idx="8082">
                  <c:v>71.006809625453144</c:v>
                </c:pt>
                <c:pt idx="8083">
                  <c:v>69.579932003412438</c:v>
                </c:pt>
                <c:pt idx="8084">
                  <c:v>68.877281860834827</c:v>
                </c:pt>
                <c:pt idx="8085">
                  <c:v>67.493196972743135</c:v>
                </c:pt>
                <c:pt idx="8086">
                  <c:v>66.642303484017461</c:v>
                </c:pt>
                <c:pt idx="8087">
                  <c:v>65.137637059881641</c:v>
                </c:pt>
                <c:pt idx="8088">
                  <c:v>64.316440350713819</c:v>
                </c:pt>
                <c:pt idx="8089">
                  <c:v>62.864287840126785</c:v>
                </c:pt>
                <c:pt idx="8090">
                  <c:v>62.704975139502132</c:v>
                </c:pt>
                <c:pt idx="8091">
                  <c:v>61.757541658591308</c:v>
                </c:pt>
                <c:pt idx="8092">
                  <c:v>60.670280102627224</c:v>
                </c:pt>
                <c:pt idx="8093">
                  <c:v>58.701608278166738</c:v>
                </c:pt>
                <c:pt idx="8094">
                  <c:v>51.576040709940294</c:v>
                </c:pt>
                <c:pt idx="8095">
                  <c:v>49.90246514722449</c:v>
                </c:pt>
                <c:pt idx="8096">
                  <c:v>50.668027781207208</c:v>
                </c:pt>
                <c:pt idx="8097">
                  <c:v>49.524032508027261</c:v>
                </c:pt>
                <c:pt idx="8098">
                  <c:v>47.55366565746175</c:v>
                </c:pt>
                <c:pt idx="8099">
                  <c:v>46.01061094317182</c:v>
                </c:pt>
                <c:pt idx="8100">
                  <c:v>44.404808350241197</c:v>
                </c:pt>
                <c:pt idx="8101">
                  <c:v>43.073087170777292</c:v>
                </c:pt>
                <c:pt idx="8102">
                  <c:v>64.80790760475351</c:v>
                </c:pt>
                <c:pt idx="8103">
                  <c:v>104.95617621163925</c:v>
                </c:pt>
                <c:pt idx="8104">
                  <c:v>120.06432953043753</c:v>
                </c:pt>
                <c:pt idx="8105">
                  <c:v>120.6751924238646</c:v>
                </c:pt>
                <c:pt idx="8106">
                  <c:v>120.6751924238646</c:v>
                </c:pt>
                <c:pt idx="8107">
                  <c:v>120.6751924238646</c:v>
                </c:pt>
                <c:pt idx="8108">
                  <c:v>120.98178836399018</c:v>
                </c:pt>
                <c:pt idx="8109">
                  <c:v>120.36937346903433</c:v>
                </c:pt>
                <c:pt idx="8110">
                  <c:v>119.15382819621273</c:v>
                </c:pt>
                <c:pt idx="8111">
                  <c:v>110.42006539244341</c:v>
                </c:pt>
                <c:pt idx="8112">
                  <c:v>102.32647180410969</c:v>
                </c:pt>
                <c:pt idx="8113">
                  <c:v>83.952184249586281</c:v>
                </c:pt>
                <c:pt idx="8114">
                  <c:v>75.657153933680249</c:v>
                </c:pt>
                <c:pt idx="8115">
                  <c:v>71.913429427093035</c:v>
                </c:pt>
                <c:pt idx="8116">
                  <c:v>69.227715464666204</c:v>
                </c:pt>
                <c:pt idx="8117">
                  <c:v>67.151543574382671</c:v>
                </c:pt>
                <c:pt idx="8118">
                  <c:v>66.136925188271093</c:v>
                </c:pt>
                <c:pt idx="8119">
                  <c:v>65.802137294658195</c:v>
                </c:pt>
                <c:pt idx="8120">
                  <c:v>64.316440350713819</c:v>
                </c:pt>
                <c:pt idx="8121">
                  <c:v>62.229455359811311</c:v>
                </c:pt>
                <c:pt idx="8122">
                  <c:v>61.757541658591308</c:v>
                </c:pt>
                <c:pt idx="8123">
                  <c:v>61.757541658591308</c:v>
                </c:pt>
                <c:pt idx="8124">
                  <c:v>60.670280102627224</c:v>
                </c:pt>
                <c:pt idx="8125">
                  <c:v>59.602160139079508</c:v>
                </c:pt>
                <c:pt idx="8126">
                  <c:v>58.404458271098996</c:v>
                </c:pt>
                <c:pt idx="8127">
                  <c:v>57.961551227945861</c:v>
                </c:pt>
                <c:pt idx="8128">
                  <c:v>57.961551227945861</c:v>
                </c:pt>
                <c:pt idx="8129">
                  <c:v>57.814663200167665</c:v>
                </c:pt>
                <c:pt idx="8130">
                  <c:v>56.509309423480424</c:v>
                </c:pt>
                <c:pt idx="8131">
                  <c:v>56.080774138875945</c:v>
                </c:pt>
                <c:pt idx="8132">
                  <c:v>54.675655695600206</c:v>
                </c:pt>
                <c:pt idx="8133">
                  <c:v>54.261025824637301</c:v>
                </c:pt>
                <c:pt idx="8134">
                  <c:v>52.901501650658297</c:v>
                </c:pt>
                <c:pt idx="8135">
                  <c:v>51.707078451598726</c:v>
                </c:pt>
                <c:pt idx="8136">
                  <c:v>63.344658624851093</c:v>
                </c:pt>
                <c:pt idx="8137">
                  <c:v>54.537094889989405</c:v>
                </c:pt>
                <c:pt idx="8138">
                  <c:v>44.971771980218463</c:v>
                </c:pt>
                <c:pt idx="8139">
                  <c:v>34.893135745919395</c:v>
                </c:pt>
                <c:pt idx="8140">
                  <c:v>17.632017166491117</c:v>
                </c:pt>
                <c:pt idx="8141">
                  <c:v>15.141956702100108</c:v>
                </c:pt>
                <c:pt idx="8142">
                  <c:v>14.989046261843985</c:v>
                </c:pt>
                <c:pt idx="8143">
                  <c:v>14.800077855567979</c:v>
                </c:pt>
                <c:pt idx="8144">
                  <c:v>13.337732407536254</c:v>
                </c:pt>
                <c:pt idx="8145">
                  <c:v>12.517915050404158</c:v>
                </c:pt>
                <c:pt idx="8146">
                  <c:v>10.140654821834449</c:v>
                </c:pt>
                <c:pt idx="8147">
                  <c:v>11.19551303655815</c:v>
                </c:pt>
                <c:pt idx="8148">
                  <c:v>12.081031035304957</c:v>
                </c:pt>
                <c:pt idx="8149">
                  <c:v>12.517915050404158</c:v>
                </c:pt>
                <c:pt idx="8150">
                  <c:v>12.42298612022415</c:v>
                </c:pt>
                <c:pt idx="8151">
                  <c:v>12.019876348698823</c:v>
                </c:pt>
                <c:pt idx="8152">
                  <c:v>12.266368290956148</c:v>
                </c:pt>
                <c:pt idx="8153">
                  <c:v>12.266368290956148</c:v>
                </c:pt>
                <c:pt idx="8154">
                  <c:v>12.235282465817098</c:v>
                </c:pt>
                <c:pt idx="8155">
                  <c:v>12.081031035304957</c:v>
                </c:pt>
                <c:pt idx="8156">
                  <c:v>11.868340564662297</c:v>
                </c:pt>
                <c:pt idx="8157">
                  <c:v>11.71871520742028</c:v>
                </c:pt>
                <c:pt idx="8158">
                  <c:v>12.204275419376183</c:v>
                </c:pt>
                <c:pt idx="8159">
                  <c:v>12.645616297568834</c:v>
                </c:pt>
                <c:pt idx="8160">
                  <c:v>12.42298612022415</c:v>
                </c:pt>
                <c:pt idx="8161">
                  <c:v>12.081031035304957</c:v>
                </c:pt>
                <c:pt idx="8162">
                  <c:v>11.838263434191978</c:v>
                </c:pt>
                <c:pt idx="8163">
                  <c:v>11.808262526153335</c:v>
                </c:pt>
                <c:pt idx="8164">
                  <c:v>11.483228321349282</c:v>
                </c:pt>
                <c:pt idx="8165">
                  <c:v>11.425099737193971</c:v>
                </c:pt>
                <c:pt idx="8166">
                  <c:v>11.167141007254861</c:v>
                </c:pt>
                <c:pt idx="8167">
                  <c:v>11.110612470361838</c:v>
                </c:pt>
                <c:pt idx="8168">
                  <c:v>10.970539867035534</c:v>
                </c:pt>
                <c:pt idx="8169">
                  <c:v>10.777399953670097</c:v>
                </c:pt>
                <c:pt idx="8170">
                  <c:v>10.695670125371651</c:v>
                </c:pt>
                <c:pt idx="8171">
                  <c:v>10.587660331136966</c:v>
                </c:pt>
                <c:pt idx="8172">
                  <c:v>10.587660331136966</c:v>
                </c:pt>
                <c:pt idx="8173">
                  <c:v>10.534065149769518</c:v>
                </c:pt>
                <c:pt idx="8174">
                  <c:v>10.427687316875938</c:v>
                </c:pt>
                <c:pt idx="8175">
                  <c:v>10.40126113621281</c:v>
                </c:pt>
                <c:pt idx="8176">
                  <c:v>10.218143559586021</c:v>
                </c:pt>
                <c:pt idx="8177">
                  <c:v>10.089322401133122</c:v>
                </c:pt>
                <c:pt idx="8178">
                  <c:v>10.089322401133122</c:v>
                </c:pt>
                <c:pt idx="8179">
                  <c:v>9.9621253039168529</c:v>
                </c:pt>
                <c:pt idx="8180">
                  <c:v>9.8116037379173466</c:v>
                </c:pt>
                <c:pt idx="8181">
                  <c:v>9.7125216525105014</c:v>
                </c:pt>
                <c:pt idx="8182">
                  <c:v>9.4212385399108474</c:v>
                </c:pt>
                <c:pt idx="8183">
                  <c:v>7.9080608060856736</c:v>
                </c:pt>
                <c:pt idx="8184">
                  <c:v>14.175226270549821</c:v>
                </c:pt>
                <c:pt idx="8185">
                  <c:v>23.847343094852288</c:v>
                </c:pt>
                <c:pt idx="8186">
                  <c:v>24.029570036565154</c:v>
                </c:pt>
                <c:pt idx="8187">
                  <c:v>21.765467510260429</c:v>
                </c:pt>
                <c:pt idx="8188">
                  <c:v>17.103224642220226</c:v>
                </c:pt>
                <c:pt idx="8189">
                  <c:v>15.689532386753196</c:v>
                </c:pt>
                <c:pt idx="8190">
                  <c:v>15.218995898665614</c:v>
                </c:pt>
                <c:pt idx="8191">
                  <c:v>14.613491792901169</c:v>
                </c:pt>
                <c:pt idx="8192">
                  <c:v>13.890375940567395</c:v>
                </c:pt>
                <c:pt idx="8193">
                  <c:v>13.473797004230869</c:v>
                </c:pt>
                <c:pt idx="8194">
                  <c:v>13.542348943475835</c:v>
                </c:pt>
                <c:pt idx="8195">
                  <c:v>13.405592077782162</c:v>
                </c:pt>
                <c:pt idx="8196">
                  <c:v>13.136207501191668</c:v>
                </c:pt>
                <c:pt idx="8197">
                  <c:v>12.742246432624739</c:v>
                </c:pt>
                <c:pt idx="8198">
                  <c:v>12.360100442613193</c:v>
                </c:pt>
                <c:pt idx="8199">
                  <c:v>11.989415191369655</c:v>
                </c:pt>
                <c:pt idx="8200">
                  <c:v>11.748488605199148</c:v>
                </c:pt>
                <c:pt idx="8201">
                  <c:v>11.454127154715277</c:v>
                </c:pt>
                <c:pt idx="8202">
                  <c:v>11.396145881888005</c:v>
                </c:pt>
                <c:pt idx="8203">
                  <c:v>11.30972382738555</c:v>
                </c:pt>
                <c:pt idx="8204">
                  <c:v>10.427687316875938</c:v>
                </c:pt>
                <c:pt idx="8205">
                  <c:v>9.6879078676813517</c:v>
                </c:pt>
                <c:pt idx="8206">
                  <c:v>9.9116966071349548</c:v>
                </c:pt>
                <c:pt idx="8207">
                  <c:v>9.8865780667282248</c:v>
                </c:pt>
                <c:pt idx="8208">
                  <c:v>10.140654821834449</c:v>
                </c:pt>
                <c:pt idx="8209">
                  <c:v>11.659394578755265</c:v>
                </c:pt>
                <c:pt idx="8210">
                  <c:v>12.5816036566478</c:v>
                </c:pt>
                <c:pt idx="8211">
                  <c:v>12.391503389143702</c:v>
                </c:pt>
                <c:pt idx="8212">
                  <c:v>12.235282465817098</c:v>
                </c:pt>
                <c:pt idx="8213">
                  <c:v>12.173346951989915</c:v>
                </c:pt>
                <c:pt idx="8214">
                  <c:v>11.898494111220295</c:v>
                </c:pt>
                <c:pt idx="8215">
                  <c:v>11.748488605199148</c:v>
                </c:pt>
                <c:pt idx="8216">
                  <c:v>11.512403424468152</c:v>
                </c:pt>
                <c:pt idx="8217">
                  <c:v>11.425099737193971</c:v>
                </c:pt>
                <c:pt idx="8218">
                  <c:v>11.454127154715277</c:v>
                </c:pt>
                <c:pt idx="8219">
                  <c:v>10.942737971975971</c:v>
                </c:pt>
                <c:pt idx="8220">
                  <c:v>10.114956048154292</c:v>
                </c:pt>
                <c:pt idx="8221">
                  <c:v>9.7125216525105014</c:v>
                </c:pt>
                <c:pt idx="8222">
                  <c:v>9.6388672710811587</c:v>
                </c:pt>
                <c:pt idx="8223">
                  <c:v>9.6144401435549121</c:v>
                </c:pt>
                <c:pt idx="8224">
                  <c:v>9.3973629341163551</c:v>
                </c:pt>
                <c:pt idx="8225">
                  <c:v>8.7750984980401689</c:v>
                </c:pt>
                <c:pt idx="8226">
                  <c:v>8.4688414057625589</c:v>
                </c:pt>
                <c:pt idx="8227">
                  <c:v>8.3833191517176218</c:v>
                </c:pt>
                <c:pt idx="8228">
                  <c:v>8.2986605407126692</c:v>
                </c:pt>
                <c:pt idx="8229">
                  <c:v>8.0907354334136272</c:v>
                </c:pt>
                <c:pt idx="8230">
                  <c:v>7.8880199439840384</c:v>
                </c:pt>
                <c:pt idx="8231">
                  <c:v>7.6514544995262455</c:v>
                </c:pt>
                <c:pt idx="8232">
                  <c:v>7.478698065859489</c:v>
                </c:pt>
                <c:pt idx="8233">
                  <c:v>7.3098421697146962</c:v>
                </c:pt>
                <c:pt idx="8234">
                  <c:v>7.0368452436225954</c:v>
                </c:pt>
                <c:pt idx="8235">
                  <c:v>6.7056363851223795</c:v>
                </c:pt>
                <c:pt idx="8236">
                  <c:v>6.5542348669624388</c:v>
                </c:pt>
                <c:pt idx="8237">
                  <c:v>6.1983771780079699</c:v>
                </c:pt>
                <c:pt idx="8238">
                  <c:v>6.1202336166122455</c:v>
                </c:pt>
                <c:pt idx="8239">
                  <c:v>12.142496864520629</c:v>
                </c:pt>
                <c:pt idx="8240">
                  <c:v>18.549918249677329</c:v>
                </c:pt>
                <c:pt idx="8241">
                  <c:v>18.739154850640691</c:v>
                </c:pt>
                <c:pt idx="8242">
                  <c:v>18.549918249677329</c:v>
                </c:pt>
                <c:pt idx="8243">
                  <c:v>18.882348113937681</c:v>
                </c:pt>
                <c:pt idx="8244">
                  <c:v>18.085145203047603</c:v>
                </c:pt>
                <c:pt idx="8245">
                  <c:v>17.542763154900602</c:v>
                </c:pt>
                <c:pt idx="8246">
                  <c:v>17.409728561520531</c:v>
                </c:pt>
                <c:pt idx="8247">
                  <c:v>17.146678306001714</c:v>
                </c:pt>
                <c:pt idx="8248">
                  <c:v>16.71706380266026</c:v>
                </c:pt>
                <c:pt idx="8249">
                  <c:v>16.38113539844019</c:v>
                </c:pt>
                <c:pt idx="8250">
                  <c:v>15.849588821483072</c:v>
                </c:pt>
                <c:pt idx="8251">
                  <c:v>14.837679981513771</c:v>
                </c:pt>
                <c:pt idx="8252">
                  <c:v>13.43965127440301</c:v>
                </c:pt>
                <c:pt idx="8253">
                  <c:v>13.236586436871304</c:v>
                </c:pt>
                <c:pt idx="8254">
                  <c:v>13.43965127440301</c:v>
                </c:pt>
                <c:pt idx="8255">
                  <c:v>13.10291730154284</c:v>
                </c:pt>
                <c:pt idx="8256">
                  <c:v>12.266368290956148</c:v>
                </c:pt>
                <c:pt idx="8257">
                  <c:v>11.570976192030999</c:v>
                </c:pt>
                <c:pt idx="8258">
                  <c:v>11.054370083297247</c:v>
                </c:pt>
                <c:pt idx="8259">
                  <c:v>10.614560090795498</c:v>
                </c:pt>
                <c:pt idx="8260">
                  <c:v>10.140654821834449</c:v>
                </c:pt>
                <c:pt idx="8261">
                  <c:v>9.8116037379173466</c:v>
                </c:pt>
                <c:pt idx="8262">
                  <c:v>9.5657714436605019</c:v>
                </c:pt>
                <c:pt idx="8263">
                  <c:v>9.2788894391497028</c:v>
                </c:pt>
                <c:pt idx="8264">
                  <c:v>8.9778015231183677</c:v>
                </c:pt>
                <c:pt idx="8265">
                  <c:v>8.6864835190764786</c:v>
                </c:pt>
                <c:pt idx="8266">
                  <c:v>8.4259717748036849</c:v>
                </c:pt>
                <c:pt idx="8267">
                  <c:v>8.2357280983782513</c:v>
                </c:pt>
                <c:pt idx="8268">
                  <c:v>8.0497797907704189</c:v>
                </c:pt>
                <c:pt idx="8269">
                  <c:v>7.8282015723537866</c:v>
                </c:pt>
                <c:pt idx="8270">
                  <c:v>7.5741865942521338</c:v>
                </c:pt>
                <c:pt idx="8271">
                  <c:v>8.5552361132838417</c:v>
                </c:pt>
                <c:pt idx="8272">
                  <c:v>27.418898254889907</c:v>
                </c:pt>
                <c:pt idx="8273">
                  <c:v>41.887457480888187</c:v>
                </c:pt>
                <c:pt idx="8274">
                  <c:v>47.073446878968852</c:v>
                </c:pt>
                <c:pt idx="8275">
                  <c:v>45.661691969350926</c:v>
                </c:pt>
                <c:pt idx="8276">
                  <c:v>45.430550566425211</c:v>
                </c:pt>
                <c:pt idx="8277">
                  <c:v>48.160834112896154</c:v>
                </c:pt>
                <c:pt idx="8278">
                  <c:v>49.273339775043809</c:v>
                </c:pt>
                <c:pt idx="8279">
                  <c:v>48.038783377725842</c:v>
                </c:pt>
                <c:pt idx="8280">
                  <c:v>46.598077570480555</c:v>
                </c:pt>
                <c:pt idx="8281">
                  <c:v>46.01061094317182</c:v>
                </c:pt>
                <c:pt idx="8282">
                  <c:v>45.545974640599383</c:v>
                </c:pt>
                <c:pt idx="8283">
                  <c:v>44.630730985357062</c:v>
                </c:pt>
                <c:pt idx="8284">
                  <c:v>43.073087170777292</c:v>
                </c:pt>
                <c:pt idx="8285">
                  <c:v>42.207536042366264</c:v>
                </c:pt>
                <c:pt idx="8286">
                  <c:v>39.213174318962039</c:v>
                </c:pt>
                <c:pt idx="8287">
                  <c:v>36.802896473174094</c:v>
                </c:pt>
                <c:pt idx="8288">
                  <c:v>35.880790289825761</c:v>
                </c:pt>
                <c:pt idx="8289">
                  <c:v>34.716505226966966</c:v>
                </c:pt>
                <c:pt idx="8290">
                  <c:v>34.105309889895558</c:v>
                </c:pt>
                <c:pt idx="8291">
                  <c:v>33.67534083496998</c:v>
                </c:pt>
                <c:pt idx="8292">
                  <c:v>33.67534083496998</c:v>
                </c:pt>
                <c:pt idx="8293">
                  <c:v>33.67534083496998</c:v>
                </c:pt>
                <c:pt idx="8294">
                  <c:v>33.419965713311051</c:v>
                </c:pt>
                <c:pt idx="8295">
                  <c:v>31.206998494307534</c:v>
                </c:pt>
                <c:pt idx="8296">
                  <c:v>29.813708439099631</c:v>
                </c:pt>
                <c:pt idx="8297">
                  <c:v>29.813708439099631</c:v>
                </c:pt>
                <c:pt idx="8298">
                  <c:v>29.813708439099631</c:v>
                </c:pt>
                <c:pt idx="8299">
                  <c:v>29.140567150127929</c:v>
                </c:pt>
                <c:pt idx="8300">
                  <c:v>28.91958123887499</c:v>
                </c:pt>
                <c:pt idx="8301">
                  <c:v>28.482624211802236</c:v>
                </c:pt>
                <c:pt idx="8302">
                  <c:v>28.052269335774962</c:v>
                </c:pt>
                <c:pt idx="8303">
                  <c:v>27.488560649610822</c:v>
                </c:pt>
                <c:pt idx="8304">
                  <c:v>26.799827583048277</c:v>
                </c:pt>
                <c:pt idx="8305">
                  <c:v>27.349412400850685</c:v>
                </c:pt>
                <c:pt idx="8306">
                  <c:v>26.596592543409209</c:v>
                </c:pt>
                <c:pt idx="8307">
                  <c:v>26.328007924186224</c:v>
                </c:pt>
                <c:pt idx="8308">
                  <c:v>25.864494803483609</c:v>
                </c:pt>
                <c:pt idx="8309">
                  <c:v>27.280102640098129</c:v>
                </c:pt>
                <c:pt idx="8310">
                  <c:v>35.789860036767799</c:v>
                </c:pt>
                <c:pt idx="8311">
                  <c:v>38.133792580592015</c:v>
                </c:pt>
                <c:pt idx="8312">
                  <c:v>37.272798372390312</c:v>
                </c:pt>
                <c:pt idx="8313">
                  <c:v>38.522813663739811</c:v>
                </c:pt>
                <c:pt idx="8314">
                  <c:v>39.11379903109254</c:v>
                </c:pt>
                <c:pt idx="8315">
                  <c:v>38.817181656526003</c:v>
                </c:pt>
                <c:pt idx="8316">
                  <c:v>38.327809562690078</c:v>
                </c:pt>
                <c:pt idx="8317">
                  <c:v>37.178340447667644</c:v>
                </c:pt>
                <c:pt idx="8318">
                  <c:v>36.802896473174094</c:v>
                </c:pt>
                <c:pt idx="8319">
                  <c:v>35.880790289825761</c:v>
                </c:pt>
                <c:pt idx="8320">
                  <c:v>35.699160222082313</c:v>
                </c:pt>
                <c:pt idx="8321">
                  <c:v>34.628525542570998</c:v>
                </c:pt>
                <c:pt idx="8322">
                  <c:v>33.67534083496998</c:v>
                </c:pt>
                <c:pt idx="8323">
                  <c:v>33.166527215043395</c:v>
                </c:pt>
                <c:pt idx="8324">
                  <c:v>36.246827417479544</c:v>
                </c:pt>
                <c:pt idx="8325">
                  <c:v>41.045731510676227</c:v>
                </c:pt>
                <c:pt idx="8326">
                  <c:v>40.425555835697189</c:v>
                </c:pt>
                <c:pt idx="8327">
                  <c:v>40.220919973841966</c:v>
                </c:pt>
                <c:pt idx="8328">
                  <c:v>39.814750632474336</c:v>
                </c:pt>
                <c:pt idx="8329">
                  <c:v>38.915803337287095</c:v>
                </c:pt>
                <c:pt idx="8330">
                  <c:v>38.133792580592015</c:v>
                </c:pt>
                <c:pt idx="8331">
                  <c:v>36.802896473174094</c:v>
                </c:pt>
                <c:pt idx="8332">
                  <c:v>35.608690261785092</c:v>
                </c:pt>
                <c:pt idx="8333">
                  <c:v>35.789860036767799</c:v>
                </c:pt>
                <c:pt idx="8334">
                  <c:v>36.802896473174094</c:v>
                </c:pt>
                <c:pt idx="8335">
                  <c:v>35.880790289825761</c:v>
                </c:pt>
                <c:pt idx="8336">
                  <c:v>35.338653689556274</c:v>
                </c:pt>
                <c:pt idx="8337">
                  <c:v>36.616598665194296</c:v>
                </c:pt>
                <c:pt idx="8338">
                  <c:v>36.431243904544424</c:v>
                </c:pt>
                <c:pt idx="8339">
                  <c:v>36.154969541356948</c:v>
                </c:pt>
                <c:pt idx="8340">
                  <c:v>35.428437575814044</c:v>
                </c:pt>
                <c:pt idx="8341">
                  <c:v>36.802896473174094</c:v>
                </c:pt>
                <c:pt idx="8342">
                  <c:v>36.338918674227649</c:v>
                </c:pt>
                <c:pt idx="8343">
                  <c:v>35.428437575814044</c:v>
                </c:pt>
                <c:pt idx="8344">
                  <c:v>34.804708438779862</c:v>
                </c:pt>
                <c:pt idx="8345">
                  <c:v>34.018879116385378</c:v>
                </c:pt>
                <c:pt idx="8346">
                  <c:v>32.582619743707951</c:v>
                </c:pt>
                <c:pt idx="8347">
                  <c:v>32.00899215283367</c:v>
                </c:pt>
                <c:pt idx="8348">
                  <c:v>35.070664925034094</c:v>
                </c:pt>
                <c:pt idx="8349">
                  <c:v>34.893135745919395</c:v>
                </c:pt>
                <c:pt idx="8350">
                  <c:v>34.191960255550143</c:v>
                </c:pt>
                <c:pt idx="8351">
                  <c:v>33.504874845014271</c:v>
                </c:pt>
                <c:pt idx="8352">
                  <c:v>32.665401454939698</c:v>
                </c:pt>
                <c:pt idx="8353">
                  <c:v>32.500047820551913</c:v>
                </c:pt>
                <c:pt idx="8354">
                  <c:v>31.60545158541143</c:v>
                </c:pt>
                <c:pt idx="8355">
                  <c:v>30.271085867130491</c:v>
                </c:pt>
                <c:pt idx="8356">
                  <c:v>29.363241701771848</c:v>
                </c:pt>
                <c:pt idx="8357">
                  <c:v>28.410442629222356</c:v>
                </c:pt>
                <c:pt idx="8358">
                  <c:v>29.662790194553203</c:v>
                </c:pt>
                <c:pt idx="8359">
                  <c:v>34.804708438779862</c:v>
                </c:pt>
                <c:pt idx="8360">
                  <c:v>35.159767940057712</c:v>
                </c:pt>
                <c:pt idx="8361">
                  <c:v>35.789860036767799</c:v>
                </c:pt>
                <c:pt idx="8362">
                  <c:v>36.338918674227649</c:v>
                </c:pt>
                <c:pt idx="8363">
                  <c:v>36.154969541356948</c:v>
                </c:pt>
                <c:pt idx="8364">
                  <c:v>35.608690261785092</c:v>
                </c:pt>
                <c:pt idx="8365">
                  <c:v>34.98178771773761</c:v>
                </c:pt>
                <c:pt idx="8366">
                  <c:v>34.191960255550143</c:v>
                </c:pt>
                <c:pt idx="8367">
                  <c:v>33.589999702870912</c:v>
                </c:pt>
                <c:pt idx="8368">
                  <c:v>33.335271761060994</c:v>
                </c:pt>
                <c:pt idx="8369">
                  <c:v>32.417685153819868</c:v>
                </c:pt>
                <c:pt idx="8370">
                  <c:v>31.92787393517229</c:v>
                </c:pt>
                <c:pt idx="8371">
                  <c:v>31.60545158541143</c:v>
                </c:pt>
                <c:pt idx="8372">
                  <c:v>34.105309889895558</c:v>
                </c:pt>
                <c:pt idx="8373">
                  <c:v>38.915803337287095</c:v>
                </c:pt>
                <c:pt idx="8374">
                  <c:v>38.425187910052202</c:v>
                </c:pt>
                <c:pt idx="8375">
                  <c:v>37.748700011193307</c:v>
                </c:pt>
                <c:pt idx="8376">
                  <c:v>37.272798372390312</c:v>
                </c:pt>
                <c:pt idx="8377">
                  <c:v>36.990142126517128</c:v>
                </c:pt>
                <c:pt idx="8378">
                  <c:v>35.789860036767799</c:v>
                </c:pt>
                <c:pt idx="8379">
                  <c:v>34.191960255550143</c:v>
                </c:pt>
                <c:pt idx="8380">
                  <c:v>32.748393487249594</c:v>
                </c:pt>
                <c:pt idx="8381">
                  <c:v>32.582619743707951</c:v>
                </c:pt>
                <c:pt idx="8382">
                  <c:v>31.60545158541143</c:v>
                </c:pt>
                <c:pt idx="8383">
                  <c:v>35.518449573371598</c:v>
                </c:pt>
                <c:pt idx="8384">
                  <c:v>38.133792580592015</c:v>
                </c:pt>
                <c:pt idx="8385">
                  <c:v>37.844607031815947</c:v>
                </c:pt>
                <c:pt idx="8386">
                  <c:v>36.802896473174094</c:v>
                </c:pt>
                <c:pt idx="8387">
                  <c:v>35.971951566724343</c:v>
                </c:pt>
                <c:pt idx="8388">
                  <c:v>35.880790289825761</c:v>
                </c:pt>
                <c:pt idx="8389">
                  <c:v>35.159767940057712</c:v>
                </c:pt>
                <c:pt idx="8390">
                  <c:v>33.504874845014271</c:v>
                </c:pt>
                <c:pt idx="8391">
                  <c:v>32.090316465183577</c:v>
                </c:pt>
                <c:pt idx="8392">
                  <c:v>29.965394524984866</c:v>
                </c:pt>
                <c:pt idx="8393">
                  <c:v>28.410442629222356</c:v>
                </c:pt>
                <c:pt idx="8394">
                  <c:v>27.698611568882775</c:v>
                </c:pt>
                <c:pt idx="8395">
                  <c:v>27.558400033545311</c:v>
                </c:pt>
                <c:pt idx="8396">
                  <c:v>26.799827583048277</c:v>
                </c:pt>
                <c:pt idx="8397">
                  <c:v>26.12835090335243</c:v>
                </c:pt>
                <c:pt idx="8398">
                  <c:v>25.47369824724321</c:v>
                </c:pt>
                <c:pt idx="8399">
                  <c:v>24.522345104967723</c:v>
                </c:pt>
                <c:pt idx="8400">
                  <c:v>24.213189446116274</c:v>
                </c:pt>
                <c:pt idx="8401">
                  <c:v>24.151827602469737</c:v>
                </c:pt>
                <c:pt idx="8402">
                  <c:v>23.968673527133479</c:v>
                </c:pt>
                <c:pt idx="8403">
                  <c:v>23.606521660521629</c:v>
                </c:pt>
                <c:pt idx="8404">
                  <c:v>23.368132151751805</c:v>
                </c:pt>
                <c:pt idx="8405">
                  <c:v>22.782637497380296</c:v>
                </c:pt>
                <c:pt idx="8406">
                  <c:v>22.381541773212593</c:v>
                </c:pt>
                <c:pt idx="8407">
                  <c:v>21.876205782919065</c:v>
                </c:pt>
                <c:pt idx="8408">
                  <c:v>21.274041397173587</c:v>
                </c:pt>
                <c:pt idx="8409">
                  <c:v>20.688452186806359</c:v>
                </c:pt>
                <c:pt idx="8410">
                  <c:v>20.170097613837711</c:v>
                </c:pt>
                <c:pt idx="8411">
                  <c:v>19.664730550079106</c:v>
                </c:pt>
                <c:pt idx="8412">
                  <c:v>19.416815324054713</c:v>
                </c:pt>
                <c:pt idx="8413">
                  <c:v>18.930321944809499</c:v>
                </c:pt>
                <c:pt idx="8414">
                  <c:v>18.456017784244096</c:v>
                </c:pt>
                <c:pt idx="8415">
                  <c:v>18.17715874420513</c:v>
                </c:pt>
                <c:pt idx="8416">
                  <c:v>17.676814318009068</c:v>
                </c:pt>
                <c:pt idx="8417">
                  <c:v>17.233917118425346</c:v>
                </c:pt>
                <c:pt idx="8418">
                  <c:v>16.80211682385351</c:v>
                </c:pt>
                <c:pt idx="8419">
                  <c:v>16.339621798122927</c:v>
                </c:pt>
                <c:pt idx="8420">
                  <c:v>15.849588821483072</c:v>
                </c:pt>
                <c:pt idx="8421">
                  <c:v>15.452473233951245</c:v>
                </c:pt>
                <c:pt idx="8422">
                  <c:v>15.06530748118395</c:v>
                </c:pt>
                <c:pt idx="8423">
                  <c:v>14.800077855567979</c:v>
                </c:pt>
                <c:pt idx="8424">
                  <c:v>14.429258039399302</c:v>
                </c:pt>
                <c:pt idx="8425">
                  <c:v>14.0677292105758</c:v>
                </c:pt>
                <c:pt idx="8426">
                  <c:v>13.785039027628896</c:v>
                </c:pt>
                <c:pt idx="8427">
                  <c:v>13.371619195073032</c:v>
                </c:pt>
                <c:pt idx="8428">
                  <c:v>13.069711466988904</c:v>
                </c:pt>
                <c:pt idx="8429">
                  <c:v>12.709954621789851</c:v>
                </c:pt>
                <c:pt idx="8430">
                  <c:v>12.32877707844</c:v>
                </c:pt>
                <c:pt idx="8431">
                  <c:v>12.050414897801586</c:v>
                </c:pt>
                <c:pt idx="8432">
                  <c:v>11.868340564662297</c:v>
                </c:pt>
                <c:pt idx="8433">
                  <c:v>11.62984696592437</c:v>
                </c:pt>
                <c:pt idx="8434">
                  <c:v>11.367265402373548</c:v>
                </c:pt>
                <c:pt idx="8435">
                  <c:v>11.167141007254861</c:v>
                </c:pt>
                <c:pt idx="8436">
                  <c:v>10.915006533373246</c:v>
                </c:pt>
                <c:pt idx="8437">
                  <c:v>10.668564814054102</c:v>
                </c:pt>
                <c:pt idx="8438">
                  <c:v>10.40126113621281</c:v>
                </c:pt>
                <c:pt idx="8439">
                  <c:v>10.244104498765468</c:v>
                </c:pt>
                <c:pt idx="8440">
                  <c:v>10.038249827301795</c:v>
                </c:pt>
                <c:pt idx="8441">
                  <c:v>9.9621253039168529</c:v>
                </c:pt>
                <c:pt idx="8442">
                  <c:v>9.7867388560798005</c:v>
                </c:pt>
                <c:pt idx="8443">
                  <c:v>9.7125216525105014</c:v>
                </c:pt>
                <c:pt idx="8444">
                  <c:v>9.5900749200410615</c:v>
                </c:pt>
                <c:pt idx="8445">
                  <c:v>9.5173491067694442</c:v>
                </c:pt>
                <c:pt idx="8446">
                  <c:v>9.4451748057602796</c:v>
                </c:pt>
                <c:pt idx="8447">
                  <c:v>9.4212385399108474</c:v>
                </c:pt>
                <c:pt idx="8448">
                  <c:v>9.4451748057602796</c:v>
                </c:pt>
                <c:pt idx="8449">
                  <c:v>9.3735478346501768</c:v>
                </c:pt>
                <c:pt idx="8450">
                  <c:v>9.1619095513905329</c:v>
                </c:pt>
                <c:pt idx="8451">
                  <c:v>8.9550496896774767</c:v>
                </c:pt>
                <c:pt idx="8452">
                  <c:v>8.7750984980401689</c:v>
                </c:pt>
                <c:pt idx="8453">
                  <c:v>8.6206100422097549</c:v>
                </c:pt>
                <c:pt idx="8454">
                  <c:v>8.5335551586987144</c:v>
                </c:pt>
                <c:pt idx="8455">
                  <c:v>8.2986605407126692</c:v>
                </c:pt>
                <c:pt idx="8456">
                  <c:v>8.111291328844068</c:v>
                </c:pt>
                <c:pt idx="8457">
                  <c:v>7.9684894135762576</c:v>
                </c:pt>
                <c:pt idx="8458">
                  <c:v>7.8680298700798765</c:v>
                </c:pt>
                <c:pt idx="8459">
                  <c:v>7.7688368301019919</c:v>
                </c:pt>
                <c:pt idx="8460">
                  <c:v>7.6514544995262455</c:v>
                </c:pt>
                <c:pt idx="8461">
                  <c:v>7.5358457435322084</c:v>
                </c:pt>
                <c:pt idx="8462">
                  <c:v>7.4219837645023574</c:v>
                </c:pt>
                <c:pt idx="8463">
                  <c:v>7.3470331602091639</c:v>
                </c:pt>
                <c:pt idx="8464">
                  <c:v>7.1993949652249158</c:v>
                </c:pt>
                <c:pt idx="8465">
                  <c:v>7.0547235510000386</c:v>
                </c:pt>
                <c:pt idx="8466">
                  <c:v>6.9834817091897738</c:v>
                </c:pt>
                <c:pt idx="8467">
                  <c:v>6.9657839451797443</c:v>
                </c:pt>
                <c:pt idx="8468">
                  <c:v>6.8431490590209618</c:v>
                </c:pt>
                <c:pt idx="8469">
                  <c:v>6.7740437937015914</c:v>
                </c:pt>
                <c:pt idx="8470">
                  <c:v>6.6716921720474804</c:v>
                </c:pt>
                <c:pt idx="8471">
                  <c:v>6.587581481154138</c:v>
                </c:pt>
                <c:pt idx="8472">
                  <c:v>6.5708870202383141</c:v>
                </c:pt>
                <c:pt idx="8473">
                  <c:v>6.4225279065934755</c:v>
                </c:pt>
                <c:pt idx="8474">
                  <c:v>6.3738230143834533</c:v>
                </c:pt>
                <c:pt idx="8475">
                  <c:v>6.3738230143834533</c:v>
                </c:pt>
                <c:pt idx="8476">
                  <c:v>6.26160979245227</c:v>
                </c:pt>
                <c:pt idx="8477">
                  <c:v>6.1983771780079699</c:v>
                </c:pt>
                <c:pt idx="8478">
                  <c:v>6.1983771780079699</c:v>
                </c:pt>
                <c:pt idx="8479">
                  <c:v>6.1826690511581193</c:v>
                </c:pt>
                <c:pt idx="8480">
                  <c:v>6.1202336166122455</c:v>
                </c:pt>
                <c:pt idx="8481">
                  <c:v>6.0738211567627154</c:v>
                </c:pt>
                <c:pt idx="8482">
                  <c:v>6.0738211567627154</c:v>
                </c:pt>
                <c:pt idx="8483">
                  <c:v>6.0430752189153605</c:v>
                </c:pt>
                <c:pt idx="8484">
                  <c:v>6.0124849182969662</c:v>
                </c:pt>
                <c:pt idx="8485">
                  <c:v>6.0124849182969662</c:v>
                </c:pt>
                <c:pt idx="8486">
                  <c:v>5.9366849192228894</c:v>
                </c:pt>
                <c:pt idx="8487">
                  <c:v>5.832167655271129</c:v>
                </c:pt>
                <c:pt idx="8488">
                  <c:v>5.671631422957792</c:v>
                </c:pt>
                <c:pt idx="8489">
                  <c:v>5.501536517277934</c:v>
                </c:pt>
                <c:pt idx="8490">
                  <c:v>5.3230187996329077</c:v>
                </c:pt>
                <c:pt idx="8491">
                  <c:v>5.1112367767123699</c:v>
                </c:pt>
                <c:pt idx="8492">
                  <c:v>4.9328510282756906</c:v>
                </c:pt>
                <c:pt idx="8493">
                  <c:v>4.7365922494026922</c:v>
                </c:pt>
                <c:pt idx="8494">
                  <c:v>4.5596971681934138</c:v>
                </c:pt>
                <c:pt idx="8495">
                  <c:v>4.4341869553294444</c:v>
                </c:pt>
                <c:pt idx="8496">
                  <c:v>4.3012035938083493</c:v>
                </c:pt>
                <c:pt idx="8497">
                  <c:v>4.1722084661212326</c:v>
                </c:pt>
                <c:pt idx="8498">
                  <c:v>4.0573642663027361</c:v>
                </c:pt>
                <c:pt idx="8499">
                  <c:v>3.9557059449045444</c:v>
                </c:pt>
                <c:pt idx="8500">
                  <c:v>3.9058359641834857</c:v>
                </c:pt>
                <c:pt idx="8501">
                  <c:v>3.8468211929443772</c:v>
                </c:pt>
                <c:pt idx="8502">
                  <c:v>3.8176490329664947</c:v>
                </c:pt>
                <c:pt idx="8503">
                  <c:v>3.8176490329664947</c:v>
                </c:pt>
                <c:pt idx="8504">
                  <c:v>3.8273484224666907</c:v>
                </c:pt>
                <c:pt idx="8505">
                  <c:v>3.8176490329664947</c:v>
                </c:pt>
                <c:pt idx="8506">
                  <c:v>3.7504380832389987</c:v>
                </c:pt>
                <c:pt idx="8507">
                  <c:v>3.7125644352195213</c:v>
                </c:pt>
                <c:pt idx="8508">
                  <c:v>3.7125644352195213</c:v>
                </c:pt>
                <c:pt idx="8509">
                  <c:v>3.6657597638438428</c:v>
                </c:pt>
                <c:pt idx="8510">
                  <c:v>3.6472035339263842</c:v>
                </c:pt>
                <c:pt idx="8511">
                  <c:v>3.6564698775207161</c:v>
                </c:pt>
                <c:pt idx="8512">
                  <c:v>3.6379606733980827</c:v>
                </c:pt>
                <c:pt idx="8513">
                  <c:v>3.6472035339263842</c:v>
                </c:pt>
                <c:pt idx="8514">
                  <c:v>3.6657597638438428</c:v>
                </c:pt>
                <c:pt idx="8515">
                  <c:v>3.6195451636442408</c:v>
                </c:pt>
                <c:pt idx="8516">
                  <c:v>3.6012228739743946</c:v>
                </c:pt>
                <c:pt idx="8517">
                  <c:v>3.6012228739743946</c:v>
                </c:pt>
                <c:pt idx="8518">
                  <c:v>3.6012228739743946</c:v>
                </c:pt>
                <c:pt idx="8519">
                  <c:v>3.5920965391137631</c:v>
                </c:pt>
                <c:pt idx="8520">
                  <c:v>3.5378221769878238</c:v>
                </c:pt>
                <c:pt idx="8521">
                  <c:v>3.5020956221393278</c:v>
                </c:pt>
                <c:pt idx="8522">
                  <c:v>3.4932204987492774</c:v>
                </c:pt>
                <c:pt idx="8523">
                  <c:v>3.4932204987492774</c:v>
                </c:pt>
                <c:pt idx="8524">
                  <c:v>3.5020956221393278</c:v>
                </c:pt>
                <c:pt idx="8525">
                  <c:v>3.5109932942963997</c:v>
                </c:pt>
                <c:pt idx="8526">
                  <c:v>3.5109932942963997</c:v>
                </c:pt>
                <c:pt idx="8527">
                  <c:v>3.5020956221393278</c:v>
                </c:pt>
                <c:pt idx="8528">
                  <c:v>3.5020956221393278</c:v>
                </c:pt>
                <c:pt idx="8529">
                  <c:v>3.5109932942963997</c:v>
                </c:pt>
                <c:pt idx="8530">
                  <c:v>3.5199135725094832</c:v>
                </c:pt>
                <c:pt idx="8531">
                  <c:v>3.5468106185603152</c:v>
                </c:pt>
                <c:pt idx="8532">
                  <c:v>3.5829933325045413</c:v>
                </c:pt>
                <c:pt idx="8533">
                  <c:v>3.6012228739743946</c:v>
                </c:pt>
                <c:pt idx="8534">
                  <c:v>3.6012228739743946</c:v>
                </c:pt>
                <c:pt idx="8535">
                  <c:v>3.6012228739743946</c:v>
                </c:pt>
                <c:pt idx="8536">
                  <c:v>3.6012228739743946</c:v>
                </c:pt>
                <c:pt idx="8537">
                  <c:v>3.5829933325045413</c:v>
                </c:pt>
                <c:pt idx="8538">
                  <c:v>3.5920965391137631</c:v>
                </c:pt>
                <c:pt idx="8539">
                  <c:v>3.5739131955343697</c:v>
                </c:pt>
                <c:pt idx="8540">
                  <c:v>3.5739131955343697</c:v>
                </c:pt>
                <c:pt idx="8541">
                  <c:v>3.5829933325045413</c:v>
                </c:pt>
                <c:pt idx="8542">
                  <c:v>3.5829933325045413</c:v>
                </c:pt>
                <c:pt idx="8543">
                  <c:v>3.5558218968040105</c:v>
                </c:pt>
                <c:pt idx="8544">
                  <c:v>3.5558218968040105</c:v>
                </c:pt>
                <c:pt idx="8545">
                  <c:v>3.5468106185603152</c:v>
                </c:pt>
                <c:pt idx="8546">
                  <c:v>3.5468106185603152</c:v>
                </c:pt>
                <c:pt idx="8547">
                  <c:v>3.5378221769878238</c:v>
                </c:pt>
                <c:pt idx="8548">
                  <c:v>3.5648560697394087</c:v>
                </c:pt>
                <c:pt idx="8549">
                  <c:v>3.5648560697394087</c:v>
                </c:pt>
                <c:pt idx="8550">
                  <c:v>3.5648560697394087</c:v>
                </c:pt>
                <c:pt idx="8551">
                  <c:v>3.5468106185603152</c:v>
                </c:pt>
                <c:pt idx="8552">
                  <c:v>3.5288565142131327</c:v>
                </c:pt>
                <c:pt idx="8553">
                  <c:v>3.5378221769878238</c:v>
                </c:pt>
                <c:pt idx="8554">
                  <c:v>3.5378221769878238</c:v>
                </c:pt>
                <c:pt idx="8555">
                  <c:v>3.5288565142131327</c:v>
                </c:pt>
                <c:pt idx="8556">
                  <c:v>3.5109932942963997</c:v>
                </c:pt>
                <c:pt idx="8557">
                  <c:v>3.5109932942963997</c:v>
                </c:pt>
                <c:pt idx="8558">
                  <c:v>3.5020956221393278</c:v>
                </c:pt>
                <c:pt idx="8559">
                  <c:v>3.5020956221393278</c:v>
                </c:pt>
                <c:pt idx="8560">
                  <c:v>3.5020956221393278</c:v>
                </c:pt>
                <c:pt idx="8561">
                  <c:v>3.5020956221393278</c:v>
                </c:pt>
                <c:pt idx="8562">
                  <c:v>3.5020956221393278</c:v>
                </c:pt>
                <c:pt idx="8563">
                  <c:v>3.5288565142131327</c:v>
                </c:pt>
                <c:pt idx="8564">
                  <c:v>3.5109932942963997</c:v>
                </c:pt>
                <c:pt idx="8565">
                  <c:v>3.5109932942963997</c:v>
                </c:pt>
                <c:pt idx="8566">
                  <c:v>3.5199135725094832</c:v>
                </c:pt>
                <c:pt idx="8567">
                  <c:v>3.5199135725094832</c:v>
                </c:pt>
                <c:pt idx="8568">
                  <c:v>3.5468106185603152</c:v>
                </c:pt>
                <c:pt idx="8569">
                  <c:v>3.5468106185603152</c:v>
                </c:pt>
                <c:pt idx="8570">
                  <c:v>3.5288565142131327</c:v>
                </c:pt>
                <c:pt idx="8571">
                  <c:v>3.5558218968040105</c:v>
                </c:pt>
                <c:pt idx="8572">
                  <c:v>3.5739131955343697</c:v>
                </c:pt>
                <c:pt idx="8573">
                  <c:v>3.5648560697394087</c:v>
                </c:pt>
                <c:pt idx="8574">
                  <c:v>3.5468106185603152</c:v>
                </c:pt>
                <c:pt idx="8575">
                  <c:v>3.5199135725094832</c:v>
                </c:pt>
                <c:pt idx="8576">
                  <c:v>3.5109932942963997</c:v>
                </c:pt>
                <c:pt idx="8577">
                  <c:v>3.5109932942963997</c:v>
                </c:pt>
                <c:pt idx="8578">
                  <c:v>3.5378221769878238</c:v>
                </c:pt>
                <c:pt idx="8579">
                  <c:v>3.5468106185603152</c:v>
                </c:pt>
                <c:pt idx="8580">
                  <c:v>3.5199135725094832</c:v>
                </c:pt>
                <c:pt idx="8581">
                  <c:v>3.5109932942963997</c:v>
                </c:pt>
                <c:pt idx="8582">
                  <c:v>3.5020956221393278</c:v>
                </c:pt>
                <c:pt idx="8583">
                  <c:v>3.5020956221393278</c:v>
                </c:pt>
                <c:pt idx="8584">
                  <c:v>3.5020956221393278</c:v>
                </c:pt>
                <c:pt idx="8585">
                  <c:v>3.5020956221393278</c:v>
                </c:pt>
                <c:pt idx="8586">
                  <c:v>3.5020956221393278</c:v>
                </c:pt>
                <c:pt idx="8587">
                  <c:v>3.4843678669824518</c:v>
                </c:pt>
                <c:pt idx="8588">
                  <c:v>3.4404400925796677</c:v>
                </c:pt>
                <c:pt idx="8589">
                  <c:v>3.4056969467907132</c:v>
                </c:pt>
                <c:pt idx="8590">
                  <c:v>3.3970661200249266</c:v>
                </c:pt>
                <c:pt idx="8591">
                  <c:v>3.3970661200249266</c:v>
                </c:pt>
                <c:pt idx="8592">
                  <c:v>3.3970661200249266</c:v>
                </c:pt>
                <c:pt idx="8593">
                  <c:v>3.3970661200249266</c:v>
                </c:pt>
                <c:pt idx="8594">
                  <c:v>3.3970661200249266</c:v>
                </c:pt>
                <c:pt idx="8595">
                  <c:v>3.3970661200249266</c:v>
                </c:pt>
                <c:pt idx="8596">
                  <c:v>3.3970661200249266</c:v>
                </c:pt>
                <c:pt idx="8597">
                  <c:v>3.3970661200249266</c:v>
                </c:pt>
                <c:pt idx="8598">
                  <c:v>3.3884571657779992</c:v>
                </c:pt>
                <c:pt idx="8599">
                  <c:v>3.3798700286198748</c:v>
                </c:pt>
                <c:pt idx="8600">
                  <c:v>3.371304653260998</c:v>
                </c:pt>
                <c:pt idx="8601">
                  <c:v>3.3542389674829045</c:v>
                </c:pt>
                <c:pt idx="8602">
                  <c:v>3.3457385471837231</c:v>
                </c:pt>
                <c:pt idx="8603">
                  <c:v>3.3288022781085838</c:v>
                </c:pt>
                <c:pt idx="8604">
                  <c:v>3.3288022781085838</c:v>
                </c:pt>
                <c:pt idx="8605">
                  <c:v>3.3035584864891971</c:v>
                </c:pt>
                <c:pt idx="8606">
                  <c:v>3.2951865022953846</c:v>
                </c:pt>
                <c:pt idx="8607">
                  <c:v>3.2868357346532227</c:v>
                </c:pt>
                <c:pt idx="8608">
                  <c:v>3.2868357346532227</c:v>
                </c:pt>
                <c:pt idx="8609">
                  <c:v>3.2868357346532227</c:v>
                </c:pt>
                <c:pt idx="8610">
                  <c:v>3.2868357346532227</c:v>
                </c:pt>
                <c:pt idx="8611">
                  <c:v>3.2868357346532227</c:v>
                </c:pt>
                <c:pt idx="8612">
                  <c:v>3.2868357346532227</c:v>
                </c:pt>
                <c:pt idx="8613">
                  <c:v>3.2868357346532227</c:v>
                </c:pt>
                <c:pt idx="8614">
                  <c:v>3.2785061297950739</c:v>
                </c:pt>
                <c:pt idx="8615">
                  <c:v>3.2701976340895302</c:v>
                </c:pt>
                <c:pt idx="8616">
                  <c:v>3.2785061297950739</c:v>
                </c:pt>
                <c:pt idx="8617">
                  <c:v>3.2868357346532227</c:v>
                </c:pt>
                <c:pt idx="8618">
                  <c:v>3.2785061297950739</c:v>
                </c:pt>
                <c:pt idx="8619">
                  <c:v>3.2701976340895302</c:v>
                </c:pt>
                <c:pt idx="8620">
                  <c:v>3.2619101940410942</c:v>
                </c:pt>
                <c:pt idx="8621">
                  <c:v>3.2701976340895302</c:v>
                </c:pt>
                <c:pt idx="8622">
                  <c:v>3.2536437562898315</c:v>
                </c:pt>
                <c:pt idx="8623">
                  <c:v>3.2619101940410942</c:v>
                </c:pt>
                <c:pt idx="8624">
                  <c:v>3.2701976340895302</c:v>
                </c:pt>
                <c:pt idx="8625">
                  <c:v>3.2785061297950739</c:v>
                </c:pt>
                <c:pt idx="8626">
                  <c:v>3.2868357346532227</c:v>
                </c:pt>
                <c:pt idx="8627">
                  <c:v>3.2868357346532227</c:v>
                </c:pt>
                <c:pt idx="8628">
                  <c:v>3.2868357346532227</c:v>
                </c:pt>
                <c:pt idx="8629">
                  <c:v>3.2868357346532227</c:v>
                </c:pt>
                <c:pt idx="8630">
                  <c:v>3.2868357346532227</c:v>
                </c:pt>
                <c:pt idx="8631">
                  <c:v>3.3542389674829045</c:v>
                </c:pt>
                <c:pt idx="8632">
                  <c:v>3.3457385471837231</c:v>
                </c:pt>
                <c:pt idx="8633">
                  <c:v>3.3035584864891971</c:v>
                </c:pt>
                <c:pt idx="8634">
                  <c:v>3.2868357346532227</c:v>
                </c:pt>
                <c:pt idx="8635">
                  <c:v>3.2868357346532227</c:v>
                </c:pt>
                <c:pt idx="8636">
                  <c:v>3.2868357346532227</c:v>
                </c:pt>
                <c:pt idx="8637">
                  <c:v>3.2868357346532227</c:v>
                </c:pt>
                <c:pt idx="8638">
                  <c:v>3.2868357346532227</c:v>
                </c:pt>
                <c:pt idx="8639">
                  <c:v>3.2868357346532227</c:v>
                </c:pt>
                <c:pt idx="8640">
                  <c:v>3.2868357346532227</c:v>
                </c:pt>
                <c:pt idx="8641">
                  <c:v>3.2785061297950739</c:v>
                </c:pt>
                <c:pt idx="8642">
                  <c:v>3.2701976340895302</c:v>
                </c:pt>
                <c:pt idx="8643">
                  <c:v>3.2619101940410942</c:v>
                </c:pt>
                <c:pt idx="8644">
                  <c:v>3.2536437562898315</c:v>
                </c:pt>
                <c:pt idx="8645">
                  <c:v>3.2371736749149642</c:v>
                </c:pt>
                <c:pt idx="8646">
                  <c:v>3.2371736749149642</c:v>
                </c:pt>
                <c:pt idx="8647">
                  <c:v>3.2126247438406392</c:v>
                </c:pt>
                <c:pt idx="8648">
                  <c:v>3.2126247438406392</c:v>
                </c:pt>
                <c:pt idx="8649">
                  <c:v>3.2044832068628311</c:v>
                </c:pt>
                <c:pt idx="8650">
                  <c:v>3.1963623024299332</c:v>
                </c:pt>
                <c:pt idx="8651">
                  <c:v>3.2044832068628311</c:v>
                </c:pt>
                <c:pt idx="8652">
                  <c:v>3.1963623024299332</c:v>
                </c:pt>
                <c:pt idx="8653">
                  <c:v>3.1963623024299332</c:v>
                </c:pt>
                <c:pt idx="8654">
                  <c:v>3.1963623024299332</c:v>
                </c:pt>
                <c:pt idx="8655">
                  <c:v>3.2126247438406392</c:v>
                </c:pt>
                <c:pt idx="8656">
                  <c:v>3.1963623024299332</c:v>
                </c:pt>
                <c:pt idx="8657">
                  <c:v>3.2044832068628311</c:v>
                </c:pt>
                <c:pt idx="8658">
                  <c:v>3.2126247438406392</c:v>
                </c:pt>
                <c:pt idx="8659">
                  <c:v>3.2044832068628311</c:v>
                </c:pt>
                <c:pt idx="8660">
                  <c:v>3.2126247438406392</c:v>
                </c:pt>
                <c:pt idx="8661">
                  <c:v>3.2126247438406392</c:v>
                </c:pt>
                <c:pt idx="8662">
                  <c:v>3.2207869657838919</c:v>
                </c:pt>
                <c:pt idx="8663">
                  <c:v>3.2207869657838919</c:v>
                </c:pt>
                <c:pt idx="8664">
                  <c:v>3.2289699252462647</c:v>
                </c:pt>
                <c:pt idx="8665">
                  <c:v>3.2207869657838919</c:v>
                </c:pt>
                <c:pt idx="8666">
                  <c:v>3.2207869657838919</c:v>
                </c:pt>
                <c:pt idx="8667">
                  <c:v>3.2126247438406392</c:v>
                </c:pt>
                <c:pt idx="8668">
                  <c:v>3.2207869657838919</c:v>
                </c:pt>
                <c:pt idx="8669">
                  <c:v>3.2207869657838919</c:v>
                </c:pt>
                <c:pt idx="8670">
                  <c:v>3.2207869657838919</c:v>
                </c:pt>
                <c:pt idx="8671">
                  <c:v>3.2207869657838919</c:v>
                </c:pt>
                <c:pt idx="8672">
                  <c:v>3.2044832068628311</c:v>
                </c:pt>
                <c:pt idx="8673">
                  <c:v>3.2126247438406392</c:v>
                </c:pt>
                <c:pt idx="8674">
                  <c:v>3.2044832068628311</c:v>
                </c:pt>
                <c:pt idx="8675">
                  <c:v>3.2044832068628311</c:v>
                </c:pt>
                <c:pt idx="8676">
                  <c:v>3.2044832068628311</c:v>
                </c:pt>
                <c:pt idx="8677">
                  <c:v>3.2044832068628311</c:v>
                </c:pt>
                <c:pt idx="8678">
                  <c:v>3.2044832068628311</c:v>
                </c:pt>
                <c:pt idx="8679">
                  <c:v>3.2126247438406392</c:v>
                </c:pt>
                <c:pt idx="8680">
                  <c:v>3.2044832068628311</c:v>
                </c:pt>
                <c:pt idx="8681">
                  <c:v>3.2044832068628311</c:v>
                </c:pt>
                <c:pt idx="8682">
                  <c:v>3.2126247438406392</c:v>
                </c:pt>
                <c:pt idx="8683">
                  <c:v>3.2126247438406392</c:v>
                </c:pt>
                <c:pt idx="8684">
                  <c:v>3.2207869657838919</c:v>
                </c:pt>
                <c:pt idx="8685">
                  <c:v>3.2207869657838919</c:v>
                </c:pt>
                <c:pt idx="8686">
                  <c:v>3.2044832068628311</c:v>
                </c:pt>
                <c:pt idx="8687">
                  <c:v>3.2126247438406392</c:v>
                </c:pt>
                <c:pt idx="8688">
                  <c:v>3.2126247438406392</c:v>
                </c:pt>
                <c:pt idx="8689">
                  <c:v>3.2207869657838919</c:v>
                </c:pt>
                <c:pt idx="8690">
                  <c:v>3.2289699252462647</c:v>
                </c:pt>
                <c:pt idx="8691">
                  <c:v>3.2289699252462647</c:v>
                </c:pt>
                <c:pt idx="8692">
                  <c:v>3.2207869657838919</c:v>
                </c:pt>
                <c:pt idx="8693">
                  <c:v>3.2207869657838919</c:v>
                </c:pt>
                <c:pt idx="8694">
                  <c:v>3.2207869657838919</c:v>
                </c:pt>
                <c:pt idx="8695">
                  <c:v>3.2289699252462647</c:v>
                </c:pt>
                <c:pt idx="8696">
                  <c:v>3.2207869657838919</c:v>
                </c:pt>
                <c:pt idx="8697">
                  <c:v>3.2207869657838919</c:v>
                </c:pt>
                <c:pt idx="8698">
                  <c:v>3.2126247438406392</c:v>
                </c:pt>
                <c:pt idx="8699">
                  <c:v>3.2044832068628311</c:v>
                </c:pt>
                <c:pt idx="8700">
                  <c:v>3.2044832068628311</c:v>
                </c:pt>
                <c:pt idx="8701">
                  <c:v>3.2207869657838919</c:v>
                </c:pt>
                <c:pt idx="8702">
                  <c:v>3.2126247438406392</c:v>
                </c:pt>
                <c:pt idx="8703">
                  <c:v>3.2044832068628311</c:v>
                </c:pt>
                <c:pt idx="8704">
                  <c:v>3.2126247438406392</c:v>
                </c:pt>
                <c:pt idx="8705">
                  <c:v>3.1963623024299332</c:v>
                </c:pt>
                <c:pt idx="8706">
                  <c:v>3.2044832068628311</c:v>
                </c:pt>
                <c:pt idx="8707">
                  <c:v>3.2126247438406392</c:v>
                </c:pt>
                <c:pt idx="8708">
                  <c:v>3.2126247438406392</c:v>
                </c:pt>
                <c:pt idx="8709">
                  <c:v>3.2044832068628311</c:v>
                </c:pt>
                <c:pt idx="8710">
                  <c:v>3.1963623024299332</c:v>
                </c:pt>
                <c:pt idx="8711">
                  <c:v>3.2044832068628311</c:v>
                </c:pt>
                <c:pt idx="8712">
                  <c:v>3.2126247438406392</c:v>
                </c:pt>
                <c:pt idx="8713">
                  <c:v>3.2207869657838919</c:v>
                </c:pt>
                <c:pt idx="8714">
                  <c:v>3.2207869657838919</c:v>
                </c:pt>
                <c:pt idx="8715">
                  <c:v>3.2289699252462647</c:v>
                </c:pt>
                <c:pt idx="8716">
                  <c:v>3.2371736749149642</c:v>
                </c:pt>
                <c:pt idx="8717">
                  <c:v>3.2453982676110669</c:v>
                </c:pt>
                <c:pt idx="8718">
                  <c:v>3.2289699252462647</c:v>
                </c:pt>
                <c:pt idx="8719">
                  <c:v>3.2289699252462647</c:v>
                </c:pt>
                <c:pt idx="8720">
                  <c:v>3.2289699252462647</c:v>
                </c:pt>
                <c:pt idx="8721">
                  <c:v>3.2289699252462647</c:v>
                </c:pt>
                <c:pt idx="8722">
                  <c:v>3.2289699252462647</c:v>
                </c:pt>
                <c:pt idx="8723">
                  <c:v>3.2207869657838919</c:v>
                </c:pt>
                <c:pt idx="8724">
                  <c:v>3.2207869657838919</c:v>
                </c:pt>
                <c:pt idx="8725">
                  <c:v>3.2207869657838919</c:v>
                </c:pt>
                <c:pt idx="8726">
                  <c:v>3.2126247438406392</c:v>
                </c:pt>
                <c:pt idx="8727">
                  <c:v>3.2126247438406392</c:v>
                </c:pt>
                <c:pt idx="8728">
                  <c:v>3.2126247438406392</c:v>
                </c:pt>
                <c:pt idx="8729">
                  <c:v>3.2044832068628311</c:v>
                </c:pt>
                <c:pt idx="8730">
                  <c:v>3.1963623024299332</c:v>
                </c:pt>
                <c:pt idx="8731">
                  <c:v>3.2044832068628311</c:v>
                </c:pt>
                <c:pt idx="8732">
                  <c:v>3.1963623024299332</c:v>
                </c:pt>
                <c:pt idx="8733">
                  <c:v>3.1963623024299332</c:v>
                </c:pt>
                <c:pt idx="8734">
                  <c:v>3.1963623024299332</c:v>
                </c:pt>
                <c:pt idx="8735">
                  <c:v>3.1963623024299332</c:v>
                </c:pt>
                <c:pt idx="8736">
                  <c:v>3.1963623024299332</c:v>
                </c:pt>
                <c:pt idx="8737">
                  <c:v>3.1963623024299332</c:v>
                </c:pt>
                <c:pt idx="8738">
                  <c:v>3.1963623024299332</c:v>
                </c:pt>
                <c:pt idx="8739">
                  <c:v>3.1963623024299332</c:v>
                </c:pt>
                <c:pt idx="8740">
                  <c:v>3.1963623024299332</c:v>
                </c:pt>
                <c:pt idx="8741">
                  <c:v>3.1963623024299332</c:v>
                </c:pt>
                <c:pt idx="8742">
                  <c:v>3.1963623024299332</c:v>
                </c:pt>
                <c:pt idx="8743">
                  <c:v>3.1963623024299332</c:v>
                </c:pt>
                <c:pt idx="8744">
                  <c:v>3.1963623024299332</c:v>
                </c:pt>
                <c:pt idx="8745">
                  <c:v>3.1963623024299332</c:v>
                </c:pt>
                <c:pt idx="8746">
                  <c:v>3.1882619782543098</c:v>
                </c:pt>
                <c:pt idx="8747">
                  <c:v>3.1882619782543098</c:v>
                </c:pt>
                <c:pt idx="8748">
                  <c:v>3.1801821821808081</c:v>
                </c:pt>
                <c:pt idx="8749">
                  <c:v>3.1640839663800882</c:v>
                </c:pt>
                <c:pt idx="8750">
                  <c:v>3.1640839663800882</c:v>
                </c:pt>
                <c:pt idx="8751">
                  <c:v>3.1640839663800882</c:v>
                </c:pt>
                <c:pt idx="8752">
                  <c:v>3.1640839663800882</c:v>
                </c:pt>
                <c:pt idx="8753">
                  <c:v>3.1560654430020927</c:v>
                </c:pt>
                <c:pt idx="8754">
                  <c:v>3.1560654430020927</c:v>
                </c:pt>
                <c:pt idx="8755">
                  <c:v>3.148067240424008</c:v>
                </c:pt>
                <c:pt idx="8756">
                  <c:v>3.1400893071481981</c:v>
                </c:pt>
                <c:pt idx="8757">
                  <c:v>3.1241940431651298</c:v>
                </c:pt>
                <c:pt idx="8758">
                  <c:v>3.1241940431651298</c:v>
                </c:pt>
                <c:pt idx="8759">
                  <c:v>3.1241940431651298</c:v>
                </c:pt>
                <c:pt idx="8760">
                  <c:v>3.1162766101138204</c:v>
                </c:pt>
                <c:pt idx="8761">
                  <c:v>3.1083792416760789</c:v>
                </c:pt>
                <c:pt idx="8762">
                  <c:v>3.1083792416760789</c:v>
                </c:pt>
                <c:pt idx="8763">
                  <c:v>3.1083792416760789</c:v>
                </c:pt>
                <c:pt idx="8764">
                  <c:v>3.1083792416760789</c:v>
                </c:pt>
                <c:pt idx="8765">
                  <c:v>3.1083792416760789</c:v>
                </c:pt>
                <c:pt idx="8766">
                  <c:v>3.1083792416760789</c:v>
                </c:pt>
                <c:pt idx="8767">
                  <c:v>3.1083792416760789</c:v>
                </c:pt>
                <c:pt idx="8768">
                  <c:v>3.1083792416760789</c:v>
                </c:pt>
                <c:pt idx="8769">
                  <c:v>3.1083792416760789</c:v>
                </c:pt>
                <c:pt idx="8770">
                  <c:v>3.1083792416760789</c:v>
                </c:pt>
                <c:pt idx="8771">
                  <c:v>3.1083792416760789</c:v>
                </c:pt>
                <c:pt idx="8772">
                  <c:v>3.1083792416760789</c:v>
                </c:pt>
                <c:pt idx="8773">
                  <c:v>3.1083792416760789</c:v>
                </c:pt>
                <c:pt idx="8774">
                  <c:v>3.1083792416760789</c:v>
                </c:pt>
                <c:pt idx="8775">
                  <c:v>3.1083792416760789</c:v>
                </c:pt>
                <c:pt idx="8776">
                  <c:v>3.1005018870034866</c:v>
                </c:pt>
                <c:pt idx="8777">
                  <c:v>3.0926444953765113</c:v>
                </c:pt>
                <c:pt idx="8778">
                  <c:v>3.0769893990237147</c:v>
                </c:pt>
                <c:pt idx="8779">
                  <c:v>3.0769893990237147</c:v>
                </c:pt>
                <c:pt idx="8780">
                  <c:v>3.0691915935001992</c:v>
                </c:pt>
                <c:pt idx="8781">
                  <c:v>3.0614135494262982</c:v>
                </c:pt>
                <c:pt idx="8782">
                  <c:v>3.0536552167219213</c:v>
                </c:pt>
                <c:pt idx="8783">
                  <c:v>3.0536552167219213</c:v>
                </c:pt>
                <c:pt idx="8784">
                  <c:v>3.0459165454338648</c:v>
                </c:pt>
                <c:pt idx="8785">
                  <c:v>3.0381974857355489</c:v>
                </c:pt>
                <c:pt idx="8786">
                  <c:v>3.0459165454338648</c:v>
                </c:pt>
                <c:pt idx="8787">
                  <c:v>3.0459165454338648</c:v>
                </c:pt>
                <c:pt idx="8788">
                  <c:v>3.0536552167219213</c:v>
                </c:pt>
                <c:pt idx="8789">
                  <c:v>3.0536552167219213</c:v>
                </c:pt>
                <c:pt idx="8790">
                  <c:v>3.0459165454338648</c:v>
                </c:pt>
                <c:pt idx="8791">
                  <c:v>3.0459165454338648</c:v>
                </c:pt>
                <c:pt idx="8792">
                  <c:v>3.0381974857355489</c:v>
                </c:pt>
                <c:pt idx="8793">
                  <c:v>3.0381974857355489</c:v>
                </c:pt>
                <c:pt idx="8794">
                  <c:v>3.0459165454338648</c:v>
                </c:pt>
                <c:pt idx="8795">
                  <c:v>3.0459165454338648</c:v>
                </c:pt>
                <c:pt idx="8796">
                  <c:v>3.0381974857355489</c:v>
                </c:pt>
                <c:pt idx="8797">
                  <c:v>3.0459165454338648</c:v>
                </c:pt>
                <c:pt idx="8798">
                  <c:v>3.0381974857355489</c:v>
                </c:pt>
                <c:pt idx="8799">
                  <c:v>3.0381974857355489</c:v>
                </c:pt>
                <c:pt idx="8800">
                  <c:v>3.0381974857355489</c:v>
                </c:pt>
                <c:pt idx="8801">
                  <c:v>3.0381974857355489</c:v>
                </c:pt>
                <c:pt idx="8802">
                  <c:v>3.0304979879266476</c:v>
                </c:pt>
                <c:pt idx="8803">
                  <c:v>3.0304979879266476</c:v>
                </c:pt>
                <c:pt idx="8804">
                  <c:v>3.0304979879266476</c:v>
                </c:pt>
                <c:pt idx="8805">
                  <c:v>3.0304979879266476</c:v>
                </c:pt>
                <c:pt idx="8806">
                  <c:v>3.0228180024327838</c:v>
                </c:pt>
                <c:pt idx="8807">
                  <c:v>3.0228180024327838</c:v>
                </c:pt>
                <c:pt idx="8808">
                  <c:v>3.0228180024327838</c:v>
                </c:pt>
                <c:pt idx="8809">
                  <c:v>3.0228180024327838</c:v>
                </c:pt>
                <c:pt idx="8810">
                  <c:v>3.0228180024327838</c:v>
                </c:pt>
                <c:pt idx="8811">
                  <c:v>3.0228180024327838</c:v>
                </c:pt>
                <c:pt idx="8812">
                  <c:v>3.0228180024327838</c:v>
                </c:pt>
                <c:pt idx="8813">
                  <c:v>3.0228180024327838</c:v>
                </c:pt>
                <c:pt idx="8814">
                  <c:v>3.0228180024327838</c:v>
                </c:pt>
                <c:pt idx="8815">
                  <c:v>3.0228180024327838</c:v>
                </c:pt>
                <c:pt idx="8816">
                  <c:v>3.0228180024327838</c:v>
                </c:pt>
                <c:pt idx="8817">
                  <c:v>3.0228180024327838</c:v>
                </c:pt>
                <c:pt idx="8818">
                  <c:v>3.0304979879266476</c:v>
                </c:pt>
                <c:pt idx="8819">
                  <c:v>3.0536552167219213</c:v>
                </c:pt>
                <c:pt idx="8820">
                  <c:v>3.0769893990237147</c:v>
                </c:pt>
                <c:pt idx="8821">
                  <c:v>3.0848070162041843</c:v>
                </c:pt>
                <c:pt idx="8822">
                  <c:v>3.0926444953765113</c:v>
                </c:pt>
                <c:pt idx="8823">
                  <c:v>3.0926444953765113</c:v>
                </c:pt>
                <c:pt idx="8824">
                  <c:v>3.1162766101138204</c:v>
                </c:pt>
                <c:pt idx="8825">
                  <c:v>3.1162766101138204</c:v>
                </c:pt>
                <c:pt idx="8826">
                  <c:v>3.0848070162041843</c:v>
                </c:pt>
                <c:pt idx="8827">
                  <c:v>3.0769893990237147</c:v>
                </c:pt>
                <c:pt idx="8828">
                  <c:v>3.0304979879266476</c:v>
                </c:pt>
                <c:pt idx="8829">
                  <c:v>3.0228180024327838</c:v>
                </c:pt>
                <c:pt idx="8830">
                  <c:v>3.0381974857355489</c:v>
                </c:pt>
                <c:pt idx="8831">
                  <c:v>3.0228180024327838</c:v>
                </c:pt>
                <c:pt idx="8832">
                  <c:v>3.0228180024327838</c:v>
                </c:pt>
                <c:pt idx="8833">
                  <c:v>3.0304979879266476</c:v>
                </c:pt>
                <c:pt idx="8834">
                  <c:v>3.0304979879266476</c:v>
                </c:pt>
                <c:pt idx="8835">
                  <c:v>3.0304979879266476</c:v>
                </c:pt>
                <c:pt idx="8836">
                  <c:v>3.0304979879266476</c:v>
                </c:pt>
                <c:pt idx="8837">
                  <c:v>3.0304979879266476</c:v>
                </c:pt>
                <c:pt idx="8838">
                  <c:v>3.0304979879266476</c:v>
                </c:pt>
                <c:pt idx="8839">
                  <c:v>3.0304979879266476</c:v>
                </c:pt>
                <c:pt idx="8840">
                  <c:v>3.0304979879266476</c:v>
                </c:pt>
                <c:pt idx="8841">
                  <c:v>3.0228180024327838</c:v>
                </c:pt>
                <c:pt idx="8842">
                  <c:v>3.0151574798052363</c:v>
                </c:pt>
                <c:pt idx="8843">
                  <c:v>2.9922921965108795</c:v>
                </c:pt>
                <c:pt idx="8844">
                  <c:v>2.9847090333627317</c:v>
                </c:pt>
                <c:pt idx="8845">
                  <c:v>2.9771450877105932</c:v>
                </c:pt>
                <c:pt idx="8846">
                  <c:v>2.9696003108528513</c:v>
                </c:pt>
                <c:pt idx="8847">
                  <c:v>2.9696003108528513</c:v>
                </c:pt>
                <c:pt idx="8848">
                  <c:v>2.9620746542113432</c:v>
                </c:pt>
                <c:pt idx="8849">
                  <c:v>2.9396119216472227</c:v>
                </c:pt>
                <c:pt idx="8850">
                  <c:v>2.9396119216472227</c:v>
                </c:pt>
                <c:pt idx="8851">
                  <c:v>2.9396119216472227</c:v>
                </c:pt>
                <c:pt idx="8852">
                  <c:v>2.9396119216472227</c:v>
                </c:pt>
                <c:pt idx="8853">
                  <c:v>2.9396119216472227</c:v>
                </c:pt>
                <c:pt idx="8854">
                  <c:v>2.9396119216472227</c:v>
                </c:pt>
                <c:pt idx="8855">
                  <c:v>2.9396119216472227</c:v>
                </c:pt>
                <c:pt idx="8856">
                  <c:v>2.9396119216472227</c:v>
                </c:pt>
                <c:pt idx="8857">
                  <c:v>2.9396119216472227</c:v>
                </c:pt>
                <c:pt idx="8858">
                  <c:v>2.9396119216472227</c:v>
                </c:pt>
                <c:pt idx="8859">
                  <c:v>2.9321622625463952</c:v>
                </c:pt>
                <c:pt idx="8860">
                  <c:v>2.9173195339977878</c:v>
                </c:pt>
                <c:pt idx="8861">
                  <c:v>2.9025519399646127</c:v>
                </c:pt>
                <c:pt idx="8862">
                  <c:v>2.8951961994615987</c:v>
                </c:pt>
                <c:pt idx="8863">
                  <c:v>2.8951961994615987</c:v>
                </c:pt>
                <c:pt idx="8864">
                  <c:v>2.8732406360335432</c:v>
                </c:pt>
                <c:pt idx="8865">
                  <c:v>2.8659591771799144</c:v>
                </c:pt>
                <c:pt idx="8866">
                  <c:v>2.8805405946772193</c:v>
                </c:pt>
                <c:pt idx="8867">
                  <c:v>2.9099263689828891</c:v>
                </c:pt>
                <c:pt idx="8868">
                  <c:v>2.8951961994615987</c:v>
                </c:pt>
                <c:pt idx="8869">
                  <c:v>2.8951961994615987</c:v>
                </c:pt>
                <c:pt idx="8870">
                  <c:v>2.8951961994615987</c:v>
                </c:pt>
                <c:pt idx="8871">
                  <c:v>2.9025519399646127</c:v>
                </c:pt>
                <c:pt idx="8872">
                  <c:v>2.8951961994615987</c:v>
                </c:pt>
                <c:pt idx="8873">
                  <c:v>2.8878591001128027</c:v>
                </c:pt>
                <c:pt idx="8874">
                  <c:v>2.8805405946772193</c:v>
                </c:pt>
                <c:pt idx="8875">
                  <c:v>2.8732406360335432</c:v>
                </c:pt>
                <c:pt idx="8876">
                  <c:v>2.8951961994615987</c:v>
                </c:pt>
                <c:pt idx="8877">
                  <c:v>2.8805405946772193</c:v>
                </c:pt>
                <c:pt idx="8878">
                  <c:v>2.8659591771799144</c:v>
                </c:pt>
                <c:pt idx="8879">
                  <c:v>2.8659591771799144</c:v>
                </c:pt>
                <c:pt idx="8880">
                  <c:v>2.8514515714305335</c:v>
                </c:pt>
                <c:pt idx="8881">
                  <c:v>2.8514515714305335</c:v>
                </c:pt>
                <c:pt idx="8882">
                  <c:v>2.8586961712335652</c:v>
                </c:pt>
                <c:pt idx="8883">
                  <c:v>2.8514515714305335</c:v>
                </c:pt>
                <c:pt idx="8884">
                  <c:v>2.8514515714305335</c:v>
                </c:pt>
                <c:pt idx="8885">
                  <c:v>2.8514515714305335</c:v>
                </c:pt>
                <c:pt idx="8886">
                  <c:v>2.8514515714305335</c:v>
                </c:pt>
                <c:pt idx="8887">
                  <c:v>2.8514515714305335</c:v>
                </c:pt>
                <c:pt idx="8888">
                  <c:v>2.8514515714305335</c:v>
                </c:pt>
                <c:pt idx="8889">
                  <c:v>2.8514515714305335</c:v>
                </c:pt>
                <c:pt idx="8890">
                  <c:v>2.8805405946772193</c:v>
                </c:pt>
                <c:pt idx="8891">
                  <c:v>2.8878591001128027</c:v>
                </c:pt>
                <c:pt idx="8892">
                  <c:v>2.8878591001128027</c:v>
                </c:pt>
                <c:pt idx="8893">
                  <c:v>2.8805405946772193</c:v>
                </c:pt>
                <c:pt idx="8894">
                  <c:v>2.8586961712335652</c:v>
                </c:pt>
                <c:pt idx="8895">
                  <c:v>2.8659591771799144</c:v>
                </c:pt>
                <c:pt idx="8896">
                  <c:v>2.8732406360335432</c:v>
                </c:pt>
                <c:pt idx="8897">
                  <c:v>2.8586961712335652</c:v>
                </c:pt>
                <c:pt idx="8898">
                  <c:v>2.8586961712335652</c:v>
                </c:pt>
                <c:pt idx="8899">
                  <c:v>2.8586961712335652</c:v>
                </c:pt>
                <c:pt idx="8900">
                  <c:v>2.8514515714305335</c:v>
                </c:pt>
                <c:pt idx="8901">
                  <c:v>2.8586961712335652</c:v>
                </c:pt>
                <c:pt idx="8902">
                  <c:v>2.8586961712335652</c:v>
                </c:pt>
                <c:pt idx="8903">
                  <c:v>2.8514515714305335</c:v>
                </c:pt>
                <c:pt idx="8904">
                  <c:v>2.8586961712335652</c:v>
                </c:pt>
                <c:pt idx="8905">
                  <c:v>2.8514515714305335</c:v>
                </c:pt>
                <c:pt idx="8906">
                  <c:v>2.8586961712335652</c:v>
                </c:pt>
                <c:pt idx="8907">
                  <c:v>2.8514515714305335</c:v>
                </c:pt>
                <c:pt idx="8908">
                  <c:v>2.8514515714305335</c:v>
                </c:pt>
                <c:pt idx="8909">
                  <c:v>2.8514515714305335</c:v>
                </c:pt>
                <c:pt idx="8910">
                  <c:v>2.8514515714305335</c:v>
                </c:pt>
                <c:pt idx="8911">
                  <c:v>2.8514515714305335</c:v>
                </c:pt>
                <c:pt idx="8912">
                  <c:v>2.8514515714305335</c:v>
                </c:pt>
                <c:pt idx="8913">
                  <c:v>2.8514515714305335</c:v>
                </c:pt>
                <c:pt idx="8914">
                  <c:v>2.8514515714305335</c:v>
                </c:pt>
                <c:pt idx="8915">
                  <c:v>2.8514515714305335</c:v>
                </c:pt>
                <c:pt idx="8916">
                  <c:v>2.8514515714305335</c:v>
                </c:pt>
                <c:pt idx="8917">
                  <c:v>2.8514515714305335</c:v>
                </c:pt>
                <c:pt idx="8918">
                  <c:v>2.8514515714305335</c:v>
                </c:pt>
                <c:pt idx="8919">
                  <c:v>2.8514515714305335</c:v>
                </c:pt>
                <c:pt idx="8920">
                  <c:v>2.8514515714305335</c:v>
                </c:pt>
                <c:pt idx="8921">
                  <c:v>2.8514515714305335</c:v>
                </c:pt>
                <c:pt idx="8922">
                  <c:v>2.8514515714305335</c:v>
                </c:pt>
                <c:pt idx="8923">
                  <c:v>2.8514515714305335</c:v>
                </c:pt>
                <c:pt idx="8924">
                  <c:v>2.8514515714305335</c:v>
                </c:pt>
                <c:pt idx="8925">
                  <c:v>2.8514515714305335</c:v>
                </c:pt>
                <c:pt idx="8926">
                  <c:v>2.8514515714305335</c:v>
                </c:pt>
                <c:pt idx="8927">
                  <c:v>2.8514515714305335</c:v>
                </c:pt>
                <c:pt idx="8928">
                  <c:v>2.8514515714305335</c:v>
                </c:pt>
                <c:pt idx="8929">
                  <c:v>2.8514515714305335</c:v>
                </c:pt>
                <c:pt idx="8930">
                  <c:v>2.8370174037908895</c:v>
                </c:pt>
                <c:pt idx="8931">
                  <c:v>2.829827743017729</c:v>
                </c:pt>
                <c:pt idx="8932">
                  <c:v>2.8226563025141873</c:v>
                </c:pt>
                <c:pt idx="8933">
                  <c:v>2.8155030361058881</c:v>
                </c:pt>
                <c:pt idx="8934">
                  <c:v>2.8155030361058881</c:v>
                </c:pt>
                <c:pt idx="8935">
                  <c:v>2.8226563025141873</c:v>
                </c:pt>
                <c:pt idx="8936">
                  <c:v>2.8083678977354545</c:v>
                </c:pt>
                <c:pt idx="8937">
                  <c:v>2.7941518214619321</c:v>
                </c:pt>
                <c:pt idx="8938">
                  <c:v>2.7800077075637057</c:v>
                </c:pt>
                <c:pt idx="8939">
                  <c:v>2.7800077075637057</c:v>
                </c:pt>
                <c:pt idx="8940">
                  <c:v>2.7729625225967518</c:v>
                </c:pt>
                <c:pt idx="8941">
                  <c:v>2.7659351917642021</c:v>
                </c:pt>
                <c:pt idx="8942">
                  <c:v>2.7659351917642021</c:v>
                </c:pt>
                <c:pt idx="8943">
                  <c:v>2.7659351917642021</c:v>
                </c:pt>
                <c:pt idx="8944">
                  <c:v>2.7659351917642021</c:v>
                </c:pt>
                <c:pt idx="8945">
                  <c:v>2.7659351917642021</c:v>
                </c:pt>
                <c:pt idx="8946">
                  <c:v>2.7659351917642021</c:v>
                </c:pt>
                <c:pt idx="8947">
                  <c:v>2.7659351917642021</c:v>
                </c:pt>
                <c:pt idx="8948">
                  <c:v>2.7659351917642021</c:v>
                </c:pt>
                <c:pt idx="8949">
                  <c:v>2.7729625225967518</c:v>
                </c:pt>
                <c:pt idx="8950">
                  <c:v>2.7659351917642021</c:v>
                </c:pt>
                <c:pt idx="8951">
                  <c:v>2.7659351917642021</c:v>
                </c:pt>
                <c:pt idx="8952">
                  <c:v>2.7659351917642021</c:v>
                </c:pt>
                <c:pt idx="8953">
                  <c:v>2.7659351917642021</c:v>
                </c:pt>
                <c:pt idx="8954">
                  <c:v>2.7659351917642021</c:v>
                </c:pt>
                <c:pt idx="8955">
                  <c:v>2.7729625225967518</c:v>
                </c:pt>
                <c:pt idx="8956">
                  <c:v>2.7659351917642021</c:v>
                </c:pt>
                <c:pt idx="8957">
                  <c:v>2.7659351917642021</c:v>
                </c:pt>
                <c:pt idx="8958">
                  <c:v>2.7729625225967518</c:v>
                </c:pt>
                <c:pt idx="8959">
                  <c:v>2.7659351917642021</c:v>
                </c:pt>
                <c:pt idx="8960">
                  <c:v>2.7519339116308332</c:v>
                </c:pt>
                <c:pt idx="8961">
                  <c:v>2.7310647699961992</c:v>
                </c:pt>
                <c:pt idx="8962">
                  <c:v>2.7310647699961992</c:v>
                </c:pt>
                <c:pt idx="8963">
                  <c:v>2.7659351917642021</c:v>
                </c:pt>
                <c:pt idx="8964">
                  <c:v>2.7729625225967518</c:v>
                </c:pt>
                <c:pt idx="8965">
                  <c:v>2.7729625225967518</c:v>
                </c:pt>
                <c:pt idx="8966">
                  <c:v>2.7729625225967518</c:v>
                </c:pt>
                <c:pt idx="8967">
                  <c:v>2.7519339116308332</c:v>
                </c:pt>
                <c:pt idx="8968">
                  <c:v>2.7449598721806945</c:v>
                </c:pt>
                <c:pt idx="8969">
                  <c:v>2.7310647699961992</c:v>
                </c:pt>
                <c:pt idx="8970">
                  <c:v>2.7310647699961992</c:v>
                </c:pt>
                <c:pt idx="8971">
                  <c:v>2.7310647699961992</c:v>
                </c:pt>
                <c:pt idx="8972">
                  <c:v>2.7241436177961686</c:v>
                </c:pt>
                <c:pt idx="8973">
                  <c:v>2.7172400054026866</c:v>
                </c:pt>
                <c:pt idx="8974">
                  <c:v>2.7034852223482946</c:v>
                </c:pt>
                <c:pt idx="8975">
                  <c:v>2.7380035065656814</c:v>
                </c:pt>
                <c:pt idx="8976">
                  <c:v>2.7659351917642021</c:v>
                </c:pt>
                <c:pt idx="8977">
                  <c:v>2.7589256698195115</c:v>
                </c:pt>
                <c:pt idx="8978">
                  <c:v>2.7449598721806945</c:v>
                </c:pt>
                <c:pt idx="8979">
                  <c:v>2.7172400054026866</c:v>
                </c:pt>
                <c:pt idx="8980">
                  <c:v>2.7241436177961686</c:v>
                </c:pt>
                <c:pt idx="8981">
                  <c:v>2.7589256698195115</c:v>
                </c:pt>
                <c:pt idx="8982">
                  <c:v>2.7589256698195115</c:v>
                </c:pt>
                <c:pt idx="8983">
                  <c:v>2.7172400054026866</c:v>
                </c:pt>
                <c:pt idx="8984">
                  <c:v>2.7172400054026866</c:v>
                </c:pt>
                <c:pt idx="8985">
                  <c:v>2.7103538883658311</c:v>
                </c:pt>
                <c:pt idx="8986">
                  <c:v>2.7172400054026866</c:v>
                </c:pt>
                <c:pt idx="8987">
                  <c:v>2.7172400054026866</c:v>
                </c:pt>
                <c:pt idx="8988">
                  <c:v>2.6966339631251537</c:v>
                </c:pt>
                <c:pt idx="8989">
                  <c:v>2.6898000665835453</c:v>
                </c:pt>
                <c:pt idx="8990">
                  <c:v>2.6898000665835453</c:v>
                </c:pt>
                <c:pt idx="8991">
                  <c:v>2.6898000665835453</c:v>
                </c:pt>
                <c:pt idx="8992">
                  <c:v>2.6898000665835453</c:v>
                </c:pt>
                <c:pt idx="8993">
                  <c:v>2.6898000665835453</c:v>
                </c:pt>
                <c:pt idx="8994">
                  <c:v>2.6898000665835453</c:v>
                </c:pt>
                <c:pt idx="8995">
                  <c:v>2.6898000665835453</c:v>
                </c:pt>
                <c:pt idx="8996">
                  <c:v>2.6898000665835453</c:v>
                </c:pt>
                <c:pt idx="8997">
                  <c:v>2.6898000665835453</c:v>
                </c:pt>
                <c:pt idx="8998">
                  <c:v>2.6898000665835453</c:v>
                </c:pt>
                <c:pt idx="8999">
                  <c:v>2.6966339631251537</c:v>
                </c:pt>
                <c:pt idx="9000">
                  <c:v>2.6898000665835453</c:v>
                </c:pt>
                <c:pt idx="9001">
                  <c:v>2.6898000665835453</c:v>
                </c:pt>
                <c:pt idx="9002">
                  <c:v>2.7103538883658311</c:v>
                </c:pt>
                <c:pt idx="9003">
                  <c:v>2.7172400054026866</c:v>
                </c:pt>
                <c:pt idx="9004">
                  <c:v>2.7172400054026866</c:v>
                </c:pt>
                <c:pt idx="9005">
                  <c:v>2.7172400054026866</c:v>
                </c:pt>
                <c:pt idx="9006">
                  <c:v>2.7241436177961686</c:v>
                </c:pt>
                <c:pt idx="9007">
                  <c:v>2.7172400054026866</c:v>
                </c:pt>
                <c:pt idx="9008">
                  <c:v>2.6966339631251537</c:v>
                </c:pt>
                <c:pt idx="9009">
                  <c:v>2.7034852223482946</c:v>
                </c:pt>
                <c:pt idx="9010">
                  <c:v>2.7310647699961992</c:v>
                </c:pt>
                <c:pt idx="9011">
                  <c:v>2.7172400054026866</c:v>
                </c:pt>
                <c:pt idx="9012">
                  <c:v>2.7449598721806945</c:v>
                </c:pt>
                <c:pt idx="9013">
                  <c:v>2.7310647699961992</c:v>
                </c:pt>
                <c:pt idx="9014">
                  <c:v>2.7103538883658311</c:v>
                </c:pt>
                <c:pt idx="9015">
                  <c:v>2.7103538883658311</c:v>
                </c:pt>
                <c:pt idx="9016">
                  <c:v>2.7172400054026866</c:v>
                </c:pt>
                <c:pt idx="9017">
                  <c:v>2.7241436177961686</c:v>
                </c:pt>
                <c:pt idx="9018">
                  <c:v>2.7380035065656814</c:v>
                </c:pt>
                <c:pt idx="9019">
                  <c:v>2.7519339116308332</c:v>
                </c:pt>
                <c:pt idx="9020">
                  <c:v>2.7589256698195115</c:v>
                </c:pt>
                <c:pt idx="9021">
                  <c:v>2.7589256698195115</c:v>
                </c:pt>
                <c:pt idx="9022">
                  <c:v>2.7589256698195115</c:v>
                </c:pt>
                <c:pt idx="9023">
                  <c:v>2.7589256698195115</c:v>
                </c:pt>
                <c:pt idx="9024">
                  <c:v>2.7589256698195115</c:v>
                </c:pt>
                <c:pt idx="9025">
                  <c:v>2.7589256698195115</c:v>
                </c:pt>
                <c:pt idx="9026">
                  <c:v>2.7519339116308332</c:v>
                </c:pt>
                <c:pt idx="9027">
                  <c:v>2.7519339116308332</c:v>
                </c:pt>
                <c:pt idx="9028">
                  <c:v>2.7589256698195115</c:v>
                </c:pt>
                <c:pt idx="9029">
                  <c:v>2.7729625225967518</c:v>
                </c:pt>
                <c:pt idx="9030">
                  <c:v>2.7800077075637057</c:v>
                </c:pt>
                <c:pt idx="9031">
                  <c:v>2.7870707920265239</c:v>
                </c:pt>
                <c:pt idx="9032">
                  <c:v>2.8012508414622079</c:v>
                </c:pt>
                <c:pt idx="9033">
                  <c:v>2.8226563025141873</c:v>
                </c:pt>
                <c:pt idx="9034">
                  <c:v>2.829827743017729</c:v>
                </c:pt>
                <c:pt idx="9035">
                  <c:v>2.829827743017729</c:v>
                </c:pt>
                <c:pt idx="9036">
                  <c:v>2.829827743017729</c:v>
                </c:pt>
                <c:pt idx="9037">
                  <c:v>2.829827743017729</c:v>
                </c:pt>
                <c:pt idx="9038">
                  <c:v>2.829827743017729</c:v>
                </c:pt>
                <c:pt idx="9039">
                  <c:v>2.829827743017729</c:v>
                </c:pt>
                <c:pt idx="9040">
                  <c:v>2.829827743017729</c:v>
                </c:pt>
                <c:pt idx="9041">
                  <c:v>2.829827743017729</c:v>
                </c:pt>
                <c:pt idx="9042">
                  <c:v>2.8370174037908895</c:v>
                </c:pt>
                <c:pt idx="9043">
                  <c:v>2.829827743017729</c:v>
                </c:pt>
                <c:pt idx="9044">
                  <c:v>2.8442253311253807</c:v>
                </c:pt>
                <c:pt idx="9045">
                  <c:v>2.8586961712335652</c:v>
                </c:pt>
                <c:pt idx="9046">
                  <c:v>2.8732406360335432</c:v>
                </c:pt>
                <c:pt idx="9047">
                  <c:v>2.8878591001128027</c:v>
                </c:pt>
                <c:pt idx="9048">
                  <c:v>2.8951961994615987</c:v>
                </c:pt>
                <c:pt idx="9049">
                  <c:v>2.8951961994615987</c:v>
                </c:pt>
                <c:pt idx="9050">
                  <c:v>2.8951961994615987</c:v>
                </c:pt>
                <c:pt idx="9051">
                  <c:v>2.8951961994615987</c:v>
                </c:pt>
                <c:pt idx="9052">
                  <c:v>2.8951961994615987</c:v>
                </c:pt>
                <c:pt idx="9053">
                  <c:v>2.8951961994615987</c:v>
                </c:pt>
                <c:pt idx="9054">
                  <c:v>2.8951961994615987</c:v>
                </c:pt>
                <c:pt idx="9055">
                  <c:v>2.9025519399646127</c:v>
                </c:pt>
                <c:pt idx="9056">
                  <c:v>2.8951961994615987</c:v>
                </c:pt>
                <c:pt idx="9057">
                  <c:v>2.8951961994615987</c:v>
                </c:pt>
                <c:pt idx="9058">
                  <c:v>2.8951961994615987</c:v>
                </c:pt>
                <c:pt idx="9059">
                  <c:v>2.8951961994615987</c:v>
                </c:pt>
                <c:pt idx="9060">
                  <c:v>2.8951961994615987</c:v>
                </c:pt>
                <c:pt idx="9061">
                  <c:v>2.9025519399646127</c:v>
                </c:pt>
                <c:pt idx="9062">
                  <c:v>2.9099263689828891</c:v>
                </c:pt>
                <c:pt idx="9063">
                  <c:v>2.9321622625463952</c:v>
                </c:pt>
                <c:pt idx="9064">
                  <c:v>2.9396119216472227</c:v>
                </c:pt>
                <c:pt idx="9065">
                  <c:v>2.9396119216472227</c:v>
                </c:pt>
                <c:pt idx="9066">
                  <c:v>2.9470805078795612</c:v>
                </c:pt>
                <c:pt idx="9067">
                  <c:v>2.9470805078795612</c:v>
                </c:pt>
                <c:pt idx="9068">
                  <c:v>2.9470805078795612</c:v>
                </c:pt>
                <c:pt idx="9069">
                  <c:v>2.9620746542113432</c:v>
                </c:pt>
                <c:pt idx="9070">
                  <c:v>2.9696003108528513</c:v>
                </c:pt>
                <c:pt idx="9071">
                  <c:v>2.9771450877105932</c:v>
                </c:pt>
                <c:pt idx="9072">
                  <c:v>2.9771450877105932</c:v>
                </c:pt>
                <c:pt idx="9073">
                  <c:v>2.9771450877105932</c:v>
                </c:pt>
                <c:pt idx="9074">
                  <c:v>2.9771450877105932</c:v>
                </c:pt>
                <c:pt idx="9075">
                  <c:v>2.9771450877105932</c:v>
                </c:pt>
                <c:pt idx="9076">
                  <c:v>2.9696003108528513</c:v>
                </c:pt>
                <c:pt idx="9077">
                  <c:v>2.9696003108528513</c:v>
                </c:pt>
                <c:pt idx="9078">
                  <c:v>2.9771450877105932</c:v>
                </c:pt>
                <c:pt idx="9079">
                  <c:v>2.9847090333627317</c:v>
                </c:pt>
                <c:pt idx="9080">
                  <c:v>3.0075163707205812</c:v>
                </c:pt>
                <c:pt idx="9081">
                  <c:v>3.0151574798052363</c:v>
                </c:pt>
                <c:pt idx="9082">
                  <c:v>3.0228180024327838</c:v>
                </c:pt>
                <c:pt idx="9083">
                  <c:v>3.0304979879266476</c:v>
                </c:pt>
                <c:pt idx="9084">
                  <c:v>3.0304979879266476</c:v>
                </c:pt>
                <c:pt idx="9085">
                  <c:v>3.0151574798052363</c:v>
                </c:pt>
                <c:pt idx="9086">
                  <c:v>3.0304979879266476</c:v>
                </c:pt>
                <c:pt idx="9087">
                  <c:v>3.0381974857355489</c:v>
                </c:pt>
                <c:pt idx="9088">
                  <c:v>3.0304979879266476</c:v>
                </c:pt>
                <c:pt idx="9089">
                  <c:v>3.0381974857355489</c:v>
                </c:pt>
                <c:pt idx="9090">
                  <c:v>3.0459165454338648</c:v>
                </c:pt>
                <c:pt idx="9091">
                  <c:v>3.0536552167219213</c:v>
                </c:pt>
                <c:pt idx="9092">
                  <c:v>3.0536552167219213</c:v>
                </c:pt>
                <c:pt idx="9093">
                  <c:v>3.0459165454338648</c:v>
                </c:pt>
                <c:pt idx="9094">
                  <c:v>3.0459165454338648</c:v>
                </c:pt>
                <c:pt idx="9095">
                  <c:v>3.0459165454338648</c:v>
                </c:pt>
                <c:pt idx="9096">
                  <c:v>3.0459165454338648</c:v>
                </c:pt>
                <c:pt idx="9097">
                  <c:v>3.0536552167219213</c:v>
                </c:pt>
                <c:pt idx="9098">
                  <c:v>3.0536552167219213</c:v>
                </c:pt>
                <c:pt idx="9099">
                  <c:v>3.0614135494262982</c:v>
                </c:pt>
                <c:pt idx="9100">
                  <c:v>3.0691915935001992</c:v>
                </c:pt>
                <c:pt idx="9101">
                  <c:v>3.0848070162041843</c:v>
                </c:pt>
                <c:pt idx="9102">
                  <c:v>3.0926444953765113</c:v>
                </c:pt>
                <c:pt idx="9103">
                  <c:v>3.1005018870034866</c:v>
                </c:pt>
                <c:pt idx="9104">
                  <c:v>3.1162766101138204</c:v>
                </c:pt>
                <c:pt idx="9105">
                  <c:v>3.1241940431651298</c:v>
                </c:pt>
                <c:pt idx="9106">
                  <c:v>3.1321315918075601</c:v>
                </c:pt>
                <c:pt idx="9107">
                  <c:v>3.1321315918075601</c:v>
                </c:pt>
                <c:pt idx="9108">
                  <c:v>3.1321315918075601</c:v>
                </c:pt>
                <c:pt idx="9109">
                  <c:v>3.1321315918075601</c:v>
                </c:pt>
                <c:pt idx="9110">
                  <c:v>3.1321315918075601</c:v>
                </c:pt>
                <c:pt idx="9111">
                  <c:v>3.1321315918075601</c:v>
                </c:pt>
                <c:pt idx="9112">
                  <c:v>3.1321315918075601</c:v>
                </c:pt>
                <c:pt idx="9113">
                  <c:v>3.1321315918075601</c:v>
                </c:pt>
                <c:pt idx="9114">
                  <c:v>3.1321315918075601</c:v>
                </c:pt>
                <c:pt idx="9115">
                  <c:v>3.1321315918075601</c:v>
                </c:pt>
                <c:pt idx="9116">
                  <c:v>3.1321315918075601</c:v>
                </c:pt>
                <c:pt idx="9117">
                  <c:v>3.1321315918075601</c:v>
                </c:pt>
                <c:pt idx="9118">
                  <c:v>3.1241940431651298</c:v>
                </c:pt>
                <c:pt idx="9119">
                  <c:v>3.1241940431651298</c:v>
                </c:pt>
                <c:pt idx="9120">
                  <c:v>3.1241940431651298</c:v>
                </c:pt>
                <c:pt idx="9121">
                  <c:v>3.1241940431651298</c:v>
                </c:pt>
                <c:pt idx="9122">
                  <c:v>3.1241940431651298</c:v>
                </c:pt>
                <c:pt idx="9123">
                  <c:v>3.1241940431651298</c:v>
                </c:pt>
                <c:pt idx="9124">
                  <c:v>3.1241940431651298</c:v>
                </c:pt>
                <c:pt idx="9125">
                  <c:v>3.1241940431651298</c:v>
                </c:pt>
                <c:pt idx="9126">
                  <c:v>3.1241940431651298</c:v>
                </c:pt>
                <c:pt idx="9127">
                  <c:v>3.1241940431651298</c:v>
                </c:pt>
                <c:pt idx="9128">
                  <c:v>3.1241940431651298</c:v>
                </c:pt>
                <c:pt idx="9129">
                  <c:v>3.1162766101138204</c:v>
                </c:pt>
                <c:pt idx="9130">
                  <c:v>3.1162766101138204</c:v>
                </c:pt>
                <c:pt idx="9131">
                  <c:v>3.1162766101138204</c:v>
                </c:pt>
                <c:pt idx="9132">
                  <c:v>3.1162766101138204</c:v>
                </c:pt>
                <c:pt idx="9133">
                  <c:v>3.1162766101138204</c:v>
                </c:pt>
                <c:pt idx="9134">
                  <c:v>3.1162766101138204</c:v>
                </c:pt>
                <c:pt idx="9135">
                  <c:v>3.1162766101138204</c:v>
                </c:pt>
                <c:pt idx="9136">
                  <c:v>3.1162766101138204</c:v>
                </c:pt>
                <c:pt idx="9137">
                  <c:v>3.1241940431651298</c:v>
                </c:pt>
                <c:pt idx="9138">
                  <c:v>3.1162766101138204</c:v>
                </c:pt>
                <c:pt idx="9139">
                  <c:v>3.1162766101138204</c:v>
                </c:pt>
                <c:pt idx="9140">
                  <c:v>3.1083792416760789</c:v>
                </c:pt>
                <c:pt idx="9141">
                  <c:v>3.1083792416760789</c:v>
                </c:pt>
                <c:pt idx="9142">
                  <c:v>3.1083792416760789</c:v>
                </c:pt>
                <c:pt idx="9143">
                  <c:v>3.1083792416760789</c:v>
                </c:pt>
                <c:pt idx="9144">
                  <c:v>3.1005018870034866</c:v>
                </c:pt>
                <c:pt idx="9145">
                  <c:v>3.0769893990237147</c:v>
                </c:pt>
                <c:pt idx="9146">
                  <c:v>3.0769893990237147</c:v>
                </c:pt>
                <c:pt idx="9147">
                  <c:v>3.0769893990237147</c:v>
                </c:pt>
                <c:pt idx="9148">
                  <c:v>3.0769893990237147</c:v>
                </c:pt>
                <c:pt idx="9149">
                  <c:v>3.0848070162041843</c:v>
                </c:pt>
                <c:pt idx="9150">
                  <c:v>3.1083792416760789</c:v>
                </c:pt>
                <c:pt idx="9151">
                  <c:v>3.1083792416760789</c:v>
                </c:pt>
                <c:pt idx="9152">
                  <c:v>3.1083792416760789</c:v>
                </c:pt>
                <c:pt idx="9153">
                  <c:v>3.1005018870034866</c:v>
                </c:pt>
                <c:pt idx="9154">
                  <c:v>3.1005018870034866</c:v>
                </c:pt>
                <c:pt idx="9155">
                  <c:v>3.1005018870034866</c:v>
                </c:pt>
                <c:pt idx="9156">
                  <c:v>3.1005018870034866</c:v>
                </c:pt>
                <c:pt idx="9157">
                  <c:v>3.1005018870034866</c:v>
                </c:pt>
                <c:pt idx="9158">
                  <c:v>3.1005018870034866</c:v>
                </c:pt>
                <c:pt idx="9159">
                  <c:v>3.0614135494262982</c:v>
                </c:pt>
                <c:pt idx="9160">
                  <c:v>3.0381974857355489</c:v>
                </c:pt>
                <c:pt idx="9161">
                  <c:v>3.0769893990237147</c:v>
                </c:pt>
                <c:pt idx="9162">
                  <c:v>3.0926444953765113</c:v>
                </c:pt>
                <c:pt idx="9163">
                  <c:v>3.1005018870034866</c:v>
                </c:pt>
                <c:pt idx="9164">
                  <c:v>3.1005018870034866</c:v>
                </c:pt>
                <c:pt idx="9165">
                  <c:v>3.1005018870034866</c:v>
                </c:pt>
                <c:pt idx="9166">
                  <c:v>3.1241940431651298</c:v>
                </c:pt>
                <c:pt idx="9167">
                  <c:v>3.1083792416760789</c:v>
                </c:pt>
                <c:pt idx="9168">
                  <c:v>3.1005018870034866</c:v>
                </c:pt>
                <c:pt idx="9169">
                  <c:v>3.1083792416760789</c:v>
                </c:pt>
                <c:pt idx="9170">
                  <c:v>3.1321315918075601</c:v>
                </c:pt>
                <c:pt idx="9171">
                  <c:v>3.148067240424008</c:v>
                </c:pt>
                <c:pt idx="9172">
                  <c:v>3.1801821821808081</c:v>
                </c:pt>
                <c:pt idx="9173">
                  <c:v>3.1801821821808081</c:v>
                </c:pt>
                <c:pt idx="9174">
                  <c:v>3.1801821821808081</c:v>
                </c:pt>
                <c:pt idx="9175">
                  <c:v>3.1801821821808081</c:v>
                </c:pt>
                <c:pt idx="9176">
                  <c:v>3.1801821821808081</c:v>
                </c:pt>
                <c:pt idx="9177">
                  <c:v>3.1801821821808081</c:v>
                </c:pt>
                <c:pt idx="9178">
                  <c:v>3.1801821821808081</c:v>
                </c:pt>
                <c:pt idx="9179">
                  <c:v>3.2044832068628311</c:v>
                </c:pt>
                <c:pt idx="9180">
                  <c:v>3.2207869657838919</c:v>
                </c:pt>
                <c:pt idx="9181">
                  <c:v>3.2289699252462647</c:v>
                </c:pt>
                <c:pt idx="9182">
                  <c:v>3.2044832068628311</c:v>
                </c:pt>
                <c:pt idx="9183">
                  <c:v>3.1721228621864412</c:v>
                </c:pt>
                <c:pt idx="9184">
                  <c:v>3.1721228621864412</c:v>
                </c:pt>
                <c:pt idx="9185">
                  <c:v>3.1721228621864412</c:v>
                </c:pt>
                <c:pt idx="9186">
                  <c:v>3.1640839663800882</c:v>
                </c:pt>
                <c:pt idx="9187">
                  <c:v>3.1640839663800882</c:v>
                </c:pt>
                <c:pt idx="9188">
                  <c:v>3.1640839663800882</c:v>
                </c:pt>
                <c:pt idx="9189">
                  <c:v>3.1721228621864412</c:v>
                </c:pt>
                <c:pt idx="9190">
                  <c:v>3.1801821821808081</c:v>
                </c:pt>
                <c:pt idx="9191">
                  <c:v>3.1640839663800882</c:v>
                </c:pt>
                <c:pt idx="9192">
                  <c:v>3.1640839663800882</c:v>
                </c:pt>
                <c:pt idx="9193">
                  <c:v>3.1640839663800882</c:v>
                </c:pt>
                <c:pt idx="9194">
                  <c:v>3.1721228621864412</c:v>
                </c:pt>
                <c:pt idx="9195">
                  <c:v>3.1640839663800882</c:v>
                </c:pt>
                <c:pt idx="9196">
                  <c:v>3.1640839663800882</c:v>
                </c:pt>
                <c:pt idx="9197">
                  <c:v>3.1640839663800882</c:v>
                </c:pt>
                <c:pt idx="9198">
                  <c:v>3.2126247438406392</c:v>
                </c:pt>
                <c:pt idx="9199">
                  <c:v>3.2207869657838919</c:v>
                </c:pt>
                <c:pt idx="9200">
                  <c:v>3.2289699252462647</c:v>
                </c:pt>
                <c:pt idx="9201">
                  <c:v>3.2044832068628311</c:v>
                </c:pt>
                <c:pt idx="9202">
                  <c:v>3.1640839663800882</c:v>
                </c:pt>
                <c:pt idx="9203">
                  <c:v>3.1801821821808081</c:v>
                </c:pt>
                <c:pt idx="9204">
                  <c:v>3.1721228621864412</c:v>
                </c:pt>
                <c:pt idx="9205">
                  <c:v>3.1882619782543098</c:v>
                </c:pt>
                <c:pt idx="9206">
                  <c:v>3.1963623024299332</c:v>
                </c:pt>
                <c:pt idx="9207">
                  <c:v>3.1963623024299332</c:v>
                </c:pt>
                <c:pt idx="9208">
                  <c:v>3.2207869657838919</c:v>
                </c:pt>
                <c:pt idx="9209">
                  <c:v>3.2207869657838919</c:v>
                </c:pt>
                <c:pt idx="9210">
                  <c:v>3.2044832068628311</c:v>
                </c:pt>
                <c:pt idx="9211">
                  <c:v>3.2126247438406392</c:v>
                </c:pt>
                <c:pt idx="9212">
                  <c:v>3.2371736749149642</c:v>
                </c:pt>
                <c:pt idx="9213">
                  <c:v>3.2371736749149642</c:v>
                </c:pt>
                <c:pt idx="9214">
                  <c:v>3.2453982676110669</c:v>
                </c:pt>
                <c:pt idx="9215">
                  <c:v>3.2453982676110669</c:v>
                </c:pt>
                <c:pt idx="9216">
                  <c:v>3.2453982676110669</c:v>
                </c:pt>
                <c:pt idx="9217">
                  <c:v>3.2453982676110669</c:v>
                </c:pt>
                <c:pt idx="9218">
                  <c:v>3.2453982676110669</c:v>
                </c:pt>
                <c:pt idx="9219">
                  <c:v>3.2453982676110669</c:v>
                </c:pt>
                <c:pt idx="9220">
                  <c:v>3.2371736749149642</c:v>
                </c:pt>
                <c:pt idx="9221">
                  <c:v>3.2453982676110669</c:v>
                </c:pt>
                <c:pt idx="9222">
                  <c:v>3.2453982676110669</c:v>
                </c:pt>
                <c:pt idx="9223">
                  <c:v>3.2453982676110669</c:v>
                </c:pt>
                <c:pt idx="9224">
                  <c:v>3.2785061297950739</c:v>
                </c:pt>
                <c:pt idx="9225">
                  <c:v>3.2868357346532227</c:v>
                </c:pt>
                <c:pt idx="9226">
                  <c:v>3.3035584864891971</c:v>
                </c:pt>
                <c:pt idx="9227">
                  <c:v>3.3119517411389832</c:v>
                </c:pt>
                <c:pt idx="9228">
                  <c:v>3.2785061297950739</c:v>
                </c:pt>
                <c:pt idx="9229">
                  <c:v>3.2619101940410942</c:v>
                </c:pt>
                <c:pt idx="9230">
                  <c:v>3.2536437562898315</c:v>
                </c:pt>
                <c:pt idx="9231">
                  <c:v>3.2453982676110669</c:v>
                </c:pt>
                <c:pt idx="9232">
                  <c:v>3.2536437562898315</c:v>
                </c:pt>
                <c:pt idx="9233">
                  <c:v>3.2453982676110669</c:v>
                </c:pt>
                <c:pt idx="9234">
                  <c:v>3.1963623024299332</c:v>
                </c:pt>
                <c:pt idx="9235">
                  <c:v>3.1640839663800882</c:v>
                </c:pt>
                <c:pt idx="9236">
                  <c:v>3.1560654430020927</c:v>
                </c:pt>
                <c:pt idx="9237">
                  <c:v>3.1560654430020927</c:v>
                </c:pt>
                <c:pt idx="9238">
                  <c:v>3.1560654430020927</c:v>
                </c:pt>
                <c:pt idx="9239">
                  <c:v>3.1560654430020927</c:v>
                </c:pt>
                <c:pt idx="9240">
                  <c:v>3.1560654430020927</c:v>
                </c:pt>
                <c:pt idx="9241">
                  <c:v>3.1560654430020927</c:v>
                </c:pt>
                <c:pt idx="9242">
                  <c:v>3.1560654430020927</c:v>
                </c:pt>
                <c:pt idx="9243">
                  <c:v>3.1560654430020927</c:v>
                </c:pt>
                <c:pt idx="9244">
                  <c:v>3.1560654430020927</c:v>
                </c:pt>
                <c:pt idx="9245">
                  <c:v>3.148067240424008</c:v>
                </c:pt>
                <c:pt idx="9246">
                  <c:v>3.1241940431651298</c:v>
                </c:pt>
                <c:pt idx="9247">
                  <c:v>3.1083792416760789</c:v>
                </c:pt>
                <c:pt idx="9248">
                  <c:v>3.1005018870034866</c:v>
                </c:pt>
                <c:pt idx="9249">
                  <c:v>3.1321315918075601</c:v>
                </c:pt>
                <c:pt idx="9250">
                  <c:v>3.1560654430020927</c:v>
                </c:pt>
                <c:pt idx="9251">
                  <c:v>3.148067240424008</c:v>
                </c:pt>
                <c:pt idx="9252">
                  <c:v>3.148067240424008</c:v>
                </c:pt>
                <c:pt idx="9253">
                  <c:v>3.1560654430020927</c:v>
                </c:pt>
                <c:pt idx="9254">
                  <c:v>3.1801821821808081</c:v>
                </c:pt>
                <c:pt idx="9255">
                  <c:v>3.1882619782543098</c:v>
                </c:pt>
                <c:pt idx="9256">
                  <c:v>3.2126247438406392</c:v>
                </c:pt>
                <c:pt idx="9257">
                  <c:v>3.2207869657838919</c:v>
                </c:pt>
                <c:pt idx="9258">
                  <c:v>3.2371736749149642</c:v>
                </c:pt>
                <c:pt idx="9259">
                  <c:v>3.2371736749149642</c:v>
                </c:pt>
                <c:pt idx="9260">
                  <c:v>3.2453982676110669</c:v>
                </c:pt>
                <c:pt idx="9261">
                  <c:v>3.2289699252462647</c:v>
                </c:pt>
                <c:pt idx="9262">
                  <c:v>3.2044832068628311</c:v>
                </c:pt>
                <c:pt idx="9263">
                  <c:v>3.1882619782543098</c:v>
                </c:pt>
                <c:pt idx="9264">
                  <c:v>3.1963623024299332</c:v>
                </c:pt>
                <c:pt idx="9265">
                  <c:v>3.1882619782543098</c:v>
                </c:pt>
                <c:pt idx="9266">
                  <c:v>3.1963623024299332</c:v>
                </c:pt>
                <c:pt idx="9267">
                  <c:v>3.1882619782543098</c:v>
                </c:pt>
                <c:pt idx="9268">
                  <c:v>3.148067240424008</c:v>
                </c:pt>
                <c:pt idx="9269">
                  <c:v>3.1400893071481981</c:v>
                </c:pt>
                <c:pt idx="9270">
                  <c:v>3.1400893071481981</c:v>
                </c:pt>
                <c:pt idx="9271">
                  <c:v>3.1400893071481981</c:v>
                </c:pt>
                <c:pt idx="9272">
                  <c:v>3.1560654430020927</c:v>
                </c:pt>
                <c:pt idx="9273">
                  <c:v>3.1560654430020927</c:v>
                </c:pt>
                <c:pt idx="9274">
                  <c:v>3.1560654430020927</c:v>
                </c:pt>
                <c:pt idx="9275">
                  <c:v>3.1560654430020927</c:v>
                </c:pt>
                <c:pt idx="9276">
                  <c:v>3.1640839663800882</c:v>
                </c:pt>
                <c:pt idx="9277">
                  <c:v>3.1640839663800882</c:v>
                </c:pt>
                <c:pt idx="9278">
                  <c:v>3.1400893071481981</c:v>
                </c:pt>
                <c:pt idx="9279">
                  <c:v>3.1400893071481981</c:v>
                </c:pt>
                <c:pt idx="9280">
                  <c:v>3.1400893071481981</c:v>
                </c:pt>
                <c:pt idx="9281">
                  <c:v>3.1400893071481981</c:v>
                </c:pt>
                <c:pt idx="9282">
                  <c:v>3.1400893071481981</c:v>
                </c:pt>
                <c:pt idx="9283">
                  <c:v>3.1400893071481981</c:v>
                </c:pt>
                <c:pt idx="9284">
                  <c:v>3.1400893071481981</c:v>
                </c:pt>
                <c:pt idx="9285">
                  <c:v>3.1400893071481981</c:v>
                </c:pt>
                <c:pt idx="9286">
                  <c:v>3.148067240424008</c:v>
                </c:pt>
                <c:pt idx="9287">
                  <c:v>3.1882619782543098</c:v>
                </c:pt>
                <c:pt idx="9288">
                  <c:v>3.2289699252462647</c:v>
                </c:pt>
                <c:pt idx="9289">
                  <c:v>3.2371736749149642</c:v>
                </c:pt>
                <c:pt idx="9290">
                  <c:v>3.2126247438406392</c:v>
                </c:pt>
                <c:pt idx="9291">
                  <c:v>3.1640839663800882</c:v>
                </c:pt>
                <c:pt idx="9292">
                  <c:v>3.1640839663800882</c:v>
                </c:pt>
                <c:pt idx="9293">
                  <c:v>3.1560654430020927</c:v>
                </c:pt>
                <c:pt idx="9294">
                  <c:v>3.148067240424008</c:v>
                </c:pt>
                <c:pt idx="9295">
                  <c:v>3.148067240424008</c:v>
                </c:pt>
                <c:pt idx="9296">
                  <c:v>3.148067240424008</c:v>
                </c:pt>
                <c:pt idx="9297">
                  <c:v>3.148067240424008</c:v>
                </c:pt>
                <c:pt idx="9298">
                  <c:v>3.148067240424008</c:v>
                </c:pt>
                <c:pt idx="9299">
                  <c:v>3.148067240424008</c:v>
                </c:pt>
                <c:pt idx="9300">
                  <c:v>3.148067240424008</c:v>
                </c:pt>
                <c:pt idx="9301">
                  <c:v>3.148067240424008</c:v>
                </c:pt>
                <c:pt idx="9302">
                  <c:v>3.148067240424008</c:v>
                </c:pt>
                <c:pt idx="9303">
                  <c:v>3.148067240424008</c:v>
                </c:pt>
                <c:pt idx="9304">
                  <c:v>3.148067240424008</c:v>
                </c:pt>
                <c:pt idx="9305">
                  <c:v>3.148067240424008</c:v>
                </c:pt>
                <c:pt idx="9306">
                  <c:v>3.148067240424008</c:v>
                </c:pt>
                <c:pt idx="9307">
                  <c:v>3.1640839663800882</c:v>
                </c:pt>
                <c:pt idx="9308">
                  <c:v>3.1801821821808081</c:v>
                </c:pt>
                <c:pt idx="9309">
                  <c:v>3.1801821821808081</c:v>
                </c:pt>
                <c:pt idx="9310">
                  <c:v>3.2371736749149642</c:v>
                </c:pt>
                <c:pt idx="9311">
                  <c:v>3.2951865022953846</c:v>
                </c:pt>
                <c:pt idx="9312">
                  <c:v>3.2453982676110669</c:v>
                </c:pt>
                <c:pt idx="9313">
                  <c:v>3.2453982676110669</c:v>
                </c:pt>
                <c:pt idx="9314">
                  <c:v>3.2951865022953846</c:v>
                </c:pt>
                <c:pt idx="9315">
                  <c:v>3.2701976340895302</c:v>
                </c:pt>
                <c:pt idx="9316">
                  <c:v>3.2619101940410942</c:v>
                </c:pt>
                <c:pt idx="9317">
                  <c:v>3.2207869657838919</c:v>
                </c:pt>
                <c:pt idx="9318">
                  <c:v>3.1801821821808081</c:v>
                </c:pt>
                <c:pt idx="9319">
                  <c:v>3.1560654430020927</c:v>
                </c:pt>
                <c:pt idx="9320">
                  <c:v>3.1560654430020927</c:v>
                </c:pt>
                <c:pt idx="9321">
                  <c:v>3.1560654430020927</c:v>
                </c:pt>
                <c:pt idx="9322">
                  <c:v>3.1640839663800882</c:v>
                </c:pt>
                <c:pt idx="9323">
                  <c:v>3.1560654430020927</c:v>
                </c:pt>
                <c:pt idx="9324">
                  <c:v>3.1560654430020927</c:v>
                </c:pt>
                <c:pt idx="9325">
                  <c:v>3.1560654430020927</c:v>
                </c:pt>
                <c:pt idx="9326">
                  <c:v>3.1640839663800882</c:v>
                </c:pt>
                <c:pt idx="9327">
                  <c:v>3.1721228621864412</c:v>
                </c:pt>
                <c:pt idx="9328">
                  <c:v>3.2126247438406392</c:v>
                </c:pt>
                <c:pt idx="9329">
                  <c:v>3.2453982676110669</c:v>
                </c:pt>
                <c:pt idx="9330">
                  <c:v>3.2536437562898315</c:v>
                </c:pt>
                <c:pt idx="9331">
                  <c:v>3.2536437562898315</c:v>
                </c:pt>
                <c:pt idx="9332">
                  <c:v>3.2536437562898315</c:v>
                </c:pt>
                <c:pt idx="9333">
                  <c:v>3.2536437562898315</c:v>
                </c:pt>
                <c:pt idx="9334">
                  <c:v>3.2536437562898315</c:v>
                </c:pt>
                <c:pt idx="9335">
                  <c:v>3.2536437562898315</c:v>
                </c:pt>
                <c:pt idx="9336">
                  <c:v>3.2536437562898315</c:v>
                </c:pt>
                <c:pt idx="9337">
                  <c:v>3.2536437562898315</c:v>
                </c:pt>
                <c:pt idx="9338">
                  <c:v>3.2536437562898315</c:v>
                </c:pt>
                <c:pt idx="9339">
                  <c:v>3.2536437562898315</c:v>
                </c:pt>
                <c:pt idx="9340">
                  <c:v>3.2536437562898315</c:v>
                </c:pt>
                <c:pt idx="9341">
                  <c:v>3.2536437562898315</c:v>
                </c:pt>
                <c:pt idx="9342">
                  <c:v>3.2536437562898315</c:v>
                </c:pt>
                <c:pt idx="9343">
                  <c:v>3.2619101940410942</c:v>
                </c:pt>
                <c:pt idx="9344">
                  <c:v>3.2619101940410942</c:v>
                </c:pt>
                <c:pt idx="9345">
                  <c:v>3.2701976340895302</c:v>
                </c:pt>
                <c:pt idx="9346">
                  <c:v>3.2785061297950739</c:v>
                </c:pt>
                <c:pt idx="9347">
                  <c:v>3.2785061297950739</c:v>
                </c:pt>
                <c:pt idx="9348">
                  <c:v>3.2868357346532227</c:v>
                </c:pt>
                <c:pt idx="9349">
                  <c:v>3.2868357346532227</c:v>
                </c:pt>
                <c:pt idx="9350">
                  <c:v>3.2868357346532227</c:v>
                </c:pt>
                <c:pt idx="9351">
                  <c:v>3.2951865022953846</c:v>
                </c:pt>
                <c:pt idx="9352">
                  <c:v>3.3035584864891971</c:v>
                </c:pt>
                <c:pt idx="9353">
                  <c:v>3.3203663202859235</c:v>
                </c:pt>
                <c:pt idx="9354">
                  <c:v>3.3372596689231244</c:v>
                </c:pt>
                <c:pt idx="9355">
                  <c:v>3.3542389674829045</c:v>
                </c:pt>
                <c:pt idx="9356">
                  <c:v>3.3542389674829045</c:v>
                </c:pt>
                <c:pt idx="9357">
                  <c:v>3.3542389674829045</c:v>
                </c:pt>
                <c:pt idx="9358">
                  <c:v>3.3542389674829045</c:v>
                </c:pt>
                <c:pt idx="9359">
                  <c:v>3.3542389674829045</c:v>
                </c:pt>
                <c:pt idx="9360">
                  <c:v>3.3798700286198748</c:v>
                </c:pt>
                <c:pt idx="9361">
                  <c:v>3.4056969467907132</c:v>
                </c:pt>
                <c:pt idx="9362">
                  <c:v>3.431721218616139</c:v>
                </c:pt>
                <c:pt idx="9363">
                  <c:v>3.431721218616139</c:v>
                </c:pt>
                <c:pt idx="9364">
                  <c:v>3.449181118331881</c:v>
                </c:pt>
                <c:pt idx="9365">
                  <c:v>3.449181118331881</c:v>
                </c:pt>
                <c:pt idx="9366">
                  <c:v>3.449181118331881</c:v>
                </c:pt>
                <c:pt idx="9367">
                  <c:v>3.449181118331881</c:v>
                </c:pt>
                <c:pt idx="9368">
                  <c:v>3.4404400925796677</c:v>
                </c:pt>
                <c:pt idx="9369">
                  <c:v>3.4404400925796677</c:v>
                </c:pt>
                <c:pt idx="9370">
                  <c:v>3.4404400925796677</c:v>
                </c:pt>
                <c:pt idx="9371">
                  <c:v>3.4404400925796677</c:v>
                </c:pt>
                <c:pt idx="9372">
                  <c:v>3.4404400925796677</c:v>
                </c:pt>
                <c:pt idx="9373">
                  <c:v>3.4404400925796677</c:v>
                </c:pt>
                <c:pt idx="9374">
                  <c:v>3.4404400925796677</c:v>
                </c:pt>
                <c:pt idx="9375">
                  <c:v>3.449181118331881</c:v>
                </c:pt>
                <c:pt idx="9376">
                  <c:v>3.449181118331881</c:v>
                </c:pt>
                <c:pt idx="9377">
                  <c:v>3.449181118331881</c:v>
                </c:pt>
                <c:pt idx="9378">
                  <c:v>3.4579443521531545</c:v>
                </c:pt>
                <c:pt idx="9379">
                  <c:v>3.4579443521531545</c:v>
                </c:pt>
                <c:pt idx="9380">
                  <c:v>3.4755376698398379</c:v>
                </c:pt>
                <c:pt idx="9381">
                  <c:v>3.4755376698398379</c:v>
                </c:pt>
                <c:pt idx="9382">
                  <c:v>3.4755376698398379</c:v>
                </c:pt>
                <c:pt idx="9383">
                  <c:v>3.4755376698398379</c:v>
                </c:pt>
                <c:pt idx="9384">
                  <c:v>3.4755376698398379</c:v>
                </c:pt>
                <c:pt idx="9385">
                  <c:v>3.4843678669824518</c:v>
                </c:pt>
                <c:pt idx="9386">
                  <c:v>3.4932204987492774</c:v>
                </c:pt>
                <c:pt idx="9387">
                  <c:v>3.4932204987492774</c:v>
                </c:pt>
                <c:pt idx="9388">
                  <c:v>3.5378221769878238</c:v>
                </c:pt>
                <c:pt idx="9389">
                  <c:v>3.5468106185603152</c:v>
                </c:pt>
                <c:pt idx="9390">
                  <c:v>3.5468106185603152</c:v>
                </c:pt>
                <c:pt idx="9391">
                  <c:v>3.5468106185603152</c:v>
                </c:pt>
                <c:pt idx="9392">
                  <c:v>3.5468106185603152</c:v>
                </c:pt>
                <c:pt idx="9393">
                  <c:v>3.5468106185603152</c:v>
                </c:pt>
                <c:pt idx="9394">
                  <c:v>3.5468106185603152</c:v>
                </c:pt>
                <c:pt idx="9395">
                  <c:v>3.5468106185603152</c:v>
                </c:pt>
                <c:pt idx="9396">
                  <c:v>3.5468106185603152</c:v>
                </c:pt>
                <c:pt idx="9397">
                  <c:v>3.5468106185603152</c:v>
                </c:pt>
                <c:pt idx="9398">
                  <c:v>3.5468106185603152</c:v>
                </c:pt>
                <c:pt idx="9399">
                  <c:v>3.5648560697394087</c:v>
                </c:pt>
                <c:pt idx="9400">
                  <c:v>3.6012228739743946</c:v>
                </c:pt>
                <c:pt idx="9401">
                  <c:v>3.6472035339263842</c:v>
                </c:pt>
                <c:pt idx="9402">
                  <c:v>3.6472035339263842</c:v>
                </c:pt>
                <c:pt idx="9403">
                  <c:v>3.6472035339263842</c:v>
                </c:pt>
                <c:pt idx="9404">
                  <c:v>3.6472035339263842</c:v>
                </c:pt>
                <c:pt idx="9405">
                  <c:v>3.6472035339263842</c:v>
                </c:pt>
                <c:pt idx="9406">
                  <c:v>3.6472035339263842</c:v>
                </c:pt>
                <c:pt idx="9407">
                  <c:v>3.6472035339263842</c:v>
                </c:pt>
                <c:pt idx="9408">
                  <c:v>3.6379606733980827</c:v>
                </c:pt>
                <c:pt idx="9409">
                  <c:v>3.6379606733980827</c:v>
                </c:pt>
                <c:pt idx="9410">
                  <c:v>3.6379606733980827</c:v>
                </c:pt>
                <c:pt idx="9411">
                  <c:v>3.6472035339263842</c:v>
                </c:pt>
                <c:pt idx="9412">
                  <c:v>3.6472035339263842</c:v>
                </c:pt>
                <c:pt idx="9413">
                  <c:v>3.6472035339263842</c:v>
                </c:pt>
                <c:pt idx="9414">
                  <c:v>3.6472035339263842</c:v>
                </c:pt>
                <c:pt idx="9415">
                  <c:v>3.6472035339263842</c:v>
                </c:pt>
                <c:pt idx="9416">
                  <c:v>3.6472035339263842</c:v>
                </c:pt>
                <c:pt idx="9417">
                  <c:v>3.6472035339263842</c:v>
                </c:pt>
                <c:pt idx="9418">
                  <c:v>3.6472035339263842</c:v>
                </c:pt>
                <c:pt idx="9419">
                  <c:v>3.6472035339263842</c:v>
                </c:pt>
                <c:pt idx="9420">
                  <c:v>3.6564698775207161</c:v>
                </c:pt>
                <c:pt idx="9421">
                  <c:v>3.6564698775207161</c:v>
                </c:pt>
                <c:pt idx="9422">
                  <c:v>3.6472035339263842</c:v>
                </c:pt>
                <c:pt idx="9423">
                  <c:v>3.6195451636442408</c:v>
                </c:pt>
                <c:pt idx="9424">
                  <c:v>3.5920965391137631</c:v>
                </c:pt>
                <c:pt idx="9425">
                  <c:v>3.5829933325045413</c:v>
                </c:pt>
                <c:pt idx="9426">
                  <c:v>3.5648560697394087</c:v>
                </c:pt>
                <c:pt idx="9427">
                  <c:v>3.5648560697394087</c:v>
                </c:pt>
                <c:pt idx="9428">
                  <c:v>3.5558218968040105</c:v>
                </c:pt>
                <c:pt idx="9429">
                  <c:v>3.5558218968040105</c:v>
                </c:pt>
                <c:pt idx="9430">
                  <c:v>3.5558218968040105</c:v>
                </c:pt>
                <c:pt idx="9431">
                  <c:v>3.5558218968040105</c:v>
                </c:pt>
                <c:pt idx="9432">
                  <c:v>3.5558218968040105</c:v>
                </c:pt>
                <c:pt idx="9433">
                  <c:v>3.5558218968040105</c:v>
                </c:pt>
                <c:pt idx="9434">
                  <c:v>3.5558218968040105</c:v>
                </c:pt>
                <c:pt idx="9435">
                  <c:v>3.5558218968040105</c:v>
                </c:pt>
                <c:pt idx="9436">
                  <c:v>3.5558218968040105</c:v>
                </c:pt>
                <c:pt idx="9437">
                  <c:v>3.5558218968040105</c:v>
                </c:pt>
                <c:pt idx="9438">
                  <c:v>3.5558218968040105</c:v>
                </c:pt>
                <c:pt idx="9439">
                  <c:v>3.5558218968040105</c:v>
                </c:pt>
                <c:pt idx="9440">
                  <c:v>3.5558218968040105</c:v>
                </c:pt>
                <c:pt idx="9441">
                  <c:v>3.5558218968040105</c:v>
                </c:pt>
                <c:pt idx="9442">
                  <c:v>3.5558218968040105</c:v>
                </c:pt>
                <c:pt idx="9443">
                  <c:v>3.5558218968040105</c:v>
                </c:pt>
                <c:pt idx="9444">
                  <c:v>3.5558218968040105</c:v>
                </c:pt>
                <c:pt idx="9445">
                  <c:v>3.5558218968040105</c:v>
                </c:pt>
                <c:pt idx="9446">
                  <c:v>3.5558218968040105</c:v>
                </c:pt>
                <c:pt idx="9447">
                  <c:v>3.5558218968040105</c:v>
                </c:pt>
                <c:pt idx="9448">
                  <c:v>3.5558218968040105</c:v>
                </c:pt>
                <c:pt idx="9449">
                  <c:v>3.5558218968040105</c:v>
                </c:pt>
                <c:pt idx="9450">
                  <c:v>3.5558218968040105</c:v>
                </c:pt>
                <c:pt idx="9451">
                  <c:v>3.5558218968040105</c:v>
                </c:pt>
                <c:pt idx="9452">
                  <c:v>3.5558218968040105</c:v>
                </c:pt>
                <c:pt idx="9453">
                  <c:v>3.5558218968040105</c:v>
                </c:pt>
                <c:pt idx="9454">
                  <c:v>3.5829933325045413</c:v>
                </c:pt>
                <c:pt idx="9455">
                  <c:v>3.6195451636442408</c:v>
                </c:pt>
                <c:pt idx="9456">
                  <c:v>3.6564698775207161</c:v>
                </c:pt>
                <c:pt idx="9457">
                  <c:v>3.6564698775207161</c:v>
                </c:pt>
                <c:pt idx="9458">
                  <c:v>3.6657597638438428</c:v>
                </c:pt>
                <c:pt idx="9459">
                  <c:v>3.6564698775207161</c:v>
                </c:pt>
                <c:pt idx="9460">
                  <c:v>3.6564698775207161</c:v>
                </c:pt>
                <c:pt idx="9461">
                  <c:v>3.6844104040856926</c:v>
                </c:pt>
                <c:pt idx="9462">
                  <c:v>3.7219968393485745</c:v>
                </c:pt>
                <c:pt idx="9463">
                  <c:v>3.7504380832389987</c:v>
                </c:pt>
                <c:pt idx="9464">
                  <c:v>3.7695195495505058</c:v>
                </c:pt>
                <c:pt idx="9465">
                  <c:v>3.7695195495505058</c:v>
                </c:pt>
                <c:pt idx="9466">
                  <c:v>3.7695195495505058</c:v>
                </c:pt>
                <c:pt idx="9467">
                  <c:v>3.7983239331880965</c:v>
                </c:pt>
                <c:pt idx="9468">
                  <c:v>3.8565946993001927</c:v>
                </c:pt>
                <c:pt idx="9469">
                  <c:v>3.8762162688871422</c:v>
                </c:pt>
                <c:pt idx="9470">
                  <c:v>3.8762162688871422</c:v>
                </c:pt>
                <c:pt idx="9471">
                  <c:v>3.8762162688871422</c:v>
                </c:pt>
                <c:pt idx="9472">
                  <c:v>3.8860644584546731</c:v>
                </c:pt>
                <c:pt idx="9473">
                  <c:v>3.8959376690300784</c:v>
                </c:pt>
                <c:pt idx="9474">
                  <c:v>3.9356819952383644</c:v>
                </c:pt>
                <c:pt idx="9475">
                  <c:v>3.9456812676416599</c:v>
                </c:pt>
                <c:pt idx="9476">
                  <c:v>3.9859330521251852</c:v>
                </c:pt>
                <c:pt idx="9477">
                  <c:v>3.9960599959223928</c:v>
                </c:pt>
                <c:pt idx="9478">
                  <c:v>3.9960599959223928</c:v>
                </c:pt>
                <c:pt idx="9479">
                  <c:v>3.9960599959223928</c:v>
                </c:pt>
                <c:pt idx="9480">
                  <c:v>3.9960599959223928</c:v>
                </c:pt>
                <c:pt idx="9481">
                  <c:v>3.9960599959223928</c:v>
                </c:pt>
                <c:pt idx="9482">
                  <c:v>3.9960599959223928</c:v>
                </c:pt>
                <c:pt idx="9483">
                  <c:v>4.006212668950206</c:v>
                </c:pt>
                <c:pt idx="9484">
                  <c:v>4.006212668950206</c:v>
                </c:pt>
                <c:pt idx="9485">
                  <c:v>4.006212668950206</c:v>
                </c:pt>
                <c:pt idx="9486">
                  <c:v>4.0265954643417352</c:v>
                </c:pt>
                <c:pt idx="9487">
                  <c:v>4.0265954643417352</c:v>
                </c:pt>
                <c:pt idx="9488">
                  <c:v>4.0265954643417352</c:v>
                </c:pt>
                <c:pt idx="9489">
                  <c:v>4.0368257179431399</c:v>
                </c:pt>
                <c:pt idx="9490">
                  <c:v>4.0470819632513475</c:v>
                </c:pt>
                <c:pt idx="9491">
                  <c:v>4.0470819632513475</c:v>
                </c:pt>
                <c:pt idx="9492">
                  <c:v>4.0470819632513475</c:v>
                </c:pt>
                <c:pt idx="9493">
                  <c:v>4.0470819632513475</c:v>
                </c:pt>
                <c:pt idx="9494">
                  <c:v>4.0470819632513475</c:v>
                </c:pt>
                <c:pt idx="9495">
                  <c:v>4.0368257179431399</c:v>
                </c:pt>
                <c:pt idx="9496">
                  <c:v>4.0368257179431399</c:v>
                </c:pt>
                <c:pt idx="9497">
                  <c:v>4.0368257179431399</c:v>
                </c:pt>
                <c:pt idx="9498">
                  <c:v>4.0368257179431399</c:v>
                </c:pt>
                <c:pt idx="9499">
                  <c:v>4.0368257179431399</c:v>
                </c:pt>
                <c:pt idx="9500">
                  <c:v>4.0368257179431399</c:v>
                </c:pt>
                <c:pt idx="9501">
                  <c:v>4.0368257179431399</c:v>
                </c:pt>
                <c:pt idx="9502">
                  <c:v>4.0368257179431399</c:v>
                </c:pt>
                <c:pt idx="9503">
                  <c:v>4.0163911365781297</c:v>
                </c:pt>
                <c:pt idx="9504">
                  <c:v>4.0163911365781297</c:v>
                </c:pt>
                <c:pt idx="9505">
                  <c:v>4.0163911365781297</c:v>
                </c:pt>
                <c:pt idx="9506">
                  <c:v>4.0163911365781297</c:v>
                </c:pt>
                <c:pt idx="9507">
                  <c:v>4.0163911365781297</c:v>
                </c:pt>
                <c:pt idx="9508">
                  <c:v>4.0163911365781297</c:v>
                </c:pt>
                <c:pt idx="9509">
                  <c:v>4.0265954643417352</c:v>
                </c:pt>
                <c:pt idx="9510">
                  <c:v>4.0265954643417352</c:v>
                </c:pt>
                <c:pt idx="9511">
                  <c:v>4.0265954643417352</c:v>
                </c:pt>
                <c:pt idx="9512">
                  <c:v>4.0265954643417352</c:v>
                </c:pt>
                <c:pt idx="9513">
                  <c:v>4.0265954643417352</c:v>
                </c:pt>
                <c:pt idx="9514">
                  <c:v>4.0265954643417352</c:v>
                </c:pt>
                <c:pt idx="9515">
                  <c:v>4.0265954643417352</c:v>
                </c:pt>
                <c:pt idx="9516">
                  <c:v>4.0265954643417352</c:v>
                </c:pt>
                <c:pt idx="9517">
                  <c:v>4.0265954643417352</c:v>
                </c:pt>
                <c:pt idx="9518">
                  <c:v>4.0265954643417352</c:v>
                </c:pt>
                <c:pt idx="9519">
                  <c:v>3.9960599959223928</c:v>
                </c:pt>
                <c:pt idx="9520">
                  <c:v>3.9758317723547498</c:v>
                </c:pt>
                <c:pt idx="9521">
                  <c:v>3.9758317723547498</c:v>
                </c:pt>
                <c:pt idx="9522">
                  <c:v>3.9657560915724592</c:v>
                </c:pt>
                <c:pt idx="9523">
                  <c:v>3.9657560915724592</c:v>
                </c:pt>
                <c:pt idx="9524">
                  <c:v>3.9758317723547498</c:v>
                </c:pt>
                <c:pt idx="9525">
                  <c:v>3.9657560915724592</c:v>
                </c:pt>
                <c:pt idx="9526">
                  <c:v>3.9557059449045444</c:v>
                </c:pt>
                <c:pt idx="9527">
                  <c:v>3.9456812676416599</c:v>
                </c:pt>
                <c:pt idx="9528">
                  <c:v>3.9356819952383644</c:v>
                </c:pt>
                <c:pt idx="9529">
                  <c:v>3.9257080633128947</c:v>
                </c:pt>
                <c:pt idx="9530">
                  <c:v>3.9257080633128947</c:v>
                </c:pt>
                <c:pt idx="9531">
                  <c:v>3.9257080633128947</c:v>
                </c:pt>
                <c:pt idx="9532">
                  <c:v>3.9257080633128947</c:v>
                </c:pt>
                <c:pt idx="9533">
                  <c:v>3.9758317723547498</c:v>
                </c:pt>
                <c:pt idx="9534">
                  <c:v>4.119609016448341</c:v>
                </c:pt>
                <c:pt idx="9535">
                  <c:v>4.0470819632513475</c:v>
                </c:pt>
                <c:pt idx="9536">
                  <c:v>4.0470819632513475</c:v>
                </c:pt>
                <c:pt idx="9537">
                  <c:v>4.0470819632513475</c:v>
                </c:pt>
                <c:pt idx="9538">
                  <c:v>4.0163911365781297</c:v>
                </c:pt>
                <c:pt idx="9539">
                  <c:v>3.9758317723547498</c:v>
                </c:pt>
                <c:pt idx="9540">
                  <c:v>3.9557059449045444</c:v>
                </c:pt>
                <c:pt idx="9541">
                  <c:v>3.9557059449045444</c:v>
                </c:pt>
                <c:pt idx="9542">
                  <c:v>3.9356819952383644</c:v>
                </c:pt>
                <c:pt idx="9543">
                  <c:v>3.9356819952383644</c:v>
                </c:pt>
                <c:pt idx="9544">
                  <c:v>3.8762162688871422</c:v>
                </c:pt>
                <c:pt idx="9545">
                  <c:v>3.8370724549227777</c:v>
                </c:pt>
                <c:pt idx="9546">
                  <c:v>3.8176490329664947</c:v>
                </c:pt>
                <c:pt idx="9547">
                  <c:v>3.8176490329664947</c:v>
                </c:pt>
                <c:pt idx="9548">
                  <c:v>3.8370724549227777</c:v>
                </c:pt>
                <c:pt idx="9549">
                  <c:v>3.9758317723547498</c:v>
                </c:pt>
                <c:pt idx="9550">
                  <c:v>3.9657560915724592</c:v>
                </c:pt>
                <c:pt idx="9551">
                  <c:v>3.9456812676416599</c:v>
                </c:pt>
                <c:pt idx="9552">
                  <c:v>3.9157594076465738</c:v>
                </c:pt>
                <c:pt idx="9553">
                  <c:v>4.0163911365781297</c:v>
                </c:pt>
                <c:pt idx="9554">
                  <c:v>3.9356819952383644</c:v>
                </c:pt>
                <c:pt idx="9555">
                  <c:v>3.9557059449045444</c:v>
                </c:pt>
                <c:pt idx="9556">
                  <c:v>3.9257080633128947</c:v>
                </c:pt>
                <c:pt idx="9557">
                  <c:v>3.9257080633128947</c:v>
                </c:pt>
                <c:pt idx="9558">
                  <c:v>3.9356819952383644</c:v>
                </c:pt>
                <c:pt idx="9559">
                  <c:v>3.8663930369184341</c:v>
                </c:pt>
                <c:pt idx="9560">
                  <c:v>3.9058359641834857</c:v>
                </c:pt>
                <c:pt idx="9561">
                  <c:v>3.8565946993001927</c:v>
                </c:pt>
                <c:pt idx="9562">
                  <c:v>4.0470819632513475</c:v>
                </c:pt>
                <c:pt idx="9563">
                  <c:v>4.1405687493966754</c:v>
                </c:pt>
                <c:pt idx="9564">
                  <c:v>4.1300755868674734</c:v>
                </c:pt>
                <c:pt idx="9565">
                  <c:v>4.1405687493966754</c:v>
                </c:pt>
                <c:pt idx="9566">
                  <c:v>4.1510885715977004</c:v>
                </c:pt>
                <c:pt idx="9567">
                  <c:v>4.119609016448341</c:v>
                </c:pt>
                <c:pt idx="9568">
                  <c:v>4.0883681847989459</c:v>
                </c:pt>
                <c:pt idx="9569">
                  <c:v>4.2147711630567279</c:v>
                </c:pt>
                <c:pt idx="9570">
                  <c:v>4.1510885715977004</c:v>
                </c:pt>
                <c:pt idx="9571">
                  <c:v>4.1722084661212326</c:v>
                </c:pt>
                <c:pt idx="9572">
                  <c:v>4.119609016448341</c:v>
                </c:pt>
                <c:pt idx="9573">
                  <c:v>4.1722084661212326</c:v>
                </c:pt>
                <c:pt idx="9574">
                  <c:v>4.1300755868674734</c:v>
                </c:pt>
                <c:pt idx="9575">
                  <c:v>4.1934358143733261</c:v>
                </c:pt>
                <c:pt idx="9576">
                  <c:v>4.257768062450018</c:v>
                </c:pt>
                <c:pt idx="9577">
                  <c:v>4.3450822318264732</c:v>
                </c:pt>
                <c:pt idx="9578">
                  <c:v>4.257768062450018</c:v>
                </c:pt>
                <c:pt idx="9579">
                  <c:v>4.3450822318264732</c:v>
                </c:pt>
                <c:pt idx="9580">
                  <c:v>4.4005605389340179</c:v>
                </c:pt>
                <c:pt idx="9581">
                  <c:v>4.5022126096749577</c:v>
                </c:pt>
                <c:pt idx="9582">
                  <c:v>4.5136512498791435</c:v>
                </c:pt>
                <c:pt idx="9583">
                  <c:v>4.6062128229751389</c:v>
                </c:pt>
                <c:pt idx="9584">
                  <c:v>4.6062128229751389</c:v>
                </c:pt>
                <c:pt idx="9585">
                  <c:v>4.6532030062309895</c:v>
                </c:pt>
                <c:pt idx="9586">
                  <c:v>4.8337256798445587</c:v>
                </c:pt>
                <c:pt idx="9587">
                  <c:v>4.7849124956356794</c:v>
                </c:pt>
                <c:pt idx="9588">
                  <c:v>4.7849124956356794</c:v>
                </c:pt>
                <c:pt idx="9589">
                  <c:v>4.9078807291491273</c:v>
                </c:pt>
                <c:pt idx="9590">
                  <c:v>4.8214758967229665</c:v>
                </c:pt>
                <c:pt idx="9591">
                  <c:v>4.870662081699213</c:v>
                </c:pt>
                <c:pt idx="9592">
                  <c:v>4.870662081699213</c:v>
                </c:pt>
                <c:pt idx="9593">
                  <c:v>4.9203500385071868</c:v>
                </c:pt>
                <c:pt idx="9594">
                  <c:v>4.8214758967229665</c:v>
                </c:pt>
                <c:pt idx="9595">
                  <c:v>4.9705448859617514</c:v>
                </c:pt>
                <c:pt idx="9596">
                  <c:v>4.9328510282756906</c:v>
                </c:pt>
                <c:pt idx="9597">
                  <c:v>4.9705448859617514</c:v>
                </c:pt>
                <c:pt idx="9598">
                  <c:v>4.870662081699213</c:v>
                </c:pt>
                <c:pt idx="9599">
                  <c:v>4.9705448859617514</c:v>
                </c:pt>
                <c:pt idx="9600">
                  <c:v>4.9579483712064532</c:v>
                </c:pt>
                <c:pt idx="9601">
                  <c:v>4.8830368307257048</c:v>
                </c:pt>
                <c:pt idx="9602">
                  <c:v>4.8337256798445587</c:v>
                </c:pt>
                <c:pt idx="9603">
                  <c:v>4.8214758967229665</c:v>
                </c:pt>
                <c:pt idx="9604">
                  <c:v>4.9203500385071868</c:v>
                </c:pt>
                <c:pt idx="9605">
                  <c:v>5.0212517950971396</c:v>
                </c:pt>
                <c:pt idx="9606">
                  <c:v>4.9705448859617514</c:v>
                </c:pt>
                <c:pt idx="9607">
                  <c:v>5.0467989031530891</c:v>
                </c:pt>
                <c:pt idx="9608">
                  <c:v>5.2028343635596475</c:v>
                </c:pt>
                <c:pt idx="9609">
                  <c:v>5.189649173337374</c:v>
                </c:pt>
                <c:pt idx="9610">
                  <c:v>5.189649173337374</c:v>
                </c:pt>
                <c:pt idx="9611">
                  <c:v>5.072475989699802</c:v>
                </c:pt>
                <c:pt idx="9612">
                  <c:v>4.9579483712064532</c:v>
                </c:pt>
                <c:pt idx="9613">
                  <c:v>4.9453837789441124</c:v>
                </c:pt>
                <c:pt idx="9614">
                  <c:v>4.9328510282756906</c:v>
                </c:pt>
                <c:pt idx="9615">
                  <c:v>5.0853634814335171</c:v>
                </c:pt>
                <c:pt idx="9616">
                  <c:v>4.9705448859617514</c:v>
                </c:pt>
                <c:pt idx="9617">
                  <c:v>5.0853634814335171</c:v>
                </c:pt>
                <c:pt idx="9618">
                  <c:v>4.9579483712064532</c:v>
                </c:pt>
                <c:pt idx="9619">
                  <c:v>5.0467989031530891</c:v>
                </c:pt>
                <c:pt idx="9620">
                  <c:v>5.0853634814335171</c:v>
                </c:pt>
                <c:pt idx="9621">
                  <c:v>5.0340091430143117</c:v>
                </c:pt>
                <c:pt idx="9622">
                  <c:v>5.1764973974483102</c:v>
                </c:pt>
                <c:pt idx="9623">
                  <c:v>5.0212517950971396</c:v>
                </c:pt>
                <c:pt idx="9624">
                  <c:v>4.9958340075753265</c:v>
                </c:pt>
                <c:pt idx="9625">
                  <c:v>5.1112367767123699</c:v>
                </c:pt>
                <c:pt idx="9626">
                  <c:v>4.9958340075753265</c:v>
                </c:pt>
                <c:pt idx="9627">
                  <c:v>5.0085267772614399</c:v>
                </c:pt>
                <c:pt idx="9628">
                  <c:v>5.2293053267989276</c:v>
                </c:pt>
                <c:pt idx="9629">
                  <c:v>5.189649173337374</c:v>
                </c:pt>
                <c:pt idx="9630">
                  <c:v>5.189649173337374</c:v>
                </c:pt>
                <c:pt idx="9631">
                  <c:v>5.1112367767123699</c:v>
                </c:pt>
                <c:pt idx="9632">
                  <c:v>5.0340091430143117</c:v>
                </c:pt>
                <c:pt idx="9633">
                  <c:v>5.1112367767123699</c:v>
                </c:pt>
                <c:pt idx="9634">
                  <c:v>5.137241710056232</c:v>
                </c:pt>
                <c:pt idx="9635">
                  <c:v>5.124222746846586</c:v>
                </c:pt>
                <c:pt idx="9636">
                  <c:v>5.072475989699802</c:v>
                </c:pt>
                <c:pt idx="9637">
                  <c:v>5.0467989031530891</c:v>
                </c:pt>
                <c:pt idx="9638">
                  <c:v>5.0085267772614399</c:v>
                </c:pt>
                <c:pt idx="9639">
                  <c:v>5.0982837160414061</c:v>
                </c:pt>
                <c:pt idx="9640">
                  <c:v>5.2293053267989276</c:v>
                </c:pt>
                <c:pt idx="9641">
                  <c:v>5.2160530530100102</c:v>
                </c:pt>
                <c:pt idx="9642">
                  <c:v>5.137241710056232</c:v>
                </c:pt>
                <c:pt idx="9643">
                  <c:v>5.189649173337374</c:v>
                </c:pt>
                <c:pt idx="9644">
                  <c:v>5.1112367767123699</c:v>
                </c:pt>
                <c:pt idx="9645">
                  <c:v>5.189649173337374</c:v>
                </c:pt>
                <c:pt idx="9646">
                  <c:v>5.3773214639869229</c:v>
                </c:pt>
                <c:pt idx="9647">
                  <c:v>5.2293053267989276</c:v>
                </c:pt>
                <c:pt idx="9648">
                  <c:v>5.4046801821110098</c:v>
                </c:pt>
                <c:pt idx="9649">
                  <c:v>5.1633789512128061</c:v>
                </c:pt>
                <c:pt idx="9650">
                  <c:v>5.3095290341463324</c:v>
                </c:pt>
                <c:pt idx="9651">
                  <c:v>5.4598159133412105</c:v>
                </c:pt>
                <c:pt idx="9652">
                  <c:v>5.4046801821110098</c:v>
                </c:pt>
                <c:pt idx="9653">
                  <c:v>5.189649173337374</c:v>
                </c:pt>
                <c:pt idx="9654">
                  <c:v>5.2028343635596475</c:v>
                </c:pt>
                <c:pt idx="9655">
                  <c:v>5.3365428381730498</c:v>
                </c:pt>
                <c:pt idx="9656">
                  <c:v>5.2960734548574004</c:v>
                </c:pt>
                <c:pt idx="9657">
                  <c:v>5.3365428381730498</c:v>
                </c:pt>
                <c:pt idx="9658">
                  <c:v>5.3095290341463324</c:v>
                </c:pt>
                <c:pt idx="9659">
                  <c:v>5.2960734548574004</c:v>
                </c:pt>
                <c:pt idx="9660">
                  <c:v>5.5859365719584746</c:v>
                </c:pt>
                <c:pt idx="9661">
                  <c:v>5.4459794722082231</c:v>
                </c:pt>
                <c:pt idx="9662">
                  <c:v>5.501536517277934</c:v>
                </c:pt>
                <c:pt idx="9663">
                  <c:v>5.3230187996329077</c:v>
                </c:pt>
                <c:pt idx="9664">
                  <c:v>5.4459794722082231</c:v>
                </c:pt>
                <c:pt idx="9665">
                  <c:v>5.4875943464482653</c:v>
                </c:pt>
                <c:pt idx="9666">
                  <c:v>5.2692645085490781</c:v>
                </c:pt>
                <c:pt idx="9667">
                  <c:v>5.3230187996329077</c:v>
                </c:pt>
                <c:pt idx="9668">
                  <c:v>5.6143566813298085</c:v>
                </c:pt>
                <c:pt idx="9669">
                  <c:v>5.4736875083164458</c:v>
                </c:pt>
                <c:pt idx="9670">
                  <c:v>5.4184116953427433</c:v>
                </c:pt>
                <c:pt idx="9671">
                  <c:v>5.4184116953427433</c:v>
                </c:pt>
                <c:pt idx="9672">
                  <c:v>5.4184116953427433</c:v>
                </c:pt>
                <c:pt idx="9673">
                  <c:v>5.3365428381730498</c:v>
                </c:pt>
                <c:pt idx="9674">
                  <c:v>5.501536517277934</c:v>
                </c:pt>
                <c:pt idx="9675">
                  <c:v>5.5435759247824805</c:v>
                </c:pt>
                <c:pt idx="9676">
                  <c:v>5.5295272163338876</c:v>
                </c:pt>
                <c:pt idx="9677">
                  <c:v>5.6286209135248182</c:v>
                </c:pt>
                <c:pt idx="9678">
                  <c:v>5.4875943464482653</c:v>
                </c:pt>
                <c:pt idx="9679">
                  <c:v>5.4598159133412105</c:v>
                </c:pt>
                <c:pt idx="9680">
                  <c:v>5.3230187996329077</c:v>
                </c:pt>
                <c:pt idx="9681">
                  <c:v>5.2425912702531612</c:v>
                </c:pt>
                <c:pt idx="9682">
                  <c:v>5.4598159133412105</c:v>
                </c:pt>
                <c:pt idx="9683">
                  <c:v>5.3230187996329077</c:v>
                </c:pt>
                <c:pt idx="9684">
                  <c:v>5.4459794722082231</c:v>
                </c:pt>
                <c:pt idx="9685">
                  <c:v>5.4184116953427433</c:v>
                </c:pt>
                <c:pt idx="9686">
                  <c:v>5.3501012368432743</c:v>
                </c:pt>
                <c:pt idx="9687">
                  <c:v>5.189649173337374</c:v>
                </c:pt>
                <c:pt idx="9688">
                  <c:v>5.2028343635596475</c:v>
                </c:pt>
                <c:pt idx="9689">
                  <c:v>5.2160530530100102</c:v>
                </c:pt>
                <c:pt idx="9690">
                  <c:v>5.3636940829413824</c:v>
                </c:pt>
                <c:pt idx="9691">
                  <c:v>5.4598159133412105</c:v>
                </c:pt>
                <c:pt idx="9692">
                  <c:v>5.3501012368432743</c:v>
                </c:pt>
                <c:pt idx="9693">
                  <c:v>5.4046801821110098</c:v>
                </c:pt>
                <c:pt idx="9694">
                  <c:v>5.3636940829413824</c:v>
                </c:pt>
                <c:pt idx="9695">
                  <c:v>5.5717805117950565</c:v>
                </c:pt>
                <c:pt idx="9696">
                  <c:v>5.4184116953427433</c:v>
                </c:pt>
                <c:pt idx="9697">
                  <c:v>5.4321780958294781</c:v>
                </c:pt>
                <c:pt idx="9698">
                  <c:v>5.3501012368432743</c:v>
                </c:pt>
                <c:pt idx="9699">
                  <c:v>5.2293053267989276</c:v>
                </c:pt>
                <c:pt idx="9700">
                  <c:v>5.1764973974483102</c:v>
                </c:pt>
                <c:pt idx="9701">
                  <c:v>4.6532030062309895</c:v>
                </c:pt>
                <c:pt idx="9702">
                  <c:v>5.7440472008638634</c:v>
                </c:pt>
                <c:pt idx="9703">
                  <c:v>9.2319193110169611</c:v>
                </c:pt>
                <c:pt idx="9704">
                  <c:v>12.645616297568834</c:v>
                </c:pt>
                <c:pt idx="9705">
                  <c:v>14.762571022139385</c:v>
                </c:pt>
                <c:pt idx="9706">
                  <c:v>16.84480547178714</c:v>
                </c:pt>
                <c:pt idx="9707">
                  <c:v>14.576457811875212</c:v>
                </c:pt>
                <c:pt idx="9708">
                  <c:v>13.576755594274875</c:v>
                </c:pt>
                <c:pt idx="9709">
                  <c:v>12.42298612022415</c:v>
                </c:pt>
                <c:pt idx="9710">
                  <c:v>11.425099737193971</c:v>
                </c:pt>
                <c:pt idx="9711">
                  <c:v>10.348609515400454</c:v>
                </c:pt>
                <c:pt idx="9712">
                  <c:v>9.5657714436605019</c:v>
                </c:pt>
                <c:pt idx="9713">
                  <c:v>8.6864835190764786</c:v>
                </c:pt>
                <c:pt idx="9714">
                  <c:v>8.5119291486861659</c:v>
                </c:pt>
                <c:pt idx="9715">
                  <c:v>8.4903579440039305</c:v>
                </c:pt>
                <c:pt idx="9716">
                  <c:v>8.1318994500382207</c:v>
                </c:pt>
                <c:pt idx="9717">
                  <c:v>7.4031747344769068</c:v>
                </c:pt>
                <c:pt idx="9718">
                  <c:v>7.0190122440268707</c:v>
                </c:pt>
                <c:pt idx="9719">
                  <c:v>6.8779656098708228</c:v>
                </c:pt>
                <c:pt idx="9720">
                  <c:v>6.6886427456710411</c:v>
                </c:pt>
                <c:pt idx="9721">
                  <c:v>6.6210977561377407</c:v>
                </c:pt>
                <c:pt idx="9722">
                  <c:v>6.488047189982086</c:v>
                </c:pt>
                <c:pt idx="9723">
                  <c:v>6.214125214037364</c:v>
                </c:pt>
                <c:pt idx="9724">
                  <c:v>5.8469852734519501</c:v>
                </c:pt>
                <c:pt idx="9725">
                  <c:v>5.4321780958294781</c:v>
                </c:pt>
                <c:pt idx="9726">
                  <c:v>5.0982837160414061</c:v>
                </c:pt>
                <c:pt idx="9727">
                  <c:v>4.8337256798445587</c:v>
                </c:pt>
                <c:pt idx="9728">
                  <c:v>4.6414107094763981</c:v>
                </c:pt>
                <c:pt idx="9729">
                  <c:v>4.4005605389340179</c:v>
                </c:pt>
                <c:pt idx="9730">
                  <c:v>4.1722084661212326</c:v>
                </c:pt>
                <c:pt idx="9731">
                  <c:v>4.0163911365781297</c:v>
                </c:pt>
                <c:pt idx="9732">
                  <c:v>3.8273484224666907</c:v>
                </c:pt>
                <c:pt idx="9733">
                  <c:v>3.6472035339263842</c:v>
                </c:pt>
                <c:pt idx="9734">
                  <c:v>3.5199135725094832</c:v>
                </c:pt>
                <c:pt idx="9735">
                  <c:v>3.4056969467907132</c:v>
                </c:pt>
                <c:pt idx="9736">
                  <c:v>3.3035584864891971</c:v>
                </c:pt>
                <c:pt idx="9737">
                  <c:v>3.2371736749149642</c:v>
                </c:pt>
                <c:pt idx="9738">
                  <c:v>3.1560654430020927</c:v>
                </c:pt>
                <c:pt idx="9739">
                  <c:v>3.1162766101138204</c:v>
                </c:pt>
                <c:pt idx="9740">
                  <c:v>2.9998946259803714</c:v>
                </c:pt>
                <c:pt idx="9741">
                  <c:v>2.8878591001128027</c:v>
                </c:pt>
                <c:pt idx="9742">
                  <c:v>2.8586961712335652</c:v>
                </c:pt>
                <c:pt idx="9743">
                  <c:v>2.8012508414622079</c:v>
                </c:pt>
                <c:pt idx="9744">
                  <c:v>2.7870707920265239</c:v>
                </c:pt>
                <c:pt idx="9745">
                  <c:v>2.7310647699961992</c:v>
                </c:pt>
                <c:pt idx="9746">
                  <c:v>2.7034852223482946</c:v>
                </c:pt>
                <c:pt idx="9747">
                  <c:v>2.7034852223482946</c:v>
                </c:pt>
                <c:pt idx="9748">
                  <c:v>2.6761841856521649</c:v>
                </c:pt>
                <c:pt idx="9749">
                  <c:v>2.6424452638001967</c:v>
                </c:pt>
                <c:pt idx="9750">
                  <c:v>2.6224064233909328</c:v>
                </c:pt>
                <c:pt idx="9751">
                  <c:v>2.6224064233909328</c:v>
                </c:pt>
                <c:pt idx="9752">
                  <c:v>2.6224064233909328</c:v>
                </c:pt>
                <c:pt idx="9753">
                  <c:v>2.6025195464416062</c:v>
                </c:pt>
                <c:pt idx="9754">
                  <c:v>2.5502220707300647</c:v>
                </c:pt>
                <c:pt idx="9755">
                  <c:v>2.5373127394771506</c:v>
                </c:pt>
                <c:pt idx="9756">
                  <c:v>2.4863255906786668</c:v>
                </c:pt>
                <c:pt idx="9757">
                  <c:v>2.4301887160482787</c:v>
                </c:pt>
                <c:pt idx="9758">
                  <c:v>2.3632953475196614</c:v>
                </c:pt>
                <c:pt idx="9759">
                  <c:v>2.2866094816283189</c:v>
                </c:pt>
                <c:pt idx="9760">
                  <c:v>2.2180329830692069</c:v>
                </c:pt>
                <c:pt idx="9761">
                  <c:v>2.1460606923181826</c:v>
                </c:pt>
                <c:pt idx="9762">
                  <c:v>2.0764238089643912</c:v>
                </c:pt>
                <c:pt idx="9763">
                  <c:v>2.0141508780211814</c:v>
                </c:pt>
                <c:pt idx="9764">
                  <c:v>1.9686748809313104</c:v>
                </c:pt>
                <c:pt idx="9765">
                  <c:v>1.9389294182934176</c:v>
                </c:pt>
                <c:pt idx="9766">
                  <c:v>1.9291144761265959</c:v>
                </c:pt>
                <c:pt idx="9767">
                  <c:v>1.895151789940964</c:v>
                </c:pt>
                <c:pt idx="9768">
                  <c:v>1.8807800090794207</c:v>
                </c:pt>
                <c:pt idx="9769">
                  <c:v>1.8760136758746397</c:v>
                </c:pt>
                <c:pt idx="9770">
                  <c:v>1.8383152924820179</c:v>
                </c:pt>
                <c:pt idx="9771">
                  <c:v>1.8243745281178101</c:v>
                </c:pt>
                <c:pt idx="9772">
                  <c:v>1.8243745281178101</c:v>
                </c:pt>
                <c:pt idx="9773">
                  <c:v>1.7877138303322953</c:v>
                </c:pt>
                <c:pt idx="9774">
                  <c:v>1.769660674176446</c:v>
                </c:pt>
                <c:pt idx="9775">
                  <c:v>1.769660674176446</c:v>
                </c:pt>
                <c:pt idx="9776">
                  <c:v>1.769660674176446</c:v>
                </c:pt>
                <c:pt idx="9777">
                  <c:v>1.7517898270913597</c:v>
                </c:pt>
                <c:pt idx="9778">
                  <c:v>1.7209489988787483</c:v>
                </c:pt>
                <c:pt idx="9779">
                  <c:v>1.716587714561874</c:v>
                </c:pt>
                <c:pt idx="9780">
                  <c:v>1.716587714561874</c:v>
                </c:pt>
                <c:pt idx="9781">
                  <c:v>1.716587714561874</c:v>
                </c:pt>
                <c:pt idx="9782">
                  <c:v>1.6820929863928726</c:v>
                </c:pt>
                <c:pt idx="9783">
                  <c:v>1.6651064380780569</c:v>
                </c:pt>
                <c:pt idx="9784">
                  <c:v>1.6651064380780569</c:v>
                </c:pt>
                <c:pt idx="9785">
                  <c:v>1.6651064380780569</c:v>
                </c:pt>
                <c:pt idx="9786">
                  <c:v>1.6651064380780569</c:v>
                </c:pt>
                <c:pt idx="9787">
                  <c:v>1.6906511334520398</c:v>
                </c:pt>
                <c:pt idx="9788">
                  <c:v>1.7035700646858862</c:v>
                </c:pt>
                <c:pt idx="9789">
                  <c:v>1.6949465214541104</c:v>
                </c:pt>
                <c:pt idx="9790">
                  <c:v>1.7078982754395686</c:v>
                </c:pt>
                <c:pt idx="9791">
                  <c:v>1.6820929863928726</c:v>
                </c:pt>
                <c:pt idx="9792">
                  <c:v>1.6693369254179742</c:v>
                </c:pt>
                <c:pt idx="9793">
                  <c:v>1.6863666309604302</c:v>
                </c:pt>
                <c:pt idx="9794">
                  <c:v>1.716587714561874</c:v>
                </c:pt>
                <c:pt idx="9795">
                  <c:v>1.7122374827520241</c:v>
                </c:pt>
                <c:pt idx="9796">
                  <c:v>1.7122374827520241</c:v>
                </c:pt>
                <c:pt idx="9797">
                  <c:v>1.716587714561874</c:v>
                </c:pt>
                <c:pt idx="9798">
                  <c:v>1.716587714561874</c:v>
                </c:pt>
                <c:pt idx="9799">
                  <c:v>1.716587714561874</c:v>
                </c:pt>
                <c:pt idx="9800">
                  <c:v>1.716587714561874</c:v>
                </c:pt>
                <c:pt idx="9801">
                  <c:v>1.716587714561874</c:v>
                </c:pt>
                <c:pt idx="9802">
                  <c:v>1.716587714561874</c:v>
                </c:pt>
                <c:pt idx="9803">
                  <c:v>1.716587714561874</c:v>
                </c:pt>
                <c:pt idx="9804">
                  <c:v>1.716587714561874</c:v>
                </c:pt>
                <c:pt idx="9805">
                  <c:v>1.7209489988787483</c:v>
                </c:pt>
                <c:pt idx="9806">
                  <c:v>1.7209489988787483</c:v>
                </c:pt>
                <c:pt idx="9807">
                  <c:v>1.716587714561874</c:v>
                </c:pt>
                <c:pt idx="9808">
                  <c:v>1.7209489988787483</c:v>
                </c:pt>
                <c:pt idx="9809">
                  <c:v>1.716587714561874</c:v>
                </c:pt>
                <c:pt idx="9810">
                  <c:v>1.7209489988787483</c:v>
                </c:pt>
                <c:pt idx="9811">
                  <c:v>1.7209489988787483</c:v>
                </c:pt>
                <c:pt idx="9812">
                  <c:v>1.7209489988787483</c:v>
                </c:pt>
                <c:pt idx="9813">
                  <c:v>1.7209489988787483</c:v>
                </c:pt>
                <c:pt idx="9814">
                  <c:v>1.7209489988787483</c:v>
                </c:pt>
                <c:pt idx="9815">
                  <c:v>1.7209489988787483</c:v>
                </c:pt>
                <c:pt idx="9816">
                  <c:v>1.7209489988787483</c:v>
                </c:pt>
                <c:pt idx="9817">
                  <c:v>1.7209489988787483</c:v>
                </c:pt>
                <c:pt idx="9818">
                  <c:v>1.7035700646858862</c:v>
                </c:pt>
                <c:pt idx="9819">
                  <c:v>1.6735781610336342</c:v>
                </c:pt>
                <c:pt idx="9820">
                  <c:v>1.6693369254179742</c:v>
                </c:pt>
                <c:pt idx="9821">
                  <c:v>1.6693369254179742</c:v>
                </c:pt>
                <c:pt idx="9822">
                  <c:v>1.6693369254179742</c:v>
                </c:pt>
                <c:pt idx="9823">
                  <c:v>1.6693369254179742</c:v>
                </c:pt>
                <c:pt idx="9824">
                  <c:v>1.6651064380780569</c:v>
                </c:pt>
                <c:pt idx="9825">
                  <c:v>1.6399477072882691</c:v>
                </c:pt>
                <c:pt idx="9826">
                  <c:v>1.6357916990503976</c:v>
                </c:pt>
                <c:pt idx="9827">
                  <c:v>1.6357916990503976</c:v>
                </c:pt>
                <c:pt idx="9828">
                  <c:v>1.6399477072882691</c:v>
                </c:pt>
                <c:pt idx="9829">
                  <c:v>1.6608866717752517</c:v>
                </c:pt>
                <c:pt idx="9830">
                  <c:v>1.65247919367145</c:v>
                </c:pt>
                <c:pt idx="9831">
                  <c:v>1.6399477072882691</c:v>
                </c:pt>
                <c:pt idx="9832">
                  <c:v>1.6316462231023128</c:v>
                </c:pt>
                <c:pt idx="9833">
                  <c:v>1.6275112527527338</c:v>
                </c:pt>
                <c:pt idx="9834">
                  <c:v>1.6275112527527338</c:v>
                </c:pt>
                <c:pt idx="9835">
                  <c:v>1.6233867613780399</c:v>
                </c:pt>
                <c:pt idx="9836">
                  <c:v>1.6192727224220735</c:v>
                </c:pt>
                <c:pt idx="9837">
                  <c:v>1.6357916990503976</c:v>
                </c:pt>
                <c:pt idx="9838">
                  <c:v>1.6233867613780399</c:v>
                </c:pt>
                <c:pt idx="9839">
                  <c:v>1.6192727224220735</c:v>
                </c:pt>
                <c:pt idx="9840">
                  <c:v>1.6192727224220735</c:v>
                </c:pt>
                <c:pt idx="9841">
                  <c:v>1.6275112527527338</c:v>
                </c:pt>
                <c:pt idx="9842">
                  <c:v>1.6275112527527338</c:v>
                </c:pt>
                <c:pt idx="9843">
                  <c:v>1.6233867613780399</c:v>
                </c:pt>
                <c:pt idx="9844">
                  <c:v>1.6316462231023128</c:v>
                </c:pt>
                <c:pt idx="9845">
                  <c:v>1.6316462231023128</c:v>
                </c:pt>
                <c:pt idx="9846">
                  <c:v>1.6316462231023128</c:v>
                </c:pt>
                <c:pt idx="9847">
                  <c:v>1.6316462231023128</c:v>
                </c:pt>
                <c:pt idx="9848">
                  <c:v>1.6275112527527338</c:v>
                </c:pt>
                <c:pt idx="9849">
                  <c:v>1.6357916990503976</c:v>
                </c:pt>
                <c:pt idx="9850">
                  <c:v>1.6399477072882691</c:v>
                </c:pt>
                <c:pt idx="9851">
                  <c:v>1.6441142745749935</c:v>
                </c:pt>
                <c:pt idx="9852">
                  <c:v>1.65247919367145</c:v>
                </c:pt>
                <c:pt idx="9853">
                  <c:v>1.6566775993399601</c:v>
                </c:pt>
                <c:pt idx="9854">
                  <c:v>1.6651064380780569</c:v>
                </c:pt>
                <c:pt idx="9855">
                  <c:v>1.6693369254179742</c:v>
                </c:pt>
                <c:pt idx="9856">
                  <c:v>1.6735781610336342</c:v>
                </c:pt>
                <c:pt idx="9857">
                  <c:v>1.6735781610336342</c:v>
                </c:pt>
                <c:pt idx="9858">
                  <c:v>1.6735781610336342</c:v>
                </c:pt>
                <c:pt idx="9859">
                  <c:v>1.6735781610336342</c:v>
                </c:pt>
                <c:pt idx="9860">
                  <c:v>1.6735781610336342</c:v>
                </c:pt>
                <c:pt idx="9861">
                  <c:v>1.6735781610336342</c:v>
                </c:pt>
                <c:pt idx="9862">
                  <c:v>1.6735781610336342</c:v>
                </c:pt>
                <c:pt idx="9863">
                  <c:v>1.6735781610336342</c:v>
                </c:pt>
                <c:pt idx="9864">
                  <c:v>1.6735781610336342</c:v>
                </c:pt>
                <c:pt idx="9865">
                  <c:v>1.6735781610336342</c:v>
                </c:pt>
                <c:pt idx="9866">
                  <c:v>1.6735781610336342</c:v>
                </c:pt>
                <c:pt idx="9867">
                  <c:v>1.6735781610336342</c:v>
                </c:pt>
                <c:pt idx="9868">
                  <c:v>1.6735781610336342</c:v>
                </c:pt>
                <c:pt idx="9869">
                  <c:v>1.6735781610336342</c:v>
                </c:pt>
                <c:pt idx="9870">
                  <c:v>1.6735781610336342</c:v>
                </c:pt>
                <c:pt idx="9871">
                  <c:v>1.6735781610336342</c:v>
                </c:pt>
                <c:pt idx="9872">
                  <c:v>1.6735781610336342</c:v>
                </c:pt>
                <c:pt idx="9873">
                  <c:v>1.6735781610336342</c:v>
                </c:pt>
                <c:pt idx="9874">
                  <c:v>1.6735781610336342</c:v>
                </c:pt>
                <c:pt idx="9875">
                  <c:v>1.6735781610336342</c:v>
                </c:pt>
                <c:pt idx="9876">
                  <c:v>1.6735781610336342</c:v>
                </c:pt>
                <c:pt idx="9877">
                  <c:v>1.6735781610336342</c:v>
                </c:pt>
                <c:pt idx="9878">
                  <c:v>1.6735781610336342</c:v>
                </c:pt>
                <c:pt idx="9879">
                  <c:v>1.6735781610336342</c:v>
                </c:pt>
                <c:pt idx="9880">
                  <c:v>1.6735781610336342</c:v>
                </c:pt>
                <c:pt idx="9881">
                  <c:v>1.6735781610336342</c:v>
                </c:pt>
                <c:pt idx="9882">
                  <c:v>1.6735781610336342</c:v>
                </c:pt>
                <c:pt idx="9883">
                  <c:v>1.6735781610336342</c:v>
                </c:pt>
                <c:pt idx="9884">
                  <c:v>1.6735781610336342</c:v>
                </c:pt>
                <c:pt idx="9885">
                  <c:v>1.6735781610336342</c:v>
                </c:pt>
                <c:pt idx="9886">
                  <c:v>1.6735781610336342</c:v>
                </c:pt>
                <c:pt idx="9887">
                  <c:v>1.6735781610336342</c:v>
                </c:pt>
                <c:pt idx="9888">
                  <c:v>1.6735781610336342</c:v>
                </c:pt>
                <c:pt idx="9889">
                  <c:v>1.6735781610336342</c:v>
                </c:pt>
                <c:pt idx="9890">
                  <c:v>1.6735781610336342</c:v>
                </c:pt>
                <c:pt idx="9891">
                  <c:v>1.6735781610336342</c:v>
                </c:pt>
                <c:pt idx="9892">
                  <c:v>1.6735781610336342</c:v>
                </c:pt>
                <c:pt idx="9893">
                  <c:v>1.6735781610336342</c:v>
                </c:pt>
                <c:pt idx="9894">
                  <c:v>1.6735781610336342</c:v>
                </c:pt>
                <c:pt idx="9895">
                  <c:v>1.6735781610336342</c:v>
                </c:pt>
                <c:pt idx="9896">
                  <c:v>1.6735781610336342</c:v>
                </c:pt>
                <c:pt idx="9897">
                  <c:v>1.6735781610336342</c:v>
                </c:pt>
                <c:pt idx="9898">
                  <c:v>1.6735781610336342</c:v>
                </c:pt>
                <c:pt idx="9899">
                  <c:v>1.6735781610336342</c:v>
                </c:pt>
                <c:pt idx="9900">
                  <c:v>1.6735781610336342</c:v>
                </c:pt>
                <c:pt idx="9901">
                  <c:v>1.6778301722328637</c:v>
                </c:pt>
                <c:pt idx="9902">
                  <c:v>1.6778301722328637</c:v>
                </c:pt>
                <c:pt idx="9903">
                  <c:v>1.6778301722328637</c:v>
                </c:pt>
                <c:pt idx="9904">
                  <c:v>1.6778301722328637</c:v>
                </c:pt>
                <c:pt idx="9905">
                  <c:v>1.6735781610336342</c:v>
                </c:pt>
                <c:pt idx="9906">
                  <c:v>1.6778301722328637</c:v>
                </c:pt>
                <c:pt idx="9907">
                  <c:v>1.6778301722328637</c:v>
                </c:pt>
                <c:pt idx="9908">
                  <c:v>1.6735781610336342</c:v>
                </c:pt>
                <c:pt idx="9909">
                  <c:v>1.6778301722328637</c:v>
                </c:pt>
                <c:pt idx="9910">
                  <c:v>1.6778301722328637</c:v>
                </c:pt>
                <c:pt idx="9911">
                  <c:v>1.6778301722328637</c:v>
                </c:pt>
                <c:pt idx="9912">
                  <c:v>1.6778301722328637</c:v>
                </c:pt>
                <c:pt idx="9913">
                  <c:v>1.6778301722328637</c:v>
                </c:pt>
                <c:pt idx="9914">
                  <c:v>1.6778301722328637</c:v>
                </c:pt>
                <c:pt idx="9915">
                  <c:v>1.6778301722328637</c:v>
                </c:pt>
                <c:pt idx="9916">
                  <c:v>1.6778301722328637</c:v>
                </c:pt>
                <c:pt idx="9917">
                  <c:v>1.6778301722328637</c:v>
                </c:pt>
                <c:pt idx="9918">
                  <c:v>1.6778301722328637</c:v>
                </c:pt>
                <c:pt idx="9919">
                  <c:v>1.6863666309604302</c:v>
                </c:pt>
                <c:pt idx="9920">
                  <c:v>1.6863666309604302</c:v>
                </c:pt>
                <c:pt idx="9921">
                  <c:v>1.6863666309604302</c:v>
                </c:pt>
                <c:pt idx="9922">
                  <c:v>1.7035700646858862</c:v>
                </c:pt>
                <c:pt idx="9923">
                  <c:v>1.716587714561874</c:v>
                </c:pt>
                <c:pt idx="9924">
                  <c:v>1.6863666309604302</c:v>
                </c:pt>
                <c:pt idx="9925">
                  <c:v>1.6863666309604302</c:v>
                </c:pt>
                <c:pt idx="9926">
                  <c:v>1.6820929863928726</c:v>
                </c:pt>
                <c:pt idx="9927">
                  <c:v>1.6906511334520398</c:v>
                </c:pt>
                <c:pt idx="9928">
                  <c:v>1.6820929863928726</c:v>
                </c:pt>
                <c:pt idx="9929">
                  <c:v>1.6820929863928726</c:v>
                </c:pt>
                <c:pt idx="9930">
                  <c:v>1.6820929863928726</c:v>
                </c:pt>
                <c:pt idx="9931">
                  <c:v>1.6863666309604302</c:v>
                </c:pt>
                <c:pt idx="9932">
                  <c:v>1.6906511334520398</c:v>
                </c:pt>
                <c:pt idx="9933">
                  <c:v>1.6906511334520398</c:v>
                </c:pt>
                <c:pt idx="9934">
                  <c:v>1.6863666309604302</c:v>
                </c:pt>
                <c:pt idx="9935">
                  <c:v>1.6992528226231378</c:v>
                </c:pt>
                <c:pt idx="9936">
                  <c:v>1.6949465214541104</c:v>
                </c:pt>
                <c:pt idx="9937">
                  <c:v>1.6992528226231378</c:v>
                </c:pt>
                <c:pt idx="9938">
                  <c:v>1.7122374827520241</c:v>
                </c:pt>
                <c:pt idx="9939">
                  <c:v>1.7078982754395686</c:v>
                </c:pt>
                <c:pt idx="9940">
                  <c:v>1.7122374827520241</c:v>
                </c:pt>
                <c:pt idx="9941">
                  <c:v>1.7122374827520241</c:v>
                </c:pt>
                <c:pt idx="9942">
                  <c:v>1.7035700646858862</c:v>
                </c:pt>
                <c:pt idx="9943">
                  <c:v>1.6863666309604302</c:v>
                </c:pt>
                <c:pt idx="9944">
                  <c:v>1.6863666309604302</c:v>
                </c:pt>
                <c:pt idx="9945">
                  <c:v>1.6906511334520398</c:v>
                </c:pt>
                <c:pt idx="9946">
                  <c:v>1.7035700646858862</c:v>
                </c:pt>
                <c:pt idx="9947">
                  <c:v>1.7209489988787483</c:v>
                </c:pt>
                <c:pt idx="9948">
                  <c:v>1.716587714561874</c:v>
                </c:pt>
                <c:pt idx="9949">
                  <c:v>1.7209489988787483</c:v>
                </c:pt>
                <c:pt idx="9950">
                  <c:v>1.716587714561874</c:v>
                </c:pt>
                <c:pt idx="9951">
                  <c:v>1.7253213637834206</c:v>
                </c:pt>
                <c:pt idx="9952">
                  <c:v>1.7297048374280244</c:v>
                </c:pt>
                <c:pt idx="9953">
                  <c:v>1.7340994480362133</c:v>
                </c:pt>
                <c:pt idx="9954">
                  <c:v>1.7340994480362133</c:v>
                </c:pt>
                <c:pt idx="9955">
                  <c:v>1.7340994480362133</c:v>
                </c:pt>
                <c:pt idx="9956">
                  <c:v>1.7297048374280244</c:v>
                </c:pt>
                <c:pt idx="9957">
                  <c:v>1.7340994480362133</c:v>
                </c:pt>
                <c:pt idx="9958">
                  <c:v>1.7297048374280244</c:v>
                </c:pt>
                <c:pt idx="9959">
                  <c:v>1.7297048374280244</c:v>
                </c:pt>
                <c:pt idx="9960">
                  <c:v>1.7297048374280244</c:v>
                </c:pt>
                <c:pt idx="9961">
                  <c:v>1.7297048374280244</c:v>
                </c:pt>
                <c:pt idx="9962">
                  <c:v>1.7253213637834206</c:v>
                </c:pt>
                <c:pt idx="9963">
                  <c:v>1.7253213637834206</c:v>
                </c:pt>
                <c:pt idx="9964">
                  <c:v>1.7209489988787483</c:v>
                </c:pt>
                <c:pt idx="9965">
                  <c:v>1.7209489988787483</c:v>
                </c:pt>
                <c:pt idx="9966">
                  <c:v>1.7209489988787483</c:v>
                </c:pt>
                <c:pt idx="9967">
                  <c:v>1.7209489988787483</c:v>
                </c:pt>
                <c:pt idx="9968">
                  <c:v>1.7209489988787483</c:v>
                </c:pt>
                <c:pt idx="9969">
                  <c:v>1.7209489988787483</c:v>
                </c:pt>
                <c:pt idx="9970">
                  <c:v>1.7209489988787483</c:v>
                </c:pt>
                <c:pt idx="9971">
                  <c:v>1.7122374827520241</c:v>
                </c:pt>
                <c:pt idx="9972">
                  <c:v>1.7253213637834206</c:v>
                </c:pt>
                <c:pt idx="9973">
                  <c:v>1.7209489988787483</c:v>
                </c:pt>
                <c:pt idx="9974">
                  <c:v>1.7209489988787483</c:v>
                </c:pt>
                <c:pt idx="9975">
                  <c:v>1.7253213637834206</c:v>
                </c:pt>
                <c:pt idx="9976">
                  <c:v>1.7297048374280244</c:v>
                </c:pt>
                <c:pt idx="9977">
                  <c:v>1.7297048374280244</c:v>
                </c:pt>
                <c:pt idx="9978">
                  <c:v>1.7340994480362133</c:v>
                </c:pt>
                <c:pt idx="9979">
                  <c:v>1.7340994480362133</c:v>
                </c:pt>
                <c:pt idx="9980">
                  <c:v>1.7340994480362133</c:v>
                </c:pt>
                <c:pt idx="9981">
                  <c:v>1.7340994480362133</c:v>
                </c:pt>
                <c:pt idx="9982">
                  <c:v>1.7340994480362133</c:v>
                </c:pt>
                <c:pt idx="9983">
                  <c:v>1.7340994480362133</c:v>
                </c:pt>
                <c:pt idx="9984">
                  <c:v>1.7340994480362133</c:v>
                </c:pt>
                <c:pt idx="9985">
                  <c:v>1.7340994480362133</c:v>
                </c:pt>
                <c:pt idx="9986">
                  <c:v>1.7340994480362133</c:v>
                </c:pt>
                <c:pt idx="9987">
                  <c:v>1.7340994480362133</c:v>
                </c:pt>
                <c:pt idx="9988">
                  <c:v>1.7297048374280244</c:v>
                </c:pt>
                <c:pt idx="9989">
                  <c:v>1.7297048374280244</c:v>
                </c:pt>
                <c:pt idx="9990">
                  <c:v>1.7297048374280244</c:v>
                </c:pt>
                <c:pt idx="9991">
                  <c:v>1.7340994480362133</c:v>
                </c:pt>
                <c:pt idx="9992">
                  <c:v>1.7340994480362133</c:v>
                </c:pt>
                <c:pt idx="9993">
                  <c:v>1.7340994480362133</c:v>
                </c:pt>
                <c:pt idx="9994">
                  <c:v>1.7340994480362133</c:v>
                </c:pt>
                <c:pt idx="9995">
                  <c:v>1.7209489988787483</c:v>
                </c:pt>
                <c:pt idx="9996">
                  <c:v>1.7253213637834206</c:v>
                </c:pt>
                <c:pt idx="9997">
                  <c:v>1.7209489988787483</c:v>
                </c:pt>
                <c:pt idx="9998">
                  <c:v>1.7253213637834206</c:v>
                </c:pt>
                <c:pt idx="9999">
                  <c:v>1.7297048374280244</c:v>
                </c:pt>
                <c:pt idx="10000">
                  <c:v>1.7209489988787483</c:v>
                </c:pt>
                <c:pt idx="10001">
                  <c:v>1.7340994480362133</c:v>
                </c:pt>
                <c:pt idx="10002">
                  <c:v>1.7297048374280244</c:v>
                </c:pt>
                <c:pt idx="10003">
                  <c:v>1.7340994480362133</c:v>
                </c:pt>
                <c:pt idx="10004">
                  <c:v>1.7297048374280244</c:v>
                </c:pt>
                <c:pt idx="10005">
                  <c:v>1.7340994480362133</c:v>
                </c:pt>
                <c:pt idx="10006">
                  <c:v>1.7340994480362133</c:v>
                </c:pt>
                <c:pt idx="10007">
                  <c:v>1.7209489988787483</c:v>
                </c:pt>
                <c:pt idx="10008">
                  <c:v>1.7209489988787483</c:v>
                </c:pt>
                <c:pt idx="10009">
                  <c:v>1.7297048374280244</c:v>
                </c:pt>
                <c:pt idx="10010">
                  <c:v>1.7340994480362133</c:v>
                </c:pt>
                <c:pt idx="10011">
                  <c:v>1.716587714561874</c:v>
                </c:pt>
                <c:pt idx="10012">
                  <c:v>1.6906511334520398</c:v>
                </c:pt>
                <c:pt idx="10013">
                  <c:v>1.6863666309604302</c:v>
                </c:pt>
                <c:pt idx="10014">
                  <c:v>1.6863666309604302</c:v>
                </c:pt>
                <c:pt idx="10015">
                  <c:v>1.6820929863928726</c:v>
                </c:pt>
                <c:pt idx="10016">
                  <c:v>1.6863666309604302</c:v>
                </c:pt>
                <c:pt idx="10017">
                  <c:v>1.6863666309604302</c:v>
                </c:pt>
                <c:pt idx="10018">
                  <c:v>1.6949465214541104</c:v>
                </c:pt>
                <c:pt idx="10019">
                  <c:v>1.6949465214541104</c:v>
                </c:pt>
                <c:pt idx="10020">
                  <c:v>1.6906511334520398</c:v>
                </c:pt>
                <c:pt idx="10021">
                  <c:v>1.7035700646858862</c:v>
                </c:pt>
                <c:pt idx="10022">
                  <c:v>1.7035700646858862</c:v>
                </c:pt>
                <c:pt idx="10023">
                  <c:v>1.7078982754395686</c:v>
                </c:pt>
                <c:pt idx="10024">
                  <c:v>1.7078982754395686</c:v>
                </c:pt>
                <c:pt idx="10025">
                  <c:v>1.7035700646858862</c:v>
                </c:pt>
                <c:pt idx="10026">
                  <c:v>1.6992528226231378</c:v>
                </c:pt>
                <c:pt idx="10027">
                  <c:v>1.7035700646858862</c:v>
                </c:pt>
                <c:pt idx="10028">
                  <c:v>1.7035700646858862</c:v>
                </c:pt>
                <c:pt idx="10029">
                  <c:v>1.7078982754395686</c:v>
                </c:pt>
                <c:pt idx="10030">
                  <c:v>1.7122374827520241</c:v>
                </c:pt>
                <c:pt idx="10031">
                  <c:v>1.7078982754395686</c:v>
                </c:pt>
                <c:pt idx="10032">
                  <c:v>1.7078982754395686</c:v>
                </c:pt>
                <c:pt idx="10033">
                  <c:v>1.7078982754395686</c:v>
                </c:pt>
                <c:pt idx="10034">
                  <c:v>1.7078982754395686</c:v>
                </c:pt>
                <c:pt idx="10035">
                  <c:v>1.7035700646858862</c:v>
                </c:pt>
                <c:pt idx="10036">
                  <c:v>1.7078982754395686</c:v>
                </c:pt>
                <c:pt idx="10037">
                  <c:v>1.716587714561874</c:v>
                </c:pt>
                <c:pt idx="10038">
                  <c:v>1.7122374827520241</c:v>
                </c:pt>
                <c:pt idx="10039">
                  <c:v>1.7035700646858862</c:v>
                </c:pt>
                <c:pt idx="10040">
                  <c:v>1.7035700646858862</c:v>
                </c:pt>
                <c:pt idx="10041">
                  <c:v>1.6992528226231378</c:v>
                </c:pt>
                <c:pt idx="10042">
                  <c:v>1.6992528226231378</c:v>
                </c:pt>
                <c:pt idx="10043">
                  <c:v>1.6992528226231378</c:v>
                </c:pt>
                <c:pt idx="10044">
                  <c:v>1.6992528226231378</c:v>
                </c:pt>
                <c:pt idx="10045">
                  <c:v>1.6992528226231378</c:v>
                </c:pt>
                <c:pt idx="10046">
                  <c:v>1.6992528226231378</c:v>
                </c:pt>
                <c:pt idx="10047">
                  <c:v>1.6949465214541104</c:v>
                </c:pt>
                <c:pt idx="10048">
                  <c:v>1.6949465214541104</c:v>
                </c:pt>
                <c:pt idx="10049">
                  <c:v>1.6906511334520398</c:v>
                </c:pt>
                <c:pt idx="10050">
                  <c:v>1.6906511334520398</c:v>
                </c:pt>
                <c:pt idx="10051">
                  <c:v>1.6906511334520398</c:v>
                </c:pt>
                <c:pt idx="10052">
                  <c:v>1.6949465214541104</c:v>
                </c:pt>
                <c:pt idx="10053">
                  <c:v>1.6906511334520398</c:v>
                </c:pt>
                <c:pt idx="10054">
                  <c:v>1.6863666309604302</c:v>
                </c:pt>
                <c:pt idx="10055">
                  <c:v>1.6863666309604302</c:v>
                </c:pt>
                <c:pt idx="10056">
                  <c:v>1.6863666309604302</c:v>
                </c:pt>
                <c:pt idx="10057">
                  <c:v>1.6863666309604302</c:v>
                </c:pt>
                <c:pt idx="10058">
                  <c:v>1.6863666309604302</c:v>
                </c:pt>
                <c:pt idx="10059">
                  <c:v>1.6863666309604302</c:v>
                </c:pt>
                <c:pt idx="10060">
                  <c:v>1.6863666309604302</c:v>
                </c:pt>
                <c:pt idx="10061">
                  <c:v>1.6863666309604302</c:v>
                </c:pt>
                <c:pt idx="10062">
                  <c:v>1.6863666309604302</c:v>
                </c:pt>
                <c:pt idx="10063">
                  <c:v>1.6863666309604302</c:v>
                </c:pt>
                <c:pt idx="10064">
                  <c:v>1.6863666309604302</c:v>
                </c:pt>
                <c:pt idx="10065">
                  <c:v>1.6863666309604302</c:v>
                </c:pt>
                <c:pt idx="10066">
                  <c:v>1.6863666309604302</c:v>
                </c:pt>
                <c:pt idx="10067">
                  <c:v>1.6863666309604302</c:v>
                </c:pt>
                <c:pt idx="10068">
                  <c:v>1.6863666309604302</c:v>
                </c:pt>
                <c:pt idx="10069">
                  <c:v>1.6863666309604302</c:v>
                </c:pt>
                <c:pt idx="10070">
                  <c:v>1.6863666309604302</c:v>
                </c:pt>
                <c:pt idx="10071">
                  <c:v>1.6863666309604302</c:v>
                </c:pt>
                <c:pt idx="10072">
                  <c:v>1.6863666309604302</c:v>
                </c:pt>
                <c:pt idx="10073">
                  <c:v>1.6863666309604302</c:v>
                </c:pt>
                <c:pt idx="10074">
                  <c:v>1.6863666309604302</c:v>
                </c:pt>
                <c:pt idx="10075">
                  <c:v>1.6863666309604302</c:v>
                </c:pt>
                <c:pt idx="10076">
                  <c:v>1.6863666309604302</c:v>
                </c:pt>
                <c:pt idx="10077">
                  <c:v>1.6863666309604302</c:v>
                </c:pt>
                <c:pt idx="10078">
                  <c:v>1.6863666309604302</c:v>
                </c:pt>
                <c:pt idx="10079">
                  <c:v>1.6863666309604302</c:v>
                </c:pt>
              </c:numCache>
            </c:numRef>
          </c:yVal>
          <c:smooth val="1"/>
        </c:ser>
        <c:axId val="108036480"/>
        <c:axId val="108038016"/>
      </c:scatterChart>
      <c:scatterChart>
        <c:scatterStyle val="smoothMarker"/>
        <c:ser>
          <c:idx val="0"/>
          <c:order val="0"/>
          <c:tx>
            <c:strRef>
              <c:f>'Week 12 Jul (2)'!$F$1</c:f>
              <c:strCache>
                <c:ptCount val="1"/>
                <c:pt idx="0">
                  <c:v>Rainfall (calibrated)</c:v>
                </c:pt>
              </c:strCache>
            </c:strRef>
          </c:tx>
          <c:spPr>
            <a:ln>
              <a:solidFill>
                <a:srgbClr val="0000FF"/>
              </a:solidFill>
            </a:ln>
          </c:spPr>
          <c:marker>
            <c:symbol val="none"/>
          </c:marker>
          <c:xVal>
            <c:numRef>
              <c:f>'Week 12 Jul (2)'!$A$2:$A$10081</c:f>
              <c:numCache>
                <c:formatCode>dd/mm/yyyy;@</c:formatCode>
                <c:ptCount val="10080"/>
                <c:pt idx="0">
                  <c:v>40006</c:v>
                </c:pt>
                <c:pt idx="1">
                  <c:v>40006.000694444527</c:v>
                </c:pt>
                <c:pt idx="2">
                  <c:v>40006.001388888886</c:v>
                </c:pt>
                <c:pt idx="3">
                  <c:v>40006.002083333326</c:v>
                </c:pt>
                <c:pt idx="4">
                  <c:v>40006.00277777778</c:v>
                </c:pt>
                <c:pt idx="5">
                  <c:v>40006.003472222204</c:v>
                </c:pt>
                <c:pt idx="6">
                  <c:v>40006.004166666607</c:v>
                </c:pt>
                <c:pt idx="7">
                  <c:v>40006.004861111105</c:v>
                </c:pt>
                <c:pt idx="8">
                  <c:v>40006.005555555559</c:v>
                </c:pt>
                <c:pt idx="9">
                  <c:v>40006.006250000013</c:v>
                </c:pt>
                <c:pt idx="10">
                  <c:v>40006.006944444511</c:v>
                </c:pt>
                <c:pt idx="11">
                  <c:v>40006.007638888892</c:v>
                </c:pt>
                <c:pt idx="12">
                  <c:v>40006.008333333331</c:v>
                </c:pt>
                <c:pt idx="13">
                  <c:v>40006.009027777778</c:v>
                </c:pt>
                <c:pt idx="14">
                  <c:v>40006.009722222225</c:v>
                </c:pt>
                <c:pt idx="15">
                  <c:v>40006.010416666664</c:v>
                </c:pt>
                <c:pt idx="16">
                  <c:v>40006.011111111104</c:v>
                </c:pt>
                <c:pt idx="17">
                  <c:v>40006.011805555558</c:v>
                </c:pt>
                <c:pt idx="18">
                  <c:v>40006.012500000012</c:v>
                </c:pt>
                <c:pt idx="19">
                  <c:v>40006.013194444502</c:v>
                </c:pt>
                <c:pt idx="20">
                  <c:v>40006.013888888891</c:v>
                </c:pt>
                <c:pt idx="21">
                  <c:v>40006.01458333333</c:v>
                </c:pt>
                <c:pt idx="22">
                  <c:v>40006.015277777791</c:v>
                </c:pt>
                <c:pt idx="23">
                  <c:v>40006.015972222223</c:v>
                </c:pt>
                <c:pt idx="24">
                  <c:v>40006.01666666667</c:v>
                </c:pt>
                <c:pt idx="25">
                  <c:v>40006.017361111051</c:v>
                </c:pt>
                <c:pt idx="26">
                  <c:v>40006.018055555563</c:v>
                </c:pt>
                <c:pt idx="27">
                  <c:v>40006.018750000003</c:v>
                </c:pt>
                <c:pt idx="28">
                  <c:v>40006.019444444442</c:v>
                </c:pt>
                <c:pt idx="29">
                  <c:v>40006.020138888889</c:v>
                </c:pt>
                <c:pt idx="30">
                  <c:v>40006.020833333336</c:v>
                </c:pt>
                <c:pt idx="31">
                  <c:v>40006.021527777775</c:v>
                </c:pt>
                <c:pt idx="32">
                  <c:v>40006.022222222222</c:v>
                </c:pt>
                <c:pt idx="33">
                  <c:v>40006.022916666654</c:v>
                </c:pt>
                <c:pt idx="34">
                  <c:v>40006.023611111043</c:v>
                </c:pt>
                <c:pt idx="35">
                  <c:v>40006.024305555555</c:v>
                </c:pt>
                <c:pt idx="36">
                  <c:v>40006.025000000001</c:v>
                </c:pt>
                <c:pt idx="37">
                  <c:v>40006.025694444441</c:v>
                </c:pt>
                <c:pt idx="38">
                  <c:v>40006.026388888888</c:v>
                </c:pt>
                <c:pt idx="39">
                  <c:v>40006.027083333247</c:v>
                </c:pt>
                <c:pt idx="40">
                  <c:v>40006.027777777774</c:v>
                </c:pt>
                <c:pt idx="41">
                  <c:v>40006.02847222222</c:v>
                </c:pt>
                <c:pt idx="42">
                  <c:v>40006.029166666573</c:v>
                </c:pt>
                <c:pt idx="43">
                  <c:v>40006.029861111034</c:v>
                </c:pt>
                <c:pt idx="44">
                  <c:v>40006.030555555553</c:v>
                </c:pt>
                <c:pt idx="45">
                  <c:v>40006.03125</c:v>
                </c:pt>
                <c:pt idx="46">
                  <c:v>40006.031944444447</c:v>
                </c:pt>
                <c:pt idx="47">
                  <c:v>40006.032638888893</c:v>
                </c:pt>
                <c:pt idx="48">
                  <c:v>40006.033333333326</c:v>
                </c:pt>
                <c:pt idx="49">
                  <c:v>40006.03402777778</c:v>
                </c:pt>
                <c:pt idx="50">
                  <c:v>40006.034722222204</c:v>
                </c:pt>
                <c:pt idx="51">
                  <c:v>40006.035416666607</c:v>
                </c:pt>
                <c:pt idx="52">
                  <c:v>40006.036111111105</c:v>
                </c:pt>
                <c:pt idx="53">
                  <c:v>40006.036805555559</c:v>
                </c:pt>
                <c:pt idx="54">
                  <c:v>40006.037499999999</c:v>
                </c:pt>
                <c:pt idx="55">
                  <c:v>40006.038194444511</c:v>
                </c:pt>
                <c:pt idx="56">
                  <c:v>40006.038888888892</c:v>
                </c:pt>
                <c:pt idx="57">
                  <c:v>40006.039583333324</c:v>
                </c:pt>
                <c:pt idx="58">
                  <c:v>40006.040277777793</c:v>
                </c:pt>
                <c:pt idx="59">
                  <c:v>40006.040972222232</c:v>
                </c:pt>
                <c:pt idx="60">
                  <c:v>40006.041666666591</c:v>
                </c:pt>
                <c:pt idx="61">
                  <c:v>40006.042361111104</c:v>
                </c:pt>
                <c:pt idx="62">
                  <c:v>40006.043055555558</c:v>
                </c:pt>
                <c:pt idx="63">
                  <c:v>40006.043749999997</c:v>
                </c:pt>
                <c:pt idx="64">
                  <c:v>40006.044444444502</c:v>
                </c:pt>
                <c:pt idx="65">
                  <c:v>40006.045138888891</c:v>
                </c:pt>
                <c:pt idx="66">
                  <c:v>40006.04583333333</c:v>
                </c:pt>
                <c:pt idx="67">
                  <c:v>40006.046527777791</c:v>
                </c:pt>
                <c:pt idx="68">
                  <c:v>40006.047222222223</c:v>
                </c:pt>
                <c:pt idx="69">
                  <c:v>40006.04791666667</c:v>
                </c:pt>
                <c:pt idx="70">
                  <c:v>40006.048611111109</c:v>
                </c:pt>
                <c:pt idx="71">
                  <c:v>40006.049305555556</c:v>
                </c:pt>
                <c:pt idx="72">
                  <c:v>40006.050000000003</c:v>
                </c:pt>
                <c:pt idx="73">
                  <c:v>40006.050694444544</c:v>
                </c:pt>
                <c:pt idx="74">
                  <c:v>40006.051388888889</c:v>
                </c:pt>
                <c:pt idx="75">
                  <c:v>40006.052083333336</c:v>
                </c:pt>
                <c:pt idx="76">
                  <c:v>40006.052777777782</c:v>
                </c:pt>
                <c:pt idx="77">
                  <c:v>40006.053472222222</c:v>
                </c:pt>
                <c:pt idx="78">
                  <c:v>40006.054166666654</c:v>
                </c:pt>
                <c:pt idx="79">
                  <c:v>40006.054861111108</c:v>
                </c:pt>
                <c:pt idx="80">
                  <c:v>40006.055555555562</c:v>
                </c:pt>
                <c:pt idx="81">
                  <c:v>40006.05625000006</c:v>
                </c:pt>
                <c:pt idx="82">
                  <c:v>40006.056944444535</c:v>
                </c:pt>
                <c:pt idx="83">
                  <c:v>40006.057638888953</c:v>
                </c:pt>
                <c:pt idx="84">
                  <c:v>40006.058333333342</c:v>
                </c:pt>
                <c:pt idx="85">
                  <c:v>40006.059027777781</c:v>
                </c:pt>
                <c:pt idx="86">
                  <c:v>40006.05972222222</c:v>
                </c:pt>
                <c:pt idx="87">
                  <c:v>40006.060416666609</c:v>
                </c:pt>
                <c:pt idx="88">
                  <c:v>40006.061111111034</c:v>
                </c:pt>
                <c:pt idx="89">
                  <c:v>40006.061805555524</c:v>
                </c:pt>
                <c:pt idx="90">
                  <c:v>40006.0625</c:v>
                </c:pt>
                <c:pt idx="91">
                  <c:v>40006.063194444447</c:v>
                </c:pt>
                <c:pt idx="92">
                  <c:v>40006.063888888886</c:v>
                </c:pt>
                <c:pt idx="93">
                  <c:v>40006.064583333326</c:v>
                </c:pt>
                <c:pt idx="94">
                  <c:v>40006.06527777778</c:v>
                </c:pt>
                <c:pt idx="95">
                  <c:v>40006.065972222204</c:v>
                </c:pt>
                <c:pt idx="96">
                  <c:v>40006.066666666607</c:v>
                </c:pt>
                <c:pt idx="97">
                  <c:v>40006.067361111003</c:v>
                </c:pt>
                <c:pt idx="98">
                  <c:v>40006.068055555559</c:v>
                </c:pt>
                <c:pt idx="99">
                  <c:v>40006.068749999999</c:v>
                </c:pt>
                <c:pt idx="100">
                  <c:v>40006.069444444445</c:v>
                </c:pt>
                <c:pt idx="101">
                  <c:v>40006.070138888892</c:v>
                </c:pt>
                <c:pt idx="102">
                  <c:v>40006.070833333331</c:v>
                </c:pt>
                <c:pt idx="103">
                  <c:v>40006.071527777778</c:v>
                </c:pt>
                <c:pt idx="104">
                  <c:v>40006.072222222232</c:v>
                </c:pt>
                <c:pt idx="105">
                  <c:v>40006.072916666664</c:v>
                </c:pt>
                <c:pt idx="106">
                  <c:v>40006.073611111104</c:v>
                </c:pt>
                <c:pt idx="107">
                  <c:v>40006.074305555558</c:v>
                </c:pt>
                <c:pt idx="108">
                  <c:v>40006.075000000004</c:v>
                </c:pt>
                <c:pt idx="109">
                  <c:v>40006.075694444502</c:v>
                </c:pt>
                <c:pt idx="110">
                  <c:v>40006.076388888891</c:v>
                </c:pt>
                <c:pt idx="111">
                  <c:v>40006.077083333272</c:v>
                </c:pt>
                <c:pt idx="112">
                  <c:v>40006.077777777777</c:v>
                </c:pt>
                <c:pt idx="113">
                  <c:v>40006.078472222223</c:v>
                </c:pt>
                <c:pt idx="114">
                  <c:v>40006.07916666659</c:v>
                </c:pt>
                <c:pt idx="115">
                  <c:v>40006.079861111051</c:v>
                </c:pt>
                <c:pt idx="116">
                  <c:v>40006.080555555563</c:v>
                </c:pt>
                <c:pt idx="117">
                  <c:v>40006.081250000003</c:v>
                </c:pt>
                <c:pt idx="118">
                  <c:v>40006.081944444442</c:v>
                </c:pt>
                <c:pt idx="119">
                  <c:v>40006.082638888969</c:v>
                </c:pt>
                <c:pt idx="120">
                  <c:v>40006.083333333336</c:v>
                </c:pt>
                <c:pt idx="121">
                  <c:v>40006.084027777782</c:v>
                </c:pt>
                <c:pt idx="122">
                  <c:v>40006.084722222222</c:v>
                </c:pt>
                <c:pt idx="123">
                  <c:v>40006.085416666654</c:v>
                </c:pt>
                <c:pt idx="124">
                  <c:v>40006.086111111108</c:v>
                </c:pt>
                <c:pt idx="125">
                  <c:v>40006.086805555562</c:v>
                </c:pt>
                <c:pt idx="126">
                  <c:v>40006.087500000001</c:v>
                </c:pt>
                <c:pt idx="127">
                  <c:v>40006.088194444535</c:v>
                </c:pt>
                <c:pt idx="128">
                  <c:v>40006.088888888953</c:v>
                </c:pt>
                <c:pt idx="129">
                  <c:v>40006.089583333334</c:v>
                </c:pt>
                <c:pt idx="130">
                  <c:v>40006.090277777781</c:v>
                </c:pt>
                <c:pt idx="131">
                  <c:v>40006.09097222222</c:v>
                </c:pt>
                <c:pt idx="132">
                  <c:v>40006.091666666573</c:v>
                </c:pt>
                <c:pt idx="133">
                  <c:v>40006.092361111034</c:v>
                </c:pt>
                <c:pt idx="134">
                  <c:v>40006.093055555524</c:v>
                </c:pt>
                <c:pt idx="135">
                  <c:v>40006.093749999985</c:v>
                </c:pt>
                <c:pt idx="136">
                  <c:v>40006.094444444447</c:v>
                </c:pt>
                <c:pt idx="137">
                  <c:v>40006.095138888886</c:v>
                </c:pt>
                <c:pt idx="138">
                  <c:v>40006.095833333326</c:v>
                </c:pt>
                <c:pt idx="139">
                  <c:v>40006.09652777778</c:v>
                </c:pt>
                <c:pt idx="140">
                  <c:v>40006.097222222204</c:v>
                </c:pt>
                <c:pt idx="141">
                  <c:v>40006.097916666607</c:v>
                </c:pt>
                <c:pt idx="142">
                  <c:v>40006.098611111105</c:v>
                </c:pt>
                <c:pt idx="143">
                  <c:v>40006.099305555501</c:v>
                </c:pt>
                <c:pt idx="144">
                  <c:v>40006.1</c:v>
                </c:pt>
                <c:pt idx="145">
                  <c:v>40006.100694444511</c:v>
                </c:pt>
                <c:pt idx="146">
                  <c:v>40006.101388888885</c:v>
                </c:pt>
                <c:pt idx="147">
                  <c:v>40006.102083333324</c:v>
                </c:pt>
                <c:pt idx="148">
                  <c:v>40006.102777777778</c:v>
                </c:pt>
                <c:pt idx="149">
                  <c:v>40006.103472222225</c:v>
                </c:pt>
                <c:pt idx="150">
                  <c:v>40006.104166666591</c:v>
                </c:pt>
                <c:pt idx="151">
                  <c:v>40006.104861111104</c:v>
                </c:pt>
                <c:pt idx="152">
                  <c:v>40006.105555555558</c:v>
                </c:pt>
                <c:pt idx="153">
                  <c:v>40006.106250000012</c:v>
                </c:pt>
                <c:pt idx="154">
                  <c:v>40006.106944444502</c:v>
                </c:pt>
                <c:pt idx="155">
                  <c:v>40006.107638888891</c:v>
                </c:pt>
                <c:pt idx="156">
                  <c:v>40006.10833333333</c:v>
                </c:pt>
                <c:pt idx="157">
                  <c:v>40006.109027777777</c:v>
                </c:pt>
                <c:pt idx="158">
                  <c:v>40006.109722222194</c:v>
                </c:pt>
                <c:pt idx="159">
                  <c:v>40006.11041666667</c:v>
                </c:pt>
                <c:pt idx="160">
                  <c:v>40006.111111111051</c:v>
                </c:pt>
                <c:pt idx="161">
                  <c:v>40006.111805555556</c:v>
                </c:pt>
                <c:pt idx="162">
                  <c:v>40006.112500000003</c:v>
                </c:pt>
                <c:pt idx="163">
                  <c:v>40006.113194444442</c:v>
                </c:pt>
                <c:pt idx="164">
                  <c:v>40006.113888888889</c:v>
                </c:pt>
                <c:pt idx="165">
                  <c:v>40006.114583333336</c:v>
                </c:pt>
                <c:pt idx="166">
                  <c:v>40006.115277777782</c:v>
                </c:pt>
                <c:pt idx="167">
                  <c:v>40006.115972222222</c:v>
                </c:pt>
                <c:pt idx="168">
                  <c:v>40006.116666666654</c:v>
                </c:pt>
                <c:pt idx="169">
                  <c:v>40006.117361111043</c:v>
                </c:pt>
                <c:pt idx="170">
                  <c:v>40006.118055555562</c:v>
                </c:pt>
                <c:pt idx="171">
                  <c:v>40006.118750000001</c:v>
                </c:pt>
                <c:pt idx="172">
                  <c:v>40006.119444444441</c:v>
                </c:pt>
                <c:pt idx="173">
                  <c:v>40006.120138888888</c:v>
                </c:pt>
                <c:pt idx="174">
                  <c:v>40006.120833333334</c:v>
                </c:pt>
                <c:pt idx="175">
                  <c:v>40006.121527777774</c:v>
                </c:pt>
                <c:pt idx="176">
                  <c:v>40006.12222222222</c:v>
                </c:pt>
                <c:pt idx="177">
                  <c:v>40006.122916666609</c:v>
                </c:pt>
                <c:pt idx="178">
                  <c:v>40006.123611111034</c:v>
                </c:pt>
                <c:pt idx="179">
                  <c:v>40006.124305555524</c:v>
                </c:pt>
                <c:pt idx="180">
                  <c:v>40006.124999999993</c:v>
                </c:pt>
                <c:pt idx="181">
                  <c:v>40006.125694444447</c:v>
                </c:pt>
                <c:pt idx="182">
                  <c:v>40006.126388888886</c:v>
                </c:pt>
                <c:pt idx="183">
                  <c:v>40006.127083333224</c:v>
                </c:pt>
                <c:pt idx="184">
                  <c:v>40006.127777777714</c:v>
                </c:pt>
                <c:pt idx="185">
                  <c:v>40006.128472222204</c:v>
                </c:pt>
                <c:pt idx="186">
                  <c:v>40006.129166666564</c:v>
                </c:pt>
                <c:pt idx="187">
                  <c:v>40006.129861111003</c:v>
                </c:pt>
                <c:pt idx="188">
                  <c:v>40006.130555555559</c:v>
                </c:pt>
                <c:pt idx="189">
                  <c:v>40006.131249999999</c:v>
                </c:pt>
                <c:pt idx="190">
                  <c:v>40006.131944444445</c:v>
                </c:pt>
                <c:pt idx="191">
                  <c:v>40006.132638888892</c:v>
                </c:pt>
                <c:pt idx="192">
                  <c:v>40006.133333333324</c:v>
                </c:pt>
                <c:pt idx="193">
                  <c:v>40006.134027777778</c:v>
                </c:pt>
                <c:pt idx="194">
                  <c:v>40006.134722222225</c:v>
                </c:pt>
                <c:pt idx="195">
                  <c:v>40006.135416666591</c:v>
                </c:pt>
                <c:pt idx="196">
                  <c:v>40006.136111111104</c:v>
                </c:pt>
                <c:pt idx="197">
                  <c:v>40006.136805555558</c:v>
                </c:pt>
                <c:pt idx="198">
                  <c:v>40006.137499999997</c:v>
                </c:pt>
                <c:pt idx="199">
                  <c:v>40006.138194444502</c:v>
                </c:pt>
                <c:pt idx="200">
                  <c:v>40006.138888888891</c:v>
                </c:pt>
                <c:pt idx="201">
                  <c:v>40006.139583333272</c:v>
                </c:pt>
                <c:pt idx="202">
                  <c:v>40006.140277777791</c:v>
                </c:pt>
                <c:pt idx="203">
                  <c:v>40006.140972222223</c:v>
                </c:pt>
                <c:pt idx="204">
                  <c:v>40006.14166666659</c:v>
                </c:pt>
                <c:pt idx="205">
                  <c:v>40006.142361111051</c:v>
                </c:pt>
                <c:pt idx="206">
                  <c:v>40006.143055555556</c:v>
                </c:pt>
                <c:pt idx="207">
                  <c:v>40006.143749999996</c:v>
                </c:pt>
                <c:pt idx="208">
                  <c:v>40006.144444444442</c:v>
                </c:pt>
                <c:pt idx="209">
                  <c:v>40006.145138888889</c:v>
                </c:pt>
                <c:pt idx="210">
                  <c:v>40006.145833333336</c:v>
                </c:pt>
                <c:pt idx="211">
                  <c:v>40006.146527777782</c:v>
                </c:pt>
                <c:pt idx="212">
                  <c:v>40006.147222222222</c:v>
                </c:pt>
                <c:pt idx="213">
                  <c:v>40006.147916666654</c:v>
                </c:pt>
                <c:pt idx="214">
                  <c:v>40006.148611111108</c:v>
                </c:pt>
                <c:pt idx="215">
                  <c:v>40006.149305555555</c:v>
                </c:pt>
                <c:pt idx="216">
                  <c:v>40006.15</c:v>
                </c:pt>
                <c:pt idx="217">
                  <c:v>40006.150694444535</c:v>
                </c:pt>
                <c:pt idx="218">
                  <c:v>40006.151388888888</c:v>
                </c:pt>
                <c:pt idx="219">
                  <c:v>40006.152083333334</c:v>
                </c:pt>
                <c:pt idx="220">
                  <c:v>40006.152777777781</c:v>
                </c:pt>
                <c:pt idx="221">
                  <c:v>40006.15347222222</c:v>
                </c:pt>
                <c:pt idx="222">
                  <c:v>40006.154166666609</c:v>
                </c:pt>
                <c:pt idx="223">
                  <c:v>40006.154861111114</c:v>
                </c:pt>
                <c:pt idx="224">
                  <c:v>40006.155555555553</c:v>
                </c:pt>
                <c:pt idx="225">
                  <c:v>40006.156250000058</c:v>
                </c:pt>
                <c:pt idx="226">
                  <c:v>40006.156944444527</c:v>
                </c:pt>
                <c:pt idx="227">
                  <c:v>40006.157638888893</c:v>
                </c:pt>
                <c:pt idx="228">
                  <c:v>40006.158333333333</c:v>
                </c:pt>
                <c:pt idx="229">
                  <c:v>40006.15902777778</c:v>
                </c:pt>
                <c:pt idx="230">
                  <c:v>40006.159722222204</c:v>
                </c:pt>
                <c:pt idx="231">
                  <c:v>40006.160416666607</c:v>
                </c:pt>
                <c:pt idx="232">
                  <c:v>40006.161111111003</c:v>
                </c:pt>
                <c:pt idx="233">
                  <c:v>40006.161805555501</c:v>
                </c:pt>
                <c:pt idx="234">
                  <c:v>40006.162499999999</c:v>
                </c:pt>
                <c:pt idx="235">
                  <c:v>40006.163194444445</c:v>
                </c:pt>
                <c:pt idx="236">
                  <c:v>40006.163888888885</c:v>
                </c:pt>
                <c:pt idx="237">
                  <c:v>40006.164583333324</c:v>
                </c:pt>
                <c:pt idx="238">
                  <c:v>40006.165277777778</c:v>
                </c:pt>
                <c:pt idx="239">
                  <c:v>40006.165972222225</c:v>
                </c:pt>
                <c:pt idx="240">
                  <c:v>40006.166666666591</c:v>
                </c:pt>
                <c:pt idx="241">
                  <c:v>40006.167361111002</c:v>
                </c:pt>
                <c:pt idx="242">
                  <c:v>40006.168055555558</c:v>
                </c:pt>
                <c:pt idx="243">
                  <c:v>40006.168749999997</c:v>
                </c:pt>
                <c:pt idx="244">
                  <c:v>40006.169444444444</c:v>
                </c:pt>
                <c:pt idx="245">
                  <c:v>40006.170138888891</c:v>
                </c:pt>
                <c:pt idx="246">
                  <c:v>40006.17083333333</c:v>
                </c:pt>
                <c:pt idx="247">
                  <c:v>40006.171527777777</c:v>
                </c:pt>
                <c:pt idx="248">
                  <c:v>40006.172222222223</c:v>
                </c:pt>
                <c:pt idx="249">
                  <c:v>40006.17291666667</c:v>
                </c:pt>
                <c:pt idx="250">
                  <c:v>40006.173611111051</c:v>
                </c:pt>
                <c:pt idx="251">
                  <c:v>40006.174305555556</c:v>
                </c:pt>
                <c:pt idx="252">
                  <c:v>40006.175000000003</c:v>
                </c:pt>
                <c:pt idx="253">
                  <c:v>40006.175694444442</c:v>
                </c:pt>
                <c:pt idx="254">
                  <c:v>40006.176388888889</c:v>
                </c:pt>
                <c:pt idx="255">
                  <c:v>40006.17708333327</c:v>
                </c:pt>
                <c:pt idx="256">
                  <c:v>40006.177777777775</c:v>
                </c:pt>
                <c:pt idx="257">
                  <c:v>40006.178472222222</c:v>
                </c:pt>
                <c:pt idx="258">
                  <c:v>40006.179166666574</c:v>
                </c:pt>
                <c:pt idx="259">
                  <c:v>40006.179861111043</c:v>
                </c:pt>
                <c:pt idx="260">
                  <c:v>40006.180555555562</c:v>
                </c:pt>
                <c:pt idx="261">
                  <c:v>40006.181250000001</c:v>
                </c:pt>
                <c:pt idx="262">
                  <c:v>40006.181944444441</c:v>
                </c:pt>
                <c:pt idx="263">
                  <c:v>40006.182638888953</c:v>
                </c:pt>
                <c:pt idx="264">
                  <c:v>40006.183333333334</c:v>
                </c:pt>
                <c:pt idx="265">
                  <c:v>40006.184027777781</c:v>
                </c:pt>
                <c:pt idx="266">
                  <c:v>40006.18472222222</c:v>
                </c:pt>
                <c:pt idx="267">
                  <c:v>40006.185416666609</c:v>
                </c:pt>
                <c:pt idx="268">
                  <c:v>40006.186111111114</c:v>
                </c:pt>
                <c:pt idx="269">
                  <c:v>40006.186805555553</c:v>
                </c:pt>
                <c:pt idx="270">
                  <c:v>40006.1875</c:v>
                </c:pt>
                <c:pt idx="271">
                  <c:v>40006.188194444527</c:v>
                </c:pt>
                <c:pt idx="272">
                  <c:v>40006.188888888893</c:v>
                </c:pt>
                <c:pt idx="273">
                  <c:v>40006.189583333326</c:v>
                </c:pt>
                <c:pt idx="274">
                  <c:v>40006.19027777778</c:v>
                </c:pt>
                <c:pt idx="275">
                  <c:v>40006.190972222204</c:v>
                </c:pt>
                <c:pt idx="276">
                  <c:v>40006.191666666564</c:v>
                </c:pt>
                <c:pt idx="277">
                  <c:v>40006.192361111003</c:v>
                </c:pt>
                <c:pt idx="278">
                  <c:v>40006.193055555501</c:v>
                </c:pt>
                <c:pt idx="279">
                  <c:v>40006.193749999984</c:v>
                </c:pt>
                <c:pt idx="280">
                  <c:v>40006.194444444445</c:v>
                </c:pt>
                <c:pt idx="281">
                  <c:v>40006.195138888885</c:v>
                </c:pt>
                <c:pt idx="282">
                  <c:v>40006.195833333324</c:v>
                </c:pt>
                <c:pt idx="283">
                  <c:v>40006.196527777778</c:v>
                </c:pt>
                <c:pt idx="284">
                  <c:v>40006.197222222225</c:v>
                </c:pt>
                <c:pt idx="285">
                  <c:v>40006.197916666591</c:v>
                </c:pt>
                <c:pt idx="286">
                  <c:v>40006.198611111104</c:v>
                </c:pt>
                <c:pt idx="287">
                  <c:v>40006.199305555485</c:v>
                </c:pt>
                <c:pt idx="288">
                  <c:v>40006.199999999997</c:v>
                </c:pt>
                <c:pt idx="289">
                  <c:v>40006.200694444502</c:v>
                </c:pt>
                <c:pt idx="290">
                  <c:v>40006.201388888876</c:v>
                </c:pt>
                <c:pt idx="291">
                  <c:v>40006.202083333272</c:v>
                </c:pt>
                <c:pt idx="292">
                  <c:v>40006.202777777777</c:v>
                </c:pt>
                <c:pt idx="293">
                  <c:v>40006.203472222194</c:v>
                </c:pt>
                <c:pt idx="294">
                  <c:v>40006.20416666659</c:v>
                </c:pt>
                <c:pt idx="295">
                  <c:v>40006.204861111051</c:v>
                </c:pt>
                <c:pt idx="296">
                  <c:v>40006.205555555556</c:v>
                </c:pt>
                <c:pt idx="297">
                  <c:v>40006.206250000003</c:v>
                </c:pt>
                <c:pt idx="298">
                  <c:v>40006.206944444442</c:v>
                </c:pt>
                <c:pt idx="299">
                  <c:v>40006.207638888889</c:v>
                </c:pt>
                <c:pt idx="300">
                  <c:v>40006.208333333336</c:v>
                </c:pt>
                <c:pt idx="301">
                  <c:v>40006.209027777775</c:v>
                </c:pt>
                <c:pt idx="302">
                  <c:v>40006.209722222186</c:v>
                </c:pt>
                <c:pt idx="303">
                  <c:v>40006.210416666654</c:v>
                </c:pt>
                <c:pt idx="304">
                  <c:v>40006.211111111043</c:v>
                </c:pt>
                <c:pt idx="305">
                  <c:v>40006.211805555555</c:v>
                </c:pt>
                <c:pt idx="306">
                  <c:v>40006.212500000001</c:v>
                </c:pt>
                <c:pt idx="307">
                  <c:v>40006.213194444441</c:v>
                </c:pt>
                <c:pt idx="308">
                  <c:v>40006.213888888888</c:v>
                </c:pt>
                <c:pt idx="309">
                  <c:v>40006.214583333334</c:v>
                </c:pt>
                <c:pt idx="310">
                  <c:v>40006.215277777781</c:v>
                </c:pt>
                <c:pt idx="311">
                  <c:v>40006.21597222222</c:v>
                </c:pt>
                <c:pt idx="312">
                  <c:v>40006.216666666609</c:v>
                </c:pt>
                <c:pt idx="313">
                  <c:v>40006.217361111034</c:v>
                </c:pt>
                <c:pt idx="314">
                  <c:v>40006.218055555553</c:v>
                </c:pt>
                <c:pt idx="315">
                  <c:v>40006.21875</c:v>
                </c:pt>
                <c:pt idx="316">
                  <c:v>40006.219444444447</c:v>
                </c:pt>
                <c:pt idx="317">
                  <c:v>40006.220138888886</c:v>
                </c:pt>
                <c:pt idx="318">
                  <c:v>40006.220833333326</c:v>
                </c:pt>
                <c:pt idx="319">
                  <c:v>40006.221527777714</c:v>
                </c:pt>
                <c:pt idx="320">
                  <c:v>40006.222222222204</c:v>
                </c:pt>
                <c:pt idx="321">
                  <c:v>40006.222916666607</c:v>
                </c:pt>
                <c:pt idx="322">
                  <c:v>40006.223611111003</c:v>
                </c:pt>
                <c:pt idx="323">
                  <c:v>40006.224305555501</c:v>
                </c:pt>
                <c:pt idx="324">
                  <c:v>40006.224999999999</c:v>
                </c:pt>
                <c:pt idx="325">
                  <c:v>40006.225694444445</c:v>
                </c:pt>
                <c:pt idx="326">
                  <c:v>40006.226388888885</c:v>
                </c:pt>
                <c:pt idx="327">
                  <c:v>40006.227083333215</c:v>
                </c:pt>
                <c:pt idx="328">
                  <c:v>40006.227777777713</c:v>
                </c:pt>
                <c:pt idx="329">
                  <c:v>40006.228472222225</c:v>
                </c:pt>
                <c:pt idx="330">
                  <c:v>40006.229166666562</c:v>
                </c:pt>
                <c:pt idx="331">
                  <c:v>40006.229861111002</c:v>
                </c:pt>
                <c:pt idx="332">
                  <c:v>40006.230555555558</c:v>
                </c:pt>
                <c:pt idx="333">
                  <c:v>40006.231249999997</c:v>
                </c:pt>
                <c:pt idx="334">
                  <c:v>40006.231944444444</c:v>
                </c:pt>
                <c:pt idx="335">
                  <c:v>40006.232638888891</c:v>
                </c:pt>
                <c:pt idx="336">
                  <c:v>40006.233333333272</c:v>
                </c:pt>
                <c:pt idx="337">
                  <c:v>40006.234027777777</c:v>
                </c:pt>
                <c:pt idx="338">
                  <c:v>40006.234722222194</c:v>
                </c:pt>
                <c:pt idx="339">
                  <c:v>40006.23541666659</c:v>
                </c:pt>
                <c:pt idx="340">
                  <c:v>40006.236111111051</c:v>
                </c:pt>
                <c:pt idx="341">
                  <c:v>40006.236805555556</c:v>
                </c:pt>
                <c:pt idx="342">
                  <c:v>40006.237499999996</c:v>
                </c:pt>
                <c:pt idx="343">
                  <c:v>40006.238194444442</c:v>
                </c:pt>
                <c:pt idx="344">
                  <c:v>40006.238888888889</c:v>
                </c:pt>
                <c:pt idx="345">
                  <c:v>40006.23958333327</c:v>
                </c:pt>
                <c:pt idx="346">
                  <c:v>40006.240277777782</c:v>
                </c:pt>
                <c:pt idx="347">
                  <c:v>40006.240972222222</c:v>
                </c:pt>
                <c:pt idx="348">
                  <c:v>40006.241666666574</c:v>
                </c:pt>
                <c:pt idx="349">
                  <c:v>40006.242361111043</c:v>
                </c:pt>
                <c:pt idx="350">
                  <c:v>40006.243055555555</c:v>
                </c:pt>
                <c:pt idx="351">
                  <c:v>40006.243749999994</c:v>
                </c:pt>
                <c:pt idx="352">
                  <c:v>40006.244444444441</c:v>
                </c:pt>
                <c:pt idx="353">
                  <c:v>40006.245138888888</c:v>
                </c:pt>
                <c:pt idx="354">
                  <c:v>40006.245833333334</c:v>
                </c:pt>
                <c:pt idx="355">
                  <c:v>40006.246527777781</c:v>
                </c:pt>
                <c:pt idx="356">
                  <c:v>40006.24722222222</c:v>
                </c:pt>
                <c:pt idx="357">
                  <c:v>40006.247916666609</c:v>
                </c:pt>
                <c:pt idx="358">
                  <c:v>40006.248611111114</c:v>
                </c:pt>
                <c:pt idx="359">
                  <c:v>40006.249305555524</c:v>
                </c:pt>
                <c:pt idx="360">
                  <c:v>40006.25</c:v>
                </c:pt>
                <c:pt idx="361">
                  <c:v>40006.250694444527</c:v>
                </c:pt>
                <c:pt idx="362">
                  <c:v>40006.251388888886</c:v>
                </c:pt>
                <c:pt idx="363">
                  <c:v>40006.252083333326</c:v>
                </c:pt>
                <c:pt idx="364">
                  <c:v>40006.25277777778</c:v>
                </c:pt>
                <c:pt idx="365">
                  <c:v>40006.253472222204</c:v>
                </c:pt>
                <c:pt idx="366">
                  <c:v>40006.254166666607</c:v>
                </c:pt>
                <c:pt idx="367">
                  <c:v>40006.254861111105</c:v>
                </c:pt>
                <c:pt idx="368">
                  <c:v>40006.255555555559</c:v>
                </c:pt>
                <c:pt idx="369">
                  <c:v>40006.256250000013</c:v>
                </c:pt>
                <c:pt idx="370">
                  <c:v>40006.256944444511</c:v>
                </c:pt>
                <c:pt idx="371">
                  <c:v>40006.257638888892</c:v>
                </c:pt>
                <c:pt idx="372">
                  <c:v>40006.258333333331</c:v>
                </c:pt>
                <c:pt idx="373">
                  <c:v>40006.259027777778</c:v>
                </c:pt>
                <c:pt idx="374">
                  <c:v>40006.259722222225</c:v>
                </c:pt>
                <c:pt idx="375">
                  <c:v>40006.260416666591</c:v>
                </c:pt>
                <c:pt idx="376">
                  <c:v>40006.261111111002</c:v>
                </c:pt>
                <c:pt idx="377">
                  <c:v>40006.261805555485</c:v>
                </c:pt>
                <c:pt idx="378">
                  <c:v>40006.262499999997</c:v>
                </c:pt>
                <c:pt idx="379">
                  <c:v>40006.263194444444</c:v>
                </c:pt>
                <c:pt idx="380">
                  <c:v>40006.263888888876</c:v>
                </c:pt>
                <c:pt idx="381">
                  <c:v>40006.264583333272</c:v>
                </c:pt>
                <c:pt idx="382">
                  <c:v>40006.265277777777</c:v>
                </c:pt>
                <c:pt idx="383">
                  <c:v>40006.265972222194</c:v>
                </c:pt>
                <c:pt idx="384">
                  <c:v>40006.26666666659</c:v>
                </c:pt>
                <c:pt idx="385">
                  <c:v>40006.267361110993</c:v>
                </c:pt>
                <c:pt idx="386">
                  <c:v>40006.268055555556</c:v>
                </c:pt>
                <c:pt idx="387">
                  <c:v>40006.268749999996</c:v>
                </c:pt>
                <c:pt idx="388">
                  <c:v>40006.269444444435</c:v>
                </c:pt>
                <c:pt idx="389">
                  <c:v>40006.270138888889</c:v>
                </c:pt>
                <c:pt idx="390">
                  <c:v>40006.270833333336</c:v>
                </c:pt>
                <c:pt idx="391">
                  <c:v>40006.271527777775</c:v>
                </c:pt>
                <c:pt idx="392">
                  <c:v>40006.272222222222</c:v>
                </c:pt>
                <c:pt idx="393">
                  <c:v>40006.272916666654</c:v>
                </c:pt>
                <c:pt idx="394">
                  <c:v>40006.273611111043</c:v>
                </c:pt>
                <c:pt idx="395">
                  <c:v>40006.274305555555</c:v>
                </c:pt>
                <c:pt idx="396">
                  <c:v>40006.275000000001</c:v>
                </c:pt>
                <c:pt idx="397">
                  <c:v>40006.275694444441</c:v>
                </c:pt>
                <c:pt idx="398">
                  <c:v>40006.276388888888</c:v>
                </c:pt>
                <c:pt idx="399">
                  <c:v>40006.277083333247</c:v>
                </c:pt>
                <c:pt idx="400">
                  <c:v>40006.277777777774</c:v>
                </c:pt>
                <c:pt idx="401">
                  <c:v>40006.27847222222</c:v>
                </c:pt>
                <c:pt idx="402">
                  <c:v>40006.279166666573</c:v>
                </c:pt>
                <c:pt idx="403">
                  <c:v>40006.279861111034</c:v>
                </c:pt>
                <c:pt idx="404">
                  <c:v>40006.280555555553</c:v>
                </c:pt>
                <c:pt idx="405">
                  <c:v>40006.28125</c:v>
                </c:pt>
                <c:pt idx="406">
                  <c:v>40006.281944444447</c:v>
                </c:pt>
                <c:pt idx="407">
                  <c:v>40006.282638888893</c:v>
                </c:pt>
                <c:pt idx="408">
                  <c:v>40006.283333333326</c:v>
                </c:pt>
                <c:pt idx="409">
                  <c:v>40006.28402777778</c:v>
                </c:pt>
                <c:pt idx="410">
                  <c:v>40006.284722222204</c:v>
                </c:pt>
                <c:pt idx="411">
                  <c:v>40006.285416666607</c:v>
                </c:pt>
                <c:pt idx="412">
                  <c:v>40006.286111111105</c:v>
                </c:pt>
                <c:pt idx="413">
                  <c:v>40006.286805555559</c:v>
                </c:pt>
                <c:pt idx="414">
                  <c:v>40006.287499999999</c:v>
                </c:pt>
                <c:pt idx="415">
                  <c:v>40006.288194444511</c:v>
                </c:pt>
                <c:pt idx="416">
                  <c:v>40006.288888888892</c:v>
                </c:pt>
                <c:pt idx="417">
                  <c:v>40006.289583333324</c:v>
                </c:pt>
                <c:pt idx="418">
                  <c:v>40006.290277777778</c:v>
                </c:pt>
                <c:pt idx="419">
                  <c:v>40006.290972222225</c:v>
                </c:pt>
                <c:pt idx="420">
                  <c:v>40006.291666666562</c:v>
                </c:pt>
                <c:pt idx="421">
                  <c:v>40006.292361111002</c:v>
                </c:pt>
                <c:pt idx="422">
                  <c:v>40006.293055555485</c:v>
                </c:pt>
                <c:pt idx="423">
                  <c:v>40006.293749999975</c:v>
                </c:pt>
                <c:pt idx="424">
                  <c:v>40006.294444444444</c:v>
                </c:pt>
                <c:pt idx="425">
                  <c:v>40006.295138888876</c:v>
                </c:pt>
                <c:pt idx="426">
                  <c:v>40006.295833333272</c:v>
                </c:pt>
                <c:pt idx="427">
                  <c:v>40006.296527777777</c:v>
                </c:pt>
                <c:pt idx="428">
                  <c:v>40006.297222222194</c:v>
                </c:pt>
                <c:pt idx="429">
                  <c:v>40006.29791666659</c:v>
                </c:pt>
                <c:pt idx="430">
                  <c:v>40006.298611111051</c:v>
                </c:pt>
                <c:pt idx="431">
                  <c:v>40006.299305555469</c:v>
                </c:pt>
                <c:pt idx="432">
                  <c:v>40006.300000000003</c:v>
                </c:pt>
                <c:pt idx="433">
                  <c:v>40006.300694444544</c:v>
                </c:pt>
                <c:pt idx="434">
                  <c:v>40006.301388888889</c:v>
                </c:pt>
                <c:pt idx="435">
                  <c:v>40006.302083333336</c:v>
                </c:pt>
                <c:pt idx="436">
                  <c:v>40006.302777777782</c:v>
                </c:pt>
                <c:pt idx="437">
                  <c:v>40006.303472222222</c:v>
                </c:pt>
                <c:pt idx="438">
                  <c:v>40006.304166666654</c:v>
                </c:pt>
                <c:pt idx="439">
                  <c:v>40006.304861111108</c:v>
                </c:pt>
                <c:pt idx="440">
                  <c:v>40006.305555555562</c:v>
                </c:pt>
                <c:pt idx="441">
                  <c:v>40006.30625000006</c:v>
                </c:pt>
                <c:pt idx="442">
                  <c:v>40006.306944444535</c:v>
                </c:pt>
                <c:pt idx="443">
                  <c:v>40006.307638888953</c:v>
                </c:pt>
                <c:pt idx="444">
                  <c:v>40006.308333333342</c:v>
                </c:pt>
                <c:pt idx="445">
                  <c:v>40006.309027777781</c:v>
                </c:pt>
                <c:pt idx="446">
                  <c:v>40006.30972222222</c:v>
                </c:pt>
                <c:pt idx="447">
                  <c:v>40006.310416666667</c:v>
                </c:pt>
                <c:pt idx="448">
                  <c:v>40006.311111111114</c:v>
                </c:pt>
                <c:pt idx="449">
                  <c:v>40006.311805555553</c:v>
                </c:pt>
                <c:pt idx="450">
                  <c:v>40006.312500000058</c:v>
                </c:pt>
                <c:pt idx="451">
                  <c:v>40006.313194444527</c:v>
                </c:pt>
                <c:pt idx="452">
                  <c:v>40006.313888888893</c:v>
                </c:pt>
                <c:pt idx="453">
                  <c:v>40006.314583333333</c:v>
                </c:pt>
                <c:pt idx="454">
                  <c:v>40006.315277777838</c:v>
                </c:pt>
                <c:pt idx="455">
                  <c:v>40006.315972222219</c:v>
                </c:pt>
                <c:pt idx="456">
                  <c:v>40006.316666666666</c:v>
                </c:pt>
                <c:pt idx="457">
                  <c:v>40006.317361111105</c:v>
                </c:pt>
                <c:pt idx="458">
                  <c:v>40006.318055555603</c:v>
                </c:pt>
                <c:pt idx="459">
                  <c:v>40006.318750000013</c:v>
                </c:pt>
                <c:pt idx="460">
                  <c:v>40006.319444444511</c:v>
                </c:pt>
                <c:pt idx="461">
                  <c:v>40006.320138888892</c:v>
                </c:pt>
                <c:pt idx="462">
                  <c:v>40006.320833333331</c:v>
                </c:pt>
                <c:pt idx="463">
                  <c:v>40006.321527777778</c:v>
                </c:pt>
                <c:pt idx="464">
                  <c:v>40006.322222222232</c:v>
                </c:pt>
                <c:pt idx="465">
                  <c:v>40006.322916666664</c:v>
                </c:pt>
                <c:pt idx="466">
                  <c:v>40006.323611111104</c:v>
                </c:pt>
                <c:pt idx="467">
                  <c:v>40006.324305555558</c:v>
                </c:pt>
                <c:pt idx="468">
                  <c:v>40006.325000000004</c:v>
                </c:pt>
                <c:pt idx="469">
                  <c:v>40006.325694444502</c:v>
                </c:pt>
                <c:pt idx="470">
                  <c:v>40006.326388888891</c:v>
                </c:pt>
                <c:pt idx="471">
                  <c:v>40006.327083333272</c:v>
                </c:pt>
                <c:pt idx="472">
                  <c:v>40006.327777777777</c:v>
                </c:pt>
                <c:pt idx="473">
                  <c:v>40006.328472222223</c:v>
                </c:pt>
                <c:pt idx="474">
                  <c:v>40006.32916666659</c:v>
                </c:pt>
                <c:pt idx="475">
                  <c:v>40006.329861111051</c:v>
                </c:pt>
                <c:pt idx="476">
                  <c:v>40006.330555555563</c:v>
                </c:pt>
                <c:pt idx="477">
                  <c:v>40006.331250000003</c:v>
                </c:pt>
                <c:pt idx="478">
                  <c:v>40006.331944444442</c:v>
                </c:pt>
                <c:pt idx="479">
                  <c:v>40006.332638888969</c:v>
                </c:pt>
                <c:pt idx="480">
                  <c:v>40006.333333333336</c:v>
                </c:pt>
                <c:pt idx="481">
                  <c:v>40006.334027777782</c:v>
                </c:pt>
                <c:pt idx="482">
                  <c:v>40006.334722222222</c:v>
                </c:pt>
                <c:pt idx="483">
                  <c:v>40006.335416666654</c:v>
                </c:pt>
                <c:pt idx="484">
                  <c:v>40006.336111111108</c:v>
                </c:pt>
                <c:pt idx="485">
                  <c:v>40006.336805555562</c:v>
                </c:pt>
                <c:pt idx="486">
                  <c:v>40006.337500000001</c:v>
                </c:pt>
                <c:pt idx="487">
                  <c:v>40006.338194444535</c:v>
                </c:pt>
                <c:pt idx="488">
                  <c:v>40006.338888888953</c:v>
                </c:pt>
                <c:pt idx="489">
                  <c:v>40006.339583333334</c:v>
                </c:pt>
                <c:pt idx="490">
                  <c:v>40006.340277777846</c:v>
                </c:pt>
                <c:pt idx="491">
                  <c:v>40006.340972222242</c:v>
                </c:pt>
                <c:pt idx="492">
                  <c:v>40006.341666666609</c:v>
                </c:pt>
                <c:pt idx="493">
                  <c:v>40006.342361111114</c:v>
                </c:pt>
                <c:pt idx="494">
                  <c:v>40006.343055555553</c:v>
                </c:pt>
                <c:pt idx="495">
                  <c:v>40006.34375</c:v>
                </c:pt>
                <c:pt idx="496">
                  <c:v>40006.344444444527</c:v>
                </c:pt>
                <c:pt idx="497">
                  <c:v>40006.345138888893</c:v>
                </c:pt>
                <c:pt idx="498">
                  <c:v>40006.345833333333</c:v>
                </c:pt>
                <c:pt idx="499">
                  <c:v>40006.346527777838</c:v>
                </c:pt>
                <c:pt idx="500">
                  <c:v>40006.347222222219</c:v>
                </c:pt>
                <c:pt idx="501">
                  <c:v>40006.347916666666</c:v>
                </c:pt>
                <c:pt idx="502">
                  <c:v>40006.348611111112</c:v>
                </c:pt>
                <c:pt idx="503">
                  <c:v>40006.349305555559</c:v>
                </c:pt>
                <c:pt idx="504">
                  <c:v>40006.350000000013</c:v>
                </c:pt>
                <c:pt idx="505">
                  <c:v>40006.350694444576</c:v>
                </c:pt>
                <c:pt idx="506">
                  <c:v>40006.351388888892</c:v>
                </c:pt>
                <c:pt idx="507">
                  <c:v>40006.352083333331</c:v>
                </c:pt>
                <c:pt idx="508">
                  <c:v>40006.352777777793</c:v>
                </c:pt>
                <c:pt idx="509">
                  <c:v>40006.353472222232</c:v>
                </c:pt>
                <c:pt idx="510">
                  <c:v>40006.354166666664</c:v>
                </c:pt>
                <c:pt idx="511">
                  <c:v>40006.354861111111</c:v>
                </c:pt>
                <c:pt idx="512">
                  <c:v>40006.355555555601</c:v>
                </c:pt>
                <c:pt idx="513">
                  <c:v>40006.356250000084</c:v>
                </c:pt>
                <c:pt idx="514">
                  <c:v>40006.35694444456</c:v>
                </c:pt>
                <c:pt idx="515">
                  <c:v>40006.357638888985</c:v>
                </c:pt>
                <c:pt idx="516">
                  <c:v>40006.358333333395</c:v>
                </c:pt>
                <c:pt idx="517">
                  <c:v>40006.359027777791</c:v>
                </c:pt>
                <c:pt idx="518">
                  <c:v>40006.359722222223</c:v>
                </c:pt>
                <c:pt idx="519">
                  <c:v>40006.36041666667</c:v>
                </c:pt>
                <c:pt idx="520">
                  <c:v>40006.361111111051</c:v>
                </c:pt>
                <c:pt idx="521">
                  <c:v>40006.361805555556</c:v>
                </c:pt>
                <c:pt idx="522">
                  <c:v>40006.362500000003</c:v>
                </c:pt>
                <c:pt idx="523">
                  <c:v>40006.363194444442</c:v>
                </c:pt>
                <c:pt idx="524">
                  <c:v>40006.363888888889</c:v>
                </c:pt>
                <c:pt idx="525">
                  <c:v>40006.364583333336</c:v>
                </c:pt>
                <c:pt idx="526">
                  <c:v>40006.365277777782</c:v>
                </c:pt>
                <c:pt idx="527">
                  <c:v>40006.365972222222</c:v>
                </c:pt>
                <c:pt idx="528">
                  <c:v>40006.366666666654</c:v>
                </c:pt>
                <c:pt idx="529">
                  <c:v>40006.367361111043</c:v>
                </c:pt>
                <c:pt idx="530">
                  <c:v>40006.368055555562</c:v>
                </c:pt>
                <c:pt idx="531">
                  <c:v>40006.368750000001</c:v>
                </c:pt>
                <c:pt idx="532">
                  <c:v>40006.369444444441</c:v>
                </c:pt>
                <c:pt idx="533">
                  <c:v>40006.370138888953</c:v>
                </c:pt>
                <c:pt idx="534">
                  <c:v>40006.370833333342</c:v>
                </c:pt>
                <c:pt idx="535">
                  <c:v>40006.371527777781</c:v>
                </c:pt>
                <c:pt idx="536">
                  <c:v>40006.372222222242</c:v>
                </c:pt>
                <c:pt idx="537">
                  <c:v>40006.372916666667</c:v>
                </c:pt>
                <c:pt idx="538">
                  <c:v>40006.373611111114</c:v>
                </c:pt>
                <c:pt idx="539">
                  <c:v>40006.374305555553</c:v>
                </c:pt>
                <c:pt idx="540">
                  <c:v>40006.375</c:v>
                </c:pt>
                <c:pt idx="541">
                  <c:v>40006.375694444527</c:v>
                </c:pt>
                <c:pt idx="542">
                  <c:v>40006.376388888893</c:v>
                </c:pt>
                <c:pt idx="543">
                  <c:v>40006.377083333326</c:v>
                </c:pt>
                <c:pt idx="544">
                  <c:v>40006.37777777778</c:v>
                </c:pt>
                <c:pt idx="545">
                  <c:v>40006.378472222219</c:v>
                </c:pt>
                <c:pt idx="546">
                  <c:v>40006.379166666607</c:v>
                </c:pt>
                <c:pt idx="547">
                  <c:v>40006.379861111105</c:v>
                </c:pt>
                <c:pt idx="548">
                  <c:v>40006.380555555603</c:v>
                </c:pt>
                <c:pt idx="549">
                  <c:v>40006.381250000013</c:v>
                </c:pt>
                <c:pt idx="550">
                  <c:v>40006.381944444511</c:v>
                </c:pt>
                <c:pt idx="551">
                  <c:v>40006.382638888994</c:v>
                </c:pt>
                <c:pt idx="552">
                  <c:v>40006.383333333331</c:v>
                </c:pt>
                <c:pt idx="553">
                  <c:v>40006.384027777793</c:v>
                </c:pt>
                <c:pt idx="554">
                  <c:v>40006.384722222232</c:v>
                </c:pt>
                <c:pt idx="555">
                  <c:v>40006.385416666664</c:v>
                </c:pt>
                <c:pt idx="556">
                  <c:v>40006.386111111111</c:v>
                </c:pt>
                <c:pt idx="557">
                  <c:v>40006.386805555601</c:v>
                </c:pt>
                <c:pt idx="558">
                  <c:v>40006.387500000012</c:v>
                </c:pt>
                <c:pt idx="559">
                  <c:v>40006.38819444456</c:v>
                </c:pt>
                <c:pt idx="560">
                  <c:v>40006.388888888985</c:v>
                </c:pt>
                <c:pt idx="561">
                  <c:v>40006.38958333333</c:v>
                </c:pt>
                <c:pt idx="562">
                  <c:v>40006.390277777791</c:v>
                </c:pt>
                <c:pt idx="563">
                  <c:v>40006.390972222223</c:v>
                </c:pt>
                <c:pt idx="564">
                  <c:v>40006.39166666659</c:v>
                </c:pt>
                <c:pt idx="565">
                  <c:v>40006.392361111051</c:v>
                </c:pt>
                <c:pt idx="566">
                  <c:v>40006.393055555556</c:v>
                </c:pt>
                <c:pt idx="567">
                  <c:v>40006.393749999996</c:v>
                </c:pt>
                <c:pt idx="568">
                  <c:v>40006.394444444442</c:v>
                </c:pt>
                <c:pt idx="569">
                  <c:v>40006.395138888889</c:v>
                </c:pt>
                <c:pt idx="570">
                  <c:v>40006.395833333336</c:v>
                </c:pt>
                <c:pt idx="571">
                  <c:v>40006.396527777782</c:v>
                </c:pt>
                <c:pt idx="572">
                  <c:v>40006.397222222222</c:v>
                </c:pt>
                <c:pt idx="573">
                  <c:v>40006.397916666654</c:v>
                </c:pt>
                <c:pt idx="574">
                  <c:v>40006.398611111108</c:v>
                </c:pt>
                <c:pt idx="575">
                  <c:v>40006.399305555555</c:v>
                </c:pt>
                <c:pt idx="576">
                  <c:v>40006.400000000001</c:v>
                </c:pt>
                <c:pt idx="577">
                  <c:v>40006.400694444535</c:v>
                </c:pt>
                <c:pt idx="578">
                  <c:v>40006.401388888888</c:v>
                </c:pt>
                <c:pt idx="579">
                  <c:v>40006.402083333334</c:v>
                </c:pt>
                <c:pt idx="580">
                  <c:v>40006.402777777781</c:v>
                </c:pt>
                <c:pt idx="581">
                  <c:v>40006.40347222222</c:v>
                </c:pt>
                <c:pt idx="582">
                  <c:v>40006.404166666609</c:v>
                </c:pt>
                <c:pt idx="583">
                  <c:v>40006.404861111114</c:v>
                </c:pt>
                <c:pt idx="584">
                  <c:v>40006.405555555553</c:v>
                </c:pt>
                <c:pt idx="585">
                  <c:v>40006.406250000058</c:v>
                </c:pt>
                <c:pt idx="586">
                  <c:v>40006.406944444527</c:v>
                </c:pt>
                <c:pt idx="587">
                  <c:v>40006.407638888893</c:v>
                </c:pt>
                <c:pt idx="588">
                  <c:v>40006.408333333333</c:v>
                </c:pt>
                <c:pt idx="589">
                  <c:v>40006.40902777778</c:v>
                </c:pt>
                <c:pt idx="590">
                  <c:v>40006.409722222204</c:v>
                </c:pt>
                <c:pt idx="591">
                  <c:v>40006.410416666666</c:v>
                </c:pt>
                <c:pt idx="592">
                  <c:v>40006.411111111105</c:v>
                </c:pt>
                <c:pt idx="593">
                  <c:v>40006.411805555559</c:v>
                </c:pt>
                <c:pt idx="594">
                  <c:v>40006.412500000013</c:v>
                </c:pt>
                <c:pt idx="595">
                  <c:v>40006.413194444511</c:v>
                </c:pt>
                <c:pt idx="596">
                  <c:v>40006.413888888892</c:v>
                </c:pt>
                <c:pt idx="597">
                  <c:v>40006.414583333331</c:v>
                </c:pt>
                <c:pt idx="598">
                  <c:v>40006.415277777793</c:v>
                </c:pt>
                <c:pt idx="599">
                  <c:v>40006.415972222232</c:v>
                </c:pt>
                <c:pt idx="600">
                  <c:v>40006.416666666664</c:v>
                </c:pt>
                <c:pt idx="601">
                  <c:v>40006.417361111104</c:v>
                </c:pt>
                <c:pt idx="602">
                  <c:v>40006.418055555601</c:v>
                </c:pt>
                <c:pt idx="603">
                  <c:v>40006.418750000012</c:v>
                </c:pt>
                <c:pt idx="604">
                  <c:v>40006.419444444502</c:v>
                </c:pt>
                <c:pt idx="605">
                  <c:v>40006.420138888891</c:v>
                </c:pt>
                <c:pt idx="606">
                  <c:v>40006.42083333333</c:v>
                </c:pt>
                <c:pt idx="607">
                  <c:v>40006.421527777777</c:v>
                </c:pt>
                <c:pt idx="608">
                  <c:v>40006.422222222223</c:v>
                </c:pt>
                <c:pt idx="609">
                  <c:v>40006.42291666667</c:v>
                </c:pt>
                <c:pt idx="610">
                  <c:v>40006.423611111051</c:v>
                </c:pt>
                <c:pt idx="611">
                  <c:v>40006.424305555556</c:v>
                </c:pt>
                <c:pt idx="612">
                  <c:v>40006.425000000003</c:v>
                </c:pt>
                <c:pt idx="613">
                  <c:v>40006.425694444442</c:v>
                </c:pt>
                <c:pt idx="614">
                  <c:v>40006.426388888889</c:v>
                </c:pt>
                <c:pt idx="615">
                  <c:v>40006.42708333327</c:v>
                </c:pt>
                <c:pt idx="616">
                  <c:v>40006.427777777775</c:v>
                </c:pt>
                <c:pt idx="617">
                  <c:v>40006.428472222222</c:v>
                </c:pt>
                <c:pt idx="618">
                  <c:v>40006.429166666574</c:v>
                </c:pt>
                <c:pt idx="619">
                  <c:v>40006.429861111043</c:v>
                </c:pt>
                <c:pt idx="620">
                  <c:v>40006.430555555562</c:v>
                </c:pt>
                <c:pt idx="621">
                  <c:v>40006.431250000001</c:v>
                </c:pt>
                <c:pt idx="622">
                  <c:v>40006.431944444441</c:v>
                </c:pt>
                <c:pt idx="623">
                  <c:v>40006.432638888953</c:v>
                </c:pt>
                <c:pt idx="624">
                  <c:v>40006.433333333334</c:v>
                </c:pt>
                <c:pt idx="625">
                  <c:v>40006.434027777781</c:v>
                </c:pt>
                <c:pt idx="626">
                  <c:v>40006.43472222222</c:v>
                </c:pt>
                <c:pt idx="627">
                  <c:v>40006.435416666609</c:v>
                </c:pt>
                <c:pt idx="628">
                  <c:v>40006.436111111114</c:v>
                </c:pt>
                <c:pt idx="629">
                  <c:v>40006.436805555553</c:v>
                </c:pt>
                <c:pt idx="630">
                  <c:v>40006.4375</c:v>
                </c:pt>
                <c:pt idx="631">
                  <c:v>40006.438194444527</c:v>
                </c:pt>
                <c:pt idx="632">
                  <c:v>40006.438888888893</c:v>
                </c:pt>
                <c:pt idx="633">
                  <c:v>40006.439583333326</c:v>
                </c:pt>
                <c:pt idx="634">
                  <c:v>40006.440277777838</c:v>
                </c:pt>
                <c:pt idx="635">
                  <c:v>40006.440972222219</c:v>
                </c:pt>
                <c:pt idx="636">
                  <c:v>40006.441666666607</c:v>
                </c:pt>
                <c:pt idx="637">
                  <c:v>40006.442361111105</c:v>
                </c:pt>
                <c:pt idx="638">
                  <c:v>40006.443055555559</c:v>
                </c:pt>
                <c:pt idx="639">
                  <c:v>40006.443749999999</c:v>
                </c:pt>
                <c:pt idx="640">
                  <c:v>40006.444444444511</c:v>
                </c:pt>
                <c:pt idx="641">
                  <c:v>40006.445138888892</c:v>
                </c:pt>
                <c:pt idx="642">
                  <c:v>40006.445833333331</c:v>
                </c:pt>
                <c:pt idx="643">
                  <c:v>40006.446527777793</c:v>
                </c:pt>
                <c:pt idx="644">
                  <c:v>40006.447222222232</c:v>
                </c:pt>
                <c:pt idx="645">
                  <c:v>40006.447916666664</c:v>
                </c:pt>
                <c:pt idx="646">
                  <c:v>40006.448611111111</c:v>
                </c:pt>
                <c:pt idx="647">
                  <c:v>40006.449305555558</c:v>
                </c:pt>
                <c:pt idx="648">
                  <c:v>40006.450000000012</c:v>
                </c:pt>
                <c:pt idx="649">
                  <c:v>40006.45069444456</c:v>
                </c:pt>
                <c:pt idx="650">
                  <c:v>40006.451388888891</c:v>
                </c:pt>
                <c:pt idx="651">
                  <c:v>40006.45208333333</c:v>
                </c:pt>
                <c:pt idx="652">
                  <c:v>40006.452777777791</c:v>
                </c:pt>
                <c:pt idx="653">
                  <c:v>40006.453472222223</c:v>
                </c:pt>
                <c:pt idx="654">
                  <c:v>40006.45416666667</c:v>
                </c:pt>
                <c:pt idx="655">
                  <c:v>40006.454861111109</c:v>
                </c:pt>
                <c:pt idx="656">
                  <c:v>40006.455555555563</c:v>
                </c:pt>
                <c:pt idx="657">
                  <c:v>40006.456250000076</c:v>
                </c:pt>
                <c:pt idx="658">
                  <c:v>40006.456944444544</c:v>
                </c:pt>
                <c:pt idx="659">
                  <c:v>40006.457638888969</c:v>
                </c:pt>
                <c:pt idx="660">
                  <c:v>40006.458333333343</c:v>
                </c:pt>
                <c:pt idx="661">
                  <c:v>40006.459027777782</c:v>
                </c:pt>
                <c:pt idx="662">
                  <c:v>40006.459722222222</c:v>
                </c:pt>
                <c:pt idx="663">
                  <c:v>40006.460416666654</c:v>
                </c:pt>
                <c:pt idx="664">
                  <c:v>40006.461111111043</c:v>
                </c:pt>
                <c:pt idx="665">
                  <c:v>40006.461805555555</c:v>
                </c:pt>
                <c:pt idx="666">
                  <c:v>40006.462500000001</c:v>
                </c:pt>
                <c:pt idx="667">
                  <c:v>40006.463194444441</c:v>
                </c:pt>
                <c:pt idx="668">
                  <c:v>40006.463888888888</c:v>
                </c:pt>
                <c:pt idx="669">
                  <c:v>40006.464583333334</c:v>
                </c:pt>
                <c:pt idx="670">
                  <c:v>40006.465277777781</c:v>
                </c:pt>
                <c:pt idx="671">
                  <c:v>40006.46597222222</c:v>
                </c:pt>
                <c:pt idx="672">
                  <c:v>40006.466666666609</c:v>
                </c:pt>
                <c:pt idx="673">
                  <c:v>40006.467361111034</c:v>
                </c:pt>
                <c:pt idx="674">
                  <c:v>40006.468055555553</c:v>
                </c:pt>
                <c:pt idx="675">
                  <c:v>40006.46875</c:v>
                </c:pt>
                <c:pt idx="676">
                  <c:v>40006.469444444447</c:v>
                </c:pt>
                <c:pt idx="677">
                  <c:v>40006.470138888893</c:v>
                </c:pt>
                <c:pt idx="678">
                  <c:v>40006.470833333333</c:v>
                </c:pt>
                <c:pt idx="679">
                  <c:v>40006.47152777778</c:v>
                </c:pt>
                <c:pt idx="680">
                  <c:v>40006.472222222219</c:v>
                </c:pt>
                <c:pt idx="681">
                  <c:v>40006.472916666666</c:v>
                </c:pt>
                <c:pt idx="682">
                  <c:v>40006.473611111105</c:v>
                </c:pt>
                <c:pt idx="683">
                  <c:v>40006.474305555559</c:v>
                </c:pt>
                <c:pt idx="684">
                  <c:v>40006.475000000006</c:v>
                </c:pt>
                <c:pt idx="685">
                  <c:v>40006.475694444511</c:v>
                </c:pt>
                <c:pt idx="686">
                  <c:v>40006.476388888892</c:v>
                </c:pt>
                <c:pt idx="687">
                  <c:v>40006.477083333324</c:v>
                </c:pt>
                <c:pt idx="688">
                  <c:v>40006.477777777778</c:v>
                </c:pt>
                <c:pt idx="689">
                  <c:v>40006.478472222232</c:v>
                </c:pt>
                <c:pt idx="690">
                  <c:v>40006.479166666591</c:v>
                </c:pt>
                <c:pt idx="691">
                  <c:v>40006.479861111104</c:v>
                </c:pt>
                <c:pt idx="692">
                  <c:v>40006.480555555601</c:v>
                </c:pt>
                <c:pt idx="693">
                  <c:v>40006.481250000012</c:v>
                </c:pt>
                <c:pt idx="694">
                  <c:v>40006.481944444502</c:v>
                </c:pt>
                <c:pt idx="695">
                  <c:v>40006.482638888985</c:v>
                </c:pt>
                <c:pt idx="696">
                  <c:v>40006.48333333333</c:v>
                </c:pt>
                <c:pt idx="697">
                  <c:v>40006.484027777791</c:v>
                </c:pt>
                <c:pt idx="698">
                  <c:v>40006.484722222223</c:v>
                </c:pt>
                <c:pt idx="699">
                  <c:v>40006.48541666667</c:v>
                </c:pt>
                <c:pt idx="700">
                  <c:v>40006.486111111109</c:v>
                </c:pt>
                <c:pt idx="701">
                  <c:v>40006.486805555563</c:v>
                </c:pt>
                <c:pt idx="702">
                  <c:v>40006.487500000003</c:v>
                </c:pt>
                <c:pt idx="703">
                  <c:v>40006.488194444544</c:v>
                </c:pt>
                <c:pt idx="704">
                  <c:v>40006.488888888969</c:v>
                </c:pt>
                <c:pt idx="705">
                  <c:v>40006.489583333336</c:v>
                </c:pt>
                <c:pt idx="706">
                  <c:v>40006.490277777782</c:v>
                </c:pt>
                <c:pt idx="707">
                  <c:v>40006.490972222222</c:v>
                </c:pt>
                <c:pt idx="708">
                  <c:v>40006.491666666574</c:v>
                </c:pt>
                <c:pt idx="709">
                  <c:v>40006.492361111043</c:v>
                </c:pt>
                <c:pt idx="710">
                  <c:v>40006.493055555555</c:v>
                </c:pt>
                <c:pt idx="711">
                  <c:v>40006.493749999994</c:v>
                </c:pt>
                <c:pt idx="712">
                  <c:v>40006.494444444441</c:v>
                </c:pt>
                <c:pt idx="713">
                  <c:v>40006.495138888888</c:v>
                </c:pt>
                <c:pt idx="714">
                  <c:v>40006.495833333334</c:v>
                </c:pt>
                <c:pt idx="715">
                  <c:v>40006.496527777781</c:v>
                </c:pt>
                <c:pt idx="716">
                  <c:v>40006.49722222222</c:v>
                </c:pt>
                <c:pt idx="717">
                  <c:v>40006.497916666609</c:v>
                </c:pt>
                <c:pt idx="718">
                  <c:v>40006.498611111114</c:v>
                </c:pt>
                <c:pt idx="719">
                  <c:v>40006.499305555524</c:v>
                </c:pt>
                <c:pt idx="720">
                  <c:v>40006.5</c:v>
                </c:pt>
                <c:pt idx="721">
                  <c:v>40006.500694444527</c:v>
                </c:pt>
                <c:pt idx="722">
                  <c:v>40006.501388888886</c:v>
                </c:pt>
                <c:pt idx="723">
                  <c:v>40006.502083333326</c:v>
                </c:pt>
                <c:pt idx="724">
                  <c:v>40006.50277777778</c:v>
                </c:pt>
                <c:pt idx="725">
                  <c:v>40006.503472222204</c:v>
                </c:pt>
                <c:pt idx="726">
                  <c:v>40006.504166666607</c:v>
                </c:pt>
                <c:pt idx="727">
                  <c:v>40006.504861111105</c:v>
                </c:pt>
                <c:pt idx="728">
                  <c:v>40006.505555555559</c:v>
                </c:pt>
                <c:pt idx="729">
                  <c:v>40006.506250000013</c:v>
                </c:pt>
                <c:pt idx="730">
                  <c:v>40006.506944444511</c:v>
                </c:pt>
                <c:pt idx="731">
                  <c:v>40006.507638888892</c:v>
                </c:pt>
                <c:pt idx="732">
                  <c:v>40006.508333333331</c:v>
                </c:pt>
                <c:pt idx="733">
                  <c:v>40006.509027777778</c:v>
                </c:pt>
                <c:pt idx="734">
                  <c:v>40006.509722222225</c:v>
                </c:pt>
                <c:pt idx="735">
                  <c:v>40006.510416666664</c:v>
                </c:pt>
                <c:pt idx="736">
                  <c:v>40006.511111111104</c:v>
                </c:pt>
                <c:pt idx="737">
                  <c:v>40006.511805555558</c:v>
                </c:pt>
                <c:pt idx="738">
                  <c:v>40006.512500000012</c:v>
                </c:pt>
                <c:pt idx="739">
                  <c:v>40006.513194444502</c:v>
                </c:pt>
                <c:pt idx="740">
                  <c:v>40006.513888888891</c:v>
                </c:pt>
                <c:pt idx="741">
                  <c:v>40006.51458333333</c:v>
                </c:pt>
                <c:pt idx="742">
                  <c:v>40006.515277777791</c:v>
                </c:pt>
                <c:pt idx="743">
                  <c:v>40006.515972222223</c:v>
                </c:pt>
                <c:pt idx="744">
                  <c:v>40006.51666666667</c:v>
                </c:pt>
                <c:pt idx="745">
                  <c:v>40006.517361111051</c:v>
                </c:pt>
                <c:pt idx="746">
                  <c:v>40006.518055555563</c:v>
                </c:pt>
                <c:pt idx="747">
                  <c:v>40006.518750000003</c:v>
                </c:pt>
                <c:pt idx="748">
                  <c:v>40006.519444444442</c:v>
                </c:pt>
                <c:pt idx="749">
                  <c:v>40006.520138888889</c:v>
                </c:pt>
                <c:pt idx="750">
                  <c:v>40006.520833333336</c:v>
                </c:pt>
                <c:pt idx="751">
                  <c:v>40006.521527777775</c:v>
                </c:pt>
                <c:pt idx="752">
                  <c:v>40006.522222222222</c:v>
                </c:pt>
                <c:pt idx="753">
                  <c:v>40006.522916666654</c:v>
                </c:pt>
                <c:pt idx="754">
                  <c:v>40006.523611111043</c:v>
                </c:pt>
                <c:pt idx="755">
                  <c:v>40006.524305555555</c:v>
                </c:pt>
                <c:pt idx="756">
                  <c:v>40006.525000000001</c:v>
                </c:pt>
                <c:pt idx="757">
                  <c:v>40006.525694444441</c:v>
                </c:pt>
                <c:pt idx="758">
                  <c:v>40006.526388888888</c:v>
                </c:pt>
                <c:pt idx="759">
                  <c:v>40006.527083333247</c:v>
                </c:pt>
                <c:pt idx="760">
                  <c:v>40006.527777777774</c:v>
                </c:pt>
                <c:pt idx="761">
                  <c:v>40006.52847222222</c:v>
                </c:pt>
                <c:pt idx="762">
                  <c:v>40006.529166666573</c:v>
                </c:pt>
                <c:pt idx="763">
                  <c:v>40006.529861111034</c:v>
                </c:pt>
                <c:pt idx="764">
                  <c:v>40006.530555555553</c:v>
                </c:pt>
                <c:pt idx="765">
                  <c:v>40006.53125</c:v>
                </c:pt>
                <c:pt idx="766">
                  <c:v>40006.531944444447</c:v>
                </c:pt>
                <c:pt idx="767">
                  <c:v>40006.532638888893</c:v>
                </c:pt>
                <c:pt idx="768">
                  <c:v>40006.533333333326</c:v>
                </c:pt>
                <c:pt idx="769">
                  <c:v>40006.53402777778</c:v>
                </c:pt>
                <c:pt idx="770">
                  <c:v>40006.534722222204</c:v>
                </c:pt>
                <c:pt idx="771">
                  <c:v>40006.535416666607</c:v>
                </c:pt>
                <c:pt idx="772">
                  <c:v>40006.536111111105</c:v>
                </c:pt>
                <c:pt idx="773">
                  <c:v>40006.536805555559</c:v>
                </c:pt>
                <c:pt idx="774">
                  <c:v>40006.537499999999</c:v>
                </c:pt>
                <c:pt idx="775">
                  <c:v>40006.538194444511</c:v>
                </c:pt>
                <c:pt idx="776">
                  <c:v>40006.538888888892</c:v>
                </c:pt>
                <c:pt idx="777">
                  <c:v>40006.539583333324</c:v>
                </c:pt>
                <c:pt idx="778">
                  <c:v>40006.540277777793</c:v>
                </c:pt>
                <c:pt idx="779">
                  <c:v>40006.540972222232</c:v>
                </c:pt>
                <c:pt idx="780">
                  <c:v>40006.541666666591</c:v>
                </c:pt>
                <c:pt idx="781">
                  <c:v>40006.542361111104</c:v>
                </c:pt>
                <c:pt idx="782">
                  <c:v>40006.543055555558</c:v>
                </c:pt>
                <c:pt idx="783">
                  <c:v>40006.543749999997</c:v>
                </c:pt>
                <c:pt idx="784">
                  <c:v>40006.544444444502</c:v>
                </c:pt>
                <c:pt idx="785">
                  <c:v>40006.545138888891</c:v>
                </c:pt>
                <c:pt idx="786">
                  <c:v>40006.54583333333</c:v>
                </c:pt>
                <c:pt idx="787">
                  <c:v>40006.546527777791</c:v>
                </c:pt>
                <c:pt idx="788">
                  <c:v>40006.547222222223</c:v>
                </c:pt>
                <c:pt idx="789">
                  <c:v>40006.54791666667</c:v>
                </c:pt>
                <c:pt idx="790">
                  <c:v>40006.548611111109</c:v>
                </c:pt>
                <c:pt idx="791">
                  <c:v>40006.549305555556</c:v>
                </c:pt>
                <c:pt idx="792">
                  <c:v>40006.550000000003</c:v>
                </c:pt>
                <c:pt idx="793">
                  <c:v>40006.550694444544</c:v>
                </c:pt>
                <c:pt idx="794">
                  <c:v>40006.551388888889</c:v>
                </c:pt>
                <c:pt idx="795">
                  <c:v>40006.552083333336</c:v>
                </c:pt>
                <c:pt idx="796">
                  <c:v>40006.552777777782</c:v>
                </c:pt>
                <c:pt idx="797">
                  <c:v>40006.553472222222</c:v>
                </c:pt>
                <c:pt idx="798">
                  <c:v>40006.554166666654</c:v>
                </c:pt>
                <c:pt idx="799">
                  <c:v>40006.554861111108</c:v>
                </c:pt>
                <c:pt idx="800">
                  <c:v>40006.555555555562</c:v>
                </c:pt>
                <c:pt idx="801">
                  <c:v>40006.55625000006</c:v>
                </c:pt>
                <c:pt idx="802">
                  <c:v>40006.556944444535</c:v>
                </c:pt>
                <c:pt idx="803">
                  <c:v>40006.557638888953</c:v>
                </c:pt>
                <c:pt idx="804">
                  <c:v>40006.558333333342</c:v>
                </c:pt>
                <c:pt idx="805">
                  <c:v>40006.559027777781</c:v>
                </c:pt>
                <c:pt idx="806">
                  <c:v>40006.55972222222</c:v>
                </c:pt>
                <c:pt idx="807">
                  <c:v>40006.560416666609</c:v>
                </c:pt>
                <c:pt idx="808">
                  <c:v>40006.561111111034</c:v>
                </c:pt>
                <c:pt idx="809">
                  <c:v>40006.561805555524</c:v>
                </c:pt>
                <c:pt idx="810">
                  <c:v>40006.5625</c:v>
                </c:pt>
                <c:pt idx="811">
                  <c:v>40006.563194444447</c:v>
                </c:pt>
                <c:pt idx="812">
                  <c:v>40006.563888888886</c:v>
                </c:pt>
                <c:pt idx="813">
                  <c:v>40006.564583333326</c:v>
                </c:pt>
                <c:pt idx="814">
                  <c:v>40006.56527777778</c:v>
                </c:pt>
                <c:pt idx="815">
                  <c:v>40006.565972222204</c:v>
                </c:pt>
                <c:pt idx="816">
                  <c:v>40006.566666666607</c:v>
                </c:pt>
                <c:pt idx="817">
                  <c:v>40006.567361111003</c:v>
                </c:pt>
                <c:pt idx="818">
                  <c:v>40006.568055555559</c:v>
                </c:pt>
                <c:pt idx="819">
                  <c:v>40006.568749999999</c:v>
                </c:pt>
                <c:pt idx="820">
                  <c:v>40006.569444444445</c:v>
                </c:pt>
                <c:pt idx="821">
                  <c:v>40006.570138888892</c:v>
                </c:pt>
                <c:pt idx="822">
                  <c:v>40006.570833333331</c:v>
                </c:pt>
                <c:pt idx="823">
                  <c:v>40006.571527777778</c:v>
                </c:pt>
                <c:pt idx="824">
                  <c:v>40006.572222222232</c:v>
                </c:pt>
                <c:pt idx="825">
                  <c:v>40006.572916666664</c:v>
                </c:pt>
                <c:pt idx="826">
                  <c:v>40006.573611111104</c:v>
                </c:pt>
                <c:pt idx="827">
                  <c:v>40006.574305555558</c:v>
                </c:pt>
                <c:pt idx="828">
                  <c:v>40006.575000000004</c:v>
                </c:pt>
                <c:pt idx="829">
                  <c:v>40006.575694444502</c:v>
                </c:pt>
                <c:pt idx="830">
                  <c:v>40006.576388888891</c:v>
                </c:pt>
                <c:pt idx="831">
                  <c:v>40006.577083333272</c:v>
                </c:pt>
                <c:pt idx="832">
                  <c:v>40006.577777777777</c:v>
                </c:pt>
                <c:pt idx="833">
                  <c:v>40006.578472222223</c:v>
                </c:pt>
                <c:pt idx="834">
                  <c:v>40006.57916666659</c:v>
                </c:pt>
                <c:pt idx="835">
                  <c:v>40006.579861111051</c:v>
                </c:pt>
                <c:pt idx="836">
                  <c:v>40006.580555555563</c:v>
                </c:pt>
                <c:pt idx="837">
                  <c:v>40006.581250000003</c:v>
                </c:pt>
                <c:pt idx="838">
                  <c:v>40006.581944444442</c:v>
                </c:pt>
                <c:pt idx="839">
                  <c:v>40006.582638888969</c:v>
                </c:pt>
                <c:pt idx="840">
                  <c:v>40006.583333333336</c:v>
                </c:pt>
                <c:pt idx="841">
                  <c:v>40006.584027777782</c:v>
                </c:pt>
                <c:pt idx="842">
                  <c:v>40006.584722222222</c:v>
                </c:pt>
                <c:pt idx="843">
                  <c:v>40006.585416666654</c:v>
                </c:pt>
                <c:pt idx="844">
                  <c:v>40006.586111111108</c:v>
                </c:pt>
                <c:pt idx="845">
                  <c:v>40006.586805555562</c:v>
                </c:pt>
                <c:pt idx="846">
                  <c:v>40006.587500000001</c:v>
                </c:pt>
                <c:pt idx="847">
                  <c:v>40006.588194444535</c:v>
                </c:pt>
                <c:pt idx="848">
                  <c:v>40006.588888888953</c:v>
                </c:pt>
                <c:pt idx="849">
                  <c:v>40006.589583333334</c:v>
                </c:pt>
                <c:pt idx="850">
                  <c:v>40006.590277777781</c:v>
                </c:pt>
                <c:pt idx="851">
                  <c:v>40006.59097222222</c:v>
                </c:pt>
                <c:pt idx="852">
                  <c:v>40006.591666666573</c:v>
                </c:pt>
                <c:pt idx="853">
                  <c:v>40006.592361111034</c:v>
                </c:pt>
                <c:pt idx="854">
                  <c:v>40006.593055555524</c:v>
                </c:pt>
                <c:pt idx="855">
                  <c:v>40006.593749999985</c:v>
                </c:pt>
                <c:pt idx="856">
                  <c:v>40006.594444444447</c:v>
                </c:pt>
                <c:pt idx="857">
                  <c:v>40006.595138888886</c:v>
                </c:pt>
                <c:pt idx="858">
                  <c:v>40006.595833333326</c:v>
                </c:pt>
                <c:pt idx="859">
                  <c:v>40006.59652777778</c:v>
                </c:pt>
                <c:pt idx="860">
                  <c:v>40006.597222222204</c:v>
                </c:pt>
                <c:pt idx="861">
                  <c:v>40006.597916666607</c:v>
                </c:pt>
                <c:pt idx="862">
                  <c:v>40006.598611111105</c:v>
                </c:pt>
                <c:pt idx="863">
                  <c:v>40006.599305555501</c:v>
                </c:pt>
                <c:pt idx="864">
                  <c:v>40006.6</c:v>
                </c:pt>
                <c:pt idx="865">
                  <c:v>40006.600694444511</c:v>
                </c:pt>
                <c:pt idx="866">
                  <c:v>40006.601388888885</c:v>
                </c:pt>
                <c:pt idx="867">
                  <c:v>40006.602083333324</c:v>
                </c:pt>
                <c:pt idx="868">
                  <c:v>40006.602777777778</c:v>
                </c:pt>
                <c:pt idx="869">
                  <c:v>40006.603472222225</c:v>
                </c:pt>
                <c:pt idx="870">
                  <c:v>40006.604166666591</c:v>
                </c:pt>
                <c:pt idx="871">
                  <c:v>40006.604861111104</c:v>
                </c:pt>
                <c:pt idx="872">
                  <c:v>40006.605555555558</c:v>
                </c:pt>
                <c:pt idx="873">
                  <c:v>40006.606250000012</c:v>
                </c:pt>
                <c:pt idx="874">
                  <c:v>40006.606944444502</c:v>
                </c:pt>
                <c:pt idx="875">
                  <c:v>40006.607638888891</c:v>
                </c:pt>
                <c:pt idx="876">
                  <c:v>40006.60833333333</c:v>
                </c:pt>
                <c:pt idx="877">
                  <c:v>40006.609027777777</c:v>
                </c:pt>
                <c:pt idx="878">
                  <c:v>40006.609722222194</c:v>
                </c:pt>
                <c:pt idx="879">
                  <c:v>40006.61041666667</c:v>
                </c:pt>
                <c:pt idx="880">
                  <c:v>40006.611111111051</c:v>
                </c:pt>
                <c:pt idx="881">
                  <c:v>40006.611805555556</c:v>
                </c:pt>
                <c:pt idx="882">
                  <c:v>40006.612500000003</c:v>
                </c:pt>
                <c:pt idx="883">
                  <c:v>40006.613194444442</c:v>
                </c:pt>
                <c:pt idx="884">
                  <c:v>40006.613888888889</c:v>
                </c:pt>
                <c:pt idx="885">
                  <c:v>40006.614583333336</c:v>
                </c:pt>
                <c:pt idx="886">
                  <c:v>40006.615277777782</c:v>
                </c:pt>
                <c:pt idx="887">
                  <c:v>40006.615972222222</c:v>
                </c:pt>
                <c:pt idx="888">
                  <c:v>40006.616666666654</c:v>
                </c:pt>
                <c:pt idx="889">
                  <c:v>40006.617361111043</c:v>
                </c:pt>
                <c:pt idx="890">
                  <c:v>40006.618055555562</c:v>
                </c:pt>
                <c:pt idx="891">
                  <c:v>40006.618750000001</c:v>
                </c:pt>
                <c:pt idx="892">
                  <c:v>40006.619444444441</c:v>
                </c:pt>
                <c:pt idx="893">
                  <c:v>40006.620138888888</c:v>
                </c:pt>
                <c:pt idx="894">
                  <c:v>40006.620833333334</c:v>
                </c:pt>
                <c:pt idx="895">
                  <c:v>40006.621527777774</c:v>
                </c:pt>
                <c:pt idx="896">
                  <c:v>40006.62222222222</c:v>
                </c:pt>
                <c:pt idx="897">
                  <c:v>40006.622916666609</c:v>
                </c:pt>
                <c:pt idx="898">
                  <c:v>40006.623611111034</c:v>
                </c:pt>
                <c:pt idx="899">
                  <c:v>40006.624305555524</c:v>
                </c:pt>
                <c:pt idx="900">
                  <c:v>40006.624999999993</c:v>
                </c:pt>
                <c:pt idx="901">
                  <c:v>40006.625694444447</c:v>
                </c:pt>
                <c:pt idx="902">
                  <c:v>40006.626388888886</c:v>
                </c:pt>
                <c:pt idx="903">
                  <c:v>40006.627083333224</c:v>
                </c:pt>
                <c:pt idx="904">
                  <c:v>40006.627777777714</c:v>
                </c:pt>
                <c:pt idx="905">
                  <c:v>40006.628472222204</c:v>
                </c:pt>
                <c:pt idx="906">
                  <c:v>40006.629166666564</c:v>
                </c:pt>
                <c:pt idx="907">
                  <c:v>40006.629861111003</c:v>
                </c:pt>
                <c:pt idx="908">
                  <c:v>40006.630555555559</c:v>
                </c:pt>
                <c:pt idx="909">
                  <c:v>40006.631249999999</c:v>
                </c:pt>
                <c:pt idx="910">
                  <c:v>40006.631944444445</c:v>
                </c:pt>
                <c:pt idx="911">
                  <c:v>40006.632638888892</c:v>
                </c:pt>
                <c:pt idx="912">
                  <c:v>40006.633333333324</c:v>
                </c:pt>
                <c:pt idx="913">
                  <c:v>40006.634027777778</c:v>
                </c:pt>
                <c:pt idx="914">
                  <c:v>40006.634722222225</c:v>
                </c:pt>
                <c:pt idx="915">
                  <c:v>40006.635416666591</c:v>
                </c:pt>
                <c:pt idx="916">
                  <c:v>40006.636111111104</c:v>
                </c:pt>
                <c:pt idx="917">
                  <c:v>40006.636805555558</c:v>
                </c:pt>
                <c:pt idx="918">
                  <c:v>40006.637499999997</c:v>
                </c:pt>
                <c:pt idx="919">
                  <c:v>40006.638194444502</c:v>
                </c:pt>
                <c:pt idx="920">
                  <c:v>40006.638888888891</c:v>
                </c:pt>
                <c:pt idx="921">
                  <c:v>40006.639583333272</c:v>
                </c:pt>
                <c:pt idx="922">
                  <c:v>40006.640277777791</c:v>
                </c:pt>
                <c:pt idx="923">
                  <c:v>40006.640972222223</c:v>
                </c:pt>
                <c:pt idx="924">
                  <c:v>40006.64166666659</c:v>
                </c:pt>
                <c:pt idx="925">
                  <c:v>40006.642361111051</c:v>
                </c:pt>
                <c:pt idx="926">
                  <c:v>40006.643055555556</c:v>
                </c:pt>
                <c:pt idx="927">
                  <c:v>40006.643749999996</c:v>
                </c:pt>
                <c:pt idx="928">
                  <c:v>40006.644444444442</c:v>
                </c:pt>
                <c:pt idx="929">
                  <c:v>40006.645138888889</c:v>
                </c:pt>
                <c:pt idx="930">
                  <c:v>40006.645833333336</c:v>
                </c:pt>
                <c:pt idx="931">
                  <c:v>40006.646527777782</c:v>
                </c:pt>
                <c:pt idx="932">
                  <c:v>40006.647222222222</c:v>
                </c:pt>
                <c:pt idx="933">
                  <c:v>40006.647916666654</c:v>
                </c:pt>
                <c:pt idx="934">
                  <c:v>40006.648611111108</c:v>
                </c:pt>
                <c:pt idx="935">
                  <c:v>40006.649305555555</c:v>
                </c:pt>
                <c:pt idx="936">
                  <c:v>40006.65</c:v>
                </c:pt>
                <c:pt idx="937">
                  <c:v>40006.650694444535</c:v>
                </c:pt>
                <c:pt idx="938">
                  <c:v>40006.651388888888</c:v>
                </c:pt>
                <c:pt idx="939">
                  <c:v>40006.652083333334</c:v>
                </c:pt>
                <c:pt idx="940">
                  <c:v>40006.652777777781</c:v>
                </c:pt>
                <c:pt idx="941">
                  <c:v>40006.65347222222</c:v>
                </c:pt>
                <c:pt idx="942">
                  <c:v>40006.654166666609</c:v>
                </c:pt>
                <c:pt idx="943">
                  <c:v>40006.654861111114</c:v>
                </c:pt>
                <c:pt idx="944">
                  <c:v>40006.655555555553</c:v>
                </c:pt>
                <c:pt idx="945">
                  <c:v>40006.656250000058</c:v>
                </c:pt>
                <c:pt idx="946">
                  <c:v>40006.656944444527</c:v>
                </c:pt>
                <c:pt idx="947">
                  <c:v>40006.657638888893</c:v>
                </c:pt>
                <c:pt idx="948">
                  <c:v>40006.658333333333</c:v>
                </c:pt>
                <c:pt idx="949">
                  <c:v>40006.65902777778</c:v>
                </c:pt>
                <c:pt idx="950">
                  <c:v>40006.659722222204</c:v>
                </c:pt>
                <c:pt idx="951">
                  <c:v>40006.660416666607</c:v>
                </c:pt>
                <c:pt idx="952">
                  <c:v>40006.661111111003</c:v>
                </c:pt>
                <c:pt idx="953">
                  <c:v>40006.661805555501</c:v>
                </c:pt>
                <c:pt idx="954">
                  <c:v>40006.662499999999</c:v>
                </c:pt>
                <c:pt idx="955">
                  <c:v>40006.663194444445</c:v>
                </c:pt>
                <c:pt idx="956">
                  <c:v>40006.663888888885</c:v>
                </c:pt>
                <c:pt idx="957">
                  <c:v>40006.664583333324</c:v>
                </c:pt>
                <c:pt idx="958">
                  <c:v>40006.665277777778</c:v>
                </c:pt>
                <c:pt idx="959">
                  <c:v>40006.665972222225</c:v>
                </c:pt>
                <c:pt idx="960">
                  <c:v>40006.666666666591</c:v>
                </c:pt>
                <c:pt idx="961">
                  <c:v>40006.667361111002</c:v>
                </c:pt>
                <c:pt idx="962">
                  <c:v>40006.668055555558</c:v>
                </c:pt>
                <c:pt idx="963">
                  <c:v>40006.668749999997</c:v>
                </c:pt>
                <c:pt idx="964">
                  <c:v>40006.669444444444</c:v>
                </c:pt>
                <c:pt idx="965">
                  <c:v>40006.670138888891</c:v>
                </c:pt>
                <c:pt idx="966">
                  <c:v>40006.67083333333</c:v>
                </c:pt>
                <c:pt idx="967">
                  <c:v>40006.671527777777</c:v>
                </c:pt>
                <c:pt idx="968">
                  <c:v>40006.672222222223</c:v>
                </c:pt>
                <c:pt idx="969">
                  <c:v>40006.67291666667</c:v>
                </c:pt>
                <c:pt idx="970">
                  <c:v>40006.673611111051</c:v>
                </c:pt>
                <c:pt idx="971">
                  <c:v>40006.674305555556</c:v>
                </c:pt>
                <c:pt idx="972">
                  <c:v>40006.675000000003</c:v>
                </c:pt>
                <c:pt idx="973">
                  <c:v>40006.675694444442</c:v>
                </c:pt>
                <c:pt idx="974">
                  <c:v>40006.676388888889</c:v>
                </c:pt>
                <c:pt idx="975">
                  <c:v>40006.67708333327</c:v>
                </c:pt>
                <c:pt idx="976">
                  <c:v>40006.677777777775</c:v>
                </c:pt>
                <c:pt idx="977">
                  <c:v>40006.678472222222</c:v>
                </c:pt>
                <c:pt idx="978">
                  <c:v>40006.679166666574</c:v>
                </c:pt>
                <c:pt idx="979">
                  <c:v>40006.679861111043</c:v>
                </c:pt>
                <c:pt idx="980">
                  <c:v>40006.680555555562</c:v>
                </c:pt>
                <c:pt idx="981">
                  <c:v>40006.681250000001</c:v>
                </c:pt>
                <c:pt idx="982">
                  <c:v>40006.681944444441</c:v>
                </c:pt>
                <c:pt idx="983">
                  <c:v>40006.682638888953</c:v>
                </c:pt>
                <c:pt idx="984">
                  <c:v>40006.683333333334</c:v>
                </c:pt>
                <c:pt idx="985">
                  <c:v>40006.684027777781</c:v>
                </c:pt>
                <c:pt idx="986">
                  <c:v>40006.68472222222</c:v>
                </c:pt>
                <c:pt idx="987">
                  <c:v>40006.685416666609</c:v>
                </c:pt>
                <c:pt idx="988">
                  <c:v>40006.686111111114</c:v>
                </c:pt>
                <c:pt idx="989">
                  <c:v>40006.686805555553</c:v>
                </c:pt>
                <c:pt idx="990">
                  <c:v>40006.6875</c:v>
                </c:pt>
                <c:pt idx="991">
                  <c:v>40006.688194444527</c:v>
                </c:pt>
                <c:pt idx="992">
                  <c:v>40006.688888888893</c:v>
                </c:pt>
                <c:pt idx="993">
                  <c:v>40006.689583333326</c:v>
                </c:pt>
                <c:pt idx="994">
                  <c:v>40006.69027777778</c:v>
                </c:pt>
                <c:pt idx="995">
                  <c:v>40006.690972222204</c:v>
                </c:pt>
                <c:pt idx="996">
                  <c:v>40006.691666666564</c:v>
                </c:pt>
                <c:pt idx="997">
                  <c:v>40006.692361111003</c:v>
                </c:pt>
                <c:pt idx="998">
                  <c:v>40006.693055555501</c:v>
                </c:pt>
                <c:pt idx="999">
                  <c:v>40006.693749999984</c:v>
                </c:pt>
                <c:pt idx="1000">
                  <c:v>40006.694444444445</c:v>
                </c:pt>
                <c:pt idx="1001">
                  <c:v>40006.695138888885</c:v>
                </c:pt>
                <c:pt idx="1002">
                  <c:v>40006.695833333324</c:v>
                </c:pt>
                <c:pt idx="1003">
                  <c:v>40006.696527777778</c:v>
                </c:pt>
                <c:pt idx="1004">
                  <c:v>40006.697222222225</c:v>
                </c:pt>
                <c:pt idx="1005">
                  <c:v>40006.697916666591</c:v>
                </c:pt>
                <c:pt idx="1006">
                  <c:v>40006.698611111104</c:v>
                </c:pt>
                <c:pt idx="1007">
                  <c:v>40006.699305555485</c:v>
                </c:pt>
                <c:pt idx="1008">
                  <c:v>40006.699999999997</c:v>
                </c:pt>
                <c:pt idx="1009">
                  <c:v>40006.700694444502</c:v>
                </c:pt>
                <c:pt idx="1010">
                  <c:v>40006.701388888876</c:v>
                </c:pt>
                <c:pt idx="1011">
                  <c:v>40006.702083333272</c:v>
                </c:pt>
                <c:pt idx="1012">
                  <c:v>40006.702777777777</c:v>
                </c:pt>
                <c:pt idx="1013">
                  <c:v>40006.703472222194</c:v>
                </c:pt>
                <c:pt idx="1014">
                  <c:v>40006.70416666659</c:v>
                </c:pt>
                <c:pt idx="1015">
                  <c:v>40006.704861111051</c:v>
                </c:pt>
                <c:pt idx="1016">
                  <c:v>40006.705555555556</c:v>
                </c:pt>
                <c:pt idx="1017">
                  <c:v>40006.706250000003</c:v>
                </c:pt>
                <c:pt idx="1018">
                  <c:v>40006.706944444442</c:v>
                </c:pt>
                <c:pt idx="1019">
                  <c:v>40006.707638888889</c:v>
                </c:pt>
                <c:pt idx="1020">
                  <c:v>40006.708333333336</c:v>
                </c:pt>
                <c:pt idx="1021">
                  <c:v>40006.709027777775</c:v>
                </c:pt>
                <c:pt idx="1022">
                  <c:v>40006.709722222186</c:v>
                </c:pt>
                <c:pt idx="1023">
                  <c:v>40006.710416666654</c:v>
                </c:pt>
                <c:pt idx="1024">
                  <c:v>40006.711111111043</c:v>
                </c:pt>
                <c:pt idx="1025">
                  <c:v>40006.711805555555</c:v>
                </c:pt>
                <c:pt idx="1026">
                  <c:v>40006.712500000001</c:v>
                </c:pt>
                <c:pt idx="1027">
                  <c:v>40006.713194444441</c:v>
                </c:pt>
                <c:pt idx="1028">
                  <c:v>40006.713888888888</c:v>
                </c:pt>
                <c:pt idx="1029">
                  <c:v>40006.714583333334</c:v>
                </c:pt>
                <c:pt idx="1030">
                  <c:v>40006.715277777781</c:v>
                </c:pt>
                <c:pt idx="1031">
                  <c:v>40006.71597222222</c:v>
                </c:pt>
                <c:pt idx="1032">
                  <c:v>40006.716666666609</c:v>
                </c:pt>
                <c:pt idx="1033">
                  <c:v>40006.717361111034</c:v>
                </c:pt>
                <c:pt idx="1034">
                  <c:v>40006.718055555553</c:v>
                </c:pt>
                <c:pt idx="1035">
                  <c:v>40006.71875</c:v>
                </c:pt>
                <c:pt idx="1036">
                  <c:v>40006.719444444447</c:v>
                </c:pt>
                <c:pt idx="1037">
                  <c:v>40006.720138888886</c:v>
                </c:pt>
                <c:pt idx="1038">
                  <c:v>40006.720833333326</c:v>
                </c:pt>
                <c:pt idx="1039">
                  <c:v>40006.721527777714</c:v>
                </c:pt>
                <c:pt idx="1040">
                  <c:v>40006.722222222204</c:v>
                </c:pt>
                <c:pt idx="1041">
                  <c:v>40006.722916666607</c:v>
                </c:pt>
                <c:pt idx="1042">
                  <c:v>40006.723611111003</c:v>
                </c:pt>
                <c:pt idx="1043">
                  <c:v>40006.724305555501</c:v>
                </c:pt>
                <c:pt idx="1044">
                  <c:v>40006.724999999999</c:v>
                </c:pt>
                <c:pt idx="1045">
                  <c:v>40006.725694444445</c:v>
                </c:pt>
                <c:pt idx="1046">
                  <c:v>40006.726388888885</c:v>
                </c:pt>
                <c:pt idx="1047">
                  <c:v>40006.727083333215</c:v>
                </c:pt>
                <c:pt idx="1048">
                  <c:v>40006.727777777713</c:v>
                </c:pt>
                <c:pt idx="1049">
                  <c:v>40006.728472222225</c:v>
                </c:pt>
                <c:pt idx="1050">
                  <c:v>40006.729166666562</c:v>
                </c:pt>
                <c:pt idx="1051">
                  <c:v>40006.729861111002</c:v>
                </c:pt>
                <c:pt idx="1052">
                  <c:v>40006.730555555558</c:v>
                </c:pt>
                <c:pt idx="1053">
                  <c:v>40006.731249999997</c:v>
                </c:pt>
                <c:pt idx="1054">
                  <c:v>40006.731944444444</c:v>
                </c:pt>
                <c:pt idx="1055">
                  <c:v>40006.732638888891</c:v>
                </c:pt>
                <c:pt idx="1056">
                  <c:v>40006.733333333272</c:v>
                </c:pt>
                <c:pt idx="1057">
                  <c:v>40006.734027777777</c:v>
                </c:pt>
                <c:pt idx="1058">
                  <c:v>40006.734722222194</c:v>
                </c:pt>
                <c:pt idx="1059">
                  <c:v>40006.73541666659</c:v>
                </c:pt>
                <c:pt idx="1060">
                  <c:v>40006.736111111051</c:v>
                </c:pt>
                <c:pt idx="1061">
                  <c:v>40006.736805555556</c:v>
                </c:pt>
                <c:pt idx="1062">
                  <c:v>40006.737499999996</c:v>
                </c:pt>
                <c:pt idx="1063">
                  <c:v>40006.738194444442</c:v>
                </c:pt>
                <c:pt idx="1064">
                  <c:v>40006.738888888889</c:v>
                </c:pt>
                <c:pt idx="1065">
                  <c:v>40006.73958333327</c:v>
                </c:pt>
                <c:pt idx="1066">
                  <c:v>40006.740277777782</c:v>
                </c:pt>
                <c:pt idx="1067">
                  <c:v>40006.740972222222</c:v>
                </c:pt>
                <c:pt idx="1068">
                  <c:v>40006.741666666574</c:v>
                </c:pt>
                <c:pt idx="1069">
                  <c:v>40006.742361111043</c:v>
                </c:pt>
                <c:pt idx="1070">
                  <c:v>40006.743055555555</c:v>
                </c:pt>
                <c:pt idx="1071">
                  <c:v>40006.743749999994</c:v>
                </c:pt>
                <c:pt idx="1072">
                  <c:v>40006.744444444441</c:v>
                </c:pt>
                <c:pt idx="1073">
                  <c:v>40006.745138888888</c:v>
                </c:pt>
                <c:pt idx="1074">
                  <c:v>40006.745833333334</c:v>
                </c:pt>
                <c:pt idx="1075">
                  <c:v>40006.746527777781</c:v>
                </c:pt>
                <c:pt idx="1076">
                  <c:v>40006.74722222222</c:v>
                </c:pt>
                <c:pt idx="1077">
                  <c:v>40006.747916666609</c:v>
                </c:pt>
                <c:pt idx="1078">
                  <c:v>40006.748611111114</c:v>
                </c:pt>
                <c:pt idx="1079">
                  <c:v>40006.749305555524</c:v>
                </c:pt>
                <c:pt idx="1080">
                  <c:v>40006.75</c:v>
                </c:pt>
                <c:pt idx="1081">
                  <c:v>40006.750694444527</c:v>
                </c:pt>
                <c:pt idx="1082">
                  <c:v>40006.751388888886</c:v>
                </c:pt>
                <c:pt idx="1083">
                  <c:v>40006.752083333326</c:v>
                </c:pt>
                <c:pt idx="1084">
                  <c:v>40006.75277777778</c:v>
                </c:pt>
                <c:pt idx="1085">
                  <c:v>40006.753472222204</c:v>
                </c:pt>
                <c:pt idx="1086">
                  <c:v>40006.754166666607</c:v>
                </c:pt>
                <c:pt idx="1087">
                  <c:v>40006.754861111105</c:v>
                </c:pt>
                <c:pt idx="1088">
                  <c:v>40006.755555555559</c:v>
                </c:pt>
                <c:pt idx="1089">
                  <c:v>40006.756250000013</c:v>
                </c:pt>
                <c:pt idx="1090">
                  <c:v>40006.756944444511</c:v>
                </c:pt>
                <c:pt idx="1091">
                  <c:v>40006.757638888892</c:v>
                </c:pt>
                <c:pt idx="1092">
                  <c:v>40006.758333333331</c:v>
                </c:pt>
                <c:pt idx="1093">
                  <c:v>40006.759027777778</c:v>
                </c:pt>
                <c:pt idx="1094">
                  <c:v>40006.759722222225</c:v>
                </c:pt>
                <c:pt idx="1095">
                  <c:v>40006.760416666591</c:v>
                </c:pt>
                <c:pt idx="1096">
                  <c:v>40006.761111111002</c:v>
                </c:pt>
                <c:pt idx="1097">
                  <c:v>40006.761805555485</c:v>
                </c:pt>
                <c:pt idx="1098">
                  <c:v>40006.762499999997</c:v>
                </c:pt>
                <c:pt idx="1099">
                  <c:v>40006.763194444444</c:v>
                </c:pt>
                <c:pt idx="1100">
                  <c:v>40006.763888888876</c:v>
                </c:pt>
                <c:pt idx="1101">
                  <c:v>40006.764583333272</c:v>
                </c:pt>
                <c:pt idx="1102">
                  <c:v>40006.765277777777</c:v>
                </c:pt>
                <c:pt idx="1103">
                  <c:v>40006.765972222194</c:v>
                </c:pt>
                <c:pt idx="1104">
                  <c:v>40006.76666666659</c:v>
                </c:pt>
                <c:pt idx="1105">
                  <c:v>40006.767361110993</c:v>
                </c:pt>
                <c:pt idx="1106">
                  <c:v>40006.768055555556</c:v>
                </c:pt>
                <c:pt idx="1107">
                  <c:v>40006.768749999996</c:v>
                </c:pt>
                <c:pt idx="1108">
                  <c:v>40006.769444444435</c:v>
                </c:pt>
                <c:pt idx="1109">
                  <c:v>40006.770138888889</c:v>
                </c:pt>
                <c:pt idx="1110">
                  <c:v>40006.770833333336</c:v>
                </c:pt>
                <c:pt idx="1111">
                  <c:v>40006.771527777775</c:v>
                </c:pt>
                <c:pt idx="1112">
                  <c:v>40006.772222222222</c:v>
                </c:pt>
                <c:pt idx="1113">
                  <c:v>40006.772916666654</c:v>
                </c:pt>
                <c:pt idx="1114">
                  <c:v>40006.773611111043</c:v>
                </c:pt>
                <c:pt idx="1115">
                  <c:v>40006.774305555555</c:v>
                </c:pt>
                <c:pt idx="1116">
                  <c:v>40006.775000000001</c:v>
                </c:pt>
                <c:pt idx="1117">
                  <c:v>40006.775694444441</c:v>
                </c:pt>
                <c:pt idx="1118">
                  <c:v>40006.776388888888</c:v>
                </c:pt>
                <c:pt idx="1119">
                  <c:v>40006.777083333247</c:v>
                </c:pt>
                <c:pt idx="1120">
                  <c:v>40006.777777777774</c:v>
                </c:pt>
                <c:pt idx="1121">
                  <c:v>40006.77847222222</c:v>
                </c:pt>
                <c:pt idx="1122">
                  <c:v>40006.779166666573</c:v>
                </c:pt>
                <c:pt idx="1123">
                  <c:v>40006.779861111034</c:v>
                </c:pt>
                <c:pt idx="1124">
                  <c:v>40006.780555555553</c:v>
                </c:pt>
                <c:pt idx="1125">
                  <c:v>40006.78125</c:v>
                </c:pt>
                <c:pt idx="1126">
                  <c:v>40006.781944444447</c:v>
                </c:pt>
                <c:pt idx="1127">
                  <c:v>40006.782638888893</c:v>
                </c:pt>
                <c:pt idx="1128">
                  <c:v>40006.783333333326</c:v>
                </c:pt>
                <c:pt idx="1129">
                  <c:v>40006.78402777778</c:v>
                </c:pt>
                <c:pt idx="1130">
                  <c:v>40006.784722222204</c:v>
                </c:pt>
                <c:pt idx="1131">
                  <c:v>40006.785416666607</c:v>
                </c:pt>
                <c:pt idx="1132">
                  <c:v>40006.786111111105</c:v>
                </c:pt>
                <c:pt idx="1133">
                  <c:v>40006.786805555559</c:v>
                </c:pt>
                <c:pt idx="1134">
                  <c:v>40006.787499999999</c:v>
                </c:pt>
                <c:pt idx="1135">
                  <c:v>40006.788194444511</c:v>
                </c:pt>
                <c:pt idx="1136">
                  <c:v>40006.788888888892</c:v>
                </c:pt>
                <c:pt idx="1137">
                  <c:v>40006.789583333324</c:v>
                </c:pt>
                <c:pt idx="1138">
                  <c:v>40006.790277777778</c:v>
                </c:pt>
                <c:pt idx="1139">
                  <c:v>40006.790972222225</c:v>
                </c:pt>
                <c:pt idx="1140">
                  <c:v>40006.791666666562</c:v>
                </c:pt>
                <c:pt idx="1141">
                  <c:v>40006.792361111002</c:v>
                </c:pt>
                <c:pt idx="1142">
                  <c:v>40006.793055555485</c:v>
                </c:pt>
                <c:pt idx="1143">
                  <c:v>40006.793749999975</c:v>
                </c:pt>
                <c:pt idx="1144">
                  <c:v>40006.794444444444</c:v>
                </c:pt>
                <c:pt idx="1145">
                  <c:v>40006.795138888876</c:v>
                </c:pt>
                <c:pt idx="1146">
                  <c:v>40006.795833333272</c:v>
                </c:pt>
                <c:pt idx="1147">
                  <c:v>40006.796527777777</c:v>
                </c:pt>
                <c:pt idx="1148">
                  <c:v>40006.797222222194</c:v>
                </c:pt>
                <c:pt idx="1149">
                  <c:v>40006.79791666659</c:v>
                </c:pt>
                <c:pt idx="1150">
                  <c:v>40006.798611111051</c:v>
                </c:pt>
                <c:pt idx="1151">
                  <c:v>40006.799305555469</c:v>
                </c:pt>
                <c:pt idx="1152">
                  <c:v>40006.800000000003</c:v>
                </c:pt>
                <c:pt idx="1153">
                  <c:v>40006.800694444544</c:v>
                </c:pt>
                <c:pt idx="1154">
                  <c:v>40006.801388888889</c:v>
                </c:pt>
                <c:pt idx="1155">
                  <c:v>40006.802083333336</c:v>
                </c:pt>
                <c:pt idx="1156">
                  <c:v>40006.802777777782</c:v>
                </c:pt>
                <c:pt idx="1157">
                  <c:v>40006.803472222222</c:v>
                </c:pt>
                <c:pt idx="1158">
                  <c:v>40006.804166666654</c:v>
                </c:pt>
                <c:pt idx="1159">
                  <c:v>40006.804861111108</c:v>
                </c:pt>
                <c:pt idx="1160">
                  <c:v>40006.805555555562</c:v>
                </c:pt>
                <c:pt idx="1161">
                  <c:v>40006.80625000006</c:v>
                </c:pt>
                <c:pt idx="1162">
                  <c:v>40006.806944444535</c:v>
                </c:pt>
                <c:pt idx="1163">
                  <c:v>40006.807638888953</c:v>
                </c:pt>
                <c:pt idx="1164">
                  <c:v>40006.808333333342</c:v>
                </c:pt>
                <c:pt idx="1165">
                  <c:v>40006.809027777781</c:v>
                </c:pt>
                <c:pt idx="1166">
                  <c:v>40006.80972222222</c:v>
                </c:pt>
                <c:pt idx="1167">
                  <c:v>40006.810416666667</c:v>
                </c:pt>
                <c:pt idx="1168">
                  <c:v>40006.811111111114</c:v>
                </c:pt>
                <c:pt idx="1169">
                  <c:v>40006.811805555553</c:v>
                </c:pt>
                <c:pt idx="1170">
                  <c:v>40006.812500000058</c:v>
                </c:pt>
                <c:pt idx="1171">
                  <c:v>40006.813194444527</c:v>
                </c:pt>
                <c:pt idx="1172">
                  <c:v>40006.813888888893</c:v>
                </c:pt>
                <c:pt idx="1173">
                  <c:v>40006.814583333333</c:v>
                </c:pt>
                <c:pt idx="1174">
                  <c:v>40006.815277777838</c:v>
                </c:pt>
                <c:pt idx="1175">
                  <c:v>40006.815972222219</c:v>
                </c:pt>
                <c:pt idx="1176">
                  <c:v>40006.816666666666</c:v>
                </c:pt>
                <c:pt idx="1177">
                  <c:v>40006.817361111105</c:v>
                </c:pt>
                <c:pt idx="1178">
                  <c:v>40006.818055555603</c:v>
                </c:pt>
                <c:pt idx="1179">
                  <c:v>40006.818750000013</c:v>
                </c:pt>
                <c:pt idx="1180">
                  <c:v>40006.819444444511</c:v>
                </c:pt>
                <c:pt idx="1181">
                  <c:v>40006.820138888892</c:v>
                </c:pt>
                <c:pt idx="1182">
                  <c:v>40006.820833333331</c:v>
                </c:pt>
                <c:pt idx="1183">
                  <c:v>40006.821527777778</c:v>
                </c:pt>
                <c:pt idx="1184">
                  <c:v>40006.822222222232</c:v>
                </c:pt>
                <c:pt idx="1185">
                  <c:v>40006.822916666664</c:v>
                </c:pt>
                <c:pt idx="1186">
                  <c:v>40006.823611111104</c:v>
                </c:pt>
                <c:pt idx="1187">
                  <c:v>40006.824305555558</c:v>
                </c:pt>
                <c:pt idx="1188">
                  <c:v>40006.825000000004</c:v>
                </c:pt>
                <c:pt idx="1189">
                  <c:v>40006.825694444502</c:v>
                </c:pt>
                <c:pt idx="1190">
                  <c:v>40006.826388888891</c:v>
                </c:pt>
                <c:pt idx="1191">
                  <c:v>40006.827083333272</c:v>
                </c:pt>
                <c:pt idx="1192">
                  <c:v>40006.827777777777</c:v>
                </c:pt>
                <c:pt idx="1193">
                  <c:v>40006.828472222223</c:v>
                </c:pt>
                <c:pt idx="1194">
                  <c:v>40006.82916666659</c:v>
                </c:pt>
                <c:pt idx="1195">
                  <c:v>40006.829861111051</c:v>
                </c:pt>
                <c:pt idx="1196">
                  <c:v>40006.830555555563</c:v>
                </c:pt>
                <c:pt idx="1197">
                  <c:v>40006.831250000003</c:v>
                </c:pt>
                <c:pt idx="1198">
                  <c:v>40006.831944444442</c:v>
                </c:pt>
                <c:pt idx="1199">
                  <c:v>40006.832638888969</c:v>
                </c:pt>
                <c:pt idx="1200">
                  <c:v>40006.833333333336</c:v>
                </c:pt>
                <c:pt idx="1201">
                  <c:v>40006.834027777782</c:v>
                </c:pt>
                <c:pt idx="1202">
                  <c:v>40006.834722222222</c:v>
                </c:pt>
                <c:pt idx="1203">
                  <c:v>40006.835416666654</c:v>
                </c:pt>
                <c:pt idx="1204">
                  <c:v>40006.836111111108</c:v>
                </c:pt>
                <c:pt idx="1205">
                  <c:v>40006.836805555562</c:v>
                </c:pt>
                <c:pt idx="1206">
                  <c:v>40006.837500000001</c:v>
                </c:pt>
                <c:pt idx="1207">
                  <c:v>40006.838194444535</c:v>
                </c:pt>
                <c:pt idx="1208">
                  <c:v>40006.838888888953</c:v>
                </c:pt>
                <c:pt idx="1209">
                  <c:v>40006.839583333334</c:v>
                </c:pt>
                <c:pt idx="1210">
                  <c:v>40006.840277777846</c:v>
                </c:pt>
                <c:pt idx="1211">
                  <c:v>40006.840972222242</c:v>
                </c:pt>
                <c:pt idx="1212">
                  <c:v>40006.841666666609</c:v>
                </c:pt>
                <c:pt idx="1213">
                  <c:v>40006.842361111114</c:v>
                </c:pt>
                <c:pt idx="1214">
                  <c:v>40006.843055555553</c:v>
                </c:pt>
                <c:pt idx="1215">
                  <c:v>40006.84375</c:v>
                </c:pt>
                <c:pt idx="1216">
                  <c:v>40006.844444444527</c:v>
                </c:pt>
                <c:pt idx="1217">
                  <c:v>40006.845138888893</c:v>
                </c:pt>
                <c:pt idx="1218">
                  <c:v>40006.845833333333</c:v>
                </c:pt>
                <c:pt idx="1219">
                  <c:v>40006.846527777838</c:v>
                </c:pt>
                <c:pt idx="1220">
                  <c:v>40006.847222222219</c:v>
                </c:pt>
                <c:pt idx="1221">
                  <c:v>40006.847916666666</c:v>
                </c:pt>
                <c:pt idx="1222">
                  <c:v>40006.848611111112</c:v>
                </c:pt>
                <c:pt idx="1223">
                  <c:v>40006.849305555559</c:v>
                </c:pt>
                <c:pt idx="1224">
                  <c:v>40006.850000000013</c:v>
                </c:pt>
                <c:pt idx="1225">
                  <c:v>40006.850694444576</c:v>
                </c:pt>
                <c:pt idx="1226">
                  <c:v>40006.851388888892</c:v>
                </c:pt>
                <c:pt idx="1227">
                  <c:v>40006.852083333331</c:v>
                </c:pt>
                <c:pt idx="1228">
                  <c:v>40006.852777777793</c:v>
                </c:pt>
                <c:pt idx="1229">
                  <c:v>40006.853472222232</c:v>
                </c:pt>
                <c:pt idx="1230">
                  <c:v>40006.854166666664</c:v>
                </c:pt>
                <c:pt idx="1231">
                  <c:v>40006.854861111111</c:v>
                </c:pt>
                <c:pt idx="1232">
                  <c:v>40006.855555555601</c:v>
                </c:pt>
                <c:pt idx="1233">
                  <c:v>40006.856250000084</c:v>
                </c:pt>
                <c:pt idx="1234">
                  <c:v>40006.85694444456</c:v>
                </c:pt>
                <c:pt idx="1235">
                  <c:v>40006.857638888985</c:v>
                </c:pt>
                <c:pt idx="1236">
                  <c:v>40006.858333333395</c:v>
                </c:pt>
                <c:pt idx="1237">
                  <c:v>40006.859027777791</c:v>
                </c:pt>
                <c:pt idx="1238">
                  <c:v>40006.859722222223</c:v>
                </c:pt>
                <c:pt idx="1239">
                  <c:v>40006.86041666667</c:v>
                </c:pt>
                <c:pt idx="1240">
                  <c:v>40006.861111111051</c:v>
                </c:pt>
                <c:pt idx="1241">
                  <c:v>40006.861805555556</c:v>
                </c:pt>
                <c:pt idx="1242">
                  <c:v>40006.862500000003</c:v>
                </c:pt>
                <c:pt idx="1243">
                  <c:v>40006.863194444442</c:v>
                </c:pt>
                <c:pt idx="1244">
                  <c:v>40006.863888888889</c:v>
                </c:pt>
                <c:pt idx="1245">
                  <c:v>40006.864583333336</c:v>
                </c:pt>
                <c:pt idx="1246">
                  <c:v>40006.865277777782</c:v>
                </c:pt>
                <c:pt idx="1247">
                  <c:v>40006.865972222222</c:v>
                </c:pt>
                <c:pt idx="1248">
                  <c:v>40006.866666666654</c:v>
                </c:pt>
                <c:pt idx="1249">
                  <c:v>40006.867361111043</c:v>
                </c:pt>
                <c:pt idx="1250">
                  <c:v>40006.868055555562</c:v>
                </c:pt>
                <c:pt idx="1251">
                  <c:v>40006.868750000001</c:v>
                </c:pt>
                <c:pt idx="1252">
                  <c:v>40006.869444444441</c:v>
                </c:pt>
                <c:pt idx="1253">
                  <c:v>40006.870138888953</c:v>
                </c:pt>
                <c:pt idx="1254">
                  <c:v>40006.870833333342</c:v>
                </c:pt>
                <c:pt idx="1255">
                  <c:v>40006.871527777781</c:v>
                </c:pt>
                <c:pt idx="1256">
                  <c:v>40006.872222222242</c:v>
                </c:pt>
                <c:pt idx="1257">
                  <c:v>40006.872916666667</c:v>
                </c:pt>
                <c:pt idx="1258">
                  <c:v>40006.873611111114</c:v>
                </c:pt>
                <c:pt idx="1259">
                  <c:v>40006.874305555553</c:v>
                </c:pt>
                <c:pt idx="1260">
                  <c:v>40006.875</c:v>
                </c:pt>
                <c:pt idx="1261">
                  <c:v>40006.875694444527</c:v>
                </c:pt>
                <c:pt idx="1262">
                  <c:v>40006.876388888893</c:v>
                </c:pt>
                <c:pt idx="1263">
                  <c:v>40006.877083333326</c:v>
                </c:pt>
                <c:pt idx="1264">
                  <c:v>40006.87777777778</c:v>
                </c:pt>
                <c:pt idx="1265">
                  <c:v>40006.878472222219</c:v>
                </c:pt>
                <c:pt idx="1266">
                  <c:v>40006.879166666607</c:v>
                </c:pt>
                <c:pt idx="1267">
                  <c:v>40006.879861111105</c:v>
                </c:pt>
                <c:pt idx="1268">
                  <c:v>40006.880555555603</c:v>
                </c:pt>
                <c:pt idx="1269">
                  <c:v>40006.881250000013</c:v>
                </c:pt>
                <c:pt idx="1270">
                  <c:v>40006.881944444511</c:v>
                </c:pt>
                <c:pt idx="1271">
                  <c:v>40006.882638888994</c:v>
                </c:pt>
                <c:pt idx="1272">
                  <c:v>40006.883333333331</c:v>
                </c:pt>
                <c:pt idx="1273">
                  <c:v>40006.884027777793</c:v>
                </c:pt>
                <c:pt idx="1274">
                  <c:v>40006.884722222232</c:v>
                </c:pt>
                <c:pt idx="1275">
                  <c:v>40006.885416666664</c:v>
                </c:pt>
                <c:pt idx="1276">
                  <c:v>40006.886111111111</c:v>
                </c:pt>
                <c:pt idx="1277">
                  <c:v>40006.886805555601</c:v>
                </c:pt>
                <c:pt idx="1278">
                  <c:v>40006.887500000012</c:v>
                </c:pt>
                <c:pt idx="1279">
                  <c:v>40006.88819444456</c:v>
                </c:pt>
                <c:pt idx="1280">
                  <c:v>40006.888888888985</c:v>
                </c:pt>
                <c:pt idx="1281">
                  <c:v>40006.88958333333</c:v>
                </c:pt>
                <c:pt idx="1282">
                  <c:v>40006.890277777791</c:v>
                </c:pt>
                <c:pt idx="1283">
                  <c:v>40006.890972222223</c:v>
                </c:pt>
                <c:pt idx="1284">
                  <c:v>40006.89166666659</c:v>
                </c:pt>
                <c:pt idx="1285">
                  <c:v>40006.892361111051</c:v>
                </c:pt>
                <c:pt idx="1286">
                  <c:v>40006.893055555556</c:v>
                </c:pt>
                <c:pt idx="1287">
                  <c:v>40006.893749999996</c:v>
                </c:pt>
                <c:pt idx="1288">
                  <c:v>40006.894444444442</c:v>
                </c:pt>
                <c:pt idx="1289">
                  <c:v>40006.895138888889</c:v>
                </c:pt>
                <c:pt idx="1290">
                  <c:v>40006.895833333336</c:v>
                </c:pt>
                <c:pt idx="1291">
                  <c:v>40006.896527777782</c:v>
                </c:pt>
                <c:pt idx="1292">
                  <c:v>40006.897222222222</c:v>
                </c:pt>
                <c:pt idx="1293">
                  <c:v>40006.897916666654</c:v>
                </c:pt>
                <c:pt idx="1294">
                  <c:v>40006.898611111108</c:v>
                </c:pt>
                <c:pt idx="1295">
                  <c:v>40006.899305555555</c:v>
                </c:pt>
                <c:pt idx="1296">
                  <c:v>40006.9</c:v>
                </c:pt>
                <c:pt idx="1297">
                  <c:v>40006.900694444535</c:v>
                </c:pt>
                <c:pt idx="1298">
                  <c:v>40006.901388888888</c:v>
                </c:pt>
                <c:pt idx="1299">
                  <c:v>40006.902083333334</c:v>
                </c:pt>
                <c:pt idx="1300">
                  <c:v>40006.902777777781</c:v>
                </c:pt>
                <c:pt idx="1301">
                  <c:v>40006.90347222222</c:v>
                </c:pt>
                <c:pt idx="1302">
                  <c:v>40006.904166666609</c:v>
                </c:pt>
                <c:pt idx="1303">
                  <c:v>40006.904861111114</c:v>
                </c:pt>
                <c:pt idx="1304">
                  <c:v>40006.905555555553</c:v>
                </c:pt>
                <c:pt idx="1305">
                  <c:v>40006.906250000058</c:v>
                </c:pt>
                <c:pt idx="1306">
                  <c:v>40006.906944444527</c:v>
                </c:pt>
                <c:pt idx="1307">
                  <c:v>40006.907638888893</c:v>
                </c:pt>
                <c:pt idx="1308">
                  <c:v>40006.908333333333</c:v>
                </c:pt>
                <c:pt idx="1309">
                  <c:v>40006.90902777778</c:v>
                </c:pt>
                <c:pt idx="1310">
                  <c:v>40006.909722222204</c:v>
                </c:pt>
                <c:pt idx="1311">
                  <c:v>40006.910416666666</c:v>
                </c:pt>
                <c:pt idx="1312">
                  <c:v>40006.911111111105</c:v>
                </c:pt>
                <c:pt idx="1313">
                  <c:v>40006.911805555559</c:v>
                </c:pt>
                <c:pt idx="1314">
                  <c:v>40006.912500000013</c:v>
                </c:pt>
                <c:pt idx="1315">
                  <c:v>40006.913194444511</c:v>
                </c:pt>
                <c:pt idx="1316">
                  <c:v>40006.913888888892</c:v>
                </c:pt>
                <c:pt idx="1317">
                  <c:v>40006.914583333331</c:v>
                </c:pt>
                <c:pt idx="1318">
                  <c:v>40006.915277777793</c:v>
                </c:pt>
                <c:pt idx="1319">
                  <c:v>40006.915972222232</c:v>
                </c:pt>
                <c:pt idx="1320">
                  <c:v>40006.916666666664</c:v>
                </c:pt>
                <c:pt idx="1321">
                  <c:v>40006.917361111104</c:v>
                </c:pt>
                <c:pt idx="1322">
                  <c:v>40006.918055555601</c:v>
                </c:pt>
                <c:pt idx="1323">
                  <c:v>40006.918750000012</c:v>
                </c:pt>
                <c:pt idx="1324">
                  <c:v>40006.919444444502</c:v>
                </c:pt>
                <c:pt idx="1325">
                  <c:v>40006.920138888891</c:v>
                </c:pt>
                <c:pt idx="1326">
                  <c:v>40006.92083333333</c:v>
                </c:pt>
                <c:pt idx="1327">
                  <c:v>40006.921527777777</c:v>
                </c:pt>
                <c:pt idx="1328">
                  <c:v>40006.922222222223</c:v>
                </c:pt>
                <c:pt idx="1329">
                  <c:v>40006.92291666667</c:v>
                </c:pt>
                <c:pt idx="1330">
                  <c:v>40006.923611111051</c:v>
                </c:pt>
                <c:pt idx="1331">
                  <c:v>40006.924305555556</c:v>
                </c:pt>
                <c:pt idx="1332">
                  <c:v>40006.925000000003</c:v>
                </c:pt>
                <c:pt idx="1333">
                  <c:v>40006.925694444442</c:v>
                </c:pt>
                <c:pt idx="1334">
                  <c:v>40006.926388888889</c:v>
                </c:pt>
                <c:pt idx="1335">
                  <c:v>40006.92708333327</c:v>
                </c:pt>
                <c:pt idx="1336">
                  <c:v>40006.927777777775</c:v>
                </c:pt>
                <c:pt idx="1337">
                  <c:v>40006.928472222222</c:v>
                </c:pt>
                <c:pt idx="1338">
                  <c:v>40006.929166666574</c:v>
                </c:pt>
                <c:pt idx="1339">
                  <c:v>40006.929861111043</c:v>
                </c:pt>
                <c:pt idx="1340">
                  <c:v>40006.930555555562</c:v>
                </c:pt>
                <c:pt idx="1341">
                  <c:v>40006.931250000001</c:v>
                </c:pt>
                <c:pt idx="1342">
                  <c:v>40006.931944444441</c:v>
                </c:pt>
                <c:pt idx="1343">
                  <c:v>40006.932638888953</c:v>
                </c:pt>
                <c:pt idx="1344">
                  <c:v>40006.933333333334</c:v>
                </c:pt>
                <c:pt idx="1345">
                  <c:v>40006.934027777781</c:v>
                </c:pt>
                <c:pt idx="1346">
                  <c:v>40006.93472222222</c:v>
                </c:pt>
                <c:pt idx="1347">
                  <c:v>40006.935416666609</c:v>
                </c:pt>
                <c:pt idx="1348">
                  <c:v>40006.936111111114</c:v>
                </c:pt>
                <c:pt idx="1349">
                  <c:v>40006.936805555553</c:v>
                </c:pt>
                <c:pt idx="1350">
                  <c:v>40006.9375</c:v>
                </c:pt>
                <c:pt idx="1351">
                  <c:v>40006.938194444527</c:v>
                </c:pt>
                <c:pt idx="1352">
                  <c:v>40006.938888888893</c:v>
                </c:pt>
                <c:pt idx="1353">
                  <c:v>40006.939583333326</c:v>
                </c:pt>
                <c:pt idx="1354">
                  <c:v>40006.940277777838</c:v>
                </c:pt>
                <c:pt idx="1355">
                  <c:v>40006.940972222219</c:v>
                </c:pt>
                <c:pt idx="1356">
                  <c:v>40006.941666666607</c:v>
                </c:pt>
                <c:pt idx="1357">
                  <c:v>40006.942361111105</c:v>
                </c:pt>
                <c:pt idx="1358">
                  <c:v>40006.943055555559</c:v>
                </c:pt>
                <c:pt idx="1359">
                  <c:v>40006.943749999999</c:v>
                </c:pt>
                <c:pt idx="1360">
                  <c:v>40006.944444444511</c:v>
                </c:pt>
                <c:pt idx="1361">
                  <c:v>40006.945138888892</c:v>
                </c:pt>
                <c:pt idx="1362">
                  <c:v>40006.945833333331</c:v>
                </c:pt>
                <c:pt idx="1363">
                  <c:v>40006.946527777793</c:v>
                </c:pt>
                <c:pt idx="1364">
                  <c:v>40006.947222222232</c:v>
                </c:pt>
                <c:pt idx="1365">
                  <c:v>40006.947916666664</c:v>
                </c:pt>
                <c:pt idx="1366">
                  <c:v>40006.948611111111</c:v>
                </c:pt>
                <c:pt idx="1367">
                  <c:v>40006.949305555558</c:v>
                </c:pt>
                <c:pt idx="1368">
                  <c:v>40006.950000000012</c:v>
                </c:pt>
                <c:pt idx="1369">
                  <c:v>40006.95069444456</c:v>
                </c:pt>
                <c:pt idx="1370">
                  <c:v>40006.951388888891</c:v>
                </c:pt>
                <c:pt idx="1371">
                  <c:v>40006.95208333333</c:v>
                </c:pt>
                <c:pt idx="1372">
                  <c:v>40006.952777777791</c:v>
                </c:pt>
                <c:pt idx="1373">
                  <c:v>40006.953472222223</c:v>
                </c:pt>
                <c:pt idx="1374">
                  <c:v>40006.95416666667</c:v>
                </c:pt>
                <c:pt idx="1375">
                  <c:v>40006.954861111109</c:v>
                </c:pt>
                <c:pt idx="1376">
                  <c:v>40006.955555555563</c:v>
                </c:pt>
                <c:pt idx="1377">
                  <c:v>40006.956250000076</c:v>
                </c:pt>
                <c:pt idx="1378">
                  <c:v>40006.956944444544</c:v>
                </c:pt>
                <c:pt idx="1379">
                  <c:v>40006.957638888969</c:v>
                </c:pt>
                <c:pt idx="1380">
                  <c:v>40006.958333333343</c:v>
                </c:pt>
                <c:pt idx="1381">
                  <c:v>40006.959027777782</c:v>
                </c:pt>
                <c:pt idx="1382">
                  <c:v>40006.959722222222</c:v>
                </c:pt>
                <c:pt idx="1383">
                  <c:v>40006.960416666654</c:v>
                </c:pt>
                <c:pt idx="1384">
                  <c:v>40006.961111111043</c:v>
                </c:pt>
                <c:pt idx="1385">
                  <c:v>40006.961805555555</c:v>
                </c:pt>
                <c:pt idx="1386">
                  <c:v>40006.962500000001</c:v>
                </c:pt>
                <c:pt idx="1387">
                  <c:v>40006.963194444441</c:v>
                </c:pt>
                <c:pt idx="1388">
                  <c:v>40006.963888888888</c:v>
                </c:pt>
                <c:pt idx="1389">
                  <c:v>40006.964583333334</c:v>
                </c:pt>
                <c:pt idx="1390">
                  <c:v>40006.965277777781</c:v>
                </c:pt>
                <c:pt idx="1391">
                  <c:v>40006.96597222222</c:v>
                </c:pt>
                <c:pt idx="1392">
                  <c:v>40006.966666666609</c:v>
                </c:pt>
                <c:pt idx="1393">
                  <c:v>40006.967361111034</c:v>
                </c:pt>
                <c:pt idx="1394">
                  <c:v>40006.968055555553</c:v>
                </c:pt>
                <c:pt idx="1395">
                  <c:v>40006.96875</c:v>
                </c:pt>
                <c:pt idx="1396">
                  <c:v>40006.969444444447</c:v>
                </c:pt>
                <c:pt idx="1397">
                  <c:v>40006.970138888893</c:v>
                </c:pt>
                <c:pt idx="1398">
                  <c:v>40006.970833333333</c:v>
                </c:pt>
                <c:pt idx="1399">
                  <c:v>40006.97152777778</c:v>
                </c:pt>
                <c:pt idx="1400">
                  <c:v>40006.972222222219</c:v>
                </c:pt>
                <c:pt idx="1401">
                  <c:v>40006.972916666666</c:v>
                </c:pt>
                <c:pt idx="1402">
                  <c:v>40006.973611111105</c:v>
                </c:pt>
                <c:pt idx="1403">
                  <c:v>40006.974305555559</c:v>
                </c:pt>
                <c:pt idx="1404">
                  <c:v>40006.975000000006</c:v>
                </c:pt>
                <c:pt idx="1405">
                  <c:v>40006.975694444511</c:v>
                </c:pt>
                <c:pt idx="1406">
                  <c:v>40006.976388888892</c:v>
                </c:pt>
                <c:pt idx="1407">
                  <c:v>40006.977083333324</c:v>
                </c:pt>
                <c:pt idx="1408">
                  <c:v>40006.977777777778</c:v>
                </c:pt>
                <c:pt idx="1409">
                  <c:v>40006.978472222232</c:v>
                </c:pt>
                <c:pt idx="1410">
                  <c:v>40006.979166666591</c:v>
                </c:pt>
                <c:pt idx="1411">
                  <c:v>40006.979861111104</c:v>
                </c:pt>
                <c:pt idx="1412">
                  <c:v>40006.980555555601</c:v>
                </c:pt>
                <c:pt idx="1413">
                  <c:v>40006.981250000012</c:v>
                </c:pt>
                <c:pt idx="1414">
                  <c:v>40006.981944444502</c:v>
                </c:pt>
                <c:pt idx="1415">
                  <c:v>40006.982638888985</c:v>
                </c:pt>
                <c:pt idx="1416">
                  <c:v>40006.98333333333</c:v>
                </c:pt>
                <c:pt idx="1417">
                  <c:v>40006.984027777791</c:v>
                </c:pt>
                <c:pt idx="1418">
                  <c:v>40006.984722222223</c:v>
                </c:pt>
                <c:pt idx="1419">
                  <c:v>40006.98541666667</c:v>
                </c:pt>
                <c:pt idx="1420">
                  <c:v>40006.986111111109</c:v>
                </c:pt>
                <c:pt idx="1421">
                  <c:v>40006.986805555563</c:v>
                </c:pt>
                <c:pt idx="1422">
                  <c:v>40006.987500000003</c:v>
                </c:pt>
                <c:pt idx="1423">
                  <c:v>40006.988194444544</c:v>
                </c:pt>
                <c:pt idx="1424">
                  <c:v>40006.988888888969</c:v>
                </c:pt>
                <c:pt idx="1425">
                  <c:v>40006.989583333336</c:v>
                </c:pt>
                <c:pt idx="1426">
                  <c:v>40006.990277777782</c:v>
                </c:pt>
                <c:pt idx="1427">
                  <c:v>40006.990972222222</c:v>
                </c:pt>
                <c:pt idx="1428">
                  <c:v>40006.991666666574</c:v>
                </c:pt>
                <c:pt idx="1429">
                  <c:v>40006.992361111043</c:v>
                </c:pt>
                <c:pt idx="1430">
                  <c:v>40006.993055555555</c:v>
                </c:pt>
                <c:pt idx="1431">
                  <c:v>40006.993749999994</c:v>
                </c:pt>
                <c:pt idx="1432">
                  <c:v>40006.994444444441</c:v>
                </c:pt>
                <c:pt idx="1433">
                  <c:v>40006.995138888888</c:v>
                </c:pt>
                <c:pt idx="1434">
                  <c:v>40006.995833333334</c:v>
                </c:pt>
                <c:pt idx="1435">
                  <c:v>40006.996527777781</c:v>
                </c:pt>
                <c:pt idx="1436">
                  <c:v>40006.99722222222</c:v>
                </c:pt>
                <c:pt idx="1437">
                  <c:v>40006.997916666609</c:v>
                </c:pt>
                <c:pt idx="1438">
                  <c:v>40006.998611111114</c:v>
                </c:pt>
                <c:pt idx="1439">
                  <c:v>40006.999305555524</c:v>
                </c:pt>
                <c:pt idx="1440">
                  <c:v>40007</c:v>
                </c:pt>
                <c:pt idx="1441">
                  <c:v>40007.000694444527</c:v>
                </c:pt>
                <c:pt idx="1442">
                  <c:v>40007.001388888886</c:v>
                </c:pt>
                <c:pt idx="1443">
                  <c:v>40007.002083333326</c:v>
                </c:pt>
                <c:pt idx="1444">
                  <c:v>40007.00277777778</c:v>
                </c:pt>
                <c:pt idx="1445">
                  <c:v>40007.003472222204</c:v>
                </c:pt>
                <c:pt idx="1446">
                  <c:v>40007.004166666607</c:v>
                </c:pt>
                <c:pt idx="1447">
                  <c:v>40007.004861111105</c:v>
                </c:pt>
                <c:pt idx="1448">
                  <c:v>40007.005555555559</c:v>
                </c:pt>
                <c:pt idx="1449">
                  <c:v>40007.006250000013</c:v>
                </c:pt>
                <c:pt idx="1450">
                  <c:v>40007.006944444511</c:v>
                </c:pt>
                <c:pt idx="1451">
                  <c:v>40007.007638888892</c:v>
                </c:pt>
                <c:pt idx="1452">
                  <c:v>40007.008333333331</c:v>
                </c:pt>
                <c:pt idx="1453">
                  <c:v>40007.009027777778</c:v>
                </c:pt>
                <c:pt idx="1454">
                  <c:v>40007.009722222225</c:v>
                </c:pt>
                <c:pt idx="1455">
                  <c:v>40007.010416666664</c:v>
                </c:pt>
                <c:pt idx="1456">
                  <c:v>40007.011111111104</c:v>
                </c:pt>
                <c:pt idx="1457">
                  <c:v>40007.011805555558</c:v>
                </c:pt>
                <c:pt idx="1458">
                  <c:v>40007.012500000012</c:v>
                </c:pt>
                <c:pt idx="1459">
                  <c:v>40007.013194444502</c:v>
                </c:pt>
                <c:pt idx="1460">
                  <c:v>40007.013888888891</c:v>
                </c:pt>
                <c:pt idx="1461">
                  <c:v>40007.01458333333</c:v>
                </c:pt>
                <c:pt idx="1462">
                  <c:v>40007.015277777791</c:v>
                </c:pt>
                <c:pt idx="1463">
                  <c:v>40007.015972222223</c:v>
                </c:pt>
                <c:pt idx="1464">
                  <c:v>40007.01666666667</c:v>
                </c:pt>
                <c:pt idx="1465">
                  <c:v>40007.017361111051</c:v>
                </c:pt>
                <c:pt idx="1466">
                  <c:v>40007.018055555563</c:v>
                </c:pt>
                <c:pt idx="1467">
                  <c:v>40007.018750000003</c:v>
                </c:pt>
                <c:pt idx="1468">
                  <c:v>40007.019444444442</c:v>
                </c:pt>
                <c:pt idx="1469">
                  <c:v>40007.020138888889</c:v>
                </c:pt>
                <c:pt idx="1470">
                  <c:v>40007.020833333336</c:v>
                </c:pt>
                <c:pt idx="1471">
                  <c:v>40007.021527777775</c:v>
                </c:pt>
                <c:pt idx="1472">
                  <c:v>40007.022222222222</c:v>
                </c:pt>
                <c:pt idx="1473">
                  <c:v>40007.022916666654</c:v>
                </c:pt>
                <c:pt idx="1474">
                  <c:v>40007.023611111043</c:v>
                </c:pt>
                <c:pt idx="1475">
                  <c:v>40007.024305555555</c:v>
                </c:pt>
                <c:pt idx="1476">
                  <c:v>40007.025000000001</c:v>
                </c:pt>
                <c:pt idx="1477">
                  <c:v>40007.025694444441</c:v>
                </c:pt>
                <c:pt idx="1478">
                  <c:v>40007.026388888888</c:v>
                </c:pt>
                <c:pt idx="1479">
                  <c:v>40007.027083333247</c:v>
                </c:pt>
                <c:pt idx="1480">
                  <c:v>40007.027777777774</c:v>
                </c:pt>
                <c:pt idx="1481">
                  <c:v>40007.02847222222</c:v>
                </c:pt>
                <c:pt idx="1482">
                  <c:v>40007.029166666573</c:v>
                </c:pt>
                <c:pt idx="1483">
                  <c:v>40007.029861111034</c:v>
                </c:pt>
                <c:pt idx="1484">
                  <c:v>40007.030555555553</c:v>
                </c:pt>
                <c:pt idx="1485">
                  <c:v>40007.03125</c:v>
                </c:pt>
                <c:pt idx="1486">
                  <c:v>40007.031944444447</c:v>
                </c:pt>
                <c:pt idx="1487">
                  <c:v>40007.032638888893</c:v>
                </c:pt>
                <c:pt idx="1488">
                  <c:v>40007.033333333326</c:v>
                </c:pt>
                <c:pt idx="1489">
                  <c:v>40007.03402777778</c:v>
                </c:pt>
                <c:pt idx="1490">
                  <c:v>40007.034722222204</c:v>
                </c:pt>
                <c:pt idx="1491">
                  <c:v>40007.035416666607</c:v>
                </c:pt>
                <c:pt idx="1492">
                  <c:v>40007.036111111105</c:v>
                </c:pt>
                <c:pt idx="1493">
                  <c:v>40007.036805555559</c:v>
                </c:pt>
                <c:pt idx="1494">
                  <c:v>40007.037499999999</c:v>
                </c:pt>
                <c:pt idx="1495">
                  <c:v>40007.038194444511</c:v>
                </c:pt>
                <c:pt idx="1496">
                  <c:v>40007.038888888892</c:v>
                </c:pt>
                <c:pt idx="1497">
                  <c:v>40007.039583333324</c:v>
                </c:pt>
                <c:pt idx="1498">
                  <c:v>40007.040277777793</c:v>
                </c:pt>
                <c:pt idx="1499">
                  <c:v>40007.040972222232</c:v>
                </c:pt>
                <c:pt idx="1500">
                  <c:v>40007.041666666591</c:v>
                </c:pt>
                <c:pt idx="1501">
                  <c:v>40007.042361111104</c:v>
                </c:pt>
                <c:pt idx="1502">
                  <c:v>40007.043055555558</c:v>
                </c:pt>
                <c:pt idx="1503">
                  <c:v>40007.043749999997</c:v>
                </c:pt>
                <c:pt idx="1504">
                  <c:v>40007.044444444502</c:v>
                </c:pt>
                <c:pt idx="1505">
                  <c:v>40007.045138888891</c:v>
                </c:pt>
                <c:pt idx="1506">
                  <c:v>40007.04583333333</c:v>
                </c:pt>
                <c:pt idx="1507">
                  <c:v>40007.046527777791</c:v>
                </c:pt>
                <c:pt idx="1508">
                  <c:v>40007.047222222223</c:v>
                </c:pt>
                <c:pt idx="1509">
                  <c:v>40007.04791666667</c:v>
                </c:pt>
                <c:pt idx="1510">
                  <c:v>40007.048611111109</c:v>
                </c:pt>
                <c:pt idx="1511">
                  <c:v>40007.049305555556</c:v>
                </c:pt>
                <c:pt idx="1512">
                  <c:v>40007.050000000003</c:v>
                </c:pt>
                <c:pt idx="1513">
                  <c:v>40007.050694444544</c:v>
                </c:pt>
                <c:pt idx="1514">
                  <c:v>40007.051388888889</c:v>
                </c:pt>
                <c:pt idx="1515">
                  <c:v>40007.052083333336</c:v>
                </c:pt>
                <c:pt idx="1516">
                  <c:v>40007.052777777782</c:v>
                </c:pt>
                <c:pt idx="1517">
                  <c:v>40007.053472222222</c:v>
                </c:pt>
                <c:pt idx="1518">
                  <c:v>40007.054166666654</c:v>
                </c:pt>
                <c:pt idx="1519">
                  <c:v>40007.054861111108</c:v>
                </c:pt>
                <c:pt idx="1520">
                  <c:v>40007.055555555562</c:v>
                </c:pt>
                <c:pt idx="1521">
                  <c:v>40007.05625000006</c:v>
                </c:pt>
                <c:pt idx="1522">
                  <c:v>40007.056944444535</c:v>
                </c:pt>
                <c:pt idx="1523">
                  <c:v>40007.057638888953</c:v>
                </c:pt>
                <c:pt idx="1524">
                  <c:v>40007.058333333342</c:v>
                </c:pt>
                <c:pt idx="1525">
                  <c:v>40007.059027777781</c:v>
                </c:pt>
                <c:pt idx="1526">
                  <c:v>40007.05972222222</c:v>
                </c:pt>
                <c:pt idx="1527">
                  <c:v>40007.060416666609</c:v>
                </c:pt>
                <c:pt idx="1528">
                  <c:v>40007.061111111034</c:v>
                </c:pt>
                <c:pt idx="1529">
                  <c:v>40007.061805555524</c:v>
                </c:pt>
                <c:pt idx="1530">
                  <c:v>40007.0625</c:v>
                </c:pt>
                <c:pt idx="1531">
                  <c:v>40007.063194444447</c:v>
                </c:pt>
                <c:pt idx="1532">
                  <c:v>40007.063888888886</c:v>
                </c:pt>
                <c:pt idx="1533">
                  <c:v>40007.064583333326</c:v>
                </c:pt>
                <c:pt idx="1534">
                  <c:v>40007.06527777778</c:v>
                </c:pt>
                <c:pt idx="1535">
                  <c:v>40007.065972222204</c:v>
                </c:pt>
                <c:pt idx="1536">
                  <c:v>40007.066666666607</c:v>
                </c:pt>
                <c:pt idx="1537">
                  <c:v>40007.067361111003</c:v>
                </c:pt>
                <c:pt idx="1538">
                  <c:v>40007.068055555559</c:v>
                </c:pt>
                <c:pt idx="1539">
                  <c:v>40007.068749999999</c:v>
                </c:pt>
                <c:pt idx="1540">
                  <c:v>40007.069444444445</c:v>
                </c:pt>
                <c:pt idx="1541">
                  <c:v>40007.070138888892</c:v>
                </c:pt>
                <c:pt idx="1542">
                  <c:v>40007.070833333331</c:v>
                </c:pt>
                <c:pt idx="1543">
                  <c:v>40007.071527777778</c:v>
                </c:pt>
                <c:pt idx="1544">
                  <c:v>40007.072222222232</c:v>
                </c:pt>
                <c:pt idx="1545">
                  <c:v>40007.072916666664</c:v>
                </c:pt>
                <c:pt idx="1546">
                  <c:v>40007.073611111104</c:v>
                </c:pt>
                <c:pt idx="1547">
                  <c:v>40007.074305555558</c:v>
                </c:pt>
                <c:pt idx="1548">
                  <c:v>40007.075000000004</c:v>
                </c:pt>
                <c:pt idx="1549">
                  <c:v>40007.075694444502</c:v>
                </c:pt>
                <c:pt idx="1550">
                  <c:v>40007.076388888891</c:v>
                </c:pt>
                <c:pt idx="1551">
                  <c:v>40007.077083333272</c:v>
                </c:pt>
                <c:pt idx="1552">
                  <c:v>40007.077777777777</c:v>
                </c:pt>
                <c:pt idx="1553">
                  <c:v>40007.078472222223</c:v>
                </c:pt>
                <c:pt idx="1554">
                  <c:v>40007.07916666659</c:v>
                </c:pt>
                <c:pt idx="1555">
                  <c:v>40007.079861111051</c:v>
                </c:pt>
                <c:pt idx="1556">
                  <c:v>40007.080555555563</c:v>
                </c:pt>
                <c:pt idx="1557">
                  <c:v>40007.081250000003</c:v>
                </c:pt>
                <c:pt idx="1558">
                  <c:v>40007.081944444442</c:v>
                </c:pt>
                <c:pt idx="1559">
                  <c:v>40007.082638888969</c:v>
                </c:pt>
                <c:pt idx="1560">
                  <c:v>40007.083333333336</c:v>
                </c:pt>
                <c:pt idx="1561">
                  <c:v>40007.084027777782</c:v>
                </c:pt>
                <c:pt idx="1562">
                  <c:v>40007.084722222222</c:v>
                </c:pt>
                <c:pt idx="1563">
                  <c:v>40007.085416666654</c:v>
                </c:pt>
                <c:pt idx="1564">
                  <c:v>40007.086111111108</c:v>
                </c:pt>
                <c:pt idx="1565">
                  <c:v>40007.086805555562</c:v>
                </c:pt>
                <c:pt idx="1566">
                  <c:v>40007.087500000001</c:v>
                </c:pt>
                <c:pt idx="1567">
                  <c:v>40007.088194444535</c:v>
                </c:pt>
                <c:pt idx="1568">
                  <c:v>40007.088888888953</c:v>
                </c:pt>
                <c:pt idx="1569">
                  <c:v>40007.089583333334</c:v>
                </c:pt>
                <c:pt idx="1570">
                  <c:v>40007.090277777781</c:v>
                </c:pt>
                <c:pt idx="1571">
                  <c:v>40007.09097222222</c:v>
                </c:pt>
                <c:pt idx="1572">
                  <c:v>40007.091666666573</c:v>
                </c:pt>
                <c:pt idx="1573">
                  <c:v>40007.092361111034</c:v>
                </c:pt>
                <c:pt idx="1574">
                  <c:v>40007.093055555524</c:v>
                </c:pt>
                <c:pt idx="1575">
                  <c:v>40007.093749999985</c:v>
                </c:pt>
                <c:pt idx="1576">
                  <c:v>40007.094444444447</c:v>
                </c:pt>
                <c:pt idx="1577">
                  <c:v>40007.095138888886</c:v>
                </c:pt>
                <c:pt idx="1578">
                  <c:v>40007.095833333326</c:v>
                </c:pt>
                <c:pt idx="1579">
                  <c:v>40007.09652777778</c:v>
                </c:pt>
                <c:pt idx="1580">
                  <c:v>40007.097222222204</c:v>
                </c:pt>
                <c:pt idx="1581">
                  <c:v>40007.097916666607</c:v>
                </c:pt>
                <c:pt idx="1582">
                  <c:v>40007.098611111105</c:v>
                </c:pt>
                <c:pt idx="1583">
                  <c:v>40007.099305555501</c:v>
                </c:pt>
                <c:pt idx="1584">
                  <c:v>40007.1</c:v>
                </c:pt>
                <c:pt idx="1585">
                  <c:v>40007.100694444511</c:v>
                </c:pt>
                <c:pt idx="1586">
                  <c:v>40007.101388888885</c:v>
                </c:pt>
                <c:pt idx="1587">
                  <c:v>40007.102083333324</c:v>
                </c:pt>
                <c:pt idx="1588">
                  <c:v>40007.102777777778</c:v>
                </c:pt>
                <c:pt idx="1589">
                  <c:v>40007.103472222225</c:v>
                </c:pt>
                <c:pt idx="1590">
                  <c:v>40007.104166666591</c:v>
                </c:pt>
                <c:pt idx="1591">
                  <c:v>40007.104861111104</c:v>
                </c:pt>
                <c:pt idx="1592">
                  <c:v>40007.105555555558</c:v>
                </c:pt>
                <c:pt idx="1593">
                  <c:v>40007.106250000012</c:v>
                </c:pt>
                <c:pt idx="1594">
                  <c:v>40007.106944444502</c:v>
                </c:pt>
                <c:pt idx="1595">
                  <c:v>40007.107638888891</c:v>
                </c:pt>
                <c:pt idx="1596">
                  <c:v>40007.10833333333</c:v>
                </c:pt>
                <c:pt idx="1597">
                  <c:v>40007.109027777777</c:v>
                </c:pt>
                <c:pt idx="1598">
                  <c:v>40007.109722222194</c:v>
                </c:pt>
                <c:pt idx="1599">
                  <c:v>40007.11041666667</c:v>
                </c:pt>
                <c:pt idx="1600">
                  <c:v>40007.111111111051</c:v>
                </c:pt>
                <c:pt idx="1601">
                  <c:v>40007.111805555556</c:v>
                </c:pt>
                <c:pt idx="1602">
                  <c:v>40007.112500000003</c:v>
                </c:pt>
                <c:pt idx="1603">
                  <c:v>40007.113194444442</c:v>
                </c:pt>
                <c:pt idx="1604">
                  <c:v>40007.113888888889</c:v>
                </c:pt>
                <c:pt idx="1605">
                  <c:v>40007.114583333336</c:v>
                </c:pt>
                <c:pt idx="1606">
                  <c:v>40007.115277777782</c:v>
                </c:pt>
                <c:pt idx="1607">
                  <c:v>40007.115972222222</c:v>
                </c:pt>
                <c:pt idx="1608">
                  <c:v>40007.116666666654</c:v>
                </c:pt>
                <c:pt idx="1609">
                  <c:v>40007.117361111043</c:v>
                </c:pt>
                <c:pt idx="1610">
                  <c:v>40007.118055555562</c:v>
                </c:pt>
                <c:pt idx="1611">
                  <c:v>40007.118750000001</c:v>
                </c:pt>
                <c:pt idx="1612">
                  <c:v>40007.119444444441</c:v>
                </c:pt>
                <c:pt idx="1613">
                  <c:v>40007.120138888888</c:v>
                </c:pt>
                <c:pt idx="1614">
                  <c:v>40007.120833333334</c:v>
                </c:pt>
                <c:pt idx="1615">
                  <c:v>40007.121527777774</c:v>
                </c:pt>
                <c:pt idx="1616">
                  <c:v>40007.12222222222</c:v>
                </c:pt>
                <c:pt idx="1617">
                  <c:v>40007.122916666609</c:v>
                </c:pt>
                <c:pt idx="1618">
                  <c:v>40007.123611111034</c:v>
                </c:pt>
                <c:pt idx="1619">
                  <c:v>40007.124305555524</c:v>
                </c:pt>
                <c:pt idx="1620">
                  <c:v>40007.124999999993</c:v>
                </c:pt>
                <c:pt idx="1621">
                  <c:v>40007.125694444447</c:v>
                </c:pt>
                <c:pt idx="1622">
                  <c:v>40007.126388888886</c:v>
                </c:pt>
                <c:pt idx="1623">
                  <c:v>40007.127083333224</c:v>
                </c:pt>
                <c:pt idx="1624">
                  <c:v>40007.127777777714</c:v>
                </c:pt>
                <c:pt idx="1625">
                  <c:v>40007.128472222204</c:v>
                </c:pt>
                <c:pt idx="1626">
                  <c:v>40007.129166666564</c:v>
                </c:pt>
                <c:pt idx="1627">
                  <c:v>40007.129861111003</c:v>
                </c:pt>
                <c:pt idx="1628">
                  <c:v>40007.130555555559</c:v>
                </c:pt>
                <c:pt idx="1629">
                  <c:v>40007.131249999999</c:v>
                </c:pt>
                <c:pt idx="1630">
                  <c:v>40007.131944444445</c:v>
                </c:pt>
                <c:pt idx="1631">
                  <c:v>40007.132638888892</c:v>
                </c:pt>
                <c:pt idx="1632">
                  <c:v>40007.133333333324</c:v>
                </c:pt>
                <c:pt idx="1633">
                  <c:v>40007.134027777778</c:v>
                </c:pt>
                <c:pt idx="1634">
                  <c:v>40007.134722222225</c:v>
                </c:pt>
                <c:pt idx="1635">
                  <c:v>40007.135416666591</c:v>
                </c:pt>
                <c:pt idx="1636">
                  <c:v>40007.136111111104</c:v>
                </c:pt>
                <c:pt idx="1637">
                  <c:v>40007.136805555558</c:v>
                </c:pt>
                <c:pt idx="1638">
                  <c:v>40007.137499999997</c:v>
                </c:pt>
                <c:pt idx="1639">
                  <c:v>40007.138194444502</c:v>
                </c:pt>
                <c:pt idx="1640">
                  <c:v>40007.138888888891</c:v>
                </c:pt>
                <c:pt idx="1641">
                  <c:v>40007.139583333272</c:v>
                </c:pt>
                <c:pt idx="1642">
                  <c:v>40007.140277777791</c:v>
                </c:pt>
                <c:pt idx="1643">
                  <c:v>40007.140972222223</c:v>
                </c:pt>
                <c:pt idx="1644">
                  <c:v>40007.14166666659</c:v>
                </c:pt>
                <c:pt idx="1645">
                  <c:v>40007.142361111051</c:v>
                </c:pt>
                <c:pt idx="1646">
                  <c:v>40007.143055555556</c:v>
                </c:pt>
                <c:pt idx="1647">
                  <c:v>40007.143749999996</c:v>
                </c:pt>
                <c:pt idx="1648">
                  <c:v>40007.144444444442</c:v>
                </c:pt>
                <c:pt idx="1649">
                  <c:v>40007.145138888889</c:v>
                </c:pt>
                <c:pt idx="1650">
                  <c:v>40007.145833333336</c:v>
                </c:pt>
                <c:pt idx="1651">
                  <c:v>40007.146527777782</c:v>
                </c:pt>
                <c:pt idx="1652">
                  <c:v>40007.147222222222</c:v>
                </c:pt>
                <c:pt idx="1653">
                  <c:v>40007.147916666654</c:v>
                </c:pt>
                <c:pt idx="1654">
                  <c:v>40007.148611111108</c:v>
                </c:pt>
                <c:pt idx="1655">
                  <c:v>40007.149305555555</c:v>
                </c:pt>
                <c:pt idx="1656">
                  <c:v>40007.15</c:v>
                </c:pt>
                <c:pt idx="1657">
                  <c:v>40007.150694444535</c:v>
                </c:pt>
                <c:pt idx="1658">
                  <c:v>40007.151388888888</c:v>
                </c:pt>
                <c:pt idx="1659">
                  <c:v>40007.152083333334</c:v>
                </c:pt>
                <c:pt idx="1660">
                  <c:v>40007.152777777781</c:v>
                </c:pt>
                <c:pt idx="1661">
                  <c:v>40007.15347222222</c:v>
                </c:pt>
                <c:pt idx="1662">
                  <c:v>40007.154166666609</c:v>
                </c:pt>
                <c:pt idx="1663">
                  <c:v>40007.154861111114</c:v>
                </c:pt>
                <c:pt idx="1664">
                  <c:v>40007.155555555553</c:v>
                </c:pt>
                <c:pt idx="1665">
                  <c:v>40007.156250000058</c:v>
                </c:pt>
                <c:pt idx="1666">
                  <c:v>40007.156944444527</c:v>
                </c:pt>
                <c:pt idx="1667">
                  <c:v>40007.157638888893</c:v>
                </c:pt>
                <c:pt idx="1668">
                  <c:v>40007.158333333333</c:v>
                </c:pt>
                <c:pt idx="1669">
                  <c:v>40007.15902777778</c:v>
                </c:pt>
                <c:pt idx="1670">
                  <c:v>40007.159722222204</c:v>
                </c:pt>
                <c:pt idx="1671">
                  <c:v>40007.160416666607</c:v>
                </c:pt>
                <c:pt idx="1672">
                  <c:v>40007.161111111003</c:v>
                </c:pt>
                <c:pt idx="1673">
                  <c:v>40007.161805555501</c:v>
                </c:pt>
                <c:pt idx="1674">
                  <c:v>40007.162499999999</c:v>
                </c:pt>
                <c:pt idx="1675">
                  <c:v>40007.163194444445</c:v>
                </c:pt>
                <c:pt idx="1676">
                  <c:v>40007.163888888885</c:v>
                </c:pt>
                <c:pt idx="1677">
                  <c:v>40007.164583333324</c:v>
                </c:pt>
                <c:pt idx="1678">
                  <c:v>40007.165277777778</c:v>
                </c:pt>
                <c:pt idx="1679">
                  <c:v>40007.165972222225</c:v>
                </c:pt>
                <c:pt idx="1680">
                  <c:v>40007.166666666591</c:v>
                </c:pt>
                <c:pt idx="1681">
                  <c:v>40007.167361111002</c:v>
                </c:pt>
                <c:pt idx="1682">
                  <c:v>40007.168055555558</c:v>
                </c:pt>
                <c:pt idx="1683">
                  <c:v>40007.168749999997</c:v>
                </c:pt>
                <c:pt idx="1684">
                  <c:v>40007.169444444444</c:v>
                </c:pt>
                <c:pt idx="1685">
                  <c:v>40007.170138888891</c:v>
                </c:pt>
                <c:pt idx="1686">
                  <c:v>40007.17083333333</c:v>
                </c:pt>
                <c:pt idx="1687">
                  <c:v>40007.171527777777</c:v>
                </c:pt>
                <c:pt idx="1688">
                  <c:v>40007.172222222223</c:v>
                </c:pt>
                <c:pt idx="1689">
                  <c:v>40007.17291666667</c:v>
                </c:pt>
                <c:pt idx="1690">
                  <c:v>40007.173611111051</c:v>
                </c:pt>
                <c:pt idx="1691">
                  <c:v>40007.174305555556</c:v>
                </c:pt>
                <c:pt idx="1692">
                  <c:v>40007.175000000003</c:v>
                </c:pt>
                <c:pt idx="1693">
                  <c:v>40007.175694444442</c:v>
                </c:pt>
                <c:pt idx="1694">
                  <c:v>40007.176388888889</c:v>
                </c:pt>
                <c:pt idx="1695">
                  <c:v>40007.17708333327</c:v>
                </c:pt>
                <c:pt idx="1696">
                  <c:v>40007.177777777775</c:v>
                </c:pt>
                <c:pt idx="1697">
                  <c:v>40007.178472222222</c:v>
                </c:pt>
                <c:pt idx="1698">
                  <c:v>40007.179166666574</c:v>
                </c:pt>
                <c:pt idx="1699">
                  <c:v>40007.179861111043</c:v>
                </c:pt>
                <c:pt idx="1700">
                  <c:v>40007.180555555562</c:v>
                </c:pt>
                <c:pt idx="1701">
                  <c:v>40007.181250000001</c:v>
                </c:pt>
                <c:pt idx="1702">
                  <c:v>40007.181944444441</c:v>
                </c:pt>
                <c:pt idx="1703">
                  <c:v>40007.182638888953</c:v>
                </c:pt>
                <c:pt idx="1704">
                  <c:v>40007.183333333334</c:v>
                </c:pt>
                <c:pt idx="1705">
                  <c:v>40007.184027777781</c:v>
                </c:pt>
                <c:pt idx="1706">
                  <c:v>40007.18472222222</c:v>
                </c:pt>
                <c:pt idx="1707">
                  <c:v>40007.185416666609</c:v>
                </c:pt>
                <c:pt idx="1708">
                  <c:v>40007.186111111114</c:v>
                </c:pt>
                <c:pt idx="1709">
                  <c:v>40007.186805555553</c:v>
                </c:pt>
                <c:pt idx="1710">
                  <c:v>40007.1875</c:v>
                </c:pt>
                <c:pt idx="1711">
                  <c:v>40007.188194444527</c:v>
                </c:pt>
                <c:pt idx="1712">
                  <c:v>40007.188888888893</c:v>
                </c:pt>
                <c:pt idx="1713">
                  <c:v>40007.189583333326</c:v>
                </c:pt>
                <c:pt idx="1714">
                  <c:v>40007.19027777778</c:v>
                </c:pt>
                <c:pt idx="1715">
                  <c:v>40007.190972222204</c:v>
                </c:pt>
                <c:pt idx="1716">
                  <c:v>40007.191666666564</c:v>
                </c:pt>
                <c:pt idx="1717">
                  <c:v>40007.192361111003</c:v>
                </c:pt>
                <c:pt idx="1718">
                  <c:v>40007.193055555501</c:v>
                </c:pt>
                <c:pt idx="1719">
                  <c:v>40007.193749999984</c:v>
                </c:pt>
                <c:pt idx="1720">
                  <c:v>40007.194444444445</c:v>
                </c:pt>
                <c:pt idx="1721">
                  <c:v>40007.195138888885</c:v>
                </c:pt>
                <c:pt idx="1722">
                  <c:v>40007.195833333324</c:v>
                </c:pt>
                <c:pt idx="1723">
                  <c:v>40007.196527777778</c:v>
                </c:pt>
                <c:pt idx="1724">
                  <c:v>40007.197222222225</c:v>
                </c:pt>
                <c:pt idx="1725">
                  <c:v>40007.197916666591</c:v>
                </c:pt>
                <c:pt idx="1726">
                  <c:v>40007.198611111104</c:v>
                </c:pt>
                <c:pt idx="1727">
                  <c:v>40007.199305555485</c:v>
                </c:pt>
                <c:pt idx="1728">
                  <c:v>40007.199999999997</c:v>
                </c:pt>
                <c:pt idx="1729">
                  <c:v>40007.200694444502</c:v>
                </c:pt>
                <c:pt idx="1730">
                  <c:v>40007.201388888876</c:v>
                </c:pt>
                <c:pt idx="1731">
                  <c:v>40007.202083333272</c:v>
                </c:pt>
                <c:pt idx="1732">
                  <c:v>40007.202777777777</c:v>
                </c:pt>
                <c:pt idx="1733">
                  <c:v>40007.203472222194</c:v>
                </c:pt>
                <c:pt idx="1734">
                  <c:v>40007.20416666659</c:v>
                </c:pt>
                <c:pt idx="1735">
                  <c:v>40007.204861111051</c:v>
                </c:pt>
                <c:pt idx="1736">
                  <c:v>40007.205555555556</c:v>
                </c:pt>
                <c:pt idx="1737">
                  <c:v>40007.206250000003</c:v>
                </c:pt>
                <c:pt idx="1738">
                  <c:v>40007.206944444442</c:v>
                </c:pt>
                <c:pt idx="1739">
                  <c:v>40007.207638888889</c:v>
                </c:pt>
                <c:pt idx="1740">
                  <c:v>40007.208333333336</c:v>
                </c:pt>
                <c:pt idx="1741">
                  <c:v>40007.209027777775</c:v>
                </c:pt>
                <c:pt idx="1742">
                  <c:v>40007.209722222186</c:v>
                </c:pt>
                <c:pt idx="1743">
                  <c:v>40007.210416666654</c:v>
                </c:pt>
                <c:pt idx="1744">
                  <c:v>40007.211111111043</c:v>
                </c:pt>
                <c:pt idx="1745">
                  <c:v>40007.211805555555</c:v>
                </c:pt>
                <c:pt idx="1746">
                  <c:v>40007.212500000001</c:v>
                </c:pt>
                <c:pt idx="1747">
                  <c:v>40007.213194444441</c:v>
                </c:pt>
                <c:pt idx="1748">
                  <c:v>40007.213888888888</c:v>
                </c:pt>
                <c:pt idx="1749">
                  <c:v>40007.214583333334</c:v>
                </c:pt>
                <c:pt idx="1750">
                  <c:v>40007.215277777781</c:v>
                </c:pt>
                <c:pt idx="1751">
                  <c:v>40007.21597222222</c:v>
                </c:pt>
                <c:pt idx="1752">
                  <c:v>40007.216666666609</c:v>
                </c:pt>
                <c:pt idx="1753">
                  <c:v>40007.217361111034</c:v>
                </c:pt>
                <c:pt idx="1754">
                  <c:v>40007.218055555553</c:v>
                </c:pt>
                <c:pt idx="1755">
                  <c:v>40007.21875</c:v>
                </c:pt>
                <c:pt idx="1756">
                  <c:v>40007.219444444447</c:v>
                </c:pt>
                <c:pt idx="1757">
                  <c:v>40007.220138888886</c:v>
                </c:pt>
                <c:pt idx="1758">
                  <c:v>40007.220833333326</c:v>
                </c:pt>
                <c:pt idx="1759">
                  <c:v>40007.221527777714</c:v>
                </c:pt>
                <c:pt idx="1760">
                  <c:v>40007.222222222204</c:v>
                </c:pt>
                <c:pt idx="1761">
                  <c:v>40007.222916666607</c:v>
                </c:pt>
                <c:pt idx="1762">
                  <c:v>40007.223611111003</c:v>
                </c:pt>
                <c:pt idx="1763">
                  <c:v>40007.224305555501</c:v>
                </c:pt>
                <c:pt idx="1764">
                  <c:v>40007.224999999999</c:v>
                </c:pt>
                <c:pt idx="1765">
                  <c:v>40007.225694444445</c:v>
                </c:pt>
                <c:pt idx="1766">
                  <c:v>40007.226388888885</c:v>
                </c:pt>
                <c:pt idx="1767">
                  <c:v>40007.227083333215</c:v>
                </c:pt>
                <c:pt idx="1768">
                  <c:v>40007.227777777713</c:v>
                </c:pt>
                <c:pt idx="1769">
                  <c:v>40007.228472222225</c:v>
                </c:pt>
                <c:pt idx="1770">
                  <c:v>40007.229166666562</c:v>
                </c:pt>
                <c:pt idx="1771">
                  <c:v>40007.229861111002</c:v>
                </c:pt>
                <c:pt idx="1772">
                  <c:v>40007.230555555558</c:v>
                </c:pt>
                <c:pt idx="1773">
                  <c:v>40007.231249999997</c:v>
                </c:pt>
                <c:pt idx="1774">
                  <c:v>40007.231944444444</c:v>
                </c:pt>
                <c:pt idx="1775">
                  <c:v>40007.232638888891</c:v>
                </c:pt>
                <c:pt idx="1776">
                  <c:v>40007.233333333272</c:v>
                </c:pt>
                <c:pt idx="1777">
                  <c:v>40007.234027777777</c:v>
                </c:pt>
                <c:pt idx="1778">
                  <c:v>40007.234722222194</c:v>
                </c:pt>
                <c:pt idx="1779">
                  <c:v>40007.23541666659</c:v>
                </c:pt>
                <c:pt idx="1780">
                  <c:v>40007.236111111051</c:v>
                </c:pt>
                <c:pt idx="1781">
                  <c:v>40007.236805555556</c:v>
                </c:pt>
                <c:pt idx="1782">
                  <c:v>40007.237499999996</c:v>
                </c:pt>
                <c:pt idx="1783">
                  <c:v>40007.238194444442</c:v>
                </c:pt>
                <c:pt idx="1784">
                  <c:v>40007.238888888889</c:v>
                </c:pt>
                <c:pt idx="1785">
                  <c:v>40007.23958333327</c:v>
                </c:pt>
                <c:pt idx="1786">
                  <c:v>40007.240277777782</c:v>
                </c:pt>
                <c:pt idx="1787">
                  <c:v>40007.240972222222</c:v>
                </c:pt>
                <c:pt idx="1788">
                  <c:v>40007.241666666574</c:v>
                </c:pt>
                <c:pt idx="1789">
                  <c:v>40007.242361111043</c:v>
                </c:pt>
                <c:pt idx="1790">
                  <c:v>40007.243055555555</c:v>
                </c:pt>
                <c:pt idx="1791">
                  <c:v>40007.243749999994</c:v>
                </c:pt>
                <c:pt idx="1792">
                  <c:v>40007.244444444441</c:v>
                </c:pt>
                <c:pt idx="1793">
                  <c:v>40007.245138888888</c:v>
                </c:pt>
                <c:pt idx="1794">
                  <c:v>40007.245833333334</c:v>
                </c:pt>
                <c:pt idx="1795">
                  <c:v>40007.246527777781</c:v>
                </c:pt>
                <c:pt idx="1796">
                  <c:v>40007.24722222222</c:v>
                </c:pt>
                <c:pt idx="1797">
                  <c:v>40007.247916666609</c:v>
                </c:pt>
                <c:pt idx="1798">
                  <c:v>40007.248611111114</c:v>
                </c:pt>
                <c:pt idx="1799">
                  <c:v>40007.249305555524</c:v>
                </c:pt>
                <c:pt idx="1800">
                  <c:v>40007.25</c:v>
                </c:pt>
                <c:pt idx="1801">
                  <c:v>40007.250694444527</c:v>
                </c:pt>
                <c:pt idx="1802">
                  <c:v>40007.251388888886</c:v>
                </c:pt>
                <c:pt idx="1803">
                  <c:v>40007.252083333326</c:v>
                </c:pt>
                <c:pt idx="1804">
                  <c:v>40007.25277777778</c:v>
                </c:pt>
                <c:pt idx="1805">
                  <c:v>40007.253472222204</c:v>
                </c:pt>
                <c:pt idx="1806">
                  <c:v>40007.254166666607</c:v>
                </c:pt>
                <c:pt idx="1807">
                  <c:v>40007.254861111105</c:v>
                </c:pt>
                <c:pt idx="1808">
                  <c:v>40007.255555555559</c:v>
                </c:pt>
                <c:pt idx="1809">
                  <c:v>40007.256250000013</c:v>
                </c:pt>
                <c:pt idx="1810">
                  <c:v>40007.256944444511</c:v>
                </c:pt>
                <c:pt idx="1811">
                  <c:v>40007.257638888892</c:v>
                </c:pt>
                <c:pt idx="1812">
                  <c:v>40007.258333333331</c:v>
                </c:pt>
                <c:pt idx="1813">
                  <c:v>40007.259027777778</c:v>
                </c:pt>
                <c:pt idx="1814">
                  <c:v>40007.259722222225</c:v>
                </c:pt>
                <c:pt idx="1815">
                  <c:v>40007.260416666591</c:v>
                </c:pt>
                <c:pt idx="1816">
                  <c:v>40007.261111111002</c:v>
                </c:pt>
                <c:pt idx="1817">
                  <c:v>40007.261805555485</c:v>
                </c:pt>
                <c:pt idx="1818">
                  <c:v>40007.262499999997</c:v>
                </c:pt>
                <c:pt idx="1819">
                  <c:v>40007.263194444444</c:v>
                </c:pt>
                <c:pt idx="1820">
                  <c:v>40007.263888888876</c:v>
                </c:pt>
                <c:pt idx="1821">
                  <c:v>40007.264583333272</c:v>
                </c:pt>
                <c:pt idx="1822">
                  <c:v>40007.265277777777</c:v>
                </c:pt>
                <c:pt idx="1823">
                  <c:v>40007.265972222194</c:v>
                </c:pt>
                <c:pt idx="1824">
                  <c:v>40007.26666666659</c:v>
                </c:pt>
                <c:pt idx="1825">
                  <c:v>40007.267361110993</c:v>
                </c:pt>
                <c:pt idx="1826">
                  <c:v>40007.268055555556</c:v>
                </c:pt>
                <c:pt idx="1827">
                  <c:v>40007.268749999996</c:v>
                </c:pt>
                <c:pt idx="1828">
                  <c:v>40007.269444444435</c:v>
                </c:pt>
                <c:pt idx="1829">
                  <c:v>40007.270138888889</c:v>
                </c:pt>
                <c:pt idx="1830">
                  <c:v>40007.270833333336</c:v>
                </c:pt>
                <c:pt idx="1831">
                  <c:v>40007.271527777775</c:v>
                </c:pt>
                <c:pt idx="1832">
                  <c:v>40007.272222222222</c:v>
                </c:pt>
                <c:pt idx="1833">
                  <c:v>40007.272916666654</c:v>
                </c:pt>
                <c:pt idx="1834">
                  <c:v>40007.273611111043</c:v>
                </c:pt>
                <c:pt idx="1835">
                  <c:v>40007.274305555555</c:v>
                </c:pt>
                <c:pt idx="1836">
                  <c:v>40007.275000000001</c:v>
                </c:pt>
                <c:pt idx="1837">
                  <c:v>40007.275694444441</c:v>
                </c:pt>
                <c:pt idx="1838">
                  <c:v>40007.276388888888</c:v>
                </c:pt>
                <c:pt idx="1839">
                  <c:v>40007.277083333247</c:v>
                </c:pt>
                <c:pt idx="1840">
                  <c:v>40007.277777777774</c:v>
                </c:pt>
                <c:pt idx="1841">
                  <c:v>40007.27847222222</c:v>
                </c:pt>
                <c:pt idx="1842">
                  <c:v>40007.279166666573</c:v>
                </c:pt>
                <c:pt idx="1843">
                  <c:v>40007.279861111034</c:v>
                </c:pt>
                <c:pt idx="1844">
                  <c:v>40007.280555555553</c:v>
                </c:pt>
                <c:pt idx="1845">
                  <c:v>40007.28125</c:v>
                </c:pt>
                <c:pt idx="1846">
                  <c:v>40007.281944444447</c:v>
                </c:pt>
                <c:pt idx="1847">
                  <c:v>40007.282638888893</c:v>
                </c:pt>
                <c:pt idx="1848">
                  <c:v>40007.283333333326</c:v>
                </c:pt>
                <c:pt idx="1849">
                  <c:v>40007.28402777778</c:v>
                </c:pt>
                <c:pt idx="1850">
                  <c:v>40007.284722222204</c:v>
                </c:pt>
                <c:pt idx="1851">
                  <c:v>40007.285416666607</c:v>
                </c:pt>
                <c:pt idx="1852">
                  <c:v>40007.286111111105</c:v>
                </c:pt>
                <c:pt idx="1853">
                  <c:v>40007.286805555559</c:v>
                </c:pt>
                <c:pt idx="1854">
                  <c:v>40007.287499999999</c:v>
                </c:pt>
                <c:pt idx="1855">
                  <c:v>40007.288194444511</c:v>
                </c:pt>
                <c:pt idx="1856">
                  <c:v>40007.288888888892</c:v>
                </c:pt>
                <c:pt idx="1857">
                  <c:v>40007.289583333324</c:v>
                </c:pt>
                <c:pt idx="1858">
                  <c:v>40007.290277777778</c:v>
                </c:pt>
                <c:pt idx="1859">
                  <c:v>40007.290972222225</c:v>
                </c:pt>
                <c:pt idx="1860">
                  <c:v>40007.291666666562</c:v>
                </c:pt>
                <c:pt idx="1861">
                  <c:v>40007.292361111002</c:v>
                </c:pt>
                <c:pt idx="1862">
                  <c:v>40007.293055555485</c:v>
                </c:pt>
                <c:pt idx="1863">
                  <c:v>40007.293749999975</c:v>
                </c:pt>
                <c:pt idx="1864">
                  <c:v>40007.294444444444</c:v>
                </c:pt>
                <c:pt idx="1865">
                  <c:v>40007.295138888876</c:v>
                </c:pt>
                <c:pt idx="1866">
                  <c:v>40007.295833333272</c:v>
                </c:pt>
                <c:pt idx="1867">
                  <c:v>40007.296527777777</c:v>
                </c:pt>
                <c:pt idx="1868">
                  <c:v>40007.297222222194</c:v>
                </c:pt>
                <c:pt idx="1869">
                  <c:v>40007.29791666659</c:v>
                </c:pt>
                <c:pt idx="1870">
                  <c:v>40007.298611111051</c:v>
                </c:pt>
                <c:pt idx="1871">
                  <c:v>40007.299305555469</c:v>
                </c:pt>
                <c:pt idx="1872">
                  <c:v>40007.300000000003</c:v>
                </c:pt>
                <c:pt idx="1873">
                  <c:v>40007.300694444544</c:v>
                </c:pt>
                <c:pt idx="1874">
                  <c:v>40007.301388888889</c:v>
                </c:pt>
                <c:pt idx="1875">
                  <c:v>40007.302083333336</c:v>
                </c:pt>
                <c:pt idx="1876">
                  <c:v>40007.302777777782</c:v>
                </c:pt>
                <c:pt idx="1877">
                  <c:v>40007.303472222222</c:v>
                </c:pt>
                <c:pt idx="1878">
                  <c:v>40007.304166666654</c:v>
                </c:pt>
                <c:pt idx="1879">
                  <c:v>40007.304861111108</c:v>
                </c:pt>
                <c:pt idx="1880">
                  <c:v>40007.305555555562</c:v>
                </c:pt>
                <c:pt idx="1881">
                  <c:v>40007.30625000006</c:v>
                </c:pt>
                <c:pt idx="1882">
                  <c:v>40007.306944444535</c:v>
                </c:pt>
                <c:pt idx="1883">
                  <c:v>40007.307638888953</c:v>
                </c:pt>
                <c:pt idx="1884">
                  <c:v>40007.308333333342</c:v>
                </c:pt>
                <c:pt idx="1885">
                  <c:v>40007.309027777781</c:v>
                </c:pt>
                <c:pt idx="1886">
                  <c:v>40007.30972222222</c:v>
                </c:pt>
                <c:pt idx="1887">
                  <c:v>40007.310416666667</c:v>
                </c:pt>
                <c:pt idx="1888">
                  <c:v>40007.311111111114</c:v>
                </c:pt>
                <c:pt idx="1889">
                  <c:v>40007.311805555553</c:v>
                </c:pt>
                <c:pt idx="1890">
                  <c:v>40007.312500000058</c:v>
                </c:pt>
                <c:pt idx="1891">
                  <c:v>40007.313194444527</c:v>
                </c:pt>
                <c:pt idx="1892">
                  <c:v>40007.313888888893</c:v>
                </c:pt>
                <c:pt idx="1893">
                  <c:v>40007.314583333333</c:v>
                </c:pt>
                <c:pt idx="1894">
                  <c:v>40007.315277777838</c:v>
                </c:pt>
                <c:pt idx="1895">
                  <c:v>40007.315972222219</c:v>
                </c:pt>
                <c:pt idx="1896">
                  <c:v>40007.316666666666</c:v>
                </c:pt>
                <c:pt idx="1897">
                  <c:v>40007.317361111105</c:v>
                </c:pt>
                <c:pt idx="1898">
                  <c:v>40007.318055555603</c:v>
                </c:pt>
                <c:pt idx="1899">
                  <c:v>40007.318750000013</c:v>
                </c:pt>
                <c:pt idx="1900">
                  <c:v>40007.319444444511</c:v>
                </c:pt>
                <c:pt idx="1901">
                  <c:v>40007.320138888892</c:v>
                </c:pt>
                <c:pt idx="1902">
                  <c:v>40007.320833333331</c:v>
                </c:pt>
                <c:pt idx="1903">
                  <c:v>40007.321527777778</c:v>
                </c:pt>
                <c:pt idx="1904">
                  <c:v>40007.322222222232</c:v>
                </c:pt>
                <c:pt idx="1905">
                  <c:v>40007.322916666664</c:v>
                </c:pt>
                <c:pt idx="1906">
                  <c:v>40007.323611111104</c:v>
                </c:pt>
                <c:pt idx="1907">
                  <c:v>40007.324305555558</c:v>
                </c:pt>
                <c:pt idx="1908">
                  <c:v>40007.325000000004</c:v>
                </c:pt>
                <c:pt idx="1909">
                  <c:v>40007.325694444502</c:v>
                </c:pt>
                <c:pt idx="1910">
                  <c:v>40007.326388888891</c:v>
                </c:pt>
                <c:pt idx="1911">
                  <c:v>40007.327083333272</c:v>
                </c:pt>
                <c:pt idx="1912">
                  <c:v>40007.327777777777</c:v>
                </c:pt>
                <c:pt idx="1913">
                  <c:v>40007.328472222223</c:v>
                </c:pt>
                <c:pt idx="1914">
                  <c:v>40007.32916666659</c:v>
                </c:pt>
                <c:pt idx="1915">
                  <c:v>40007.329861111051</c:v>
                </c:pt>
                <c:pt idx="1916">
                  <c:v>40007.330555555563</c:v>
                </c:pt>
                <c:pt idx="1917">
                  <c:v>40007.331250000003</c:v>
                </c:pt>
                <c:pt idx="1918">
                  <c:v>40007.331944444442</c:v>
                </c:pt>
                <c:pt idx="1919">
                  <c:v>40007.332638888969</c:v>
                </c:pt>
                <c:pt idx="1920">
                  <c:v>40007.333333333336</c:v>
                </c:pt>
                <c:pt idx="1921">
                  <c:v>40007.334027777782</c:v>
                </c:pt>
                <c:pt idx="1922">
                  <c:v>40007.334722222222</c:v>
                </c:pt>
                <c:pt idx="1923">
                  <c:v>40007.335416666654</c:v>
                </c:pt>
                <c:pt idx="1924">
                  <c:v>40007.336111111108</c:v>
                </c:pt>
                <c:pt idx="1925">
                  <c:v>40007.336805555562</c:v>
                </c:pt>
                <c:pt idx="1926">
                  <c:v>40007.337500000001</c:v>
                </c:pt>
                <c:pt idx="1927">
                  <c:v>40007.338194444535</c:v>
                </c:pt>
                <c:pt idx="1928">
                  <c:v>40007.338888888953</c:v>
                </c:pt>
                <c:pt idx="1929">
                  <c:v>40007.339583333334</c:v>
                </c:pt>
                <c:pt idx="1930">
                  <c:v>40007.340277777846</c:v>
                </c:pt>
                <c:pt idx="1931">
                  <c:v>40007.340972222242</c:v>
                </c:pt>
                <c:pt idx="1932">
                  <c:v>40007.341666666609</c:v>
                </c:pt>
                <c:pt idx="1933">
                  <c:v>40007.342361111114</c:v>
                </c:pt>
                <c:pt idx="1934">
                  <c:v>40007.343055555553</c:v>
                </c:pt>
                <c:pt idx="1935">
                  <c:v>40007.34375</c:v>
                </c:pt>
                <c:pt idx="1936">
                  <c:v>40007.344444444527</c:v>
                </c:pt>
                <c:pt idx="1937">
                  <c:v>40007.345138888893</c:v>
                </c:pt>
                <c:pt idx="1938">
                  <c:v>40007.345833333333</c:v>
                </c:pt>
                <c:pt idx="1939">
                  <c:v>40007.346527777838</c:v>
                </c:pt>
                <c:pt idx="1940">
                  <c:v>40007.347222222219</c:v>
                </c:pt>
                <c:pt idx="1941">
                  <c:v>40007.347916666666</c:v>
                </c:pt>
                <c:pt idx="1942">
                  <c:v>40007.348611111112</c:v>
                </c:pt>
                <c:pt idx="1943">
                  <c:v>40007.349305555559</c:v>
                </c:pt>
                <c:pt idx="1944">
                  <c:v>40007.350000000013</c:v>
                </c:pt>
                <c:pt idx="1945">
                  <c:v>40007.350694444576</c:v>
                </c:pt>
                <c:pt idx="1946">
                  <c:v>40007.351388888892</c:v>
                </c:pt>
                <c:pt idx="1947">
                  <c:v>40007.352083333331</c:v>
                </c:pt>
                <c:pt idx="1948">
                  <c:v>40007.352777777793</c:v>
                </c:pt>
                <c:pt idx="1949">
                  <c:v>40007.353472222232</c:v>
                </c:pt>
                <c:pt idx="1950">
                  <c:v>40007.354166666664</c:v>
                </c:pt>
                <c:pt idx="1951">
                  <c:v>40007.354861111111</c:v>
                </c:pt>
                <c:pt idx="1952">
                  <c:v>40007.355555555601</c:v>
                </c:pt>
                <c:pt idx="1953">
                  <c:v>40007.356250000084</c:v>
                </c:pt>
                <c:pt idx="1954">
                  <c:v>40007.35694444456</c:v>
                </c:pt>
                <c:pt idx="1955">
                  <c:v>40007.357638888985</c:v>
                </c:pt>
                <c:pt idx="1956">
                  <c:v>40007.358333333395</c:v>
                </c:pt>
                <c:pt idx="1957">
                  <c:v>40007.359027777791</c:v>
                </c:pt>
                <c:pt idx="1958">
                  <c:v>40007.359722222223</c:v>
                </c:pt>
                <c:pt idx="1959">
                  <c:v>40007.36041666667</c:v>
                </c:pt>
                <c:pt idx="1960">
                  <c:v>40007.361111111051</c:v>
                </c:pt>
                <c:pt idx="1961">
                  <c:v>40007.361805555556</c:v>
                </c:pt>
                <c:pt idx="1962">
                  <c:v>40007.362500000003</c:v>
                </c:pt>
                <c:pt idx="1963">
                  <c:v>40007.363194444442</c:v>
                </c:pt>
                <c:pt idx="1964">
                  <c:v>40007.363888888889</c:v>
                </c:pt>
                <c:pt idx="1965">
                  <c:v>40007.364583333336</c:v>
                </c:pt>
                <c:pt idx="1966">
                  <c:v>40007.365277777782</c:v>
                </c:pt>
                <c:pt idx="1967">
                  <c:v>40007.365972222222</c:v>
                </c:pt>
                <c:pt idx="1968">
                  <c:v>40007.366666666654</c:v>
                </c:pt>
                <c:pt idx="1969">
                  <c:v>40007.367361111043</c:v>
                </c:pt>
                <c:pt idx="1970">
                  <c:v>40007.368055555562</c:v>
                </c:pt>
                <c:pt idx="1971">
                  <c:v>40007.368750000001</c:v>
                </c:pt>
                <c:pt idx="1972">
                  <c:v>40007.369444444441</c:v>
                </c:pt>
                <c:pt idx="1973">
                  <c:v>40007.370138888953</c:v>
                </c:pt>
                <c:pt idx="1974">
                  <c:v>40007.370833333342</c:v>
                </c:pt>
                <c:pt idx="1975">
                  <c:v>40007.371527777781</c:v>
                </c:pt>
                <c:pt idx="1976">
                  <c:v>40007.372222222242</c:v>
                </c:pt>
                <c:pt idx="1977">
                  <c:v>40007.372916666667</c:v>
                </c:pt>
                <c:pt idx="1978">
                  <c:v>40007.373611111114</c:v>
                </c:pt>
                <c:pt idx="1979">
                  <c:v>40007.374305555553</c:v>
                </c:pt>
                <c:pt idx="1980">
                  <c:v>40007.375</c:v>
                </c:pt>
                <c:pt idx="1981">
                  <c:v>40007.375694444527</c:v>
                </c:pt>
                <c:pt idx="1982">
                  <c:v>40007.376388888893</c:v>
                </c:pt>
                <c:pt idx="1983">
                  <c:v>40007.377083333326</c:v>
                </c:pt>
                <c:pt idx="1984">
                  <c:v>40007.37777777778</c:v>
                </c:pt>
                <c:pt idx="1985">
                  <c:v>40007.378472222219</c:v>
                </c:pt>
                <c:pt idx="1986">
                  <c:v>40007.379166666607</c:v>
                </c:pt>
                <c:pt idx="1987">
                  <c:v>40007.379861111105</c:v>
                </c:pt>
                <c:pt idx="1988">
                  <c:v>40007.380555555603</c:v>
                </c:pt>
                <c:pt idx="1989">
                  <c:v>40007.381250000013</c:v>
                </c:pt>
                <c:pt idx="1990">
                  <c:v>40007.381944444511</c:v>
                </c:pt>
                <c:pt idx="1991">
                  <c:v>40007.382638888994</c:v>
                </c:pt>
                <c:pt idx="1992">
                  <c:v>40007.383333333331</c:v>
                </c:pt>
                <c:pt idx="1993">
                  <c:v>40007.384027777793</c:v>
                </c:pt>
                <c:pt idx="1994">
                  <c:v>40007.384722222232</c:v>
                </c:pt>
                <c:pt idx="1995">
                  <c:v>40007.385416666664</c:v>
                </c:pt>
                <c:pt idx="1996">
                  <c:v>40007.386111111111</c:v>
                </c:pt>
                <c:pt idx="1997">
                  <c:v>40007.386805555601</c:v>
                </c:pt>
                <c:pt idx="1998">
                  <c:v>40007.387500000012</c:v>
                </c:pt>
                <c:pt idx="1999">
                  <c:v>40007.38819444456</c:v>
                </c:pt>
                <c:pt idx="2000">
                  <c:v>40007.388888888985</c:v>
                </c:pt>
                <c:pt idx="2001">
                  <c:v>40007.38958333333</c:v>
                </c:pt>
                <c:pt idx="2002">
                  <c:v>40007.390277777791</c:v>
                </c:pt>
                <c:pt idx="2003">
                  <c:v>40007.390972222223</c:v>
                </c:pt>
                <c:pt idx="2004">
                  <c:v>40007.39166666659</c:v>
                </c:pt>
                <c:pt idx="2005">
                  <c:v>40007.392361111051</c:v>
                </c:pt>
                <c:pt idx="2006">
                  <c:v>40007.393055555556</c:v>
                </c:pt>
                <c:pt idx="2007">
                  <c:v>40007.393749999996</c:v>
                </c:pt>
                <c:pt idx="2008">
                  <c:v>40007.394444444442</c:v>
                </c:pt>
                <c:pt idx="2009">
                  <c:v>40007.395138888889</c:v>
                </c:pt>
                <c:pt idx="2010">
                  <c:v>40007.395833333336</c:v>
                </c:pt>
                <c:pt idx="2011">
                  <c:v>40007.396527777782</c:v>
                </c:pt>
                <c:pt idx="2012">
                  <c:v>40007.397222222222</c:v>
                </c:pt>
                <c:pt idx="2013">
                  <c:v>40007.397916666654</c:v>
                </c:pt>
                <c:pt idx="2014">
                  <c:v>40007.398611111108</c:v>
                </c:pt>
                <c:pt idx="2015">
                  <c:v>40007.399305555555</c:v>
                </c:pt>
                <c:pt idx="2016">
                  <c:v>40007.4</c:v>
                </c:pt>
                <c:pt idx="2017">
                  <c:v>40007.400694444535</c:v>
                </c:pt>
                <c:pt idx="2018">
                  <c:v>40007.401388888888</c:v>
                </c:pt>
                <c:pt idx="2019">
                  <c:v>40007.402083333334</c:v>
                </c:pt>
                <c:pt idx="2020">
                  <c:v>40007.402777777781</c:v>
                </c:pt>
                <c:pt idx="2021">
                  <c:v>40007.40347222222</c:v>
                </c:pt>
                <c:pt idx="2022">
                  <c:v>40007.404166666609</c:v>
                </c:pt>
                <c:pt idx="2023">
                  <c:v>40007.404861111114</c:v>
                </c:pt>
                <c:pt idx="2024">
                  <c:v>40007.405555555553</c:v>
                </c:pt>
                <c:pt idx="2025">
                  <c:v>40007.406250000058</c:v>
                </c:pt>
                <c:pt idx="2026">
                  <c:v>40007.406944444527</c:v>
                </c:pt>
                <c:pt idx="2027">
                  <c:v>40007.407638888893</c:v>
                </c:pt>
                <c:pt idx="2028">
                  <c:v>40007.408333333333</c:v>
                </c:pt>
                <c:pt idx="2029">
                  <c:v>40007.40902777778</c:v>
                </c:pt>
                <c:pt idx="2030">
                  <c:v>40007.409722222204</c:v>
                </c:pt>
                <c:pt idx="2031">
                  <c:v>40007.410416666666</c:v>
                </c:pt>
                <c:pt idx="2032">
                  <c:v>40007.411111111105</c:v>
                </c:pt>
                <c:pt idx="2033">
                  <c:v>40007.411805555559</c:v>
                </c:pt>
                <c:pt idx="2034">
                  <c:v>40007.412500000013</c:v>
                </c:pt>
                <c:pt idx="2035">
                  <c:v>40007.413194444511</c:v>
                </c:pt>
                <c:pt idx="2036">
                  <c:v>40007.413888888892</c:v>
                </c:pt>
                <c:pt idx="2037">
                  <c:v>40007.414583333331</c:v>
                </c:pt>
                <c:pt idx="2038">
                  <c:v>40007.415277777793</c:v>
                </c:pt>
                <c:pt idx="2039">
                  <c:v>40007.415972222232</c:v>
                </c:pt>
                <c:pt idx="2040">
                  <c:v>40007.416666666664</c:v>
                </c:pt>
                <c:pt idx="2041">
                  <c:v>40007.417361111104</c:v>
                </c:pt>
                <c:pt idx="2042">
                  <c:v>40007.418055555601</c:v>
                </c:pt>
                <c:pt idx="2043">
                  <c:v>40007.418750000012</c:v>
                </c:pt>
                <c:pt idx="2044">
                  <c:v>40007.419444444502</c:v>
                </c:pt>
                <c:pt idx="2045">
                  <c:v>40007.420138888891</c:v>
                </c:pt>
                <c:pt idx="2046">
                  <c:v>40007.42083333333</c:v>
                </c:pt>
                <c:pt idx="2047">
                  <c:v>40007.421527777777</c:v>
                </c:pt>
                <c:pt idx="2048">
                  <c:v>40007.422222222223</c:v>
                </c:pt>
                <c:pt idx="2049">
                  <c:v>40007.42291666667</c:v>
                </c:pt>
                <c:pt idx="2050">
                  <c:v>40007.423611111051</c:v>
                </c:pt>
                <c:pt idx="2051">
                  <c:v>40007.424305555556</c:v>
                </c:pt>
                <c:pt idx="2052">
                  <c:v>40007.425000000003</c:v>
                </c:pt>
                <c:pt idx="2053">
                  <c:v>40007.425694444442</c:v>
                </c:pt>
                <c:pt idx="2054">
                  <c:v>40007.426388888889</c:v>
                </c:pt>
                <c:pt idx="2055">
                  <c:v>40007.42708333327</c:v>
                </c:pt>
                <c:pt idx="2056">
                  <c:v>40007.427777777775</c:v>
                </c:pt>
                <c:pt idx="2057">
                  <c:v>40007.428472222222</c:v>
                </c:pt>
                <c:pt idx="2058">
                  <c:v>40007.429166666574</c:v>
                </c:pt>
                <c:pt idx="2059">
                  <c:v>40007.429861111043</c:v>
                </c:pt>
                <c:pt idx="2060">
                  <c:v>40007.430555555562</c:v>
                </c:pt>
                <c:pt idx="2061">
                  <c:v>40007.431250000001</c:v>
                </c:pt>
                <c:pt idx="2062">
                  <c:v>40007.431944444441</c:v>
                </c:pt>
                <c:pt idx="2063">
                  <c:v>40007.432638888953</c:v>
                </c:pt>
                <c:pt idx="2064">
                  <c:v>40007.433333333334</c:v>
                </c:pt>
                <c:pt idx="2065">
                  <c:v>40007.434027777781</c:v>
                </c:pt>
                <c:pt idx="2066">
                  <c:v>40007.43472222222</c:v>
                </c:pt>
                <c:pt idx="2067">
                  <c:v>40007.435416666609</c:v>
                </c:pt>
                <c:pt idx="2068">
                  <c:v>40007.436111111114</c:v>
                </c:pt>
                <c:pt idx="2069">
                  <c:v>40007.436805555553</c:v>
                </c:pt>
                <c:pt idx="2070">
                  <c:v>40007.4375</c:v>
                </c:pt>
                <c:pt idx="2071">
                  <c:v>40007.438194444527</c:v>
                </c:pt>
                <c:pt idx="2072">
                  <c:v>40007.438888888893</c:v>
                </c:pt>
                <c:pt idx="2073">
                  <c:v>40007.439583333326</c:v>
                </c:pt>
                <c:pt idx="2074">
                  <c:v>40007.440277777838</c:v>
                </c:pt>
                <c:pt idx="2075">
                  <c:v>40007.440972222219</c:v>
                </c:pt>
                <c:pt idx="2076">
                  <c:v>40007.441666666607</c:v>
                </c:pt>
                <c:pt idx="2077">
                  <c:v>40007.442361111105</c:v>
                </c:pt>
                <c:pt idx="2078">
                  <c:v>40007.443055555559</c:v>
                </c:pt>
                <c:pt idx="2079">
                  <c:v>40007.443749999999</c:v>
                </c:pt>
                <c:pt idx="2080">
                  <c:v>40007.444444444511</c:v>
                </c:pt>
                <c:pt idx="2081">
                  <c:v>40007.445138888892</c:v>
                </c:pt>
                <c:pt idx="2082">
                  <c:v>40007.445833333331</c:v>
                </c:pt>
                <c:pt idx="2083">
                  <c:v>40007.446527777793</c:v>
                </c:pt>
                <c:pt idx="2084">
                  <c:v>40007.447222222232</c:v>
                </c:pt>
                <c:pt idx="2085">
                  <c:v>40007.447916666664</c:v>
                </c:pt>
                <c:pt idx="2086">
                  <c:v>40007.448611111111</c:v>
                </c:pt>
                <c:pt idx="2087">
                  <c:v>40007.449305555558</c:v>
                </c:pt>
                <c:pt idx="2088">
                  <c:v>40007.450000000012</c:v>
                </c:pt>
                <c:pt idx="2089">
                  <c:v>40007.45069444456</c:v>
                </c:pt>
                <c:pt idx="2090">
                  <c:v>40007.451388888891</c:v>
                </c:pt>
                <c:pt idx="2091">
                  <c:v>40007.45208333333</c:v>
                </c:pt>
                <c:pt idx="2092">
                  <c:v>40007.452777777791</c:v>
                </c:pt>
                <c:pt idx="2093">
                  <c:v>40007.453472222223</c:v>
                </c:pt>
                <c:pt idx="2094">
                  <c:v>40007.45416666667</c:v>
                </c:pt>
                <c:pt idx="2095">
                  <c:v>40007.454861111109</c:v>
                </c:pt>
                <c:pt idx="2096">
                  <c:v>40007.455555555563</c:v>
                </c:pt>
                <c:pt idx="2097">
                  <c:v>40007.456250000076</c:v>
                </c:pt>
                <c:pt idx="2098">
                  <c:v>40007.456944444544</c:v>
                </c:pt>
                <c:pt idx="2099">
                  <c:v>40007.457638888969</c:v>
                </c:pt>
                <c:pt idx="2100">
                  <c:v>40007.458333333343</c:v>
                </c:pt>
                <c:pt idx="2101">
                  <c:v>40007.459027777782</c:v>
                </c:pt>
                <c:pt idx="2102">
                  <c:v>40007.459722222222</c:v>
                </c:pt>
                <c:pt idx="2103">
                  <c:v>40007.460416666654</c:v>
                </c:pt>
                <c:pt idx="2104">
                  <c:v>40007.461111111043</c:v>
                </c:pt>
                <c:pt idx="2105">
                  <c:v>40007.461805555555</c:v>
                </c:pt>
                <c:pt idx="2106">
                  <c:v>40007.462500000001</c:v>
                </c:pt>
                <c:pt idx="2107">
                  <c:v>40007.463194444441</c:v>
                </c:pt>
                <c:pt idx="2108">
                  <c:v>40007.463888888888</c:v>
                </c:pt>
                <c:pt idx="2109">
                  <c:v>40007.464583333334</c:v>
                </c:pt>
                <c:pt idx="2110">
                  <c:v>40007.465277777781</c:v>
                </c:pt>
                <c:pt idx="2111">
                  <c:v>40007.46597222222</c:v>
                </c:pt>
                <c:pt idx="2112">
                  <c:v>40007.466666666609</c:v>
                </c:pt>
                <c:pt idx="2113">
                  <c:v>40007.467361111034</c:v>
                </c:pt>
                <c:pt idx="2114">
                  <c:v>40007.468055555553</c:v>
                </c:pt>
                <c:pt idx="2115">
                  <c:v>40007.46875</c:v>
                </c:pt>
                <c:pt idx="2116">
                  <c:v>40007.469444444447</c:v>
                </c:pt>
                <c:pt idx="2117">
                  <c:v>40007.470138888893</c:v>
                </c:pt>
                <c:pt idx="2118">
                  <c:v>40007.470833333333</c:v>
                </c:pt>
                <c:pt idx="2119">
                  <c:v>40007.47152777778</c:v>
                </c:pt>
                <c:pt idx="2120">
                  <c:v>40007.472222222219</c:v>
                </c:pt>
                <c:pt idx="2121">
                  <c:v>40007.472916666666</c:v>
                </c:pt>
                <c:pt idx="2122">
                  <c:v>40007.473611111105</c:v>
                </c:pt>
                <c:pt idx="2123">
                  <c:v>40007.474305555559</c:v>
                </c:pt>
                <c:pt idx="2124">
                  <c:v>40007.475000000006</c:v>
                </c:pt>
                <c:pt idx="2125">
                  <c:v>40007.475694444511</c:v>
                </c:pt>
                <c:pt idx="2126">
                  <c:v>40007.476388888892</c:v>
                </c:pt>
                <c:pt idx="2127">
                  <c:v>40007.477083333324</c:v>
                </c:pt>
                <c:pt idx="2128">
                  <c:v>40007.477777777778</c:v>
                </c:pt>
                <c:pt idx="2129">
                  <c:v>40007.478472222232</c:v>
                </c:pt>
                <c:pt idx="2130">
                  <c:v>40007.479166666591</c:v>
                </c:pt>
                <c:pt idx="2131">
                  <c:v>40007.479861111104</c:v>
                </c:pt>
                <c:pt idx="2132">
                  <c:v>40007.480555555601</c:v>
                </c:pt>
                <c:pt idx="2133">
                  <c:v>40007.481250000012</c:v>
                </c:pt>
                <c:pt idx="2134">
                  <c:v>40007.481944444502</c:v>
                </c:pt>
                <c:pt idx="2135">
                  <c:v>40007.482638888985</c:v>
                </c:pt>
                <c:pt idx="2136">
                  <c:v>40007.48333333333</c:v>
                </c:pt>
                <c:pt idx="2137">
                  <c:v>40007.484027777791</c:v>
                </c:pt>
                <c:pt idx="2138">
                  <c:v>40007.484722222223</c:v>
                </c:pt>
                <c:pt idx="2139">
                  <c:v>40007.48541666667</c:v>
                </c:pt>
                <c:pt idx="2140">
                  <c:v>40007.486111111109</c:v>
                </c:pt>
                <c:pt idx="2141">
                  <c:v>40007.486805555563</c:v>
                </c:pt>
                <c:pt idx="2142">
                  <c:v>40007.487500000003</c:v>
                </c:pt>
                <c:pt idx="2143">
                  <c:v>40007.488194444544</c:v>
                </c:pt>
                <c:pt idx="2144">
                  <c:v>40007.488888888969</c:v>
                </c:pt>
                <c:pt idx="2145">
                  <c:v>40007.489583333336</c:v>
                </c:pt>
                <c:pt idx="2146">
                  <c:v>40007.490277777782</c:v>
                </c:pt>
                <c:pt idx="2147">
                  <c:v>40007.490972222222</c:v>
                </c:pt>
                <c:pt idx="2148">
                  <c:v>40007.491666666574</c:v>
                </c:pt>
                <c:pt idx="2149">
                  <c:v>40007.492361111043</c:v>
                </c:pt>
                <c:pt idx="2150">
                  <c:v>40007.493055555555</c:v>
                </c:pt>
                <c:pt idx="2151">
                  <c:v>40007.493749999994</c:v>
                </c:pt>
                <c:pt idx="2152">
                  <c:v>40007.494444444441</c:v>
                </c:pt>
                <c:pt idx="2153">
                  <c:v>40007.495138888888</c:v>
                </c:pt>
                <c:pt idx="2154">
                  <c:v>40007.495833333334</c:v>
                </c:pt>
                <c:pt idx="2155">
                  <c:v>40007.496527777781</c:v>
                </c:pt>
                <c:pt idx="2156">
                  <c:v>40007.49722222222</c:v>
                </c:pt>
                <c:pt idx="2157">
                  <c:v>40007.497916666609</c:v>
                </c:pt>
                <c:pt idx="2158">
                  <c:v>40007.498611111114</c:v>
                </c:pt>
                <c:pt idx="2159">
                  <c:v>40007.499305555524</c:v>
                </c:pt>
                <c:pt idx="2160">
                  <c:v>40007.5</c:v>
                </c:pt>
                <c:pt idx="2161">
                  <c:v>40007.500694444527</c:v>
                </c:pt>
                <c:pt idx="2162">
                  <c:v>40007.501388888886</c:v>
                </c:pt>
                <c:pt idx="2163">
                  <c:v>40007.502083333326</c:v>
                </c:pt>
                <c:pt idx="2164">
                  <c:v>40007.50277777778</c:v>
                </c:pt>
                <c:pt idx="2165">
                  <c:v>40007.503472222204</c:v>
                </c:pt>
                <c:pt idx="2166">
                  <c:v>40007.504166666607</c:v>
                </c:pt>
                <c:pt idx="2167">
                  <c:v>40007.504861111105</c:v>
                </c:pt>
                <c:pt idx="2168">
                  <c:v>40007.505555555559</c:v>
                </c:pt>
                <c:pt idx="2169">
                  <c:v>40007.506250000013</c:v>
                </c:pt>
                <c:pt idx="2170">
                  <c:v>40007.506944444511</c:v>
                </c:pt>
                <c:pt idx="2171">
                  <c:v>40007.507638888892</c:v>
                </c:pt>
                <c:pt idx="2172">
                  <c:v>40007.508333333331</c:v>
                </c:pt>
                <c:pt idx="2173">
                  <c:v>40007.509027777778</c:v>
                </c:pt>
                <c:pt idx="2174">
                  <c:v>40007.509722222225</c:v>
                </c:pt>
                <c:pt idx="2175">
                  <c:v>40007.510416666664</c:v>
                </c:pt>
                <c:pt idx="2176">
                  <c:v>40007.511111111104</c:v>
                </c:pt>
                <c:pt idx="2177">
                  <c:v>40007.511805555558</c:v>
                </c:pt>
                <c:pt idx="2178">
                  <c:v>40007.512500000012</c:v>
                </c:pt>
                <c:pt idx="2179">
                  <c:v>40007.513194444502</c:v>
                </c:pt>
                <c:pt idx="2180">
                  <c:v>40007.513888888891</c:v>
                </c:pt>
                <c:pt idx="2181">
                  <c:v>40007.51458333333</c:v>
                </c:pt>
                <c:pt idx="2182">
                  <c:v>40007.515277777791</c:v>
                </c:pt>
                <c:pt idx="2183">
                  <c:v>40007.515972222223</c:v>
                </c:pt>
                <c:pt idx="2184">
                  <c:v>40007.51666666667</c:v>
                </c:pt>
                <c:pt idx="2185">
                  <c:v>40007.517361111051</c:v>
                </c:pt>
                <c:pt idx="2186">
                  <c:v>40007.518055555563</c:v>
                </c:pt>
                <c:pt idx="2187">
                  <c:v>40007.518750000003</c:v>
                </c:pt>
                <c:pt idx="2188">
                  <c:v>40007.519444444442</c:v>
                </c:pt>
                <c:pt idx="2189">
                  <c:v>40007.520138888889</c:v>
                </c:pt>
                <c:pt idx="2190">
                  <c:v>40007.520833333336</c:v>
                </c:pt>
                <c:pt idx="2191">
                  <c:v>40007.521527777775</c:v>
                </c:pt>
                <c:pt idx="2192">
                  <c:v>40007.522222222222</c:v>
                </c:pt>
                <c:pt idx="2193">
                  <c:v>40007.522916666654</c:v>
                </c:pt>
                <c:pt idx="2194">
                  <c:v>40007.523611111043</c:v>
                </c:pt>
                <c:pt idx="2195">
                  <c:v>40007.524305555555</c:v>
                </c:pt>
                <c:pt idx="2196">
                  <c:v>40007.525000000001</c:v>
                </c:pt>
                <c:pt idx="2197">
                  <c:v>40007.525694444441</c:v>
                </c:pt>
                <c:pt idx="2198">
                  <c:v>40007.526388888888</c:v>
                </c:pt>
                <c:pt idx="2199">
                  <c:v>40007.527083333247</c:v>
                </c:pt>
                <c:pt idx="2200">
                  <c:v>40007.527777777774</c:v>
                </c:pt>
                <c:pt idx="2201">
                  <c:v>40007.52847222222</c:v>
                </c:pt>
                <c:pt idx="2202">
                  <c:v>40007.529166666573</c:v>
                </c:pt>
                <c:pt idx="2203">
                  <c:v>40007.529861111034</c:v>
                </c:pt>
                <c:pt idx="2204">
                  <c:v>40007.530555555553</c:v>
                </c:pt>
                <c:pt idx="2205">
                  <c:v>40007.53125</c:v>
                </c:pt>
                <c:pt idx="2206">
                  <c:v>40007.531944444447</c:v>
                </c:pt>
                <c:pt idx="2207">
                  <c:v>40007.532638888893</c:v>
                </c:pt>
                <c:pt idx="2208">
                  <c:v>40007.533333333326</c:v>
                </c:pt>
                <c:pt idx="2209">
                  <c:v>40007.53402777778</c:v>
                </c:pt>
                <c:pt idx="2210">
                  <c:v>40007.534722222204</c:v>
                </c:pt>
                <c:pt idx="2211">
                  <c:v>40007.535416666607</c:v>
                </c:pt>
                <c:pt idx="2212">
                  <c:v>40007.536111111105</c:v>
                </c:pt>
                <c:pt idx="2213">
                  <c:v>40007.536805555559</c:v>
                </c:pt>
                <c:pt idx="2214">
                  <c:v>40007.537499999999</c:v>
                </c:pt>
                <c:pt idx="2215">
                  <c:v>40007.538194444511</c:v>
                </c:pt>
                <c:pt idx="2216">
                  <c:v>40007.538888888892</c:v>
                </c:pt>
                <c:pt idx="2217">
                  <c:v>40007.539583333324</c:v>
                </c:pt>
                <c:pt idx="2218">
                  <c:v>40007.540277777793</c:v>
                </c:pt>
                <c:pt idx="2219">
                  <c:v>40007.540972222232</c:v>
                </c:pt>
                <c:pt idx="2220">
                  <c:v>40007.541666666591</c:v>
                </c:pt>
                <c:pt idx="2221">
                  <c:v>40007.542361111104</c:v>
                </c:pt>
                <c:pt idx="2222">
                  <c:v>40007.543055555558</c:v>
                </c:pt>
                <c:pt idx="2223">
                  <c:v>40007.543749999997</c:v>
                </c:pt>
                <c:pt idx="2224">
                  <c:v>40007.544444444502</c:v>
                </c:pt>
                <c:pt idx="2225">
                  <c:v>40007.545138888891</c:v>
                </c:pt>
                <c:pt idx="2226">
                  <c:v>40007.54583333333</c:v>
                </c:pt>
                <c:pt idx="2227">
                  <c:v>40007.546527777791</c:v>
                </c:pt>
                <c:pt idx="2228">
                  <c:v>40007.547222222223</c:v>
                </c:pt>
                <c:pt idx="2229">
                  <c:v>40007.54791666667</c:v>
                </c:pt>
                <c:pt idx="2230">
                  <c:v>40007.548611111109</c:v>
                </c:pt>
                <c:pt idx="2231">
                  <c:v>40007.549305555556</c:v>
                </c:pt>
                <c:pt idx="2232">
                  <c:v>40007.550000000003</c:v>
                </c:pt>
                <c:pt idx="2233">
                  <c:v>40007.550694444544</c:v>
                </c:pt>
                <c:pt idx="2234">
                  <c:v>40007.551388888889</c:v>
                </c:pt>
                <c:pt idx="2235">
                  <c:v>40007.552083333336</c:v>
                </c:pt>
                <c:pt idx="2236">
                  <c:v>40007.552777777782</c:v>
                </c:pt>
                <c:pt idx="2237">
                  <c:v>40007.553472222222</c:v>
                </c:pt>
                <c:pt idx="2238">
                  <c:v>40007.554166666654</c:v>
                </c:pt>
                <c:pt idx="2239">
                  <c:v>40007.554861111108</c:v>
                </c:pt>
                <c:pt idx="2240">
                  <c:v>40007.555555555562</c:v>
                </c:pt>
                <c:pt idx="2241">
                  <c:v>40007.55625000006</c:v>
                </c:pt>
                <c:pt idx="2242">
                  <c:v>40007.556944444535</c:v>
                </c:pt>
                <c:pt idx="2243">
                  <c:v>40007.557638888953</c:v>
                </c:pt>
                <c:pt idx="2244">
                  <c:v>40007.558333333342</c:v>
                </c:pt>
                <c:pt idx="2245">
                  <c:v>40007.559027777781</c:v>
                </c:pt>
                <c:pt idx="2246">
                  <c:v>40007.55972222222</c:v>
                </c:pt>
                <c:pt idx="2247">
                  <c:v>40007.560416666609</c:v>
                </c:pt>
                <c:pt idx="2248">
                  <c:v>40007.561111111034</c:v>
                </c:pt>
                <c:pt idx="2249">
                  <c:v>40007.561805555524</c:v>
                </c:pt>
                <c:pt idx="2250">
                  <c:v>40007.5625</c:v>
                </c:pt>
                <c:pt idx="2251">
                  <c:v>40007.563194444447</c:v>
                </c:pt>
                <c:pt idx="2252">
                  <c:v>40007.563888888886</c:v>
                </c:pt>
                <c:pt idx="2253">
                  <c:v>40007.564583333326</c:v>
                </c:pt>
                <c:pt idx="2254">
                  <c:v>40007.56527777778</c:v>
                </c:pt>
                <c:pt idx="2255">
                  <c:v>40007.565972222204</c:v>
                </c:pt>
                <c:pt idx="2256">
                  <c:v>40007.566666666607</c:v>
                </c:pt>
                <c:pt idx="2257">
                  <c:v>40007.567361111003</c:v>
                </c:pt>
                <c:pt idx="2258">
                  <c:v>40007.568055555559</c:v>
                </c:pt>
                <c:pt idx="2259">
                  <c:v>40007.568749999999</c:v>
                </c:pt>
                <c:pt idx="2260">
                  <c:v>40007.569444444445</c:v>
                </c:pt>
                <c:pt idx="2261">
                  <c:v>40007.570138888892</c:v>
                </c:pt>
                <c:pt idx="2262">
                  <c:v>40007.570833333331</c:v>
                </c:pt>
                <c:pt idx="2263">
                  <c:v>40007.571527777778</c:v>
                </c:pt>
                <c:pt idx="2264">
                  <c:v>40007.572222222232</c:v>
                </c:pt>
                <c:pt idx="2265">
                  <c:v>40007.572916666664</c:v>
                </c:pt>
                <c:pt idx="2266">
                  <c:v>40007.573611111104</c:v>
                </c:pt>
                <c:pt idx="2267">
                  <c:v>40007.574305555558</c:v>
                </c:pt>
                <c:pt idx="2268">
                  <c:v>40007.575000000004</c:v>
                </c:pt>
                <c:pt idx="2269">
                  <c:v>40007.575694444502</c:v>
                </c:pt>
                <c:pt idx="2270">
                  <c:v>40007.576388888891</c:v>
                </c:pt>
                <c:pt idx="2271">
                  <c:v>40007.577083333272</c:v>
                </c:pt>
                <c:pt idx="2272">
                  <c:v>40007.577777777777</c:v>
                </c:pt>
                <c:pt idx="2273">
                  <c:v>40007.578472222223</c:v>
                </c:pt>
                <c:pt idx="2274">
                  <c:v>40007.57916666659</c:v>
                </c:pt>
                <c:pt idx="2275">
                  <c:v>40007.579861111051</c:v>
                </c:pt>
                <c:pt idx="2276">
                  <c:v>40007.580555555563</c:v>
                </c:pt>
                <c:pt idx="2277">
                  <c:v>40007.581250000003</c:v>
                </c:pt>
                <c:pt idx="2278">
                  <c:v>40007.581944444442</c:v>
                </c:pt>
                <c:pt idx="2279">
                  <c:v>40007.582638888969</c:v>
                </c:pt>
                <c:pt idx="2280">
                  <c:v>40007.583333333336</c:v>
                </c:pt>
                <c:pt idx="2281">
                  <c:v>40007.584027777782</c:v>
                </c:pt>
                <c:pt idx="2282">
                  <c:v>40007.584722222222</c:v>
                </c:pt>
                <c:pt idx="2283">
                  <c:v>40007.585416666654</c:v>
                </c:pt>
                <c:pt idx="2284">
                  <c:v>40007.586111111108</c:v>
                </c:pt>
                <c:pt idx="2285">
                  <c:v>40007.586805555562</c:v>
                </c:pt>
                <c:pt idx="2286">
                  <c:v>40007.587500000001</c:v>
                </c:pt>
                <c:pt idx="2287">
                  <c:v>40007.588194444535</c:v>
                </c:pt>
                <c:pt idx="2288">
                  <c:v>40007.588888888953</c:v>
                </c:pt>
                <c:pt idx="2289">
                  <c:v>40007.589583333334</c:v>
                </c:pt>
                <c:pt idx="2290">
                  <c:v>40007.590277777781</c:v>
                </c:pt>
                <c:pt idx="2291">
                  <c:v>40007.59097222222</c:v>
                </c:pt>
                <c:pt idx="2292">
                  <c:v>40007.591666666573</c:v>
                </c:pt>
                <c:pt idx="2293">
                  <c:v>40007.592361111034</c:v>
                </c:pt>
                <c:pt idx="2294">
                  <c:v>40007.593055555524</c:v>
                </c:pt>
                <c:pt idx="2295">
                  <c:v>40007.593749999985</c:v>
                </c:pt>
                <c:pt idx="2296">
                  <c:v>40007.594444444447</c:v>
                </c:pt>
                <c:pt idx="2297">
                  <c:v>40007.595138888886</c:v>
                </c:pt>
                <c:pt idx="2298">
                  <c:v>40007.595833333326</c:v>
                </c:pt>
                <c:pt idx="2299">
                  <c:v>40007.59652777778</c:v>
                </c:pt>
                <c:pt idx="2300">
                  <c:v>40007.597222222204</c:v>
                </c:pt>
                <c:pt idx="2301">
                  <c:v>40007.597916666607</c:v>
                </c:pt>
                <c:pt idx="2302">
                  <c:v>40007.598611111105</c:v>
                </c:pt>
                <c:pt idx="2303">
                  <c:v>40007.599305555501</c:v>
                </c:pt>
                <c:pt idx="2304">
                  <c:v>40007.599999999999</c:v>
                </c:pt>
                <c:pt idx="2305">
                  <c:v>40007.600694444511</c:v>
                </c:pt>
                <c:pt idx="2306">
                  <c:v>40007.601388888885</c:v>
                </c:pt>
                <c:pt idx="2307">
                  <c:v>40007.602083333324</c:v>
                </c:pt>
                <c:pt idx="2308">
                  <c:v>40007.602777777778</c:v>
                </c:pt>
                <c:pt idx="2309">
                  <c:v>40007.603472222225</c:v>
                </c:pt>
                <c:pt idx="2310">
                  <c:v>40007.604166666591</c:v>
                </c:pt>
                <c:pt idx="2311">
                  <c:v>40007.604861111104</c:v>
                </c:pt>
                <c:pt idx="2312">
                  <c:v>40007.605555555558</c:v>
                </c:pt>
                <c:pt idx="2313">
                  <c:v>40007.606250000012</c:v>
                </c:pt>
                <c:pt idx="2314">
                  <c:v>40007.606944444502</c:v>
                </c:pt>
                <c:pt idx="2315">
                  <c:v>40007.607638888891</c:v>
                </c:pt>
                <c:pt idx="2316">
                  <c:v>40007.60833333333</c:v>
                </c:pt>
                <c:pt idx="2317">
                  <c:v>40007.609027777777</c:v>
                </c:pt>
                <c:pt idx="2318">
                  <c:v>40007.609722222194</c:v>
                </c:pt>
                <c:pt idx="2319">
                  <c:v>40007.61041666667</c:v>
                </c:pt>
                <c:pt idx="2320">
                  <c:v>40007.611111111051</c:v>
                </c:pt>
                <c:pt idx="2321">
                  <c:v>40007.611805555556</c:v>
                </c:pt>
                <c:pt idx="2322">
                  <c:v>40007.612500000003</c:v>
                </c:pt>
                <c:pt idx="2323">
                  <c:v>40007.613194444442</c:v>
                </c:pt>
                <c:pt idx="2324">
                  <c:v>40007.613888888889</c:v>
                </c:pt>
                <c:pt idx="2325">
                  <c:v>40007.614583333336</c:v>
                </c:pt>
                <c:pt idx="2326">
                  <c:v>40007.615277777782</c:v>
                </c:pt>
                <c:pt idx="2327">
                  <c:v>40007.615972222222</c:v>
                </c:pt>
                <c:pt idx="2328">
                  <c:v>40007.616666666654</c:v>
                </c:pt>
                <c:pt idx="2329">
                  <c:v>40007.617361111043</c:v>
                </c:pt>
                <c:pt idx="2330">
                  <c:v>40007.618055555562</c:v>
                </c:pt>
                <c:pt idx="2331">
                  <c:v>40007.618750000001</c:v>
                </c:pt>
                <c:pt idx="2332">
                  <c:v>40007.619444444441</c:v>
                </c:pt>
                <c:pt idx="2333">
                  <c:v>40007.620138888888</c:v>
                </c:pt>
                <c:pt idx="2334">
                  <c:v>40007.620833333334</c:v>
                </c:pt>
                <c:pt idx="2335">
                  <c:v>40007.621527777774</c:v>
                </c:pt>
                <c:pt idx="2336">
                  <c:v>40007.62222222222</c:v>
                </c:pt>
                <c:pt idx="2337">
                  <c:v>40007.622916666609</c:v>
                </c:pt>
                <c:pt idx="2338">
                  <c:v>40007.623611111034</c:v>
                </c:pt>
                <c:pt idx="2339">
                  <c:v>40007.624305555524</c:v>
                </c:pt>
                <c:pt idx="2340">
                  <c:v>40007.624999999993</c:v>
                </c:pt>
                <c:pt idx="2341">
                  <c:v>40007.625694444447</c:v>
                </c:pt>
                <c:pt idx="2342">
                  <c:v>40007.626388888886</c:v>
                </c:pt>
                <c:pt idx="2343">
                  <c:v>40007.627083333224</c:v>
                </c:pt>
                <c:pt idx="2344">
                  <c:v>40007.627777777714</c:v>
                </c:pt>
                <c:pt idx="2345">
                  <c:v>40007.628472222204</c:v>
                </c:pt>
                <c:pt idx="2346">
                  <c:v>40007.629166666564</c:v>
                </c:pt>
                <c:pt idx="2347">
                  <c:v>40007.629861111003</c:v>
                </c:pt>
                <c:pt idx="2348">
                  <c:v>40007.630555555559</c:v>
                </c:pt>
                <c:pt idx="2349">
                  <c:v>40007.631249999999</c:v>
                </c:pt>
                <c:pt idx="2350">
                  <c:v>40007.631944444445</c:v>
                </c:pt>
                <c:pt idx="2351">
                  <c:v>40007.632638888892</c:v>
                </c:pt>
                <c:pt idx="2352">
                  <c:v>40007.633333333324</c:v>
                </c:pt>
                <c:pt idx="2353">
                  <c:v>40007.634027777778</c:v>
                </c:pt>
                <c:pt idx="2354">
                  <c:v>40007.634722222225</c:v>
                </c:pt>
                <c:pt idx="2355">
                  <c:v>40007.635416666591</c:v>
                </c:pt>
                <c:pt idx="2356">
                  <c:v>40007.636111111104</c:v>
                </c:pt>
                <c:pt idx="2357">
                  <c:v>40007.636805555558</c:v>
                </c:pt>
                <c:pt idx="2358">
                  <c:v>40007.637499999997</c:v>
                </c:pt>
                <c:pt idx="2359">
                  <c:v>40007.638194444502</c:v>
                </c:pt>
                <c:pt idx="2360">
                  <c:v>40007.638888888891</c:v>
                </c:pt>
                <c:pt idx="2361">
                  <c:v>40007.639583333272</c:v>
                </c:pt>
                <c:pt idx="2362">
                  <c:v>40007.640277777791</c:v>
                </c:pt>
                <c:pt idx="2363">
                  <c:v>40007.640972222223</c:v>
                </c:pt>
                <c:pt idx="2364">
                  <c:v>40007.64166666659</c:v>
                </c:pt>
                <c:pt idx="2365">
                  <c:v>40007.642361111051</c:v>
                </c:pt>
                <c:pt idx="2366">
                  <c:v>40007.643055555556</c:v>
                </c:pt>
                <c:pt idx="2367">
                  <c:v>40007.643749999996</c:v>
                </c:pt>
                <c:pt idx="2368">
                  <c:v>40007.644444444442</c:v>
                </c:pt>
                <c:pt idx="2369">
                  <c:v>40007.645138888889</c:v>
                </c:pt>
                <c:pt idx="2370">
                  <c:v>40007.645833333336</c:v>
                </c:pt>
                <c:pt idx="2371">
                  <c:v>40007.646527777782</c:v>
                </c:pt>
                <c:pt idx="2372">
                  <c:v>40007.647222222222</c:v>
                </c:pt>
                <c:pt idx="2373">
                  <c:v>40007.647916666654</c:v>
                </c:pt>
                <c:pt idx="2374">
                  <c:v>40007.648611111108</c:v>
                </c:pt>
                <c:pt idx="2375">
                  <c:v>40007.649305555555</c:v>
                </c:pt>
                <c:pt idx="2376">
                  <c:v>40007.65</c:v>
                </c:pt>
                <c:pt idx="2377">
                  <c:v>40007.650694444535</c:v>
                </c:pt>
                <c:pt idx="2378">
                  <c:v>40007.651388888888</c:v>
                </c:pt>
                <c:pt idx="2379">
                  <c:v>40007.652083333334</c:v>
                </c:pt>
                <c:pt idx="2380">
                  <c:v>40007.652777777781</c:v>
                </c:pt>
                <c:pt idx="2381">
                  <c:v>40007.65347222222</c:v>
                </c:pt>
                <c:pt idx="2382">
                  <c:v>40007.654166666609</c:v>
                </c:pt>
                <c:pt idx="2383">
                  <c:v>40007.654861111114</c:v>
                </c:pt>
                <c:pt idx="2384">
                  <c:v>40007.655555555553</c:v>
                </c:pt>
                <c:pt idx="2385">
                  <c:v>40007.656250000058</c:v>
                </c:pt>
                <c:pt idx="2386">
                  <c:v>40007.656944444527</c:v>
                </c:pt>
                <c:pt idx="2387">
                  <c:v>40007.657638888893</c:v>
                </c:pt>
                <c:pt idx="2388">
                  <c:v>40007.658333333333</c:v>
                </c:pt>
                <c:pt idx="2389">
                  <c:v>40007.65902777778</c:v>
                </c:pt>
                <c:pt idx="2390">
                  <c:v>40007.659722222204</c:v>
                </c:pt>
                <c:pt idx="2391">
                  <c:v>40007.660416666607</c:v>
                </c:pt>
                <c:pt idx="2392">
                  <c:v>40007.661111111003</c:v>
                </c:pt>
                <c:pt idx="2393">
                  <c:v>40007.661805555501</c:v>
                </c:pt>
                <c:pt idx="2394">
                  <c:v>40007.662499999999</c:v>
                </c:pt>
                <c:pt idx="2395">
                  <c:v>40007.663194444445</c:v>
                </c:pt>
                <c:pt idx="2396">
                  <c:v>40007.663888888885</c:v>
                </c:pt>
                <c:pt idx="2397">
                  <c:v>40007.664583333324</c:v>
                </c:pt>
                <c:pt idx="2398">
                  <c:v>40007.665277777778</c:v>
                </c:pt>
                <c:pt idx="2399">
                  <c:v>40007.665972222225</c:v>
                </c:pt>
                <c:pt idx="2400">
                  <c:v>40007.666666666591</c:v>
                </c:pt>
                <c:pt idx="2401">
                  <c:v>40007.667361111002</c:v>
                </c:pt>
                <c:pt idx="2402">
                  <c:v>40007.668055555558</c:v>
                </c:pt>
                <c:pt idx="2403">
                  <c:v>40007.668749999997</c:v>
                </c:pt>
                <c:pt idx="2404">
                  <c:v>40007.669444444444</c:v>
                </c:pt>
                <c:pt idx="2405">
                  <c:v>40007.670138888891</c:v>
                </c:pt>
                <c:pt idx="2406">
                  <c:v>40007.67083333333</c:v>
                </c:pt>
                <c:pt idx="2407">
                  <c:v>40007.671527777777</c:v>
                </c:pt>
                <c:pt idx="2408">
                  <c:v>40007.672222222223</c:v>
                </c:pt>
                <c:pt idx="2409">
                  <c:v>40007.67291666667</c:v>
                </c:pt>
                <c:pt idx="2410">
                  <c:v>40007.673611111051</c:v>
                </c:pt>
                <c:pt idx="2411">
                  <c:v>40007.674305555556</c:v>
                </c:pt>
                <c:pt idx="2412">
                  <c:v>40007.675000000003</c:v>
                </c:pt>
                <c:pt idx="2413">
                  <c:v>40007.675694444442</c:v>
                </c:pt>
                <c:pt idx="2414">
                  <c:v>40007.676388888889</c:v>
                </c:pt>
                <c:pt idx="2415">
                  <c:v>40007.67708333327</c:v>
                </c:pt>
                <c:pt idx="2416">
                  <c:v>40007.677777777775</c:v>
                </c:pt>
                <c:pt idx="2417">
                  <c:v>40007.678472222222</c:v>
                </c:pt>
                <c:pt idx="2418">
                  <c:v>40007.679166666574</c:v>
                </c:pt>
                <c:pt idx="2419">
                  <c:v>40007.679861111043</c:v>
                </c:pt>
                <c:pt idx="2420">
                  <c:v>40007.680555555562</c:v>
                </c:pt>
                <c:pt idx="2421">
                  <c:v>40007.681250000001</c:v>
                </c:pt>
                <c:pt idx="2422">
                  <c:v>40007.681944444441</c:v>
                </c:pt>
                <c:pt idx="2423">
                  <c:v>40007.682638888953</c:v>
                </c:pt>
                <c:pt idx="2424">
                  <c:v>40007.683333333334</c:v>
                </c:pt>
                <c:pt idx="2425">
                  <c:v>40007.684027777781</c:v>
                </c:pt>
                <c:pt idx="2426">
                  <c:v>40007.68472222222</c:v>
                </c:pt>
                <c:pt idx="2427">
                  <c:v>40007.685416666609</c:v>
                </c:pt>
                <c:pt idx="2428">
                  <c:v>40007.686111111114</c:v>
                </c:pt>
                <c:pt idx="2429">
                  <c:v>40007.686805555553</c:v>
                </c:pt>
                <c:pt idx="2430">
                  <c:v>40007.6875</c:v>
                </c:pt>
                <c:pt idx="2431">
                  <c:v>40007.688194444527</c:v>
                </c:pt>
                <c:pt idx="2432">
                  <c:v>40007.688888888893</c:v>
                </c:pt>
                <c:pt idx="2433">
                  <c:v>40007.689583333326</c:v>
                </c:pt>
                <c:pt idx="2434">
                  <c:v>40007.69027777778</c:v>
                </c:pt>
                <c:pt idx="2435">
                  <c:v>40007.690972222204</c:v>
                </c:pt>
                <c:pt idx="2436">
                  <c:v>40007.691666666564</c:v>
                </c:pt>
                <c:pt idx="2437">
                  <c:v>40007.692361111003</c:v>
                </c:pt>
                <c:pt idx="2438">
                  <c:v>40007.693055555501</c:v>
                </c:pt>
                <c:pt idx="2439">
                  <c:v>40007.693749999984</c:v>
                </c:pt>
                <c:pt idx="2440">
                  <c:v>40007.694444444445</c:v>
                </c:pt>
                <c:pt idx="2441">
                  <c:v>40007.695138888885</c:v>
                </c:pt>
                <c:pt idx="2442">
                  <c:v>40007.695833333324</c:v>
                </c:pt>
                <c:pt idx="2443">
                  <c:v>40007.696527777778</c:v>
                </c:pt>
                <c:pt idx="2444">
                  <c:v>40007.697222222225</c:v>
                </c:pt>
                <c:pt idx="2445">
                  <c:v>40007.697916666591</c:v>
                </c:pt>
                <c:pt idx="2446">
                  <c:v>40007.698611111104</c:v>
                </c:pt>
                <c:pt idx="2447">
                  <c:v>40007.699305555485</c:v>
                </c:pt>
                <c:pt idx="2448">
                  <c:v>40007.699999999997</c:v>
                </c:pt>
                <c:pt idx="2449">
                  <c:v>40007.700694444502</c:v>
                </c:pt>
                <c:pt idx="2450">
                  <c:v>40007.701388888876</c:v>
                </c:pt>
                <c:pt idx="2451">
                  <c:v>40007.702083333272</c:v>
                </c:pt>
                <c:pt idx="2452">
                  <c:v>40007.702777777777</c:v>
                </c:pt>
                <c:pt idx="2453">
                  <c:v>40007.703472222194</c:v>
                </c:pt>
                <c:pt idx="2454">
                  <c:v>40007.70416666659</c:v>
                </c:pt>
                <c:pt idx="2455">
                  <c:v>40007.704861111051</c:v>
                </c:pt>
                <c:pt idx="2456">
                  <c:v>40007.705555555556</c:v>
                </c:pt>
                <c:pt idx="2457">
                  <c:v>40007.706250000003</c:v>
                </c:pt>
                <c:pt idx="2458">
                  <c:v>40007.706944444442</c:v>
                </c:pt>
                <c:pt idx="2459">
                  <c:v>40007.707638888889</c:v>
                </c:pt>
                <c:pt idx="2460">
                  <c:v>40007.708333333336</c:v>
                </c:pt>
                <c:pt idx="2461">
                  <c:v>40007.709027777775</c:v>
                </c:pt>
                <c:pt idx="2462">
                  <c:v>40007.709722222186</c:v>
                </c:pt>
                <c:pt idx="2463">
                  <c:v>40007.710416666654</c:v>
                </c:pt>
                <c:pt idx="2464">
                  <c:v>40007.711111111043</c:v>
                </c:pt>
                <c:pt idx="2465">
                  <c:v>40007.711805555555</c:v>
                </c:pt>
                <c:pt idx="2466">
                  <c:v>40007.712500000001</c:v>
                </c:pt>
                <c:pt idx="2467">
                  <c:v>40007.713194444441</c:v>
                </c:pt>
                <c:pt idx="2468">
                  <c:v>40007.713888888888</c:v>
                </c:pt>
                <c:pt idx="2469">
                  <c:v>40007.714583333334</c:v>
                </c:pt>
                <c:pt idx="2470">
                  <c:v>40007.715277777781</c:v>
                </c:pt>
                <c:pt idx="2471">
                  <c:v>40007.71597222222</c:v>
                </c:pt>
                <c:pt idx="2472">
                  <c:v>40007.716666666609</c:v>
                </c:pt>
                <c:pt idx="2473">
                  <c:v>40007.717361111034</c:v>
                </c:pt>
                <c:pt idx="2474">
                  <c:v>40007.718055555553</c:v>
                </c:pt>
                <c:pt idx="2475">
                  <c:v>40007.71875</c:v>
                </c:pt>
                <c:pt idx="2476">
                  <c:v>40007.719444444447</c:v>
                </c:pt>
                <c:pt idx="2477">
                  <c:v>40007.720138888886</c:v>
                </c:pt>
                <c:pt idx="2478">
                  <c:v>40007.720833333326</c:v>
                </c:pt>
                <c:pt idx="2479">
                  <c:v>40007.721527777714</c:v>
                </c:pt>
                <c:pt idx="2480">
                  <c:v>40007.722222222204</c:v>
                </c:pt>
                <c:pt idx="2481">
                  <c:v>40007.722916666607</c:v>
                </c:pt>
                <c:pt idx="2482">
                  <c:v>40007.723611111003</c:v>
                </c:pt>
                <c:pt idx="2483">
                  <c:v>40007.724305555501</c:v>
                </c:pt>
                <c:pt idx="2484">
                  <c:v>40007.724999999999</c:v>
                </c:pt>
                <c:pt idx="2485">
                  <c:v>40007.725694444445</c:v>
                </c:pt>
                <c:pt idx="2486">
                  <c:v>40007.726388888885</c:v>
                </c:pt>
                <c:pt idx="2487">
                  <c:v>40007.727083333215</c:v>
                </c:pt>
                <c:pt idx="2488">
                  <c:v>40007.727777777713</c:v>
                </c:pt>
                <c:pt idx="2489">
                  <c:v>40007.728472222225</c:v>
                </c:pt>
                <c:pt idx="2490">
                  <c:v>40007.729166666562</c:v>
                </c:pt>
                <c:pt idx="2491">
                  <c:v>40007.729861111002</c:v>
                </c:pt>
                <c:pt idx="2492">
                  <c:v>40007.730555555558</c:v>
                </c:pt>
                <c:pt idx="2493">
                  <c:v>40007.731249999997</c:v>
                </c:pt>
                <c:pt idx="2494">
                  <c:v>40007.731944444444</c:v>
                </c:pt>
                <c:pt idx="2495">
                  <c:v>40007.732638888891</c:v>
                </c:pt>
                <c:pt idx="2496">
                  <c:v>40007.733333333272</c:v>
                </c:pt>
                <c:pt idx="2497">
                  <c:v>40007.734027777777</c:v>
                </c:pt>
                <c:pt idx="2498">
                  <c:v>40007.734722222194</c:v>
                </c:pt>
                <c:pt idx="2499">
                  <c:v>40007.73541666659</c:v>
                </c:pt>
                <c:pt idx="2500">
                  <c:v>40007.736111111051</c:v>
                </c:pt>
                <c:pt idx="2501">
                  <c:v>40007.736805555556</c:v>
                </c:pt>
                <c:pt idx="2502">
                  <c:v>40007.737499999996</c:v>
                </c:pt>
                <c:pt idx="2503">
                  <c:v>40007.738194444442</c:v>
                </c:pt>
                <c:pt idx="2504">
                  <c:v>40007.738888888889</c:v>
                </c:pt>
                <c:pt idx="2505">
                  <c:v>40007.73958333327</c:v>
                </c:pt>
                <c:pt idx="2506">
                  <c:v>40007.740277777782</c:v>
                </c:pt>
                <c:pt idx="2507">
                  <c:v>40007.740972222222</c:v>
                </c:pt>
                <c:pt idx="2508">
                  <c:v>40007.741666666574</c:v>
                </c:pt>
                <c:pt idx="2509">
                  <c:v>40007.742361111043</c:v>
                </c:pt>
                <c:pt idx="2510">
                  <c:v>40007.743055555555</c:v>
                </c:pt>
                <c:pt idx="2511">
                  <c:v>40007.743749999994</c:v>
                </c:pt>
                <c:pt idx="2512">
                  <c:v>40007.744444444441</c:v>
                </c:pt>
                <c:pt idx="2513">
                  <c:v>40007.745138888888</c:v>
                </c:pt>
                <c:pt idx="2514">
                  <c:v>40007.745833333334</c:v>
                </c:pt>
                <c:pt idx="2515">
                  <c:v>40007.746527777781</c:v>
                </c:pt>
                <c:pt idx="2516">
                  <c:v>40007.74722222222</c:v>
                </c:pt>
                <c:pt idx="2517">
                  <c:v>40007.747916666609</c:v>
                </c:pt>
                <c:pt idx="2518">
                  <c:v>40007.748611111114</c:v>
                </c:pt>
                <c:pt idx="2519">
                  <c:v>40007.749305555524</c:v>
                </c:pt>
                <c:pt idx="2520">
                  <c:v>40007.75</c:v>
                </c:pt>
                <c:pt idx="2521">
                  <c:v>40007.750694444527</c:v>
                </c:pt>
                <c:pt idx="2522">
                  <c:v>40007.751388888886</c:v>
                </c:pt>
                <c:pt idx="2523">
                  <c:v>40007.752083333326</c:v>
                </c:pt>
                <c:pt idx="2524">
                  <c:v>40007.75277777778</c:v>
                </c:pt>
                <c:pt idx="2525">
                  <c:v>40007.753472222204</c:v>
                </c:pt>
                <c:pt idx="2526">
                  <c:v>40007.754166666607</c:v>
                </c:pt>
                <c:pt idx="2527">
                  <c:v>40007.754861111105</c:v>
                </c:pt>
                <c:pt idx="2528">
                  <c:v>40007.755555555559</c:v>
                </c:pt>
                <c:pt idx="2529">
                  <c:v>40007.756250000013</c:v>
                </c:pt>
                <c:pt idx="2530">
                  <c:v>40007.756944444511</c:v>
                </c:pt>
                <c:pt idx="2531">
                  <c:v>40007.757638888892</c:v>
                </c:pt>
                <c:pt idx="2532">
                  <c:v>40007.758333333331</c:v>
                </c:pt>
                <c:pt idx="2533">
                  <c:v>40007.759027777778</c:v>
                </c:pt>
                <c:pt idx="2534">
                  <c:v>40007.759722222225</c:v>
                </c:pt>
                <c:pt idx="2535">
                  <c:v>40007.760416666591</c:v>
                </c:pt>
                <c:pt idx="2536">
                  <c:v>40007.761111111002</c:v>
                </c:pt>
                <c:pt idx="2537">
                  <c:v>40007.761805555485</c:v>
                </c:pt>
                <c:pt idx="2538">
                  <c:v>40007.762499999997</c:v>
                </c:pt>
                <c:pt idx="2539">
                  <c:v>40007.763194444444</c:v>
                </c:pt>
                <c:pt idx="2540">
                  <c:v>40007.763888888876</c:v>
                </c:pt>
                <c:pt idx="2541">
                  <c:v>40007.764583333272</c:v>
                </c:pt>
                <c:pt idx="2542">
                  <c:v>40007.765277777777</c:v>
                </c:pt>
                <c:pt idx="2543">
                  <c:v>40007.765972222194</c:v>
                </c:pt>
                <c:pt idx="2544">
                  <c:v>40007.76666666659</c:v>
                </c:pt>
                <c:pt idx="2545">
                  <c:v>40007.767361110993</c:v>
                </c:pt>
                <c:pt idx="2546">
                  <c:v>40007.768055555556</c:v>
                </c:pt>
                <c:pt idx="2547">
                  <c:v>40007.768749999996</c:v>
                </c:pt>
                <c:pt idx="2548">
                  <c:v>40007.769444444435</c:v>
                </c:pt>
                <c:pt idx="2549">
                  <c:v>40007.770138888889</c:v>
                </c:pt>
                <c:pt idx="2550">
                  <c:v>40007.770833333336</c:v>
                </c:pt>
                <c:pt idx="2551">
                  <c:v>40007.771527777775</c:v>
                </c:pt>
                <c:pt idx="2552">
                  <c:v>40007.772222222222</c:v>
                </c:pt>
                <c:pt idx="2553">
                  <c:v>40007.772916666654</c:v>
                </c:pt>
                <c:pt idx="2554">
                  <c:v>40007.773611111043</c:v>
                </c:pt>
                <c:pt idx="2555">
                  <c:v>40007.774305555555</c:v>
                </c:pt>
                <c:pt idx="2556">
                  <c:v>40007.775000000001</c:v>
                </c:pt>
                <c:pt idx="2557">
                  <c:v>40007.775694444441</c:v>
                </c:pt>
                <c:pt idx="2558">
                  <c:v>40007.776388888888</c:v>
                </c:pt>
                <c:pt idx="2559">
                  <c:v>40007.777083333247</c:v>
                </c:pt>
                <c:pt idx="2560">
                  <c:v>40007.777777777774</c:v>
                </c:pt>
                <c:pt idx="2561">
                  <c:v>40007.77847222222</c:v>
                </c:pt>
                <c:pt idx="2562">
                  <c:v>40007.779166666573</c:v>
                </c:pt>
                <c:pt idx="2563">
                  <c:v>40007.779861111034</c:v>
                </c:pt>
                <c:pt idx="2564">
                  <c:v>40007.780555555553</c:v>
                </c:pt>
                <c:pt idx="2565">
                  <c:v>40007.78125</c:v>
                </c:pt>
                <c:pt idx="2566">
                  <c:v>40007.781944444447</c:v>
                </c:pt>
                <c:pt idx="2567">
                  <c:v>40007.782638888893</c:v>
                </c:pt>
                <c:pt idx="2568">
                  <c:v>40007.783333333326</c:v>
                </c:pt>
                <c:pt idx="2569">
                  <c:v>40007.78402777778</c:v>
                </c:pt>
                <c:pt idx="2570">
                  <c:v>40007.784722222204</c:v>
                </c:pt>
                <c:pt idx="2571">
                  <c:v>40007.785416666607</c:v>
                </c:pt>
                <c:pt idx="2572">
                  <c:v>40007.786111111105</c:v>
                </c:pt>
                <c:pt idx="2573">
                  <c:v>40007.786805555559</c:v>
                </c:pt>
                <c:pt idx="2574">
                  <c:v>40007.787499999999</c:v>
                </c:pt>
                <c:pt idx="2575">
                  <c:v>40007.788194444511</c:v>
                </c:pt>
                <c:pt idx="2576">
                  <c:v>40007.788888888892</c:v>
                </c:pt>
                <c:pt idx="2577">
                  <c:v>40007.789583333324</c:v>
                </c:pt>
                <c:pt idx="2578">
                  <c:v>40007.790277777778</c:v>
                </c:pt>
                <c:pt idx="2579">
                  <c:v>40007.790972222225</c:v>
                </c:pt>
                <c:pt idx="2580">
                  <c:v>40007.791666666562</c:v>
                </c:pt>
                <c:pt idx="2581">
                  <c:v>40007.792361111002</c:v>
                </c:pt>
                <c:pt idx="2582">
                  <c:v>40007.793055555485</c:v>
                </c:pt>
                <c:pt idx="2583">
                  <c:v>40007.793749999975</c:v>
                </c:pt>
                <c:pt idx="2584">
                  <c:v>40007.794444444444</c:v>
                </c:pt>
                <c:pt idx="2585">
                  <c:v>40007.795138888876</c:v>
                </c:pt>
                <c:pt idx="2586">
                  <c:v>40007.795833333272</c:v>
                </c:pt>
                <c:pt idx="2587">
                  <c:v>40007.796527777777</c:v>
                </c:pt>
                <c:pt idx="2588">
                  <c:v>40007.797222222194</c:v>
                </c:pt>
                <c:pt idx="2589">
                  <c:v>40007.79791666659</c:v>
                </c:pt>
                <c:pt idx="2590">
                  <c:v>40007.798611111051</c:v>
                </c:pt>
                <c:pt idx="2591">
                  <c:v>40007.799305555469</c:v>
                </c:pt>
                <c:pt idx="2592">
                  <c:v>40007.800000000003</c:v>
                </c:pt>
                <c:pt idx="2593">
                  <c:v>40007.800694444544</c:v>
                </c:pt>
                <c:pt idx="2594">
                  <c:v>40007.801388888889</c:v>
                </c:pt>
                <c:pt idx="2595">
                  <c:v>40007.802083333336</c:v>
                </c:pt>
                <c:pt idx="2596">
                  <c:v>40007.802777777782</c:v>
                </c:pt>
                <c:pt idx="2597">
                  <c:v>40007.803472222222</c:v>
                </c:pt>
                <c:pt idx="2598">
                  <c:v>40007.804166666654</c:v>
                </c:pt>
                <c:pt idx="2599">
                  <c:v>40007.804861111108</c:v>
                </c:pt>
                <c:pt idx="2600">
                  <c:v>40007.805555555562</c:v>
                </c:pt>
                <c:pt idx="2601">
                  <c:v>40007.80625000006</c:v>
                </c:pt>
                <c:pt idx="2602">
                  <c:v>40007.806944444535</c:v>
                </c:pt>
                <c:pt idx="2603">
                  <c:v>40007.807638888953</c:v>
                </c:pt>
                <c:pt idx="2604">
                  <c:v>40007.808333333342</c:v>
                </c:pt>
                <c:pt idx="2605">
                  <c:v>40007.809027777781</c:v>
                </c:pt>
                <c:pt idx="2606">
                  <c:v>40007.80972222222</c:v>
                </c:pt>
                <c:pt idx="2607">
                  <c:v>40007.810416666667</c:v>
                </c:pt>
                <c:pt idx="2608">
                  <c:v>40007.811111111114</c:v>
                </c:pt>
                <c:pt idx="2609">
                  <c:v>40007.811805555553</c:v>
                </c:pt>
                <c:pt idx="2610">
                  <c:v>40007.812500000058</c:v>
                </c:pt>
                <c:pt idx="2611">
                  <c:v>40007.813194444527</c:v>
                </c:pt>
                <c:pt idx="2612">
                  <c:v>40007.813888888893</c:v>
                </c:pt>
                <c:pt idx="2613">
                  <c:v>40007.814583333333</c:v>
                </c:pt>
                <c:pt idx="2614">
                  <c:v>40007.815277777838</c:v>
                </c:pt>
                <c:pt idx="2615">
                  <c:v>40007.815972222219</c:v>
                </c:pt>
                <c:pt idx="2616">
                  <c:v>40007.816666666666</c:v>
                </c:pt>
                <c:pt idx="2617">
                  <c:v>40007.817361111105</c:v>
                </c:pt>
                <c:pt idx="2618">
                  <c:v>40007.818055555603</c:v>
                </c:pt>
                <c:pt idx="2619">
                  <c:v>40007.818750000013</c:v>
                </c:pt>
                <c:pt idx="2620">
                  <c:v>40007.819444444511</c:v>
                </c:pt>
                <c:pt idx="2621">
                  <c:v>40007.820138888892</c:v>
                </c:pt>
                <c:pt idx="2622">
                  <c:v>40007.820833333331</c:v>
                </c:pt>
                <c:pt idx="2623">
                  <c:v>40007.821527777778</c:v>
                </c:pt>
                <c:pt idx="2624">
                  <c:v>40007.822222222232</c:v>
                </c:pt>
                <c:pt idx="2625">
                  <c:v>40007.822916666664</c:v>
                </c:pt>
                <c:pt idx="2626">
                  <c:v>40007.823611111104</c:v>
                </c:pt>
                <c:pt idx="2627">
                  <c:v>40007.824305555558</c:v>
                </c:pt>
                <c:pt idx="2628">
                  <c:v>40007.825000000004</c:v>
                </c:pt>
                <c:pt idx="2629">
                  <c:v>40007.825694444502</c:v>
                </c:pt>
                <c:pt idx="2630">
                  <c:v>40007.826388888891</c:v>
                </c:pt>
                <c:pt idx="2631">
                  <c:v>40007.827083333272</c:v>
                </c:pt>
                <c:pt idx="2632">
                  <c:v>40007.827777777777</c:v>
                </c:pt>
                <c:pt idx="2633">
                  <c:v>40007.828472222223</c:v>
                </c:pt>
                <c:pt idx="2634">
                  <c:v>40007.82916666659</c:v>
                </c:pt>
                <c:pt idx="2635">
                  <c:v>40007.829861111051</c:v>
                </c:pt>
                <c:pt idx="2636">
                  <c:v>40007.830555555563</c:v>
                </c:pt>
                <c:pt idx="2637">
                  <c:v>40007.831250000003</c:v>
                </c:pt>
                <c:pt idx="2638">
                  <c:v>40007.831944444442</c:v>
                </c:pt>
                <c:pt idx="2639">
                  <c:v>40007.832638888969</c:v>
                </c:pt>
                <c:pt idx="2640">
                  <c:v>40007.833333333336</c:v>
                </c:pt>
                <c:pt idx="2641">
                  <c:v>40007.834027777782</c:v>
                </c:pt>
                <c:pt idx="2642">
                  <c:v>40007.834722222222</c:v>
                </c:pt>
                <c:pt idx="2643">
                  <c:v>40007.835416666654</c:v>
                </c:pt>
                <c:pt idx="2644">
                  <c:v>40007.836111111108</c:v>
                </c:pt>
                <c:pt idx="2645">
                  <c:v>40007.836805555562</c:v>
                </c:pt>
                <c:pt idx="2646">
                  <c:v>40007.837500000001</c:v>
                </c:pt>
                <c:pt idx="2647">
                  <c:v>40007.838194444535</c:v>
                </c:pt>
                <c:pt idx="2648">
                  <c:v>40007.838888888953</c:v>
                </c:pt>
                <c:pt idx="2649">
                  <c:v>40007.839583333334</c:v>
                </c:pt>
                <c:pt idx="2650">
                  <c:v>40007.840277777846</c:v>
                </c:pt>
                <c:pt idx="2651">
                  <c:v>40007.840972222242</c:v>
                </c:pt>
                <c:pt idx="2652">
                  <c:v>40007.841666666609</c:v>
                </c:pt>
                <c:pt idx="2653">
                  <c:v>40007.842361111114</c:v>
                </c:pt>
                <c:pt idx="2654">
                  <c:v>40007.843055555553</c:v>
                </c:pt>
                <c:pt idx="2655">
                  <c:v>40007.84375</c:v>
                </c:pt>
                <c:pt idx="2656">
                  <c:v>40007.844444444527</c:v>
                </c:pt>
                <c:pt idx="2657">
                  <c:v>40007.845138888893</c:v>
                </c:pt>
                <c:pt idx="2658">
                  <c:v>40007.845833333333</c:v>
                </c:pt>
                <c:pt idx="2659">
                  <c:v>40007.846527777838</c:v>
                </c:pt>
                <c:pt idx="2660">
                  <c:v>40007.847222222219</c:v>
                </c:pt>
                <c:pt idx="2661">
                  <c:v>40007.847916666666</c:v>
                </c:pt>
                <c:pt idx="2662">
                  <c:v>40007.848611111112</c:v>
                </c:pt>
                <c:pt idx="2663">
                  <c:v>40007.849305555559</c:v>
                </c:pt>
                <c:pt idx="2664">
                  <c:v>40007.850000000013</c:v>
                </c:pt>
                <c:pt idx="2665">
                  <c:v>40007.850694444576</c:v>
                </c:pt>
                <c:pt idx="2666">
                  <c:v>40007.851388888892</c:v>
                </c:pt>
                <c:pt idx="2667">
                  <c:v>40007.852083333331</c:v>
                </c:pt>
                <c:pt idx="2668">
                  <c:v>40007.852777777793</c:v>
                </c:pt>
                <c:pt idx="2669">
                  <c:v>40007.853472222232</c:v>
                </c:pt>
                <c:pt idx="2670">
                  <c:v>40007.854166666664</c:v>
                </c:pt>
                <c:pt idx="2671">
                  <c:v>40007.854861111111</c:v>
                </c:pt>
                <c:pt idx="2672">
                  <c:v>40007.855555555601</c:v>
                </c:pt>
                <c:pt idx="2673">
                  <c:v>40007.856250000084</c:v>
                </c:pt>
                <c:pt idx="2674">
                  <c:v>40007.85694444456</c:v>
                </c:pt>
                <c:pt idx="2675">
                  <c:v>40007.857638888985</c:v>
                </c:pt>
                <c:pt idx="2676">
                  <c:v>40007.858333333395</c:v>
                </c:pt>
                <c:pt idx="2677">
                  <c:v>40007.859027777791</c:v>
                </c:pt>
                <c:pt idx="2678">
                  <c:v>40007.859722222223</c:v>
                </c:pt>
                <c:pt idx="2679">
                  <c:v>40007.86041666667</c:v>
                </c:pt>
                <c:pt idx="2680">
                  <c:v>40007.861111111051</c:v>
                </c:pt>
                <c:pt idx="2681">
                  <c:v>40007.861805555556</c:v>
                </c:pt>
                <c:pt idx="2682">
                  <c:v>40007.862500000003</c:v>
                </c:pt>
                <c:pt idx="2683">
                  <c:v>40007.863194444442</c:v>
                </c:pt>
                <c:pt idx="2684">
                  <c:v>40007.863888888889</c:v>
                </c:pt>
                <c:pt idx="2685">
                  <c:v>40007.864583333336</c:v>
                </c:pt>
                <c:pt idx="2686">
                  <c:v>40007.865277777782</c:v>
                </c:pt>
                <c:pt idx="2687">
                  <c:v>40007.865972222222</c:v>
                </c:pt>
                <c:pt idx="2688">
                  <c:v>40007.866666666654</c:v>
                </c:pt>
                <c:pt idx="2689">
                  <c:v>40007.867361111043</c:v>
                </c:pt>
                <c:pt idx="2690">
                  <c:v>40007.868055555562</c:v>
                </c:pt>
                <c:pt idx="2691">
                  <c:v>40007.868750000001</c:v>
                </c:pt>
                <c:pt idx="2692">
                  <c:v>40007.869444444441</c:v>
                </c:pt>
                <c:pt idx="2693">
                  <c:v>40007.870138888953</c:v>
                </c:pt>
                <c:pt idx="2694">
                  <c:v>40007.870833333342</c:v>
                </c:pt>
                <c:pt idx="2695">
                  <c:v>40007.871527777781</c:v>
                </c:pt>
                <c:pt idx="2696">
                  <c:v>40007.872222222242</c:v>
                </c:pt>
                <c:pt idx="2697">
                  <c:v>40007.872916666667</c:v>
                </c:pt>
                <c:pt idx="2698">
                  <c:v>40007.873611111114</c:v>
                </c:pt>
                <c:pt idx="2699">
                  <c:v>40007.874305555553</c:v>
                </c:pt>
                <c:pt idx="2700">
                  <c:v>40007.875</c:v>
                </c:pt>
                <c:pt idx="2701">
                  <c:v>40007.875694444527</c:v>
                </c:pt>
                <c:pt idx="2702">
                  <c:v>40007.876388888893</c:v>
                </c:pt>
                <c:pt idx="2703">
                  <c:v>40007.877083333326</c:v>
                </c:pt>
                <c:pt idx="2704">
                  <c:v>40007.87777777778</c:v>
                </c:pt>
                <c:pt idx="2705">
                  <c:v>40007.878472222219</c:v>
                </c:pt>
                <c:pt idx="2706">
                  <c:v>40007.879166666607</c:v>
                </c:pt>
                <c:pt idx="2707">
                  <c:v>40007.879861111105</c:v>
                </c:pt>
                <c:pt idx="2708">
                  <c:v>40007.880555555603</c:v>
                </c:pt>
                <c:pt idx="2709">
                  <c:v>40007.881250000013</c:v>
                </c:pt>
                <c:pt idx="2710">
                  <c:v>40007.881944444511</c:v>
                </c:pt>
                <c:pt idx="2711">
                  <c:v>40007.882638888994</c:v>
                </c:pt>
                <c:pt idx="2712">
                  <c:v>40007.883333333331</c:v>
                </c:pt>
                <c:pt idx="2713">
                  <c:v>40007.884027777793</c:v>
                </c:pt>
                <c:pt idx="2714">
                  <c:v>40007.884722222232</c:v>
                </c:pt>
                <c:pt idx="2715">
                  <c:v>40007.885416666664</c:v>
                </c:pt>
                <c:pt idx="2716">
                  <c:v>40007.886111111111</c:v>
                </c:pt>
                <c:pt idx="2717">
                  <c:v>40007.886805555601</c:v>
                </c:pt>
                <c:pt idx="2718">
                  <c:v>40007.887500000012</c:v>
                </c:pt>
                <c:pt idx="2719">
                  <c:v>40007.88819444456</c:v>
                </c:pt>
                <c:pt idx="2720">
                  <c:v>40007.888888888985</c:v>
                </c:pt>
                <c:pt idx="2721">
                  <c:v>40007.88958333333</c:v>
                </c:pt>
                <c:pt idx="2722">
                  <c:v>40007.890277777791</c:v>
                </c:pt>
                <c:pt idx="2723">
                  <c:v>40007.890972222223</c:v>
                </c:pt>
                <c:pt idx="2724">
                  <c:v>40007.89166666659</c:v>
                </c:pt>
                <c:pt idx="2725">
                  <c:v>40007.892361111051</c:v>
                </c:pt>
                <c:pt idx="2726">
                  <c:v>40007.893055555556</c:v>
                </c:pt>
                <c:pt idx="2727">
                  <c:v>40007.893749999996</c:v>
                </c:pt>
                <c:pt idx="2728">
                  <c:v>40007.894444444442</c:v>
                </c:pt>
                <c:pt idx="2729">
                  <c:v>40007.895138888889</c:v>
                </c:pt>
                <c:pt idx="2730">
                  <c:v>40007.895833333336</c:v>
                </c:pt>
                <c:pt idx="2731">
                  <c:v>40007.896527777782</c:v>
                </c:pt>
                <c:pt idx="2732">
                  <c:v>40007.897222222222</c:v>
                </c:pt>
                <c:pt idx="2733">
                  <c:v>40007.897916666654</c:v>
                </c:pt>
                <c:pt idx="2734">
                  <c:v>40007.898611111108</c:v>
                </c:pt>
                <c:pt idx="2735">
                  <c:v>40007.899305555555</c:v>
                </c:pt>
                <c:pt idx="2736">
                  <c:v>40007.9</c:v>
                </c:pt>
                <c:pt idx="2737">
                  <c:v>40007.900694444535</c:v>
                </c:pt>
                <c:pt idx="2738">
                  <c:v>40007.901388888888</c:v>
                </c:pt>
                <c:pt idx="2739">
                  <c:v>40007.902083333334</c:v>
                </c:pt>
                <c:pt idx="2740">
                  <c:v>40007.902777777781</c:v>
                </c:pt>
                <c:pt idx="2741">
                  <c:v>40007.90347222222</c:v>
                </c:pt>
                <c:pt idx="2742">
                  <c:v>40007.904166666609</c:v>
                </c:pt>
                <c:pt idx="2743">
                  <c:v>40007.904861111114</c:v>
                </c:pt>
                <c:pt idx="2744">
                  <c:v>40007.905555555553</c:v>
                </c:pt>
                <c:pt idx="2745">
                  <c:v>40007.906250000058</c:v>
                </c:pt>
                <c:pt idx="2746">
                  <c:v>40007.906944444527</c:v>
                </c:pt>
                <c:pt idx="2747">
                  <c:v>40007.907638888893</c:v>
                </c:pt>
                <c:pt idx="2748">
                  <c:v>40007.908333333333</c:v>
                </c:pt>
                <c:pt idx="2749">
                  <c:v>40007.90902777778</c:v>
                </c:pt>
                <c:pt idx="2750">
                  <c:v>40007.909722222204</c:v>
                </c:pt>
                <c:pt idx="2751">
                  <c:v>40007.910416666666</c:v>
                </c:pt>
                <c:pt idx="2752">
                  <c:v>40007.911111111105</c:v>
                </c:pt>
                <c:pt idx="2753">
                  <c:v>40007.911805555559</c:v>
                </c:pt>
                <c:pt idx="2754">
                  <c:v>40007.912500000013</c:v>
                </c:pt>
                <c:pt idx="2755">
                  <c:v>40007.913194444511</c:v>
                </c:pt>
                <c:pt idx="2756">
                  <c:v>40007.913888888892</c:v>
                </c:pt>
                <c:pt idx="2757">
                  <c:v>40007.914583333331</c:v>
                </c:pt>
                <c:pt idx="2758">
                  <c:v>40007.915277777793</c:v>
                </c:pt>
                <c:pt idx="2759">
                  <c:v>40007.915972222232</c:v>
                </c:pt>
                <c:pt idx="2760">
                  <c:v>40007.916666666664</c:v>
                </c:pt>
                <c:pt idx="2761">
                  <c:v>40007.917361111104</c:v>
                </c:pt>
                <c:pt idx="2762">
                  <c:v>40007.918055555601</c:v>
                </c:pt>
                <c:pt idx="2763">
                  <c:v>40007.918750000012</c:v>
                </c:pt>
                <c:pt idx="2764">
                  <c:v>40007.919444444502</c:v>
                </c:pt>
                <c:pt idx="2765">
                  <c:v>40007.920138888891</c:v>
                </c:pt>
                <c:pt idx="2766">
                  <c:v>40007.92083333333</c:v>
                </c:pt>
                <c:pt idx="2767">
                  <c:v>40007.921527777777</c:v>
                </c:pt>
                <c:pt idx="2768">
                  <c:v>40007.922222222223</c:v>
                </c:pt>
                <c:pt idx="2769">
                  <c:v>40007.92291666667</c:v>
                </c:pt>
                <c:pt idx="2770">
                  <c:v>40007.923611111051</c:v>
                </c:pt>
                <c:pt idx="2771">
                  <c:v>40007.924305555556</c:v>
                </c:pt>
                <c:pt idx="2772">
                  <c:v>40007.925000000003</c:v>
                </c:pt>
                <c:pt idx="2773">
                  <c:v>40007.925694444442</c:v>
                </c:pt>
                <c:pt idx="2774">
                  <c:v>40007.926388888889</c:v>
                </c:pt>
                <c:pt idx="2775">
                  <c:v>40007.92708333327</c:v>
                </c:pt>
                <c:pt idx="2776">
                  <c:v>40007.927777777775</c:v>
                </c:pt>
                <c:pt idx="2777">
                  <c:v>40007.928472222222</c:v>
                </c:pt>
                <c:pt idx="2778">
                  <c:v>40007.929166666574</c:v>
                </c:pt>
                <c:pt idx="2779">
                  <c:v>40007.929861111043</c:v>
                </c:pt>
                <c:pt idx="2780">
                  <c:v>40007.930555555562</c:v>
                </c:pt>
                <c:pt idx="2781">
                  <c:v>40007.931250000001</c:v>
                </c:pt>
                <c:pt idx="2782">
                  <c:v>40007.931944444441</c:v>
                </c:pt>
                <c:pt idx="2783">
                  <c:v>40007.932638888953</c:v>
                </c:pt>
                <c:pt idx="2784">
                  <c:v>40007.933333333334</c:v>
                </c:pt>
                <c:pt idx="2785">
                  <c:v>40007.934027777781</c:v>
                </c:pt>
                <c:pt idx="2786">
                  <c:v>40007.93472222222</c:v>
                </c:pt>
                <c:pt idx="2787">
                  <c:v>40007.935416666609</c:v>
                </c:pt>
                <c:pt idx="2788">
                  <c:v>40007.936111111114</c:v>
                </c:pt>
                <c:pt idx="2789">
                  <c:v>40007.936805555553</c:v>
                </c:pt>
                <c:pt idx="2790">
                  <c:v>40007.9375</c:v>
                </c:pt>
                <c:pt idx="2791">
                  <c:v>40007.938194444527</c:v>
                </c:pt>
                <c:pt idx="2792">
                  <c:v>40007.938888888893</c:v>
                </c:pt>
                <c:pt idx="2793">
                  <c:v>40007.939583333326</c:v>
                </c:pt>
                <c:pt idx="2794">
                  <c:v>40007.940277777838</c:v>
                </c:pt>
                <c:pt idx="2795">
                  <c:v>40007.940972222219</c:v>
                </c:pt>
                <c:pt idx="2796">
                  <c:v>40007.941666666607</c:v>
                </c:pt>
                <c:pt idx="2797">
                  <c:v>40007.942361111105</c:v>
                </c:pt>
                <c:pt idx="2798">
                  <c:v>40007.943055555559</c:v>
                </c:pt>
                <c:pt idx="2799">
                  <c:v>40007.943749999999</c:v>
                </c:pt>
                <c:pt idx="2800">
                  <c:v>40007.944444444511</c:v>
                </c:pt>
                <c:pt idx="2801">
                  <c:v>40007.945138888892</c:v>
                </c:pt>
                <c:pt idx="2802">
                  <c:v>40007.945833333331</c:v>
                </c:pt>
                <c:pt idx="2803">
                  <c:v>40007.946527777793</c:v>
                </c:pt>
                <c:pt idx="2804">
                  <c:v>40007.947222222232</c:v>
                </c:pt>
                <c:pt idx="2805">
                  <c:v>40007.947916666664</c:v>
                </c:pt>
                <c:pt idx="2806">
                  <c:v>40007.948611111111</c:v>
                </c:pt>
                <c:pt idx="2807">
                  <c:v>40007.949305555558</c:v>
                </c:pt>
                <c:pt idx="2808">
                  <c:v>40007.950000000012</c:v>
                </c:pt>
                <c:pt idx="2809">
                  <c:v>40007.95069444456</c:v>
                </c:pt>
                <c:pt idx="2810">
                  <c:v>40007.951388888891</c:v>
                </c:pt>
                <c:pt idx="2811">
                  <c:v>40007.95208333333</c:v>
                </c:pt>
                <c:pt idx="2812">
                  <c:v>40007.952777777791</c:v>
                </c:pt>
                <c:pt idx="2813">
                  <c:v>40007.953472222223</c:v>
                </c:pt>
                <c:pt idx="2814">
                  <c:v>40007.95416666667</c:v>
                </c:pt>
                <c:pt idx="2815">
                  <c:v>40007.954861111109</c:v>
                </c:pt>
                <c:pt idx="2816">
                  <c:v>40007.955555555563</c:v>
                </c:pt>
                <c:pt idx="2817">
                  <c:v>40007.956250000076</c:v>
                </c:pt>
                <c:pt idx="2818">
                  <c:v>40007.956944444544</c:v>
                </c:pt>
                <c:pt idx="2819">
                  <c:v>40007.957638888969</c:v>
                </c:pt>
                <c:pt idx="2820">
                  <c:v>40007.958333333343</c:v>
                </c:pt>
                <c:pt idx="2821">
                  <c:v>40007.959027777782</c:v>
                </c:pt>
                <c:pt idx="2822">
                  <c:v>40007.959722222222</c:v>
                </c:pt>
                <c:pt idx="2823">
                  <c:v>40007.960416666654</c:v>
                </c:pt>
                <c:pt idx="2824">
                  <c:v>40007.961111111043</c:v>
                </c:pt>
                <c:pt idx="2825">
                  <c:v>40007.961805555555</c:v>
                </c:pt>
                <c:pt idx="2826">
                  <c:v>40007.962500000001</c:v>
                </c:pt>
                <c:pt idx="2827">
                  <c:v>40007.963194444441</c:v>
                </c:pt>
                <c:pt idx="2828">
                  <c:v>40007.963888888888</c:v>
                </c:pt>
                <c:pt idx="2829">
                  <c:v>40007.964583333334</c:v>
                </c:pt>
                <c:pt idx="2830">
                  <c:v>40007.965277777781</c:v>
                </c:pt>
                <c:pt idx="2831">
                  <c:v>40007.96597222222</c:v>
                </c:pt>
                <c:pt idx="2832">
                  <c:v>40007.966666666609</c:v>
                </c:pt>
                <c:pt idx="2833">
                  <c:v>40007.967361111034</c:v>
                </c:pt>
                <c:pt idx="2834">
                  <c:v>40007.968055555553</c:v>
                </c:pt>
                <c:pt idx="2835">
                  <c:v>40007.96875</c:v>
                </c:pt>
                <c:pt idx="2836">
                  <c:v>40007.969444444447</c:v>
                </c:pt>
                <c:pt idx="2837">
                  <c:v>40007.970138888893</c:v>
                </c:pt>
                <c:pt idx="2838">
                  <c:v>40007.970833333333</c:v>
                </c:pt>
                <c:pt idx="2839">
                  <c:v>40007.97152777778</c:v>
                </c:pt>
                <c:pt idx="2840">
                  <c:v>40007.972222222219</c:v>
                </c:pt>
                <c:pt idx="2841">
                  <c:v>40007.972916666666</c:v>
                </c:pt>
                <c:pt idx="2842">
                  <c:v>40007.973611111105</c:v>
                </c:pt>
                <c:pt idx="2843">
                  <c:v>40007.974305555559</c:v>
                </c:pt>
                <c:pt idx="2844">
                  <c:v>40007.975000000006</c:v>
                </c:pt>
                <c:pt idx="2845">
                  <c:v>40007.975694444511</c:v>
                </c:pt>
                <c:pt idx="2846">
                  <c:v>40007.976388888892</c:v>
                </c:pt>
                <c:pt idx="2847">
                  <c:v>40007.977083333324</c:v>
                </c:pt>
                <c:pt idx="2848">
                  <c:v>40007.977777777778</c:v>
                </c:pt>
                <c:pt idx="2849">
                  <c:v>40007.978472222232</c:v>
                </c:pt>
                <c:pt idx="2850">
                  <c:v>40007.979166666591</c:v>
                </c:pt>
                <c:pt idx="2851">
                  <c:v>40007.979861111104</c:v>
                </c:pt>
                <c:pt idx="2852">
                  <c:v>40007.980555555601</c:v>
                </c:pt>
                <c:pt idx="2853">
                  <c:v>40007.981250000012</c:v>
                </c:pt>
                <c:pt idx="2854">
                  <c:v>40007.981944444502</c:v>
                </c:pt>
                <c:pt idx="2855">
                  <c:v>40007.982638888985</c:v>
                </c:pt>
                <c:pt idx="2856">
                  <c:v>40007.98333333333</c:v>
                </c:pt>
                <c:pt idx="2857">
                  <c:v>40007.984027777791</c:v>
                </c:pt>
                <c:pt idx="2858">
                  <c:v>40007.984722222223</c:v>
                </c:pt>
                <c:pt idx="2859">
                  <c:v>40007.98541666667</c:v>
                </c:pt>
                <c:pt idx="2860">
                  <c:v>40007.986111111109</c:v>
                </c:pt>
                <c:pt idx="2861">
                  <c:v>40007.986805555563</c:v>
                </c:pt>
                <c:pt idx="2862">
                  <c:v>40007.987500000003</c:v>
                </c:pt>
                <c:pt idx="2863">
                  <c:v>40007.988194444544</c:v>
                </c:pt>
                <c:pt idx="2864">
                  <c:v>40007.988888888969</c:v>
                </c:pt>
                <c:pt idx="2865">
                  <c:v>40007.989583333336</c:v>
                </c:pt>
                <c:pt idx="2866">
                  <c:v>40007.990277777782</c:v>
                </c:pt>
                <c:pt idx="2867">
                  <c:v>40007.990972222222</c:v>
                </c:pt>
                <c:pt idx="2868">
                  <c:v>40007.991666666574</c:v>
                </c:pt>
                <c:pt idx="2869">
                  <c:v>40007.992361111043</c:v>
                </c:pt>
                <c:pt idx="2870">
                  <c:v>40007.993055555555</c:v>
                </c:pt>
                <c:pt idx="2871">
                  <c:v>40007.993749999994</c:v>
                </c:pt>
                <c:pt idx="2872">
                  <c:v>40007.994444444441</c:v>
                </c:pt>
                <c:pt idx="2873">
                  <c:v>40007.995138888888</c:v>
                </c:pt>
                <c:pt idx="2874">
                  <c:v>40007.995833333334</c:v>
                </c:pt>
                <c:pt idx="2875">
                  <c:v>40007.996527777781</c:v>
                </c:pt>
                <c:pt idx="2876">
                  <c:v>40007.99722222222</c:v>
                </c:pt>
                <c:pt idx="2877">
                  <c:v>40007.997916666609</c:v>
                </c:pt>
                <c:pt idx="2878">
                  <c:v>40007.998611111114</c:v>
                </c:pt>
                <c:pt idx="2879">
                  <c:v>40007.999305555524</c:v>
                </c:pt>
                <c:pt idx="2880">
                  <c:v>40008</c:v>
                </c:pt>
                <c:pt idx="2881">
                  <c:v>40008.000694444527</c:v>
                </c:pt>
                <c:pt idx="2882">
                  <c:v>40008.001388888886</c:v>
                </c:pt>
                <c:pt idx="2883">
                  <c:v>40008.002083333326</c:v>
                </c:pt>
                <c:pt idx="2884">
                  <c:v>40008.00277777778</c:v>
                </c:pt>
                <c:pt idx="2885">
                  <c:v>40008.003472222204</c:v>
                </c:pt>
                <c:pt idx="2886">
                  <c:v>40008.004166666607</c:v>
                </c:pt>
                <c:pt idx="2887">
                  <c:v>40008.004861111105</c:v>
                </c:pt>
                <c:pt idx="2888">
                  <c:v>40008.005555555559</c:v>
                </c:pt>
                <c:pt idx="2889">
                  <c:v>40008.006250000013</c:v>
                </c:pt>
                <c:pt idx="2890">
                  <c:v>40008.006944444511</c:v>
                </c:pt>
                <c:pt idx="2891">
                  <c:v>40008.007638888892</c:v>
                </c:pt>
                <c:pt idx="2892">
                  <c:v>40008.008333333331</c:v>
                </c:pt>
                <c:pt idx="2893">
                  <c:v>40008.009027777778</c:v>
                </c:pt>
                <c:pt idx="2894">
                  <c:v>40008.009722222225</c:v>
                </c:pt>
                <c:pt idx="2895">
                  <c:v>40008.010416666664</c:v>
                </c:pt>
                <c:pt idx="2896">
                  <c:v>40008.011111111104</c:v>
                </c:pt>
                <c:pt idx="2897">
                  <c:v>40008.011805555558</c:v>
                </c:pt>
                <c:pt idx="2898">
                  <c:v>40008.012500000012</c:v>
                </c:pt>
                <c:pt idx="2899">
                  <c:v>40008.013194444502</c:v>
                </c:pt>
                <c:pt idx="2900">
                  <c:v>40008.013888888891</c:v>
                </c:pt>
                <c:pt idx="2901">
                  <c:v>40008.01458333333</c:v>
                </c:pt>
                <c:pt idx="2902">
                  <c:v>40008.015277777791</c:v>
                </c:pt>
                <c:pt idx="2903">
                  <c:v>40008.015972222223</c:v>
                </c:pt>
                <c:pt idx="2904">
                  <c:v>40008.01666666667</c:v>
                </c:pt>
                <c:pt idx="2905">
                  <c:v>40008.017361111051</c:v>
                </c:pt>
                <c:pt idx="2906">
                  <c:v>40008.018055555563</c:v>
                </c:pt>
                <c:pt idx="2907">
                  <c:v>40008.018750000003</c:v>
                </c:pt>
                <c:pt idx="2908">
                  <c:v>40008.019444444442</c:v>
                </c:pt>
                <c:pt idx="2909">
                  <c:v>40008.020138888889</c:v>
                </c:pt>
                <c:pt idx="2910">
                  <c:v>40008.020833333336</c:v>
                </c:pt>
                <c:pt idx="2911">
                  <c:v>40008.021527777775</c:v>
                </c:pt>
                <c:pt idx="2912">
                  <c:v>40008.022222222222</c:v>
                </c:pt>
                <c:pt idx="2913">
                  <c:v>40008.022916666654</c:v>
                </c:pt>
                <c:pt idx="2914">
                  <c:v>40008.023611111043</c:v>
                </c:pt>
                <c:pt idx="2915">
                  <c:v>40008.024305555555</c:v>
                </c:pt>
                <c:pt idx="2916">
                  <c:v>40008.025000000001</c:v>
                </c:pt>
                <c:pt idx="2917">
                  <c:v>40008.025694444441</c:v>
                </c:pt>
                <c:pt idx="2918">
                  <c:v>40008.026388888888</c:v>
                </c:pt>
                <c:pt idx="2919">
                  <c:v>40008.027083333247</c:v>
                </c:pt>
                <c:pt idx="2920">
                  <c:v>40008.027777777774</c:v>
                </c:pt>
                <c:pt idx="2921">
                  <c:v>40008.02847222222</c:v>
                </c:pt>
                <c:pt idx="2922">
                  <c:v>40008.029166666573</c:v>
                </c:pt>
                <c:pt idx="2923">
                  <c:v>40008.029861111034</c:v>
                </c:pt>
                <c:pt idx="2924">
                  <c:v>40008.030555555553</c:v>
                </c:pt>
                <c:pt idx="2925">
                  <c:v>40008.03125</c:v>
                </c:pt>
                <c:pt idx="2926">
                  <c:v>40008.031944444447</c:v>
                </c:pt>
                <c:pt idx="2927">
                  <c:v>40008.032638888893</c:v>
                </c:pt>
                <c:pt idx="2928">
                  <c:v>40008.033333333326</c:v>
                </c:pt>
                <c:pt idx="2929">
                  <c:v>40008.03402777778</c:v>
                </c:pt>
                <c:pt idx="2930">
                  <c:v>40008.034722222204</c:v>
                </c:pt>
                <c:pt idx="2931">
                  <c:v>40008.035416666607</c:v>
                </c:pt>
                <c:pt idx="2932">
                  <c:v>40008.036111111105</c:v>
                </c:pt>
                <c:pt idx="2933">
                  <c:v>40008.036805555559</c:v>
                </c:pt>
                <c:pt idx="2934">
                  <c:v>40008.037499999999</c:v>
                </c:pt>
                <c:pt idx="2935">
                  <c:v>40008.038194444511</c:v>
                </c:pt>
                <c:pt idx="2936">
                  <c:v>40008.038888888892</c:v>
                </c:pt>
                <c:pt idx="2937">
                  <c:v>40008.039583333324</c:v>
                </c:pt>
                <c:pt idx="2938">
                  <c:v>40008.040277777793</c:v>
                </c:pt>
                <c:pt idx="2939">
                  <c:v>40008.040972222232</c:v>
                </c:pt>
                <c:pt idx="2940">
                  <c:v>40008.041666666591</c:v>
                </c:pt>
                <c:pt idx="2941">
                  <c:v>40008.042361111104</c:v>
                </c:pt>
                <c:pt idx="2942">
                  <c:v>40008.043055555558</c:v>
                </c:pt>
                <c:pt idx="2943">
                  <c:v>40008.043749999997</c:v>
                </c:pt>
                <c:pt idx="2944">
                  <c:v>40008.044444444502</c:v>
                </c:pt>
                <c:pt idx="2945">
                  <c:v>40008.045138888891</c:v>
                </c:pt>
                <c:pt idx="2946">
                  <c:v>40008.04583333333</c:v>
                </c:pt>
                <c:pt idx="2947">
                  <c:v>40008.046527777791</c:v>
                </c:pt>
                <c:pt idx="2948">
                  <c:v>40008.047222222223</c:v>
                </c:pt>
                <c:pt idx="2949">
                  <c:v>40008.04791666667</c:v>
                </c:pt>
                <c:pt idx="2950">
                  <c:v>40008.048611111109</c:v>
                </c:pt>
                <c:pt idx="2951">
                  <c:v>40008.049305555556</c:v>
                </c:pt>
                <c:pt idx="2952">
                  <c:v>40008.050000000003</c:v>
                </c:pt>
                <c:pt idx="2953">
                  <c:v>40008.050694444544</c:v>
                </c:pt>
                <c:pt idx="2954">
                  <c:v>40008.051388888889</c:v>
                </c:pt>
                <c:pt idx="2955">
                  <c:v>40008.052083333336</c:v>
                </c:pt>
                <c:pt idx="2956">
                  <c:v>40008.052777777782</c:v>
                </c:pt>
                <c:pt idx="2957">
                  <c:v>40008.053472222222</c:v>
                </c:pt>
                <c:pt idx="2958">
                  <c:v>40008.054166666654</c:v>
                </c:pt>
                <c:pt idx="2959">
                  <c:v>40008.054861111108</c:v>
                </c:pt>
                <c:pt idx="2960">
                  <c:v>40008.055555555562</c:v>
                </c:pt>
                <c:pt idx="2961">
                  <c:v>40008.05625000006</c:v>
                </c:pt>
                <c:pt idx="2962">
                  <c:v>40008.056944444535</c:v>
                </c:pt>
                <c:pt idx="2963">
                  <c:v>40008.057638888953</c:v>
                </c:pt>
                <c:pt idx="2964">
                  <c:v>40008.058333333342</c:v>
                </c:pt>
                <c:pt idx="2965">
                  <c:v>40008.059027777781</c:v>
                </c:pt>
                <c:pt idx="2966">
                  <c:v>40008.05972222222</c:v>
                </c:pt>
                <c:pt idx="2967">
                  <c:v>40008.060416666609</c:v>
                </c:pt>
                <c:pt idx="2968">
                  <c:v>40008.061111111034</c:v>
                </c:pt>
                <c:pt idx="2969">
                  <c:v>40008.061805555524</c:v>
                </c:pt>
                <c:pt idx="2970">
                  <c:v>40008.0625</c:v>
                </c:pt>
                <c:pt idx="2971">
                  <c:v>40008.063194444447</c:v>
                </c:pt>
                <c:pt idx="2972">
                  <c:v>40008.063888888886</c:v>
                </c:pt>
                <c:pt idx="2973">
                  <c:v>40008.064583333326</c:v>
                </c:pt>
                <c:pt idx="2974">
                  <c:v>40008.06527777778</c:v>
                </c:pt>
                <c:pt idx="2975">
                  <c:v>40008.065972222204</c:v>
                </c:pt>
                <c:pt idx="2976">
                  <c:v>40008.066666666607</c:v>
                </c:pt>
                <c:pt idx="2977">
                  <c:v>40008.067361111003</c:v>
                </c:pt>
                <c:pt idx="2978">
                  <c:v>40008.068055555559</c:v>
                </c:pt>
                <c:pt idx="2979">
                  <c:v>40008.068749999999</c:v>
                </c:pt>
                <c:pt idx="2980">
                  <c:v>40008.069444444445</c:v>
                </c:pt>
                <c:pt idx="2981">
                  <c:v>40008.070138888892</c:v>
                </c:pt>
                <c:pt idx="2982">
                  <c:v>40008.070833333331</c:v>
                </c:pt>
                <c:pt idx="2983">
                  <c:v>40008.071527777778</c:v>
                </c:pt>
                <c:pt idx="2984">
                  <c:v>40008.072222222232</c:v>
                </c:pt>
                <c:pt idx="2985">
                  <c:v>40008.072916666664</c:v>
                </c:pt>
                <c:pt idx="2986">
                  <c:v>40008.073611111104</c:v>
                </c:pt>
                <c:pt idx="2987">
                  <c:v>40008.074305555558</c:v>
                </c:pt>
                <c:pt idx="2988">
                  <c:v>40008.075000000004</c:v>
                </c:pt>
                <c:pt idx="2989">
                  <c:v>40008.075694444502</c:v>
                </c:pt>
                <c:pt idx="2990">
                  <c:v>40008.076388888891</c:v>
                </c:pt>
                <c:pt idx="2991">
                  <c:v>40008.077083333272</c:v>
                </c:pt>
                <c:pt idx="2992">
                  <c:v>40008.077777777777</c:v>
                </c:pt>
                <c:pt idx="2993">
                  <c:v>40008.078472222223</c:v>
                </c:pt>
                <c:pt idx="2994">
                  <c:v>40008.07916666659</c:v>
                </c:pt>
                <c:pt idx="2995">
                  <c:v>40008.079861111051</c:v>
                </c:pt>
                <c:pt idx="2996">
                  <c:v>40008.080555555563</c:v>
                </c:pt>
                <c:pt idx="2997">
                  <c:v>40008.081250000003</c:v>
                </c:pt>
                <c:pt idx="2998">
                  <c:v>40008.081944444442</c:v>
                </c:pt>
                <c:pt idx="2999">
                  <c:v>40008.082638888969</c:v>
                </c:pt>
                <c:pt idx="3000">
                  <c:v>40008.083333333336</c:v>
                </c:pt>
                <c:pt idx="3001">
                  <c:v>40008.084027777782</c:v>
                </c:pt>
                <c:pt idx="3002">
                  <c:v>40008.084722222222</c:v>
                </c:pt>
                <c:pt idx="3003">
                  <c:v>40008.085416666654</c:v>
                </c:pt>
                <c:pt idx="3004">
                  <c:v>40008.086111111108</c:v>
                </c:pt>
                <c:pt idx="3005">
                  <c:v>40008.086805555562</c:v>
                </c:pt>
                <c:pt idx="3006">
                  <c:v>40008.087500000001</c:v>
                </c:pt>
                <c:pt idx="3007">
                  <c:v>40008.088194444535</c:v>
                </c:pt>
                <c:pt idx="3008">
                  <c:v>40008.088888888953</c:v>
                </c:pt>
                <c:pt idx="3009">
                  <c:v>40008.089583333334</c:v>
                </c:pt>
                <c:pt idx="3010">
                  <c:v>40008.090277777781</c:v>
                </c:pt>
                <c:pt idx="3011">
                  <c:v>40008.09097222222</c:v>
                </c:pt>
                <c:pt idx="3012">
                  <c:v>40008.091666666573</c:v>
                </c:pt>
                <c:pt idx="3013">
                  <c:v>40008.092361111034</c:v>
                </c:pt>
                <c:pt idx="3014">
                  <c:v>40008.093055555524</c:v>
                </c:pt>
                <c:pt idx="3015">
                  <c:v>40008.093749999985</c:v>
                </c:pt>
                <c:pt idx="3016">
                  <c:v>40008.094444444447</c:v>
                </c:pt>
                <c:pt idx="3017">
                  <c:v>40008.095138888886</c:v>
                </c:pt>
                <c:pt idx="3018">
                  <c:v>40008.095833333326</c:v>
                </c:pt>
                <c:pt idx="3019">
                  <c:v>40008.09652777778</c:v>
                </c:pt>
                <c:pt idx="3020">
                  <c:v>40008.097222222204</c:v>
                </c:pt>
                <c:pt idx="3021">
                  <c:v>40008.097916666607</c:v>
                </c:pt>
                <c:pt idx="3022">
                  <c:v>40008.098611111105</c:v>
                </c:pt>
                <c:pt idx="3023">
                  <c:v>40008.099305555501</c:v>
                </c:pt>
                <c:pt idx="3024">
                  <c:v>40008.1</c:v>
                </c:pt>
                <c:pt idx="3025">
                  <c:v>40008.100694444511</c:v>
                </c:pt>
                <c:pt idx="3026">
                  <c:v>40008.101388888885</c:v>
                </c:pt>
                <c:pt idx="3027">
                  <c:v>40008.102083333324</c:v>
                </c:pt>
                <c:pt idx="3028">
                  <c:v>40008.102777777778</c:v>
                </c:pt>
                <c:pt idx="3029">
                  <c:v>40008.103472222225</c:v>
                </c:pt>
                <c:pt idx="3030">
                  <c:v>40008.104166666591</c:v>
                </c:pt>
                <c:pt idx="3031">
                  <c:v>40008.104861111104</c:v>
                </c:pt>
                <c:pt idx="3032">
                  <c:v>40008.105555555558</c:v>
                </c:pt>
                <c:pt idx="3033">
                  <c:v>40008.106250000012</c:v>
                </c:pt>
                <c:pt idx="3034">
                  <c:v>40008.106944444502</c:v>
                </c:pt>
                <c:pt idx="3035">
                  <c:v>40008.107638888891</c:v>
                </c:pt>
                <c:pt idx="3036">
                  <c:v>40008.10833333333</c:v>
                </c:pt>
                <c:pt idx="3037">
                  <c:v>40008.109027777777</c:v>
                </c:pt>
                <c:pt idx="3038">
                  <c:v>40008.109722222194</c:v>
                </c:pt>
                <c:pt idx="3039">
                  <c:v>40008.11041666667</c:v>
                </c:pt>
                <c:pt idx="3040">
                  <c:v>40008.111111111051</c:v>
                </c:pt>
                <c:pt idx="3041">
                  <c:v>40008.111805555556</c:v>
                </c:pt>
                <c:pt idx="3042">
                  <c:v>40008.112500000003</c:v>
                </c:pt>
                <c:pt idx="3043">
                  <c:v>40008.113194444442</c:v>
                </c:pt>
                <c:pt idx="3044">
                  <c:v>40008.113888888889</c:v>
                </c:pt>
                <c:pt idx="3045">
                  <c:v>40008.114583333336</c:v>
                </c:pt>
                <c:pt idx="3046">
                  <c:v>40008.115277777782</c:v>
                </c:pt>
                <c:pt idx="3047">
                  <c:v>40008.115972222222</c:v>
                </c:pt>
                <c:pt idx="3048">
                  <c:v>40008.116666666654</c:v>
                </c:pt>
                <c:pt idx="3049">
                  <c:v>40008.117361111043</c:v>
                </c:pt>
                <c:pt idx="3050">
                  <c:v>40008.118055555562</c:v>
                </c:pt>
                <c:pt idx="3051">
                  <c:v>40008.118750000001</c:v>
                </c:pt>
                <c:pt idx="3052">
                  <c:v>40008.119444444441</c:v>
                </c:pt>
                <c:pt idx="3053">
                  <c:v>40008.120138888888</c:v>
                </c:pt>
                <c:pt idx="3054">
                  <c:v>40008.120833333334</c:v>
                </c:pt>
                <c:pt idx="3055">
                  <c:v>40008.121527777774</c:v>
                </c:pt>
                <c:pt idx="3056">
                  <c:v>40008.12222222222</c:v>
                </c:pt>
                <c:pt idx="3057">
                  <c:v>40008.122916666609</c:v>
                </c:pt>
                <c:pt idx="3058">
                  <c:v>40008.123611111034</c:v>
                </c:pt>
                <c:pt idx="3059">
                  <c:v>40008.124305555524</c:v>
                </c:pt>
                <c:pt idx="3060">
                  <c:v>40008.124999999993</c:v>
                </c:pt>
                <c:pt idx="3061">
                  <c:v>40008.125694444447</c:v>
                </c:pt>
                <c:pt idx="3062">
                  <c:v>40008.126388888886</c:v>
                </c:pt>
                <c:pt idx="3063">
                  <c:v>40008.127083333224</c:v>
                </c:pt>
                <c:pt idx="3064">
                  <c:v>40008.127777777714</c:v>
                </c:pt>
                <c:pt idx="3065">
                  <c:v>40008.128472222204</c:v>
                </c:pt>
                <c:pt idx="3066">
                  <c:v>40008.129166666564</c:v>
                </c:pt>
                <c:pt idx="3067">
                  <c:v>40008.129861111003</c:v>
                </c:pt>
                <c:pt idx="3068">
                  <c:v>40008.130555555559</c:v>
                </c:pt>
                <c:pt idx="3069">
                  <c:v>40008.131249999999</c:v>
                </c:pt>
                <c:pt idx="3070">
                  <c:v>40008.131944444445</c:v>
                </c:pt>
                <c:pt idx="3071">
                  <c:v>40008.132638888892</c:v>
                </c:pt>
                <c:pt idx="3072">
                  <c:v>40008.133333333324</c:v>
                </c:pt>
                <c:pt idx="3073">
                  <c:v>40008.134027777778</c:v>
                </c:pt>
                <c:pt idx="3074">
                  <c:v>40008.134722222225</c:v>
                </c:pt>
                <c:pt idx="3075">
                  <c:v>40008.135416666591</c:v>
                </c:pt>
                <c:pt idx="3076">
                  <c:v>40008.136111111104</c:v>
                </c:pt>
                <c:pt idx="3077">
                  <c:v>40008.136805555558</c:v>
                </c:pt>
                <c:pt idx="3078">
                  <c:v>40008.137499999997</c:v>
                </c:pt>
                <c:pt idx="3079">
                  <c:v>40008.138194444502</c:v>
                </c:pt>
                <c:pt idx="3080">
                  <c:v>40008.138888888891</c:v>
                </c:pt>
                <c:pt idx="3081">
                  <c:v>40008.139583333272</c:v>
                </c:pt>
                <c:pt idx="3082">
                  <c:v>40008.140277777791</c:v>
                </c:pt>
                <c:pt idx="3083">
                  <c:v>40008.140972222223</c:v>
                </c:pt>
                <c:pt idx="3084">
                  <c:v>40008.14166666659</c:v>
                </c:pt>
                <c:pt idx="3085">
                  <c:v>40008.142361111051</c:v>
                </c:pt>
                <c:pt idx="3086">
                  <c:v>40008.143055555556</c:v>
                </c:pt>
                <c:pt idx="3087">
                  <c:v>40008.143749999996</c:v>
                </c:pt>
                <c:pt idx="3088">
                  <c:v>40008.144444444442</c:v>
                </c:pt>
                <c:pt idx="3089">
                  <c:v>40008.145138888889</c:v>
                </c:pt>
                <c:pt idx="3090">
                  <c:v>40008.145833333336</c:v>
                </c:pt>
                <c:pt idx="3091">
                  <c:v>40008.146527777782</c:v>
                </c:pt>
                <c:pt idx="3092">
                  <c:v>40008.147222222222</c:v>
                </c:pt>
                <c:pt idx="3093">
                  <c:v>40008.147916666654</c:v>
                </c:pt>
                <c:pt idx="3094">
                  <c:v>40008.148611111108</c:v>
                </c:pt>
                <c:pt idx="3095">
                  <c:v>40008.149305555555</c:v>
                </c:pt>
                <c:pt idx="3096">
                  <c:v>40008.15</c:v>
                </c:pt>
                <c:pt idx="3097">
                  <c:v>40008.150694444535</c:v>
                </c:pt>
                <c:pt idx="3098">
                  <c:v>40008.151388888888</c:v>
                </c:pt>
                <c:pt idx="3099">
                  <c:v>40008.152083333334</c:v>
                </c:pt>
                <c:pt idx="3100">
                  <c:v>40008.152777777781</c:v>
                </c:pt>
                <c:pt idx="3101">
                  <c:v>40008.15347222222</c:v>
                </c:pt>
                <c:pt idx="3102">
                  <c:v>40008.154166666609</c:v>
                </c:pt>
                <c:pt idx="3103">
                  <c:v>40008.154861111114</c:v>
                </c:pt>
                <c:pt idx="3104">
                  <c:v>40008.155555555553</c:v>
                </c:pt>
                <c:pt idx="3105">
                  <c:v>40008.156250000058</c:v>
                </c:pt>
                <c:pt idx="3106">
                  <c:v>40008.156944444527</c:v>
                </c:pt>
                <c:pt idx="3107">
                  <c:v>40008.157638888893</c:v>
                </c:pt>
                <c:pt idx="3108">
                  <c:v>40008.158333333333</c:v>
                </c:pt>
                <c:pt idx="3109">
                  <c:v>40008.15902777778</c:v>
                </c:pt>
                <c:pt idx="3110">
                  <c:v>40008.159722222204</c:v>
                </c:pt>
                <c:pt idx="3111">
                  <c:v>40008.160416666607</c:v>
                </c:pt>
                <c:pt idx="3112">
                  <c:v>40008.161111111003</c:v>
                </c:pt>
                <c:pt idx="3113">
                  <c:v>40008.161805555501</c:v>
                </c:pt>
                <c:pt idx="3114">
                  <c:v>40008.162499999999</c:v>
                </c:pt>
                <c:pt idx="3115">
                  <c:v>40008.163194444445</c:v>
                </c:pt>
                <c:pt idx="3116">
                  <c:v>40008.163888888885</c:v>
                </c:pt>
                <c:pt idx="3117">
                  <c:v>40008.164583333324</c:v>
                </c:pt>
                <c:pt idx="3118">
                  <c:v>40008.165277777778</c:v>
                </c:pt>
                <c:pt idx="3119">
                  <c:v>40008.165972222225</c:v>
                </c:pt>
                <c:pt idx="3120">
                  <c:v>40008.166666666591</c:v>
                </c:pt>
                <c:pt idx="3121">
                  <c:v>40008.167361111002</c:v>
                </c:pt>
                <c:pt idx="3122">
                  <c:v>40008.168055555558</c:v>
                </c:pt>
                <c:pt idx="3123">
                  <c:v>40008.168749999997</c:v>
                </c:pt>
                <c:pt idx="3124">
                  <c:v>40008.169444444444</c:v>
                </c:pt>
                <c:pt idx="3125">
                  <c:v>40008.170138888891</c:v>
                </c:pt>
                <c:pt idx="3126">
                  <c:v>40008.17083333333</c:v>
                </c:pt>
                <c:pt idx="3127">
                  <c:v>40008.171527777777</c:v>
                </c:pt>
                <c:pt idx="3128">
                  <c:v>40008.172222222223</c:v>
                </c:pt>
                <c:pt idx="3129">
                  <c:v>40008.17291666667</c:v>
                </c:pt>
                <c:pt idx="3130">
                  <c:v>40008.173611111051</c:v>
                </c:pt>
                <c:pt idx="3131">
                  <c:v>40008.174305555556</c:v>
                </c:pt>
                <c:pt idx="3132">
                  <c:v>40008.175000000003</c:v>
                </c:pt>
                <c:pt idx="3133">
                  <c:v>40008.175694444442</c:v>
                </c:pt>
                <c:pt idx="3134">
                  <c:v>40008.176388888889</c:v>
                </c:pt>
                <c:pt idx="3135">
                  <c:v>40008.17708333327</c:v>
                </c:pt>
                <c:pt idx="3136">
                  <c:v>40008.177777777775</c:v>
                </c:pt>
                <c:pt idx="3137">
                  <c:v>40008.178472222222</c:v>
                </c:pt>
                <c:pt idx="3138">
                  <c:v>40008.179166666574</c:v>
                </c:pt>
                <c:pt idx="3139">
                  <c:v>40008.179861111043</c:v>
                </c:pt>
                <c:pt idx="3140">
                  <c:v>40008.180555555562</c:v>
                </c:pt>
                <c:pt idx="3141">
                  <c:v>40008.181250000001</c:v>
                </c:pt>
                <c:pt idx="3142">
                  <c:v>40008.181944444441</c:v>
                </c:pt>
                <c:pt idx="3143">
                  <c:v>40008.182638888953</c:v>
                </c:pt>
                <c:pt idx="3144">
                  <c:v>40008.183333333334</c:v>
                </c:pt>
                <c:pt idx="3145">
                  <c:v>40008.184027777781</c:v>
                </c:pt>
                <c:pt idx="3146">
                  <c:v>40008.18472222222</c:v>
                </c:pt>
                <c:pt idx="3147">
                  <c:v>40008.185416666609</c:v>
                </c:pt>
                <c:pt idx="3148">
                  <c:v>40008.186111111114</c:v>
                </c:pt>
                <c:pt idx="3149">
                  <c:v>40008.186805555553</c:v>
                </c:pt>
                <c:pt idx="3150">
                  <c:v>40008.1875</c:v>
                </c:pt>
                <c:pt idx="3151">
                  <c:v>40008.188194444527</c:v>
                </c:pt>
                <c:pt idx="3152">
                  <c:v>40008.188888888893</c:v>
                </c:pt>
                <c:pt idx="3153">
                  <c:v>40008.189583333326</c:v>
                </c:pt>
                <c:pt idx="3154">
                  <c:v>40008.19027777778</c:v>
                </c:pt>
                <c:pt idx="3155">
                  <c:v>40008.190972222204</c:v>
                </c:pt>
                <c:pt idx="3156">
                  <c:v>40008.191666666564</c:v>
                </c:pt>
                <c:pt idx="3157">
                  <c:v>40008.192361111003</c:v>
                </c:pt>
                <c:pt idx="3158">
                  <c:v>40008.193055555501</c:v>
                </c:pt>
                <c:pt idx="3159">
                  <c:v>40008.193749999984</c:v>
                </c:pt>
                <c:pt idx="3160">
                  <c:v>40008.194444444445</c:v>
                </c:pt>
                <c:pt idx="3161">
                  <c:v>40008.195138888885</c:v>
                </c:pt>
                <c:pt idx="3162">
                  <c:v>40008.195833333324</c:v>
                </c:pt>
                <c:pt idx="3163">
                  <c:v>40008.196527777778</c:v>
                </c:pt>
                <c:pt idx="3164">
                  <c:v>40008.197222222225</c:v>
                </c:pt>
                <c:pt idx="3165">
                  <c:v>40008.197916666591</c:v>
                </c:pt>
                <c:pt idx="3166">
                  <c:v>40008.198611111104</c:v>
                </c:pt>
                <c:pt idx="3167">
                  <c:v>40008.199305555485</c:v>
                </c:pt>
                <c:pt idx="3168">
                  <c:v>40008.199999999997</c:v>
                </c:pt>
                <c:pt idx="3169">
                  <c:v>40008.200694444502</c:v>
                </c:pt>
                <c:pt idx="3170">
                  <c:v>40008.201388888876</c:v>
                </c:pt>
                <c:pt idx="3171">
                  <c:v>40008.202083333272</c:v>
                </c:pt>
                <c:pt idx="3172">
                  <c:v>40008.202777777777</c:v>
                </c:pt>
                <c:pt idx="3173">
                  <c:v>40008.203472222194</c:v>
                </c:pt>
                <c:pt idx="3174">
                  <c:v>40008.20416666659</c:v>
                </c:pt>
                <c:pt idx="3175">
                  <c:v>40008.204861111051</c:v>
                </c:pt>
                <c:pt idx="3176">
                  <c:v>40008.205555555556</c:v>
                </c:pt>
                <c:pt idx="3177">
                  <c:v>40008.206250000003</c:v>
                </c:pt>
                <c:pt idx="3178">
                  <c:v>40008.206944444442</c:v>
                </c:pt>
                <c:pt idx="3179">
                  <c:v>40008.207638888889</c:v>
                </c:pt>
                <c:pt idx="3180">
                  <c:v>40008.208333333336</c:v>
                </c:pt>
                <c:pt idx="3181">
                  <c:v>40008.209027777775</c:v>
                </c:pt>
                <c:pt idx="3182">
                  <c:v>40008.209722222186</c:v>
                </c:pt>
                <c:pt idx="3183">
                  <c:v>40008.210416666654</c:v>
                </c:pt>
                <c:pt idx="3184">
                  <c:v>40008.211111111043</c:v>
                </c:pt>
                <c:pt idx="3185">
                  <c:v>40008.211805555555</c:v>
                </c:pt>
                <c:pt idx="3186">
                  <c:v>40008.212500000001</c:v>
                </c:pt>
                <c:pt idx="3187">
                  <c:v>40008.213194444441</c:v>
                </c:pt>
                <c:pt idx="3188">
                  <c:v>40008.213888888888</c:v>
                </c:pt>
                <c:pt idx="3189">
                  <c:v>40008.214583333334</c:v>
                </c:pt>
                <c:pt idx="3190">
                  <c:v>40008.215277777781</c:v>
                </c:pt>
                <c:pt idx="3191">
                  <c:v>40008.21597222222</c:v>
                </c:pt>
                <c:pt idx="3192">
                  <c:v>40008.216666666609</c:v>
                </c:pt>
                <c:pt idx="3193">
                  <c:v>40008.217361111034</c:v>
                </c:pt>
                <c:pt idx="3194">
                  <c:v>40008.218055555553</c:v>
                </c:pt>
                <c:pt idx="3195">
                  <c:v>40008.21875</c:v>
                </c:pt>
                <c:pt idx="3196">
                  <c:v>40008.219444444447</c:v>
                </c:pt>
                <c:pt idx="3197">
                  <c:v>40008.220138888886</c:v>
                </c:pt>
                <c:pt idx="3198">
                  <c:v>40008.220833333326</c:v>
                </c:pt>
                <c:pt idx="3199">
                  <c:v>40008.221527777714</c:v>
                </c:pt>
                <c:pt idx="3200">
                  <c:v>40008.222222222204</c:v>
                </c:pt>
                <c:pt idx="3201">
                  <c:v>40008.222916666607</c:v>
                </c:pt>
                <c:pt idx="3202">
                  <c:v>40008.223611111003</c:v>
                </c:pt>
                <c:pt idx="3203">
                  <c:v>40008.224305555501</c:v>
                </c:pt>
                <c:pt idx="3204">
                  <c:v>40008.224999999999</c:v>
                </c:pt>
                <c:pt idx="3205">
                  <c:v>40008.225694444445</c:v>
                </c:pt>
                <c:pt idx="3206">
                  <c:v>40008.226388888885</c:v>
                </c:pt>
                <c:pt idx="3207">
                  <c:v>40008.227083333215</c:v>
                </c:pt>
                <c:pt idx="3208">
                  <c:v>40008.227777777713</c:v>
                </c:pt>
                <c:pt idx="3209">
                  <c:v>40008.228472222225</c:v>
                </c:pt>
                <c:pt idx="3210">
                  <c:v>40008.229166666562</c:v>
                </c:pt>
                <c:pt idx="3211">
                  <c:v>40008.229861111002</c:v>
                </c:pt>
                <c:pt idx="3212">
                  <c:v>40008.230555555558</c:v>
                </c:pt>
                <c:pt idx="3213">
                  <c:v>40008.231249999997</c:v>
                </c:pt>
                <c:pt idx="3214">
                  <c:v>40008.231944444444</c:v>
                </c:pt>
                <c:pt idx="3215">
                  <c:v>40008.232638888891</c:v>
                </c:pt>
                <c:pt idx="3216">
                  <c:v>40008.233333333272</c:v>
                </c:pt>
                <c:pt idx="3217">
                  <c:v>40008.234027777777</c:v>
                </c:pt>
                <c:pt idx="3218">
                  <c:v>40008.234722222194</c:v>
                </c:pt>
                <c:pt idx="3219">
                  <c:v>40008.23541666659</c:v>
                </c:pt>
                <c:pt idx="3220">
                  <c:v>40008.236111111051</c:v>
                </c:pt>
                <c:pt idx="3221">
                  <c:v>40008.236805555556</c:v>
                </c:pt>
                <c:pt idx="3222">
                  <c:v>40008.237499999996</c:v>
                </c:pt>
                <c:pt idx="3223">
                  <c:v>40008.238194444442</c:v>
                </c:pt>
                <c:pt idx="3224">
                  <c:v>40008.238888888889</c:v>
                </c:pt>
                <c:pt idx="3225">
                  <c:v>40008.23958333327</c:v>
                </c:pt>
                <c:pt idx="3226">
                  <c:v>40008.240277777782</c:v>
                </c:pt>
                <c:pt idx="3227">
                  <c:v>40008.240972222222</c:v>
                </c:pt>
                <c:pt idx="3228">
                  <c:v>40008.241666666574</c:v>
                </c:pt>
                <c:pt idx="3229">
                  <c:v>40008.242361111043</c:v>
                </c:pt>
                <c:pt idx="3230">
                  <c:v>40008.243055555555</c:v>
                </c:pt>
                <c:pt idx="3231">
                  <c:v>40008.243749999994</c:v>
                </c:pt>
                <c:pt idx="3232">
                  <c:v>40008.244444444441</c:v>
                </c:pt>
                <c:pt idx="3233">
                  <c:v>40008.245138888888</c:v>
                </c:pt>
                <c:pt idx="3234">
                  <c:v>40008.245833333334</c:v>
                </c:pt>
                <c:pt idx="3235">
                  <c:v>40008.246527777781</c:v>
                </c:pt>
                <c:pt idx="3236">
                  <c:v>40008.24722222222</c:v>
                </c:pt>
                <c:pt idx="3237">
                  <c:v>40008.247916666609</c:v>
                </c:pt>
                <c:pt idx="3238">
                  <c:v>40008.248611111114</c:v>
                </c:pt>
                <c:pt idx="3239">
                  <c:v>40008.249305555524</c:v>
                </c:pt>
                <c:pt idx="3240">
                  <c:v>40008.25</c:v>
                </c:pt>
                <c:pt idx="3241">
                  <c:v>40008.250694444527</c:v>
                </c:pt>
                <c:pt idx="3242">
                  <c:v>40008.251388888886</c:v>
                </c:pt>
                <c:pt idx="3243">
                  <c:v>40008.252083333326</c:v>
                </c:pt>
                <c:pt idx="3244">
                  <c:v>40008.25277777778</c:v>
                </c:pt>
                <c:pt idx="3245">
                  <c:v>40008.253472222204</c:v>
                </c:pt>
                <c:pt idx="3246">
                  <c:v>40008.254166666607</c:v>
                </c:pt>
                <c:pt idx="3247">
                  <c:v>40008.254861111105</c:v>
                </c:pt>
                <c:pt idx="3248">
                  <c:v>40008.255555555559</c:v>
                </c:pt>
                <c:pt idx="3249">
                  <c:v>40008.256250000013</c:v>
                </c:pt>
                <c:pt idx="3250">
                  <c:v>40008.256944444511</c:v>
                </c:pt>
                <c:pt idx="3251">
                  <c:v>40008.257638888892</c:v>
                </c:pt>
                <c:pt idx="3252">
                  <c:v>40008.258333333331</c:v>
                </c:pt>
                <c:pt idx="3253">
                  <c:v>40008.259027777778</c:v>
                </c:pt>
                <c:pt idx="3254">
                  <c:v>40008.259722222225</c:v>
                </c:pt>
                <c:pt idx="3255">
                  <c:v>40008.260416666591</c:v>
                </c:pt>
                <c:pt idx="3256">
                  <c:v>40008.261111111002</c:v>
                </c:pt>
                <c:pt idx="3257">
                  <c:v>40008.261805555485</c:v>
                </c:pt>
                <c:pt idx="3258">
                  <c:v>40008.262499999997</c:v>
                </c:pt>
                <c:pt idx="3259">
                  <c:v>40008.263194444444</c:v>
                </c:pt>
                <c:pt idx="3260">
                  <c:v>40008.263888888876</c:v>
                </c:pt>
                <c:pt idx="3261">
                  <c:v>40008.264583333272</c:v>
                </c:pt>
                <c:pt idx="3262">
                  <c:v>40008.265277777777</c:v>
                </c:pt>
                <c:pt idx="3263">
                  <c:v>40008.265972222194</c:v>
                </c:pt>
                <c:pt idx="3264">
                  <c:v>40008.26666666659</c:v>
                </c:pt>
                <c:pt idx="3265">
                  <c:v>40008.267361110993</c:v>
                </c:pt>
                <c:pt idx="3266">
                  <c:v>40008.268055555556</c:v>
                </c:pt>
                <c:pt idx="3267">
                  <c:v>40008.268749999996</c:v>
                </c:pt>
                <c:pt idx="3268">
                  <c:v>40008.269444444435</c:v>
                </c:pt>
                <c:pt idx="3269">
                  <c:v>40008.270138888889</c:v>
                </c:pt>
                <c:pt idx="3270">
                  <c:v>40008.270833333336</c:v>
                </c:pt>
                <c:pt idx="3271">
                  <c:v>40008.271527777775</c:v>
                </c:pt>
                <c:pt idx="3272">
                  <c:v>40008.272222222222</c:v>
                </c:pt>
                <c:pt idx="3273">
                  <c:v>40008.272916666654</c:v>
                </c:pt>
                <c:pt idx="3274">
                  <c:v>40008.273611111043</c:v>
                </c:pt>
                <c:pt idx="3275">
                  <c:v>40008.274305555555</c:v>
                </c:pt>
                <c:pt idx="3276">
                  <c:v>40008.275000000001</c:v>
                </c:pt>
                <c:pt idx="3277">
                  <c:v>40008.275694444441</c:v>
                </c:pt>
                <c:pt idx="3278">
                  <c:v>40008.276388888888</c:v>
                </c:pt>
                <c:pt idx="3279">
                  <c:v>40008.277083333247</c:v>
                </c:pt>
                <c:pt idx="3280">
                  <c:v>40008.277777777774</c:v>
                </c:pt>
                <c:pt idx="3281">
                  <c:v>40008.27847222222</c:v>
                </c:pt>
                <c:pt idx="3282">
                  <c:v>40008.279166666573</c:v>
                </c:pt>
                <c:pt idx="3283">
                  <c:v>40008.279861111034</c:v>
                </c:pt>
                <c:pt idx="3284">
                  <c:v>40008.280555555553</c:v>
                </c:pt>
                <c:pt idx="3285">
                  <c:v>40008.28125</c:v>
                </c:pt>
                <c:pt idx="3286">
                  <c:v>40008.281944444447</c:v>
                </c:pt>
                <c:pt idx="3287">
                  <c:v>40008.282638888893</c:v>
                </c:pt>
                <c:pt idx="3288">
                  <c:v>40008.283333333326</c:v>
                </c:pt>
                <c:pt idx="3289">
                  <c:v>40008.28402777778</c:v>
                </c:pt>
                <c:pt idx="3290">
                  <c:v>40008.284722222204</c:v>
                </c:pt>
                <c:pt idx="3291">
                  <c:v>40008.285416666607</c:v>
                </c:pt>
                <c:pt idx="3292">
                  <c:v>40008.286111111105</c:v>
                </c:pt>
                <c:pt idx="3293">
                  <c:v>40008.286805555559</c:v>
                </c:pt>
                <c:pt idx="3294">
                  <c:v>40008.287499999999</c:v>
                </c:pt>
                <c:pt idx="3295">
                  <c:v>40008.288194444511</c:v>
                </c:pt>
                <c:pt idx="3296">
                  <c:v>40008.288888888892</c:v>
                </c:pt>
                <c:pt idx="3297">
                  <c:v>40008.289583333324</c:v>
                </c:pt>
                <c:pt idx="3298">
                  <c:v>40008.290277777778</c:v>
                </c:pt>
                <c:pt idx="3299">
                  <c:v>40008.290972222225</c:v>
                </c:pt>
                <c:pt idx="3300">
                  <c:v>40008.291666666562</c:v>
                </c:pt>
                <c:pt idx="3301">
                  <c:v>40008.292361111002</c:v>
                </c:pt>
                <c:pt idx="3302">
                  <c:v>40008.293055555485</c:v>
                </c:pt>
                <c:pt idx="3303">
                  <c:v>40008.293749999975</c:v>
                </c:pt>
                <c:pt idx="3304">
                  <c:v>40008.294444444444</c:v>
                </c:pt>
                <c:pt idx="3305">
                  <c:v>40008.295138888876</c:v>
                </c:pt>
                <c:pt idx="3306">
                  <c:v>40008.295833333272</c:v>
                </c:pt>
                <c:pt idx="3307">
                  <c:v>40008.296527777777</c:v>
                </c:pt>
                <c:pt idx="3308">
                  <c:v>40008.297222222194</c:v>
                </c:pt>
                <c:pt idx="3309">
                  <c:v>40008.29791666659</c:v>
                </c:pt>
                <c:pt idx="3310">
                  <c:v>40008.298611111051</c:v>
                </c:pt>
                <c:pt idx="3311">
                  <c:v>40008.299305555469</c:v>
                </c:pt>
                <c:pt idx="3312">
                  <c:v>40008.300000000003</c:v>
                </c:pt>
                <c:pt idx="3313">
                  <c:v>40008.300694444544</c:v>
                </c:pt>
                <c:pt idx="3314">
                  <c:v>40008.301388888889</c:v>
                </c:pt>
                <c:pt idx="3315">
                  <c:v>40008.302083333336</c:v>
                </c:pt>
                <c:pt idx="3316">
                  <c:v>40008.302777777782</c:v>
                </c:pt>
                <c:pt idx="3317">
                  <c:v>40008.303472222222</c:v>
                </c:pt>
                <c:pt idx="3318">
                  <c:v>40008.304166666654</c:v>
                </c:pt>
                <c:pt idx="3319">
                  <c:v>40008.304861111108</c:v>
                </c:pt>
                <c:pt idx="3320">
                  <c:v>40008.305555555562</c:v>
                </c:pt>
                <c:pt idx="3321">
                  <c:v>40008.30625000006</c:v>
                </c:pt>
                <c:pt idx="3322">
                  <c:v>40008.306944444535</c:v>
                </c:pt>
                <c:pt idx="3323">
                  <c:v>40008.307638888953</c:v>
                </c:pt>
                <c:pt idx="3324">
                  <c:v>40008.308333333342</c:v>
                </c:pt>
                <c:pt idx="3325">
                  <c:v>40008.309027777781</c:v>
                </c:pt>
                <c:pt idx="3326">
                  <c:v>40008.30972222222</c:v>
                </c:pt>
                <c:pt idx="3327">
                  <c:v>40008.310416666667</c:v>
                </c:pt>
                <c:pt idx="3328">
                  <c:v>40008.311111111114</c:v>
                </c:pt>
                <c:pt idx="3329">
                  <c:v>40008.311805555553</c:v>
                </c:pt>
                <c:pt idx="3330">
                  <c:v>40008.312500000058</c:v>
                </c:pt>
                <c:pt idx="3331">
                  <c:v>40008.313194444527</c:v>
                </c:pt>
                <c:pt idx="3332">
                  <c:v>40008.313888888893</c:v>
                </c:pt>
                <c:pt idx="3333">
                  <c:v>40008.314583333333</c:v>
                </c:pt>
                <c:pt idx="3334">
                  <c:v>40008.315277777838</c:v>
                </c:pt>
                <c:pt idx="3335">
                  <c:v>40008.315972222219</c:v>
                </c:pt>
                <c:pt idx="3336">
                  <c:v>40008.316666666666</c:v>
                </c:pt>
                <c:pt idx="3337">
                  <c:v>40008.317361111105</c:v>
                </c:pt>
                <c:pt idx="3338">
                  <c:v>40008.318055555603</c:v>
                </c:pt>
                <c:pt idx="3339">
                  <c:v>40008.318750000013</c:v>
                </c:pt>
                <c:pt idx="3340">
                  <c:v>40008.319444444511</c:v>
                </c:pt>
                <c:pt idx="3341">
                  <c:v>40008.320138888892</c:v>
                </c:pt>
                <c:pt idx="3342">
                  <c:v>40008.320833333331</c:v>
                </c:pt>
                <c:pt idx="3343">
                  <c:v>40008.321527777778</c:v>
                </c:pt>
                <c:pt idx="3344">
                  <c:v>40008.322222222232</c:v>
                </c:pt>
                <c:pt idx="3345">
                  <c:v>40008.322916666664</c:v>
                </c:pt>
                <c:pt idx="3346">
                  <c:v>40008.323611111104</c:v>
                </c:pt>
                <c:pt idx="3347">
                  <c:v>40008.324305555558</c:v>
                </c:pt>
                <c:pt idx="3348">
                  <c:v>40008.325000000004</c:v>
                </c:pt>
                <c:pt idx="3349">
                  <c:v>40008.325694444502</c:v>
                </c:pt>
                <c:pt idx="3350">
                  <c:v>40008.326388888891</c:v>
                </c:pt>
                <c:pt idx="3351">
                  <c:v>40008.327083333272</c:v>
                </c:pt>
                <c:pt idx="3352">
                  <c:v>40008.327777777777</c:v>
                </c:pt>
                <c:pt idx="3353">
                  <c:v>40008.328472222223</c:v>
                </c:pt>
                <c:pt idx="3354">
                  <c:v>40008.32916666659</c:v>
                </c:pt>
                <c:pt idx="3355">
                  <c:v>40008.329861111051</c:v>
                </c:pt>
                <c:pt idx="3356">
                  <c:v>40008.330555555563</c:v>
                </c:pt>
                <c:pt idx="3357">
                  <c:v>40008.331250000003</c:v>
                </c:pt>
                <c:pt idx="3358">
                  <c:v>40008.331944444442</c:v>
                </c:pt>
                <c:pt idx="3359">
                  <c:v>40008.332638888969</c:v>
                </c:pt>
                <c:pt idx="3360">
                  <c:v>40008.333333333336</c:v>
                </c:pt>
                <c:pt idx="3361">
                  <c:v>40008.334027777782</c:v>
                </c:pt>
                <c:pt idx="3362">
                  <c:v>40008.334722222222</c:v>
                </c:pt>
                <c:pt idx="3363">
                  <c:v>40008.335416666654</c:v>
                </c:pt>
                <c:pt idx="3364">
                  <c:v>40008.336111111108</c:v>
                </c:pt>
                <c:pt idx="3365">
                  <c:v>40008.336805555562</c:v>
                </c:pt>
                <c:pt idx="3366">
                  <c:v>40008.337500000001</c:v>
                </c:pt>
                <c:pt idx="3367">
                  <c:v>40008.338194444535</c:v>
                </c:pt>
                <c:pt idx="3368">
                  <c:v>40008.338888888953</c:v>
                </c:pt>
                <c:pt idx="3369">
                  <c:v>40008.339583333334</c:v>
                </c:pt>
                <c:pt idx="3370">
                  <c:v>40008.340277777846</c:v>
                </c:pt>
                <c:pt idx="3371">
                  <c:v>40008.340972222242</c:v>
                </c:pt>
                <c:pt idx="3372">
                  <c:v>40008.341666666609</c:v>
                </c:pt>
                <c:pt idx="3373">
                  <c:v>40008.342361111114</c:v>
                </c:pt>
                <c:pt idx="3374">
                  <c:v>40008.343055555553</c:v>
                </c:pt>
                <c:pt idx="3375">
                  <c:v>40008.34375</c:v>
                </c:pt>
                <c:pt idx="3376">
                  <c:v>40008.344444444527</c:v>
                </c:pt>
                <c:pt idx="3377">
                  <c:v>40008.345138888893</c:v>
                </c:pt>
                <c:pt idx="3378">
                  <c:v>40008.345833333333</c:v>
                </c:pt>
                <c:pt idx="3379">
                  <c:v>40008.346527777838</c:v>
                </c:pt>
                <c:pt idx="3380">
                  <c:v>40008.347222222219</c:v>
                </c:pt>
                <c:pt idx="3381">
                  <c:v>40008.347916666666</c:v>
                </c:pt>
                <c:pt idx="3382">
                  <c:v>40008.348611111112</c:v>
                </c:pt>
                <c:pt idx="3383">
                  <c:v>40008.349305555559</c:v>
                </c:pt>
                <c:pt idx="3384">
                  <c:v>40008.350000000013</c:v>
                </c:pt>
                <c:pt idx="3385">
                  <c:v>40008.350694444576</c:v>
                </c:pt>
                <c:pt idx="3386">
                  <c:v>40008.351388888892</c:v>
                </c:pt>
                <c:pt idx="3387">
                  <c:v>40008.352083333331</c:v>
                </c:pt>
                <c:pt idx="3388">
                  <c:v>40008.352777777793</c:v>
                </c:pt>
                <c:pt idx="3389">
                  <c:v>40008.353472222232</c:v>
                </c:pt>
                <c:pt idx="3390">
                  <c:v>40008.354166666664</c:v>
                </c:pt>
                <c:pt idx="3391">
                  <c:v>40008.354861111111</c:v>
                </c:pt>
                <c:pt idx="3392">
                  <c:v>40008.355555555601</c:v>
                </c:pt>
                <c:pt idx="3393">
                  <c:v>40008.356250000084</c:v>
                </c:pt>
                <c:pt idx="3394">
                  <c:v>40008.35694444456</c:v>
                </c:pt>
                <c:pt idx="3395">
                  <c:v>40008.357638888985</c:v>
                </c:pt>
                <c:pt idx="3396">
                  <c:v>40008.358333333395</c:v>
                </c:pt>
                <c:pt idx="3397">
                  <c:v>40008.359027777791</c:v>
                </c:pt>
                <c:pt idx="3398">
                  <c:v>40008.359722222223</c:v>
                </c:pt>
                <c:pt idx="3399">
                  <c:v>40008.36041666667</c:v>
                </c:pt>
                <c:pt idx="3400">
                  <c:v>40008.361111111051</c:v>
                </c:pt>
                <c:pt idx="3401">
                  <c:v>40008.361805555556</c:v>
                </c:pt>
                <c:pt idx="3402">
                  <c:v>40008.362500000003</c:v>
                </c:pt>
                <c:pt idx="3403">
                  <c:v>40008.363194444442</c:v>
                </c:pt>
                <c:pt idx="3404">
                  <c:v>40008.363888888889</c:v>
                </c:pt>
                <c:pt idx="3405">
                  <c:v>40008.364583333336</c:v>
                </c:pt>
                <c:pt idx="3406">
                  <c:v>40008.365277777782</c:v>
                </c:pt>
                <c:pt idx="3407">
                  <c:v>40008.365972222222</c:v>
                </c:pt>
                <c:pt idx="3408">
                  <c:v>40008.366666666654</c:v>
                </c:pt>
                <c:pt idx="3409">
                  <c:v>40008.367361111043</c:v>
                </c:pt>
                <c:pt idx="3410">
                  <c:v>40008.368055555562</c:v>
                </c:pt>
                <c:pt idx="3411">
                  <c:v>40008.368750000001</c:v>
                </c:pt>
                <c:pt idx="3412">
                  <c:v>40008.369444444441</c:v>
                </c:pt>
                <c:pt idx="3413">
                  <c:v>40008.370138888953</c:v>
                </c:pt>
                <c:pt idx="3414">
                  <c:v>40008.370833333342</c:v>
                </c:pt>
                <c:pt idx="3415">
                  <c:v>40008.371527777781</c:v>
                </c:pt>
                <c:pt idx="3416">
                  <c:v>40008.372222222242</c:v>
                </c:pt>
                <c:pt idx="3417">
                  <c:v>40008.372916666667</c:v>
                </c:pt>
                <c:pt idx="3418">
                  <c:v>40008.373611111114</c:v>
                </c:pt>
                <c:pt idx="3419">
                  <c:v>40008.374305555553</c:v>
                </c:pt>
                <c:pt idx="3420">
                  <c:v>40008.375</c:v>
                </c:pt>
                <c:pt idx="3421">
                  <c:v>40008.375694444527</c:v>
                </c:pt>
                <c:pt idx="3422">
                  <c:v>40008.376388888893</c:v>
                </c:pt>
                <c:pt idx="3423">
                  <c:v>40008.377083333326</c:v>
                </c:pt>
                <c:pt idx="3424">
                  <c:v>40008.37777777778</c:v>
                </c:pt>
                <c:pt idx="3425">
                  <c:v>40008.378472222219</c:v>
                </c:pt>
                <c:pt idx="3426">
                  <c:v>40008.379166666607</c:v>
                </c:pt>
                <c:pt idx="3427">
                  <c:v>40008.379861111105</c:v>
                </c:pt>
                <c:pt idx="3428">
                  <c:v>40008.380555555603</c:v>
                </c:pt>
                <c:pt idx="3429">
                  <c:v>40008.381250000013</c:v>
                </c:pt>
                <c:pt idx="3430">
                  <c:v>40008.381944444511</c:v>
                </c:pt>
                <c:pt idx="3431">
                  <c:v>40008.382638888994</c:v>
                </c:pt>
                <c:pt idx="3432">
                  <c:v>40008.383333333331</c:v>
                </c:pt>
                <c:pt idx="3433">
                  <c:v>40008.384027777793</c:v>
                </c:pt>
                <c:pt idx="3434">
                  <c:v>40008.384722222232</c:v>
                </c:pt>
                <c:pt idx="3435">
                  <c:v>40008.385416666664</c:v>
                </c:pt>
                <c:pt idx="3436">
                  <c:v>40008.386111111111</c:v>
                </c:pt>
                <c:pt idx="3437">
                  <c:v>40008.386805555601</c:v>
                </c:pt>
                <c:pt idx="3438">
                  <c:v>40008.387500000012</c:v>
                </c:pt>
                <c:pt idx="3439">
                  <c:v>40008.38819444456</c:v>
                </c:pt>
                <c:pt idx="3440">
                  <c:v>40008.388888888985</c:v>
                </c:pt>
                <c:pt idx="3441">
                  <c:v>40008.38958333333</c:v>
                </c:pt>
                <c:pt idx="3442">
                  <c:v>40008.390277777791</c:v>
                </c:pt>
                <c:pt idx="3443">
                  <c:v>40008.390972222223</c:v>
                </c:pt>
                <c:pt idx="3444">
                  <c:v>40008.39166666659</c:v>
                </c:pt>
                <c:pt idx="3445">
                  <c:v>40008.392361111051</c:v>
                </c:pt>
                <c:pt idx="3446">
                  <c:v>40008.393055555556</c:v>
                </c:pt>
                <c:pt idx="3447">
                  <c:v>40008.393749999996</c:v>
                </c:pt>
                <c:pt idx="3448">
                  <c:v>40008.394444444442</c:v>
                </c:pt>
                <c:pt idx="3449">
                  <c:v>40008.395138888889</c:v>
                </c:pt>
                <c:pt idx="3450">
                  <c:v>40008.395833333336</c:v>
                </c:pt>
                <c:pt idx="3451">
                  <c:v>40008.396527777782</c:v>
                </c:pt>
                <c:pt idx="3452">
                  <c:v>40008.397222222222</c:v>
                </c:pt>
                <c:pt idx="3453">
                  <c:v>40008.397916666654</c:v>
                </c:pt>
                <c:pt idx="3454">
                  <c:v>40008.398611111108</c:v>
                </c:pt>
                <c:pt idx="3455">
                  <c:v>40008.399305555555</c:v>
                </c:pt>
                <c:pt idx="3456">
                  <c:v>40008.400000000001</c:v>
                </c:pt>
                <c:pt idx="3457">
                  <c:v>40008.400694444535</c:v>
                </c:pt>
                <c:pt idx="3458">
                  <c:v>40008.401388888888</c:v>
                </c:pt>
                <c:pt idx="3459">
                  <c:v>40008.402083333334</c:v>
                </c:pt>
                <c:pt idx="3460">
                  <c:v>40008.402777777781</c:v>
                </c:pt>
                <c:pt idx="3461">
                  <c:v>40008.40347222222</c:v>
                </c:pt>
                <c:pt idx="3462">
                  <c:v>40008.404166666609</c:v>
                </c:pt>
                <c:pt idx="3463">
                  <c:v>40008.404861111114</c:v>
                </c:pt>
                <c:pt idx="3464">
                  <c:v>40008.405555555553</c:v>
                </c:pt>
                <c:pt idx="3465">
                  <c:v>40008.406250000058</c:v>
                </c:pt>
                <c:pt idx="3466">
                  <c:v>40008.406944444527</c:v>
                </c:pt>
                <c:pt idx="3467">
                  <c:v>40008.407638888893</c:v>
                </c:pt>
                <c:pt idx="3468">
                  <c:v>40008.408333333333</c:v>
                </c:pt>
                <c:pt idx="3469">
                  <c:v>40008.40902777778</c:v>
                </c:pt>
                <c:pt idx="3470">
                  <c:v>40008.409722222204</c:v>
                </c:pt>
                <c:pt idx="3471">
                  <c:v>40008.410416666666</c:v>
                </c:pt>
                <c:pt idx="3472">
                  <c:v>40008.411111111105</c:v>
                </c:pt>
                <c:pt idx="3473">
                  <c:v>40008.411805555559</c:v>
                </c:pt>
                <c:pt idx="3474">
                  <c:v>40008.412500000013</c:v>
                </c:pt>
                <c:pt idx="3475">
                  <c:v>40008.413194444511</c:v>
                </c:pt>
                <c:pt idx="3476">
                  <c:v>40008.413888888892</c:v>
                </c:pt>
                <c:pt idx="3477">
                  <c:v>40008.414583333331</c:v>
                </c:pt>
                <c:pt idx="3478">
                  <c:v>40008.415277777793</c:v>
                </c:pt>
                <c:pt idx="3479">
                  <c:v>40008.415972222232</c:v>
                </c:pt>
                <c:pt idx="3480">
                  <c:v>40008.416666666664</c:v>
                </c:pt>
                <c:pt idx="3481">
                  <c:v>40008.417361111104</c:v>
                </c:pt>
                <c:pt idx="3482">
                  <c:v>40008.418055555601</c:v>
                </c:pt>
                <c:pt idx="3483">
                  <c:v>40008.418750000012</c:v>
                </c:pt>
                <c:pt idx="3484">
                  <c:v>40008.419444444502</c:v>
                </c:pt>
                <c:pt idx="3485">
                  <c:v>40008.420138888891</c:v>
                </c:pt>
                <c:pt idx="3486">
                  <c:v>40008.42083333333</c:v>
                </c:pt>
                <c:pt idx="3487">
                  <c:v>40008.421527777777</c:v>
                </c:pt>
                <c:pt idx="3488">
                  <c:v>40008.422222222223</c:v>
                </c:pt>
                <c:pt idx="3489">
                  <c:v>40008.42291666667</c:v>
                </c:pt>
                <c:pt idx="3490">
                  <c:v>40008.423611111051</c:v>
                </c:pt>
                <c:pt idx="3491">
                  <c:v>40008.424305555556</c:v>
                </c:pt>
                <c:pt idx="3492">
                  <c:v>40008.425000000003</c:v>
                </c:pt>
                <c:pt idx="3493">
                  <c:v>40008.425694444442</c:v>
                </c:pt>
                <c:pt idx="3494">
                  <c:v>40008.426388888889</c:v>
                </c:pt>
                <c:pt idx="3495">
                  <c:v>40008.42708333327</c:v>
                </c:pt>
                <c:pt idx="3496">
                  <c:v>40008.427777777775</c:v>
                </c:pt>
                <c:pt idx="3497">
                  <c:v>40008.428472222222</c:v>
                </c:pt>
                <c:pt idx="3498">
                  <c:v>40008.429166666574</c:v>
                </c:pt>
                <c:pt idx="3499">
                  <c:v>40008.429861111043</c:v>
                </c:pt>
                <c:pt idx="3500">
                  <c:v>40008.430555555562</c:v>
                </c:pt>
                <c:pt idx="3501">
                  <c:v>40008.431250000001</c:v>
                </c:pt>
                <c:pt idx="3502">
                  <c:v>40008.431944444441</c:v>
                </c:pt>
                <c:pt idx="3503">
                  <c:v>40008.432638888953</c:v>
                </c:pt>
                <c:pt idx="3504">
                  <c:v>40008.433333333334</c:v>
                </c:pt>
                <c:pt idx="3505">
                  <c:v>40008.434027777781</c:v>
                </c:pt>
                <c:pt idx="3506">
                  <c:v>40008.43472222222</c:v>
                </c:pt>
                <c:pt idx="3507">
                  <c:v>40008.435416666609</c:v>
                </c:pt>
                <c:pt idx="3508">
                  <c:v>40008.436111111114</c:v>
                </c:pt>
                <c:pt idx="3509">
                  <c:v>40008.436805555553</c:v>
                </c:pt>
                <c:pt idx="3510">
                  <c:v>40008.4375</c:v>
                </c:pt>
                <c:pt idx="3511">
                  <c:v>40008.438194444527</c:v>
                </c:pt>
                <c:pt idx="3512">
                  <c:v>40008.438888888893</c:v>
                </c:pt>
                <c:pt idx="3513">
                  <c:v>40008.439583333326</c:v>
                </c:pt>
                <c:pt idx="3514">
                  <c:v>40008.440277777838</c:v>
                </c:pt>
                <c:pt idx="3515">
                  <c:v>40008.440972222219</c:v>
                </c:pt>
                <c:pt idx="3516">
                  <c:v>40008.441666666607</c:v>
                </c:pt>
                <c:pt idx="3517">
                  <c:v>40008.442361111105</c:v>
                </c:pt>
                <c:pt idx="3518">
                  <c:v>40008.443055555559</c:v>
                </c:pt>
                <c:pt idx="3519">
                  <c:v>40008.443749999999</c:v>
                </c:pt>
                <c:pt idx="3520">
                  <c:v>40008.444444444511</c:v>
                </c:pt>
                <c:pt idx="3521">
                  <c:v>40008.445138888892</c:v>
                </c:pt>
                <c:pt idx="3522">
                  <c:v>40008.445833333331</c:v>
                </c:pt>
                <c:pt idx="3523">
                  <c:v>40008.446527777793</c:v>
                </c:pt>
                <c:pt idx="3524">
                  <c:v>40008.447222222232</c:v>
                </c:pt>
                <c:pt idx="3525">
                  <c:v>40008.447916666664</c:v>
                </c:pt>
                <c:pt idx="3526">
                  <c:v>40008.448611111111</c:v>
                </c:pt>
                <c:pt idx="3527">
                  <c:v>40008.449305555558</c:v>
                </c:pt>
                <c:pt idx="3528">
                  <c:v>40008.450000000012</c:v>
                </c:pt>
                <c:pt idx="3529">
                  <c:v>40008.45069444456</c:v>
                </c:pt>
                <c:pt idx="3530">
                  <c:v>40008.451388888891</c:v>
                </c:pt>
                <c:pt idx="3531">
                  <c:v>40008.45208333333</c:v>
                </c:pt>
                <c:pt idx="3532">
                  <c:v>40008.452777777791</c:v>
                </c:pt>
                <c:pt idx="3533">
                  <c:v>40008.453472222223</c:v>
                </c:pt>
                <c:pt idx="3534">
                  <c:v>40008.45416666667</c:v>
                </c:pt>
                <c:pt idx="3535">
                  <c:v>40008.454861111109</c:v>
                </c:pt>
                <c:pt idx="3536">
                  <c:v>40008.455555555563</c:v>
                </c:pt>
                <c:pt idx="3537">
                  <c:v>40008.456250000076</c:v>
                </c:pt>
                <c:pt idx="3538">
                  <c:v>40008.456944444544</c:v>
                </c:pt>
                <c:pt idx="3539">
                  <c:v>40008.457638888969</c:v>
                </c:pt>
                <c:pt idx="3540">
                  <c:v>40008.458333333343</c:v>
                </c:pt>
                <c:pt idx="3541">
                  <c:v>40008.459027777782</c:v>
                </c:pt>
                <c:pt idx="3542">
                  <c:v>40008.459722222222</c:v>
                </c:pt>
                <c:pt idx="3543">
                  <c:v>40008.460416666654</c:v>
                </c:pt>
                <c:pt idx="3544">
                  <c:v>40008.461111111043</c:v>
                </c:pt>
                <c:pt idx="3545">
                  <c:v>40008.461805555555</c:v>
                </c:pt>
                <c:pt idx="3546">
                  <c:v>40008.462500000001</c:v>
                </c:pt>
                <c:pt idx="3547">
                  <c:v>40008.463194444441</c:v>
                </c:pt>
                <c:pt idx="3548">
                  <c:v>40008.463888888888</c:v>
                </c:pt>
                <c:pt idx="3549">
                  <c:v>40008.464583333334</c:v>
                </c:pt>
                <c:pt idx="3550">
                  <c:v>40008.465277777781</c:v>
                </c:pt>
                <c:pt idx="3551">
                  <c:v>40008.46597222222</c:v>
                </c:pt>
                <c:pt idx="3552">
                  <c:v>40008.466666666609</c:v>
                </c:pt>
                <c:pt idx="3553">
                  <c:v>40008.467361111034</c:v>
                </c:pt>
                <c:pt idx="3554">
                  <c:v>40008.468055555553</c:v>
                </c:pt>
                <c:pt idx="3555">
                  <c:v>40008.46875</c:v>
                </c:pt>
                <c:pt idx="3556">
                  <c:v>40008.469444444447</c:v>
                </c:pt>
                <c:pt idx="3557">
                  <c:v>40008.470138888893</c:v>
                </c:pt>
                <c:pt idx="3558">
                  <c:v>40008.470833333333</c:v>
                </c:pt>
                <c:pt idx="3559">
                  <c:v>40008.47152777778</c:v>
                </c:pt>
                <c:pt idx="3560">
                  <c:v>40008.472222222219</c:v>
                </c:pt>
                <c:pt idx="3561">
                  <c:v>40008.472916666666</c:v>
                </c:pt>
                <c:pt idx="3562">
                  <c:v>40008.473611111105</c:v>
                </c:pt>
                <c:pt idx="3563">
                  <c:v>40008.474305555559</c:v>
                </c:pt>
                <c:pt idx="3564">
                  <c:v>40008.475000000006</c:v>
                </c:pt>
                <c:pt idx="3565">
                  <c:v>40008.475694444511</c:v>
                </c:pt>
                <c:pt idx="3566">
                  <c:v>40008.476388888892</c:v>
                </c:pt>
                <c:pt idx="3567">
                  <c:v>40008.477083333324</c:v>
                </c:pt>
                <c:pt idx="3568">
                  <c:v>40008.477777777778</c:v>
                </c:pt>
                <c:pt idx="3569">
                  <c:v>40008.478472222232</c:v>
                </c:pt>
                <c:pt idx="3570">
                  <c:v>40008.479166666591</c:v>
                </c:pt>
                <c:pt idx="3571">
                  <c:v>40008.479861111104</c:v>
                </c:pt>
                <c:pt idx="3572">
                  <c:v>40008.480555555601</c:v>
                </c:pt>
                <c:pt idx="3573">
                  <c:v>40008.481250000012</c:v>
                </c:pt>
                <c:pt idx="3574">
                  <c:v>40008.481944444502</c:v>
                </c:pt>
                <c:pt idx="3575">
                  <c:v>40008.482638888985</c:v>
                </c:pt>
                <c:pt idx="3576">
                  <c:v>40008.48333333333</c:v>
                </c:pt>
                <c:pt idx="3577">
                  <c:v>40008.484027777791</c:v>
                </c:pt>
                <c:pt idx="3578">
                  <c:v>40008.484722222223</c:v>
                </c:pt>
                <c:pt idx="3579">
                  <c:v>40008.48541666667</c:v>
                </c:pt>
                <c:pt idx="3580">
                  <c:v>40008.486111111109</c:v>
                </c:pt>
                <c:pt idx="3581">
                  <c:v>40008.486805555563</c:v>
                </c:pt>
                <c:pt idx="3582">
                  <c:v>40008.487500000003</c:v>
                </c:pt>
                <c:pt idx="3583">
                  <c:v>40008.488194444544</c:v>
                </c:pt>
                <c:pt idx="3584">
                  <c:v>40008.488888888969</c:v>
                </c:pt>
                <c:pt idx="3585">
                  <c:v>40008.489583333336</c:v>
                </c:pt>
                <c:pt idx="3586">
                  <c:v>40008.490277777782</c:v>
                </c:pt>
                <c:pt idx="3587">
                  <c:v>40008.490972222222</c:v>
                </c:pt>
                <c:pt idx="3588">
                  <c:v>40008.491666666574</c:v>
                </c:pt>
                <c:pt idx="3589">
                  <c:v>40008.492361111043</c:v>
                </c:pt>
                <c:pt idx="3590">
                  <c:v>40008.493055555555</c:v>
                </c:pt>
                <c:pt idx="3591">
                  <c:v>40008.493749999994</c:v>
                </c:pt>
                <c:pt idx="3592">
                  <c:v>40008.494444444441</c:v>
                </c:pt>
                <c:pt idx="3593">
                  <c:v>40008.495138888888</c:v>
                </c:pt>
                <c:pt idx="3594">
                  <c:v>40008.495833333334</c:v>
                </c:pt>
                <c:pt idx="3595">
                  <c:v>40008.496527777781</c:v>
                </c:pt>
                <c:pt idx="3596">
                  <c:v>40008.49722222222</c:v>
                </c:pt>
                <c:pt idx="3597">
                  <c:v>40008.497916666609</c:v>
                </c:pt>
                <c:pt idx="3598">
                  <c:v>40008.498611111114</c:v>
                </c:pt>
                <c:pt idx="3599">
                  <c:v>40008.499305555524</c:v>
                </c:pt>
                <c:pt idx="3600">
                  <c:v>40008.5</c:v>
                </c:pt>
                <c:pt idx="3601">
                  <c:v>40008.500694444527</c:v>
                </c:pt>
                <c:pt idx="3602">
                  <c:v>40008.501388888886</c:v>
                </c:pt>
                <c:pt idx="3603">
                  <c:v>40008.502083333326</c:v>
                </c:pt>
                <c:pt idx="3604">
                  <c:v>40008.50277777778</c:v>
                </c:pt>
                <c:pt idx="3605">
                  <c:v>40008.503472222204</c:v>
                </c:pt>
                <c:pt idx="3606">
                  <c:v>40008.504166666607</c:v>
                </c:pt>
                <c:pt idx="3607">
                  <c:v>40008.504861111105</c:v>
                </c:pt>
                <c:pt idx="3608">
                  <c:v>40008.505555555559</c:v>
                </c:pt>
                <c:pt idx="3609">
                  <c:v>40008.506250000013</c:v>
                </c:pt>
                <c:pt idx="3610">
                  <c:v>40008.506944444511</c:v>
                </c:pt>
                <c:pt idx="3611">
                  <c:v>40008.507638888892</c:v>
                </c:pt>
                <c:pt idx="3612">
                  <c:v>40008.508333333331</c:v>
                </c:pt>
                <c:pt idx="3613">
                  <c:v>40008.509027777778</c:v>
                </c:pt>
                <c:pt idx="3614">
                  <c:v>40008.509722222225</c:v>
                </c:pt>
                <c:pt idx="3615">
                  <c:v>40008.510416666664</c:v>
                </c:pt>
                <c:pt idx="3616">
                  <c:v>40008.511111111104</c:v>
                </c:pt>
                <c:pt idx="3617">
                  <c:v>40008.511805555558</c:v>
                </c:pt>
                <c:pt idx="3618">
                  <c:v>40008.512500000012</c:v>
                </c:pt>
                <c:pt idx="3619">
                  <c:v>40008.513194444502</c:v>
                </c:pt>
                <c:pt idx="3620">
                  <c:v>40008.513888888891</c:v>
                </c:pt>
                <c:pt idx="3621">
                  <c:v>40008.51458333333</c:v>
                </c:pt>
                <c:pt idx="3622">
                  <c:v>40008.515277777791</c:v>
                </c:pt>
                <c:pt idx="3623">
                  <c:v>40008.515972222223</c:v>
                </c:pt>
                <c:pt idx="3624">
                  <c:v>40008.51666666667</c:v>
                </c:pt>
                <c:pt idx="3625">
                  <c:v>40008.517361111051</c:v>
                </c:pt>
                <c:pt idx="3626">
                  <c:v>40008.518055555563</c:v>
                </c:pt>
                <c:pt idx="3627">
                  <c:v>40008.518750000003</c:v>
                </c:pt>
                <c:pt idx="3628">
                  <c:v>40008.519444444442</c:v>
                </c:pt>
                <c:pt idx="3629">
                  <c:v>40008.520138888889</c:v>
                </c:pt>
                <c:pt idx="3630">
                  <c:v>40008.520833333336</c:v>
                </c:pt>
                <c:pt idx="3631">
                  <c:v>40008.521527777775</c:v>
                </c:pt>
                <c:pt idx="3632">
                  <c:v>40008.522222222222</c:v>
                </c:pt>
                <c:pt idx="3633">
                  <c:v>40008.522916666654</c:v>
                </c:pt>
                <c:pt idx="3634">
                  <c:v>40008.523611111043</c:v>
                </c:pt>
                <c:pt idx="3635">
                  <c:v>40008.524305555555</c:v>
                </c:pt>
                <c:pt idx="3636">
                  <c:v>40008.525000000001</c:v>
                </c:pt>
                <c:pt idx="3637">
                  <c:v>40008.525694444441</c:v>
                </c:pt>
                <c:pt idx="3638">
                  <c:v>40008.526388888888</c:v>
                </c:pt>
                <c:pt idx="3639">
                  <c:v>40008.527083333247</c:v>
                </c:pt>
                <c:pt idx="3640">
                  <c:v>40008.527777777774</c:v>
                </c:pt>
                <c:pt idx="3641">
                  <c:v>40008.52847222222</c:v>
                </c:pt>
                <c:pt idx="3642">
                  <c:v>40008.529166666573</c:v>
                </c:pt>
                <c:pt idx="3643">
                  <c:v>40008.529861111034</c:v>
                </c:pt>
                <c:pt idx="3644">
                  <c:v>40008.530555555553</c:v>
                </c:pt>
                <c:pt idx="3645">
                  <c:v>40008.53125</c:v>
                </c:pt>
                <c:pt idx="3646">
                  <c:v>40008.531944444447</c:v>
                </c:pt>
                <c:pt idx="3647">
                  <c:v>40008.532638888893</c:v>
                </c:pt>
                <c:pt idx="3648">
                  <c:v>40008.533333333326</c:v>
                </c:pt>
                <c:pt idx="3649">
                  <c:v>40008.53402777778</c:v>
                </c:pt>
                <c:pt idx="3650">
                  <c:v>40008.534722222204</c:v>
                </c:pt>
                <c:pt idx="3651">
                  <c:v>40008.535416666607</c:v>
                </c:pt>
                <c:pt idx="3652">
                  <c:v>40008.536111111105</c:v>
                </c:pt>
                <c:pt idx="3653">
                  <c:v>40008.536805555559</c:v>
                </c:pt>
                <c:pt idx="3654">
                  <c:v>40008.537499999999</c:v>
                </c:pt>
                <c:pt idx="3655">
                  <c:v>40008.538194444511</c:v>
                </c:pt>
                <c:pt idx="3656">
                  <c:v>40008.538888888892</c:v>
                </c:pt>
                <c:pt idx="3657">
                  <c:v>40008.539583333324</c:v>
                </c:pt>
                <c:pt idx="3658">
                  <c:v>40008.540277777793</c:v>
                </c:pt>
                <c:pt idx="3659">
                  <c:v>40008.540972222232</c:v>
                </c:pt>
                <c:pt idx="3660">
                  <c:v>40008.541666666591</c:v>
                </c:pt>
                <c:pt idx="3661">
                  <c:v>40008.542361111104</c:v>
                </c:pt>
                <c:pt idx="3662">
                  <c:v>40008.543055555558</c:v>
                </c:pt>
                <c:pt idx="3663">
                  <c:v>40008.543749999997</c:v>
                </c:pt>
                <c:pt idx="3664">
                  <c:v>40008.544444444502</c:v>
                </c:pt>
                <c:pt idx="3665">
                  <c:v>40008.545138888891</c:v>
                </c:pt>
                <c:pt idx="3666">
                  <c:v>40008.54583333333</c:v>
                </c:pt>
                <c:pt idx="3667">
                  <c:v>40008.546527777791</c:v>
                </c:pt>
                <c:pt idx="3668">
                  <c:v>40008.547222222223</c:v>
                </c:pt>
                <c:pt idx="3669">
                  <c:v>40008.54791666667</c:v>
                </c:pt>
                <c:pt idx="3670">
                  <c:v>40008.548611111109</c:v>
                </c:pt>
                <c:pt idx="3671">
                  <c:v>40008.549305555556</c:v>
                </c:pt>
                <c:pt idx="3672">
                  <c:v>40008.550000000003</c:v>
                </c:pt>
                <c:pt idx="3673">
                  <c:v>40008.550694444544</c:v>
                </c:pt>
                <c:pt idx="3674">
                  <c:v>40008.551388888889</c:v>
                </c:pt>
                <c:pt idx="3675">
                  <c:v>40008.552083333336</c:v>
                </c:pt>
                <c:pt idx="3676">
                  <c:v>40008.552777777782</c:v>
                </c:pt>
                <c:pt idx="3677">
                  <c:v>40008.553472222222</c:v>
                </c:pt>
                <c:pt idx="3678">
                  <c:v>40008.554166666654</c:v>
                </c:pt>
                <c:pt idx="3679">
                  <c:v>40008.554861111108</c:v>
                </c:pt>
                <c:pt idx="3680">
                  <c:v>40008.555555555562</c:v>
                </c:pt>
                <c:pt idx="3681">
                  <c:v>40008.55625000006</c:v>
                </c:pt>
                <c:pt idx="3682">
                  <c:v>40008.556944444535</c:v>
                </c:pt>
                <c:pt idx="3683">
                  <c:v>40008.557638888953</c:v>
                </c:pt>
                <c:pt idx="3684">
                  <c:v>40008.558333333342</c:v>
                </c:pt>
                <c:pt idx="3685">
                  <c:v>40008.559027777781</c:v>
                </c:pt>
                <c:pt idx="3686">
                  <c:v>40008.55972222222</c:v>
                </c:pt>
                <c:pt idx="3687">
                  <c:v>40008.560416666609</c:v>
                </c:pt>
                <c:pt idx="3688">
                  <c:v>40008.561111111034</c:v>
                </c:pt>
                <c:pt idx="3689">
                  <c:v>40008.561805555524</c:v>
                </c:pt>
                <c:pt idx="3690">
                  <c:v>40008.5625</c:v>
                </c:pt>
                <c:pt idx="3691">
                  <c:v>40008.563194444447</c:v>
                </c:pt>
                <c:pt idx="3692">
                  <c:v>40008.563888888886</c:v>
                </c:pt>
                <c:pt idx="3693">
                  <c:v>40008.564583333326</c:v>
                </c:pt>
                <c:pt idx="3694">
                  <c:v>40008.56527777778</c:v>
                </c:pt>
                <c:pt idx="3695">
                  <c:v>40008.565972222204</c:v>
                </c:pt>
                <c:pt idx="3696">
                  <c:v>40008.566666666607</c:v>
                </c:pt>
                <c:pt idx="3697">
                  <c:v>40008.567361111003</c:v>
                </c:pt>
                <c:pt idx="3698">
                  <c:v>40008.568055555559</c:v>
                </c:pt>
                <c:pt idx="3699">
                  <c:v>40008.568749999999</c:v>
                </c:pt>
                <c:pt idx="3700">
                  <c:v>40008.569444444445</c:v>
                </c:pt>
                <c:pt idx="3701">
                  <c:v>40008.570138888892</c:v>
                </c:pt>
                <c:pt idx="3702">
                  <c:v>40008.570833333331</c:v>
                </c:pt>
                <c:pt idx="3703">
                  <c:v>40008.571527777778</c:v>
                </c:pt>
                <c:pt idx="3704">
                  <c:v>40008.572222222232</c:v>
                </c:pt>
                <c:pt idx="3705">
                  <c:v>40008.572916666664</c:v>
                </c:pt>
                <c:pt idx="3706">
                  <c:v>40008.573611111104</c:v>
                </c:pt>
                <c:pt idx="3707">
                  <c:v>40008.574305555558</c:v>
                </c:pt>
                <c:pt idx="3708">
                  <c:v>40008.575000000004</c:v>
                </c:pt>
                <c:pt idx="3709">
                  <c:v>40008.575694444502</c:v>
                </c:pt>
                <c:pt idx="3710">
                  <c:v>40008.576388888891</c:v>
                </c:pt>
                <c:pt idx="3711">
                  <c:v>40008.577083333272</c:v>
                </c:pt>
                <c:pt idx="3712">
                  <c:v>40008.577777777777</c:v>
                </c:pt>
                <c:pt idx="3713">
                  <c:v>40008.578472222223</c:v>
                </c:pt>
                <c:pt idx="3714">
                  <c:v>40008.57916666659</c:v>
                </c:pt>
                <c:pt idx="3715">
                  <c:v>40008.579861111051</c:v>
                </c:pt>
                <c:pt idx="3716">
                  <c:v>40008.580555555563</c:v>
                </c:pt>
                <c:pt idx="3717">
                  <c:v>40008.581250000003</c:v>
                </c:pt>
                <c:pt idx="3718">
                  <c:v>40008.581944444442</c:v>
                </c:pt>
                <c:pt idx="3719">
                  <c:v>40008.582638888969</c:v>
                </c:pt>
                <c:pt idx="3720">
                  <c:v>40008.583333333336</c:v>
                </c:pt>
                <c:pt idx="3721">
                  <c:v>40008.584027777782</c:v>
                </c:pt>
                <c:pt idx="3722">
                  <c:v>40008.584722222222</c:v>
                </c:pt>
                <c:pt idx="3723">
                  <c:v>40008.585416666654</c:v>
                </c:pt>
                <c:pt idx="3724">
                  <c:v>40008.586111111108</c:v>
                </c:pt>
                <c:pt idx="3725">
                  <c:v>40008.586805555562</c:v>
                </c:pt>
                <c:pt idx="3726">
                  <c:v>40008.587500000001</c:v>
                </c:pt>
                <c:pt idx="3727">
                  <c:v>40008.588194444535</c:v>
                </c:pt>
                <c:pt idx="3728">
                  <c:v>40008.588888888953</c:v>
                </c:pt>
                <c:pt idx="3729">
                  <c:v>40008.589583333334</c:v>
                </c:pt>
                <c:pt idx="3730">
                  <c:v>40008.590277777781</c:v>
                </c:pt>
                <c:pt idx="3731">
                  <c:v>40008.59097222222</c:v>
                </c:pt>
                <c:pt idx="3732">
                  <c:v>40008.591666666573</c:v>
                </c:pt>
                <c:pt idx="3733">
                  <c:v>40008.592361111034</c:v>
                </c:pt>
                <c:pt idx="3734">
                  <c:v>40008.593055555524</c:v>
                </c:pt>
                <c:pt idx="3735">
                  <c:v>40008.593749999985</c:v>
                </c:pt>
                <c:pt idx="3736">
                  <c:v>40008.594444444447</c:v>
                </c:pt>
                <c:pt idx="3737">
                  <c:v>40008.595138888886</c:v>
                </c:pt>
                <c:pt idx="3738">
                  <c:v>40008.595833333326</c:v>
                </c:pt>
                <c:pt idx="3739">
                  <c:v>40008.59652777778</c:v>
                </c:pt>
                <c:pt idx="3740">
                  <c:v>40008.597222222204</c:v>
                </c:pt>
                <c:pt idx="3741">
                  <c:v>40008.597916666607</c:v>
                </c:pt>
                <c:pt idx="3742">
                  <c:v>40008.598611111105</c:v>
                </c:pt>
                <c:pt idx="3743">
                  <c:v>40008.599305555501</c:v>
                </c:pt>
                <c:pt idx="3744">
                  <c:v>40008.6</c:v>
                </c:pt>
                <c:pt idx="3745">
                  <c:v>40008.600694444511</c:v>
                </c:pt>
                <c:pt idx="3746">
                  <c:v>40008.601388888885</c:v>
                </c:pt>
                <c:pt idx="3747">
                  <c:v>40008.602083333324</c:v>
                </c:pt>
                <c:pt idx="3748">
                  <c:v>40008.602777777778</c:v>
                </c:pt>
                <c:pt idx="3749">
                  <c:v>40008.603472222225</c:v>
                </c:pt>
                <c:pt idx="3750">
                  <c:v>40008.604166666591</c:v>
                </c:pt>
                <c:pt idx="3751">
                  <c:v>40008.604861111104</c:v>
                </c:pt>
                <c:pt idx="3752">
                  <c:v>40008.605555555558</c:v>
                </c:pt>
                <c:pt idx="3753">
                  <c:v>40008.606250000012</c:v>
                </c:pt>
                <c:pt idx="3754">
                  <c:v>40008.606944444502</c:v>
                </c:pt>
                <c:pt idx="3755">
                  <c:v>40008.607638888891</c:v>
                </c:pt>
                <c:pt idx="3756">
                  <c:v>40008.60833333333</c:v>
                </c:pt>
                <c:pt idx="3757">
                  <c:v>40008.609027777777</c:v>
                </c:pt>
                <c:pt idx="3758">
                  <c:v>40008.609722222194</c:v>
                </c:pt>
                <c:pt idx="3759">
                  <c:v>40008.61041666667</c:v>
                </c:pt>
                <c:pt idx="3760">
                  <c:v>40008.611111111051</c:v>
                </c:pt>
                <c:pt idx="3761">
                  <c:v>40008.611805555556</c:v>
                </c:pt>
                <c:pt idx="3762">
                  <c:v>40008.612500000003</c:v>
                </c:pt>
                <c:pt idx="3763">
                  <c:v>40008.613194444442</c:v>
                </c:pt>
                <c:pt idx="3764">
                  <c:v>40008.613888888889</c:v>
                </c:pt>
                <c:pt idx="3765">
                  <c:v>40008.614583333336</c:v>
                </c:pt>
                <c:pt idx="3766">
                  <c:v>40008.615277777782</c:v>
                </c:pt>
                <c:pt idx="3767">
                  <c:v>40008.615972222222</c:v>
                </c:pt>
                <c:pt idx="3768">
                  <c:v>40008.616666666654</c:v>
                </c:pt>
                <c:pt idx="3769">
                  <c:v>40008.617361111043</c:v>
                </c:pt>
                <c:pt idx="3770">
                  <c:v>40008.618055555562</c:v>
                </c:pt>
                <c:pt idx="3771">
                  <c:v>40008.618750000001</c:v>
                </c:pt>
                <c:pt idx="3772">
                  <c:v>40008.619444444441</c:v>
                </c:pt>
                <c:pt idx="3773">
                  <c:v>40008.620138888888</c:v>
                </c:pt>
                <c:pt idx="3774">
                  <c:v>40008.620833333334</c:v>
                </c:pt>
                <c:pt idx="3775">
                  <c:v>40008.621527777774</c:v>
                </c:pt>
                <c:pt idx="3776">
                  <c:v>40008.62222222222</c:v>
                </c:pt>
                <c:pt idx="3777">
                  <c:v>40008.622916666609</c:v>
                </c:pt>
                <c:pt idx="3778">
                  <c:v>40008.623611111034</c:v>
                </c:pt>
                <c:pt idx="3779">
                  <c:v>40008.624305555524</c:v>
                </c:pt>
                <c:pt idx="3780">
                  <c:v>40008.624999999993</c:v>
                </c:pt>
                <c:pt idx="3781">
                  <c:v>40008.625694444447</c:v>
                </c:pt>
                <c:pt idx="3782">
                  <c:v>40008.626388888886</c:v>
                </c:pt>
                <c:pt idx="3783">
                  <c:v>40008.627083333224</c:v>
                </c:pt>
                <c:pt idx="3784">
                  <c:v>40008.627777777714</c:v>
                </c:pt>
                <c:pt idx="3785">
                  <c:v>40008.628472222204</c:v>
                </c:pt>
                <c:pt idx="3786">
                  <c:v>40008.629166666564</c:v>
                </c:pt>
                <c:pt idx="3787">
                  <c:v>40008.629861111003</c:v>
                </c:pt>
                <c:pt idx="3788">
                  <c:v>40008.630555555559</c:v>
                </c:pt>
                <c:pt idx="3789">
                  <c:v>40008.631249999999</c:v>
                </c:pt>
                <c:pt idx="3790">
                  <c:v>40008.631944444445</c:v>
                </c:pt>
                <c:pt idx="3791">
                  <c:v>40008.632638888892</c:v>
                </c:pt>
                <c:pt idx="3792">
                  <c:v>40008.633333333324</c:v>
                </c:pt>
                <c:pt idx="3793">
                  <c:v>40008.634027777778</c:v>
                </c:pt>
                <c:pt idx="3794">
                  <c:v>40008.634722222225</c:v>
                </c:pt>
                <c:pt idx="3795">
                  <c:v>40008.635416666591</c:v>
                </c:pt>
                <c:pt idx="3796">
                  <c:v>40008.636111111104</c:v>
                </c:pt>
                <c:pt idx="3797">
                  <c:v>40008.636805555558</c:v>
                </c:pt>
                <c:pt idx="3798">
                  <c:v>40008.637499999997</c:v>
                </c:pt>
                <c:pt idx="3799">
                  <c:v>40008.638194444502</c:v>
                </c:pt>
                <c:pt idx="3800">
                  <c:v>40008.638888888891</c:v>
                </c:pt>
                <c:pt idx="3801">
                  <c:v>40008.639583333272</c:v>
                </c:pt>
                <c:pt idx="3802">
                  <c:v>40008.640277777791</c:v>
                </c:pt>
                <c:pt idx="3803">
                  <c:v>40008.640972222223</c:v>
                </c:pt>
                <c:pt idx="3804">
                  <c:v>40008.64166666659</c:v>
                </c:pt>
                <c:pt idx="3805">
                  <c:v>40008.642361111051</c:v>
                </c:pt>
                <c:pt idx="3806">
                  <c:v>40008.643055555556</c:v>
                </c:pt>
                <c:pt idx="3807">
                  <c:v>40008.643749999996</c:v>
                </c:pt>
                <c:pt idx="3808">
                  <c:v>40008.644444444442</c:v>
                </c:pt>
                <c:pt idx="3809">
                  <c:v>40008.645138888889</c:v>
                </c:pt>
                <c:pt idx="3810">
                  <c:v>40008.645833333336</c:v>
                </c:pt>
                <c:pt idx="3811">
                  <c:v>40008.646527777782</c:v>
                </c:pt>
                <c:pt idx="3812">
                  <c:v>40008.647222222222</c:v>
                </c:pt>
                <c:pt idx="3813">
                  <c:v>40008.647916666654</c:v>
                </c:pt>
                <c:pt idx="3814">
                  <c:v>40008.648611111108</c:v>
                </c:pt>
                <c:pt idx="3815">
                  <c:v>40008.649305555555</c:v>
                </c:pt>
                <c:pt idx="3816">
                  <c:v>40008.65</c:v>
                </c:pt>
                <c:pt idx="3817">
                  <c:v>40008.650694444535</c:v>
                </c:pt>
                <c:pt idx="3818">
                  <c:v>40008.651388888888</c:v>
                </c:pt>
                <c:pt idx="3819">
                  <c:v>40008.652083333334</c:v>
                </c:pt>
                <c:pt idx="3820">
                  <c:v>40008.652777777781</c:v>
                </c:pt>
                <c:pt idx="3821">
                  <c:v>40008.65347222222</c:v>
                </c:pt>
                <c:pt idx="3822">
                  <c:v>40008.654166666609</c:v>
                </c:pt>
                <c:pt idx="3823">
                  <c:v>40008.654861111114</c:v>
                </c:pt>
                <c:pt idx="3824">
                  <c:v>40008.655555555553</c:v>
                </c:pt>
                <c:pt idx="3825">
                  <c:v>40008.656250000058</c:v>
                </c:pt>
                <c:pt idx="3826">
                  <c:v>40008.656944444527</c:v>
                </c:pt>
                <c:pt idx="3827">
                  <c:v>40008.657638888893</c:v>
                </c:pt>
                <c:pt idx="3828">
                  <c:v>40008.658333333333</c:v>
                </c:pt>
                <c:pt idx="3829">
                  <c:v>40008.65902777778</c:v>
                </c:pt>
                <c:pt idx="3830">
                  <c:v>40008.659722222204</c:v>
                </c:pt>
                <c:pt idx="3831">
                  <c:v>40008.660416666607</c:v>
                </c:pt>
                <c:pt idx="3832">
                  <c:v>40008.661111111003</c:v>
                </c:pt>
                <c:pt idx="3833">
                  <c:v>40008.661805555501</c:v>
                </c:pt>
                <c:pt idx="3834">
                  <c:v>40008.662499999999</c:v>
                </c:pt>
                <c:pt idx="3835">
                  <c:v>40008.663194444445</c:v>
                </c:pt>
                <c:pt idx="3836">
                  <c:v>40008.663888888885</c:v>
                </c:pt>
                <c:pt idx="3837">
                  <c:v>40008.664583333324</c:v>
                </c:pt>
                <c:pt idx="3838">
                  <c:v>40008.665277777778</c:v>
                </c:pt>
                <c:pt idx="3839">
                  <c:v>40008.665972222225</c:v>
                </c:pt>
                <c:pt idx="3840">
                  <c:v>40008.666666666591</c:v>
                </c:pt>
                <c:pt idx="3841">
                  <c:v>40008.667361111002</c:v>
                </c:pt>
                <c:pt idx="3842">
                  <c:v>40008.668055555558</c:v>
                </c:pt>
                <c:pt idx="3843">
                  <c:v>40008.668749999997</c:v>
                </c:pt>
                <c:pt idx="3844">
                  <c:v>40008.669444444444</c:v>
                </c:pt>
                <c:pt idx="3845">
                  <c:v>40008.670138888891</c:v>
                </c:pt>
                <c:pt idx="3846">
                  <c:v>40008.67083333333</c:v>
                </c:pt>
                <c:pt idx="3847">
                  <c:v>40008.671527777777</c:v>
                </c:pt>
                <c:pt idx="3848">
                  <c:v>40008.672222222223</c:v>
                </c:pt>
                <c:pt idx="3849">
                  <c:v>40008.67291666667</c:v>
                </c:pt>
                <c:pt idx="3850">
                  <c:v>40008.673611111051</c:v>
                </c:pt>
                <c:pt idx="3851">
                  <c:v>40008.674305555556</c:v>
                </c:pt>
                <c:pt idx="3852">
                  <c:v>40008.675000000003</c:v>
                </c:pt>
                <c:pt idx="3853">
                  <c:v>40008.675694444442</c:v>
                </c:pt>
                <c:pt idx="3854">
                  <c:v>40008.676388888889</c:v>
                </c:pt>
                <c:pt idx="3855">
                  <c:v>40008.67708333327</c:v>
                </c:pt>
                <c:pt idx="3856">
                  <c:v>40008.677777777775</c:v>
                </c:pt>
                <c:pt idx="3857">
                  <c:v>40008.678472222222</c:v>
                </c:pt>
                <c:pt idx="3858">
                  <c:v>40008.679166666574</c:v>
                </c:pt>
                <c:pt idx="3859">
                  <c:v>40008.679861111043</c:v>
                </c:pt>
                <c:pt idx="3860">
                  <c:v>40008.680555555562</c:v>
                </c:pt>
                <c:pt idx="3861">
                  <c:v>40008.681250000001</c:v>
                </c:pt>
                <c:pt idx="3862">
                  <c:v>40008.681944444441</c:v>
                </c:pt>
                <c:pt idx="3863">
                  <c:v>40008.682638888953</c:v>
                </c:pt>
                <c:pt idx="3864">
                  <c:v>40008.683333333334</c:v>
                </c:pt>
                <c:pt idx="3865">
                  <c:v>40008.684027777781</c:v>
                </c:pt>
                <c:pt idx="3866">
                  <c:v>40008.68472222222</c:v>
                </c:pt>
                <c:pt idx="3867">
                  <c:v>40008.685416666609</c:v>
                </c:pt>
                <c:pt idx="3868">
                  <c:v>40008.686111111114</c:v>
                </c:pt>
                <c:pt idx="3869">
                  <c:v>40008.686805555553</c:v>
                </c:pt>
                <c:pt idx="3870">
                  <c:v>40008.6875</c:v>
                </c:pt>
                <c:pt idx="3871">
                  <c:v>40008.688194444527</c:v>
                </c:pt>
                <c:pt idx="3872">
                  <c:v>40008.688888888893</c:v>
                </c:pt>
                <c:pt idx="3873">
                  <c:v>40008.689583333326</c:v>
                </c:pt>
                <c:pt idx="3874">
                  <c:v>40008.69027777778</c:v>
                </c:pt>
                <c:pt idx="3875">
                  <c:v>40008.690972222204</c:v>
                </c:pt>
                <c:pt idx="3876">
                  <c:v>40008.691666666564</c:v>
                </c:pt>
                <c:pt idx="3877">
                  <c:v>40008.692361111003</c:v>
                </c:pt>
                <c:pt idx="3878">
                  <c:v>40008.693055555501</c:v>
                </c:pt>
                <c:pt idx="3879">
                  <c:v>40008.693749999984</c:v>
                </c:pt>
                <c:pt idx="3880">
                  <c:v>40008.694444444445</c:v>
                </c:pt>
                <c:pt idx="3881">
                  <c:v>40008.695138888885</c:v>
                </c:pt>
                <c:pt idx="3882">
                  <c:v>40008.695833333324</c:v>
                </c:pt>
                <c:pt idx="3883">
                  <c:v>40008.696527777778</c:v>
                </c:pt>
                <c:pt idx="3884">
                  <c:v>40008.697222222225</c:v>
                </c:pt>
                <c:pt idx="3885">
                  <c:v>40008.697916666591</c:v>
                </c:pt>
                <c:pt idx="3886">
                  <c:v>40008.698611111104</c:v>
                </c:pt>
                <c:pt idx="3887">
                  <c:v>40008.699305555485</c:v>
                </c:pt>
                <c:pt idx="3888">
                  <c:v>40008.699999999997</c:v>
                </c:pt>
                <c:pt idx="3889">
                  <c:v>40008.700694444502</c:v>
                </c:pt>
                <c:pt idx="3890">
                  <c:v>40008.701388888876</c:v>
                </c:pt>
                <c:pt idx="3891">
                  <c:v>40008.702083333272</c:v>
                </c:pt>
                <c:pt idx="3892">
                  <c:v>40008.702777777777</c:v>
                </c:pt>
                <c:pt idx="3893">
                  <c:v>40008.703472222194</c:v>
                </c:pt>
                <c:pt idx="3894">
                  <c:v>40008.70416666659</c:v>
                </c:pt>
                <c:pt idx="3895">
                  <c:v>40008.704861111051</c:v>
                </c:pt>
                <c:pt idx="3896">
                  <c:v>40008.705555555556</c:v>
                </c:pt>
                <c:pt idx="3897">
                  <c:v>40008.706250000003</c:v>
                </c:pt>
                <c:pt idx="3898">
                  <c:v>40008.706944444442</c:v>
                </c:pt>
                <c:pt idx="3899">
                  <c:v>40008.707638888889</c:v>
                </c:pt>
                <c:pt idx="3900">
                  <c:v>40008.708333333336</c:v>
                </c:pt>
                <c:pt idx="3901">
                  <c:v>40008.709027777775</c:v>
                </c:pt>
                <c:pt idx="3902">
                  <c:v>40008.709722222186</c:v>
                </c:pt>
                <c:pt idx="3903">
                  <c:v>40008.710416666654</c:v>
                </c:pt>
                <c:pt idx="3904">
                  <c:v>40008.711111111043</c:v>
                </c:pt>
                <c:pt idx="3905">
                  <c:v>40008.711805555555</c:v>
                </c:pt>
                <c:pt idx="3906">
                  <c:v>40008.712500000001</c:v>
                </c:pt>
                <c:pt idx="3907">
                  <c:v>40008.713194444441</c:v>
                </c:pt>
                <c:pt idx="3908">
                  <c:v>40008.713888888888</c:v>
                </c:pt>
                <c:pt idx="3909">
                  <c:v>40008.714583333334</c:v>
                </c:pt>
                <c:pt idx="3910">
                  <c:v>40008.715277777781</c:v>
                </c:pt>
                <c:pt idx="3911">
                  <c:v>40008.71597222222</c:v>
                </c:pt>
                <c:pt idx="3912">
                  <c:v>40008.716666666609</c:v>
                </c:pt>
                <c:pt idx="3913">
                  <c:v>40008.717361111034</c:v>
                </c:pt>
                <c:pt idx="3914">
                  <c:v>40008.718055555553</c:v>
                </c:pt>
                <c:pt idx="3915">
                  <c:v>40008.71875</c:v>
                </c:pt>
                <c:pt idx="3916">
                  <c:v>40008.719444444447</c:v>
                </c:pt>
                <c:pt idx="3917">
                  <c:v>40008.720138888886</c:v>
                </c:pt>
                <c:pt idx="3918">
                  <c:v>40008.720833333326</c:v>
                </c:pt>
                <c:pt idx="3919">
                  <c:v>40008.721527777714</c:v>
                </c:pt>
                <c:pt idx="3920">
                  <c:v>40008.722222222204</c:v>
                </c:pt>
                <c:pt idx="3921">
                  <c:v>40008.722916666607</c:v>
                </c:pt>
                <c:pt idx="3922">
                  <c:v>40008.723611111003</c:v>
                </c:pt>
                <c:pt idx="3923">
                  <c:v>40008.724305555501</c:v>
                </c:pt>
                <c:pt idx="3924">
                  <c:v>40008.724999999999</c:v>
                </c:pt>
                <c:pt idx="3925">
                  <c:v>40008.725694444445</c:v>
                </c:pt>
                <c:pt idx="3926">
                  <c:v>40008.726388888885</c:v>
                </c:pt>
                <c:pt idx="3927">
                  <c:v>40008.727083333215</c:v>
                </c:pt>
                <c:pt idx="3928">
                  <c:v>40008.727777777713</c:v>
                </c:pt>
                <c:pt idx="3929">
                  <c:v>40008.728472222225</c:v>
                </c:pt>
                <c:pt idx="3930">
                  <c:v>40008.729166666562</c:v>
                </c:pt>
                <c:pt idx="3931">
                  <c:v>40008.729861111002</c:v>
                </c:pt>
                <c:pt idx="3932">
                  <c:v>40008.730555555558</c:v>
                </c:pt>
                <c:pt idx="3933">
                  <c:v>40008.731249999997</c:v>
                </c:pt>
                <c:pt idx="3934">
                  <c:v>40008.731944444444</c:v>
                </c:pt>
                <c:pt idx="3935">
                  <c:v>40008.732638888891</c:v>
                </c:pt>
                <c:pt idx="3936">
                  <c:v>40008.733333333272</c:v>
                </c:pt>
                <c:pt idx="3937">
                  <c:v>40008.734027777777</c:v>
                </c:pt>
                <c:pt idx="3938">
                  <c:v>40008.734722222194</c:v>
                </c:pt>
                <c:pt idx="3939">
                  <c:v>40008.73541666659</c:v>
                </c:pt>
                <c:pt idx="3940">
                  <c:v>40008.736111111051</c:v>
                </c:pt>
                <c:pt idx="3941">
                  <c:v>40008.736805555556</c:v>
                </c:pt>
                <c:pt idx="3942">
                  <c:v>40008.737499999996</c:v>
                </c:pt>
                <c:pt idx="3943">
                  <c:v>40008.738194444442</c:v>
                </c:pt>
                <c:pt idx="3944">
                  <c:v>40008.738888888889</c:v>
                </c:pt>
                <c:pt idx="3945">
                  <c:v>40008.73958333327</c:v>
                </c:pt>
                <c:pt idx="3946">
                  <c:v>40008.740277777782</c:v>
                </c:pt>
                <c:pt idx="3947">
                  <c:v>40008.740972222222</c:v>
                </c:pt>
                <c:pt idx="3948">
                  <c:v>40008.741666666574</c:v>
                </c:pt>
                <c:pt idx="3949">
                  <c:v>40008.742361111043</c:v>
                </c:pt>
                <c:pt idx="3950">
                  <c:v>40008.743055555555</c:v>
                </c:pt>
                <c:pt idx="3951">
                  <c:v>40008.743749999994</c:v>
                </c:pt>
                <c:pt idx="3952">
                  <c:v>40008.744444444441</c:v>
                </c:pt>
                <c:pt idx="3953">
                  <c:v>40008.745138888888</c:v>
                </c:pt>
                <c:pt idx="3954">
                  <c:v>40008.745833333334</c:v>
                </c:pt>
                <c:pt idx="3955">
                  <c:v>40008.746527777781</c:v>
                </c:pt>
                <c:pt idx="3956">
                  <c:v>40008.74722222222</c:v>
                </c:pt>
                <c:pt idx="3957">
                  <c:v>40008.747916666609</c:v>
                </c:pt>
                <c:pt idx="3958">
                  <c:v>40008.748611111114</c:v>
                </c:pt>
                <c:pt idx="3959">
                  <c:v>40008.749305555524</c:v>
                </c:pt>
                <c:pt idx="3960">
                  <c:v>40008.75</c:v>
                </c:pt>
                <c:pt idx="3961">
                  <c:v>40008.750694444527</c:v>
                </c:pt>
                <c:pt idx="3962">
                  <c:v>40008.751388888886</c:v>
                </c:pt>
                <c:pt idx="3963">
                  <c:v>40008.752083333326</c:v>
                </c:pt>
                <c:pt idx="3964">
                  <c:v>40008.75277777778</c:v>
                </c:pt>
                <c:pt idx="3965">
                  <c:v>40008.753472222204</c:v>
                </c:pt>
                <c:pt idx="3966">
                  <c:v>40008.754166666607</c:v>
                </c:pt>
                <c:pt idx="3967">
                  <c:v>40008.754861111105</c:v>
                </c:pt>
                <c:pt idx="3968">
                  <c:v>40008.755555555559</c:v>
                </c:pt>
                <c:pt idx="3969">
                  <c:v>40008.756250000013</c:v>
                </c:pt>
                <c:pt idx="3970">
                  <c:v>40008.756944444511</c:v>
                </c:pt>
                <c:pt idx="3971">
                  <c:v>40008.757638888892</c:v>
                </c:pt>
                <c:pt idx="3972">
                  <c:v>40008.758333333331</c:v>
                </c:pt>
                <c:pt idx="3973">
                  <c:v>40008.759027777778</c:v>
                </c:pt>
                <c:pt idx="3974">
                  <c:v>40008.759722222225</c:v>
                </c:pt>
                <c:pt idx="3975">
                  <c:v>40008.760416666591</c:v>
                </c:pt>
                <c:pt idx="3976">
                  <c:v>40008.761111111002</c:v>
                </c:pt>
                <c:pt idx="3977">
                  <c:v>40008.761805555485</c:v>
                </c:pt>
                <c:pt idx="3978">
                  <c:v>40008.762499999997</c:v>
                </c:pt>
                <c:pt idx="3979">
                  <c:v>40008.763194444444</c:v>
                </c:pt>
                <c:pt idx="3980">
                  <c:v>40008.763888888876</c:v>
                </c:pt>
                <c:pt idx="3981">
                  <c:v>40008.764583333272</c:v>
                </c:pt>
                <c:pt idx="3982">
                  <c:v>40008.765277777777</c:v>
                </c:pt>
                <c:pt idx="3983">
                  <c:v>40008.765972222194</c:v>
                </c:pt>
                <c:pt idx="3984">
                  <c:v>40008.76666666659</c:v>
                </c:pt>
                <c:pt idx="3985">
                  <c:v>40008.767361110993</c:v>
                </c:pt>
                <c:pt idx="3986">
                  <c:v>40008.768055555556</c:v>
                </c:pt>
                <c:pt idx="3987">
                  <c:v>40008.768749999996</c:v>
                </c:pt>
                <c:pt idx="3988">
                  <c:v>40008.769444444435</c:v>
                </c:pt>
                <c:pt idx="3989">
                  <c:v>40008.770138888889</c:v>
                </c:pt>
                <c:pt idx="3990">
                  <c:v>40008.770833333336</c:v>
                </c:pt>
                <c:pt idx="3991">
                  <c:v>40008.771527777775</c:v>
                </c:pt>
                <c:pt idx="3992">
                  <c:v>40008.772222222222</c:v>
                </c:pt>
                <c:pt idx="3993">
                  <c:v>40008.772916666654</c:v>
                </c:pt>
                <c:pt idx="3994">
                  <c:v>40008.773611111043</c:v>
                </c:pt>
                <c:pt idx="3995">
                  <c:v>40008.774305555555</c:v>
                </c:pt>
                <c:pt idx="3996">
                  <c:v>40008.775000000001</c:v>
                </c:pt>
                <c:pt idx="3997">
                  <c:v>40008.775694444441</c:v>
                </c:pt>
                <c:pt idx="3998">
                  <c:v>40008.776388888888</c:v>
                </c:pt>
                <c:pt idx="3999">
                  <c:v>40008.777083333247</c:v>
                </c:pt>
                <c:pt idx="4000">
                  <c:v>40008.777777777774</c:v>
                </c:pt>
                <c:pt idx="4001">
                  <c:v>40008.77847222222</c:v>
                </c:pt>
                <c:pt idx="4002">
                  <c:v>40008.779166666573</c:v>
                </c:pt>
                <c:pt idx="4003">
                  <c:v>40008.779861111034</c:v>
                </c:pt>
                <c:pt idx="4004">
                  <c:v>40008.780555555553</c:v>
                </c:pt>
                <c:pt idx="4005">
                  <c:v>40008.78125</c:v>
                </c:pt>
                <c:pt idx="4006">
                  <c:v>40008.781944444447</c:v>
                </c:pt>
                <c:pt idx="4007">
                  <c:v>40008.782638888893</c:v>
                </c:pt>
                <c:pt idx="4008">
                  <c:v>40008.783333333326</c:v>
                </c:pt>
                <c:pt idx="4009">
                  <c:v>40008.78402777778</c:v>
                </c:pt>
                <c:pt idx="4010">
                  <c:v>40008.784722222204</c:v>
                </c:pt>
                <c:pt idx="4011">
                  <c:v>40008.785416666607</c:v>
                </c:pt>
                <c:pt idx="4012">
                  <c:v>40008.786111111105</c:v>
                </c:pt>
                <c:pt idx="4013">
                  <c:v>40008.786805555559</c:v>
                </c:pt>
                <c:pt idx="4014">
                  <c:v>40008.787499999999</c:v>
                </c:pt>
                <c:pt idx="4015">
                  <c:v>40008.788194444511</c:v>
                </c:pt>
                <c:pt idx="4016">
                  <c:v>40008.788888888892</c:v>
                </c:pt>
                <c:pt idx="4017">
                  <c:v>40008.789583333324</c:v>
                </c:pt>
                <c:pt idx="4018">
                  <c:v>40008.790277777778</c:v>
                </c:pt>
                <c:pt idx="4019">
                  <c:v>40008.790972222225</c:v>
                </c:pt>
                <c:pt idx="4020">
                  <c:v>40008.791666666562</c:v>
                </c:pt>
                <c:pt idx="4021">
                  <c:v>40008.792361111002</c:v>
                </c:pt>
                <c:pt idx="4022">
                  <c:v>40008.793055555485</c:v>
                </c:pt>
                <c:pt idx="4023">
                  <c:v>40008.793749999975</c:v>
                </c:pt>
                <c:pt idx="4024">
                  <c:v>40008.794444444444</c:v>
                </c:pt>
                <c:pt idx="4025">
                  <c:v>40008.795138888876</c:v>
                </c:pt>
                <c:pt idx="4026">
                  <c:v>40008.795833333272</c:v>
                </c:pt>
                <c:pt idx="4027">
                  <c:v>40008.796527777777</c:v>
                </c:pt>
                <c:pt idx="4028">
                  <c:v>40008.797222222194</c:v>
                </c:pt>
                <c:pt idx="4029">
                  <c:v>40008.79791666659</c:v>
                </c:pt>
                <c:pt idx="4030">
                  <c:v>40008.798611111051</c:v>
                </c:pt>
                <c:pt idx="4031">
                  <c:v>40008.799305555469</c:v>
                </c:pt>
                <c:pt idx="4032">
                  <c:v>40008.800000000003</c:v>
                </c:pt>
                <c:pt idx="4033">
                  <c:v>40008.800694444544</c:v>
                </c:pt>
                <c:pt idx="4034">
                  <c:v>40008.801388888889</c:v>
                </c:pt>
                <c:pt idx="4035">
                  <c:v>40008.802083333336</c:v>
                </c:pt>
                <c:pt idx="4036">
                  <c:v>40008.802777777782</c:v>
                </c:pt>
                <c:pt idx="4037">
                  <c:v>40008.803472222222</c:v>
                </c:pt>
                <c:pt idx="4038">
                  <c:v>40008.804166666654</c:v>
                </c:pt>
                <c:pt idx="4039">
                  <c:v>40008.804861111108</c:v>
                </c:pt>
                <c:pt idx="4040">
                  <c:v>40008.805555555562</c:v>
                </c:pt>
                <c:pt idx="4041">
                  <c:v>40008.80625000006</c:v>
                </c:pt>
                <c:pt idx="4042">
                  <c:v>40008.806944444535</c:v>
                </c:pt>
                <c:pt idx="4043">
                  <c:v>40008.807638888953</c:v>
                </c:pt>
                <c:pt idx="4044">
                  <c:v>40008.808333333342</c:v>
                </c:pt>
                <c:pt idx="4045">
                  <c:v>40008.809027777781</c:v>
                </c:pt>
                <c:pt idx="4046">
                  <c:v>40008.80972222222</c:v>
                </c:pt>
                <c:pt idx="4047">
                  <c:v>40008.810416666667</c:v>
                </c:pt>
                <c:pt idx="4048">
                  <c:v>40008.811111111114</c:v>
                </c:pt>
                <c:pt idx="4049">
                  <c:v>40008.811805555553</c:v>
                </c:pt>
                <c:pt idx="4050">
                  <c:v>40008.812500000058</c:v>
                </c:pt>
                <c:pt idx="4051">
                  <c:v>40008.813194444527</c:v>
                </c:pt>
                <c:pt idx="4052">
                  <c:v>40008.813888888893</c:v>
                </c:pt>
                <c:pt idx="4053">
                  <c:v>40008.814583333333</c:v>
                </c:pt>
                <c:pt idx="4054">
                  <c:v>40008.815277777838</c:v>
                </c:pt>
                <c:pt idx="4055">
                  <c:v>40008.815972222219</c:v>
                </c:pt>
                <c:pt idx="4056">
                  <c:v>40008.816666666666</c:v>
                </c:pt>
                <c:pt idx="4057">
                  <c:v>40008.817361111105</c:v>
                </c:pt>
                <c:pt idx="4058">
                  <c:v>40008.818055555603</c:v>
                </c:pt>
                <c:pt idx="4059">
                  <c:v>40008.818750000013</c:v>
                </c:pt>
                <c:pt idx="4060">
                  <c:v>40008.819444444511</c:v>
                </c:pt>
                <c:pt idx="4061">
                  <c:v>40008.820138888892</c:v>
                </c:pt>
                <c:pt idx="4062">
                  <c:v>40008.820833333331</c:v>
                </c:pt>
                <c:pt idx="4063">
                  <c:v>40008.821527777778</c:v>
                </c:pt>
                <c:pt idx="4064">
                  <c:v>40008.822222222232</c:v>
                </c:pt>
                <c:pt idx="4065">
                  <c:v>40008.822916666664</c:v>
                </c:pt>
                <c:pt idx="4066">
                  <c:v>40008.823611111104</c:v>
                </c:pt>
                <c:pt idx="4067">
                  <c:v>40008.824305555558</c:v>
                </c:pt>
                <c:pt idx="4068">
                  <c:v>40008.825000000004</c:v>
                </c:pt>
                <c:pt idx="4069">
                  <c:v>40008.825694444502</c:v>
                </c:pt>
                <c:pt idx="4070">
                  <c:v>40008.826388888891</c:v>
                </c:pt>
                <c:pt idx="4071">
                  <c:v>40008.827083333272</c:v>
                </c:pt>
                <c:pt idx="4072">
                  <c:v>40008.827777777777</c:v>
                </c:pt>
                <c:pt idx="4073">
                  <c:v>40008.828472222223</c:v>
                </c:pt>
                <c:pt idx="4074">
                  <c:v>40008.82916666659</c:v>
                </c:pt>
                <c:pt idx="4075">
                  <c:v>40008.829861111051</c:v>
                </c:pt>
                <c:pt idx="4076">
                  <c:v>40008.830555555563</c:v>
                </c:pt>
                <c:pt idx="4077">
                  <c:v>40008.831250000003</c:v>
                </c:pt>
                <c:pt idx="4078">
                  <c:v>40008.831944444442</c:v>
                </c:pt>
                <c:pt idx="4079">
                  <c:v>40008.832638888969</c:v>
                </c:pt>
                <c:pt idx="4080">
                  <c:v>40008.833333333336</c:v>
                </c:pt>
                <c:pt idx="4081">
                  <c:v>40008.834027777782</c:v>
                </c:pt>
                <c:pt idx="4082">
                  <c:v>40008.834722222222</c:v>
                </c:pt>
                <c:pt idx="4083">
                  <c:v>40008.835416666654</c:v>
                </c:pt>
                <c:pt idx="4084">
                  <c:v>40008.836111111108</c:v>
                </c:pt>
                <c:pt idx="4085">
                  <c:v>40008.836805555562</c:v>
                </c:pt>
                <c:pt idx="4086">
                  <c:v>40008.837500000001</c:v>
                </c:pt>
                <c:pt idx="4087">
                  <c:v>40008.838194444535</c:v>
                </c:pt>
                <c:pt idx="4088">
                  <c:v>40008.838888888953</c:v>
                </c:pt>
                <c:pt idx="4089">
                  <c:v>40008.839583333334</c:v>
                </c:pt>
                <c:pt idx="4090">
                  <c:v>40008.840277777846</c:v>
                </c:pt>
                <c:pt idx="4091">
                  <c:v>40008.840972222242</c:v>
                </c:pt>
                <c:pt idx="4092">
                  <c:v>40008.841666666609</c:v>
                </c:pt>
                <c:pt idx="4093">
                  <c:v>40008.842361111114</c:v>
                </c:pt>
                <c:pt idx="4094">
                  <c:v>40008.843055555553</c:v>
                </c:pt>
                <c:pt idx="4095">
                  <c:v>40008.84375</c:v>
                </c:pt>
                <c:pt idx="4096">
                  <c:v>40008.844444444527</c:v>
                </c:pt>
                <c:pt idx="4097">
                  <c:v>40008.845138888893</c:v>
                </c:pt>
                <c:pt idx="4098">
                  <c:v>40008.845833333333</c:v>
                </c:pt>
                <c:pt idx="4099">
                  <c:v>40008.846527777838</c:v>
                </c:pt>
                <c:pt idx="4100">
                  <c:v>40008.847222222219</c:v>
                </c:pt>
                <c:pt idx="4101">
                  <c:v>40008.847916666666</c:v>
                </c:pt>
                <c:pt idx="4102">
                  <c:v>40008.848611111112</c:v>
                </c:pt>
                <c:pt idx="4103">
                  <c:v>40008.849305555559</c:v>
                </c:pt>
                <c:pt idx="4104">
                  <c:v>40008.850000000013</c:v>
                </c:pt>
                <c:pt idx="4105">
                  <c:v>40008.850694444576</c:v>
                </c:pt>
                <c:pt idx="4106">
                  <c:v>40008.851388888892</c:v>
                </c:pt>
                <c:pt idx="4107">
                  <c:v>40008.852083333331</c:v>
                </c:pt>
                <c:pt idx="4108">
                  <c:v>40008.852777777793</c:v>
                </c:pt>
                <c:pt idx="4109">
                  <c:v>40008.853472222232</c:v>
                </c:pt>
                <c:pt idx="4110">
                  <c:v>40008.854166666664</c:v>
                </c:pt>
                <c:pt idx="4111">
                  <c:v>40008.854861111111</c:v>
                </c:pt>
                <c:pt idx="4112">
                  <c:v>40008.855555555601</c:v>
                </c:pt>
                <c:pt idx="4113">
                  <c:v>40008.856250000084</c:v>
                </c:pt>
                <c:pt idx="4114">
                  <c:v>40008.85694444456</c:v>
                </c:pt>
                <c:pt idx="4115">
                  <c:v>40008.857638888985</c:v>
                </c:pt>
                <c:pt idx="4116">
                  <c:v>40008.858333333395</c:v>
                </c:pt>
                <c:pt idx="4117">
                  <c:v>40008.859027777791</c:v>
                </c:pt>
                <c:pt idx="4118">
                  <c:v>40008.859722222223</c:v>
                </c:pt>
                <c:pt idx="4119">
                  <c:v>40008.86041666667</c:v>
                </c:pt>
                <c:pt idx="4120">
                  <c:v>40008.861111111051</c:v>
                </c:pt>
                <c:pt idx="4121">
                  <c:v>40008.861805555556</c:v>
                </c:pt>
                <c:pt idx="4122">
                  <c:v>40008.862500000003</c:v>
                </c:pt>
                <c:pt idx="4123">
                  <c:v>40008.863194444442</c:v>
                </c:pt>
                <c:pt idx="4124">
                  <c:v>40008.863888888889</c:v>
                </c:pt>
                <c:pt idx="4125">
                  <c:v>40008.864583333336</c:v>
                </c:pt>
                <c:pt idx="4126">
                  <c:v>40008.865277777782</c:v>
                </c:pt>
                <c:pt idx="4127">
                  <c:v>40008.865972222222</c:v>
                </c:pt>
                <c:pt idx="4128">
                  <c:v>40008.866666666654</c:v>
                </c:pt>
                <c:pt idx="4129">
                  <c:v>40008.867361111043</c:v>
                </c:pt>
                <c:pt idx="4130">
                  <c:v>40008.868055555562</c:v>
                </c:pt>
                <c:pt idx="4131">
                  <c:v>40008.868750000001</c:v>
                </c:pt>
                <c:pt idx="4132">
                  <c:v>40008.869444444441</c:v>
                </c:pt>
                <c:pt idx="4133">
                  <c:v>40008.870138888953</c:v>
                </c:pt>
                <c:pt idx="4134">
                  <c:v>40008.870833333342</c:v>
                </c:pt>
                <c:pt idx="4135">
                  <c:v>40008.871527777781</c:v>
                </c:pt>
                <c:pt idx="4136">
                  <c:v>40008.872222222242</c:v>
                </c:pt>
                <c:pt idx="4137">
                  <c:v>40008.872916666667</c:v>
                </c:pt>
                <c:pt idx="4138">
                  <c:v>40008.873611111114</c:v>
                </c:pt>
                <c:pt idx="4139">
                  <c:v>40008.874305555553</c:v>
                </c:pt>
                <c:pt idx="4140">
                  <c:v>40008.875</c:v>
                </c:pt>
                <c:pt idx="4141">
                  <c:v>40008.875694444527</c:v>
                </c:pt>
                <c:pt idx="4142">
                  <c:v>40008.876388888893</c:v>
                </c:pt>
                <c:pt idx="4143">
                  <c:v>40008.877083333326</c:v>
                </c:pt>
                <c:pt idx="4144">
                  <c:v>40008.87777777778</c:v>
                </c:pt>
                <c:pt idx="4145">
                  <c:v>40008.878472222219</c:v>
                </c:pt>
                <c:pt idx="4146">
                  <c:v>40008.879166666607</c:v>
                </c:pt>
                <c:pt idx="4147">
                  <c:v>40008.879861111105</c:v>
                </c:pt>
                <c:pt idx="4148">
                  <c:v>40008.880555555603</c:v>
                </c:pt>
                <c:pt idx="4149">
                  <c:v>40008.881250000013</c:v>
                </c:pt>
                <c:pt idx="4150">
                  <c:v>40008.881944444511</c:v>
                </c:pt>
                <c:pt idx="4151">
                  <c:v>40008.882638888994</c:v>
                </c:pt>
                <c:pt idx="4152">
                  <c:v>40008.883333333331</c:v>
                </c:pt>
                <c:pt idx="4153">
                  <c:v>40008.884027777793</c:v>
                </c:pt>
                <c:pt idx="4154">
                  <c:v>40008.884722222232</c:v>
                </c:pt>
                <c:pt idx="4155">
                  <c:v>40008.885416666664</c:v>
                </c:pt>
                <c:pt idx="4156">
                  <c:v>40008.886111111111</c:v>
                </c:pt>
                <c:pt idx="4157">
                  <c:v>40008.886805555601</c:v>
                </c:pt>
                <c:pt idx="4158">
                  <c:v>40008.887500000012</c:v>
                </c:pt>
                <c:pt idx="4159">
                  <c:v>40008.88819444456</c:v>
                </c:pt>
                <c:pt idx="4160">
                  <c:v>40008.888888888985</c:v>
                </c:pt>
                <c:pt idx="4161">
                  <c:v>40008.88958333333</c:v>
                </c:pt>
                <c:pt idx="4162">
                  <c:v>40008.890277777791</c:v>
                </c:pt>
                <c:pt idx="4163">
                  <c:v>40008.890972222223</c:v>
                </c:pt>
                <c:pt idx="4164">
                  <c:v>40008.89166666659</c:v>
                </c:pt>
                <c:pt idx="4165">
                  <c:v>40008.892361111051</c:v>
                </c:pt>
                <c:pt idx="4166">
                  <c:v>40008.893055555556</c:v>
                </c:pt>
                <c:pt idx="4167">
                  <c:v>40008.893749999996</c:v>
                </c:pt>
                <c:pt idx="4168">
                  <c:v>40008.894444444442</c:v>
                </c:pt>
                <c:pt idx="4169">
                  <c:v>40008.895138888889</c:v>
                </c:pt>
                <c:pt idx="4170">
                  <c:v>40008.895833333336</c:v>
                </c:pt>
                <c:pt idx="4171">
                  <c:v>40008.896527777782</c:v>
                </c:pt>
                <c:pt idx="4172">
                  <c:v>40008.897222222222</c:v>
                </c:pt>
                <c:pt idx="4173">
                  <c:v>40008.897916666654</c:v>
                </c:pt>
                <c:pt idx="4174">
                  <c:v>40008.898611111108</c:v>
                </c:pt>
                <c:pt idx="4175">
                  <c:v>40008.899305555555</c:v>
                </c:pt>
                <c:pt idx="4176">
                  <c:v>40008.9</c:v>
                </c:pt>
                <c:pt idx="4177">
                  <c:v>40008.900694444535</c:v>
                </c:pt>
                <c:pt idx="4178">
                  <c:v>40008.901388888888</c:v>
                </c:pt>
                <c:pt idx="4179">
                  <c:v>40008.902083333334</c:v>
                </c:pt>
                <c:pt idx="4180">
                  <c:v>40008.902777777781</c:v>
                </c:pt>
                <c:pt idx="4181">
                  <c:v>40008.90347222222</c:v>
                </c:pt>
                <c:pt idx="4182">
                  <c:v>40008.904166666609</c:v>
                </c:pt>
                <c:pt idx="4183">
                  <c:v>40008.904861111114</c:v>
                </c:pt>
                <c:pt idx="4184">
                  <c:v>40008.905555555553</c:v>
                </c:pt>
                <c:pt idx="4185">
                  <c:v>40008.906250000058</c:v>
                </c:pt>
                <c:pt idx="4186">
                  <c:v>40008.906944444527</c:v>
                </c:pt>
                <c:pt idx="4187">
                  <c:v>40008.907638888893</c:v>
                </c:pt>
                <c:pt idx="4188">
                  <c:v>40008.908333333333</c:v>
                </c:pt>
                <c:pt idx="4189">
                  <c:v>40008.90902777778</c:v>
                </c:pt>
                <c:pt idx="4190">
                  <c:v>40008.909722222204</c:v>
                </c:pt>
                <c:pt idx="4191">
                  <c:v>40008.910416666666</c:v>
                </c:pt>
                <c:pt idx="4192">
                  <c:v>40008.911111111105</c:v>
                </c:pt>
                <c:pt idx="4193">
                  <c:v>40008.911805555559</c:v>
                </c:pt>
                <c:pt idx="4194">
                  <c:v>40008.912500000013</c:v>
                </c:pt>
                <c:pt idx="4195">
                  <c:v>40008.913194444511</c:v>
                </c:pt>
                <c:pt idx="4196">
                  <c:v>40008.913888888892</c:v>
                </c:pt>
                <c:pt idx="4197">
                  <c:v>40008.914583333331</c:v>
                </c:pt>
                <c:pt idx="4198">
                  <c:v>40008.915277777793</c:v>
                </c:pt>
                <c:pt idx="4199">
                  <c:v>40008.915972222232</c:v>
                </c:pt>
                <c:pt idx="4200">
                  <c:v>40008.916666666664</c:v>
                </c:pt>
                <c:pt idx="4201">
                  <c:v>40008.917361111104</c:v>
                </c:pt>
                <c:pt idx="4202">
                  <c:v>40008.918055555601</c:v>
                </c:pt>
                <c:pt idx="4203">
                  <c:v>40008.918750000012</c:v>
                </c:pt>
                <c:pt idx="4204">
                  <c:v>40008.919444444502</c:v>
                </c:pt>
                <c:pt idx="4205">
                  <c:v>40008.920138888891</c:v>
                </c:pt>
                <c:pt idx="4206">
                  <c:v>40008.92083333333</c:v>
                </c:pt>
                <c:pt idx="4207">
                  <c:v>40008.921527777777</c:v>
                </c:pt>
                <c:pt idx="4208">
                  <c:v>40008.922222222223</c:v>
                </c:pt>
                <c:pt idx="4209">
                  <c:v>40008.92291666667</c:v>
                </c:pt>
                <c:pt idx="4210">
                  <c:v>40008.923611111051</c:v>
                </c:pt>
                <c:pt idx="4211">
                  <c:v>40008.924305555556</c:v>
                </c:pt>
                <c:pt idx="4212">
                  <c:v>40008.925000000003</c:v>
                </c:pt>
                <c:pt idx="4213">
                  <c:v>40008.925694444442</c:v>
                </c:pt>
                <c:pt idx="4214">
                  <c:v>40008.926388888889</c:v>
                </c:pt>
                <c:pt idx="4215">
                  <c:v>40008.92708333327</c:v>
                </c:pt>
                <c:pt idx="4216">
                  <c:v>40008.927777777775</c:v>
                </c:pt>
                <c:pt idx="4217">
                  <c:v>40008.928472222222</c:v>
                </c:pt>
                <c:pt idx="4218">
                  <c:v>40008.929166666574</c:v>
                </c:pt>
                <c:pt idx="4219">
                  <c:v>40008.929861111043</c:v>
                </c:pt>
                <c:pt idx="4220">
                  <c:v>40008.930555555562</c:v>
                </c:pt>
                <c:pt idx="4221">
                  <c:v>40008.931250000001</c:v>
                </c:pt>
                <c:pt idx="4222">
                  <c:v>40008.931944444441</c:v>
                </c:pt>
                <c:pt idx="4223">
                  <c:v>40008.932638888953</c:v>
                </c:pt>
                <c:pt idx="4224">
                  <c:v>40008.933333333334</c:v>
                </c:pt>
                <c:pt idx="4225">
                  <c:v>40008.934027777781</c:v>
                </c:pt>
                <c:pt idx="4226">
                  <c:v>40008.93472222222</c:v>
                </c:pt>
                <c:pt idx="4227">
                  <c:v>40008.935416666609</c:v>
                </c:pt>
                <c:pt idx="4228">
                  <c:v>40008.936111111114</c:v>
                </c:pt>
                <c:pt idx="4229">
                  <c:v>40008.936805555553</c:v>
                </c:pt>
                <c:pt idx="4230">
                  <c:v>40008.9375</c:v>
                </c:pt>
                <c:pt idx="4231">
                  <c:v>40008.938194444527</c:v>
                </c:pt>
                <c:pt idx="4232">
                  <c:v>40008.938888888893</c:v>
                </c:pt>
                <c:pt idx="4233">
                  <c:v>40008.939583333326</c:v>
                </c:pt>
                <c:pt idx="4234">
                  <c:v>40008.940277777838</c:v>
                </c:pt>
                <c:pt idx="4235">
                  <c:v>40008.940972222219</c:v>
                </c:pt>
                <c:pt idx="4236">
                  <c:v>40008.941666666607</c:v>
                </c:pt>
                <c:pt idx="4237">
                  <c:v>40008.942361111105</c:v>
                </c:pt>
                <c:pt idx="4238">
                  <c:v>40008.943055555559</c:v>
                </c:pt>
                <c:pt idx="4239">
                  <c:v>40008.943749999999</c:v>
                </c:pt>
                <c:pt idx="4240">
                  <c:v>40008.944444444511</c:v>
                </c:pt>
                <c:pt idx="4241">
                  <c:v>40008.945138888892</c:v>
                </c:pt>
                <c:pt idx="4242">
                  <c:v>40008.945833333331</c:v>
                </c:pt>
                <c:pt idx="4243">
                  <c:v>40008.946527777793</c:v>
                </c:pt>
                <c:pt idx="4244">
                  <c:v>40008.947222222232</c:v>
                </c:pt>
                <c:pt idx="4245">
                  <c:v>40008.947916666664</c:v>
                </c:pt>
                <c:pt idx="4246">
                  <c:v>40008.948611111111</c:v>
                </c:pt>
                <c:pt idx="4247">
                  <c:v>40008.949305555558</c:v>
                </c:pt>
                <c:pt idx="4248">
                  <c:v>40008.950000000012</c:v>
                </c:pt>
                <c:pt idx="4249">
                  <c:v>40008.95069444456</c:v>
                </c:pt>
                <c:pt idx="4250">
                  <c:v>40008.951388888891</c:v>
                </c:pt>
                <c:pt idx="4251">
                  <c:v>40008.95208333333</c:v>
                </c:pt>
                <c:pt idx="4252">
                  <c:v>40008.952777777791</c:v>
                </c:pt>
                <c:pt idx="4253">
                  <c:v>40008.953472222223</c:v>
                </c:pt>
                <c:pt idx="4254">
                  <c:v>40008.95416666667</c:v>
                </c:pt>
                <c:pt idx="4255">
                  <c:v>40008.954861111109</c:v>
                </c:pt>
                <c:pt idx="4256">
                  <c:v>40008.955555555563</c:v>
                </c:pt>
                <c:pt idx="4257">
                  <c:v>40008.956250000076</c:v>
                </c:pt>
                <c:pt idx="4258">
                  <c:v>40008.956944444544</c:v>
                </c:pt>
                <c:pt idx="4259">
                  <c:v>40008.957638888969</c:v>
                </c:pt>
                <c:pt idx="4260">
                  <c:v>40008.958333333343</c:v>
                </c:pt>
                <c:pt idx="4261">
                  <c:v>40008.959027777782</c:v>
                </c:pt>
                <c:pt idx="4262">
                  <c:v>40008.959722222222</c:v>
                </c:pt>
                <c:pt idx="4263">
                  <c:v>40008.960416666654</c:v>
                </c:pt>
                <c:pt idx="4264">
                  <c:v>40008.961111111043</c:v>
                </c:pt>
                <c:pt idx="4265">
                  <c:v>40008.961805555555</c:v>
                </c:pt>
                <c:pt idx="4266">
                  <c:v>40008.962500000001</c:v>
                </c:pt>
                <c:pt idx="4267">
                  <c:v>40008.963194444441</c:v>
                </c:pt>
                <c:pt idx="4268">
                  <c:v>40008.963888888888</c:v>
                </c:pt>
                <c:pt idx="4269">
                  <c:v>40008.964583333334</c:v>
                </c:pt>
                <c:pt idx="4270">
                  <c:v>40008.965277777781</c:v>
                </c:pt>
                <c:pt idx="4271">
                  <c:v>40008.96597222222</c:v>
                </c:pt>
                <c:pt idx="4272">
                  <c:v>40008.966666666609</c:v>
                </c:pt>
                <c:pt idx="4273">
                  <c:v>40008.967361111034</c:v>
                </c:pt>
                <c:pt idx="4274">
                  <c:v>40008.968055555553</c:v>
                </c:pt>
                <c:pt idx="4275">
                  <c:v>40008.96875</c:v>
                </c:pt>
                <c:pt idx="4276">
                  <c:v>40008.969444444447</c:v>
                </c:pt>
                <c:pt idx="4277">
                  <c:v>40008.970138888893</c:v>
                </c:pt>
                <c:pt idx="4278">
                  <c:v>40008.970833333333</c:v>
                </c:pt>
                <c:pt idx="4279">
                  <c:v>40008.97152777778</c:v>
                </c:pt>
                <c:pt idx="4280">
                  <c:v>40008.972222222219</c:v>
                </c:pt>
                <c:pt idx="4281">
                  <c:v>40008.972916666666</c:v>
                </c:pt>
                <c:pt idx="4282">
                  <c:v>40008.973611111105</c:v>
                </c:pt>
                <c:pt idx="4283">
                  <c:v>40008.974305555559</c:v>
                </c:pt>
                <c:pt idx="4284">
                  <c:v>40008.975000000006</c:v>
                </c:pt>
                <c:pt idx="4285">
                  <c:v>40008.975694444511</c:v>
                </c:pt>
                <c:pt idx="4286">
                  <c:v>40008.976388888892</c:v>
                </c:pt>
                <c:pt idx="4287">
                  <c:v>40008.977083333324</c:v>
                </c:pt>
                <c:pt idx="4288">
                  <c:v>40008.977777777778</c:v>
                </c:pt>
                <c:pt idx="4289">
                  <c:v>40008.978472222232</c:v>
                </c:pt>
                <c:pt idx="4290">
                  <c:v>40008.979166666591</c:v>
                </c:pt>
                <c:pt idx="4291">
                  <c:v>40008.979861111104</c:v>
                </c:pt>
                <c:pt idx="4292">
                  <c:v>40008.980555555601</c:v>
                </c:pt>
                <c:pt idx="4293">
                  <c:v>40008.981250000012</c:v>
                </c:pt>
                <c:pt idx="4294">
                  <c:v>40008.981944444502</c:v>
                </c:pt>
                <c:pt idx="4295">
                  <c:v>40008.982638888985</c:v>
                </c:pt>
                <c:pt idx="4296">
                  <c:v>40008.98333333333</c:v>
                </c:pt>
                <c:pt idx="4297">
                  <c:v>40008.984027777791</c:v>
                </c:pt>
                <c:pt idx="4298">
                  <c:v>40008.984722222223</c:v>
                </c:pt>
                <c:pt idx="4299">
                  <c:v>40008.98541666667</c:v>
                </c:pt>
                <c:pt idx="4300">
                  <c:v>40008.986111111109</c:v>
                </c:pt>
                <c:pt idx="4301">
                  <c:v>40008.986805555563</c:v>
                </c:pt>
                <c:pt idx="4302">
                  <c:v>40008.987500000003</c:v>
                </c:pt>
                <c:pt idx="4303">
                  <c:v>40008.988194444544</c:v>
                </c:pt>
                <c:pt idx="4304">
                  <c:v>40008.988888888969</c:v>
                </c:pt>
                <c:pt idx="4305">
                  <c:v>40008.989583333336</c:v>
                </c:pt>
                <c:pt idx="4306">
                  <c:v>40008.990277777782</c:v>
                </c:pt>
                <c:pt idx="4307">
                  <c:v>40008.990972222222</c:v>
                </c:pt>
                <c:pt idx="4308">
                  <c:v>40008.991666666574</c:v>
                </c:pt>
                <c:pt idx="4309">
                  <c:v>40008.992361111043</c:v>
                </c:pt>
                <c:pt idx="4310">
                  <c:v>40008.993055555555</c:v>
                </c:pt>
                <c:pt idx="4311">
                  <c:v>40008.993749999994</c:v>
                </c:pt>
                <c:pt idx="4312">
                  <c:v>40008.994444444441</c:v>
                </c:pt>
                <c:pt idx="4313">
                  <c:v>40008.995138888888</c:v>
                </c:pt>
                <c:pt idx="4314">
                  <c:v>40008.995833333334</c:v>
                </c:pt>
                <c:pt idx="4315">
                  <c:v>40008.996527777781</c:v>
                </c:pt>
                <c:pt idx="4316">
                  <c:v>40008.99722222222</c:v>
                </c:pt>
                <c:pt idx="4317">
                  <c:v>40008.997916666609</c:v>
                </c:pt>
                <c:pt idx="4318">
                  <c:v>40008.998611111114</c:v>
                </c:pt>
                <c:pt idx="4319">
                  <c:v>40008.999305555524</c:v>
                </c:pt>
                <c:pt idx="4320">
                  <c:v>40009</c:v>
                </c:pt>
                <c:pt idx="4321">
                  <c:v>40009.000694444527</c:v>
                </c:pt>
                <c:pt idx="4322">
                  <c:v>40009.001388888886</c:v>
                </c:pt>
                <c:pt idx="4323">
                  <c:v>40009.002083333326</c:v>
                </c:pt>
                <c:pt idx="4324">
                  <c:v>40009.00277777778</c:v>
                </c:pt>
                <c:pt idx="4325">
                  <c:v>40009.003472222204</c:v>
                </c:pt>
                <c:pt idx="4326">
                  <c:v>40009.004166666607</c:v>
                </c:pt>
                <c:pt idx="4327">
                  <c:v>40009.004861111105</c:v>
                </c:pt>
                <c:pt idx="4328">
                  <c:v>40009.005555555559</c:v>
                </c:pt>
                <c:pt idx="4329">
                  <c:v>40009.006250000013</c:v>
                </c:pt>
                <c:pt idx="4330">
                  <c:v>40009.006944444511</c:v>
                </c:pt>
                <c:pt idx="4331">
                  <c:v>40009.007638888892</c:v>
                </c:pt>
                <c:pt idx="4332">
                  <c:v>40009.008333333331</c:v>
                </c:pt>
                <c:pt idx="4333">
                  <c:v>40009.009027777778</c:v>
                </c:pt>
                <c:pt idx="4334">
                  <c:v>40009.009722222225</c:v>
                </c:pt>
                <c:pt idx="4335">
                  <c:v>40009.010416666664</c:v>
                </c:pt>
                <c:pt idx="4336">
                  <c:v>40009.011111111104</c:v>
                </c:pt>
                <c:pt idx="4337">
                  <c:v>40009.011805555558</c:v>
                </c:pt>
                <c:pt idx="4338">
                  <c:v>40009.012500000012</c:v>
                </c:pt>
                <c:pt idx="4339">
                  <c:v>40009.013194444502</c:v>
                </c:pt>
                <c:pt idx="4340">
                  <c:v>40009.013888888891</c:v>
                </c:pt>
                <c:pt idx="4341">
                  <c:v>40009.01458333333</c:v>
                </c:pt>
                <c:pt idx="4342">
                  <c:v>40009.015277777791</c:v>
                </c:pt>
                <c:pt idx="4343">
                  <c:v>40009.015972222223</c:v>
                </c:pt>
                <c:pt idx="4344">
                  <c:v>40009.01666666667</c:v>
                </c:pt>
                <c:pt idx="4345">
                  <c:v>40009.017361111051</c:v>
                </c:pt>
                <c:pt idx="4346">
                  <c:v>40009.018055555563</c:v>
                </c:pt>
                <c:pt idx="4347">
                  <c:v>40009.018750000003</c:v>
                </c:pt>
                <c:pt idx="4348">
                  <c:v>40009.019444444442</c:v>
                </c:pt>
                <c:pt idx="4349">
                  <c:v>40009.020138888889</c:v>
                </c:pt>
                <c:pt idx="4350">
                  <c:v>40009.020833333336</c:v>
                </c:pt>
                <c:pt idx="4351">
                  <c:v>40009.021527777775</c:v>
                </c:pt>
                <c:pt idx="4352">
                  <c:v>40009.022222222222</c:v>
                </c:pt>
                <c:pt idx="4353">
                  <c:v>40009.022916666654</c:v>
                </c:pt>
                <c:pt idx="4354">
                  <c:v>40009.023611111043</c:v>
                </c:pt>
                <c:pt idx="4355">
                  <c:v>40009.024305555555</c:v>
                </c:pt>
                <c:pt idx="4356">
                  <c:v>40009.025000000001</c:v>
                </c:pt>
                <c:pt idx="4357">
                  <c:v>40009.025694444441</c:v>
                </c:pt>
                <c:pt idx="4358">
                  <c:v>40009.026388888888</c:v>
                </c:pt>
                <c:pt idx="4359">
                  <c:v>40009.027083333247</c:v>
                </c:pt>
                <c:pt idx="4360">
                  <c:v>40009.027777777774</c:v>
                </c:pt>
                <c:pt idx="4361">
                  <c:v>40009.02847222222</c:v>
                </c:pt>
                <c:pt idx="4362">
                  <c:v>40009.029166666573</c:v>
                </c:pt>
                <c:pt idx="4363">
                  <c:v>40009.029861111034</c:v>
                </c:pt>
                <c:pt idx="4364">
                  <c:v>40009.030555555553</c:v>
                </c:pt>
                <c:pt idx="4365">
                  <c:v>40009.03125</c:v>
                </c:pt>
                <c:pt idx="4366">
                  <c:v>40009.031944444447</c:v>
                </c:pt>
                <c:pt idx="4367">
                  <c:v>40009.032638888893</c:v>
                </c:pt>
                <c:pt idx="4368">
                  <c:v>40009.033333333326</c:v>
                </c:pt>
                <c:pt idx="4369">
                  <c:v>40009.03402777778</c:v>
                </c:pt>
                <c:pt idx="4370">
                  <c:v>40009.034722222204</c:v>
                </c:pt>
                <c:pt idx="4371">
                  <c:v>40009.035416666607</c:v>
                </c:pt>
                <c:pt idx="4372">
                  <c:v>40009.036111111105</c:v>
                </c:pt>
                <c:pt idx="4373">
                  <c:v>40009.036805555559</c:v>
                </c:pt>
                <c:pt idx="4374">
                  <c:v>40009.037499999999</c:v>
                </c:pt>
                <c:pt idx="4375">
                  <c:v>40009.038194444511</c:v>
                </c:pt>
                <c:pt idx="4376">
                  <c:v>40009.038888888892</c:v>
                </c:pt>
                <c:pt idx="4377">
                  <c:v>40009.039583333324</c:v>
                </c:pt>
                <c:pt idx="4378">
                  <c:v>40009.040277777793</c:v>
                </c:pt>
                <c:pt idx="4379">
                  <c:v>40009.040972222232</c:v>
                </c:pt>
                <c:pt idx="4380">
                  <c:v>40009.041666666591</c:v>
                </c:pt>
                <c:pt idx="4381">
                  <c:v>40009.042361111104</c:v>
                </c:pt>
                <c:pt idx="4382">
                  <c:v>40009.043055555558</c:v>
                </c:pt>
                <c:pt idx="4383">
                  <c:v>40009.043749999997</c:v>
                </c:pt>
                <c:pt idx="4384">
                  <c:v>40009.044444444502</c:v>
                </c:pt>
                <c:pt idx="4385">
                  <c:v>40009.045138888891</c:v>
                </c:pt>
                <c:pt idx="4386">
                  <c:v>40009.04583333333</c:v>
                </c:pt>
                <c:pt idx="4387">
                  <c:v>40009.046527777791</c:v>
                </c:pt>
                <c:pt idx="4388">
                  <c:v>40009.047222222223</c:v>
                </c:pt>
                <c:pt idx="4389">
                  <c:v>40009.04791666667</c:v>
                </c:pt>
                <c:pt idx="4390">
                  <c:v>40009.048611111109</c:v>
                </c:pt>
                <c:pt idx="4391">
                  <c:v>40009.049305555556</c:v>
                </c:pt>
                <c:pt idx="4392">
                  <c:v>40009.050000000003</c:v>
                </c:pt>
                <c:pt idx="4393">
                  <c:v>40009.050694444544</c:v>
                </c:pt>
                <c:pt idx="4394">
                  <c:v>40009.051388888889</c:v>
                </c:pt>
                <c:pt idx="4395">
                  <c:v>40009.052083333336</c:v>
                </c:pt>
                <c:pt idx="4396">
                  <c:v>40009.052777777782</c:v>
                </c:pt>
                <c:pt idx="4397">
                  <c:v>40009.053472222222</c:v>
                </c:pt>
                <c:pt idx="4398">
                  <c:v>40009.054166666654</c:v>
                </c:pt>
                <c:pt idx="4399">
                  <c:v>40009.054861111108</c:v>
                </c:pt>
                <c:pt idx="4400">
                  <c:v>40009.055555555562</c:v>
                </c:pt>
                <c:pt idx="4401">
                  <c:v>40009.05625000006</c:v>
                </c:pt>
                <c:pt idx="4402">
                  <c:v>40009.056944444535</c:v>
                </c:pt>
                <c:pt idx="4403">
                  <c:v>40009.057638888953</c:v>
                </c:pt>
                <c:pt idx="4404">
                  <c:v>40009.058333333342</c:v>
                </c:pt>
                <c:pt idx="4405">
                  <c:v>40009.059027777781</c:v>
                </c:pt>
                <c:pt idx="4406">
                  <c:v>40009.05972222222</c:v>
                </c:pt>
                <c:pt idx="4407">
                  <c:v>40009.060416666609</c:v>
                </c:pt>
                <c:pt idx="4408">
                  <c:v>40009.061111111034</c:v>
                </c:pt>
                <c:pt idx="4409">
                  <c:v>40009.061805555524</c:v>
                </c:pt>
                <c:pt idx="4410">
                  <c:v>40009.0625</c:v>
                </c:pt>
                <c:pt idx="4411">
                  <c:v>40009.063194444447</c:v>
                </c:pt>
                <c:pt idx="4412">
                  <c:v>40009.063888888886</c:v>
                </c:pt>
                <c:pt idx="4413">
                  <c:v>40009.064583333326</c:v>
                </c:pt>
                <c:pt idx="4414">
                  <c:v>40009.06527777778</c:v>
                </c:pt>
                <c:pt idx="4415">
                  <c:v>40009.065972222204</c:v>
                </c:pt>
                <c:pt idx="4416">
                  <c:v>40009.066666666607</c:v>
                </c:pt>
                <c:pt idx="4417">
                  <c:v>40009.067361111003</c:v>
                </c:pt>
                <c:pt idx="4418">
                  <c:v>40009.068055555559</c:v>
                </c:pt>
                <c:pt idx="4419">
                  <c:v>40009.068749999999</c:v>
                </c:pt>
                <c:pt idx="4420">
                  <c:v>40009.069444444445</c:v>
                </c:pt>
                <c:pt idx="4421">
                  <c:v>40009.070138888892</c:v>
                </c:pt>
                <c:pt idx="4422">
                  <c:v>40009.070833333331</c:v>
                </c:pt>
                <c:pt idx="4423">
                  <c:v>40009.071527777778</c:v>
                </c:pt>
                <c:pt idx="4424">
                  <c:v>40009.072222222232</c:v>
                </c:pt>
                <c:pt idx="4425">
                  <c:v>40009.072916666664</c:v>
                </c:pt>
                <c:pt idx="4426">
                  <c:v>40009.073611111104</c:v>
                </c:pt>
                <c:pt idx="4427">
                  <c:v>40009.074305555558</c:v>
                </c:pt>
                <c:pt idx="4428">
                  <c:v>40009.075000000004</c:v>
                </c:pt>
                <c:pt idx="4429">
                  <c:v>40009.075694444502</c:v>
                </c:pt>
                <c:pt idx="4430">
                  <c:v>40009.076388888891</c:v>
                </c:pt>
                <c:pt idx="4431">
                  <c:v>40009.077083333272</c:v>
                </c:pt>
                <c:pt idx="4432">
                  <c:v>40009.077777777777</c:v>
                </c:pt>
                <c:pt idx="4433">
                  <c:v>40009.078472222223</c:v>
                </c:pt>
                <c:pt idx="4434">
                  <c:v>40009.07916666659</c:v>
                </c:pt>
                <c:pt idx="4435">
                  <c:v>40009.079861111051</c:v>
                </c:pt>
                <c:pt idx="4436">
                  <c:v>40009.080555555563</c:v>
                </c:pt>
                <c:pt idx="4437">
                  <c:v>40009.081250000003</c:v>
                </c:pt>
                <c:pt idx="4438">
                  <c:v>40009.081944444442</c:v>
                </c:pt>
                <c:pt idx="4439">
                  <c:v>40009.082638888969</c:v>
                </c:pt>
                <c:pt idx="4440">
                  <c:v>40009.083333333336</c:v>
                </c:pt>
                <c:pt idx="4441">
                  <c:v>40009.084027777782</c:v>
                </c:pt>
                <c:pt idx="4442">
                  <c:v>40009.084722222222</c:v>
                </c:pt>
                <c:pt idx="4443">
                  <c:v>40009.085416666654</c:v>
                </c:pt>
                <c:pt idx="4444">
                  <c:v>40009.086111111108</c:v>
                </c:pt>
                <c:pt idx="4445">
                  <c:v>40009.086805555562</c:v>
                </c:pt>
                <c:pt idx="4446">
                  <c:v>40009.087500000001</c:v>
                </c:pt>
                <c:pt idx="4447">
                  <c:v>40009.088194444535</c:v>
                </c:pt>
                <c:pt idx="4448">
                  <c:v>40009.088888888953</c:v>
                </c:pt>
                <c:pt idx="4449">
                  <c:v>40009.089583333334</c:v>
                </c:pt>
                <c:pt idx="4450">
                  <c:v>40009.090277777781</c:v>
                </c:pt>
                <c:pt idx="4451">
                  <c:v>40009.09097222222</c:v>
                </c:pt>
                <c:pt idx="4452">
                  <c:v>40009.091666666573</c:v>
                </c:pt>
                <c:pt idx="4453">
                  <c:v>40009.092361111034</c:v>
                </c:pt>
                <c:pt idx="4454">
                  <c:v>40009.093055555524</c:v>
                </c:pt>
                <c:pt idx="4455">
                  <c:v>40009.093749999985</c:v>
                </c:pt>
                <c:pt idx="4456">
                  <c:v>40009.094444444447</c:v>
                </c:pt>
                <c:pt idx="4457">
                  <c:v>40009.095138888886</c:v>
                </c:pt>
                <c:pt idx="4458">
                  <c:v>40009.095833333326</c:v>
                </c:pt>
                <c:pt idx="4459">
                  <c:v>40009.09652777778</c:v>
                </c:pt>
                <c:pt idx="4460">
                  <c:v>40009.097222222204</c:v>
                </c:pt>
                <c:pt idx="4461">
                  <c:v>40009.097916666607</c:v>
                </c:pt>
                <c:pt idx="4462">
                  <c:v>40009.098611111105</c:v>
                </c:pt>
                <c:pt idx="4463">
                  <c:v>40009.099305555501</c:v>
                </c:pt>
                <c:pt idx="4464">
                  <c:v>40009.1</c:v>
                </c:pt>
                <c:pt idx="4465">
                  <c:v>40009.100694444511</c:v>
                </c:pt>
                <c:pt idx="4466">
                  <c:v>40009.101388888885</c:v>
                </c:pt>
                <c:pt idx="4467">
                  <c:v>40009.102083333324</c:v>
                </c:pt>
                <c:pt idx="4468">
                  <c:v>40009.102777777778</c:v>
                </c:pt>
                <c:pt idx="4469">
                  <c:v>40009.103472222225</c:v>
                </c:pt>
                <c:pt idx="4470">
                  <c:v>40009.104166666591</c:v>
                </c:pt>
                <c:pt idx="4471">
                  <c:v>40009.104861111104</c:v>
                </c:pt>
                <c:pt idx="4472">
                  <c:v>40009.105555555558</c:v>
                </c:pt>
                <c:pt idx="4473">
                  <c:v>40009.106250000012</c:v>
                </c:pt>
                <c:pt idx="4474">
                  <c:v>40009.106944444502</c:v>
                </c:pt>
                <c:pt idx="4475">
                  <c:v>40009.107638888891</c:v>
                </c:pt>
                <c:pt idx="4476">
                  <c:v>40009.10833333333</c:v>
                </c:pt>
                <c:pt idx="4477">
                  <c:v>40009.109027777777</c:v>
                </c:pt>
                <c:pt idx="4478">
                  <c:v>40009.109722222194</c:v>
                </c:pt>
                <c:pt idx="4479">
                  <c:v>40009.11041666667</c:v>
                </c:pt>
                <c:pt idx="4480">
                  <c:v>40009.111111111051</c:v>
                </c:pt>
                <c:pt idx="4481">
                  <c:v>40009.111805555556</c:v>
                </c:pt>
                <c:pt idx="4482">
                  <c:v>40009.112500000003</c:v>
                </c:pt>
                <c:pt idx="4483">
                  <c:v>40009.113194444442</c:v>
                </c:pt>
                <c:pt idx="4484">
                  <c:v>40009.113888888889</c:v>
                </c:pt>
                <c:pt idx="4485">
                  <c:v>40009.114583333336</c:v>
                </c:pt>
                <c:pt idx="4486">
                  <c:v>40009.115277777782</c:v>
                </c:pt>
                <c:pt idx="4487">
                  <c:v>40009.115972222222</c:v>
                </c:pt>
                <c:pt idx="4488">
                  <c:v>40009.116666666654</c:v>
                </c:pt>
                <c:pt idx="4489">
                  <c:v>40009.117361111043</c:v>
                </c:pt>
                <c:pt idx="4490">
                  <c:v>40009.118055555562</c:v>
                </c:pt>
                <c:pt idx="4491">
                  <c:v>40009.118750000001</c:v>
                </c:pt>
                <c:pt idx="4492">
                  <c:v>40009.119444444441</c:v>
                </c:pt>
                <c:pt idx="4493">
                  <c:v>40009.120138888888</c:v>
                </c:pt>
                <c:pt idx="4494">
                  <c:v>40009.120833333334</c:v>
                </c:pt>
                <c:pt idx="4495">
                  <c:v>40009.121527777774</c:v>
                </c:pt>
                <c:pt idx="4496">
                  <c:v>40009.12222222222</c:v>
                </c:pt>
                <c:pt idx="4497">
                  <c:v>40009.122916666609</c:v>
                </c:pt>
                <c:pt idx="4498">
                  <c:v>40009.123611111034</c:v>
                </c:pt>
                <c:pt idx="4499">
                  <c:v>40009.124305555524</c:v>
                </c:pt>
                <c:pt idx="4500">
                  <c:v>40009.124999999993</c:v>
                </c:pt>
                <c:pt idx="4501">
                  <c:v>40009.125694444447</c:v>
                </c:pt>
                <c:pt idx="4502">
                  <c:v>40009.126388888886</c:v>
                </c:pt>
                <c:pt idx="4503">
                  <c:v>40009.127083333224</c:v>
                </c:pt>
                <c:pt idx="4504">
                  <c:v>40009.127777777714</c:v>
                </c:pt>
                <c:pt idx="4505">
                  <c:v>40009.128472222204</c:v>
                </c:pt>
                <c:pt idx="4506">
                  <c:v>40009.129166666564</c:v>
                </c:pt>
                <c:pt idx="4507">
                  <c:v>40009.129861111003</c:v>
                </c:pt>
                <c:pt idx="4508">
                  <c:v>40009.130555555559</c:v>
                </c:pt>
                <c:pt idx="4509">
                  <c:v>40009.131249999999</c:v>
                </c:pt>
                <c:pt idx="4510">
                  <c:v>40009.131944444445</c:v>
                </c:pt>
                <c:pt idx="4511">
                  <c:v>40009.132638888892</c:v>
                </c:pt>
                <c:pt idx="4512">
                  <c:v>40009.133333333324</c:v>
                </c:pt>
                <c:pt idx="4513">
                  <c:v>40009.134027777778</c:v>
                </c:pt>
                <c:pt idx="4514">
                  <c:v>40009.134722222225</c:v>
                </c:pt>
                <c:pt idx="4515">
                  <c:v>40009.135416666591</c:v>
                </c:pt>
                <c:pt idx="4516">
                  <c:v>40009.136111111104</c:v>
                </c:pt>
                <c:pt idx="4517">
                  <c:v>40009.136805555558</c:v>
                </c:pt>
                <c:pt idx="4518">
                  <c:v>40009.137499999997</c:v>
                </c:pt>
                <c:pt idx="4519">
                  <c:v>40009.138194444502</c:v>
                </c:pt>
                <c:pt idx="4520">
                  <c:v>40009.138888888891</c:v>
                </c:pt>
                <c:pt idx="4521">
                  <c:v>40009.139583333272</c:v>
                </c:pt>
                <c:pt idx="4522">
                  <c:v>40009.140277777791</c:v>
                </c:pt>
                <c:pt idx="4523">
                  <c:v>40009.140972222223</c:v>
                </c:pt>
                <c:pt idx="4524">
                  <c:v>40009.14166666659</c:v>
                </c:pt>
                <c:pt idx="4525">
                  <c:v>40009.142361111051</c:v>
                </c:pt>
                <c:pt idx="4526">
                  <c:v>40009.143055555556</c:v>
                </c:pt>
                <c:pt idx="4527">
                  <c:v>40009.143749999996</c:v>
                </c:pt>
                <c:pt idx="4528">
                  <c:v>40009.144444444442</c:v>
                </c:pt>
                <c:pt idx="4529">
                  <c:v>40009.145138888889</c:v>
                </c:pt>
                <c:pt idx="4530">
                  <c:v>40009.145833333336</c:v>
                </c:pt>
                <c:pt idx="4531">
                  <c:v>40009.146527777782</c:v>
                </c:pt>
                <c:pt idx="4532">
                  <c:v>40009.147222222222</c:v>
                </c:pt>
                <c:pt idx="4533">
                  <c:v>40009.147916666654</c:v>
                </c:pt>
                <c:pt idx="4534">
                  <c:v>40009.148611111108</c:v>
                </c:pt>
                <c:pt idx="4535">
                  <c:v>40009.149305555555</c:v>
                </c:pt>
                <c:pt idx="4536">
                  <c:v>40009.15</c:v>
                </c:pt>
                <c:pt idx="4537">
                  <c:v>40009.150694444535</c:v>
                </c:pt>
                <c:pt idx="4538">
                  <c:v>40009.151388888888</c:v>
                </c:pt>
                <c:pt idx="4539">
                  <c:v>40009.152083333334</c:v>
                </c:pt>
                <c:pt idx="4540">
                  <c:v>40009.152777777781</c:v>
                </c:pt>
                <c:pt idx="4541">
                  <c:v>40009.15347222222</c:v>
                </c:pt>
                <c:pt idx="4542">
                  <c:v>40009.154166666609</c:v>
                </c:pt>
                <c:pt idx="4543">
                  <c:v>40009.154861111114</c:v>
                </c:pt>
                <c:pt idx="4544">
                  <c:v>40009.155555555553</c:v>
                </c:pt>
                <c:pt idx="4545">
                  <c:v>40009.156250000058</c:v>
                </c:pt>
                <c:pt idx="4546">
                  <c:v>40009.156944444527</c:v>
                </c:pt>
                <c:pt idx="4547">
                  <c:v>40009.157638888893</c:v>
                </c:pt>
                <c:pt idx="4548">
                  <c:v>40009.158333333333</c:v>
                </c:pt>
                <c:pt idx="4549">
                  <c:v>40009.15902777778</c:v>
                </c:pt>
                <c:pt idx="4550">
                  <c:v>40009.159722222204</c:v>
                </c:pt>
                <c:pt idx="4551">
                  <c:v>40009.160416666607</c:v>
                </c:pt>
                <c:pt idx="4552">
                  <c:v>40009.161111111003</c:v>
                </c:pt>
                <c:pt idx="4553">
                  <c:v>40009.161805555501</c:v>
                </c:pt>
                <c:pt idx="4554">
                  <c:v>40009.162499999999</c:v>
                </c:pt>
                <c:pt idx="4555">
                  <c:v>40009.163194444445</c:v>
                </c:pt>
                <c:pt idx="4556">
                  <c:v>40009.163888888885</c:v>
                </c:pt>
                <c:pt idx="4557">
                  <c:v>40009.164583333324</c:v>
                </c:pt>
                <c:pt idx="4558">
                  <c:v>40009.165277777778</c:v>
                </c:pt>
                <c:pt idx="4559">
                  <c:v>40009.165972222225</c:v>
                </c:pt>
                <c:pt idx="4560">
                  <c:v>40009.166666666591</c:v>
                </c:pt>
                <c:pt idx="4561">
                  <c:v>40009.167361111002</c:v>
                </c:pt>
                <c:pt idx="4562">
                  <c:v>40009.168055555558</c:v>
                </c:pt>
                <c:pt idx="4563">
                  <c:v>40009.168749999997</c:v>
                </c:pt>
                <c:pt idx="4564">
                  <c:v>40009.169444444444</c:v>
                </c:pt>
                <c:pt idx="4565">
                  <c:v>40009.170138888891</c:v>
                </c:pt>
                <c:pt idx="4566">
                  <c:v>40009.17083333333</c:v>
                </c:pt>
                <c:pt idx="4567">
                  <c:v>40009.171527777777</c:v>
                </c:pt>
                <c:pt idx="4568">
                  <c:v>40009.172222222223</c:v>
                </c:pt>
                <c:pt idx="4569">
                  <c:v>40009.17291666667</c:v>
                </c:pt>
                <c:pt idx="4570">
                  <c:v>40009.173611111051</c:v>
                </c:pt>
                <c:pt idx="4571">
                  <c:v>40009.174305555556</c:v>
                </c:pt>
                <c:pt idx="4572">
                  <c:v>40009.175000000003</c:v>
                </c:pt>
                <c:pt idx="4573">
                  <c:v>40009.175694444442</c:v>
                </c:pt>
                <c:pt idx="4574">
                  <c:v>40009.176388888889</c:v>
                </c:pt>
                <c:pt idx="4575">
                  <c:v>40009.17708333327</c:v>
                </c:pt>
                <c:pt idx="4576">
                  <c:v>40009.177777777775</c:v>
                </c:pt>
                <c:pt idx="4577">
                  <c:v>40009.178472222222</c:v>
                </c:pt>
                <c:pt idx="4578">
                  <c:v>40009.179166666574</c:v>
                </c:pt>
                <c:pt idx="4579">
                  <c:v>40009.179861111043</c:v>
                </c:pt>
                <c:pt idx="4580">
                  <c:v>40009.180555555562</c:v>
                </c:pt>
                <c:pt idx="4581">
                  <c:v>40009.181250000001</c:v>
                </c:pt>
                <c:pt idx="4582">
                  <c:v>40009.181944444441</c:v>
                </c:pt>
                <c:pt idx="4583">
                  <c:v>40009.182638888953</c:v>
                </c:pt>
                <c:pt idx="4584">
                  <c:v>40009.183333333334</c:v>
                </c:pt>
                <c:pt idx="4585">
                  <c:v>40009.184027777781</c:v>
                </c:pt>
                <c:pt idx="4586">
                  <c:v>40009.18472222222</c:v>
                </c:pt>
                <c:pt idx="4587">
                  <c:v>40009.185416666609</c:v>
                </c:pt>
                <c:pt idx="4588">
                  <c:v>40009.186111111114</c:v>
                </c:pt>
                <c:pt idx="4589">
                  <c:v>40009.186805555553</c:v>
                </c:pt>
                <c:pt idx="4590">
                  <c:v>40009.1875</c:v>
                </c:pt>
                <c:pt idx="4591">
                  <c:v>40009.188194444527</c:v>
                </c:pt>
                <c:pt idx="4592">
                  <c:v>40009.188888888893</c:v>
                </c:pt>
                <c:pt idx="4593">
                  <c:v>40009.189583333326</c:v>
                </c:pt>
                <c:pt idx="4594">
                  <c:v>40009.19027777778</c:v>
                </c:pt>
                <c:pt idx="4595">
                  <c:v>40009.190972222204</c:v>
                </c:pt>
                <c:pt idx="4596">
                  <c:v>40009.191666666564</c:v>
                </c:pt>
                <c:pt idx="4597">
                  <c:v>40009.192361111003</c:v>
                </c:pt>
                <c:pt idx="4598">
                  <c:v>40009.193055555501</c:v>
                </c:pt>
                <c:pt idx="4599">
                  <c:v>40009.193749999984</c:v>
                </c:pt>
                <c:pt idx="4600">
                  <c:v>40009.194444444445</c:v>
                </c:pt>
                <c:pt idx="4601">
                  <c:v>40009.195138888885</c:v>
                </c:pt>
                <c:pt idx="4602">
                  <c:v>40009.195833333324</c:v>
                </c:pt>
                <c:pt idx="4603">
                  <c:v>40009.196527777778</c:v>
                </c:pt>
                <c:pt idx="4604">
                  <c:v>40009.197222222225</c:v>
                </c:pt>
                <c:pt idx="4605">
                  <c:v>40009.197916666591</c:v>
                </c:pt>
                <c:pt idx="4606">
                  <c:v>40009.198611111104</c:v>
                </c:pt>
                <c:pt idx="4607">
                  <c:v>40009.199305555485</c:v>
                </c:pt>
                <c:pt idx="4608">
                  <c:v>40009.199999999997</c:v>
                </c:pt>
                <c:pt idx="4609">
                  <c:v>40009.200694444502</c:v>
                </c:pt>
                <c:pt idx="4610">
                  <c:v>40009.201388888876</c:v>
                </c:pt>
                <c:pt idx="4611">
                  <c:v>40009.202083333272</c:v>
                </c:pt>
                <c:pt idx="4612">
                  <c:v>40009.202777777777</c:v>
                </c:pt>
                <c:pt idx="4613">
                  <c:v>40009.203472222194</c:v>
                </c:pt>
                <c:pt idx="4614">
                  <c:v>40009.20416666659</c:v>
                </c:pt>
                <c:pt idx="4615">
                  <c:v>40009.204861111051</c:v>
                </c:pt>
                <c:pt idx="4616">
                  <c:v>40009.205555555556</c:v>
                </c:pt>
                <c:pt idx="4617">
                  <c:v>40009.206250000003</c:v>
                </c:pt>
                <c:pt idx="4618">
                  <c:v>40009.206944444442</c:v>
                </c:pt>
                <c:pt idx="4619">
                  <c:v>40009.207638888889</c:v>
                </c:pt>
                <c:pt idx="4620">
                  <c:v>40009.208333333336</c:v>
                </c:pt>
                <c:pt idx="4621">
                  <c:v>40009.209027777775</c:v>
                </c:pt>
                <c:pt idx="4622">
                  <c:v>40009.209722222186</c:v>
                </c:pt>
                <c:pt idx="4623">
                  <c:v>40009.210416666654</c:v>
                </c:pt>
                <c:pt idx="4624">
                  <c:v>40009.211111111043</c:v>
                </c:pt>
                <c:pt idx="4625">
                  <c:v>40009.211805555555</c:v>
                </c:pt>
                <c:pt idx="4626">
                  <c:v>40009.212500000001</c:v>
                </c:pt>
                <c:pt idx="4627">
                  <c:v>40009.213194444441</c:v>
                </c:pt>
                <c:pt idx="4628">
                  <c:v>40009.213888888888</c:v>
                </c:pt>
                <c:pt idx="4629">
                  <c:v>40009.214583333334</c:v>
                </c:pt>
                <c:pt idx="4630">
                  <c:v>40009.215277777781</c:v>
                </c:pt>
                <c:pt idx="4631">
                  <c:v>40009.21597222222</c:v>
                </c:pt>
                <c:pt idx="4632">
                  <c:v>40009.216666666609</c:v>
                </c:pt>
                <c:pt idx="4633">
                  <c:v>40009.217361111034</c:v>
                </c:pt>
                <c:pt idx="4634">
                  <c:v>40009.218055555553</c:v>
                </c:pt>
                <c:pt idx="4635">
                  <c:v>40009.21875</c:v>
                </c:pt>
                <c:pt idx="4636">
                  <c:v>40009.219444444447</c:v>
                </c:pt>
                <c:pt idx="4637">
                  <c:v>40009.220138888886</c:v>
                </c:pt>
                <c:pt idx="4638">
                  <c:v>40009.220833333326</c:v>
                </c:pt>
                <c:pt idx="4639">
                  <c:v>40009.221527777714</c:v>
                </c:pt>
                <c:pt idx="4640">
                  <c:v>40009.222222222204</c:v>
                </c:pt>
                <c:pt idx="4641">
                  <c:v>40009.222916666607</c:v>
                </c:pt>
                <c:pt idx="4642">
                  <c:v>40009.223611111003</c:v>
                </c:pt>
                <c:pt idx="4643">
                  <c:v>40009.224305555501</c:v>
                </c:pt>
                <c:pt idx="4644">
                  <c:v>40009.224999999999</c:v>
                </c:pt>
                <c:pt idx="4645">
                  <c:v>40009.225694444445</c:v>
                </c:pt>
                <c:pt idx="4646">
                  <c:v>40009.226388888885</c:v>
                </c:pt>
                <c:pt idx="4647">
                  <c:v>40009.227083333215</c:v>
                </c:pt>
                <c:pt idx="4648">
                  <c:v>40009.227777777713</c:v>
                </c:pt>
                <c:pt idx="4649">
                  <c:v>40009.228472222225</c:v>
                </c:pt>
                <c:pt idx="4650">
                  <c:v>40009.229166666562</c:v>
                </c:pt>
                <c:pt idx="4651">
                  <c:v>40009.229861111002</c:v>
                </c:pt>
                <c:pt idx="4652">
                  <c:v>40009.230555555558</c:v>
                </c:pt>
                <c:pt idx="4653">
                  <c:v>40009.231249999997</c:v>
                </c:pt>
                <c:pt idx="4654">
                  <c:v>40009.231944444444</c:v>
                </c:pt>
                <c:pt idx="4655">
                  <c:v>40009.232638888891</c:v>
                </c:pt>
                <c:pt idx="4656">
                  <c:v>40009.233333333272</c:v>
                </c:pt>
                <c:pt idx="4657">
                  <c:v>40009.234027777777</c:v>
                </c:pt>
                <c:pt idx="4658">
                  <c:v>40009.234722222194</c:v>
                </c:pt>
                <c:pt idx="4659">
                  <c:v>40009.23541666659</c:v>
                </c:pt>
                <c:pt idx="4660">
                  <c:v>40009.236111111051</c:v>
                </c:pt>
                <c:pt idx="4661">
                  <c:v>40009.236805555556</c:v>
                </c:pt>
                <c:pt idx="4662">
                  <c:v>40009.237499999996</c:v>
                </c:pt>
                <c:pt idx="4663">
                  <c:v>40009.238194444442</c:v>
                </c:pt>
                <c:pt idx="4664">
                  <c:v>40009.238888888889</c:v>
                </c:pt>
                <c:pt idx="4665">
                  <c:v>40009.23958333327</c:v>
                </c:pt>
                <c:pt idx="4666">
                  <c:v>40009.240277777782</c:v>
                </c:pt>
                <c:pt idx="4667">
                  <c:v>40009.240972222222</c:v>
                </c:pt>
                <c:pt idx="4668">
                  <c:v>40009.241666666574</c:v>
                </c:pt>
                <c:pt idx="4669">
                  <c:v>40009.242361111043</c:v>
                </c:pt>
                <c:pt idx="4670">
                  <c:v>40009.243055555555</c:v>
                </c:pt>
                <c:pt idx="4671">
                  <c:v>40009.243749999994</c:v>
                </c:pt>
                <c:pt idx="4672">
                  <c:v>40009.244444444441</c:v>
                </c:pt>
                <c:pt idx="4673">
                  <c:v>40009.245138888888</c:v>
                </c:pt>
                <c:pt idx="4674">
                  <c:v>40009.245833333334</c:v>
                </c:pt>
                <c:pt idx="4675">
                  <c:v>40009.246527777781</c:v>
                </c:pt>
                <c:pt idx="4676">
                  <c:v>40009.24722222222</c:v>
                </c:pt>
                <c:pt idx="4677">
                  <c:v>40009.247916666609</c:v>
                </c:pt>
                <c:pt idx="4678">
                  <c:v>40009.248611111114</c:v>
                </c:pt>
                <c:pt idx="4679">
                  <c:v>40009.249305555524</c:v>
                </c:pt>
                <c:pt idx="4680">
                  <c:v>40009.25</c:v>
                </c:pt>
                <c:pt idx="4681">
                  <c:v>40009.250694444527</c:v>
                </c:pt>
                <c:pt idx="4682">
                  <c:v>40009.251388888886</c:v>
                </c:pt>
                <c:pt idx="4683">
                  <c:v>40009.252083333326</c:v>
                </c:pt>
                <c:pt idx="4684">
                  <c:v>40009.25277777778</c:v>
                </c:pt>
                <c:pt idx="4685">
                  <c:v>40009.253472222204</c:v>
                </c:pt>
                <c:pt idx="4686">
                  <c:v>40009.254166666607</c:v>
                </c:pt>
                <c:pt idx="4687">
                  <c:v>40009.254861111105</c:v>
                </c:pt>
                <c:pt idx="4688">
                  <c:v>40009.255555555559</c:v>
                </c:pt>
                <c:pt idx="4689">
                  <c:v>40009.256250000013</c:v>
                </c:pt>
                <c:pt idx="4690">
                  <c:v>40009.256944444511</c:v>
                </c:pt>
                <c:pt idx="4691">
                  <c:v>40009.257638888892</c:v>
                </c:pt>
                <c:pt idx="4692">
                  <c:v>40009.258333333331</c:v>
                </c:pt>
                <c:pt idx="4693">
                  <c:v>40009.259027777778</c:v>
                </c:pt>
                <c:pt idx="4694">
                  <c:v>40009.259722222225</c:v>
                </c:pt>
                <c:pt idx="4695">
                  <c:v>40009.260416666591</c:v>
                </c:pt>
                <c:pt idx="4696">
                  <c:v>40009.261111111002</c:v>
                </c:pt>
                <c:pt idx="4697">
                  <c:v>40009.261805555485</c:v>
                </c:pt>
                <c:pt idx="4698">
                  <c:v>40009.262499999997</c:v>
                </c:pt>
                <c:pt idx="4699">
                  <c:v>40009.263194444444</c:v>
                </c:pt>
                <c:pt idx="4700">
                  <c:v>40009.263888888876</c:v>
                </c:pt>
                <c:pt idx="4701">
                  <c:v>40009.264583333272</c:v>
                </c:pt>
                <c:pt idx="4702">
                  <c:v>40009.265277777777</c:v>
                </c:pt>
                <c:pt idx="4703">
                  <c:v>40009.265972222194</c:v>
                </c:pt>
                <c:pt idx="4704">
                  <c:v>40009.26666666659</c:v>
                </c:pt>
                <c:pt idx="4705">
                  <c:v>40009.267361110993</c:v>
                </c:pt>
                <c:pt idx="4706">
                  <c:v>40009.268055555556</c:v>
                </c:pt>
                <c:pt idx="4707">
                  <c:v>40009.268749999996</c:v>
                </c:pt>
                <c:pt idx="4708">
                  <c:v>40009.269444444435</c:v>
                </c:pt>
                <c:pt idx="4709">
                  <c:v>40009.270138888889</c:v>
                </c:pt>
                <c:pt idx="4710">
                  <c:v>40009.270833333336</c:v>
                </c:pt>
                <c:pt idx="4711">
                  <c:v>40009.271527777775</c:v>
                </c:pt>
                <c:pt idx="4712">
                  <c:v>40009.272222222222</c:v>
                </c:pt>
                <c:pt idx="4713">
                  <c:v>40009.272916666654</c:v>
                </c:pt>
                <c:pt idx="4714">
                  <c:v>40009.273611111043</c:v>
                </c:pt>
                <c:pt idx="4715">
                  <c:v>40009.274305555555</c:v>
                </c:pt>
                <c:pt idx="4716">
                  <c:v>40009.275000000001</c:v>
                </c:pt>
                <c:pt idx="4717">
                  <c:v>40009.275694444441</c:v>
                </c:pt>
                <c:pt idx="4718">
                  <c:v>40009.276388888888</c:v>
                </c:pt>
                <c:pt idx="4719">
                  <c:v>40009.277083333247</c:v>
                </c:pt>
                <c:pt idx="4720">
                  <c:v>40009.277777777774</c:v>
                </c:pt>
                <c:pt idx="4721">
                  <c:v>40009.27847222222</c:v>
                </c:pt>
                <c:pt idx="4722">
                  <c:v>40009.279166666573</c:v>
                </c:pt>
                <c:pt idx="4723">
                  <c:v>40009.279861111034</c:v>
                </c:pt>
                <c:pt idx="4724">
                  <c:v>40009.280555555553</c:v>
                </c:pt>
                <c:pt idx="4725">
                  <c:v>40009.28125</c:v>
                </c:pt>
                <c:pt idx="4726">
                  <c:v>40009.281944444447</c:v>
                </c:pt>
                <c:pt idx="4727">
                  <c:v>40009.282638888893</c:v>
                </c:pt>
                <c:pt idx="4728">
                  <c:v>40009.283333333326</c:v>
                </c:pt>
                <c:pt idx="4729">
                  <c:v>40009.28402777778</c:v>
                </c:pt>
                <c:pt idx="4730">
                  <c:v>40009.284722222204</c:v>
                </c:pt>
                <c:pt idx="4731">
                  <c:v>40009.285416666607</c:v>
                </c:pt>
                <c:pt idx="4732">
                  <c:v>40009.286111111105</c:v>
                </c:pt>
                <c:pt idx="4733">
                  <c:v>40009.286805555559</c:v>
                </c:pt>
                <c:pt idx="4734">
                  <c:v>40009.287499999999</c:v>
                </c:pt>
                <c:pt idx="4735">
                  <c:v>40009.288194444511</c:v>
                </c:pt>
                <c:pt idx="4736">
                  <c:v>40009.288888888892</c:v>
                </c:pt>
                <c:pt idx="4737">
                  <c:v>40009.289583333324</c:v>
                </c:pt>
                <c:pt idx="4738">
                  <c:v>40009.290277777778</c:v>
                </c:pt>
                <c:pt idx="4739">
                  <c:v>40009.290972222225</c:v>
                </c:pt>
                <c:pt idx="4740">
                  <c:v>40009.291666666562</c:v>
                </c:pt>
                <c:pt idx="4741">
                  <c:v>40009.292361111002</c:v>
                </c:pt>
                <c:pt idx="4742">
                  <c:v>40009.293055555485</c:v>
                </c:pt>
                <c:pt idx="4743">
                  <c:v>40009.293749999975</c:v>
                </c:pt>
                <c:pt idx="4744">
                  <c:v>40009.294444444444</c:v>
                </c:pt>
                <c:pt idx="4745">
                  <c:v>40009.295138888876</c:v>
                </c:pt>
                <c:pt idx="4746">
                  <c:v>40009.295833333272</c:v>
                </c:pt>
                <c:pt idx="4747">
                  <c:v>40009.296527777777</c:v>
                </c:pt>
                <c:pt idx="4748">
                  <c:v>40009.297222222194</c:v>
                </c:pt>
                <c:pt idx="4749">
                  <c:v>40009.29791666659</c:v>
                </c:pt>
                <c:pt idx="4750">
                  <c:v>40009.298611111051</c:v>
                </c:pt>
                <c:pt idx="4751">
                  <c:v>40009.299305555469</c:v>
                </c:pt>
                <c:pt idx="4752">
                  <c:v>40009.300000000003</c:v>
                </c:pt>
                <c:pt idx="4753">
                  <c:v>40009.300694444544</c:v>
                </c:pt>
                <c:pt idx="4754">
                  <c:v>40009.301388888889</c:v>
                </c:pt>
                <c:pt idx="4755">
                  <c:v>40009.302083333336</c:v>
                </c:pt>
                <c:pt idx="4756">
                  <c:v>40009.302777777782</c:v>
                </c:pt>
                <c:pt idx="4757">
                  <c:v>40009.303472222222</c:v>
                </c:pt>
                <c:pt idx="4758">
                  <c:v>40009.304166666654</c:v>
                </c:pt>
                <c:pt idx="4759">
                  <c:v>40009.304861111108</c:v>
                </c:pt>
                <c:pt idx="4760">
                  <c:v>40009.305555555562</c:v>
                </c:pt>
                <c:pt idx="4761">
                  <c:v>40009.30625000006</c:v>
                </c:pt>
                <c:pt idx="4762">
                  <c:v>40009.306944444535</c:v>
                </c:pt>
                <c:pt idx="4763">
                  <c:v>40009.307638888953</c:v>
                </c:pt>
                <c:pt idx="4764">
                  <c:v>40009.308333333342</c:v>
                </c:pt>
                <c:pt idx="4765">
                  <c:v>40009.309027777781</c:v>
                </c:pt>
                <c:pt idx="4766">
                  <c:v>40009.30972222222</c:v>
                </c:pt>
                <c:pt idx="4767">
                  <c:v>40009.310416666667</c:v>
                </c:pt>
                <c:pt idx="4768">
                  <c:v>40009.311111111114</c:v>
                </c:pt>
                <c:pt idx="4769">
                  <c:v>40009.311805555553</c:v>
                </c:pt>
                <c:pt idx="4770">
                  <c:v>40009.312500000058</c:v>
                </c:pt>
                <c:pt idx="4771">
                  <c:v>40009.313194444527</c:v>
                </c:pt>
                <c:pt idx="4772">
                  <c:v>40009.313888888893</c:v>
                </c:pt>
                <c:pt idx="4773">
                  <c:v>40009.314583333333</c:v>
                </c:pt>
                <c:pt idx="4774">
                  <c:v>40009.315277777838</c:v>
                </c:pt>
                <c:pt idx="4775">
                  <c:v>40009.315972222219</c:v>
                </c:pt>
                <c:pt idx="4776">
                  <c:v>40009.316666666666</c:v>
                </c:pt>
                <c:pt idx="4777">
                  <c:v>40009.317361111105</c:v>
                </c:pt>
                <c:pt idx="4778">
                  <c:v>40009.318055555603</c:v>
                </c:pt>
                <c:pt idx="4779">
                  <c:v>40009.318750000013</c:v>
                </c:pt>
                <c:pt idx="4780">
                  <c:v>40009.319444444511</c:v>
                </c:pt>
                <c:pt idx="4781">
                  <c:v>40009.320138888892</c:v>
                </c:pt>
                <c:pt idx="4782">
                  <c:v>40009.320833333331</c:v>
                </c:pt>
                <c:pt idx="4783">
                  <c:v>40009.321527777778</c:v>
                </c:pt>
                <c:pt idx="4784">
                  <c:v>40009.322222222232</c:v>
                </c:pt>
                <c:pt idx="4785">
                  <c:v>40009.322916666664</c:v>
                </c:pt>
                <c:pt idx="4786">
                  <c:v>40009.323611111104</c:v>
                </c:pt>
                <c:pt idx="4787">
                  <c:v>40009.324305555558</c:v>
                </c:pt>
                <c:pt idx="4788">
                  <c:v>40009.325000000004</c:v>
                </c:pt>
                <c:pt idx="4789">
                  <c:v>40009.325694444502</c:v>
                </c:pt>
                <c:pt idx="4790">
                  <c:v>40009.326388888891</c:v>
                </c:pt>
                <c:pt idx="4791">
                  <c:v>40009.327083333272</c:v>
                </c:pt>
                <c:pt idx="4792">
                  <c:v>40009.327777777777</c:v>
                </c:pt>
                <c:pt idx="4793">
                  <c:v>40009.328472222223</c:v>
                </c:pt>
                <c:pt idx="4794">
                  <c:v>40009.32916666659</c:v>
                </c:pt>
                <c:pt idx="4795">
                  <c:v>40009.329861111051</c:v>
                </c:pt>
                <c:pt idx="4796">
                  <c:v>40009.330555555563</c:v>
                </c:pt>
                <c:pt idx="4797">
                  <c:v>40009.331250000003</c:v>
                </c:pt>
                <c:pt idx="4798">
                  <c:v>40009.331944444442</c:v>
                </c:pt>
                <c:pt idx="4799">
                  <c:v>40009.332638888969</c:v>
                </c:pt>
                <c:pt idx="4800">
                  <c:v>40009.333333333336</c:v>
                </c:pt>
                <c:pt idx="4801">
                  <c:v>40009.334027777782</c:v>
                </c:pt>
                <c:pt idx="4802">
                  <c:v>40009.334722222222</c:v>
                </c:pt>
                <c:pt idx="4803">
                  <c:v>40009.335416666654</c:v>
                </c:pt>
                <c:pt idx="4804">
                  <c:v>40009.336111111108</c:v>
                </c:pt>
                <c:pt idx="4805">
                  <c:v>40009.336805555562</c:v>
                </c:pt>
                <c:pt idx="4806">
                  <c:v>40009.337500000001</c:v>
                </c:pt>
                <c:pt idx="4807">
                  <c:v>40009.338194444535</c:v>
                </c:pt>
                <c:pt idx="4808">
                  <c:v>40009.338888888953</c:v>
                </c:pt>
                <c:pt idx="4809">
                  <c:v>40009.339583333334</c:v>
                </c:pt>
                <c:pt idx="4810">
                  <c:v>40009.340277777846</c:v>
                </c:pt>
                <c:pt idx="4811">
                  <c:v>40009.340972222242</c:v>
                </c:pt>
                <c:pt idx="4812">
                  <c:v>40009.341666666609</c:v>
                </c:pt>
                <c:pt idx="4813">
                  <c:v>40009.342361111114</c:v>
                </c:pt>
                <c:pt idx="4814">
                  <c:v>40009.343055555553</c:v>
                </c:pt>
                <c:pt idx="4815">
                  <c:v>40009.34375</c:v>
                </c:pt>
                <c:pt idx="4816">
                  <c:v>40009.344444444527</c:v>
                </c:pt>
                <c:pt idx="4817">
                  <c:v>40009.345138888893</c:v>
                </c:pt>
                <c:pt idx="4818">
                  <c:v>40009.345833333333</c:v>
                </c:pt>
                <c:pt idx="4819">
                  <c:v>40009.346527777838</c:v>
                </c:pt>
                <c:pt idx="4820">
                  <c:v>40009.347222222219</c:v>
                </c:pt>
                <c:pt idx="4821">
                  <c:v>40009.347916666666</c:v>
                </c:pt>
                <c:pt idx="4822">
                  <c:v>40009.348611111112</c:v>
                </c:pt>
                <c:pt idx="4823">
                  <c:v>40009.349305555559</c:v>
                </c:pt>
                <c:pt idx="4824">
                  <c:v>40009.350000000013</c:v>
                </c:pt>
                <c:pt idx="4825">
                  <c:v>40009.350694444576</c:v>
                </c:pt>
                <c:pt idx="4826">
                  <c:v>40009.351388888892</c:v>
                </c:pt>
                <c:pt idx="4827">
                  <c:v>40009.352083333331</c:v>
                </c:pt>
                <c:pt idx="4828">
                  <c:v>40009.352777777793</c:v>
                </c:pt>
                <c:pt idx="4829">
                  <c:v>40009.353472222232</c:v>
                </c:pt>
                <c:pt idx="4830">
                  <c:v>40009.354166666664</c:v>
                </c:pt>
                <c:pt idx="4831">
                  <c:v>40009.354861111111</c:v>
                </c:pt>
                <c:pt idx="4832">
                  <c:v>40009.355555555601</c:v>
                </c:pt>
                <c:pt idx="4833">
                  <c:v>40009.356250000084</c:v>
                </c:pt>
                <c:pt idx="4834">
                  <c:v>40009.35694444456</c:v>
                </c:pt>
                <c:pt idx="4835">
                  <c:v>40009.357638888985</c:v>
                </c:pt>
                <c:pt idx="4836">
                  <c:v>40009.358333333395</c:v>
                </c:pt>
                <c:pt idx="4837">
                  <c:v>40009.359027777791</c:v>
                </c:pt>
                <c:pt idx="4838">
                  <c:v>40009.359722222223</c:v>
                </c:pt>
                <c:pt idx="4839">
                  <c:v>40009.36041666667</c:v>
                </c:pt>
                <c:pt idx="4840">
                  <c:v>40009.361111111051</c:v>
                </c:pt>
                <c:pt idx="4841">
                  <c:v>40009.361805555556</c:v>
                </c:pt>
                <c:pt idx="4842">
                  <c:v>40009.362500000003</c:v>
                </c:pt>
                <c:pt idx="4843">
                  <c:v>40009.363194444442</c:v>
                </c:pt>
                <c:pt idx="4844">
                  <c:v>40009.363888888889</c:v>
                </c:pt>
                <c:pt idx="4845">
                  <c:v>40009.364583333336</c:v>
                </c:pt>
                <c:pt idx="4846">
                  <c:v>40009.365277777782</c:v>
                </c:pt>
                <c:pt idx="4847">
                  <c:v>40009.365972222222</c:v>
                </c:pt>
                <c:pt idx="4848">
                  <c:v>40009.366666666654</c:v>
                </c:pt>
                <c:pt idx="4849">
                  <c:v>40009.367361111043</c:v>
                </c:pt>
                <c:pt idx="4850">
                  <c:v>40009.368055555562</c:v>
                </c:pt>
                <c:pt idx="4851">
                  <c:v>40009.368750000001</c:v>
                </c:pt>
                <c:pt idx="4852">
                  <c:v>40009.369444444441</c:v>
                </c:pt>
                <c:pt idx="4853">
                  <c:v>40009.370138888953</c:v>
                </c:pt>
                <c:pt idx="4854">
                  <c:v>40009.370833333342</c:v>
                </c:pt>
                <c:pt idx="4855">
                  <c:v>40009.371527777781</c:v>
                </c:pt>
                <c:pt idx="4856">
                  <c:v>40009.372222222242</c:v>
                </c:pt>
                <c:pt idx="4857">
                  <c:v>40009.372916666667</c:v>
                </c:pt>
                <c:pt idx="4858">
                  <c:v>40009.373611111114</c:v>
                </c:pt>
                <c:pt idx="4859">
                  <c:v>40009.374305555553</c:v>
                </c:pt>
                <c:pt idx="4860">
                  <c:v>40009.375</c:v>
                </c:pt>
                <c:pt idx="4861">
                  <c:v>40009.375694444527</c:v>
                </c:pt>
                <c:pt idx="4862">
                  <c:v>40009.376388888893</c:v>
                </c:pt>
                <c:pt idx="4863">
                  <c:v>40009.377083333326</c:v>
                </c:pt>
                <c:pt idx="4864">
                  <c:v>40009.37777777778</c:v>
                </c:pt>
                <c:pt idx="4865">
                  <c:v>40009.378472222219</c:v>
                </c:pt>
                <c:pt idx="4866">
                  <c:v>40009.379166666607</c:v>
                </c:pt>
                <c:pt idx="4867">
                  <c:v>40009.379861111105</c:v>
                </c:pt>
                <c:pt idx="4868">
                  <c:v>40009.380555555603</c:v>
                </c:pt>
                <c:pt idx="4869">
                  <c:v>40009.381250000013</c:v>
                </c:pt>
                <c:pt idx="4870">
                  <c:v>40009.381944444511</c:v>
                </c:pt>
                <c:pt idx="4871">
                  <c:v>40009.382638888994</c:v>
                </c:pt>
                <c:pt idx="4872">
                  <c:v>40009.383333333331</c:v>
                </c:pt>
                <c:pt idx="4873">
                  <c:v>40009.384027777793</c:v>
                </c:pt>
                <c:pt idx="4874">
                  <c:v>40009.384722222232</c:v>
                </c:pt>
                <c:pt idx="4875">
                  <c:v>40009.385416666664</c:v>
                </c:pt>
                <c:pt idx="4876">
                  <c:v>40009.386111111111</c:v>
                </c:pt>
                <c:pt idx="4877">
                  <c:v>40009.386805555601</c:v>
                </c:pt>
                <c:pt idx="4878">
                  <c:v>40009.387500000012</c:v>
                </c:pt>
                <c:pt idx="4879">
                  <c:v>40009.38819444456</c:v>
                </c:pt>
                <c:pt idx="4880">
                  <c:v>40009.388888888985</c:v>
                </c:pt>
                <c:pt idx="4881">
                  <c:v>40009.38958333333</c:v>
                </c:pt>
                <c:pt idx="4882">
                  <c:v>40009.390277777791</c:v>
                </c:pt>
                <c:pt idx="4883">
                  <c:v>40009.390972222223</c:v>
                </c:pt>
                <c:pt idx="4884">
                  <c:v>40009.39166666659</c:v>
                </c:pt>
                <c:pt idx="4885">
                  <c:v>40009.392361111051</c:v>
                </c:pt>
                <c:pt idx="4886">
                  <c:v>40009.393055555556</c:v>
                </c:pt>
                <c:pt idx="4887">
                  <c:v>40009.393749999996</c:v>
                </c:pt>
                <c:pt idx="4888">
                  <c:v>40009.394444444442</c:v>
                </c:pt>
                <c:pt idx="4889">
                  <c:v>40009.395138888889</c:v>
                </c:pt>
                <c:pt idx="4890">
                  <c:v>40009.395833333336</c:v>
                </c:pt>
                <c:pt idx="4891">
                  <c:v>40009.396527777782</c:v>
                </c:pt>
                <c:pt idx="4892">
                  <c:v>40009.397222222222</c:v>
                </c:pt>
                <c:pt idx="4893">
                  <c:v>40009.397916666654</c:v>
                </c:pt>
                <c:pt idx="4894">
                  <c:v>40009.398611111108</c:v>
                </c:pt>
                <c:pt idx="4895">
                  <c:v>40009.399305555555</c:v>
                </c:pt>
                <c:pt idx="4896">
                  <c:v>40009.4</c:v>
                </c:pt>
                <c:pt idx="4897">
                  <c:v>40009.400694444535</c:v>
                </c:pt>
                <c:pt idx="4898">
                  <c:v>40009.401388888888</c:v>
                </c:pt>
                <c:pt idx="4899">
                  <c:v>40009.402083333334</c:v>
                </c:pt>
                <c:pt idx="4900">
                  <c:v>40009.402777777781</c:v>
                </c:pt>
                <c:pt idx="4901">
                  <c:v>40009.40347222222</c:v>
                </c:pt>
                <c:pt idx="4902">
                  <c:v>40009.404166666609</c:v>
                </c:pt>
                <c:pt idx="4903">
                  <c:v>40009.404861111114</c:v>
                </c:pt>
                <c:pt idx="4904">
                  <c:v>40009.405555555553</c:v>
                </c:pt>
                <c:pt idx="4905">
                  <c:v>40009.406250000058</c:v>
                </c:pt>
                <c:pt idx="4906">
                  <c:v>40009.406944444527</c:v>
                </c:pt>
                <c:pt idx="4907">
                  <c:v>40009.407638888893</c:v>
                </c:pt>
                <c:pt idx="4908">
                  <c:v>40009.408333333333</c:v>
                </c:pt>
                <c:pt idx="4909">
                  <c:v>40009.40902777778</c:v>
                </c:pt>
                <c:pt idx="4910">
                  <c:v>40009.409722222204</c:v>
                </c:pt>
                <c:pt idx="4911">
                  <c:v>40009.410416666666</c:v>
                </c:pt>
                <c:pt idx="4912">
                  <c:v>40009.411111111105</c:v>
                </c:pt>
                <c:pt idx="4913">
                  <c:v>40009.411805555559</c:v>
                </c:pt>
                <c:pt idx="4914">
                  <c:v>40009.412500000013</c:v>
                </c:pt>
                <c:pt idx="4915">
                  <c:v>40009.413194444511</c:v>
                </c:pt>
                <c:pt idx="4916">
                  <c:v>40009.413888888892</c:v>
                </c:pt>
                <c:pt idx="4917">
                  <c:v>40009.414583333331</c:v>
                </c:pt>
                <c:pt idx="4918">
                  <c:v>40009.415277777793</c:v>
                </c:pt>
                <c:pt idx="4919">
                  <c:v>40009.415972222232</c:v>
                </c:pt>
                <c:pt idx="4920">
                  <c:v>40009.416666666664</c:v>
                </c:pt>
                <c:pt idx="4921">
                  <c:v>40009.417361111104</c:v>
                </c:pt>
                <c:pt idx="4922">
                  <c:v>40009.418055555601</c:v>
                </c:pt>
                <c:pt idx="4923">
                  <c:v>40009.418750000012</c:v>
                </c:pt>
                <c:pt idx="4924">
                  <c:v>40009.419444444502</c:v>
                </c:pt>
                <c:pt idx="4925">
                  <c:v>40009.420138888891</c:v>
                </c:pt>
                <c:pt idx="4926">
                  <c:v>40009.42083333333</c:v>
                </c:pt>
                <c:pt idx="4927">
                  <c:v>40009.421527777777</c:v>
                </c:pt>
                <c:pt idx="4928">
                  <c:v>40009.422222222223</c:v>
                </c:pt>
                <c:pt idx="4929">
                  <c:v>40009.42291666667</c:v>
                </c:pt>
                <c:pt idx="4930">
                  <c:v>40009.423611111051</c:v>
                </c:pt>
                <c:pt idx="4931">
                  <c:v>40009.424305555556</c:v>
                </c:pt>
                <c:pt idx="4932">
                  <c:v>40009.425000000003</c:v>
                </c:pt>
                <c:pt idx="4933">
                  <c:v>40009.425694444442</c:v>
                </c:pt>
                <c:pt idx="4934">
                  <c:v>40009.426388888889</c:v>
                </c:pt>
                <c:pt idx="4935">
                  <c:v>40009.42708333327</c:v>
                </c:pt>
                <c:pt idx="4936">
                  <c:v>40009.427777777775</c:v>
                </c:pt>
                <c:pt idx="4937">
                  <c:v>40009.428472222222</c:v>
                </c:pt>
                <c:pt idx="4938">
                  <c:v>40009.429166666574</c:v>
                </c:pt>
                <c:pt idx="4939">
                  <c:v>40009.429861111043</c:v>
                </c:pt>
                <c:pt idx="4940">
                  <c:v>40009.430555555562</c:v>
                </c:pt>
                <c:pt idx="4941">
                  <c:v>40009.431250000001</c:v>
                </c:pt>
                <c:pt idx="4942">
                  <c:v>40009.431944444441</c:v>
                </c:pt>
                <c:pt idx="4943">
                  <c:v>40009.432638888953</c:v>
                </c:pt>
                <c:pt idx="4944">
                  <c:v>40009.433333333334</c:v>
                </c:pt>
                <c:pt idx="4945">
                  <c:v>40009.434027777781</c:v>
                </c:pt>
                <c:pt idx="4946">
                  <c:v>40009.43472222222</c:v>
                </c:pt>
                <c:pt idx="4947">
                  <c:v>40009.435416666609</c:v>
                </c:pt>
                <c:pt idx="4948">
                  <c:v>40009.436111111114</c:v>
                </c:pt>
                <c:pt idx="4949">
                  <c:v>40009.436805555553</c:v>
                </c:pt>
                <c:pt idx="4950">
                  <c:v>40009.4375</c:v>
                </c:pt>
                <c:pt idx="4951">
                  <c:v>40009.438194444527</c:v>
                </c:pt>
                <c:pt idx="4952">
                  <c:v>40009.438888888893</c:v>
                </c:pt>
                <c:pt idx="4953">
                  <c:v>40009.439583333326</c:v>
                </c:pt>
                <c:pt idx="4954">
                  <c:v>40009.440277777838</c:v>
                </c:pt>
                <c:pt idx="4955">
                  <c:v>40009.440972222219</c:v>
                </c:pt>
                <c:pt idx="4956">
                  <c:v>40009.441666666607</c:v>
                </c:pt>
                <c:pt idx="4957">
                  <c:v>40009.442361111105</c:v>
                </c:pt>
                <c:pt idx="4958">
                  <c:v>40009.443055555559</c:v>
                </c:pt>
                <c:pt idx="4959">
                  <c:v>40009.443749999999</c:v>
                </c:pt>
                <c:pt idx="4960">
                  <c:v>40009.444444444511</c:v>
                </c:pt>
                <c:pt idx="4961">
                  <c:v>40009.445138888892</c:v>
                </c:pt>
                <c:pt idx="4962">
                  <c:v>40009.445833333331</c:v>
                </c:pt>
                <c:pt idx="4963">
                  <c:v>40009.446527777793</c:v>
                </c:pt>
                <c:pt idx="4964">
                  <c:v>40009.447222222232</c:v>
                </c:pt>
                <c:pt idx="4965">
                  <c:v>40009.447916666664</c:v>
                </c:pt>
                <c:pt idx="4966">
                  <c:v>40009.448611111111</c:v>
                </c:pt>
                <c:pt idx="4967">
                  <c:v>40009.449305555558</c:v>
                </c:pt>
                <c:pt idx="4968">
                  <c:v>40009.450000000012</c:v>
                </c:pt>
                <c:pt idx="4969">
                  <c:v>40009.45069444456</c:v>
                </c:pt>
                <c:pt idx="4970">
                  <c:v>40009.451388888891</c:v>
                </c:pt>
                <c:pt idx="4971">
                  <c:v>40009.45208333333</c:v>
                </c:pt>
                <c:pt idx="4972">
                  <c:v>40009.452777777791</c:v>
                </c:pt>
                <c:pt idx="4973">
                  <c:v>40009.453472222223</c:v>
                </c:pt>
                <c:pt idx="4974">
                  <c:v>40009.45416666667</c:v>
                </c:pt>
                <c:pt idx="4975">
                  <c:v>40009.454861111109</c:v>
                </c:pt>
                <c:pt idx="4976">
                  <c:v>40009.455555555563</c:v>
                </c:pt>
                <c:pt idx="4977">
                  <c:v>40009.456250000076</c:v>
                </c:pt>
                <c:pt idx="4978">
                  <c:v>40009.456944444544</c:v>
                </c:pt>
                <c:pt idx="4979">
                  <c:v>40009.457638888969</c:v>
                </c:pt>
                <c:pt idx="4980">
                  <c:v>40009.458333333343</c:v>
                </c:pt>
                <c:pt idx="4981">
                  <c:v>40009.459027777782</c:v>
                </c:pt>
                <c:pt idx="4982">
                  <c:v>40009.459722222222</c:v>
                </c:pt>
                <c:pt idx="4983">
                  <c:v>40009.460416666654</c:v>
                </c:pt>
                <c:pt idx="4984">
                  <c:v>40009.461111111043</c:v>
                </c:pt>
                <c:pt idx="4985">
                  <c:v>40009.461805555555</c:v>
                </c:pt>
                <c:pt idx="4986">
                  <c:v>40009.462500000001</c:v>
                </c:pt>
                <c:pt idx="4987">
                  <c:v>40009.463194444441</c:v>
                </c:pt>
                <c:pt idx="4988">
                  <c:v>40009.463888888888</c:v>
                </c:pt>
                <c:pt idx="4989">
                  <c:v>40009.464583333334</c:v>
                </c:pt>
                <c:pt idx="4990">
                  <c:v>40009.465277777781</c:v>
                </c:pt>
                <c:pt idx="4991">
                  <c:v>40009.46597222222</c:v>
                </c:pt>
                <c:pt idx="4992">
                  <c:v>40009.466666666609</c:v>
                </c:pt>
                <c:pt idx="4993">
                  <c:v>40009.467361111034</c:v>
                </c:pt>
                <c:pt idx="4994">
                  <c:v>40009.468055555553</c:v>
                </c:pt>
                <c:pt idx="4995">
                  <c:v>40009.46875</c:v>
                </c:pt>
                <c:pt idx="4996">
                  <c:v>40009.469444444447</c:v>
                </c:pt>
                <c:pt idx="4997">
                  <c:v>40009.470138888893</c:v>
                </c:pt>
                <c:pt idx="4998">
                  <c:v>40009.470833333333</c:v>
                </c:pt>
                <c:pt idx="4999">
                  <c:v>40009.47152777778</c:v>
                </c:pt>
                <c:pt idx="5000">
                  <c:v>40009.472222222219</c:v>
                </c:pt>
                <c:pt idx="5001">
                  <c:v>40009.472916666666</c:v>
                </c:pt>
                <c:pt idx="5002">
                  <c:v>40009.473611111105</c:v>
                </c:pt>
                <c:pt idx="5003">
                  <c:v>40009.474305555559</c:v>
                </c:pt>
                <c:pt idx="5004">
                  <c:v>40009.475000000006</c:v>
                </c:pt>
                <c:pt idx="5005">
                  <c:v>40009.475694444511</c:v>
                </c:pt>
                <c:pt idx="5006">
                  <c:v>40009.476388888892</c:v>
                </c:pt>
                <c:pt idx="5007">
                  <c:v>40009.477083333324</c:v>
                </c:pt>
                <c:pt idx="5008">
                  <c:v>40009.477777777778</c:v>
                </c:pt>
                <c:pt idx="5009">
                  <c:v>40009.478472222232</c:v>
                </c:pt>
                <c:pt idx="5010">
                  <c:v>40009.479166666591</c:v>
                </c:pt>
                <c:pt idx="5011">
                  <c:v>40009.479861111104</c:v>
                </c:pt>
                <c:pt idx="5012">
                  <c:v>40009.480555555601</c:v>
                </c:pt>
                <c:pt idx="5013">
                  <c:v>40009.481250000012</c:v>
                </c:pt>
                <c:pt idx="5014">
                  <c:v>40009.481944444502</c:v>
                </c:pt>
                <c:pt idx="5015">
                  <c:v>40009.482638888985</c:v>
                </c:pt>
                <c:pt idx="5016">
                  <c:v>40009.48333333333</c:v>
                </c:pt>
                <c:pt idx="5017">
                  <c:v>40009.484027777791</c:v>
                </c:pt>
                <c:pt idx="5018">
                  <c:v>40009.484722222223</c:v>
                </c:pt>
                <c:pt idx="5019">
                  <c:v>40009.48541666667</c:v>
                </c:pt>
                <c:pt idx="5020">
                  <c:v>40009.486111111109</c:v>
                </c:pt>
                <c:pt idx="5021">
                  <c:v>40009.486805555563</c:v>
                </c:pt>
                <c:pt idx="5022">
                  <c:v>40009.487500000003</c:v>
                </c:pt>
                <c:pt idx="5023">
                  <c:v>40009.488194444544</c:v>
                </c:pt>
                <c:pt idx="5024">
                  <c:v>40009.488888888969</c:v>
                </c:pt>
                <c:pt idx="5025">
                  <c:v>40009.489583333336</c:v>
                </c:pt>
                <c:pt idx="5026">
                  <c:v>40009.490277777782</c:v>
                </c:pt>
                <c:pt idx="5027">
                  <c:v>40009.490972222222</c:v>
                </c:pt>
                <c:pt idx="5028">
                  <c:v>40009.491666666574</c:v>
                </c:pt>
                <c:pt idx="5029">
                  <c:v>40009.492361111043</c:v>
                </c:pt>
                <c:pt idx="5030">
                  <c:v>40009.493055555555</c:v>
                </c:pt>
                <c:pt idx="5031">
                  <c:v>40009.493749999994</c:v>
                </c:pt>
                <c:pt idx="5032">
                  <c:v>40009.494444444441</c:v>
                </c:pt>
                <c:pt idx="5033">
                  <c:v>40009.495138888888</c:v>
                </c:pt>
                <c:pt idx="5034">
                  <c:v>40009.495833333334</c:v>
                </c:pt>
                <c:pt idx="5035">
                  <c:v>40009.496527777781</c:v>
                </c:pt>
                <c:pt idx="5036">
                  <c:v>40009.49722222222</c:v>
                </c:pt>
                <c:pt idx="5037">
                  <c:v>40009.497916666609</c:v>
                </c:pt>
                <c:pt idx="5038">
                  <c:v>40009.498611111114</c:v>
                </c:pt>
                <c:pt idx="5039">
                  <c:v>40009.499305555524</c:v>
                </c:pt>
                <c:pt idx="5040">
                  <c:v>40009.5</c:v>
                </c:pt>
                <c:pt idx="5041">
                  <c:v>40009.500694444527</c:v>
                </c:pt>
                <c:pt idx="5042">
                  <c:v>40009.501388888886</c:v>
                </c:pt>
                <c:pt idx="5043">
                  <c:v>40009.502083333326</c:v>
                </c:pt>
                <c:pt idx="5044">
                  <c:v>40009.50277777778</c:v>
                </c:pt>
                <c:pt idx="5045">
                  <c:v>40009.503472222204</c:v>
                </c:pt>
                <c:pt idx="5046">
                  <c:v>40009.504166666607</c:v>
                </c:pt>
                <c:pt idx="5047">
                  <c:v>40009.504861111105</c:v>
                </c:pt>
                <c:pt idx="5048">
                  <c:v>40009.505555555559</c:v>
                </c:pt>
                <c:pt idx="5049">
                  <c:v>40009.506250000013</c:v>
                </c:pt>
                <c:pt idx="5050">
                  <c:v>40009.506944444511</c:v>
                </c:pt>
                <c:pt idx="5051">
                  <c:v>40009.507638888892</c:v>
                </c:pt>
                <c:pt idx="5052">
                  <c:v>40009.508333333331</c:v>
                </c:pt>
                <c:pt idx="5053">
                  <c:v>40009.509027777778</c:v>
                </c:pt>
                <c:pt idx="5054">
                  <c:v>40009.509722222225</c:v>
                </c:pt>
                <c:pt idx="5055">
                  <c:v>40009.510416666664</c:v>
                </c:pt>
                <c:pt idx="5056">
                  <c:v>40009.511111111104</c:v>
                </c:pt>
                <c:pt idx="5057">
                  <c:v>40009.511805555558</c:v>
                </c:pt>
                <c:pt idx="5058">
                  <c:v>40009.512500000012</c:v>
                </c:pt>
                <c:pt idx="5059">
                  <c:v>40009.513194444502</c:v>
                </c:pt>
                <c:pt idx="5060">
                  <c:v>40009.513888888891</c:v>
                </c:pt>
                <c:pt idx="5061">
                  <c:v>40009.51458333333</c:v>
                </c:pt>
                <c:pt idx="5062">
                  <c:v>40009.515277777791</c:v>
                </c:pt>
                <c:pt idx="5063">
                  <c:v>40009.515972222223</c:v>
                </c:pt>
                <c:pt idx="5064">
                  <c:v>40009.51666666667</c:v>
                </c:pt>
                <c:pt idx="5065">
                  <c:v>40009.517361111051</c:v>
                </c:pt>
                <c:pt idx="5066">
                  <c:v>40009.518055555563</c:v>
                </c:pt>
                <c:pt idx="5067">
                  <c:v>40009.518750000003</c:v>
                </c:pt>
                <c:pt idx="5068">
                  <c:v>40009.519444444442</c:v>
                </c:pt>
                <c:pt idx="5069">
                  <c:v>40009.520138888889</c:v>
                </c:pt>
                <c:pt idx="5070">
                  <c:v>40009.520833333336</c:v>
                </c:pt>
                <c:pt idx="5071">
                  <c:v>40009.521527777775</c:v>
                </c:pt>
                <c:pt idx="5072">
                  <c:v>40009.522222222222</c:v>
                </c:pt>
                <c:pt idx="5073">
                  <c:v>40009.522916666654</c:v>
                </c:pt>
                <c:pt idx="5074">
                  <c:v>40009.523611111043</c:v>
                </c:pt>
                <c:pt idx="5075">
                  <c:v>40009.524305555555</c:v>
                </c:pt>
                <c:pt idx="5076">
                  <c:v>40009.525000000001</c:v>
                </c:pt>
                <c:pt idx="5077">
                  <c:v>40009.525694444441</c:v>
                </c:pt>
                <c:pt idx="5078">
                  <c:v>40009.526388888888</c:v>
                </c:pt>
                <c:pt idx="5079">
                  <c:v>40009.527083333247</c:v>
                </c:pt>
                <c:pt idx="5080">
                  <c:v>40009.527777777774</c:v>
                </c:pt>
                <c:pt idx="5081">
                  <c:v>40009.52847222222</c:v>
                </c:pt>
                <c:pt idx="5082">
                  <c:v>40009.529166666573</c:v>
                </c:pt>
                <c:pt idx="5083">
                  <c:v>40009.529861111034</c:v>
                </c:pt>
                <c:pt idx="5084">
                  <c:v>40009.530555555553</c:v>
                </c:pt>
                <c:pt idx="5085">
                  <c:v>40009.53125</c:v>
                </c:pt>
                <c:pt idx="5086">
                  <c:v>40009.531944444447</c:v>
                </c:pt>
                <c:pt idx="5087">
                  <c:v>40009.532638888893</c:v>
                </c:pt>
                <c:pt idx="5088">
                  <c:v>40009.533333333326</c:v>
                </c:pt>
                <c:pt idx="5089">
                  <c:v>40009.53402777778</c:v>
                </c:pt>
                <c:pt idx="5090">
                  <c:v>40009.534722222204</c:v>
                </c:pt>
                <c:pt idx="5091">
                  <c:v>40009.535416666607</c:v>
                </c:pt>
                <c:pt idx="5092">
                  <c:v>40009.536111111105</c:v>
                </c:pt>
                <c:pt idx="5093">
                  <c:v>40009.536805555559</c:v>
                </c:pt>
                <c:pt idx="5094">
                  <c:v>40009.537499999999</c:v>
                </c:pt>
                <c:pt idx="5095">
                  <c:v>40009.538194444511</c:v>
                </c:pt>
                <c:pt idx="5096">
                  <c:v>40009.538888888892</c:v>
                </c:pt>
                <c:pt idx="5097">
                  <c:v>40009.539583333324</c:v>
                </c:pt>
                <c:pt idx="5098">
                  <c:v>40009.540277777793</c:v>
                </c:pt>
                <c:pt idx="5099">
                  <c:v>40009.540972222232</c:v>
                </c:pt>
                <c:pt idx="5100">
                  <c:v>40009.541666666591</c:v>
                </c:pt>
                <c:pt idx="5101">
                  <c:v>40009.542361111104</c:v>
                </c:pt>
                <c:pt idx="5102">
                  <c:v>40009.543055555558</c:v>
                </c:pt>
                <c:pt idx="5103">
                  <c:v>40009.543749999997</c:v>
                </c:pt>
                <c:pt idx="5104">
                  <c:v>40009.544444444502</c:v>
                </c:pt>
                <c:pt idx="5105">
                  <c:v>40009.545138888891</c:v>
                </c:pt>
                <c:pt idx="5106">
                  <c:v>40009.54583333333</c:v>
                </c:pt>
                <c:pt idx="5107">
                  <c:v>40009.546527777791</c:v>
                </c:pt>
                <c:pt idx="5108">
                  <c:v>40009.547222222223</c:v>
                </c:pt>
                <c:pt idx="5109">
                  <c:v>40009.54791666667</c:v>
                </c:pt>
                <c:pt idx="5110">
                  <c:v>40009.548611111109</c:v>
                </c:pt>
                <c:pt idx="5111">
                  <c:v>40009.549305555556</c:v>
                </c:pt>
                <c:pt idx="5112">
                  <c:v>40009.550000000003</c:v>
                </c:pt>
                <c:pt idx="5113">
                  <c:v>40009.550694444544</c:v>
                </c:pt>
                <c:pt idx="5114">
                  <c:v>40009.551388888889</c:v>
                </c:pt>
                <c:pt idx="5115">
                  <c:v>40009.552083333336</c:v>
                </c:pt>
                <c:pt idx="5116">
                  <c:v>40009.552777777782</c:v>
                </c:pt>
                <c:pt idx="5117">
                  <c:v>40009.553472222222</c:v>
                </c:pt>
                <c:pt idx="5118">
                  <c:v>40009.554166666654</c:v>
                </c:pt>
                <c:pt idx="5119">
                  <c:v>40009.554861111108</c:v>
                </c:pt>
                <c:pt idx="5120">
                  <c:v>40009.555555555562</c:v>
                </c:pt>
                <c:pt idx="5121">
                  <c:v>40009.55625000006</c:v>
                </c:pt>
                <c:pt idx="5122">
                  <c:v>40009.556944444535</c:v>
                </c:pt>
                <c:pt idx="5123">
                  <c:v>40009.557638888953</c:v>
                </c:pt>
                <c:pt idx="5124">
                  <c:v>40009.558333333342</c:v>
                </c:pt>
                <c:pt idx="5125">
                  <c:v>40009.559027777781</c:v>
                </c:pt>
                <c:pt idx="5126">
                  <c:v>40009.55972222222</c:v>
                </c:pt>
                <c:pt idx="5127">
                  <c:v>40009.560416666609</c:v>
                </c:pt>
                <c:pt idx="5128">
                  <c:v>40009.561111111034</c:v>
                </c:pt>
                <c:pt idx="5129">
                  <c:v>40009.561805555524</c:v>
                </c:pt>
                <c:pt idx="5130">
                  <c:v>40009.5625</c:v>
                </c:pt>
                <c:pt idx="5131">
                  <c:v>40009.563194444447</c:v>
                </c:pt>
                <c:pt idx="5132">
                  <c:v>40009.563888888886</c:v>
                </c:pt>
                <c:pt idx="5133">
                  <c:v>40009.564583333326</c:v>
                </c:pt>
                <c:pt idx="5134">
                  <c:v>40009.56527777778</c:v>
                </c:pt>
                <c:pt idx="5135">
                  <c:v>40009.565972222204</c:v>
                </c:pt>
                <c:pt idx="5136">
                  <c:v>40009.566666666607</c:v>
                </c:pt>
                <c:pt idx="5137">
                  <c:v>40009.567361111003</c:v>
                </c:pt>
                <c:pt idx="5138">
                  <c:v>40009.568055555559</c:v>
                </c:pt>
                <c:pt idx="5139">
                  <c:v>40009.568749999999</c:v>
                </c:pt>
                <c:pt idx="5140">
                  <c:v>40009.569444444445</c:v>
                </c:pt>
                <c:pt idx="5141">
                  <c:v>40009.570138888892</c:v>
                </c:pt>
                <c:pt idx="5142">
                  <c:v>40009.570833333331</c:v>
                </c:pt>
                <c:pt idx="5143">
                  <c:v>40009.571527777778</c:v>
                </c:pt>
                <c:pt idx="5144">
                  <c:v>40009.572222222232</c:v>
                </c:pt>
                <c:pt idx="5145">
                  <c:v>40009.572916666664</c:v>
                </c:pt>
                <c:pt idx="5146">
                  <c:v>40009.573611111104</c:v>
                </c:pt>
                <c:pt idx="5147">
                  <c:v>40009.574305555558</c:v>
                </c:pt>
                <c:pt idx="5148">
                  <c:v>40009.575000000004</c:v>
                </c:pt>
                <c:pt idx="5149">
                  <c:v>40009.575694444502</c:v>
                </c:pt>
                <c:pt idx="5150">
                  <c:v>40009.576388888891</c:v>
                </c:pt>
                <c:pt idx="5151">
                  <c:v>40009.577083333272</c:v>
                </c:pt>
                <c:pt idx="5152">
                  <c:v>40009.577777777777</c:v>
                </c:pt>
                <c:pt idx="5153">
                  <c:v>40009.578472222223</c:v>
                </c:pt>
                <c:pt idx="5154">
                  <c:v>40009.57916666659</c:v>
                </c:pt>
                <c:pt idx="5155">
                  <c:v>40009.579861111051</c:v>
                </c:pt>
                <c:pt idx="5156">
                  <c:v>40009.580555555563</c:v>
                </c:pt>
                <c:pt idx="5157">
                  <c:v>40009.581250000003</c:v>
                </c:pt>
                <c:pt idx="5158">
                  <c:v>40009.581944444442</c:v>
                </c:pt>
                <c:pt idx="5159">
                  <c:v>40009.582638888969</c:v>
                </c:pt>
                <c:pt idx="5160">
                  <c:v>40009.583333333336</c:v>
                </c:pt>
                <c:pt idx="5161">
                  <c:v>40009.584027777782</c:v>
                </c:pt>
                <c:pt idx="5162">
                  <c:v>40009.584722222222</c:v>
                </c:pt>
                <c:pt idx="5163">
                  <c:v>40009.585416666654</c:v>
                </c:pt>
                <c:pt idx="5164">
                  <c:v>40009.586111111108</c:v>
                </c:pt>
                <c:pt idx="5165">
                  <c:v>40009.586805555562</c:v>
                </c:pt>
                <c:pt idx="5166">
                  <c:v>40009.587500000001</c:v>
                </c:pt>
                <c:pt idx="5167">
                  <c:v>40009.588194444535</c:v>
                </c:pt>
                <c:pt idx="5168">
                  <c:v>40009.588888888953</c:v>
                </c:pt>
                <c:pt idx="5169">
                  <c:v>40009.589583333334</c:v>
                </c:pt>
                <c:pt idx="5170">
                  <c:v>40009.590277777781</c:v>
                </c:pt>
                <c:pt idx="5171">
                  <c:v>40009.59097222222</c:v>
                </c:pt>
                <c:pt idx="5172">
                  <c:v>40009.591666666573</c:v>
                </c:pt>
                <c:pt idx="5173">
                  <c:v>40009.592361111034</c:v>
                </c:pt>
                <c:pt idx="5174">
                  <c:v>40009.593055555524</c:v>
                </c:pt>
                <c:pt idx="5175">
                  <c:v>40009.593749999985</c:v>
                </c:pt>
                <c:pt idx="5176">
                  <c:v>40009.594444444447</c:v>
                </c:pt>
                <c:pt idx="5177">
                  <c:v>40009.595138888886</c:v>
                </c:pt>
                <c:pt idx="5178">
                  <c:v>40009.595833333326</c:v>
                </c:pt>
                <c:pt idx="5179">
                  <c:v>40009.59652777778</c:v>
                </c:pt>
                <c:pt idx="5180">
                  <c:v>40009.597222222204</c:v>
                </c:pt>
                <c:pt idx="5181">
                  <c:v>40009.597916666607</c:v>
                </c:pt>
                <c:pt idx="5182">
                  <c:v>40009.598611111105</c:v>
                </c:pt>
                <c:pt idx="5183">
                  <c:v>40009.599305555501</c:v>
                </c:pt>
                <c:pt idx="5184">
                  <c:v>40009.599999999999</c:v>
                </c:pt>
                <c:pt idx="5185">
                  <c:v>40009.600694444511</c:v>
                </c:pt>
                <c:pt idx="5186">
                  <c:v>40009.601388888885</c:v>
                </c:pt>
                <c:pt idx="5187">
                  <c:v>40009.602083333324</c:v>
                </c:pt>
                <c:pt idx="5188">
                  <c:v>40009.602777777778</c:v>
                </c:pt>
                <c:pt idx="5189">
                  <c:v>40009.603472222225</c:v>
                </c:pt>
                <c:pt idx="5190">
                  <c:v>40009.604166666591</c:v>
                </c:pt>
                <c:pt idx="5191">
                  <c:v>40009.604861111104</c:v>
                </c:pt>
                <c:pt idx="5192">
                  <c:v>40009.605555555558</c:v>
                </c:pt>
                <c:pt idx="5193">
                  <c:v>40009.606250000012</c:v>
                </c:pt>
                <c:pt idx="5194">
                  <c:v>40009.606944444502</c:v>
                </c:pt>
                <c:pt idx="5195">
                  <c:v>40009.607638888891</c:v>
                </c:pt>
                <c:pt idx="5196">
                  <c:v>40009.60833333333</c:v>
                </c:pt>
                <c:pt idx="5197">
                  <c:v>40009.609027777777</c:v>
                </c:pt>
                <c:pt idx="5198">
                  <c:v>40009.609722222194</c:v>
                </c:pt>
                <c:pt idx="5199">
                  <c:v>40009.61041666667</c:v>
                </c:pt>
                <c:pt idx="5200">
                  <c:v>40009.611111111051</c:v>
                </c:pt>
                <c:pt idx="5201">
                  <c:v>40009.611805555556</c:v>
                </c:pt>
                <c:pt idx="5202">
                  <c:v>40009.612500000003</c:v>
                </c:pt>
                <c:pt idx="5203">
                  <c:v>40009.613194444442</c:v>
                </c:pt>
                <c:pt idx="5204">
                  <c:v>40009.613888888889</c:v>
                </c:pt>
                <c:pt idx="5205">
                  <c:v>40009.614583333336</c:v>
                </c:pt>
                <c:pt idx="5206">
                  <c:v>40009.615277777782</c:v>
                </c:pt>
                <c:pt idx="5207">
                  <c:v>40009.615972222222</c:v>
                </c:pt>
                <c:pt idx="5208">
                  <c:v>40009.616666666654</c:v>
                </c:pt>
                <c:pt idx="5209">
                  <c:v>40009.617361111043</c:v>
                </c:pt>
                <c:pt idx="5210">
                  <c:v>40009.618055555562</c:v>
                </c:pt>
                <c:pt idx="5211">
                  <c:v>40009.618750000001</c:v>
                </c:pt>
                <c:pt idx="5212">
                  <c:v>40009.619444444441</c:v>
                </c:pt>
                <c:pt idx="5213">
                  <c:v>40009.620138888888</c:v>
                </c:pt>
                <c:pt idx="5214">
                  <c:v>40009.620833333334</c:v>
                </c:pt>
                <c:pt idx="5215">
                  <c:v>40009.621527777774</c:v>
                </c:pt>
                <c:pt idx="5216">
                  <c:v>40009.62222222222</c:v>
                </c:pt>
                <c:pt idx="5217">
                  <c:v>40009.622916666609</c:v>
                </c:pt>
                <c:pt idx="5218">
                  <c:v>40009.623611111034</c:v>
                </c:pt>
                <c:pt idx="5219">
                  <c:v>40009.624305555524</c:v>
                </c:pt>
                <c:pt idx="5220">
                  <c:v>40009.624999999993</c:v>
                </c:pt>
                <c:pt idx="5221">
                  <c:v>40009.625694444447</c:v>
                </c:pt>
                <c:pt idx="5222">
                  <c:v>40009.626388888886</c:v>
                </c:pt>
                <c:pt idx="5223">
                  <c:v>40009.627083333224</c:v>
                </c:pt>
                <c:pt idx="5224">
                  <c:v>40009.627777777714</c:v>
                </c:pt>
                <c:pt idx="5225">
                  <c:v>40009.628472222204</c:v>
                </c:pt>
                <c:pt idx="5226">
                  <c:v>40009.629166666564</c:v>
                </c:pt>
                <c:pt idx="5227">
                  <c:v>40009.629861111003</c:v>
                </c:pt>
                <c:pt idx="5228">
                  <c:v>40009.630555555559</c:v>
                </c:pt>
                <c:pt idx="5229">
                  <c:v>40009.631249999999</c:v>
                </c:pt>
                <c:pt idx="5230">
                  <c:v>40009.631944444445</c:v>
                </c:pt>
                <c:pt idx="5231">
                  <c:v>40009.632638888892</c:v>
                </c:pt>
                <c:pt idx="5232">
                  <c:v>40009.633333333324</c:v>
                </c:pt>
                <c:pt idx="5233">
                  <c:v>40009.634027777778</c:v>
                </c:pt>
                <c:pt idx="5234">
                  <c:v>40009.634722222225</c:v>
                </c:pt>
                <c:pt idx="5235">
                  <c:v>40009.635416666591</c:v>
                </c:pt>
                <c:pt idx="5236">
                  <c:v>40009.636111111104</c:v>
                </c:pt>
                <c:pt idx="5237">
                  <c:v>40009.636805555558</c:v>
                </c:pt>
                <c:pt idx="5238">
                  <c:v>40009.637499999997</c:v>
                </c:pt>
                <c:pt idx="5239">
                  <c:v>40009.638194444502</c:v>
                </c:pt>
                <c:pt idx="5240">
                  <c:v>40009.638888888891</c:v>
                </c:pt>
                <c:pt idx="5241">
                  <c:v>40009.639583333272</c:v>
                </c:pt>
                <c:pt idx="5242">
                  <c:v>40009.640277777791</c:v>
                </c:pt>
                <c:pt idx="5243">
                  <c:v>40009.640972222223</c:v>
                </c:pt>
                <c:pt idx="5244">
                  <c:v>40009.64166666659</c:v>
                </c:pt>
                <c:pt idx="5245">
                  <c:v>40009.642361111051</c:v>
                </c:pt>
                <c:pt idx="5246">
                  <c:v>40009.643055555556</c:v>
                </c:pt>
                <c:pt idx="5247">
                  <c:v>40009.643749999996</c:v>
                </c:pt>
                <c:pt idx="5248">
                  <c:v>40009.644444444442</c:v>
                </c:pt>
                <c:pt idx="5249">
                  <c:v>40009.645138888889</c:v>
                </c:pt>
                <c:pt idx="5250">
                  <c:v>40009.645833333336</c:v>
                </c:pt>
                <c:pt idx="5251">
                  <c:v>40009.646527777782</c:v>
                </c:pt>
                <c:pt idx="5252">
                  <c:v>40009.647222222222</c:v>
                </c:pt>
                <c:pt idx="5253">
                  <c:v>40009.647916666654</c:v>
                </c:pt>
                <c:pt idx="5254">
                  <c:v>40009.648611111108</c:v>
                </c:pt>
                <c:pt idx="5255">
                  <c:v>40009.649305555555</c:v>
                </c:pt>
                <c:pt idx="5256">
                  <c:v>40009.65</c:v>
                </c:pt>
                <c:pt idx="5257">
                  <c:v>40009.650694444535</c:v>
                </c:pt>
                <c:pt idx="5258">
                  <c:v>40009.651388888888</c:v>
                </c:pt>
                <c:pt idx="5259">
                  <c:v>40009.652083333334</c:v>
                </c:pt>
                <c:pt idx="5260">
                  <c:v>40009.652777777781</c:v>
                </c:pt>
                <c:pt idx="5261">
                  <c:v>40009.65347222222</c:v>
                </c:pt>
                <c:pt idx="5262">
                  <c:v>40009.654166666609</c:v>
                </c:pt>
                <c:pt idx="5263">
                  <c:v>40009.654861111114</c:v>
                </c:pt>
                <c:pt idx="5264">
                  <c:v>40009.655555555553</c:v>
                </c:pt>
                <c:pt idx="5265">
                  <c:v>40009.656250000058</c:v>
                </c:pt>
                <c:pt idx="5266">
                  <c:v>40009.656944444527</c:v>
                </c:pt>
                <c:pt idx="5267">
                  <c:v>40009.657638888893</c:v>
                </c:pt>
                <c:pt idx="5268">
                  <c:v>40009.658333333333</c:v>
                </c:pt>
                <c:pt idx="5269">
                  <c:v>40009.65902777778</c:v>
                </c:pt>
                <c:pt idx="5270">
                  <c:v>40009.659722222204</c:v>
                </c:pt>
                <c:pt idx="5271">
                  <c:v>40009.660416666607</c:v>
                </c:pt>
                <c:pt idx="5272">
                  <c:v>40009.661111111003</c:v>
                </c:pt>
                <c:pt idx="5273">
                  <c:v>40009.661805555501</c:v>
                </c:pt>
                <c:pt idx="5274">
                  <c:v>40009.662499999999</c:v>
                </c:pt>
                <c:pt idx="5275">
                  <c:v>40009.663194444445</c:v>
                </c:pt>
                <c:pt idx="5276">
                  <c:v>40009.663888888885</c:v>
                </c:pt>
                <c:pt idx="5277">
                  <c:v>40009.664583333324</c:v>
                </c:pt>
                <c:pt idx="5278">
                  <c:v>40009.665277777778</c:v>
                </c:pt>
                <c:pt idx="5279">
                  <c:v>40009.665972222225</c:v>
                </c:pt>
                <c:pt idx="5280">
                  <c:v>40009.666666666591</c:v>
                </c:pt>
                <c:pt idx="5281">
                  <c:v>40009.667361111002</c:v>
                </c:pt>
                <c:pt idx="5282">
                  <c:v>40009.668055555558</c:v>
                </c:pt>
                <c:pt idx="5283">
                  <c:v>40009.668749999997</c:v>
                </c:pt>
                <c:pt idx="5284">
                  <c:v>40009.669444444444</c:v>
                </c:pt>
                <c:pt idx="5285">
                  <c:v>40009.670138888891</c:v>
                </c:pt>
                <c:pt idx="5286">
                  <c:v>40009.67083333333</c:v>
                </c:pt>
                <c:pt idx="5287">
                  <c:v>40009.671527777777</c:v>
                </c:pt>
                <c:pt idx="5288">
                  <c:v>40009.672222222223</c:v>
                </c:pt>
                <c:pt idx="5289">
                  <c:v>40009.67291666667</c:v>
                </c:pt>
                <c:pt idx="5290">
                  <c:v>40009.673611111051</c:v>
                </c:pt>
                <c:pt idx="5291">
                  <c:v>40009.674305555556</c:v>
                </c:pt>
                <c:pt idx="5292">
                  <c:v>40009.675000000003</c:v>
                </c:pt>
                <c:pt idx="5293">
                  <c:v>40009.675694444442</c:v>
                </c:pt>
                <c:pt idx="5294">
                  <c:v>40009.676388888889</c:v>
                </c:pt>
                <c:pt idx="5295">
                  <c:v>40009.67708333327</c:v>
                </c:pt>
                <c:pt idx="5296">
                  <c:v>40009.677777777775</c:v>
                </c:pt>
                <c:pt idx="5297">
                  <c:v>40009.678472222222</c:v>
                </c:pt>
                <c:pt idx="5298">
                  <c:v>40009.679166666574</c:v>
                </c:pt>
                <c:pt idx="5299">
                  <c:v>40009.679861111043</c:v>
                </c:pt>
                <c:pt idx="5300">
                  <c:v>40009.680555555562</c:v>
                </c:pt>
                <c:pt idx="5301">
                  <c:v>40009.681250000001</c:v>
                </c:pt>
                <c:pt idx="5302">
                  <c:v>40009.681944444441</c:v>
                </c:pt>
                <c:pt idx="5303">
                  <c:v>40009.682638888953</c:v>
                </c:pt>
                <c:pt idx="5304">
                  <c:v>40009.683333333334</c:v>
                </c:pt>
                <c:pt idx="5305">
                  <c:v>40009.684027777781</c:v>
                </c:pt>
                <c:pt idx="5306">
                  <c:v>40009.68472222222</c:v>
                </c:pt>
                <c:pt idx="5307">
                  <c:v>40009.685416666609</c:v>
                </c:pt>
                <c:pt idx="5308">
                  <c:v>40009.686111111114</c:v>
                </c:pt>
                <c:pt idx="5309">
                  <c:v>40009.686805555553</c:v>
                </c:pt>
                <c:pt idx="5310">
                  <c:v>40009.6875</c:v>
                </c:pt>
                <c:pt idx="5311">
                  <c:v>40009.688194444527</c:v>
                </c:pt>
                <c:pt idx="5312">
                  <c:v>40009.688888888893</c:v>
                </c:pt>
                <c:pt idx="5313">
                  <c:v>40009.689583333326</c:v>
                </c:pt>
                <c:pt idx="5314">
                  <c:v>40009.69027777778</c:v>
                </c:pt>
                <c:pt idx="5315">
                  <c:v>40009.690972222204</c:v>
                </c:pt>
                <c:pt idx="5316">
                  <c:v>40009.691666666564</c:v>
                </c:pt>
                <c:pt idx="5317">
                  <c:v>40009.692361111003</c:v>
                </c:pt>
                <c:pt idx="5318">
                  <c:v>40009.693055555501</c:v>
                </c:pt>
                <c:pt idx="5319">
                  <c:v>40009.693749999984</c:v>
                </c:pt>
                <c:pt idx="5320">
                  <c:v>40009.694444444445</c:v>
                </c:pt>
                <c:pt idx="5321">
                  <c:v>40009.695138888885</c:v>
                </c:pt>
                <c:pt idx="5322">
                  <c:v>40009.695833333324</c:v>
                </c:pt>
                <c:pt idx="5323">
                  <c:v>40009.696527777778</c:v>
                </c:pt>
                <c:pt idx="5324">
                  <c:v>40009.697222222225</c:v>
                </c:pt>
                <c:pt idx="5325">
                  <c:v>40009.697916666591</c:v>
                </c:pt>
                <c:pt idx="5326">
                  <c:v>40009.698611111104</c:v>
                </c:pt>
                <c:pt idx="5327">
                  <c:v>40009.699305555485</c:v>
                </c:pt>
                <c:pt idx="5328">
                  <c:v>40009.699999999997</c:v>
                </c:pt>
                <c:pt idx="5329">
                  <c:v>40009.700694444502</c:v>
                </c:pt>
                <c:pt idx="5330">
                  <c:v>40009.701388888876</c:v>
                </c:pt>
                <c:pt idx="5331">
                  <c:v>40009.702083333272</c:v>
                </c:pt>
                <c:pt idx="5332">
                  <c:v>40009.702777777777</c:v>
                </c:pt>
                <c:pt idx="5333">
                  <c:v>40009.703472222194</c:v>
                </c:pt>
                <c:pt idx="5334">
                  <c:v>40009.70416666659</c:v>
                </c:pt>
                <c:pt idx="5335">
                  <c:v>40009.704861111051</c:v>
                </c:pt>
                <c:pt idx="5336">
                  <c:v>40009.705555555556</c:v>
                </c:pt>
                <c:pt idx="5337">
                  <c:v>40009.706250000003</c:v>
                </c:pt>
                <c:pt idx="5338">
                  <c:v>40009.706944444442</c:v>
                </c:pt>
                <c:pt idx="5339">
                  <c:v>40009.707638888889</c:v>
                </c:pt>
                <c:pt idx="5340">
                  <c:v>40009.708333333336</c:v>
                </c:pt>
                <c:pt idx="5341">
                  <c:v>40009.709027777775</c:v>
                </c:pt>
                <c:pt idx="5342">
                  <c:v>40009.709722222186</c:v>
                </c:pt>
                <c:pt idx="5343">
                  <c:v>40009.710416666654</c:v>
                </c:pt>
                <c:pt idx="5344">
                  <c:v>40009.711111111043</c:v>
                </c:pt>
                <c:pt idx="5345">
                  <c:v>40009.711805555555</c:v>
                </c:pt>
                <c:pt idx="5346">
                  <c:v>40009.712500000001</c:v>
                </c:pt>
                <c:pt idx="5347">
                  <c:v>40009.713194444441</c:v>
                </c:pt>
                <c:pt idx="5348">
                  <c:v>40009.713888888888</c:v>
                </c:pt>
                <c:pt idx="5349">
                  <c:v>40009.714583333334</c:v>
                </c:pt>
                <c:pt idx="5350">
                  <c:v>40009.715277777781</c:v>
                </c:pt>
                <c:pt idx="5351">
                  <c:v>40009.71597222222</c:v>
                </c:pt>
                <c:pt idx="5352">
                  <c:v>40009.716666666609</c:v>
                </c:pt>
                <c:pt idx="5353">
                  <c:v>40009.717361111034</c:v>
                </c:pt>
                <c:pt idx="5354">
                  <c:v>40009.718055555553</c:v>
                </c:pt>
                <c:pt idx="5355">
                  <c:v>40009.71875</c:v>
                </c:pt>
                <c:pt idx="5356">
                  <c:v>40009.719444444447</c:v>
                </c:pt>
                <c:pt idx="5357">
                  <c:v>40009.720138888886</c:v>
                </c:pt>
                <c:pt idx="5358">
                  <c:v>40009.720833333326</c:v>
                </c:pt>
                <c:pt idx="5359">
                  <c:v>40009.721527777714</c:v>
                </c:pt>
                <c:pt idx="5360">
                  <c:v>40009.722222222204</c:v>
                </c:pt>
                <c:pt idx="5361">
                  <c:v>40009.722916666607</c:v>
                </c:pt>
                <c:pt idx="5362">
                  <c:v>40009.723611111003</c:v>
                </c:pt>
                <c:pt idx="5363">
                  <c:v>40009.724305555501</c:v>
                </c:pt>
                <c:pt idx="5364">
                  <c:v>40009.724999999999</c:v>
                </c:pt>
                <c:pt idx="5365">
                  <c:v>40009.725694444445</c:v>
                </c:pt>
                <c:pt idx="5366">
                  <c:v>40009.726388888885</c:v>
                </c:pt>
                <c:pt idx="5367">
                  <c:v>40009.727083333215</c:v>
                </c:pt>
                <c:pt idx="5368">
                  <c:v>40009.727777777713</c:v>
                </c:pt>
                <c:pt idx="5369">
                  <c:v>40009.728472222225</c:v>
                </c:pt>
                <c:pt idx="5370">
                  <c:v>40009.729166666562</c:v>
                </c:pt>
                <c:pt idx="5371">
                  <c:v>40009.729861111002</c:v>
                </c:pt>
                <c:pt idx="5372">
                  <c:v>40009.730555555558</c:v>
                </c:pt>
                <c:pt idx="5373">
                  <c:v>40009.731249999997</c:v>
                </c:pt>
                <c:pt idx="5374">
                  <c:v>40009.731944444444</c:v>
                </c:pt>
                <c:pt idx="5375">
                  <c:v>40009.732638888891</c:v>
                </c:pt>
                <c:pt idx="5376">
                  <c:v>40009.733333333272</c:v>
                </c:pt>
                <c:pt idx="5377">
                  <c:v>40009.734027777777</c:v>
                </c:pt>
                <c:pt idx="5378">
                  <c:v>40009.734722222194</c:v>
                </c:pt>
                <c:pt idx="5379">
                  <c:v>40009.73541666659</c:v>
                </c:pt>
                <c:pt idx="5380">
                  <c:v>40009.736111111051</c:v>
                </c:pt>
                <c:pt idx="5381">
                  <c:v>40009.736805555556</c:v>
                </c:pt>
                <c:pt idx="5382">
                  <c:v>40009.737499999996</c:v>
                </c:pt>
                <c:pt idx="5383">
                  <c:v>40009.738194444442</c:v>
                </c:pt>
                <c:pt idx="5384">
                  <c:v>40009.738888888889</c:v>
                </c:pt>
                <c:pt idx="5385">
                  <c:v>40009.73958333327</c:v>
                </c:pt>
                <c:pt idx="5386">
                  <c:v>40009.740277777782</c:v>
                </c:pt>
                <c:pt idx="5387">
                  <c:v>40009.740972222222</c:v>
                </c:pt>
                <c:pt idx="5388">
                  <c:v>40009.741666666574</c:v>
                </c:pt>
                <c:pt idx="5389">
                  <c:v>40009.742361111043</c:v>
                </c:pt>
                <c:pt idx="5390">
                  <c:v>40009.743055555555</c:v>
                </c:pt>
                <c:pt idx="5391">
                  <c:v>40009.743749999994</c:v>
                </c:pt>
                <c:pt idx="5392">
                  <c:v>40009.744444444441</c:v>
                </c:pt>
                <c:pt idx="5393">
                  <c:v>40009.745138888888</c:v>
                </c:pt>
                <c:pt idx="5394">
                  <c:v>40009.745833333334</c:v>
                </c:pt>
                <c:pt idx="5395">
                  <c:v>40009.746527777781</c:v>
                </c:pt>
                <c:pt idx="5396">
                  <c:v>40009.74722222222</c:v>
                </c:pt>
                <c:pt idx="5397">
                  <c:v>40009.747916666609</c:v>
                </c:pt>
                <c:pt idx="5398">
                  <c:v>40009.748611111114</c:v>
                </c:pt>
                <c:pt idx="5399">
                  <c:v>40009.749305555524</c:v>
                </c:pt>
                <c:pt idx="5400">
                  <c:v>40009.75</c:v>
                </c:pt>
                <c:pt idx="5401">
                  <c:v>40009.750694444527</c:v>
                </c:pt>
                <c:pt idx="5402">
                  <c:v>40009.751388888886</c:v>
                </c:pt>
                <c:pt idx="5403">
                  <c:v>40009.752083333326</c:v>
                </c:pt>
                <c:pt idx="5404">
                  <c:v>40009.75277777778</c:v>
                </c:pt>
                <c:pt idx="5405">
                  <c:v>40009.753472222204</c:v>
                </c:pt>
                <c:pt idx="5406">
                  <c:v>40009.754166666607</c:v>
                </c:pt>
                <c:pt idx="5407">
                  <c:v>40009.754861111105</c:v>
                </c:pt>
                <c:pt idx="5408">
                  <c:v>40009.755555555559</c:v>
                </c:pt>
                <c:pt idx="5409">
                  <c:v>40009.756250000013</c:v>
                </c:pt>
                <c:pt idx="5410">
                  <c:v>40009.756944444511</c:v>
                </c:pt>
                <c:pt idx="5411">
                  <c:v>40009.757638888892</c:v>
                </c:pt>
                <c:pt idx="5412">
                  <c:v>40009.758333333331</c:v>
                </c:pt>
                <c:pt idx="5413">
                  <c:v>40009.759027777778</c:v>
                </c:pt>
                <c:pt idx="5414">
                  <c:v>40009.759722222225</c:v>
                </c:pt>
                <c:pt idx="5415">
                  <c:v>40009.760416666591</c:v>
                </c:pt>
                <c:pt idx="5416">
                  <c:v>40009.761111111002</c:v>
                </c:pt>
                <c:pt idx="5417">
                  <c:v>40009.761805555485</c:v>
                </c:pt>
                <c:pt idx="5418">
                  <c:v>40009.762499999997</c:v>
                </c:pt>
                <c:pt idx="5419">
                  <c:v>40009.763194444444</c:v>
                </c:pt>
                <c:pt idx="5420">
                  <c:v>40009.763888888876</c:v>
                </c:pt>
                <c:pt idx="5421">
                  <c:v>40009.764583333272</c:v>
                </c:pt>
                <c:pt idx="5422">
                  <c:v>40009.765277777777</c:v>
                </c:pt>
                <c:pt idx="5423">
                  <c:v>40009.765972222194</c:v>
                </c:pt>
                <c:pt idx="5424">
                  <c:v>40009.76666666659</c:v>
                </c:pt>
                <c:pt idx="5425">
                  <c:v>40009.767361110993</c:v>
                </c:pt>
                <c:pt idx="5426">
                  <c:v>40009.768055555556</c:v>
                </c:pt>
                <c:pt idx="5427">
                  <c:v>40009.768749999996</c:v>
                </c:pt>
                <c:pt idx="5428">
                  <c:v>40009.769444444435</c:v>
                </c:pt>
                <c:pt idx="5429">
                  <c:v>40009.770138888889</c:v>
                </c:pt>
                <c:pt idx="5430">
                  <c:v>40009.770833333336</c:v>
                </c:pt>
                <c:pt idx="5431">
                  <c:v>40009.771527777775</c:v>
                </c:pt>
                <c:pt idx="5432">
                  <c:v>40009.772222222222</c:v>
                </c:pt>
                <c:pt idx="5433">
                  <c:v>40009.772916666654</c:v>
                </c:pt>
                <c:pt idx="5434">
                  <c:v>40009.773611111043</c:v>
                </c:pt>
                <c:pt idx="5435">
                  <c:v>40009.774305555555</c:v>
                </c:pt>
                <c:pt idx="5436">
                  <c:v>40009.775000000001</c:v>
                </c:pt>
                <c:pt idx="5437">
                  <c:v>40009.775694444441</c:v>
                </c:pt>
                <c:pt idx="5438">
                  <c:v>40009.776388888888</c:v>
                </c:pt>
                <c:pt idx="5439">
                  <c:v>40009.777083333247</c:v>
                </c:pt>
                <c:pt idx="5440">
                  <c:v>40009.777777777774</c:v>
                </c:pt>
                <c:pt idx="5441">
                  <c:v>40009.77847222222</c:v>
                </c:pt>
                <c:pt idx="5442">
                  <c:v>40009.779166666573</c:v>
                </c:pt>
                <c:pt idx="5443">
                  <c:v>40009.779861111034</c:v>
                </c:pt>
                <c:pt idx="5444">
                  <c:v>40009.780555555553</c:v>
                </c:pt>
                <c:pt idx="5445">
                  <c:v>40009.78125</c:v>
                </c:pt>
                <c:pt idx="5446">
                  <c:v>40009.781944444447</c:v>
                </c:pt>
                <c:pt idx="5447">
                  <c:v>40009.782638888893</c:v>
                </c:pt>
                <c:pt idx="5448">
                  <c:v>40009.783333333326</c:v>
                </c:pt>
                <c:pt idx="5449">
                  <c:v>40009.78402777778</c:v>
                </c:pt>
                <c:pt idx="5450">
                  <c:v>40009.784722222204</c:v>
                </c:pt>
                <c:pt idx="5451">
                  <c:v>40009.785416666607</c:v>
                </c:pt>
                <c:pt idx="5452">
                  <c:v>40009.786111111105</c:v>
                </c:pt>
                <c:pt idx="5453">
                  <c:v>40009.786805555559</c:v>
                </c:pt>
                <c:pt idx="5454">
                  <c:v>40009.787499999999</c:v>
                </c:pt>
                <c:pt idx="5455">
                  <c:v>40009.788194444511</c:v>
                </c:pt>
                <c:pt idx="5456">
                  <c:v>40009.788888888892</c:v>
                </c:pt>
                <c:pt idx="5457">
                  <c:v>40009.789583333324</c:v>
                </c:pt>
                <c:pt idx="5458">
                  <c:v>40009.790277777778</c:v>
                </c:pt>
                <c:pt idx="5459">
                  <c:v>40009.790972222225</c:v>
                </c:pt>
                <c:pt idx="5460">
                  <c:v>40009.791666666562</c:v>
                </c:pt>
                <c:pt idx="5461">
                  <c:v>40009.792361111002</c:v>
                </c:pt>
                <c:pt idx="5462">
                  <c:v>40009.793055555485</c:v>
                </c:pt>
                <c:pt idx="5463">
                  <c:v>40009.793749999975</c:v>
                </c:pt>
                <c:pt idx="5464">
                  <c:v>40009.794444444444</c:v>
                </c:pt>
                <c:pt idx="5465">
                  <c:v>40009.795138888876</c:v>
                </c:pt>
                <c:pt idx="5466">
                  <c:v>40009.795833333272</c:v>
                </c:pt>
                <c:pt idx="5467">
                  <c:v>40009.796527777777</c:v>
                </c:pt>
                <c:pt idx="5468">
                  <c:v>40009.797222222194</c:v>
                </c:pt>
                <c:pt idx="5469">
                  <c:v>40009.79791666659</c:v>
                </c:pt>
                <c:pt idx="5470">
                  <c:v>40009.798611111051</c:v>
                </c:pt>
                <c:pt idx="5471">
                  <c:v>40009.799305555469</c:v>
                </c:pt>
                <c:pt idx="5472">
                  <c:v>40009.800000000003</c:v>
                </c:pt>
                <c:pt idx="5473">
                  <c:v>40009.800694444544</c:v>
                </c:pt>
                <c:pt idx="5474">
                  <c:v>40009.801388888889</c:v>
                </c:pt>
                <c:pt idx="5475">
                  <c:v>40009.802083333336</c:v>
                </c:pt>
                <c:pt idx="5476">
                  <c:v>40009.802777777782</c:v>
                </c:pt>
                <c:pt idx="5477">
                  <c:v>40009.803472222222</c:v>
                </c:pt>
                <c:pt idx="5478">
                  <c:v>40009.804166666654</c:v>
                </c:pt>
                <c:pt idx="5479">
                  <c:v>40009.804861111108</c:v>
                </c:pt>
                <c:pt idx="5480">
                  <c:v>40009.805555555562</c:v>
                </c:pt>
                <c:pt idx="5481">
                  <c:v>40009.80625000006</c:v>
                </c:pt>
                <c:pt idx="5482">
                  <c:v>40009.806944444535</c:v>
                </c:pt>
                <c:pt idx="5483">
                  <c:v>40009.807638888953</c:v>
                </c:pt>
                <c:pt idx="5484">
                  <c:v>40009.808333333342</c:v>
                </c:pt>
                <c:pt idx="5485">
                  <c:v>40009.809027777781</c:v>
                </c:pt>
                <c:pt idx="5486">
                  <c:v>40009.80972222222</c:v>
                </c:pt>
                <c:pt idx="5487">
                  <c:v>40009.810416666667</c:v>
                </c:pt>
                <c:pt idx="5488">
                  <c:v>40009.811111111114</c:v>
                </c:pt>
                <c:pt idx="5489">
                  <c:v>40009.811805555553</c:v>
                </c:pt>
                <c:pt idx="5490">
                  <c:v>40009.812500000058</c:v>
                </c:pt>
                <c:pt idx="5491">
                  <c:v>40009.813194444527</c:v>
                </c:pt>
                <c:pt idx="5492">
                  <c:v>40009.813888888893</c:v>
                </c:pt>
                <c:pt idx="5493">
                  <c:v>40009.814583333333</c:v>
                </c:pt>
                <c:pt idx="5494">
                  <c:v>40009.815277777838</c:v>
                </c:pt>
                <c:pt idx="5495">
                  <c:v>40009.815972222219</c:v>
                </c:pt>
                <c:pt idx="5496">
                  <c:v>40009.816666666666</c:v>
                </c:pt>
                <c:pt idx="5497">
                  <c:v>40009.817361111105</c:v>
                </c:pt>
                <c:pt idx="5498">
                  <c:v>40009.818055555603</c:v>
                </c:pt>
                <c:pt idx="5499">
                  <c:v>40009.818750000013</c:v>
                </c:pt>
                <c:pt idx="5500">
                  <c:v>40009.819444444511</c:v>
                </c:pt>
                <c:pt idx="5501">
                  <c:v>40009.820138888892</c:v>
                </c:pt>
                <c:pt idx="5502">
                  <c:v>40009.820833333331</c:v>
                </c:pt>
                <c:pt idx="5503">
                  <c:v>40009.821527777778</c:v>
                </c:pt>
                <c:pt idx="5504">
                  <c:v>40009.822222222232</c:v>
                </c:pt>
                <c:pt idx="5505">
                  <c:v>40009.822916666664</c:v>
                </c:pt>
                <c:pt idx="5506">
                  <c:v>40009.823611111104</c:v>
                </c:pt>
                <c:pt idx="5507">
                  <c:v>40009.824305555558</c:v>
                </c:pt>
                <c:pt idx="5508">
                  <c:v>40009.825000000004</c:v>
                </c:pt>
                <c:pt idx="5509">
                  <c:v>40009.825694444502</c:v>
                </c:pt>
                <c:pt idx="5510">
                  <c:v>40009.826388888891</c:v>
                </c:pt>
                <c:pt idx="5511">
                  <c:v>40009.827083333272</c:v>
                </c:pt>
                <c:pt idx="5512">
                  <c:v>40009.827777777777</c:v>
                </c:pt>
                <c:pt idx="5513">
                  <c:v>40009.828472222223</c:v>
                </c:pt>
                <c:pt idx="5514">
                  <c:v>40009.82916666659</c:v>
                </c:pt>
                <c:pt idx="5515">
                  <c:v>40009.829861111051</c:v>
                </c:pt>
                <c:pt idx="5516">
                  <c:v>40009.830555555563</c:v>
                </c:pt>
                <c:pt idx="5517">
                  <c:v>40009.831250000003</c:v>
                </c:pt>
                <c:pt idx="5518">
                  <c:v>40009.831944444442</c:v>
                </c:pt>
                <c:pt idx="5519">
                  <c:v>40009.832638888969</c:v>
                </c:pt>
                <c:pt idx="5520">
                  <c:v>40009.833333333336</c:v>
                </c:pt>
                <c:pt idx="5521">
                  <c:v>40009.834027777782</c:v>
                </c:pt>
                <c:pt idx="5522">
                  <c:v>40009.834722222222</c:v>
                </c:pt>
                <c:pt idx="5523">
                  <c:v>40009.835416666654</c:v>
                </c:pt>
                <c:pt idx="5524">
                  <c:v>40009.836111111108</c:v>
                </c:pt>
                <c:pt idx="5525">
                  <c:v>40009.836805555562</c:v>
                </c:pt>
                <c:pt idx="5526">
                  <c:v>40009.837500000001</c:v>
                </c:pt>
                <c:pt idx="5527">
                  <c:v>40009.838194444535</c:v>
                </c:pt>
                <c:pt idx="5528">
                  <c:v>40009.838888888953</c:v>
                </c:pt>
                <c:pt idx="5529">
                  <c:v>40009.839583333334</c:v>
                </c:pt>
                <c:pt idx="5530">
                  <c:v>40009.840277777846</c:v>
                </c:pt>
                <c:pt idx="5531">
                  <c:v>40009.840972222242</c:v>
                </c:pt>
                <c:pt idx="5532">
                  <c:v>40009.841666666609</c:v>
                </c:pt>
                <c:pt idx="5533">
                  <c:v>40009.842361111114</c:v>
                </c:pt>
                <c:pt idx="5534">
                  <c:v>40009.843055555553</c:v>
                </c:pt>
                <c:pt idx="5535">
                  <c:v>40009.84375</c:v>
                </c:pt>
                <c:pt idx="5536">
                  <c:v>40009.844444444527</c:v>
                </c:pt>
                <c:pt idx="5537">
                  <c:v>40009.845138888893</c:v>
                </c:pt>
                <c:pt idx="5538">
                  <c:v>40009.845833333333</c:v>
                </c:pt>
                <c:pt idx="5539">
                  <c:v>40009.846527777838</c:v>
                </c:pt>
                <c:pt idx="5540">
                  <c:v>40009.847222222219</c:v>
                </c:pt>
                <c:pt idx="5541">
                  <c:v>40009.847916666666</c:v>
                </c:pt>
                <c:pt idx="5542">
                  <c:v>40009.848611111112</c:v>
                </c:pt>
                <c:pt idx="5543">
                  <c:v>40009.849305555559</c:v>
                </c:pt>
                <c:pt idx="5544">
                  <c:v>40009.850000000013</c:v>
                </c:pt>
                <c:pt idx="5545">
                  <c:v>40009.850694444576</c:v>
                </c:pt>
                <c:pt idx="5546">
                  <c:v>40009.851388888892</c:v>
                </c:pt>
                <c:pt idx="5547">
                  <c:v>40009.852083333331</c:v>
                </c:pt>
                <c:pt idx="5548">
                  <c:v>40009.852777777793</c:v>
                </c:pt>
                <c:pt idx="5549">
                  <c:v>40009.853472222232</c:v>
                </c:pt>
                <c:pt idx="5550">
                  <c:v>40009.854166666664</c:v>
                </c:pt>
                <c:pt idx="5551">
                  <c:v>40009.854861111111</c:v>
                </c:pt>
                <c:pt idx="5552">
                  <c:v>40009.855555555601</c:v>
                </c:pt>
                <c:pt idx="5553">
                  <c:v>40009.856250000084</c:v>
                </c:pt>
                <c:pt idx="5554">
                  <c:v>40009.85694444456</c:v>
                </c:pt>
                <c:pt idx="5555">
                  <c:v>40009.857638888985</c:v>
                </c:pt>
                <c:pt idx="5556">
                  <c:v>40009.858333333395</c:v>
                </c:pt>
                <c:pt idx="5557">
                  <c:v>40009.859027777791</c:v>
                </c:pt>
                <c:pt idx="5558">
                  <c:v>40009.859722222223</c:v>
                </c:pt>
                <c:pt idx="5559">
                  <c:v>40009.86041666667</c:v>
                </c:pt>
                <c:pt idx="5560">
                  <c:v>40009.861111111051</c:v>
                </c:pt>
                <c:pt idx="5561">
                  <c:v>40009.861805555556</c:v>
                </c:pt>
                <c:pt idx="5562">
                  <c:v>40009.862500000003</c:v>
                </c:pt>
                <c:pt idx="5563">
                  <c:v>40009.863194444442</c:v>
                </c:pt>
                <c:pt idx="5564">
                  <c:v>40009.863888888889</c:v>
                </c:pt>
                <c:pt idx="5565">
                  <c:v>40009.864583333336</c:v>
                </c:pt>
                <c:pt idx="5566">
                  <c:v>40009.865277777782</c:v>
                </c:pt>
                <c:pt idx="5567">
                  <c:v>40009.865972222222</c:v>
                </c:pt>
                <c:pt idx="5568">
                  <c:v>40009.866666666654</c:v>
                </c:pt>
                <c:pt idx="5569">
                  <c:v>40009.867361111043</c:v>
                </c:pt>
                <c:pt idx="5570">
                  <c:v>40009.868055555562</c:v>
                </c:pt>
                <c:pt idx="5571">
                  <c:v>40009.868750000001</c:v>
                </c:pt>
                <c:pt idx="5572">
                  <c:v>40009.869444444441</c:v>
                </c:pt>
                <c:pt idx="5573">
                  <c:v>40009.870138888953</c:v>
                </c:pt>
                <c:pt idx="5574">
                  <c:v>40009.870833333342</c:v>
                </c:pt>
                <c:pt idx="5575">
                  <c:v>40009.871527777781</c:v>
                </c:pt>
                <c:pt idx="5576">
                  <c:v>40009.872222222242</c:v>
                </c:pt>
                <c:pt idx="5577">
                  <c:v>40009.872916666667</c:v>
                </c:pt>
                <c:pt idx="5578">
                  <c:v>40009.873611111114</c:v>
                </c:pt>
                <c:pt idx="5579">
                  <c:v>40009.874305555553</c:v>
                </c:pt>
                <c:pt idx="5580">
                  <c:v>40009.875</c:v>
                </c:pt>
                <c:pt idx="5581">
                  <c:v>40009.875694444527</c:v>
                </c:pt>
                <c:pt idx="5582">
                  <c:v>40009.876388888893</c:v>
                </c:pt>
                <c:pt idx="5583">
                  <c:v>40009.877083333326</c:v>
                </c:pt>
                <c:pt idx="5584">
                  <c:v>40009.87777777778</c:v>
                </c:pt>
                <c:pt idx="5585">
                  <c:v>40009.878472222219</c:v>
                </c:pt>
                <c:pt idx="5586">
                  <c:v>40009.879166666607</c:v>
                </c:pt>
                <c:pt idx="5587">
                  <c:v>40009.879861111105</c:v>
                </c:pt>
                <c:pt idx="5588">
                  <c:v>40009.880555555603</c:v>
                </c:pt>
                <c:pt idx="5589">
                  <c:v>40009.881250000013</c:v>
                </c:pt>
                <c:pt idx="5590">
                  <c:v>40009.881944444511</c:v>
                </c:pt>
                <c:pt idx="5591">
                  <c:v>40009.882638888994</c:v>
                </c:pt>
                <c:pt idx="5592">
                  <c:v>40009.883333333331</c:v>
                </c:pt>
                <c:pt idx="5593">
                  <c:v>40009.884027777793</c:v>
                </c:pt>
                <c:pt idx="5594">
                  <c:v>40009.884722222232</c:v>
                </c:pt>
                <c:pt idx="5595">
                  <c:v>40009.885416666664</c:v>
                </c:pt>
                <c:pt idx="5596">
                  <c:v>40009.886111111111</c:v>
                </c:pt>
                <c:pt idx="5597">
                  <c:v>40009.886805555601</c:v>
                </c:pt>
                <c:pt idx="5598">
                  <c:v>40009.887500000012</c:v>
                </c:pt>
                <c:pt idx="5599">
                  <c:v>40009.88819444456</c:v>
                </c:pt>
                <c:pt idx="5600">
                  <c:v>40009.888888888985</c:v>
                </c:pt>
                <c:pt idx="5601">
                  <c:v>40009.88958333333</c:v>
                </c:pt>
                <c:pt idx="5602">
                  <c:v>40009.890277777791</c:v>
                </c:pt>
                <c:pt idx="5603">
                  <c:v>40009.890972222223</c:v>
                </c:pt>
                <c:pt idx="5604">
                  <c:v>40009.89166666659</c:v>
                </c:pt>
                <c:pt idx="5605">
                  <c:v>40009.892361111051</c:v>
                </c:pt>
                <c:pt idx="5606">
                  <c:v>40009.893055555556</c:v>
                </c:pt>
                <c:pt idx="5607">
                  <c:v>40009.893749999996</c:v>
                </c:pt>
                <c:pt idx="5608">
                  <c:v>40009.894444444442</c:v>
                </c:pt>
                <c:pt idx="5609">
                  <c:v>40009.895138888889</c:v>
                </c:pt>
                <c:pt idx="5610">
                  <c:v>40009.895833333336</c:v>
                </c:pt>
                <c:pt idx="5611">
                  <c:v>40009.896527777782</c:v>
                </c:pt>
                <c:pt idx="5612">
                  <c:v>40009.897222222222</c:v>
                </c:pt>
                <c:pt idx="5613">
                  <c:v>40009.897916666654</c:v>
                </c:pt>
                <c:pt idx="5614">
                  <c:v>40009.898611111108</c:v>
                </c:pt>
                <c:pt idx="5615">
                  <c:v>40009.899305555555</c:v>
                </c:pt>
                <c:pt idx="5616">
                  <c:v>40009.9</c:v>
                </c:pt>
                <c:pt idx="5617">
                  <c:v>40009.900694444535</c:v>
                </c:pt>
                <c:pt idx="5618">
                  <c:v>40009.901388888888</c:v>
                </c:pt>
                <c:pt idx="5619">
                  <c:v>40009.902083333334</c:v>
                </c:pt>
                <c:pt idx="5620">
                  <c:v>40009.902777777781</c:v>
                </c:pt>
                <c:pt idx="5621">
                  <c:v>40009.90347222222</c:v>
                </c:pt>
                <c:pt idx="5622">
                  <c:v>40009.904166666609</c:v>
                </c:pt>
                <c:pt idx="5623">
                  <c:v>40009.904861111114</c:v>
                </c:pt>
                <c:pt idx="5624">
                  <c:v>40009.905555555553</c:v>
                </c:pt>
                <c:pt idx="5625">
                  <c:v>40009.906250000058</c:v>
                </c:pt>
                <c:pt idx="5626">
                  <c:v>40009.906944444527</c:v>
                </c:pt>
                <c:pt idx="5627">
                  <c:v>40009.907638888893</c:v>
                </c:pt>
                <c:pt idx="5628">
                  <c:v>40009.908333333333</c:v>
                </c:pt>
                <c:pt idx="5629">
                  <c:v>40009.90902777778</c:v>
                </c:pt>
                <c:pt idx="5630">
                  <c:v>40009.909722222204</c:v>
                </c:pt>
                <c:pt idx="5631">
                  <c:v>40009.910416666666</c:v>
                </c:pt>
                <c:pt idx="5632">
                  <c:v>40009.911111111105</c:v>
                </c:pt>
                <c:pt idx="5633">
                  <c:v>40009.911805555559</c:v>
                </c:pt>
                <c:pt idx="5634">
                  <c:v>40009.912500000013</c:v>
                </c:pt>
                <c:pt idx="5635">
                  <c:v>40009.913194444511</c:v>
                </c:pt>
                <c:pt idx="5636">
                  <c:v>40009.913888888892</c:v>
                </c:pt>
                <c:pt idx="5637">
                  <c:v>40009.914583333331</c:v>
                </c:pt>
                <c:pt idx="5638">
                  <c:v>40009.915277777793</c:v>
                </c:pt>
                <c:pt idx="5639">
                  <c:v>40009.915972222232</c:v>
                </c:pt>
                <c:pt idx="5640">
                  <c:v>40009.916666666664</c:v>
                </c:pt>
                <c:pt idx="5641">
                  <c:v>40009.917361111104</c:v>
                </c:pt>
                <c:pt idx="5642">
                  <c:v>40009.918055555601</c:v>
                </c:pt>
                <c:pt idx="5643">
                  <c:v>40009.918750000012</c:v>
                </c:pt>
                <c:pt idx="5644">
                  <c:v>40009.919444444502</c:v>
                </c:pt>
                <c:pt idx="5645">
                  <c:v>40009.920138888891</c:v>
                </c:pt>
                <c:pt idx="5646">
                  <c:v>40009.92083333333</c:v>
                </c:pt>
                <c:pt idx="5647">
                  <c:v>40009.921527777777</c:v>
                </c:pt>
                <c:pt idx="5648">
                  <c:v>40009.922222222223</c:v>
                </c:pt>
                <c:pt idx="5649">
                  <c:v>40009.92291666667</c:v>
                </c:pt>
                <c:pt idx="5650">
                  <c:v>40009.923611111051</c:v>
                </c:pt>
                <c:pt idx="5651">
                  <c:v>40009.924305555556</c:v>
                </c:pt>
                <c:pt idx="5652">
                  <c:v>40009.925000000003</c:v>
                </c:pt>
                <c:pt idx="5653">
                  <c:v>40009.925694444442</c:v>
                </c:pt>
                <c:pt idx="5654">
                  <c:v>40009.926388888889</c:v>
                </c:pt>
                <c:pt idx="5655">
                  <c:v>40009.92708333327</c:v>
                </c:pt>
                <c:pt idx="5656">
                  <c:v>40009.927777777775</c:v>
                </c:pt>
                <c:pt idx="5657">
                  <c:v>40009.928472222222</c:v>
                </c:pt>
                <c:pt idx="5658">
                  <c:v>40009.929166666574</c:v>
                </c:pt>
                <c:pt idx="5659">
                  <c:v>40009.929861111043</c:v>
                </c:pt>
                <c:pt idx="5660">
                  <c:v>40009.930555555562</c:v>
                </c:pt>
                <c:pt idx="5661">
                  <c:v>40009.931250000001</c:v>
                </c:pt>
                <c:pt idx="5662">
                  <c:v>40009.931944444441</c:v>
                </c:pt>
                <c:pt idx="5663">
                  <c:v>40009.932638888953</c:v>
                </c:pt>
                <c:pt idx="5664">
                  <c:v>40009.933333333334</c:v>
                </c:pt>
                <c:pt idx="5665">
                  <c:v>40009.934027777781</c:v>
                </c:pt>
                <c:pt idx="5666">
                  <c:v>40009.93472222222</c:v>
                </c:pt>
                <c:pt idx="5667">
                  <c:v>40009.935416666609</c:v>
                </c:pt>
                <c:pt idx="5668">
                  <c:v>40009.936111111114</c:v>
                </c:pt>
                <c:pt idx="5669">
                  <c:v>40009.936805555553</c:v>
                </c:pt>
                <c:pt idx="5670">
                  <c:v>40009.9375</c:v>
                </c:pt>
                <c:pt idx="5671">
                  <c:v>40009.938194444527</c:v>
                </c:pt>
                <c:pt idx="5672">
                  <c:v>40009.938888888893</c:v>
                </c:pt>
                <c:pt idx="5673">
                  <c:v>40009.939583333326</c:v>
                </c:pt>
                <c:pt idx="5674">
                  <c:v>40009.940277777838</c:v>
                </c:pt>
                <c:pt idx="5675">
                  <c:v>40009.940972222219</c:v>
                </c:pt>
                <c:pt idx="5676">
                  <c:v>40009.941666666607</c:v>
                </c:pt>
                <c:pt idx="5677">
                  <c:v>40009.942361111105</c:v>
                </c:pt>
                <c:pt idx="5678">
                  <c:v>40009.943055555559</c:v>
                </c:pt>
                <c:pt idx="5679">
                  <c:v>40009.943749999999</c:v>
                </c:pt>
                <c:pt idx="5680">
                  <c:v>40009.944444444511</c:v>
                </c:pt>
                <c:pt idx="5681">
                  <c:v>40009.945138888892</c:v>
                </c:pt>
                <c:pt idx="5682">
                  <c:v>40009.945833333331</c:v>
                </c:pt>
                <c:pt idx="5683">
                  <c:v>40009.946527777793</c:v>
                </c:pt>
                <c:pt idx="5684">
                  <c:v>40009.947222222232</c:v>
                </c:pt>
                <c:pt idx="5685">
                  <c:v>40009.947916666664</c:v>
                </c:pt>
                <c:pt idx="5686">
                  <c:v>40009.948611111111</c:v>
                </c:pt>
                <c:pt idx="5687">
                  <c:v>40009.949305555558</c:v>
                </c:pt>
                <c:pt idx="5688">
                  <c:v>40009.950000000012</c:v>
                </c:pt>
                <c:pt idx="5689">
                  <c:v>40009.95069444456</c:v>
                </c:pt>
                <c:pt idx="5690">
                  <c:v>40009.951388888891</c:v>
                </c:pt>
                <c:pt idx="5691">
                  <c:v>40009.95208333333</c:v>
                </c:pt>
                <c:pt idx="5692">
                  <c:v>40009.952777777791</c:v>
                </c:pt>
                <c:pt idx="5693">
                  <c:v>40009.953472222223</c:v>
                </c:pt>
                <c:pt idx="5694">
                  <c:v>40009.95416666667</c:v>
                </c:pt>
                <c:pt idx="5695">
                  <c:v>40009.954861111109</c:v>
                </c:pt>
                <c:pt idx="5696">
                  <c:v>40009.955555555563</c:v>
                </c:pt>
                <c:pt idx="5697">
                  <c:v>40009.956250000076</c:v>
                </c:pt>
                <c:pt idx="5698">
                  <c:v>40009.956944444544</c:v>
                </c:pt>
                <c:pt idx="5699">
                  <c:v>40009.957638888969</c:v>
                </c:pt>
                <c:pt idx="5700">
                  <c:v>40009.958333333343</c:v>
                </c:pt>
                <c:pt idx="5701">
                  <c:v>40009.959027777782</c:v>
                </c:pt>
                <c:pt idx="5702">
                  <c:v>40009.959722222222</c:v>
                </c:pt>
                <c:pt idx="5703">
                  <c:v>40009.960416666654</c:v>
                </c:pt>
                <c:pt idx="5704">
                  <c:v>40009.961111111043</c:v>
                </c:pt>
                <c:pt idx="5705">
                  <c:v>40009.961805555555</c:v>
                </c:pt>
                <c:pt idx="5706">
                  <c:v>40009.962500000001</c:v>
                </c:pt>
                <c:pt idx="5707">
                  <c:v>40009.963194444441</c:v>
                </c:pt>
                <c:pt idx="5708">
                  <c:v>40009.963888888888</c:v>
                </c:pt>
                <c:pt idx="5709">
                  <c:v>40009.964583333334</c:v>
                </c:pt>
                <c:pt idx="5710">
                  <c:v>40009.965277777781</c:v>
                </c:pt>
                <c:pt idx="5711">
                  <c:v>40009.96597222222</c:v>
                </c:pt>
                <c:pt idx="5712">
                  <c:v>40009.966666666609</c:v>
                </c:pt>
                <c:pt idx="5713">
                  <c:v>40009.967361111034</c:v>
                </c:pt>
                <c:pt idx="5714">
                  <c:v>40009.968055555553</c:v>
                </c:pt>
                <c:pt idx="5715">
                  <c:v>40009.96875</c:v>
                </c:pt>
                <c:pt idx="5716">
                  <c:v>40009.969444444447</c:v>
                </c:pt>
                <c:pt idx="5717">
                  <c:v>40009.970138888893</c:v>
                </c:pt>
                <c:pt idx="5718">
                  <c:v>40009.970833333333</c:v>
                </c:pt>
                <c:pt idx="5719">
                  <c:v>40009.97152777778</c:v>
                </c:pt>
                <c:pt idx="5720">
                  <c:v>40009.972222222219</c:v>
                </c:pt>
                <c:pt idx="5721">
                  <c:v>40009.972916666666</c:v>
                </c:pt>
                <c:pt idx="5722">
                  <c:v>40009.973611111105</c:v>
                </c:pt>
                <c:pt idx="5723">
                  <c:v>40009.974305555559</c:v>
                </c:pt>
                <c:pt idx="5724">
                  <c:v>40009.975000000006</c:v>
                </c:pt>
                <c:pt idx="5725">
                  <c:v>40009.975694444511</c:v>
                </c:pt>
                <c:pt idx="5726">
                  <c:v>40009.976388888892</c:v>
                </c:pt>
                <c:pt idx="5727">
                  <c:v>40009.977083333324</c:v>
                </c:pt>
                <c:pt idx="5728">
                  <c:v>40009.977777777778</c:v>
                </c:pt>
                <c:pt idx="5729">
                  <c:v>40009.978472222232</c:v>
                </c:pt>
                <c:pt idx="5730">
                  <c:v>40009.979166666591</c:v>
                </c:pt>
                <c:pt idx="5731">
                  <c:v>40009.979861111104</c:v>
                </c:pt>
                <c:pt idx="5732">
                  <c:v>40009.980555555601</c:v>
                </c:pt>
                <c:pt idx="5733">
                  <c:v>40009.981250000012</c:v>
                </c:pt>
                <c:pt idx="5734">
                  <c:v>40009.981944444502</c:v>
                </c:pt>
                <c:pt idx="5735">
                  <c:v>40009.982638888985</c:v>
                </c:pt>
                <c:pt idx="5736">
                  <c:v>40009.98333333333</c:v>
                </c:pt>
                <c:pt idx="5737">
                  <c:v>40009.984027777791</c:v>
                </c:pt>
                <c:pt idx="5738">
                  <c:v>40009.984722222223</c:v>
                </c:pt>
                <c:pt idx="5739">
                  <c:v>40009.98541666667</c:v>
                </c:pt>
                <c:pt idx="5740">
                  <c:v>40009.986111111109</c:v>
                </c:pt>
                <c:pt idx="5741">
                  <c:v>40009.986805555563</c:v>
                </c:pt>
                <c:pt idx="5742">
                  <c:v>40009.987500000003</c:v>
                </c:pt>
                <c:pt idx="5743">
                  <c:v>40009.988194444544</c:v>
                </c:pt>
                <c:pt idx="5744">
                  <c:v>40009.988888888969</c:v>
                </c:pt>
                <c:pt idx="5745">
                  <c:v>40009.989583333336</c:v>
                </c:pt>
                <c:pt idx="5746">
                  <c:v>40009.990277777782</c:v>
                </c:pt>
                <c:pt idx="5747">
                  <c:v>40009.990972222222</c:v>
                </c:pt>
                <c:pt idx="5748">
                  <c:v>40009.991666666574</c:v>
                </c:pt>
                <c:pt idx="5749">
                  <c:v>40009.992361111043</c:v>
                </c:pt>
                <c:pt idx="5750">
                  <c:v>40009.993055555555</c:v>
                </c:pt>
                <c:pt idx="5751">
                  <c:v>40009.993749999994</c:v>
                </c:pt>
                <c:pt idx="5752">
                  <c:v>40009.994444444441</c:v>
                </c:pt>
                <c:pt idx="5753">
                  <c:v>40009.995138888888</c:v>
                </c:pt>
                <c:pt idx="5754">
                  <c:v>40009.995833333334</c:v>
                </c:pt>
                <c:pt idx="5755">
                  <c:v>40009.996527777781</c:v>
                </c:pt>
                <c:pt idx="5756">
                  <c:v>40009.99722222222</c:v>
                </c:pt>
                <c:pt idx="5757">
                  <c:v>40009.997916666609</c:v>
                </c:pt>
                <c:pt idx="5758">
                  <c:v>40009.998611111114</c:v>
                </c:pt>
                <c:pt idx="5759">
                  <c:v>40009.999305555524</c:v>
                </c:pt>
                <c:pt idx="5760">
                  <c:v>40010</c:v>
                </c:pt>
                <c:pt idx="5761">
                  <c:v>40010.000694444527</c:v>
                </c:pt>
                <c:pt idx="5762">
                  <c:v>40010.001388888886</c:v>
                </c:pt>
                <c:pt idx="5763">
                  <c:v>40010.002083333326</c:v>
                </c:pt>
                <c:pt idx="5764">
                  <c:v>40010.00277777778</c:v>
                </c:pt>
                <c:pt idx="5765">
                  <c:v>40010.003472222204</c:v>
                </c:pt>
                <c:pt idx="5766">
                  <c:v>40010.004166666607</c:v>
                </c:pt>
                <c:pt idx="5767">
                  <c:v>40010.004861111105</c:v>
                </c:pt>
                <c:pt idx="5768">
                  <c:v>40010.005555555559</c:v>
                </c:pt>
                <c:pt idx="5769">
                  <c:v>40010.006250000013</c:v>
                </c:pt>
                <c:pt idx="5770">
                  <c:v>40010.006944444511</c:v>
                </c:pt>
                <c:pt idx="5771">
                  <c:v>40010.007638888892</c:v>
                </c:pt>
                <c:pt idx="5772">
                  <c:v>40010.008333333331</c:v>
                </c:pt>
                <c:pt idx="5773">
                  <c:v>40010.009027777778</c:v>
                </c:pt>
                <c:pt idx="5774">
                  <c:v>40010.009722222225</c:v>
                </c:pt>
                <c:pt idx="5775">
                  <c:v>40010.010416666664</c:v>
                </c:pt>
                <c:pt idx="5776">
                  <c:v>40010.011111111104</c:v>
                </c:pt>
                <c:pt idx="5777">
                  <c:v>40010.011805555558</c:v>
                </c:pt>
                <c:pt idx="5778">
                  <c:v>40010.012500000012</c:v>
                </c:pt>
                <c:pt idx="5779">
                  <c:v>40010.013194444502</c:v>
                </c:pt>
                <c:pt idx="5780">
                  <c:v>40010.013888888891</c:v>
                </c:pt>
                <c:pt idx="5781">
                  <c:v>40010.01458333333</c:v>
                </c:pt>
                <c:pt idx="5782">
                  <c:v>40010.015277777791</c:v>
                </c:pt>
                <c:pt idx="5783">
                  <c:v>40010.015972222223</c:v>
                </c:pt>
                <c:pt idx="5784">
                  <c:v>40010.01666666667</c:v>
                </c:pt>
                <c:pt idx="5785">
                  <c:v>40010.017361111051</c:v>
                </c:pt>
                <c:pt idx="5786">
                  <c:v>40010.018055555563</c:v>
                </c:pt>
                <c:pt idx="5787">
                  <c:v>40010.018750000003</c:v>
                </c:pt>
                <c:pt idx="5788">
                  <c:v>40010.019444444442</c:v>
                </c:pt>
                <c:pt idx="5789">
                  <c:v>40010.020138888889</c:v>
                </c:pt>
                <c:pt idx="5790">
                  <c:v>40010.020833333336</c:v>
                </c:pt>
                <c:pt idx="5791">
                  <c:v>40010.021527777775</c:v>
                </c:pt>
                <c:pt idx="5792">
                  <c:v>40010.022222222222</c:v>
                </c:pt>
                <c:pt idx="5793">
                  <c:v>40010.022916666654</c:v>
                </c:pt>
                <c:pt idx="5794">
                  <c:v>40010.023611111043</c:v>
                </c:pt>
                <c:pt idx="5795">
                  <c:v>40010.024305555555</c:v>
                </c:pt>
                <c:pt idx="5796">
                  <c:v>40010.025000000001</c:v>
                </c:pt>
                <c:pt idx="5797">
                  <c:v>40010.025694444441</c:v>
                </c:pt>
                <c:pt idx="5798">
                  <c:v>40010.026388888888</c:v>
                </c:pt>
                <c:pt idx="5799">
                  <c:v>40010.027083333247</c:v>
                </c:pt>
                <c:pt idx="5800">
                  <c:v>40010.027777777774</c:v>
                </c:pt>
                <c:pt idx="5801">
                  <c:v>40010.02847222222</c:v>
                </c:pt>
                <c:pt idx="5802">
                  <c:v>40010.029166666573</c:v>
                </c:pt>
                <c:pt idx="5803">
                  <c:v>40010.029861111034</c:v>
                </c:pt>
                <c:pt idx="5804">
                  <c:v>40010.030555555553</c:v>
                </c:pt>
                <c:pt idx="5805">
                  <c:v>40010.03125</c:v>
                </c:pt>
                <c:pt idx="5806">
                  <c:v>40010.031944444447</c:v>
                </c:pt>
                <c:pt idx="5807">
                  <c:v>40010.032638888893</c:v>
                </c:pt>
                <c:pt idx="5808">
                  <c:v>40010.033333333326</c:v>
                </c:pt>
                <c:pt idx="5809">
                  <c:v>40010.03402777778</c:v>
                </c:pt>
                <c:pt idx="5810">
                  <c:v>40010.034722222204</c:v>
                </c:pt>
                <c:pt idx="5811">
                  <c:v>40010.035416666607</c:v>
                </c:pt>
                <c:pt idx="5812">
                  <c:v>40010.036111111105</c:v>
                </c:pt>
                <c:pt idx="5813">
                  <c:v>40010.036805555559</c:v>
                </c:pt>
                <c:pt idx="5814">
                  <c:v>40010.037499999999</c:v>
                </c:pt>
                <c:pt idx="5815">
                  <c:v>40010.038194444511</c:v>
                </c:pt>
                <c:pt idx="5816">
                  <c:v>40010.038888888892</c:v>
                </c:pt>
                <c:pt idx="5817">
                  <c:v>40010.039583333324</c:v>
                </c:pt>
                <c:pt idx="5818">
                  <c:v>40010.040277777793</c:v>
                </c:pt>
                <c:pt idx="5819">
                  <c:v>40010.040972222232</c:v>
                </c:pt>
                <c:pt idx="5820">
                  <c:v>40010.041666666591</c:v>
                </c:pt>
                <c:pt idx="5821">
                  <c:v>40010.042361111104</c:v>
                </c:pt>
                <c:pt idx="5822">
                  <c:v>40010.043055555558</c:v>
                </c:pt>
                <c:pt idx="5823">
                  <c:v>40010.043749999997</c:v>
                </c:pt>
                <c:pt idx="5824">
                  <c:v>40010.044444444502</c:v>
                </c:pt>
                <c:pt idx="5825">
                  <c:v>40010.045138888891</c:v>
                </c:pt>
                <c:pt idx="5826">
                  <c:v>40010.04583333333</c:v>
                </c:pt>
                <c:pt idx="5827">
                  <c:v>40010.046527777791</c:v>
                </c:pt>
                <c:pt idx="5828">
                  <c:v>40010.047222222223</c:v>
                </c:pt>
                <c:pt idx="5829">
                  <c:v>40010.04791666667</c:v>
                </c:pt>
                <c:pt idx="5830">
                  <c:v>40010.048611111109</c:v>
                </c:pt>
                <c:pt idx="5831">
                  <c:v>40010.049305555556</c:v>
                </c:pt>
                <c:pt idx="5832">
                  <c:v>40010.050000000003</c:v>
                </c:pt>
                <c:pt idx="5833">
                  <c:v>40010.050694444544</c:v>
                </c:pt>
                <c:pt idx="5834">
                  <c:v>40010.051388888889</c:v>
                </c:pt>
                <c:pt idx="5835">
                  <c:v>40010.052083333336</c:v>
                </c:pt>
                <c:pt idx="5836">
                  <c:v>40010.052777777782</c:v>
                </c:pt>
                <c:pt idx="5837">
                  <c:v>40010.053472222222</c:v>
                </c:pt>
                <c:pt idx="5838">
                  <c:v>40010.054166666654</c:v>
                </c:pt>
                <c:pt idx="5839">
                  <c:v>40010.054861111108</c:v>
                </c:pt>
                <c:pt idx="5840">
                  <c:v>40010.055555555562</c:v>
                </c:pt>
                <c:pt idx="5841">
                  <c:v>40010.05625000006</c:v>
                </c:pt>
                <c:pt idx="5842">
                  <c:v>40010.056944444535</c:v>
                </c:pt>
                <c:pt idx="5843">
                  <c:v>40010.057638888953</c:v>
                </c:pt>
                <c:pt idx="5844">
                  <c:v>40010.058333333342</c:v>
                </c:pt>
                <c:pt idx="5845">
                  <c:v>40010.059027777781</c:v>
                </c:pt>
                <c:pt idx="5846">
                  <c:v>40010.05972222222</c:v>
                </c:pt>
                <c:pt idx="5847">
                  <c:v>40010.060416666609</c:v>
                </c:pt>
                <c:pt idx="5848">
                  <c:v>40010.061111111034</c:v>
                </c:pt>
                <c:pt idx="5849">
                  <c:v>40010.061805555524</c:v>
                </c:pt>
                <c:pt idx="5850">
                  <c:v>40010.0625</c:v>
                </c:pt>
                <c:pt idx="5851">
                  <c:v>40010.063194444447</c:v>
                </c:pt>
                <c:pt idx="5852">
                  <c:v>40010.063888888886</c:v>
                </c:pt>
                <c:pt idx="5853">
                  <c:v>40010.064583333326</c:v>
                </c:pt>
                <c:pt idx="5854">
                  <c:v>40010.06527777778</c:v>
                </c:pt>
                <c:pt idx="5855">
                  <c:v>40010.065972222204</c:v>
                </c:pt>
                <c:pt idx="5856">
                  <c:v>40010.066666666607</c:v>
                </c:pt>
                <c:pt idx="5857">
                  <c:v>40010.067361111003</c:v>
                </c:pt>
                <c:pt idx="5858">
                  <c:v>40010.068055555559</c:v>
                </c:pt>
                <c:pt idx="5859">
                  <c:v>40010.068749999999</c:v>
                </c:pt>
                <c:pt idx="5860">
                  <c:v>40010.069444444445</c:v>
                </c:pt>
                <c:pt idx="5861">
                  <c:v>40010.070138888892</c:v>
                </c:pt>
                <c:pt idx="5862">
                  <c:v>40010.070833333331</c:v>
                </c:pt>
                <c:pt idx="5863">
                  <c:v>40010.071527777778</c:v>
                </c:pt>
                <c:pt idx="5864">
                  <c:v>40010.072222222232</c:v>
                </c:pt>
                <c:pt idx="5865">
                  <c:v>40010.072916666664</c:v>
                </c:pt>
                <c:pt idx="5866">
                  <c:v>40010.073611111104</c:v>
                </c:pt>
                <c:pt idx="5867">
                  <c:v>40010.074305555558</c:v>
                </c:pt>
                <c:pt idx="5868">
                  <c:v>40010.075000000004</c:v>
                </c:pt>
                <c:pt idx="5869">
                  <c:v>40010.075694444502</c:v>
                </c:pt>
                <c:pt idx="5870">
                  <c:v>40010.076388888891</c:v>
                </c:pt>
                <c:pt idx="5871">
                  <c:v>40010.077083333272</c:v>
                </c:pt>
                <c:pt idx="5872">
                  <c:v>40010.077777777777</c:v>
                </c:pt>
                <c:pt idx="5873">
                  <c:v>40010.078472222223</c:v>
                </c:pt>
                <c:pt idx="5874">
                  <c:v>40010.07916666659</c:v>
                </c:pt>
                <c:pt idx="5875">
                  <c:v>40010.079861111051</c:v>
                </c:pt>
                <c:pt idx="5876">
                  <c:v>40010.080555555563</c:v>
                </c:pt>
                <c:pt idx="5877">
                  <c:v>40010.081250000003</c:v>
                </c:pt>
                <c:pt idx="5878">
                  <c:v>40010.081944444442</c:v>
                </c:pt>
                <c:pt idx="5879">
                  <c:v>40010.082638888969</c:v>
                </c:pt>
                <c:pt idx="5880">
                  <c:v>40010.083333333336</c:v>
                </c:pt>
                <c:pt idx="5881">
                  <c:v>40010.084027777782</c:v>
                </c:pt>
                <c:pt idx="5882">
                  <c:v>40010.084722222222</c:v>
                </c:pt>
                <c:pt idx="5883">
                  <c:v>40010.085416666654</c:v>
                </c:pt>
                <c:pt idx="5884">
                  <c:v>40010.086111111108</c:v>
                </c:pt>
                <c:pt idx="5885">
                  <c:v>40010.086805555562</c:v>
                </c:pt>
                <c:pt idx="5886">
                  <c:v>40010.087500000001</c:v>
                </c:pt>
                <c:pt idx="5887">
                  <c:v>40010.088194444535</c:v>
                </c:pt>
                <c:pt idx="5888">
                  <c:v>40010.088888888953</c:v>
                </c:pt>
                <c:pt idx="5889">
                  <c:v>40010.089583333334</c:v>
                </c:pt>
                <c:pt idx="5890">
                  <c:v>40010.090277777781</c:v>
                </c:pt>
                <c:pt idx="5891">
                  <c:v>40010.09097222222</c:v>
                </c:pt>
                <c:pt idx="5892">
                  <c:v>40010.091666666573</c:v>
                </c:pt>
                <c:pt idx="5893">
                  <c:v>40010.092361111034</c:v>
                </c:pt>
                <c:pt idx="5894">
                  <c:v>40010.093055555524</c:v>
                </c:pt>
                <c:pt idx="5895">
                  <c:v>40010.093749999985</c:v>
                </c:pt>
                <c:pt idx="5896">
                  <c:v>40010.094444444447</c:v>
                </c:pt>
                <c:pt idx="5897">
                  <c:v>40010.095138888886</c:v>
                </c:pt>
                <c:pt idx="5898">
                  <c:v>40010.095833333326</c:v>
                </c:pt>
                <c:pt idx="5899">
                  <c:v>40010.09652777778</c:v>
                </c:pt>
                <c:pt idx="5900">
                  <c:v>40010.097222222204</c:v>
                </c:pt>
                <c:pt idx="5901">
                  <c:v>40010.097916666607</c:v>
                </c:pt>
                <c:pt idx="5902">
                  <c:v>40010.098611111105</c:v>
                </c:pt>
                <c:pt idx="5903">
                  <c:v>40010.099305555501</c:v>
                </c:pt>
                <c:pt idx="5904">
                  <c:v>40010.1</c:v>
                </c:pt>
                <c:pt idx="5905">
                  <c:v>40010.100694444511</c:v>
                </c:pt>
                <c:pt idx="5906">
                  <c:v>40010.101388888885</c:v>
                </c:pt>
                <c:pt idx="5907">
                  <c:v>40010.102083333324</c:v>
                </c:pt>
                <c:pt idx="5908">
                  <c:v>40010.102777777778</c:v>
                </c:pt>
                <c:pt idx="5909">
                  <c:v>40010.103472222225</c:v>
                </c:pt>
                <c:pt idx="5910">
                  <c:v>40010.104166666591</c:v>
                </c:pt>
                <c:pt idx="5911">
                  <c:v>40010.104861111104</c:v>
                </c:pt>
                <c:pt idx="5912">
                  <c:v>40010.105555555558</c:v>
                </c:pt>
                <c:pt idx="5913">
                  <c:v>40010.106250000012</c:v>
                </c:pt>
                <c:pt idx="5914">
                  <c:v>40010.106944444502</c:v>
                </c:pt>
                <c:pt idx="5915">
                  <c:v>40010.107638888891</c:v>
                </c:pt>
                <c:pt idx="5916">
                  <c:v>40010.10833333333</c:v>
                </c:pt>
                <c:pt idx="5917">
                  <c:v>40010.109027777777</c:v>
                </c:pt>
                <c:pt idx="5918">
                  <c:v>40010.109722222194</c:v>
                </c:pt>
                <c:pt idx="5919">
                  <c:v>40010.11041666667</c:v>
                </c:pt>
                <c:pt idx="5920">
                  <c:v>40010.111111111051</c:v>
                </c:pt>
                <c:pt idx="5921">
                  <c:v>40010.111805555556</c:v>
                </c:pt>
                <c:pt idx="5922">
                  <c:v>40010.112500000003</c:v>
                </c:pt>
                <c:pt idx="5923">
                  <c:v>40010.113194444442</c:v>
                </c:pt>
                <c:pt idx="5924">
                  <c:v>40010.113888888889</c:v>
                </c:pt>
                <c:pt idx="5925">
                  <c:v>40010.114583333336</c:v>
                </c:pt>
                <c:pt idx="5926">
                  <c:v>40010.115277777782</c:v>
                </c:pt>
                <c:pt idx="5927">
                  <c:v>40010.115972222222</c:v>
                </c:pt>
                <c:pt idx="5928">
                  <c:v>40010.116666666654</c:v>
                </c:pt>
                <c:pt idx="5929">
                  <c:v>40010.117361111043</c:v>
                </c:pt>
                <c:pt idx="5930">
                  <c:v>40010.118055555562</c:v>
                </c:pt>
                <c:pt idx="5931">
                  <c:v>40010.118750000001</c:v>
                </c:pt>
                <c:pt idx="5932">
                  <c:v>40010.119444444441</c:v>
                </c:pt>
                <c:pt idx="5933">
                  <c:v>40010.120138888888</c:v>
                </c:pt>
                <c:pt idx="5934">
                  <c:v>40010.120833333334</c:v>
                </c:pt>
                <c:pt idx="5935">
                  <c:v>40010.121527777774</c:v>
                </c:pt>
                <c:pt idx="5936">
                  <c:v>40010.12222222222</c:v>
                </c:pt>
                <c:pt idx="5937">
                  <c:v>40010.122916666609</c:v>
                </c:pt>
                <c:pt idx="5938">
                  <c:v>40010.123611111034</c:v>
                </c:pt>
                <c:pt idx="5939">
                  <c:v>40010.124305555524</c:v>
                </c:pt>
                <c:pt idx="5940">
                  <c:v>40010.124999999993</c:v>
                </c:pt>
                <c:pt idx="5941">
                  <c:v>40010.125694444447</c:v>
                </c:pt>
                <c:pt idx="5942">
                  <c:v>40010.126388888886</c:v>
                </c:pt>
                <c:pt idx="5943">
                  <c:v>40010.127083333224</c:v>
                </c:pt>
                <c:pt idx="5944">
                  <c:v>40010.127777777714</c:v>
                </c:pt>
                <c:pt idx="5945">
                  <c:v>40010.128472222204</c:v>
                </c:pt>
                <c:pt idx="5946">
                  <c:v>40010.129166666564</c:v>
                </c:pt>
                <c:pt idx="5947">
                  <c:v>40010.129861111003</c:v>
                </c:pt>
                <c:pt idx="5948">
                  <c:v>40010.130555555559</c:v>
                </c:pt>
                <c:pt idx="5949">
                  <c:v>40010.131249999999</c:v>
                </c:pt>
                <c:pt idx="5950">
                  <c:v>40010.131944444445</c:v>
                </c:pt>
                <c:pt idx="5951">
                  <c:v>40010.132638888892</c:v>
                </c:pt>
                <c:pt idx="5952">
                  <c:v>40010.133333333324</c:v>
                </c:pt>
                <c:pt idx="5953">
                  <c:v>40010.134027777778</c:v>
                </c:pt>
                <c:pt idx="5954">
                  <c:v>40010.134722222225</c:v>
                </c:pt>
                <c:pt idx="5955">
                  <c:v>40010.135416666591</c:v>
                </c:pt>
                <c:pt idx="5956">
                  <c:v>40010.136111111104</c:v>
                </c:pt>
                <c:pt idx="5957">
                  <c:v>40010.136805555558</c:v>
                </c:pt>
                <c:pt idx="5958">
                  <c:v>40010.137499999997</c:v>
                </c:pt>
                <c:pt idx="5959">
                  <c:v>40010.138194444502</c:v>
                </c:pt>
                <c:pt idx="5960">
                  <c:v>40010.138888888891</c:v>
                </c:pt>
                <c:pt idx="5961">
                  <c:v>40010.139583333272</c:v>
                </c:pt>
                <c:pt idx="5962">
                  <c:v>40010.140277777791</c:v>
                </c:pt>
                <c:pt idx="5963">
                  <c:v>40010.140972222223</c:v>
                </c:pt>
                <c:pt idx="5964">
                  <c:v>40010.14166666659</c:v>
                </c:pt>
                <c:pt idx="5965">
                  <c:v>40010.142361111051</c:v>
                </c:pt>
                <c:pt idx="5966">
                  <c:v>40010.143055555556</c:v>
                </c:pt>
                <c:pt idx="5967">
                  <c:v>40010.143749999996</c:v>
                </c:pt>
                <c:pt idx="5968">
                  <c:v>40010.144444444442</c:v>
                </c:pt>
                <c:pt idx="5969">
                  <c:v>40010.145138888889</c:v>
                </c:pt>
                <c:pt idx="5970">
                  <c:v>40010.145833333336</c:v>
                </c:pt>
                <c:pt idx="5971">
                  <c:v>40010.146527777782</c:v>
                </c:pt>
                <c:pt idx="5972">
                  <c:v>40010.147222222222</c:v>
                </c:pt>
                <c:pt idx="5973">
                  <c:v>40010.147916666654</c:v>
                </c:pt>
                <c:pt idx="5974">
                  <c:v>40010.148611111108</c:v>
                </c:pt>
                <c:pt idx="5975">
                  <c:v>40010.149305555555</c:v>
                </c:pt>
                <c:pt idx="5976">
                  <c:v>40010.15</c:v>
                </c:pt>
                <c:pt idx="5977">
                  <c:v>40010.150694444535</c:v>
                </c:pt>
                <c:pt idx="5978">
                  <c:v>40010.151388888888</c:v>
                </c:pt>
                <c:pt idx="5979">
                  <c:v>40010.152083333334</c:v>
                </c:pt>
                <c:pt idx="5980">
                  <c:v>40010.152777777781</c:v>
                </c:pt>
                <c:pt idx="5981">
                  <c:v>40010.15347222222</c:v>
                </c:pt>
                <c:pt idx="5982">
                  <c:v>40010.154166666609</c:v>
                </c:pt>
                <c:pt idx="5983">
                  <c:v>40010.154861111114</c:v>
                </c:pt>
                <c:pt idx="5984">
                  <c:v>40010.155555555553</c:v>
                </c:pt>
                <c:pt idx="5985">
                  <c:v>40010.156250000058</c:v>
                </c:pt>
                <c:pt idx="5986">
                  <c:v>40010.156944444527</c:v>
                </c:pt>
                <c:pt idx="5987">
                  <c:v>40010.157638888893</c:v>
                </c:pt>
                <c:pt idx="5988">
                  <c:v>40010.158333333333</c:v>
                </c:pt>
                <c:pt idx="5989">
                  <c:v>40010.15902777778</c:v>
                </c:pt>
                <c:pt idx="5990">
                  <c:v>40010.159722222204</c:v>
                </c:pt>
                <c:pt idx="5991">
                  <c:v>40010.160416666607</c:v>
                </c:pt>
                <c:pt idx="5992">
                  <c:v>40010.161111111003</c:v>
                </c:pt>
                <c:pt idx="5993">
                  <c:v>40010.161805555501</c:v>
                </c:pt>
                <c:pt idx="5994">
                  <c:v>40010.162499999999</c:v>
                </c:pt>
                <c:pt idx="5995">
                  <c:v>40010.163194444445</c:v>
                </c:pt>
                <c:pt idx="5996">
                  <c:v>40010.163888888885</c:v>
                </c:pt>
                <c:pt idx="5997">
                  <c:v>40010.164583333324</c:v>
                </c:pt>
                <c:pt idx="5998">
                  <c:v>40010.165277777778</c:v>
                </c:pt>
                <c:pt idx="5999">
                  <c:v>40010.165972222225</c:v>
                </c:pt>
                <c:pt idx="6000">
                  <c:v>40010.166666666591</c:v>
                </c:pt>
                <c:pt idx="6001">
                  <c:v>40010.167361111002</c:v>
                </c:pt>
                <c:pt idx="6002">
                  <c:v>40010.168055555558</c:v>
                </c:pt>
                <c:pt idx="6003">
                  <c:v>40010.168749999997</c:v>
                </c:pt>
                <c:pt idx="6004">
                  <c:v>40010.169444444444</c:v>
                </c:pt>
                <c:pt idx="6005">
                  <c:v>40010.170138888891</c:v>
                </c:pt>
                <c:pt idx="6006">
                  <c:v>40010.17083333333</c:v>
                </c:pt>
                <c:pt idx="6007">
                  <c:v>40010.171527777777</c:v>
                </c:pt>
                <c:pt idx="6008">
                  <c:v>40010.172222222223</c:v>
                </c:pt>
                <c:pt idx="6009">
                  <c:v>40010.17291666667</c:v>
                </c:pt>
                <c:pt idx="6010">
                  <c:v>40010.173611111051</c:v>
                </c:pt>
                <c:pt idx="6011">
                  <c:v>40010.174305555556</c:v>
                </c:pt>
                <c:pt idx="6012">
                  <c:v>40010.175000000003</c:v>
                </c:pt>
                <c:pt idx="6013">
                  <c:v>40010.175694444442</c:v>
                </c:pt>
                <c:pt idx="6014">
                  <c:v>40010.176388888889</c:v>
                </c:pt>
                <c:pt idx="6015">
                  <c:v>40010.17708333327</c:v>
                </c:pt>
                <c:pt idx="6016">
                  <c:v>40010.177777777775</c:v>
                </c:pt>
                <c:pt idx="6017">
                  <c:v>40010.178472222222</c:v>
                </c:pt>
                <c:pt idx="6018">
                  <c:v>40010.179166666574</c:v>
                </c:pt>
                <c:pt idx="6019">
                  <c:v>40010.179861111043</c:v>
                </c:pt>
                <c:pt idx="6020">
                  <c:v>40010.180555555562</c:v>
                </c:pt>
                <c:pt idx="6021">
                  <c:v>40010.181250000001</c:v>
                </c:pt>
                <c:pt idx="6022">
                  <c:v>40010.181944444441</c:v>
                </c:pt>
                <c:pt idx="6023">
                  <c:v>40010.182638888953</c:v>
                </c:pt>
                <c:pt idx="6024">
                  <c:v>40010.183333333334</c:v>
                </c:pt>
                <c:pt idx="6025">
                  <c:v>40010.184027777781</c:v>
                </c:pt>
                <c:pt idx="6026">
                  <c:v>40010.18472222222</c:v>
                </c:pt>
                <c:pt idx="6027">
                  <c:v>40010.185416666609</c:v>
                </c:pt>
                <c:pt idx="6028">
                  <c:v>40010.186111111114</c:v>
                </c:pt>
                <c:pt idx="6029">
                  <c:v>40010.186805555553</c:v>
                </c:pt>
                <c:pt idx="6030">
                  <c:v>40010.1875</c:v>
                </c:pt>
                <c:pt idx="6031">
                  <c:v>40010.188194444527</c:v>
                </c:pt>
                <c:pt idx="6032">
                  <c:v>40010.188888888893</c:v>
                </c:pt>
                <c:pt idx="6033">
                  <c:v>40010.189583333326</c:v>
                </c:pt>
                <c:pt idx="6034">
                  <c:v>40010.19027777778</c:v>
                </c:pt>
                <c:pt idx="6035">
                  <c:v>40010.190972222204</c:v>
                </c:pt>
                <c:pt idx="6036">
                  <c:v>40010.191666666564</c:v>
                </c:pt>
                <c:pt idx="6037">
                  <c:v>40010.192361111003</c:v>
                </c:pt>
                <c:pt idx="6038">
                  <c:v>40010.193055555501</c:v>
                </c:pt>
                <c:pt idx="6039">
                  <c:v>40010.193749999984</c:v>
                </c:pt>
                <c:pt idx="6040">
                  <c:v>40010.194444444445</c:v>
                </c:pt>
                <c:pt idx="6041">
                  <c:v>40010.195138888885</c:v>
                </c:pt>
                <c:pt idx="6042">
                  <c:v>40010.195833333324</c:v>
                </c:pt>
                <c:pt idx="6043">
                  <c:v>40010.196527777778</c:v>
                </c:pt>
                <c:pt idx="6044">
                  <c:v>40010.197222222225</c:v>
                </c:pt>
                <c:pt idx="6045">
                  <c:v>40010.197916666591</c:v>
                </c:pt>
                <c:pt idx="6046">
                  <c:v>40010.198611111104</c:v>
                </c:pt>
                <c:pt idx="6047">
                  <c:v>40010.199305555485</c:v>
                </c:pt>
                <c:pt idx="6048">
                  <c:v>40010.199999999997</c:v>
                </c:pt>
                <c:pt idx="6049">
                  <c:v>40010.200694444502</c:v>
                </c:pt>
                <c:pt idx="6050">
                  <c:v>40010.201388888876</c:v>
                </c:pt>
                <c:pt idx="6051">
                  <c:v>40010.202083333272</c:v>
                </c:pt>
                <c:pt idx="6052">
                  <c:v>40010.202777777777</c:v>
                </c:pt>
                <c:pt idx="6053">
                  <c:v>40010.203472222194</c:v>
                </c:pt>
                <c:pt idx="6054">
                  <c:v>40010.20416666659</c:v>
                </c:pt>
                <c:pt idx="6055">
                  <c:v>40010.204861111051</c:v>
                </c:pt>
                <c:pt idx="6056">
                  <c:v>40010.205555555556</c:v>
                </c:pt>
                <c:pt idx="6057">
                  <c:v>40010.206250000003</c:v>
                </c:pt>
                <c:pt idx="6058">
                  <c:v>40010.206944444442</c:v>
                </c:pt>
                <c:pt idx="6059">
                  <c:v>40010.207638888889</c:v>
                </c:pt>
                <c:pt idx="6060">
                  <c:v>40010.208333333336</c:v>
                </c:pt>
                <c:pt idx="6061">
                  <c:v>40010.209027777775</c:v>
                </c:pt>
                <c:pt idx="6062">
                  <c:v>40010.209722222186</c:v>
                </c:pt>
                <c:pt idx="6063">
                  <c:v>40010.210416666654</c:v>
                </c:pt>
                <c:pt idx="6064">
                  <c:v>40010.211111111043</c:v>
                </c:pt>
                <c:pt idx="6065">
                  <c:v>40010.211805555555</c:v>
                </c:pt>
                <c:pt idx="6066">
                  <c:v>40010.212500000001</c:v>
                </c:pt>
                <c:pt idx="6067">
                  <c:v>40010.213194444441</c:v>
                </c:pt>
                <c:pt idx="6068">
                  <c:v>40010.213888888888</c:v>
                </c:pt>
                <c:pt idx="6069">
                  <c:v>40010.214583333334</c:v>
                </c:pt>
                <c:pt idx="6070">
                  <c:v>40010.215277777781</c:v>
                </c:pt>
                <c:pt idx="6071">
                  <c:v>40010.21597222222</c:v>
                </c:pt>
                <c:pt idx="6072">
                  <c:v>40010.216666666609</c:v>
                </c:pt>
                <c:pt idx="6073">
                  <c:v>40010.217361111034</c:v>
                </c:pt>
                <c:pt idx="6074">
                  <c:v>40010.218055555553</c:v>
                </c:pt>
                <c:pt idx="6075">
                  <c:v>40010.21875</c:v>
                </c:pt>
                <c:pt idx="6076">
                  <c:v>40010.219444444447</c:v>
                </c:pt>
                <c:pt idx="6077">
                  <c:v>40010.220138888886</c:v>
                </c:pt>
                <c:pt idx="6078">
                  <c:v>40010.220833333326</c:v>
                </c:pt>
                <c:pt idx="6079">
                  <c:v>40010.221527777714</c:v>
                </c:pt>
                <c:pt idx="6080">
                  <c:v>40010.222222222204</c:v>
                </c:pt>
                <c:pt idx="6081">
                  <c:v>40010.222916666607</c:v>
                </c:pt>
                <c:pt idx="6082">
                  <c:v>40010.223611111003</c:v>
                </c:pt>
                <c:pt idx="6083">
                  <c:v>40010.224305555501</c:v>
                </c:pt>
                <c:pt idx="6084">
                  <c:v>40010.224999999999</c:v>
                </c:pt>
                <c:pt idx="6085">
                  <c:v>40010.225694444445</c:v>
                </c:pt>
                <c:pt idx="6086">
                  <c:v>40010.226388888885</c:v>
                </c:pt>
                <c:pt idx="6087">
                  <c:v>40010.227083333215</c:v>
                </c:pt>
                <c:pt idx="6088">
                  <c:v>40010.227777777713</c:v>
                </c:pt>
                <c:pt idx="6089">
                  <c:v>40010.228472222225</c:v>
                </c:pt>
                <c:pt idx="6090">
                  <c:v>40010.229166666562</c:v>
                </c:pt>
                <c:pt idx="6091">
                  <c:v>40010.229861111002</c:v>
                </c:pt>
                <c:pt idx="6092">
                  <c:v>40010.230555555558</c:v>
                </c:pt>
                <c:pt idx="6093">
                  <c:v>40010.231249999997</c:v>
                </c:pt>
                <c:pt idx="6094">
                  <c:v>40010.231944444444</c:v>
                </c:pt>
                <c:pt idx="6095">
                  <c:v>40010.232638888891</c:v>
                </c:pt>
                <c:pt idx="6096">
                  <c:v>40010.233333333272</c:v>
                </c:pt>
                <c:pt idx="6097">
                  <c:v>40010.234027777777</c:v>
                </c:pt>
                <c:pt idx="6098">
                  <c:v>40010.234722222194</c:v>
                </c:pt>
                <c:pt idx="6099">
                  <c:v>40010.23541666659</c:v>
                </c:pt>
                <c:pt idx="6100">
                  <c:v>40010.236111111051</c:v>
                </c:pt>
                <c:pt idx="6101">
                  <c:v>40010.236805555556</c:v>
                </c:pt>
                <c:pt idx="6102">
                  <c:v>40010.237499999996</c:v>
                </c:pt>
                <c:pt idx="6103">
                  <c:v>40010.238194444442</c:v>
                </c:pt>
                <c:pt idx="6104">
                  <c:v>40010.238888888889</c:v>
                </c:pt>
                <c:pt idx="6105">
                  <c:v>40010.23958333327</c:v>
                </c:pt>
                <c:pt idx="6106">
                  <c:v>40010.240277777782</c:v>
                </c:pt>
                <c:pt idx="6107">
                  <c:v>40010.240972222222</c:v>
                </c:pt>
                <c:pt idx="6108">
                  <c:v>40010.241666666574</c:v>
                </c:pt>
                <c:pt idx="6109">
                  <c:v>40010.242361111043</c:v>
                </c:pt>
                <c:pt idx="6110">
                  <c:v>40010.243055555555</c:v>
                </c:pt>
                <c:pt idx="6111">
                  <c:v>40010.243749999994</c:v>
                </c:pt>
                <c:pt idx="6112">
                  <c:v>40010.244444444441</c:v>
                </c:pt>
                <c:pt idx="6113">
                  <c:v>40010.245138888888</c:v>
                </c:pt>
                <c:pt idx="6114">
                  <c:v>40010.245833333334</c:v>
                </c:pt>
                <c:pt idx="6115">
                  <c:v>40010.246527777781</c:v>
                </c:pt>
                <c:pt idx="6116">
                  <c:v>40010.24722222222</c:v>
                </c:pt>
                <c:pt idx="6117">
                  <c:v>40010.247916666609</c:v>
                </c:pt>
                <c:pt idx="6118">
                  <c:v>40010.248611111114</c:v>
                </c:pt>
                <c:pt idx="6119">
                  <c:v>40010.249305555524</c:v>
                </c:pt>
                <c:pt idx="6120">
                  <c:v>40010.25</c:v>
                </c:pt>
                <c:pt idx="6121">
                  <c:v>40010.250694444527</c:v>
                </c:pt>
                <c:pt idx="6122">
                  <c:v>40010.251388888886</c:v>
                </c:pt>
                <c:pt idx="6123">
                  <c:v>40010.252083333326</c:v>
                </c:pt>
                <c:pt idx="6124">
                  <c:v>40010.25277777778</c:v>
                </c:pt>
                <c:pt idx="6125">
                  <c:v>40010.253472222204</c:v>
                </c:pt>
                <c:pt idx="6126">
                  <c:v>40010.254166666607</c:v>
                </c:pt>
                <c:pt idx="6127">
                  <c:v>40010.254861111105</c:v>
                </c:pt>
                <c:pt idx="6128">
                  <c:v>40010.255555555559</c:v>
                </c:pt>
                <c:pt idx="6129">
                  <c:v>40010.256250000013</c:v>
                </c:pt>
                <c:pt idx="6130">
                  <c:v>40010.256944444511</c:v>
                </c:pt>
                <c:pt idx="6131">
                  <c:v>40010.257638888892</c:v>
                </c:pt>
                <c:pt idx="6132">
                  <c:v>40010.258333333331</c:v>
                </c:pt>
                <c:pt idx="6133">
                  <c:v>40010.259027777778</c:v>
                </c:pt>
                <c:pt idx="6134">
                  <c:v>40010.259722222225</c:v>
                </c:pt>
                <c:pt idx="6135">
                  <c:v>40010.260416666591</c:v>
                </c:pt>
                <c:pt idx="6136">
                  <c:v>40010.261111111002</c:v>
                </c:pt>
                <c:pt idx="6137">
                  <c:v>40010.261805555485</c:v>
                </c:pt>
                <c:pt idx="6138">
                  <c:v>40010.262499999997</c:v>
                </c:pt>
                <c:pt idx="6139">
                  <c:v>40010.263194444444</c:v>
                </c:pt>
                <c:pt idx="6140">
                  <c:v>40010.263888888876</c:v>
                </c:pt>
                <c:pt idx="6141">
                  <c:v>40010.264583333272</c:v>
                </c:pt>
                <c:pt idx="6142">
                  <c:v>40010.265277777777</c:v>
                </c:pt>
                <c:pt idx="6143">
                  <c:v>40010.265972222194</c:v>
                </c:pt>
                <c:pt idx="6144">
                  <c:v>40010.26666666659</c:v>
                </c:pt>
                <c:pt idx="6145">
                  <c:v>40010.267361110993</c:v>
                </c:pt>
                <c:pt idx="6146">
                  <c:v>40010.268055555556</c:v>
                </c:pt>
                <c:pt idx="6147">
                  <c:v>40010.268749999996</c:v>
                </c:pt>
                <c:pt idx="6148">
                  <c:v>40010.269444444435</c:v>
                </c:pt>
                <c:pt idx="6149">
                  <c:v>40010.270138888889</c:v>
                </c:pt>
                <c:pt idx="6150">
                  <c:v>40010.270833333336</c:v>
                </c:pt>
                <c:pt idx="6151">
                  <c:v>40010.271527777775</c:v>
                </c:pt>
                <c:pt idx="6152">
                  <c:v>40010.272222222222</c:v>
                </c:pt>
                <c:pt idx="6153">
                  <c:v>40010.272916666654</c:v>
                </c:pt>
                <c:pt idx="6154">
                  <c:v>40010.273611111043</c:v>
                </c:pt>
                <c:pt idx="6155">
                  <c:v>40010.274305555555</c:v>
                </c:pt>
                <c:pt idx="6156">
                  <c:v>40010.275000000001</c:v>
                </c:pt>
                <c:pt idx="6157">
                  <c:v>40010.275694444441</c:v>
                </c:pt>
                <c:pt idx="6158">
                  <c:v>40010.276388888888</c:v>
                </c:pt>
                <c:pt idx="6159">
                  <c:v>40010.277083333247</c:v>
                </c:pt>
                <c:pt idx="6160">
                  <c:v>40010.277777777774</c:v>
                </c:pt>
                <c:pt idx="6161">
                  <c:v>40010.27847222222</c:v>
                </c:pt>
                <c:pt idx="6162">
                  <c:v>40010.279166666573</c:v>
                </c:pt>
                <c:pt idx="6163">
                  <c:v>40010.279861111034</c:v>
                </c:pt>
                <c:pt idx="6164">
                  <c:v>40010.280555555553</c:v>
                </c:pt>
                <c:pt idx="6165">
                  <c:v>40010.28125</c:v>
                </c:pt>
                <c:pt idx="6166">
                  <c:v>40010.281944444447</c:v>
                </c:pt>
                <c:pt idx="6167">
                  <c:v>40010.282638888893</c:v>
                </c:pt>
                <c:pt idx="6168">
                  <c:v>40010.283333333326</c:v>
                </c:pt>
                <c:pt idx="6169">
                  <c:v>40010.28402777778</c:v>
                </c:pt>
                <c:pt idx="6170">
                  <c:v>40010.284722222204</c:v>
                </c:pt>
                <c:pt idx="6171">
                  <c:v>40010.285416666607</c:v>
                </c:pt>
                <c:pt idx="6172">
                  <c:v>40010.286111111105</c:v>
                </c:pt>
                <c:pt idx="6173">
                  <c:v>40010.286805555559</c:v>
                </c:pt>
                <c:pt idx="6174">
                  <c:v>40010.287499999999</c:v>
                </c:pt>
                <c:pt idx="6175">
                  <c:v>40010.288194444511</c:v>
                </c:pt>
                <c:pt idx="6176">
                  <c:v>40010.288888888892</c:v>
                </c:pt>
                <c:pt idx="6177">
                  <c:v>40010.289583333324</c:v>
                </c:pt>
                <c:pt idx="6178">
                  <c:v>40010.290277777778</c:v>
                </c:pt>
                <c:pt idx="6179">
                  <c:v>40010.290972222225</c:v>
                </c:pt>
                <c:pt idx="6180">
                  <c:v>40010.291666666562</c:v>
                </c:pt>
                <c:pt idx="6181">
                  <c:v>40010.292361111002</c:v>
                </c:pt>
                <c:pt idx="6182">
                  <c:v>40010.293055555485</c:v>
                </c:pt>
                <c:pt idx="6183">
                  <c:v>40010.293749999975</c:v>
                </c:pt>
                <c:pt idx="6184">
                  <c:v>40010.294444444444</c:v>
                </c:pt>
                <c:pt idx="6185">
                  <c:v>40010.295138888876</c:v>
                </c:pt>
                <c:pt idx="6186">
                  <c:v>40010.295833333272</c:v>
                </c:pt>
                <c:pt idx="6187">
                  <c:v>40010.296527777777</c:v>
                </c:pt>
                <c:pt idx="6188">
                  <c:v>40010.297222222194</c:v>
                </c:pt>
                <c:pt idx="6189">
                  <c:v>40010.29791666659</c:v>
                </c:pt>
                <c:pt idx="6190">
                  <c:v>40010.298611111051</c:v>
                </c:pt>
                <c:pt idx="6191">
                  <c:v>40010.299305555469</c:v>
                </c:pt>
                <c:pt idx="6192">
                  <c:v>40010.300000000003</c:v>
                </c:pt>
                <c:pt idx="6193">
                  <c:v>40010.300694444544</c:v>
                </c:pt>
                <c:pt idx="6194">
                  <c:v>40010.301388888889</c:v>
                </c:pt>
                <c:pt idx="6195">
                  <c:v>40010.302083333336</c:v>
                </c:pt>
                <c:pt idx="6196">
                  <c:v>40010.302777777782</c:v>
                </c:pt>
                <c:pt idx="6197">
                  <c:v>40010.303472222222</c:v>
                </c:pt>
                <c:pt idx="6198">
                  <c:v>40010.304166666654</c:v>
                </c:pt>
                <c:pt idx="6199">
                  <c:v>40010.304861111108</c:v>
                </c:pt>
                <c:pt idx="6200">
                  <c:v>40010.305555555562</c:v>
                </c:pt>
                <c:pt idx="6201">
                  <c:v>40010.30625000006</c:v>
                </c:pt>
                <c:pt idx="6202">
                  <c:v>40010.306944444535</c:v>
                </c:pt>
                <c:pt idx="6203">
                  <c:v>40010.307638888953</c:v>
                </c:pt>
                <c:pt idx="6204">
                  <c:v>40010.308333333342</c:v>
                </c:pt>
                <c:pt idx="6205">
                  <c:v>40010.309027777781</c:v>
                </c:pt>
                <c:pt idx="6206">
                  <c:v>40010.30972222222</c:v>
                </c:pt>
                <c:pt idx="6207">
                  <c:v>40010.310416666667</c:v>
                </c:pt>
                <c:pt idx="6208">
                  <c:v>40010.311111111114</c:v>
                </c:pt>
                <c:pt idx="6209">
                  <c:v>40010.311805555553</c:v>
                </c:pt>
                <c:pt idx="6210">
                  <c:v>40010.312500000058</c:v>
                </c:pt>
                <c:pt idx="6211">
                  <c:v>40010.313194444527</c:v>
                </c:pt>
                <c:pt idx="6212">
                  <c:v>40010.313888888893</c:v>
                </c:pt>
                <c:pt idx="6213">
                  <c:v>40010.314583333333</c:v>
                </c:pt>
                <c:pt idx="6214">
                  <c:v>40010.315277777838</c:v>
                </c:pt>
                <c:pt idx="6215">
                  <c:v>40010.315972222219</c:v>
                </c:pt>
                <c:pt idx="6216">
                  <c:v>40010.316666666666</c:v>
                </c:pt>
                <c:pt idx="6217">
                  <c:v>40010.317361111105</c:v>
                </c:pt>
                <c:pt idx="6218">
                  <c:v>40010.318055555603</c:v>
                </c:pt>
                <c:pt idx="6219">
                  <c:v>40010.318750000013</c:v>
                </c:pt>
                <c:pt idx="6220">
                  <c:v>40010.319444444511</c:v>
                </c:pt>
                <c:pt idx="6221">
                  <c:v>40010.320138888892</c:v>
                </c:pt>
                <c:pt idx="6222">
                  <c:v>40010.320833333331</c:v>
                </c:pt>
                <c:pt idx="6223">
                  <c:v>40010.321527777778</c:v>
                </c:pt>
                <c:pt idx="6224">
                  <c:v>40010.322222222232</c:v>
                </c:pt>
                <c:pt idx="6225">
                  <c:v>40010.322916666664</c:v>
                </c:pt>
                <c:pt idx="6226">
                  <c:v>40010.323611111104</c:v>
                </c:pt>
                <c:pt idx="6227">
                  <c:v>40010.324305555558</c:v>
                </c:pt>
                <c:pt idx="6228">
                  <c:v>40010.325000000004</c:v>
                </c:pt>
                <c:pt idx="6229">
                  <c:v>40010.325694444502</c:v>
                </c:pt>
                <c:pt idx="6230">
                  <c:v>40010.326388888891</c:v>
                </c:pt>
                <c:pt idx="6231">
                  <c:v>40010.327083333272</c:v>
                </c:pt>
                <c:pt idx="6232">
                  <c:v>40010.327777777777</c:v>
                </c:pt>
                <c:pt idx="6233">
                  <c:v>40010.328472222223</c:v>
                </c:pt>
                <c:pt idx="6234">
                  <c:v>40010.32916666659</c:v>
                </c:pt>
                <c:pt idx="6235">
                  <c:v>40010.329861111051</c:v>
                </c:pt>
                <c:pt idx="6236">
                  <c:v>40010.330555555563</c:v>
                </c:pt>
                <c:pt idx="6237">
                  <c:v>40010.331250000003</c:v>
                </c:pt>
                <c:pt idx="6238">
                  <c:v>40010.331944444442</c:v>
                </c:pt>
                <c:pt idx="6239">
                  <c:v>40010.332638888969</c:v>
                </c:pt>
                <c:pt idx="6240">
                  <c:v>40010.333333333336</c:v>
                </c:pt>
                <c:pt idx="6241">
                  <c:v>40010.334027777782</c:v>
                </c:pt>
                <c:pt idx="6242">
                  <c:v>40010.334722222222</c:v>
                </c:pt>
                <c:pt idx="6243">
                  <c:v>40010.335416666654</c:v>
                </c:pt>
                <c:pt idx="6244">
                  <c:v>40010.336111111108</c:v>
                </c:pt>
                <c:pt idx="6245">
                  <c:v>40010.336805555562</c:v>
                </c:pt>
                <c:pt idx="6246">
                  <c:v>40010.337500000001</c:v>
                </c:pt>
                <c:pt idx="6247">
                  <c:v>40010.338194444535</c:v>
                </c:pt>
                <c:pt idx="6248">
                  <c:v>40010.338888888953</c:v>
                </c:pt>
                <c:pt idx="6249">
                  <c:v>40010.339583333334</c:v>
                </c:pt>
                <c:pt idx="6250">
                  <c:v>40010.340277777846</c:v>
                </c:pt>
                <c:pt idx="6251">
                  <c:v>40010.340972222242</c:v>
                </c:pt>
                <c:pt idx="6252">
                  <c:v>40010.341666666609</c:v>
                </c:pt>
                <c:pt idx="6253">
                  <c:v>40010.342361111114</c:v>
                </c:pt>
                <c:pt idx="6254">
                  <c:v>40010.343055555553</c:v>
                </c:pt>
                <c:pt idx="6255">
                  <c:v>40010.34375</c:v>
                </c:pt>
                <c:pt idx="6256">
                  <c:v>40010.344444444527</c:v>
                </c:pt>
                <c:pt idx="6257">
                  <c:v>40010.345138888893</c:v>
                </c:pt>
                <c:pt idx="6258">
                  <c:v>40010.345833333333</c:v>
                </c:pt>
                <c:pt idx="6259">
                  <c:v>40010.346527777838</c:v>
                </c:pt>
                <c:pt idx="6260">
                  <c:v>40010.347222222219</c:v>
                </c:pt>
                <c:pt idx="6261">
                  <c:v>40010.347916666666</c:v>
                </c:pt>
                <c:pt idx="6262">
                  <c:v>40010.348611111112</c:v>
                </c:pt>
                <c:pt idx="6263">
                  <c:v>40010.349305555559</c:v>
                </c:pt>
                <c:pt idx="6264">
                  <c:v>40010.350000000013</c:v>
                </c:pt>
                <c:pt idx="6265">
                  <c:v>40010.350694444576</c:v>
                </c:pt>
                <c:pt idx="6266">
                  <c:v>40010.351388888892</c:v>
                </c:pt>
                <c:pt idx="6267">
                  <c:v>40010.352083333331</c:v>
                </c:pt>
                <c:pt idx="6268">
                  <c:v>40010.352777777793</c:v>
                </c:pt>
                <c:pt idx="6269">
                  <c:v>40010.353472222232</c:v>
                </c:pt>
                <c:pt idx="6270">
                  <c:v>40010.354166666664</c:v>
                </c:pt>
                <c:pt idx="6271">
                  <c:v>40010.354861111111</c:v>
                </c:pt>
                <c:pt idx="6272">
                  <c:v>40010.355555555601</c:v>
                </c:pt>
                <c:pt idx="6273">
                  <c:v>40010.356250000084</c:v>
                </c:pt>
                <c:pt idx="6274">
                  <c:v>40010.35694444456</c:v>
                </c:pt>
                <c:pt idx="6275">
                  <c:v>40010.357638888985</c:v>
                </c:pt>
                <c:pt idx="6276">
                  <c:v>40010.358333333395</c:v>
                </c:pt>
                <c:pt idx="6277">
                  <c:v>40010.359027777791</c:v>
                </c:pt>
                <c:pt idx="6278">
                  <c:v>40010.359722222223</c:v>
                </c:pt>
                <c:pt idx="6279">
                  <c:v>40010.36041666667</c:v>
                </c:pt>
                <c:pt idx="6280">
                  <c:v>40010.361111111051</c:v>
                </c:pt>
                <c:pt idx="6281">
                  <c:v>40010.361805555556</c:v>
                </c:pt>
                <c:pt idx="6282">
                  <c:v>40010.362500000003</c:v>
                </c:pt>
                <c:pt idx="6283">
                  <c:v>40010.363194444442</c:v>
                </c:pt>
                <c:pt idx="6284">
                  <c:v>40010.363888888889</c:v>
                </c:pt>
                <c:pt idx="6285">
                  <c:v>40010.364583333336</c:v>
                </c:pt>
                <c:pt idx="6286">
                  <c:v>40010.365277777782</c:v>
                </c:pt>
                <c:pt idx="6287">
                  <c:v>40010.365972222222</c:v>
                </c:pt>
                <c:pt idx="6288">
                  <c:v>40010.366666666654</c:v>
                </c:pt>
                <c:pt idx="6289">
                  <c:v>40010.367361111043</c:v>
                </c:pt>
                <c:pt idx="6290">
                  <c:v>40010.368055555562</c:v>
                </c:pt>
                <c:pt idx="6291">
                  <c:v>40010.368750000001</c:v>
                </c:pt>
                <c:pt idx="6292">
                  <c:v>40010.369444444441</c:v>
                </c:pt>
                <c:pt idx="6293">
                  <c:v>40010.370138888953</c:v>
                </c:pt>
                <c:pt idx="6294">
                  <c:v>40010.370833333342</c:v>
                </c:pt>
                <c:pt idx="6295">
                  <c:v>40010.371527777781</c:v>
                </c:pt>
                <c:pt idx="6296">
                  <c:v>40010.372222222242</c:v>
                </c:pt>
                <c:pt idx="6297">
                  <c:v>40010.372916666667</c:v>
                </c:pt>
                <c:pt idx="6298">
                  <c:v>40010.373611111114</c:v>
                </c:pt>
                <c:pt idx="6299">
                  <c:v>40010.374305555553</c:v>
                </c:pt>
                <c:pt idx="6300">
                  <c:v>40010.375</c:v>
                </c:pt>
                <c:pt idx="6301">
                  <c:v>40010.375694444527</c:v>
                </c:pt>
                <c:pt idx="6302">
                  <c:v>40010.376388888893</c:v>
                </c:pt>
                <c:pt idx="6303">
                  <c:v>40010.377083333326</c:v>
                </c:pt>
                <c:pt idx="6304">
                  <c:v>40010.37777777778</c:v>
                </c:pt>
                <c:pt idx="6305">
                  <c:v>40010.378472222219</c:v>
                </c:pt>
                <c:pt idx="6306">
                  <c:v>40010.379166666607</c:v>
                </c:pt>
                <c:pt idx="6307">
                  <c:v>40010.379861111105</c:v>
                </c:pt>
                <c:pt idx="6308">
                  <c:v>40010.380555555603</c:v>
                </c:pt>
                <c:pt idx="6309">
                  <c:v>40010.381250000013</c:v>
                </c:pt>
                <c:pt idx="6310">
                  <c:v>40010.381944444511</c:v>
                </c:pt>
                <c:pt idx="6311">
                  <c:v>40010.382638888994</c:v>
                </c:pt>
                <c:pt idx="6312">
                  <c:v>40010.383333333331</c:v>
                </c:pt>
                <c:pt idx="6313">
                  <c:v>40010.384027777793</c:v>
                </c:pt>
                <c:pt idx="6314">
                  <c:v>40010.384722222232</c:v>
                </c:pt>
                <c:pt idx="6315">
                  <c:v>40010.385416666664</c:v>
                </c:pt>
                <c:pt idx="6316">
                  <c:v>40010.386111111111</c:v>
                </c:pt>
                <c:pt idx="6317">
                  <c:v>40010.386805555601</c:v>
                </c:pt>
                <c:pt idx="6318">
                  <c:v>40010.387500000012</c:v>
                </c:pt>
                <c:pt idx="6319">
                  <c:v>40010.38819444456</c:v>
                </c:pt>
                <c:pt idx="6320">
                  <c:v>40010.388888888985</c:v>
                </c:pt>
                <c:pt idx="6321">
                  <c:v>40010.38958333333</c:v>
                </c:pt>
                <c:pt idx="6322">
                  <c:v>40010.390277777791</c:v>
                </c:pt>
                <c:pt idx="6323">
                  <c:v>40010.390972222223</c:v>
                </c:pt>
                <c:pt idx="6324">
                  <c:v>40010.39166666659</c:v>
                </c:pt>
                <c:pt idx="6325">
                  <c:v>40010.392361111051</c:v>
                </c:pt>
                <c:pt idx="6326">
                  <c:v>40010.393055555556</c:v>
                </c:pt>
                <c:pt idx="6327">
                  <c:v>40010.393749999996</c:v>
                </c:pt>
                <c:pt idx="6328">
                  <c:v>40010.394444444442</c:v>
                </c:pt>
                <c:pt idx="6329">
                  <c:v>40010.395138888889</c:v>
                </c:pt>
                <c:pt idx="6330">
                  <c:v>40010.395833333336</c:v>
                </c:pt>
                <c:pt idx="6331">
                  <c:v>40010.396527777782</c:v>
                </c:pt>
                <c:pt idx="6332">
                  <c:v>40010.397222222222</c:v>
                </c:pt>
                <c:pt idx="6333">
                  <c:v>40010.397916666654</c:v>
                </c:pt>
                <c:pt idx="6334">
                  <c:v>40010.398611111108</c:v>
                </c:pt>
                <c:pt idx="6335">
                  <c:v>40010.399305555555</c:v>
                </c:pt>
                <c:pt idx="6336">
                  <c:v>40010.400000000001</c:v>
                </c:pt>
                <c:pt idx="6337">
                  <c:v>40010.400694444535</c:v>
                </c:pt>
                <c:pt idx="6338">
                  <c:v>40010.401388888888</c:v>
                </c:pt>
                <c:pt idx="6339">
                  <c:v>40010.402083333334</c:v>
                </c:pt>
                <c:pt idx="6340">
                  <c:v>40010.402777777781</c:v>
                </c:pt>
                <c:pt idx="6341">
                  <c:v>40010.40347222222</c:v>
                </c:pt>
                <c:pt idx="6342">
                  <c:v>40010.404166666609</c:v>
                </c:pt>
                <c:pt idx="6343">
                  <c:v>40010.404861111114</c:v>
                </c:pt>
                <c:pt idx="6344">
                  <c:v>40010.405555555553</c:v>
                </c:pt>
                <c:pt idx="6345">
                  <c:v>40010.406250000058</c:v>
                </c:pt>
                <c:pt idx="6346">
                  <c:v>40010.406944444527</c:v>
                </c:pt>
                <c:pt idx="6347">
                  <c:v>40010.407638888893</c:v>
                </c:pt>
                <c:pt idx="6348">
                  <c:v>40010.408333333333</c:v>
                </c:pt>
                <c:pt idx="6349">
                  <c:v>40010.40902777778</c:v>
                </c:pt>
                <c:pt idx="6350">
                  <c:v>40010.409722222204</c:v>
                </c:pt>
                <c:pt idx="6351">
                  <c:v>40010.410416666666</c:v>
                </c:pt>
                <c:pt idx="6352">
                  <c:v>40010.411111111105</c:v>
                </c:pt>
                <c:pt idx="6353">
                  <c:v>40010.411805555559</c:v>
                </c:pt>
                <c:pt idx="6354">
                  <c:v>40010.412500000013</c:v>
                </c:pt>
                <c:pt idx="6355">
                  <c:v>40010.413194444511</c:v>
                </c:pt>
                <c:pt idx="6356">
                  <c:v>40010.413888888892</c:v>
                </c:pt>
                <c:pt idx="6357">
                  <c:v>40010.414583333331</c:v>
                </c:pt>
                <c:pt idx="6358">
                  <c:v>40010.415277777793</c:v>
                </c:pt>
                <c:pt idx="6359">
                  <c:v>40010.415972222232</c:v>
                </c:pt>
                <c:pt idx="6360">
                  <c:v>40010.416666666664</c:v>
                </c:pt>
                <c:pt idx="6361">
                  <c:v>40010.417361111104</c:v>
                </c:pt>
                <c:pt idx="6362">
                  <c:v>40010.418055555601</c:v>
                </c:pt>
                <c:pt idx="6363">
                  <c:v>40010.418750000012</c:v>
                </c:pt>
                <c:pt idx="6364">
                  <c:v>40010.419444444502</c:v>
                </c:pt>
                <c:pt idx="6365">
                  <c:v>40010.420138888891</c:v>
                </c:pt>
                <c:pt idx="6366">
                  <c:v>40010.42083333333</c:v>
                </c:pt>
                <c:pt idx="6367">
                  <c:v>40010.421527777777</c:v>
                </c:pt>
                <c:pt idx="6368">
                  <c:v>40010.422222222223</c:v>
                </c:pt>
                <c:pt idx="6369">
                  <c:v>40010.42291666667</c:v>
                </c:pt>
                <c:pt idx="6370">
                  <c:v>40010.423611111051</c:v>
                </c:pt>
                <c:pt idx="6371">
                  <c:v>40010.424305555556</c:v>
                </c:pt>
                <c:pt idx="6372">
                  <c:v>40010.425000000003</c:v>
                </c:pt>
                <c:pt idx="6373">
                  <c:v>40010.425694444442</c:v>
                </c:pt>
                <c:pt idx="6374">
                  <c:v>40010.426388888889</c:v>
                </c:pt>
                <c:pt idx="6375">
                  <c:v>40010.42708333327</c:v>
                </c:pt>
                <c:pt idx="6376">
                  <c:v>40010.427777777775</c:v>
                </c:pt>
                <c:pt idx="6377">
                  <c:v>40010.428472222222</c:v>
                </c:pt>
                <c:pt idx="6378">
                  <c:v>40010.429166666574</c:v>
                </c:pt>
                <c:pt idx="6379">
                  <c:v>40010.429861111043</c:v>
                </c:pt>
                <c:pt idx="6380">
                  <c:v>40010.430555555562</c:v>
                </c:pt>
                <c:pt idx="6381">
                  <c:v>40010.431250000001</c:v>
                </c:pt>
                <c:pt idx="6382">
                  <c:v>40010.431944444441</c:v>
                </c:pt>
                <c:pt idx="6383">
                  <c:v>40010.432638888953</c:v>
                </c:pt>
                <c:pt idx="6384">
                  <c:v>40010.433333333334</c:v>
                </c:pt>
                <c:pt idx="6385">
                  <c:v>40010.434027777781</c:v>
                </c:pt>
                <c:pt idx="6386">
                  <c:v>40010.43472222222</c:v>
                </c:pt>
                <c:pt idx="6387">
                  <c:v>40010.435416666609</c:v>
                </c:pt>
                <c:pt idx="6388">
                  <c:v>40010.436111111114</c:v>
                </c:pt>
                <c:pt idx="6389">
                  <c:v>40010.436805555553</c:v>
                </c:pt>
                <c:pt idx="6390">
                  <c:v>40010.4375</c:v>
                </c:pt>
                <c:pt idx="6391">
                  <c:v>40010.438194444527</c:v>
                </c:pt>
                <c:pt idx="6392">
                  <c:v>40010.438888888893</c:v>
                </c:pt>
                <c:pt idx="6393">
                  <c:v>40010.439583333326</c:v>
                </c:pt>
                <c:pt idx="6394">
                  <c:v>40010.440277777838</c:v>
                </c:pt>
                <c:pt idx="6395">
                  <c:v>40010.440972222219</c:v>
                </c:pt>
                <c:pt idx="6396">
                  <c:v>40010.441666666607</c:v>
                </c:pt>
                <c:pt idx="6397">
                  <c:v>40010.442361111105</c:v>
                </c:pt>
                <c:pt idx="6398">
                  <c:v>40010.443055555559</c:v>
                </c:pt>
                <c:pt idx="6399">
                  <c:v>40010.443749999999</c:v>
                </c:pt>
                <c:pt idx="6400">
                  <c:v>40010.444444444511</c:v>
                </c:pt>
                <c:pt idx="6401">
                  <c:v>40010.445138888892</c:v>
                </c:pt>
                <c:pt idx="6402">
                  <c:v>40010.445833333331</c:v>
                </c:pt>
                <c:pt idx="6403">
                  <c:v>40010.446527777793</c:v>
                </c:pt>
                <c:pt idx="6404">
                  <c:v>40010.447222222232</c:v>
                </c:pt>
                <c:pt idx="6405">
                  <c:v>40010.447916666664</c:v>
                </c:pt>
                <c:pt idx="6406">
                  <c:v>40010.448611111111</c:v>
                </c:pt>
                <c:pt idx="6407">
                  <c:v>40010.449305555558</c:v>
                </c:pt>
                <c:pt idx="6408">
                  <c:v>40010.450000000012</c:v>
                </c:pt>
                <c:pt idx="6409">
                  <c:v>40010.45069444456</c:v>
                </c:pt>
                <c:pt idx="6410">
                  <c:v>40010.451388888891</c:v>
                </c:pt>
                <c:pt idx="6411">
                  <c:v>40010.45208333333</c:v>
                </c:pt>
                <c:pt idx="6412">
                  <c:v>40010.452777777791</c:v>
                </c:pt>
                <c:pt idx="6413">
                  <c:v>40010.453472222223</c:v>
                </c:pt>
                <c:pt idx="6414">
                  <c:v>40010.45416666667</c:v>
                </c:pt>
                <c:pt idx="6415">
                  <c:v>40010.454861111109</c:v>
                </c:pt>
                <c:pt idx="6416">
                  <c:v>40010.455555555563</c:v>
                </c:pt>
                <c:pt idx="6417">
                  <c:v>40010.456250000076</c:v>
                </c:pt>
                <c:pt idx="6418">
                  <c:v>40010.456944444544</c:v>
                </c:pt>
                <c:pt idx="6419">
                  <c:v>40010.457638888969</c:v>
                </c:pt>
                <c:pt idx="6420">
                  <c:v>40010.458333333343</c:v>
                </c:pt>
                <c:pt idx="6421">
                  <c:v>40010.459027777782</c:v>
                </c:pt>
                <c:pt idx="6422">
                  <c:v>40010.459722222222</c:v>
                </c:pt>
                <c:pt idx="6423">
                  <c:v>40010.460416666654</c:v>
                </c:pt>
                <c:pt idx="6424">
                  <c:v>40010.461111111043</c:v>
                </c:pt>
                <c:pt idx="6425">
                  <c:v>40010.461805555555</c:v>
                </c:pt>
                <c:pt idx="6426">
                  <c:v>40010.462500000001</c:v>
                </c:pt>
                <c:pt idx="6427">
                  <c:v>40010.463194444441</c:v>
                </c:pt>
                <c:pt idx="6428">
                  <c:v>40010.463888888888</c:v>
                </c:pt>
                <c:pt idx="6429">
                  <c:v>40010.464583333334</c:v>
                </c:pt>
                <c:pt idx="6430">
                  <c:v>40010.465277777781</c:v>
                </c:pt>
                <c:pt idx="6431">
                  <c:v>40010.46597222222</c:v>
                </c:pt>
                <c:pt idx="6432">
                  <c:v>40010.466666666609</c:v>
                </c:pt>
                <c:pt idx="6433">
                  <c:v>40010.467361111034</c:v>
                </c:pt>
                <c:pt idx="6434">
                  <c:v>40010.468055555553</c:v>
                </c:pt>
                <c:pt idx="6435">
                  <c:v>40010.46875</c:v>
                </c:pt>
                <c:pt idx="6436">
                  <c:v>40010.469444444447</c:v>
                </c:pt>
                <c:pt idx="6437">
                  <c:v>40010.470138888893</c:v>
                </c:pt>
                <c:pt idx="6438">
                  <c:v>40010.470833333333</c:v>
                </c:pt>
                <c:pt idx="6439">
                  <c:v>40010.47152777778</c:v>
                </c:pt>
                <c:pt idx="6440">
                  <c:v>40010.472222222219</c:v>
                </c:pt>
                <c:pt idx="6441">
                  <c:v>40010.472916666666</c:v>
                </c:pt>
                <c:pt idx="6442">
                  <c:v>40010.473611111105</c:v>
                </c:pt>
                <c:pt idx="6443">
                  <c:v>40010.474305555559</c:v>
                </c:pt>
                <c:pt idx="6444">
                  <c:v>40010.475000000006</c:v>
                </c:pt>
                <c:pt idx="6445">
                  <c:v>40010.475694444511</c:v>
                </c:pt>
                <c:pt idx="6446">
                  <c:v>40010.476388888892</c:v>
                </c:pt>
                <c:pt idx="6447">
                  <c:v>40010.477083333324</c:v>
                </c:pt>
                <c:pt idx="6448">
                  <c:v>40010.477777777778</c:v>
                </c:pt>
                <c:pt idx="6449">
                  <c:v>40010.478472222232</c:v>
                </c:pt>
                <c:pt idx="6450">
                  <c:v>40010.479166666591</c:v>
                </c:pt>
                <c:pt idx="6451">
                  <c:v>40010.479861111104</c:v>
                </c:pt>
                <c:pt idx="6452">
                  <c:v>40010.480555555601</c:v>
                </c:pt>
                <c:pt idx="6453">
                  <c:v>40010.481250000012</c:v>
                </c:pt>
                <c:pt idx="6454">
                  <c:v>40010.481944444502</c:v>
                </c:pt>
                <c:pt idx="6455">
                  <c:v>40010.482638888985</c:v>
                </c:pt>
                <c:pt idx="6456">
                  <c:v>40010.48333333333</c:v>
                </c:pt>
                <c:pt idx="6457">
                  <c:v>40010.484027777791</c:v>
                </c:pt>
                <c:pt idx="6458">
                  <c:v>40010.484722222223</c:v>
                </c:pt>
                <c:pt idx="6459">
                  <c:v>40010.48541666667</c:v>
                </c:pt>
                <c:pt idx="6460">
                  <c:v>40010.486111111109</c:v>
                </c:pt>
                <c:pt idx="6461">
                  <c:v>40010.486805555563</c:v>
                </c:pt>
                <c:pt idx="6462">
                  <c:v>40010.487500000003</c:v>
                </c:pt>
                <c:pt idx="6463">
                  <c:v>40010.488194444544</c:v>
                </c:pt>
                <c:pt idx="6464">
                  <c:v>40010.488888888969</c:v>
                </c:pt>
                <c:pt idx="6465">
                  <c:v>40010.489583333336</c:v>
                </c:pt>
                <c:pt idx="6466">
                  <c:v>40010.490277777782</c:v>
                </c:pt>
                <c:pt idx="6467">
                  <c:v>40010.490972222222</c:v>
                </c:pt>
                <c:pt idx="6468">
                  <c:v>40010.491666666574</c:v>
                </c:pt>
                <c:pt idx="6469">
                  <c:v>40010.492361111043</c:v>
                </c:pt>
                <c:pt idx="6470">
                  <c:v>40010.493055555555</c:v>
                </c:pt>
                <c:pt idx="6471">
                  <c:v>40010.493749999994</c:v>
                </c:pt>
                <c:pt idx="6472">
                  <c:v>40010.494444444441</c:v>
                </c:pt>
                <c:pt idx="6473">
                  <c:v>40010.495138888888</c:v>
                </c:pt>
                <c:pt idx="6474">
                  <c:v>40010.495833333334</c:v>
                </c:pt>
                <c:pt idx="6475">
                  <c:v>40010.496527777781</c:v>
                </c:pt>
                <c:pt idx="6476">
                  <c:v>40010.49722222222</c:v>
                </c:pt>
                <c:pt idx="6477">
                  <c:v>40010.497916666609</c:v>
                </c:pt>
                <c:pt idx="6478">
                  <c:v>40010.498611111114</c:v>
                </c:pt>
                <c:pt idx="6479">
                  <c:v>40010.499305555524</c:v>
                </c:pt>
                <c:pt idx="6480">
                  <c:v>40010.5</c:v>
                </c:pt>
                <c:pt idx="6481">
                  <c:v>40010.500694444527</c:v>
                </c:pt>
                <c:pt idx="6482">
                  <c:v>40010.501388888886</c:v>
                </c:pt>
                <c:pt idx="6483">
                  <c:v>40010.502083333326</c:v>
                </c:pt>
                <c:pt idx="6484">
                  <c:v>40010.50277777778</c:v>
                </c:pt>
                <c:pt idx="6485">
                  <c:v>40010.503472222204</c:v>
                </c:pt>
                <c:pt idx="6486">
                  <c:v>40010.504166666607</c:v>
                </c:pt>
                <c:pt idx="6487">
                  <c:v>40010.504861111105</c:v>
                </c:pt>
                <c:pt idx="6488">
                  <c:v>40010.505555555559</c:v>
                </c:pt>
                <c:pt idx="6489">
                  <c:v>40010.506250000013</c:v>
                </c:pt>
                <c:pt idx="6490">
                  <c:v>40010.506944444511</c:v>
                </c:pt>
                <c:pt idx="6491">
                  <c:v>40010.507638888892</c:v>
                </c:pt>
                <c:pt idx="6492">
                  <c:v>40010.508333333331</c:v>
                </c:pt>
                <c:pt idx="6493">
                  <c:v>40010.509027777778</c:v>
                </c:pt>
                <c:pt idx="6494">
                  <c:v>40010.509722222225</c:v>
                </c:pt>
                <c:pt idx="6495">
                  <c:v>40010.510416666664</c:v>
                </c:pt>
                <c:pt idx="6496">
                  <c:v>40010.511111111104</c:v>
                </c:pt>
                <c:pt idx="6497">
                  <c:v>40010.511805555558</c:v>
                </c:pt>
                <c:pt idx="6498">
                  <c:v>40010.512500000012</c:v>
                </c:pt>
                <c:pt idx="6499">
                  <c:v>40010.513194444502</c:v>
                </c:pt>
                <c:pt idx="6500">
                  <c:v>40010.513888888891</c:v>
                </c:pt>
                <c:pt idx="6501">
                  <c:v>40010.51458333333</c:v>
                </c:pt>
                <c:pt idx="6502">
                  <c:v>40010.515277777791</c:v>
                </c:pt>
                <c:pt idx="6503">
                  <c:v>40010.515972222223</c:v>
                </c:pt>
                <c:pt idx="6504">
                  <c:v>40010.51666666667</c:v>
                </c:pt>
                <c:pt idx="6505">
                  <c:v>40010.517361111051</c:v>
                </c:pt>
                <c:pt idx="6506">
                  <c:v>40010.518055555563</c:v>
                </c:pt>
                <c:pt idx="6507">
                  <c:v>40010.518750000003</c:v>
                </c:pt>
                <c:pt idx="6508">
                  <c:v>40010.519444444442</c:v>
                </c:pt>
                <c:pt idx="6509">
                  <c:v>40010.520138888889</c:v>
                </c:pt>
                <c:pt idx="6510">
                  <c:v>40010.520833333336</c:v>
                </c:pt>
                <c:pt idx="6511">
                  <c:v>40010.521527777775</c:v>
                </c:pt>
                <c:pt idx="6512">
                  <c:v>40010.522222222222</c:v>
                </c:pt>
                <c:pt idx="6513">
                  <c:v>40010.522916666654</c:v>
                </c:pt>
                <c:pt idx="6514">
                  <c:v>40010.523611111043</c:v>
                </c:pt>
                <c:pt idx="6515">
                  <c:v>40010.524305555555</c:v>
                </c:pt>
                <c:pt idx="6516">
                  <c:v>40010.525000000001</c:v>
                </c:pt>
                <c:pt idx="6517">
                  <c:v>40010.525694444441</c:v>
                </c:pt>
                <c:pt idx="6518">
                  <c:v>40010.526388888888</c:v>
                </c:pt>
                <c:pt idx="6519">
                  <c:v>40010.527083333247</c:v>
                </c:pt>
                <c:pt idx="6520">
                  <c:v>40010.527777777774</c:v>
                </c:pt>
                <c:pt idx="6521">
                  <c:v>40010.52847222222</c:v>
                </c:pt>
                <c:pt idx="6522">
                  <c:v>40010.529166666573</c:v>
                </c:pt>
                <c:pt idx="6523">
                  <c:v>40010.529861111034</c:v>
                </c:pt>
                <c:pt idx="6524">
                  <c:v>40010.530555555553</c:v>
                </c:pt>
                <c:pt idx="6525">
                  <c:v>40010.53125</c:v>
                </c:pt>
                <c:pt idx="6526">
                  <c:v>40010.531944444447</c:v>
                </c:pt>
                <c:pt idx="6527">
                  <c:v>40010.532638888893</c:v>
                </c:pt>
                <c:pt idx="6528">
                  <c:v>40010.533333333326</c:v>
                </c:pt>
                <c:pt idx="6529">
                  <c:v>40010.53402777778</c:v>
                </c:pt>
                <c:pt idx="6530">
                  <c:v>40010.534722222204</c:v>
                </c:pt>
                <c:pt idx="6531">
                  <c:v>40010.535416666607</c:v>
                </c:pt>
                <c:pt idx="6532">
                  <c:v>40010.536111111105</c:v>
                </c:pt>
                <c:pt idx="6533">
                  <c:v>40010.536805555559</c:v>
                </c:pt>
                <c:pt idx="6534">
                  <c:v>40010.537499999999</c:v>
                </c:pt>
                <c:pt idx="6535">
                  <c:v>40010.538194444511</c:v>
                </c:pt>
                <c:pt idx="6536">
                  <c:v>40010.538888888892</c:v>
                </c:pt>
                <c:pt idx="6537">
                  <c:v>40010.539583333324</c:v>
                </c:pt>
                <c:pt idx="6538">
                  <c:v>40010.540277777793</c:v>
                </c:pt>
                <c:pt idx="6539">
                  <c:v>40010.540972222232</c:v>
                </c:pt>
                <c:pt idx="6540">
                  <c:v>40010.541666666591</c:v>
                </c:pt>
                <c:pt idx="6541">
                  <c:v>40010.542361111104</c:v>
                </c:pt>
                <c:pt idx="6542">
                  <c:v>40010.543055555558</c:v>
                </c:pt>
                <c:pt idx="6543">
                  <c:v>40010.543749999997</c:v>
                </c:pt>
                <c:pt idx="6544">
                  <c:v>40010.544444444502</c:v>
                </c:pt>
                <c:pt idx="6545">
                  <c:v>40010.545138888891</c:v>
                </c:pt>
                <c:pt idx="6546">
                  <c:v>40010.54583333333</c:v>
                </c:pt>
                <c:pt idx="6547">
                  <c:v>40010.546527777791</c:v>
                </c:pt>
                <c:pt idx="6548">
                  <c:v>40010.547222222223</c:v>
                </c:pt>
                <c:pt idx="6549">
                  <c:v>40010.54791666667</c:v>
                </c:pt>
                <c:pt idx="6550">
                  <c:v>40010.548611111109</c:v>
                </c:pt>
                <c:pt idx="6551">
                  <c:v>40010.549305555556</c:v>
                </c:pt>
                <c:pt idx="6552">
                  <c:v>40010.550000000003</c:v>
                </c:pt>
                <c:pt idx="6553">
                  <c:v>40010.550694444544</c:v>
                </c:pt>
                <c:pt idx="6554">
                  <c:v>40010.551388888889</c:v>
                </c:pt>
                <c:pt idx="6555">
                  <c:v>40010.552083333336</c:v>
                </c:pt>
                <c:pt idx="6556">
                  <c:v>40010.552777777782</c:v>
                </c:pt>
                <c:pt idx="6557">
                  <c:v>40010.553472222222</c:v>
                </c:pt>
                <c:pt idx="6558">
                  <c:v>40010.554166666654</c:v>
                </c:pt>
                <c:pt idx="6559">
                  <c:v>40010.554861111108</c:v>
                </c:pt>
                <c:pt idx="6560">
                  <c:v>40010.555555555562</c:v>
                </c:pt>
                <c:pt idx="6561">
                  <c:v>40010.55625000006</c:v>
                </c:pt>
                <c:pt idx="6562">
                  <c:v>40010.556944444535</c:v>
                </c:pt>
                <c:pt idx="6563">
                  <c:v>40010.557638888953</c:v>
                </c:pt>
                <c:pt idx="6564">
                  <c:v>40010.558333333342</c:v>
                </c:pt>
                <c:pt idx="6565">
                  <c:v>40010.559027777781</c:v>
                </c:pt>
                <c:pt idx="6566">
                  <c:v>40010.55972222222</c:v>
                </c:pt>
                <c:pt idx="6567">
                  <c:v>40010.560416666609</c:v>
                </c:pt>
                <c:pt idx="6568">
                  <c:v>40010.561111111034</c:v>
                </c:pt>
                <c:pt idx="6569">
                  <c:v>40010.561805555524</c:v>
                </c:pt>
                <c:pt idx="6570">
                  <c:v>40010.5625</c:v>
                </c:pt>
                <c:pt idx="6571">
                  <c:v>40010.563194444447</c:v>
                </c:pt>
                <c:pt idx="6572">
                  <c:v>40010.563888888886</c:v>
                </c:pt>
                <c:pt idx="6573">
                  <c:v>40010.564583333326</c:v>
                </c:pt>
                <c:pt idx="6574">
                  <c:v>40010.56527777778</c:v>
                </c:pt>
                <c:pt idx="6575">
                  <c:v>40010.565972222204</c:v>
                </c:pt>
                <c:pt idx="6576">
                  <c:v>40010.566666666607</c:v>
                </c:pt>
                <c:pt idx="6577">
                  <c:v>40010.567361111003</c:v>
                </c:pt>
                <c:pt idx="6578">
                  <c:v>40010.568055555559</c:v>
                </c:pt>
                <c:pt idx="6579">
                  <c:v>40010.568749999999</c:v>
                </c:pt>
                <c:pt idx="6580">
                  <c:v>40010.569444444445</c:v>
                </c:pt>
                <c:pt idx="6581">
                  <c:v>40010.570138888892</c:v>
                </c:pt>
                <c:pt idx="6582">
                  <c:v>40010.570833333331</c:v>
                </c:pt>
                <c:pt idx="6583">
                  <c:v>40010.571527777778</c:v>
                </c:pt>
                <c:pt idx="6584">
                  <c:v>40010.572222222232</c:v>
                </c:pt>
                <c:pt idx="6585">
                  <c:v>40010.572916666664</c:v>
                </c:pt>
                <c:pt idx="6586">
                  <c:v>40010.573611111104</c:v>
                </c:pt>
                <c:pt idx="6587">
                  <c:v>40010.574305555558</c:v>
                </c:pt>
                <c:pt idx="6588">
                  <c:v>40010.575000000004</c:v>
                </c:pt>
                <c:pt idx="6589">
                  <c:v>40010.575694444502</c:v>
                </c:pt>
                <c:pt idx="6590">
                  <c:v>40010.576388888891</c:v>
                </c:pt>
                <c:pt idx="6591">
                  <c:v>40010.577083333272</c:v>
                </c:pt>
                <c:pt idx="6592">
                  <c:v>40010.577777777777</c:v>
                </c:pt>
                <c:pt idx="6593">
                  <c:v>40010.578472222223</c:v>
                </c:pt>
                <c:pt idx="6594">
                  <c:v>40010.57916666659</c:v>
                </c:pt>
                <c:pt idx="6595">
                  <c:v>40010.579861111051</c:v>
                </c:pt>
                <c:pt idx="6596">
                  <c:v>40010.580555555563</c:v>
                </c:pt>
                <c:pt idx="6597">
                  <c:v>40010.581250000003</c:v>
                </c:pt>
                <c:pt idx="6598">
                  <c:v>40010.581944444442</c:v>
                </c:pt>
                <c:pt idx="6599">
                  <c:v>40010.582638888969</c:v>
                </c:pt>
                <c:pt idx="6600">
                  <c:v>40010.583333333336</c:v>
                </c:pt>
                <c:pt idx="6601">
                  <c:v>40010.584027777782</c:v>
                </c:pt>
                <c:pt idx="6602">
                  <c:v>40010.584722222222</c:v>
                </c:pt>
                <c:pt idx="6603">
                  <c:v>40010.585416666654</c:v>
                </c:pt>
                <c:pt idx="6604">
                  <c:v>40010.586111111108</c:v>
                </c:pt>
                <c:pt idx="6605">
                  <c:v>40010.586805555562</c:v>
                </c:pt>
                <c:pt idx="6606">
                  <c:v>40010.587500000001</c:v>
                </c:pt>
                <c:pt idx="6607">
                  <c:v>40010.588194444535</c:v>
                </c:pt>
                <c:pt idx="6608">
                  <c:v>40010.588888888953</c:v>
                </c:pt>
                <c:pt idx="6609">
                  <c:v>40010.589583333334</c:v>
                </c:pt>
                <c:pt idx="6610">
                  <c:v>40010.590277777781</c:v>
                </c:pt>
                <c:pt idx="6611">
                  <c:v>40010.59097222222</c:v>
                </c:pt>
                <c:pt idx="6612">
                  <c:v>40010.591666666573</c:v>
                </c:pt>
                <c:pt idx="6613">
                  <c:v>40010.592361111034</c:v>
                </c:pt>
                <c:pt idx="6614">
                  <c:v>40010.593055555524</c:v>
                </c:pt>
                <c:pt idx="6615">
                  <c:v>40010.593749999985</c:v>
                </c:pt>
                <c:pt idx="6616">
                  <c:v>40010.594444444447</c:v>
                </c:pt>
                <c:pt idx="6617">
                  <c:v>40010.595138888886</c:v>
                </c:pt>
                <c:pt idx="6618">
                  <c:v>40010.595833333326</c:v>
                </c:pt>
                <c:pt idx="6619">
                  <c:v>40010.59652777778</c:v>
                </c:pt>
                <c:pt idx="6620">
                  <c:v>40010.597222222204</c:v>
                </c:pt>
                <c:pt idx="6621">
                  <c:v>40010.597916666607</c:v>
                </c:pt>
                <c:pt idx="6622">
                  <c:v>40010.598611111105</c:v>
                </c:pt>
                <c:pt idx="6623">
                  <c:v>40010.599305555501</c:v>
                </c:pt>
                <c:pt idx="6624">
                  <c:v>40010.6</c:v>
                </c:pt>
                <c:pt idx="6625">
                  <c:v>40010.600694444511</c:v>
                </c:pt>
                <c:pt idx="6626">
                  <c:v>40010.601388888885</c:v>
                </c:pt>
                <c:pt idx="6627">
                  <c:v>40010.602083333324</c:v>
                </c:pt>
                <c:pt idx="6628">
                  <c:v>40010.602777777778</c:v>
                </c:pt>
                <c:pt idx="6629">
                  <c:v>40010.603472222225</c:v>
                </c:pt>
                <c:pt idx="6630">
                  <c:v>40010.604166666591</c:v>
                </c:pt>
                <c:pt idx="6631">
                  <c:v>40010.604861111104</c:v>
                </c:pt>
                <c:pt idx="6632">
                  <c:v>40010.605555555558</c:v>
                </c:pt>
                <c:pt idx="6633">
                  <c:v>40010.606250000012</c:v>
                </c:pt>
                <c:pt idx="6634">
                  <c:v>40010.606944444502</c:v>
                </c:pt>
                <c:pt idx="6635">
                  <c:v>40010.607638888891</c:v>
                </c:pt>
                <c:pt idx="6636">
                  <c:v>40010.60833333333</c:v>
                </c:pt>
                <c:pt idx="6637">
                  <c:v>40010.609027777777</c:v>
                </c:pt>
                <c:pt idx="6638">
                  <c:v>40010.609722222194</c:v>
                </c:pt>
                <c:pt idx="6639">
                  <c:v>40010.61041666667</c:v>
                </c:pt>
                <c:pt idx="6640">
                  <c:v>40010.611111111051</c:v>
                </c:pt>
                <c:pt idx="6641">
                  <c:v>40010.611805555556</c:v>
                </c:pt>
                <c:pt idx="6642">
                  <c:v>40010.612500000003</c:v>
                </c:pt>
                <c:pt idx="6643">
                  <c:v>40010.613194444442</c:v>
                </c:pt>
                <c:pt idx="6644">
                  <c:v>40010.613888888889</c:v>
                </c:pt>
                <c:pt idx="6645">
                  <c:v>40010.614583333336</c:v>
                </c:pt>
                <c:pt idx="6646">
                  <c:v>40010.615277777782</c:v>
                </c:pt>
                <c:pt idx="6647">
                  <c:v>40010.615972222222</c:v>
                </c:pt>
                <c:pt idx="6648">
                  <c:v>40010.616666666654</c:v>
                </c:pt>
                <c:pt idx="6649">
                  <c:v>40010.617361111043</c:v>
                </c:pt>
                <c:pt idx="6650">
                  <c:v>40010.618055555562</c:v>
                </c:pt>
                <c:pt idx="6651">
                  <c:v>40010.618750000001</c:v>
                </c:pt>
                <c:pt idx="6652">
                  <c:v>40010.619444444441</c:v>
                </c:pt>
                <c:pt idx="6653">
                  <c:v>40010.620138888888</c:v>
                </c:pt>
                <c:pt idx="6654">
                  <c:v>40010.620833333334</c:v>
                </c:pt>
                <c:pt idx="6655">
                  <c:v>40010.621527777774</c:v>
                </c:pt>
                <c:pt idx="6656">
                  <c:v>40010.62222222222</c:v>
                </c:pt>
                <c:pt idx="6657">
                  <c:v>40010.622916666609</c:v>
                </c:pt>
                <c:pt idx="6658">
                  <c:v>40010.623611111034</c:v>
                </c:pt>
                <c:pt idx="6659">
                  <c:v>40010.624305555524</c:v>
                </c:pt>
                <c:pt idx="6660">
                  <c:v>40010.624999999993</c:v>
                </c:pt>
                <c:pt idx="6661">
                  <c:v>40010.625694444447</c:v>
                </c:pt>
                <c:pt idx="6662">
                  <c:v>40010.626388888886</c:v>
                </c:pt>
                <c:pt idx="6663">
                  <c:v>40010.627083333224</c:v>
                </c:pt>
                <c:pt idx="6664">
                  <c:v>40010.627777777714</c:v>
                </c:pt>
                <c:pt idx="6665">
                  <c:v>40010.628472222204</c:v>
                </c:pt>
                <c:pt idx="6666">
                  <c:v>40010.629166666564</c:v>
                </c:pt>
                <c:pt idx="6667">
                  <c:v>40010.629861111003</c:v>
                </c:pt>
                <c:pt idx="6668">
                  <c:v>40010.630555555559</c:v>
                </c:pt>
                <c:pt idx="6669">
                  <c:v>40010.631249999999</c:v>
                </c:pt>
                <c:pt idx="6670">
                  <c:v>40010.631944444445</c:v>
                </c:pt>
                <c:pt idx="6671">
                  <c:v>40010.632638888892</c:v>
                </c:pt>
                <c:pt idx="6672">
                  <c:v>40010.633333333324</c:v>
                </c:pt>
                <c:pt idx="6673">
                  <c:v>40010.634027777778</c:v>
                </c:pt>
                <c:pt idx="6674">
                  <c:v>40010.634722222225</c:v>
                </c:pt>
                <c:pt idx="6675">
                  <c:v>40010.635416666591</c:v>
                </c:pt>
                <c:pt idx="6676">
                  <c:v>40010.636111111104</c:v>
                </c:pt>
                <c:pt idx="6677">
                  <c:v>40010.636805555558</c:v>
                </c:pt>
                <c:pt idx="6678">
                  <c:v>40010.637499999997</c:v>
                </c:pt>
                <c:pt idx="6679">
                  <c:v>40010.638194444502</c:v>
                </c:pt>
                <c:pt idx="6680">
                  <c:v>40010.638888888891</c:v>
                </c:pt>
                <c:pt idx="6681">
                  <c:v>40010.639583333272</c:v>
                </c:pt>
                <c:pt idx="6682">
                  <c:v>40010.640277777791</c:v>
                </c:pt>
                <c:pt idx="6683">
                  <c:v>40010.640972222223</c:v>
                </c:pt>
                <c:pt idx="6684">
                  <c:v>40010.64166666659</c:v>
                </c:pt>
                <c:pt idx="6685">
                  <c:v>40010.642361111051</c:v>
                </c:pt>
                <c:pt idx="6686">
                  <c:v>40010.643055555556</c:v>
                </c:pt>
                <c:pt idx="6687">
                  <c:v>40010.643749999996</c:v>
                </c:pt>
                <c:pt idx="6688">
                  <c:v>40010.644444444442</c:v>
                </c:pt>
                <c:pt idx="6689">
                  <c:v>40010.645138888889</c:v>
                </c:pt>
                <c:pt idx="6690">
                  <c:v>40010.645833333336</c:v>
                </c:pt>
                <c:pt idx="6691">
                  <c:v>40010.646527777782</c:v>
                </c:pt>
                <c:pt idx="6692">
                  <c:v>40010.647222222222</c:v>
                </c:pt>
                <c:pt idx="6693">
                  <c:v>40010.647916666654</c:v>
                </c:pt>
                <c:pt idx="6694">
                  <c:v>40010.648611111108</c:v>
                </c:pt>
                <c:pt idx="6695">
                  <c:v>40010.649305555555</c:v>
                </c:pt>
                <c:pt idx="6696">
                  <c:v>40010.65</c:v>
                </c:pt>
                <c:pt idx="6697">
                  <c:v>40010.650694444535</c:v>
                </c:pt>
                <c:pt idx="6698">
                  <c:v>40010.651388888888</c:v>
                </c:pt>
                <c:pt idx="6699">
                  <c:v>40010.652083333334</c:v>
                </c:pt>
                <c:pt idx="6700">
                  <c:v>40010.652777777781</c:v>
                </c:pt>
                <c:pt idx="6701">
                  <c:v>40010.65347222222</c:v>
                </c:pt>
                <c:pt idx="6702">
                  <c:v>40010.654166666609</c:v>
                </c:pt>
                <c:pt idx="6703">
                  <c:v>40010.654861111114</c:v>
                </c:pt>
                <c:pt idx="6704">
                  <c:v>40010.655555555553</c:v>
                </c:pt>
                <c:pt idx="6705">
                  <c:v>40010.656250000058</c:v>
                </c:pt>
                <c:pt idx="6706">
                  <c:v>40010.656944444527</c:v>
                </c:pt>
                <c:pt idx="6707">
                  <c:v>40010.657638888893</c:v>
                </c:pt>
                <c:pt idx="6708">
                  <c:v>40010.658333333333</c:v>
                </c:pt>
                <c:pt idx="6709">
                  <c:v>40010.65902777778</c:v>
                </c:pt>
                <c:pt idx="6710">
                  <c:v>40010.659722222204</c:v>
                </c:pt>
                <c:pt idx="6711">
                  <c:v>40010.660416666607</c:v>
                </c:pt>
                <c:pt idx="6712">
                  <c:v>40010.661111111003</c:v>
                </c:pt>
                <c:pt idx="6713">
                  <c:v>40010.661805555501</c:v>
                </c:pt>
                <c:pt idx="6714">
                  <c:v>40010.662499999999</c:v>
                </c:pt>
                <c:pt idx="6715">
                  <c:v>40010.663194444445</c:v>
                </c:pt>
                <c:pt idx="6716">
                  <c:v>40010.663888888885</c:v>
                </c:pt>
                <c:pt idx="6717">
                  <c:v>40010.664583333324</c:v>
                </c:pt>
                <c:pt idx="6718">
                  <c:v>40010.665277777778</c:v>
                </c:pt>
                <c:pt idx="6719">
                  <c:v>40010.665972222225</c:v>
                </c:pt>
                <c:pt idx="6720">
                  <c:v>40010.666666666591</c:v>
                </c:pt>
                <c:pt idx="6721">
                  <c:v>40010.667361111002</c:v>
                </c:pt>
                <c:pt idx="6722">
                  <c:v>40010.668055555558</c:v>
                </c:pt>
                <c:pt idx="6723">
                  <c:v>40010.668749999997</c:v>
                </c:pt>
                <c:pt idx="6724">
                  <c:v>40010.669444444444</c:v>
                </c:pt>
                <c:pt idx="6725">
                  <c:v>40010.670138888891</c:v>
                </c:pt>
                <c:pt idx="6726">
                  <c:v>40010.67083333333</c:v>
                </c:pt>
                <c:pt idx="6727">
                  <c:v>40010.671527777777</c:v>
                </c:pt>
                <c:pt idx="6728">
                  <c:v>40010.672222222223</c:v>
                </c:pt>
                <c:pt idx="6729">
                  <c:v>40010.67291666667</c:v>
                </c:pt>
                <c:pt idx="6730">
                  <c:v>40010.673611111051</c:v>
                </c:pt>
                <c:pt idx="6731">
                  <c:v>40010.674305555556</c:v>
                </c:pt>
                <c:pt idx="6732">
                  <c:v>40010.675000000003</c:v>
                </c:pt>
                <c:pt idx="6733">
                  <c:v>40010.675694444442</c:v>
                </c:pt>
                <c:pt idx="6734">
                  <c:v>40010.676388888889</c:v>
                </c:pt>
                <c:pt idx="6735">
                  <c:v>40010.67708333327</c:v>
                </c:pt>
                <c:pt idx="6736">
                  <c:v>40010.677777777775</c:v>
                </c:pt>
                <c:pt idx="6737">
                  <c:v>40010.678472222222</c:v>
                </c:pt>
                <c:pt idx="6738">
                  <c:v>40010.679166666574</c:v>
                </c:pt>
                <c:pt idx="6739">
                  <c:v>40010.679861111043</c:v>
                </c:pt>
                <c:pt idx="6740">
                  <c:v>40010.680555555562</c:v>
                </c:pt>
                <c:pt idx="6741">
                  <c:v>40010.681250000001</c:v>
                </c:pt>
                <c:pt idx="6742">
                  <c:v>40010.681944444441</c:v>
                </c:pt>
                <c:pt idx="6743">
                  <c:v>40010.682638888953</c:v>
                </c:pt>
                <c:pt idx="6744">
                  <c:v>40010.683333333334</c:v>
                </c:pt>
                <c:pt idx="6745">
                  <c:v>40010.684027777781</c:v>
                </c:pt>
                <c:pt idx="6746">
                  <c:v>40010.68472222222</c:v>
                </c:pt>
                <c:pt idx="6747">
                  <c:v>40010.685416666609</c:v>
                </c:pt>
                <c:pt idx="6748">
                  <c:v>40010.686111111114</c:v>
                </c:pt>
                <c:pt idx="6749">
                  <c:v>40010.686805555553</c:v>
                </c:pt>
                <c:pt idx="6750">
                  <c:v>40010.6875</c:v>
                </c:pt>
                <c:pt idx="6751">
                  <c:v>40010.688194444527</c:v>
                </c:pt>
                <c:pt idx="6752">
                  <c:v>40010.688888888893</c:v>
                </c:pt>
                <c:pt idx="6753">
                  <c:v>40010.689583333326</c:v>
                </c:pt>
                <c:pt idx="6754">
                  <c:v>40010.69027777778</c:v>
                </c:pt>
                <c:pt idx="6755">
                  <c:v>40010.690972222204</c:v>
                </c:pt>
                <c:pt idx="6756">
                  <c:v>40010.691666666564</c:v>
                </c:pt>
                <c:pt idx="6757">
                  <c:v>40010.692361111003</c:v>
                </c:pt>
                <c:pt idx="6758">
                  <c:v>40010.693055555501</c:v>
                </c:pt>
                <c:pt idx="6759">
                  <c:v>40010.693749999984</c:v>
                </c:pt>
                <c:pt idx="6760">
                  <c:v>40010.694444444445</c:v>
                </c:pt>
                <c:pt idx="6761">
                  <c:v>40010.695138888885</c:v>
                </c:pt>
                <c:pt idx="6762">
                  <c:v>40010.695833333324</c:v>
                </c:pt>
                <c:pt idx="6763">
                  <c:v>40010.696527777778</c:v>
                </c:pt>
                <c:pt idx="6764">
                  <c:v>40010.697222222225</c:v>
                </c:pt>
                <c:pt idx="6765">
                  <c:v>40010.697916666591</c:v>
                </c:pt>
                <c:pt idx="6766">
                  <c:v>40010.698611111104</c:v>
                </c:pt>
                <c:pt idx="6767">
                  <c:v>40010.699305555485</c:v>
                </c:pt>
                <c:pt idx="6768">
                  <c:v>40010.699999999997</c:v>
                </c:pt>
                <c:pt idx="6769">
                  <c:v>40010.700694444502</c:v>
                </c:pt>
                <c:pt idx="6770">
                  <c:v>40010.701388888876</c:v>
                </c:pt>
                <c:pt idx="6771">
                  <c:v>40010.702083333272</c:v>
                </c:pt>
                <c:pt idx="6772">
                  <c:v>40010.702777777777</c:v>
                </c:pt>
                <c:pt idx="6773">
                  <c:v>40010.703472222194</c:v>
                </c:pt>
                <c:pt idx="6774">
                  <c:v>40010.70416666659</c:v>
                </c:pt>
                <c:pt idx="6775">
                  <c:v>40010.704861111051</c:v>
                </c:pt>
                <c:pt idx="6776">
                  <c:v>40010.705555555556</c:v>
                </c:pt>
                <c:pt idx="6777">
                  <c:v>40010.706250000003</c:v>
                </c:pt>
                <c:pt idx="6778">
                  <c:v>40010.706944444442</c:v>
                </c:pt>
                <c:pt idx="6779">
                  <c:v>40010.707638888889</c:v>
                </c:pt>
                <c:pt idx="6780">
                  <c:v>40010.708333333336</c:v>
                </c:pt>
                <c:pt idx="6781">
                  <c:v>40010.709027777775</c:v>
                </c:pt>
                <c:pt idx="6782">
                  <c:v>40010.709722222186</c:v>
                </c:pt>
                <c:pt idx="6783">
                  <c:v>40010.710416666654</c:v>
                </c:pt>
                <c:pt idx="6784">
                  <c:v>40010.711111111043</c:v>
                </c:pt>
                <c:pt idx="6785">
                  <c:v>40010.711805555555</c:v>
                </c:pt>
                <c:pt idx="6786">
                  <c:v>40010.712500000001</c:v>
                </c:pt>
                <c:pt idx="6787">
                  <c:v>40010.713194444441</c:v>
                </c:pt>
                <c:pt idx="6788">
                  <c:v>40010.713888888888</c:v>
                </c:pt>
                <c:pt idx="6789">
                  <c:v>40010.714583333334</c:v>
                </c:pt>
                <c:pt idx="6790">
                  <c:v>40010.715277777781</c:v>
                </c:pt>
                <c:pt idx="6791">
                  <c:v>40010.71597222222</c:v>
                </c:pt>
                <c:pt idx="6792">
                  <c:v>40010.716666666609</c:v>
                </c:pt>
                <c:pt idx="6793">
                  <c:v>40010.717361111034</c:v>
                </c:pt>
                <c:pt idx="6794">
                  <c:v>40010.718055555553</c:v>
                </c:pt>
                <c:pt idx="6795">
                  <c:v>40010.71875</c:v>
                </c:pt>
                <c:pt idx="6796">
                  <c:v>40010.719444444447</c:v>
                </c:pt>
                <c:pt idx="6797">
                  <c:v>40010.720138888886</c:v>
                </c:pt>
                <c:pt idx="6798">
                  <c:v>40010.720833333326</c:v>
                </c:pt>
                <c:pt idx="6799">
                  <c:v>40010.721527777714</c:v>
                </c:pt>
                <c:pt idx="6800">
                  <c:v>40010.722222222204</c:v>
                </c:pt>
                <c:pt idx="6801">
                  <c:v>40010.722916666607</c:v>
                </c:pt>
                <c:pt idx="6802">
                  <c:v>40010.723611111003</c:v>
                </c:pt>
                <c:pt idx="6803">
                  <c:v>40010.724305555501</c:v>
                </c:pt>
                <c:pt idx="6804">
                  <c:v>40010.724999999999</c:v>
                </c:pt>
                <c:pt idx="6805">
                  <c:v>40010.725694444445</c:v>
                </c:pt>
                <c:pt idx="6806">
                  <c:v>40010.726388888885</c:v>
                </c:pt>
                <c:pt idx="6807">
                  <c:v>40010.727083333215</c:v>
                </c:pt>
                <c:pt idx="6808">
                  <c:v>40010.727777777713</c:v>
                </c:pt>
                <c:pt idx="6809">
                  <c:v>40010.728472222225</c:v>
                </c:pt>
                <c:pt idx="6810">
                  <c:v>40010.729166666562</c:v>
                </c:pt>
                <c:pt idx="6811">
                  <c:v>40010.729861111002</c:v>
                </c:pt>
                <c:pt idx="6812">
                  <c:v>40010.730555555558</c:v>
                </c:pt>
                <c:pt idx="6813">
                  <c:v>40010.731249999997</c:v>
                </c:pt>
                <c:pt idx="6814">
                  <c:v>40010.731944444444</c:v>
                </c:pt>
                <c:pt idx="6815">
                  <c:v>40010.732638888891</c:v>
                </c:pt>
                <c:pt idx="6816">
                  <c:v>40010.733333333272</c:v>
                </c:pt>
                <c:pt idx="6817">
                  <c:v>40010.734027777777</c:v>
                </c:pt>
                <c:pt idx="6818">
                  <c:v>40010.734722222194</c:v>
                </c:pt>
                <c:pt idx="6819">
                  <c:v>40010.73541666659</c:v>
                </c:pt>
                <c:pt idx="6820">
                  <c:v>40010.736111111051</c:v>
                </c:pt>
                <c:pt idx="6821">
                  <c:v>40010.736805555556</c:v>
                </c:pt>
                <c:pt idx="6822">
                  <c:v>40010.737499999996</c:v>
                </c:pt>
                <c:pt idx="6823">
                  <c:v>40010.738194444442</c:v>
                </c:pt>
                <c:pt idx="6824">
                  <c:v>40010.738888888889</c:v>
                </c:pt>
                <c:pt idx="6825">
                  <c:v>40010.73958333327</c:v>
                </c:pt>
                <c:pt idx="6826">
                  <c:v>40010.740277777782</c:v>
                </c:pt>
                <c:pt idx="6827">
                  <c:v>40010.740972222222</c:v>
                </c:pt>
                <c:pt idx="6828">
                  <c:v>40010.741666666574</c:v>
                </c:pt>
                <c:pt idx="6829">
                  <c:v>40010.742361111043</c:v>
                </c:pt>
                <c:pt idx="6830">
                  <c:v>40010.743055555555</c:v>
                </c:pt>
                <c:pt idx="6831">
                  <c:v>40010.743749999994</c:v>
                </c:pt>
                <c:pt idx="6832">
                  <c:v>40010.744444444441</c:v>
                </c:pt>
                <c:pt idx="6833">
                  <c:v>40010.745138888888</c:v>
                </c:pt>
                <c:pt idx="6834">
                  <c:v>40010.745833333334</c:v>
                </c:pt>
                <c:pt idx="6835">
                  <c:v>40010.746527777781</c:v>
                </c:pt>
                <c:pt idx="6836">
                  <c:v>40010.74722222222</c:v>
                </c:pt>
                <c:pt idx="6837">
                  <c:v>40010.747916666609</c:v>
                </c:pt>
                <c:pt idx="6838">
                  <c:v>40010.748611111114</c:v>
                </c:pt>
                <c:pt idx="6839">
                  <c:v>40010.749305555524</c:v>
                </c:pt>
                <c:pt idx="6840">
                  <c:v>40010.75</c:v>
                </c:pt>
                <c:pt idx="6841">
                  <c:v>40010.750694444527</c:v>
                </c:pt>
                <c:pt idx="6842">
                  <c:v>40010.751388888886</c:v>
                </c:pt>
                <c:pt idx="6843">
                  <c:v>40010.752083333326</c:v>
                </c:pt>
                <c:pt idx="6844">
                  <c:v>40010.75277777778</c:v>
                </c:pt>
                <c:pt idx="6845">
                  <c:v>40010.753472222204</c:v>
                </c:pt>
                <c:pt idx="6846">
                  <c:v>40010.754166666607</c:v>
                </c:pt>
                <c:pt idx="6847">
                  <c:v>40010.754861111105</c:v>
                </c:pt>
                <c:pt idx="6848">
                  <c:v>40010.755555555559</c:v>
                </c:pt>
                <c:pt idx="6849">
                  <c:v>40010.756250000013</c:v>
                </c:pt>
                <c:pt idx="6850">
                  <c:v>40010.756944444511</c:v>
                </c:pt>
                <c:pt idx="6851">
                  <c:v>40010.757638888892</c:v>
                </c:pt>
                <c:pt idx="6852">
                  <c:v>40010.758333333331</c:v>
                </c:pt>
                <c:pt idx="6853">
                  <c:v>40010.759027777778</c:v>
                </c:pt>
                <c:pt idx="6854">
                  <c:v>40010.759722222225</c:v>
                </c:pt>
                <c:pt idx="6855">
                  <c:v>40010.760416666591</c:v>
                </c:pt>
                <c:pt idx="6856">
                  <c:v>40010.761111111002</c:v>
                </c:pt>
                <c:pt idx="6857">
                  <c:v>40010.761805555485</c:v>
                </c:pt>
                <c:pt idx="6858">
                  <c:v>40010.762499999997</c:v>
                </c:pt>
                <c:pt idx="6859">
                  <c:v>40010.763194444444</c:v>
                </c:pt>
                <c:pt idx="6860">
                  <c:v>40010.763888888876</c:v>
                </c:pt>
                <c:pt idx="6861">
                  <c:v>40010.764583333272</c:v>
                </c:pt>
                <c:pt idx="6862">
                  <c:v>40010.765277777777</c:v>
                </c:pt>
                <c:pt idx="6863">
                  <c:v>40010.765972222194</c:v>
                </c:pt>
                <c:pt idx="6864">
                  <c:v>40010.76666666659</c:v>
                </c:pt>
                <c:pt idx="6865">
                  <c:v>40010.767361110993</c:v>
                </c:pt>
                <c:pt idx="6866">
                  <c:v>40010.768055555556</c:v>
                </c:pt>
                <c:pt idx="6867">
                  <c:v>40010.768749999996</c:v>
                </c:pt>
                <c:pt idx="6868">
                  <c:v>40010.769444444435</c:v>
                </c:pt>
                <c:pt idx="6869">
                  <c:v>40010.770138888889</c:v>
                </c:pt>
                <c:pt idx="6870">
                  <c:v>40010.770833333336</c:v>
                </c:pt>
                <c:pt idx="6871">
                  <c:v>40010.771527777775</c:v>
                </c:pt>
                <c:pt idx="6872">
                  <c:v>40010.772222222222</c:v>
                </c:pt>
                <c:pt idx="6873">
                  <c:v>40010.772916666654</c:v>
                </c:pt>
                <c:pt idx="6874">
                  <c:v>40010.773611111043</c:v>
                </c:pt>
                <c:pt idx="6875">
                  <c:v>40010.774305555555</c:v>
                </c:pt>
                <c:pt idx="6876">
                  <c:v>40010.775000000001</c:v>
                </c:pt>
                <c:pt idx="6877">
                  <c:v>40010.775694444441</c:v>
                </c:pt>
                <c:pt idx="6878">
                  <c:v>40010.776388888888</c:v>
                </c:pt>
                <c:pt idx="6879">
                  <c:v>40010.777083333247</c:v>
                </c:pt>
                <c:pt idx="6880">
                  <c:v>40010.777777777774</c:v>
                </c:pt>
                <c:pt idx="6881">
                  <c:v>40010.77847222222</c:v>
                </c:pt>
                <c:pt idx="6882">
                  <c:v>40010.779166666573</c:v>
                </c:pt>
                <c:pt idx="6883">
                  <c:v>40010.779861111034</c:v>
                </c:pt>
                <c:pt idx="6884">
                  <c:v>40010.780555555553</c:v>
                </c:pt>
                <c:pt idx="6885">
                  <c:v>40010.78125</c:v>
                </c:pt>
                <c:pt idx="6886">
                  <c:v>40010.781944444447</c:v>
                </c:pt>
                <c:pt idx="6887">
                  <c:v>40010.782638888893</c:v>
                </c:pt>
                <c:pt idx="6888">
                  <c:v>40010.783333333326</c:v>
                </c:pt>
                <c:pt idx="6889">
                  <c:v>40010.78402777778</c:v>
                </c:pt>
                <c:pt idx="6890">
                  <c:v>40010.784722222204</c:v>
                </c:pt>
                <c:pt idx="6891">
                  <c:v>40010.785416666607</c:v>
                </c:pt>
                <c:pt idx="6892">
                  <c:v>40010.786111111105</c:v>
                </c:pt>
                <c:pt idx="6893">
                  <c:v>40010.786805555559</c:v>
                </c:pt>
                <c:pt idx="6894">
                  <c:v>40010.787499999999</c:v>
                </c:pt>
                <c:pt idx="6895">
                  <c:v>40010.788194444511</c:v>
                </c:pt>
                <c:pt idx="6896">
                  <c:v>40010.788888888892</c:v>
                </c:pt>
                <c:pt idx="6897">
                  <c:v>40010.789583333324</c:v>
                </c:pt>
                <c:pt idx="6898">
                  <c:v>40010.790277777778</c:v>
                </c:pt>
                <c:pt idx="6899">
                  <c:v>40010.790972222225</c:v>
                </c:pt>
                <c:pt idx="6900">
                  <c:v>40010.791666666562</c:v>
                </c:pt>
                <c:pt idx="6901">
                  <c:v>40010.792361111002</c:v>
                </c:pt>
                <c:pt idx="6902">
                  <c:v>40010.793055555485</c:v>
                </c:pt>
                <c:pt idx="6903">
                  <c:v>40010.793749999975</c:v>
                </c:pt>
                <c:pt idx="6904">
                  <c:v>40010.794444444444</c:v>
                </c:pt>
                <c:pt idx="6905">
                  <c:v>40010.795138888876</c:v>
                </c:pt>
                <c:pt idx="6906">
                  <c:v>40010.795833333272</c:v>
                </c:pt>
                <c:pt idx="6907">
                  <c:v>40010.796527777777</c:v>
                </c:pt>
                <c:pt idx="6908">
                  <c:v>40010.797222222194</c:v>
                </c:pt>
                <c:pt idx="6909">
                  <c:v>40010.79791666659</c:v>
                </c:pt>
                <c:pt idx="6910">
                  <c:v>40010.798611111051</c:v>
                </c:pt>
                <c:pt idx="6911">
                  <c:v>40010.799305555469</c:v>
                </c:pt>
                <c:pt idx="6912">
                  <c:v>40010.800000000003</c:v>
                </c:pt>
                <c:pt idx="6913">
                  <c:v>40010.800694444544</c:v>
                </c:pt>
                <c:pt idx="6914">
                  <c:v>40010.801388888889</c:v>
                </c:pt>
                <c:pt idx="6915">
                  <c:v>40010.802083333336</c:v>
                </c:pt>
                <c:pt idx="6916">
                  <c:v>40010.802777777782</c:v>
                </c:pt>
                <c:pt idx="6917">
                  <c:v>40010.803472222222</c:v>
                </c:pt>
                <c:pt idx="6918">
                  <c:v>40010.804166666654</c:v>
                </c:pt>
                <c:pt idx="6919">
                  <c:v>40010.804861111108</c:v>
                </c:pt>
                <c:pt idx="6920">
                  <c:v>40010.805555555562</c:v>
                </c:pt>
                <c:pt idx="6921">
                  <c:v>40010.80625000006</c:v>
                </c:pt>
                <c:pt idx="6922">
                  <c:v>40010.806944444535</c:v>
                </c:pt>
                <c:pt idx="6923">
                  <c:v>40010.807638888953</c:v>
                </c:pt>
                <c:pt idx="6924">
                  <c:v>40010.808333333342</c:v>
                </c:pt>
                <c:pt idx="6925">
                  <c:v>40010.809027777781</c:v>
                </c:pt>
                <c:pt idx="6926">
                  <c:v>40010.80972222222</c:v>
                </c:pt>
                <c:pt idx="6927">
                  <c:v>40010.810416666667</c:v>
                </c:pt>
                <c:pt idx="6928">
                  <c:v>40010.811111111114</c:v>
                </c:pt>
                <c:pt idx="6929">
                  <c:v>40010.811805555553</c:v>
                </c:pt>
                <c:pt idx="6930">
                  <c:v>40010.812500000058</c:v>
                </c:pt>
                <c:pt idx="6931">
                  <c:v>40010.813194444527</c:v>
                </c:pt>
                <c:pt idx="6932">
                  <c:v>40010.813888888893</c:v>
                </c:pt>
                <c:pt idx="6933">
                  <c:v>40010.814583333333</c:v>
                </c:pt>
                <c:pt idx="6934">
                  <c:v>40010.815277777838</c:v>
                </c:pt>
                <c:pt idx="6935">
                  <c:v>40010.815972222219</c:v>
                </c:pt>
                <c:pt idx="6936">
                  <c:v>40010.816666666666</c:v>
                </c:pt>
                <c:pt idx="6937">
                  <c:v>40010.817361111105</c:v>
                </c:pt>
                <c:pt idx="6938">
                  <c:v>40010.818055555603</c:v>
                </c:pt>
                <c:pt idx="6939">
                  <c:v>40010.818750000013</c:v>
                </c:pt>
                <c:pt idx="6940">
                  <c:v>40010.819444444511</c:v>
                </c:pt>
                <c:pt idx="6941">
                  <c:v>40010.820138888892</c:v>
                </c:pt>
                <c:pt idx="6942">
                  <c:v>40010.820833333331</c:v>
                </c:pt>
                <c:pt idx="6943">
                  <c:v>40010.821527777778</c:v>
                </c:pt>
                <c:pt idx="6944">
                  <c:v>40010.822222222232</c:v>
                </c:pt>
                <c:pt idx="6945">
                  <c:v>40010.822916666664</c:v>
                </c:pt>
                <c:pt idx="6946">
                  <c:v>40010.823611111104</c:v>
                </c:pt>
                <c:pt idx="6947">
                  <c:v>40010.824305555558</c:v>
                </c:pt>
                <c:pt idx="6948">
                  <c:v>40010.825000000004</c:v>
                </c:pt>
                <c:pt idx="6949">
                  <c:v>40010.825694444502</c:v>
                </c:pt>
                <c:pt idx="6950">
                  <c:v>40010.826388888891</c:v>
                </c:pt>
                <c:pt idx="6951">
                  <c:v>40010.827083333272</c:v>
                </c:pt>
                <c:pt idx="6952">
                  <c:v>40010.827777777777</c:v>
                </c:pt>
                <c:pt idx="6953">
                  <c:v>40010.828472222223</c:v>
                </c:pt>
                <c:pt idx="6954">
                  <c:v>40010.82916666659</c:v>
                </c:pt>
                <c:pt idx="6955">
                  <c:v>40010.829861111051</c:v>
                </c:pt>
                <c:pt idx="6956">
                  <c:v>40010.830555555563</c:v>
                </c:pt>
                <c:pt idx="6957">
                  <c:v>40010.831250000003</c:v>
                </c:pt>
                <c:pt idx="6958">
                  <c:v>40010.831944444442</c:v>
                </c:pt>
                <c:pt idx="6959">
                  <c:v>40010.832638888969</c:v>
                </c:pt>
                <c:pt idx="6960">
                  <c:v>40010.833333333336</c:v>
                </c:pt>
                <c:pt idx="6961">
                  <c:v>40010.834027777782</c:v>
                </c:pt>
                <c:pt idx="6962">
                  <c:v>40010.834722222222</c:v>
                </c:pt>
                <c:pt idx="6963">
                  <c:v>40010.835416666654</c:v>
                </c:pt>
                <c:pt idx="6964">
                  <c:v>40010.836111111108</c:v>
                </c:pt>
                <c:pt idx="6965">
                  <c:v>40010.836805555562</c:v>
                </c:pt>
                <c:pt idx="6966">
                  <c:v>40010.837500000001</c:v>
                </c:pt>
                <c:pt idx="6967">
                  <c:v>40010.838194444535</c:v>
                </c:pt>
                <c:pt idx="6968">
                  <c:v>40010.838888888953</c:v>
                </c:pt>
                <c:pt idx="6969">
                  <c:v>40010.839583333334</c:v>
                </c:pt>
                <c:pt idx="6970">
                  <c:v>40010.840277777846</c:v>
                </c:pt>
                <c:pt idx="6971">
                  <c:v>40010.840972222242</c:v>
                </c:pt>
                <c:pt idx="6972">
                  <c:v>40010.841666666609</c:v>
                </c:pt>
                <c:pt idx="6973">
                  <c:v>40010.842361111114</c:v>
                </c:pt>
                <c:pt idx="6974">
                  <c:v>40010.843055555553</c:v>
                </c:pt>
                <c:pt idx="6975">
                  <c:v>40010.84375</c:v>
                </c:pt>
                <c:pt idx="6976">
                  <c:v>40010.844444444527</c:v>
                </c:pt>
                <c:pt idx="6977">
                  <c:v>40010.845138888893</c:v>
                </c:pt>
                <c:pt idx="6978">
                  <c:v>40010.845833333333</c:v>
                </c:pt>
                <c:pt idx="6979">
                  <c:v>40010.846527777838</c:v>
                </c:pt>
                <c:pt idx="6980">
                  <c:v>40010.847222222219</c:v>
                </c:pt>
                <c:pt idx="6981">
                  <c:v>40010.847916666666</c:v>
                </c:pt>
                <c:pt idx="6982">
                  <c:v>40010.848611111112</c:v>
                </c:pt>
                <c:pt idx="6983">
                  <c:v>40010.849305555559</c:v>
                </c:pt>
                <c:pt idx="6984">
                  <c:v>40010.850000000013</c:v>
                </c:pt>
                <c:pt idx="6985">
                  <c:v>40010.850694444576</c:v>
                </c:pt>
                <c:pt idx="6986">
                  <c:v>40010.851388888892</c:v>
                </c:pt>
                <c:pt idx="6987">
                  <c:v>40010.852083333331</c:v>
                </c:pt>
                <c:pt idx="6988">
                  <c:v>40010.852777777793</c:v>
                </c:pt>
                <c:pt idx="6989">
                  <c:v>40010.853472222232</c:v>
                </c:pt>
                <c:pt idx="6990">
                  <c:v>40010.854166666664</c:v>
                </c:pt>
                <c:pt idx="6991">
                  <c:v>40010.854861111111</c:v>
                </c:pt>
                <c:pt idx="6992">
                  <c:v>40010.855555555601</c:v>
                </c:pt>
                <c:pt idx="6993">
                  <c:v>40010.856250000084</c:v>
                </c:pt>
                <c:pt idx="6994">
                  <c:v>40010.85694444456</c:v>
                </c:pt>
                <c:pt idx="6995">
                  <c:v>40010.857638888985</c:v>
                </c:pt>
                <c:pt idx="6996">
                  <c:v>40010.858333333395</c:v>
                </c:pt>
                <c:pt idx="6997">
                  <c:v>40010.859027777791</c:v>
                </c:pt>
                <c:pt idx="6998">
                  <c:v>40010.859722222223</c:v>
                </c:pt>
                <c:pt idx="6999">
                  <c:v>40010.86041666667</c:v>
                </c:pt>
                <c:pt idx="7000">
                  <c:v>40010.861111111051</c:v>
                </c:pt>
                <c:pt idx="7001">
                  <c:v>40010.861805555556</c:v>
                </c:pt>
                <c:pt idx="7002">
                  <c:v>40010.862500000003</c:v>
                </c:pt>
                <c:pt idx="7003">
                  <c:v>40010.863194444442</c:v>
                </c:pt>
                <c:pt idx="7004">
                  <c:v>40010.863888888889</c:v>
                </c:pt>
                <c:pt idx="7005">
                  <c:v>40010.864583333336</c:v>
                </c:pt>
                <c:pt idx="7006">
                  <c:v>40010.865277777782</c:v>
                </c:pt>
                <c:pt idx="7007">
                  <c:v>40010.865972222222</c:v>
                </c:pt>
                <c:pt idx="7008">
                  <c:v>40010.866666666654</c:v>
                </c:pt>
                <c:pt idx="7009">
                  <c:v>40010.867361111043</c:v>
                </c:pt>
                <c:pt idx="7010">
                  <c:v>40010.868055555562</c:v>
                </c:pt>
                <c:pt idx="7011">
                  <c:v>40010.868750000001</c:v>
                </c:pt>
                <c:pt idx="7012">
                  <c:v>40010.869444444441</c:v>
                </c:pt>
                <c:pt idx="7013">
                  <c:v>40010.870138888953</c:v>
                </c:pt>
                <c:pt idx="7014">
                  <c:v>40010.870833333342</c:v>
                </c:pt>
                <c:pt idx="7015">
                  <c:v>40010.871527777781</c:v>
                </c:pt>
                <c:pt idx="7016">
                  <c:v>40010.872222222242</c:v>
                </c:pt>
                <c:pt idx="7017">
                  <c:v>40010.872916666667</c:v>
                </c:pt>
                <c:pt idx="7018">
                  <c:v>40010.873611111114</c:v>
                </c:pt>
                <c:pt idx="7019">
                  <c:v>40010.874305555553</c:v>
                </c:pt>
                <c:pt idx="7020">
                  <c:v>40010.875</c:v>
                </c:pt>
                <c:pt idx="7021">
                  <c:v>40010.875694444527</c:v>
                </c:pt>
                <c:pt idx="7022">
                  <c:v>40010.876388888893</c:v>
                </c:pt>
                <c:pt idx="7023">
                  <c:v>40010.877083333326</c:v>
                </c:pt>
                <c:pt idx="7024">
                  <c:v>40010.87777777778</c:v>
                </c:pt>
                <c:pt idx="7025">
                  <c:v>40010.878472222219</c:v>
                </c:pt>
                <c:pt idx="7026">
                  <c:v>40010.879166666607</c:v>
                </c:pt>
                <c:pt idx="7027">
                  <c:v>40010.879861111105</c:v>
                </c:pt>
                <c:pt idx="7028">
                  <c:v>40010.880555555603</c:v>
                </c:pt>
                <c:pt idx="7029">
                  <c:v>40010.881250000013</c:v>
                </c:pt>
                <c:pt idx="7030">
                  <c:v>40010.881944444511</c:v>
                </c:pt>
                <c:pt idx="7031">
                  <c:v>40010.882638888994</c:v>
                </c:pt>
                <c:pt idx="7032">
                  <c:v>40010.883333333331</c:v>
                </c:pt>
                <c:pt idx="7033">
                  <c:v>40010.884027777793</c:v>
                </c:pt>
                <c:pt idx="7034">
                  <c:v>40010.884722222232</c:v>
                </c:pt>
                <c:pt idx="7035">
                  <c:v>40010.885416666664</c:v>
                </c:pt>
                <c:pt idx="7036">
                  <c:v>40010.886111111111</c:v>
                </c:pt>
                <c:pt idx="7037">
                  <c:v>40010.886805555601</c:v>
                </c:pt>
                <c:pt idx="7038">
                  <c:v>40010.887500000012</c:v>
                </c:pt>
                <c:pt idx="7039">
                  <c:v>40010.88819444456</c:v>
                </c:pt>
                <c:pt idx="7040">
                  <c:v>40010.888888888985</c:v>
                </c:pt>
                <c:pt idx="7041">
                  <c:v>40010.88958333333</c:v>
                </c:pt>
                <c:pt idx="7042">
                  <c:v>40010.890277777791</c:v>
                </c:pt>
                <c:pt idx="7043">
                  <c:v>40010.890972222223</c:v>
                </c:pt>
                <c:pt idx="7044">
                  <c:v>40010.89166666659</c:v>
                </c:pt>
                <c:pt idx="7045">
                  <c:v>40010.892361111051</c:v>
                </c:pt>
                <c:pt idx="7046">
                  <c:v>40010.893055555556</c:v>
                </c:pt>
                <c:pt idx="7047">
                  <c:v>40010.893749999996</c:v>
                </c:pt>
                <c:pt idx="7048">
                  <c:v>40010.894444444442</c:v>
                </c:pt>
                <c:pt idx="7049">
                  <c:v>40010.895138888889</c:v>
                </c:pt>
                <c:pt idx="7050">
                  <c:v>40010.895833333336</c:v>
                </c:pt>
                <c:pt idx="7051">
                  <c:v>40010.896527777782</c:v>
                </c:pt>
                <c:pt idx="7052">
                  <c:v>40010.897222222222</c:v>
                </c:pt>
                <c:pt idx="7053">
                  <c:v>40010.897916666654</c:v>
                </c:pt>
                <c:pt idx="7054">
                  <c:v>40010.898611111108</c:v>
                </c:pt>
                <c:pt idx="7055">
                  <c:v>40010.899305555555</c:v>
                </c:pt>
                <c:pt idx="7056">
                  <c:v>40010.9</c:v>
                </c:pt>
                <c:pt idx="7057">
                  <c:v>40010.900694444535</c:v>
                </c:pt>
                <c:pt idx="7058">
                  <c:v>40010.901388888888</c:v>
                </c:pt>
                <c:pt idx="7059">
                  <c:v>40010.902083333334</c:v>
                </c:pt>
                <c:pt idx="7060">
                  <c:v>40010.902777777781</c:v>
                </c:pt>
                <c:pt idx="7061">
                  <c:v>40010.90347222222</c:v>
                </c:pt>
                <c:pt idx="7062">
                  <c:v>40010.904166666609</c:v>
                </c:pt>
                <c:pt idx="7063">
                  <c:v>40010.904861111114</c:v>
                </c:pt>
                <c:pt idx="7064">
                  <c:v>40010.905555555553</c:v>
                </c:pt>
                <c:pt idx="7065">
                  <c:v>40010.906250000058</c:v>
                </c:pt>
                <c:pt idx="7066">
                  <c:v>40010.906944444527</c:v>
                </c:pt>
                <c:pt idx="7067">
                  <c:v>40010.907638888893</c:v>
                </c:pt>
                <c:pt idx="7068">
                  <c:v>40010.908333333333</c:v>
                </c:pt>
                <c:pt idx="7069">
                  <c:v>40010.90902777778</c:v>
                </c:pt>
                <c:pt idx="7070">
                  <c:v>40010.909722222204</c:v>
                </c:pt>
                <c:pt idx="7071">
                  <c:v>40010.910416666666</c:v>
                </c:pt>
                <c:pt idx="7072">
                  <c:v>40010.911111111105</c:v>
                </c:pt>
                <c:pt idx="7073">
                  <c:v>40010.911805555559</c:v>
                </c:pt>
                <c:pt idx="7074">
                  <c:v>40010.912500000013</c:v>
                </c:pt>
                <c:pt idx="7075">
                  <c:v>40010.913194444511</c:v>
                </c:pt>
                <c:pt idx="7076">
                  <c:v>40010.913888888892</c:v>
                </c:pt>
                <c:pt idx="7077">
                  <c:v>40010.914583333331</c:v>
                </c:pt>
                <c:pt idx="7078">
                  <c:v>40010.915277777793</c:v>
                </c:pt>
                <c:pt idx="7079">
                  <c:v>40010.915972222232</c:v>
                </c:pt>
                <c:pt idx="7080">
                  <c:v>40010.916666666664</c:v>
                </c:pt>
                <c:pt idx="7081">
                  <c:v>40010.917361111104</c:v>
                </c:pt>
                <c:pt idx="7082">
                  <c:v>40010.918055555601</c:v>
                </c:pt>
                <c:pt idx="7083">
                  <c:v>40010.918750000012</c:v>
                </c:pt>
                <c:pt idx="7084">
                  <c:v>40010.919444444502</c:v>
                </c:pt>
                <c:pt idx="7085">
                  <c:v>40010.920138888891</c:v>
                </c:pt>
                <c:pt idx="7086">
                  <c:v>40010.92083333333</c:v>
                </c:pt>
                <c:pt idx="7087">
                  <c:v>40010.921527777777</c:v>
                </c:pt>
                <c:pt idx="7088">
                  <c:v>40010.922222222223</c:v>
                </c:pt>
                <c:pt idx="7089">
                  <c:v>40010.92291666667</c:v>
                </c:pt>
                <c:pt idx="7090">
                  <c:v>40010.923611111051</c:v>
                </c:pt>
                <c:pt idx="7091">
                  <c:v>40010.924305555556</c:v>
                </c:pt>
                <c:pt idx="7092">
                  <c:v>40010.925000000003</c:v>
                </c:pt>
                <c:pt idx="7093">
                  <c:v>40010.925694444442</c:v>
                </c:pt>
                <c:pt idx="7094">
                  <c:v>40010.926388888889</c:v>
                </c:pt>
                <c:pt idx="7095">
                  <c:v>40010.92708333327</c:v>
                </c:pt>
                <c:pt idx="7096">
                  <c:v>40010.927777777775</c:v>
                </c:pt>
                <c:pt idx="7097">
                  <c:v>40010.928472222222</c:v>
                </c:pt>
                <c:pt idx="7098">
                  <c:v>40010.929166666574</c:v>
                </c:pt>
                <c:pt idx="7099">
                  <c:v>40010.929861111043</c:v>
                </c:pt>
                <c:pt idx="7100">
                  <c:v>40010.930555555562</c:v>
                </c:pt>
                <c:pt idx="7101">
                  <c:v>40010.931250000001</c:v>
                </c:pt>
                <c:pt idx="7102">
                  <c:v>40010.931944444441</c:v>
                </c:pt>
                <c:pt idx="7103">
                  <c:v>40010.932638888953</c:v>
                </c:pt>
                <c:pt idx="7104">
                  <c:v>40010.933333333334</c:v>
                </c:pt>
                <c:pt idx="7105">
                  <c:v>40010.934027777781</c:v>
                </c:pt>
                <c:pt idx="7106">
                  <c:v>40010.93472222222</c:v>
                </c:pt>
                <c:pt idx="7107">
                  <c:v>40010.935416666609</c:v>
                </c:pt>
                <c:pt idx="7108">
                  <c:v>40010.936111111114</c:v>
                </c:pt>
                <c:pt idx="7109">
                  <c:v>40010.936805555553</c:v>
                </c:pt>
                <c:pt idx="7110">
                  <c:v>40010.9375</c:v>
                </c:pt>
                <c:pt idx="7111">
                  <c:v>40010.938194444527</c:v>
                </c:pt>
                <c:pt idx="7112">
                  <c:v>40010.938888888893</c:v>
                </c:pt>
                <c:pt idx="7113">
                  <c:v>40010.939583333326</c:v>
                </c:pt>
                <c:pt idx="7114">
                  <c:v>40010.940277777838</c:v>
                </c:pt>
                <c:pt idx="7115">
                  <c:v>40010.940972222219</c:v>
                </c:pt>
                <c:pt idx="7116">
                  <c:v>40010.941666666607</c:v>
                </c:pt>
                <c:pt idx="7117">
                  <c:v>40010.942361111105</c:v>
                </c:pt>
                <c:pt idx="7118">
                  <c:v>40010.943055555559</c:v>
                </c:pt>
                <c:pt idx="7119">
                  <c:v>40010.943749999999</c:v>
                </c:pt>
                <c:pt idx="7120">
                  <c:v>40010.944444444511</c:v>
                </c:pt>
                <c:pt idx="7121">
                  <c:v>40010.945138888892</c:v>
                </c:pt>
                <c:pt idx="7122">
                  <c:v>40010.945833333331</c:v>
                </c:pt>
                <c:pt idx="7123">
                  <c:v>40010.946527777793</c:v>
                </c:pt>
                <c:pt idx="7124">
                  <c:v>40010.947222222232</c:v>
                </c:pt>
                <c:pt idx="7125">
                  <c:v>40010.947916666664</c:v>
                </c:pt>
                <c:pt idx="7126">
                  <c:v>40010.948611111111</c:v>
                </c:pt>
                <c:pt idx="7127">
                  <c:v>40010.949305555558</c:v>
                </c:pt>
                <c:pt idx="7128">
                  <c:v>40010.950000000012</c:v>
                </c:pt>
                <c:pt idx="7129">
                  <c:v>40010.95069444456</c:v>
                </c:pt>
                <c:pt idx="7130">
                  <c:v>40010.951388888891</c:v>
                </c:pt>
                <c:pt idx="7131">
                  <c:v>40010.95208333333</c:v>
                </c:pt>
                <c:pt idx="7132">
                  <c:v>40010.952777777791</c:v>
                </c:pt>
                <c:pt idx="7133">
                  <c:v>40010.953472222223</c:v>
                </c:pt>
                <c:pt idx="7134">
                  <c:v>40010.95416666667</c:v>
                </c:pt>
                <c:pt idx="7135">
                  <c:v>40010.954861111109</c:v>
                </c:pt>
                <c:pt idx="7136">
                  <c:v>40010.955555555563</c:v>
                </c:pt>
                <c:pt idx="7137">
                  <c:v>40010.956250000076</c:v>
                </c:pt>
                <c:pt idx="7138">
                  <c:v>40010.956944444544</c:v>
                </c:pt>
                <c:pt idx="7139">
                  <c:v>40010.957638888969</c:v>
                </c:pt>
                <c:pt idx="7140">
                  <c:v>40010.958333333343</c:v>
                </c:pt>
                <c:pt idx="7141">
                  <c:v>40010.959027777782</c:v>
                </c:pt>
                <c:pt idx="7142">
                  <c:v>40010.959722222222</c:v>
                </c:pt>
                <c:pt idx="7143">
                  <c:v>40010.960416666654</c:v>
                </c:pt>
                <c:pt idx="7144">
                  <c:v>40010.961111111043</c:v>
                </c:pt>
                <c:pt idx="7145">
                  <c:v>40010.961805555555</c:v>
                </c:pt>
                <c:pt idx="7146">
                  <c:v>40010.962500000001</c:v>
                </c:pt>
                <c:pt idx="7147">
                  <c:v>40010.963194444441</c:v>
                </c:pt>
                <c:pt idx="7148">
                  <c:v>40010.963888888888</c:v>
                </c:pt>
                <c:pt idx="7149">
                  <c:v>40010.964583333334</c:v>
                </c:pt>
                <c:pt idx="7150">
                  <c:v>40010.965277777781</c:v>
                </c:pt>
                <c:pt idx="7151">
                  <c:v>40010.96597222222</c:v>
                </c:pt>
                <c:pt idx="7152">
                  <c:v>40010.966666666609</c:v>
                </c:pt>
                <c:pt idx="7153">
                  <c:v>40010.967361111034</c:v>
                </c:pt>
                <c:pt idx="7154">
                  <c:v>40010.968055555553</c:v>
                </c:pt>
                <c:pt idx="7155">
                  <c:v>40010.96875</c:v>
                </c:pt>
                <c:pt idx="7156">
                  <c:v>40010.969444444447</c:v>
                </c:pt>
                <c:pt idx="7157">
                  <c:v>40010.970138888893</c:v>
                </c:pt>
                <c:pt idx="7158">
                  <c:v>40010.970833333333</c:v>
                </c:pt>
                <c:pt idx="7159">
                  <c:v>40010.97152777778</c:v>
                </c:pt>
                <c:pt idx="7160">
                  <c:v>40010.972222222219</c:v>
                </c:pt>
                <c:pt idx="7161">
                  <c:v>40010.972916666666</c:v>
                </c:pt>
                <c:pt idx="7162">
                  <c:v>40010.973611111105</c:v>
                </c:pt>
                <c:pt idx="7163">
                  <c:v>40010.974305555559</c:v>
                </c:pt>
                <c:pt idx="7164">
                  <c:v>40010.975000000006</c:v>
                </c:pt>
                <c:pt idx="7165">
                  <c:v>40010.975694444511</c:v>
                </c:pt>
                <c:pt idx="7166">
                  <c:v>40010.976388888892</c:v>
                </c:pt>
                <c:pt idx="7167">
                  <c:v>40010.977083333324</c:v>
                </c:pt>
                <c:pt idx="7168">
                  <c:v>40010.977777777778</c:v>
                </c:pt>
                <c:pt idx="7169">
                  <c:v>40010.978472222232</c:v>
                </c:pt>
                <c:pt idx="7170">
                  <c:v>40010.979166666591</c:v>
                </c:pt>
                <c:pt idx="7171">
                  <c:v>40010.979861111104</c:v>
                </c:pt>
                <c:pt idx="7172">
                  <c:v>40010.980555555601</c:v>
                </c:pt>
                <c:pt idx="7173">
                  <c:v>40010.981250000012</c:v>
                </c:pt>
                <c:pt idx="7174">
                  <c:v>40010.981944444502</c:v>
                </c:pt>
                <c:pt idx="7175">
                  <c:v>40010.982638888985</c:v>
                </c:pt>
                <c:pt idx="7176">
                  <c:v>40010.98333333333</c:v>
                </c:pt>
                <c:pt idx="7177">
                  <c:v>40010.984027777791</c:v>
                </c:pt>
                <c:pt idx="7178">
                  <c:v>40010.984722222223</c:v>
                </c:pt>
                <c:pt idx="7179">
                  <c:v>40010.98541666667</c:v>
                </c:pt>
                <c:pt idx="7180">
                  <c:v>40010.986111111109</c:v>
                </c:pt>
                <c:pt idx="7181">
                  <c:v>40010.986805555563</c:v>
                </c:pt>
                <c:pt idx="7182">
                  <c:v>40010.987500000003</c:v>
                </c:pt>
                <c:pt idx="7183">
                  <c:v>40010.988194444544</c:v>
                </c:pt>
                <c:pt idx="7184">
                  <c:v>40010.988888888969</c:v>
                </c:pt>
                <c:pt idx="7185">
                  <c:v>40010.989583333336</c:v>
                </c:pt>
                <c:pt idx="7186">
                  <c:v>40010.990277777782</c:v>
                </c:pt>
                <c:pt idx="7187">
                  <c:v>40010.990972222222</c:v>
                </c:pt>
                <c:pt idx="7188">
                  <c:v>40010.991666666574</c:v>
                </c:pt>
                <c:pt idx="7189">
                  <c:v>40010.992361111043</c:v>
                </c:pt>
                <c:pt idx="7190">
                  <c:v>40010.993055555555</c:v>
                </c:pt>
                <c:pt idx="7191">
                  <c:v>40010.993749999994</c:v>
                </c:pt>
                <c:pt idx="7192">
                  <c:v>40010.994444444441</c:v>
                </c:pt>
                <c:pt idx="7193">
                  <c:v>40010.995138888888</c:v>
                </c:pt>
                <c:pt idx="7194">
                  <c:v>40010.995833333334</c:v>
                </c:pt>
                <c:pt idx="7195">
                  <c:v>40010.996527777781</c:v>
                </c:pt>
                <c:pt idx="7196">
                  <c:v>40010.99722222222</c:v>
                </c:pt>
                <c:pt idx="7197">
                  <c:v>40010.997916666609</c:v>
                </c:pt>
                <c:pt idx="7198">
                  <c:v>40010.998611111114</c:v>
                </c:pt>
                <c:pt idx="7199">
                  <c:v>40010.999305555524</c:v>
                </c:pt>
                <c:pt idx="7200">
                  <c:v>40011</c:v>
                </c:pt>
                <c:pt idx="7201">
                  <c:v>40011.000694444527</c:v>
                </c:pt>
                <c:pt idx="7202">
                  <c:v>40011.001388888886</c:v>
                </c:pt>
                <c:pt idx="7203">
                  <c:v>40011.002083333326</c:v>
                </c:pt>
                <c:pt idx="7204">
                  <c:v>40011.00277777778</c:v>
                </c:pt>
                <c:pt idx="7205">
                  <c:v>40011.003472222204</c:v>
                </c:pt>
                <c:pt idx="7206">
                  <c:v>40011.004166666607</c:v>
                </c:pt>
                <c:pt idx="7207">
                  <c:v>40011.004861111105</c:v>
                </c:pt>
                <c:pt idx="7208">
                  <c:v>40011.005555555559</c:v>
                </c:pt>
                <c:pt idx="7209">
                  <c:v>40011.006250000013</c:v>
                </c:pt>
                <c:pt idx="7210">
                  <c:v>40011.006944444511</c:v>
                </c:pt>
                <c:pt idx="7211">
                  <c:v>40011.007638888892</c:v>
                </c:pt>
                <c:pt idx="7212">
                  <c:v>40011.008333333331</c:v>
                </c:pt>
                <c:pt idx="7213">
                  <c:v>40011.009027777778</c:v>
                </c:pt>
                <c:pt idx="7214">
                  <c:v>40011.009722222225</c:v>
                </c:pt>
                <c:pt idx="7215">
                  <c:v>40011.010416666664</c:v>
                </c:pt>
                <c:pt idx="7216">
                  <c:v>40011.011111111104</c:v>
                </c:pt>
                <c:pt idx="7217">
                  <c:v>40011.011805555558</c:v>
                </c:pt>
                <c:pt idx="7218">
                  <c:v>40011.012500000012</c:v>
                </c:pt>
                <c:pt idx="7219">
                  <c:v>40011.013194444502</c:v>
                </c:pt>
                <c:pt idx="7220">
                  <c:v>40011.013888888891</c:v>
                </c:pt>
                <c:pt idx="7221">
                  <c:v>40011.01458333333</c:v>
                </c:pt>
                <c:pt idx="7222">
                  <c:v>40011.015277777791</c:v>
                </c:pt>
                <c:pt idx="7223">
                  <c:v>40011.015972222223</c:v>
                </c:pt>
                <c:pt idx="7224">
                  <c:v>40011.01666666667</c:v>
                </c:pt>
                <c:pt idx="7225">
                  <c:v>40011.017361111051</c:v>
                </c:pt>
                <c:pt idx="7226">
                  <c:v>40011.018055555563</c:v>
                </c:pt>
                <c:pt idx="7227">
                  <c:v>40011.018750000003</c:v>
                </c:pt>
                <c:pt idx="7228">
                  <c:v>40011.019444444442</c:v>
                </c:pt>
                <c:pt idx="7229">
                  <c:v>40011.020138888889</c:v>
                </c:pt>
                <c:pt idx="7230">
                  <c:v>40011.020833333336</c:v>
                </c:pt>
                <c:pt idx="7231">
                  <c:v>40011.021527777775</c:v>
                </c:pt>
                <c:pt idx="7232">
                  <c:v>40011.022222222222</c:v>
                </c:pt>
                <c:pt idx="7233">
                  <c:v>40011.022916666654</c:v>
                </c:pt>
                <c:pt idx="7234">
                  <c:v>40011.023611111043</c:v>
                </c:pt>
                <c:pt idx="7235">
                  <c:v>40011.024305555555</c:v>
                </c:pt>
                <c:pt idx="7236">
                  <c:v>40011.025000000001</c:v>
                </c:pt>
                <c:pt idx="7237">
                  <c:v>40011.025694444441</c:v>
                </c:pt>
                <c:pt idx="7238">
                  <c:v>40011.026388888888</c:v>
                </c:pt>
                <c:pt idx="7239">
                  <c:v>40011.027083333247</c:v>
                </c:pt>
                <c:pt idx="7240">
                  <c:v>40011.027777777774</c:v>
                </c:pt>
                <c:pt idx="7241">
                  <c:v>40011.02847222222</c:v>
                </c:pt>
                <c:pt idx="7242">
                  <c:v>40011.029166666573</c:v>
                </c:pt>
                <c:pt idx="7243">
                  <c:v>40011.029861111034</c:v>
                </c:pt>
                <c:pt idx="7244">
                  <c:v>40011.030555555553</c:v>
                </c:pt>
                <c:pt idx="7245">
                  <c:v>40011.03125</c:v>
                </c:pt>
                <c:pt idx="7246">
                  <c:v>40011.031944444447</c:v>
                </c:pt>
                <c:pt idx="7247">
                  <c:v>40011.032638888893</c:v>
                </c:pt>
                <c:pt idx="7248">
                  <c:v>40011.033333333326</c:v>
                </c:pt>
                <c:pt idx="7249">
                  <c:v>40011.03402777778</c:v>
                </c:pt>
                <c:pt idx="7250">
                  <c:v>40011.034722222204</c:v>
                </c:pt>
                <c:pt idx="7251">
                  <c:v>40011.035416666607</c:v>
                </c:pt>
                <c:pt idx="7252">
                  <c:v>40011.036111111105</c:v>
                </c:pt>
                <c:pt idx="7253">
                  <c:v>40011.036805555559</c:v>
                </c:pt>
                <c:pt idx="7254">
                  <c:v>40011.037499999999</c:v>
                </c:pt>
                <c:pt idx="7255">
                  <c:v>40011.038194444511</c:v>
                </c:pt>
                <c:pt idx="7256">
                  <c:v>40011.038888888892</c:v>
                </c:pt>
                <c:pt idx="7257">
                  <c:v>40011.039583333324</c:v>
                </c:pt>
                <c:pt idx="7258">
                  <c:v>40011.040277777793</c:v>
                </c:pt>
                <c:pt idx="7259">
                  <c:v>40011.040972222232</c:v>
                </c:pt>
                <c:pt idx="7260">
                  <c:v>40011.041666666591</c:v>
                </c:pt>
                <c:pt idx="7261">
                  <c:v>40011.042361111104</c:v>
                </c:pt>
                <c:pt idx="7262">
                  <c:v>40011.043055555558</c:v>
                </c:pt>
                <c:pt idx="7263">
                  <c:v>40011.043749999997</c:v>
                </c:pt>
                <c:pt idx="7264">
                  <c:v>40011.044444444502</c:v>
                </c:pt>
                <c:pt idx="7265">
                  <c:v>40011.045138888891</c:v>
                </c:pt>
                <c:pt idx="7266">
                  <c:v>40011.04583333333</c:v>
                </c:pt>
                <c:pt idx="7267">
                  <c:v>40011.046527777791</c:v>
                </c:pt>
                <c:pt idx="7268">
                  <c:v>40011.047222222223</c:v>
                </c:pt>
                <c:pt idx="7269">
                  <c:v>40011.04791666667</c:v>
                </c:pt>
                <c:pt idx="7270">
                  <c:v>40011.048611111109</c:v>
                </c:pt>
                <c:pt idx="7271">
                  <c:v>40011.049305555556</c:v>
                </c:pt>
                <c:pt idx="7272">
                  <c:v>40011.050000000003</c:v>
                </c:pt>
                <c:pt idx="7273">
                  <c:v>40011.050694444544</c:v>
                </c:pt>
                <c:pt idx="7274">
                  <c:v>40011.051388888889</c:v>
                </c:pt>
                <c:pt idx="7275">
                  <c:v>40011.052083333336</c:v>
                </c:pt>
                <c:pt idx="7276">
                  <c:v>40011.052777777782</c:v>
                </c:pt>
                <c:pt idx="7277">
                  <c:v>40011.053472222222</c:v>
                </c:pt>
                <c:pt idx="7278">
                  <c:v>40011.054166666654</c:v>
                </c:pt>
                <c:pt idx="7279">
                  <c:v>40011.054861111108</c:v>
                </c:pt>
                <c:pt idx="7280">
                  <c:v>40011.055555555562</c:v>
                </c:pt>
                <c:pt idx="7281">
                  <c:v>40011.05625000006</c:v>
                </c:pt>
                <c:pt idx="7282">
                  <c:v>40011.056944444535</c:v>
                </c:pt>
                <c:pt idx="7283">
                  <c:v>40011.057638888953</c:v>
                </c:pt>
                <c:pt idx="7284">
                  <c:v>40011.058333333342</c:v>
                </c:pt>
                <c:pt idx="7285">
                  <c:v>40011.059027777781</c:v>
                </c:pt>
                <c:pt idx="7286">
                  <c:v>40011.05972222222</c:v>
                </c:pt>
                <c:pt idx="7287">
                  <c:v>40011.060416666609</c:v>
                </c:pt>
                <c:pt idx="7288">
                  <c:v>40011.061111111034</c:v>
                </c:pt>
                <c:pt idx="7289">
                  <c:v>40011.061805555524</c:v>
                </c:pt>
                <c:pt idx="7290">
                  <c:v>40011.0625</c:v>
                </c:pt>
                <c:pt idx="7291">
                  <c:v>40011.063194444447</c:v>
                </c:pt>
                <c:pt idx="7292">
                  <c:v>40011.063888888886</c:v>
                </c:pt>
                <c:pt idx="7293">
                  <c:v>40011.064583333326</c:v>
                </c:pt>
                <c:pt idx="7294">
                  <c:v>40011.06527777778</c:v>
                </c:pt>
                <c:pt idx="7295">
                  <c:v>40011.065972222204</c:v>
                </c:pt>
                <c:pt idx="7296">
                  <c:v>40011.066666666607</c:v>
                </c:pt>
                <c:pt idx="7297">
                  <c:v>40011.067361111003</c:v>
                </c:pt>
                <c:pt idx="7298">
                  <c:v>40011.068055555559</c:v>
                </c:pt>
                <c:pt idx="7299">
                  <c:v>40011.068749999999</c:v>
                </c:pt>
                <c:pt idx="7300">
                  <c:v>40011.069444444445</c:v>
                </c:pt>
                <c:pt idx="7301">
                  <c:v>40011.070138888892</c:v>
                </c:pt>
                <c:pt idx="7302">
                  <c:v>40011.070833333331</c:v>
                </c:pt>
                <c:pt idx="7303">
                  <c:v>40011.071527777778</c:v>
                </c:pt>
                <c:pt idx="7304">
                  <c:v>40011.072222222232</c:v>
                </c:pt>
                <c:pt idx="7305">
                  <c:v>40011.072916666664</c:v>
                </c:pt>
                <c:pt idx="7306">
                  <c:v>40011.073611111104</c:v>
                </c:pt>
                <c:pt idx="7307">
                  <c:v>40011.074305555558</c:v>
                </c:pt>
                <c:pt idx="7308">
                  <c:v>40011.075000000004</c:v>
                </c:pt>
                <c:pt idx="7309">
                  <c:v>40011.075694444502</c:v>
                </c:pt>
                <c:pt idx="7310">
                  <c:v>40011.076388888891</c:v>
                </c:pt>
                <c:pt idx="7311">
                  <c:v>40011.077083333272</c:v>
                </c:pt>
                <c:pt idx="7312">
                  <c:v>40011.077777777777</c:v>
                </c:pt>
                <c:pt idx="7313">
                  <c:v>40011.078472222223</c:v>
                </c:pt>
                <c:pt idx="7314">
                  <c:v>40011.07916666659</c:v>
                </c:pt>
                <c:pt idx="7315">
                  <c:v>40011.079861111051</c:v>
                </c:pt>
                <c:pt idx="7316">
                  <c:v>40011.080555555563</c:v>
                </c:pt>
                <c:pt idx="7317">
                  <c:v>40011.081250000003</c:v>
                </c:pt>
                <c:pt idx="7318">
                  <c:v>40011.081944444442</c:v>
                </c:pt>
                <c:pt idx="7319">
                  <c:v>40011.082638888969</c:v>
                </c:pt>
                <c:pt idx="7320">
                  <c:v>40011.083333333336</c:v>
                </c:pt>
                <c:pt idx="7321">
                  <c:v>40011.084027777782</c:v>
                </c:pt>
                <c:pt idx="7322">
                  <c:v>40011.084722222222</c:v>
                </c:pt>
                <c:pt idx="7323">
                  <c:v>40011.085416666654</c:v>
                </c:pt>
                <c:pt idx="7324">
                  <c:v>40011.086111111108</c:v>
                </c:pt>
                <c:pt idx="7325">
                  <c:v>40011.086805555562</c:v>
                </c:pt>
                <c:pt idx="7326">
                  <c:v>40011.087500000001</c:v>
                </c:pt>
                <c:pt idx="7327">
                  <c:v>40011.088194444535</c:v>
                </c:pt>
                <c:pt idx="7328">
                  <c:v>40011.088888888953</c:v>
                </c:pt>
                <c:pt idx="7329">
                  <c:v>40011.089583333334</c:v>
                </c:pt>
                <c:pt idx="7330">
                  <c:v>40011.090277777781</c:v>
                </c:pt>
                <c:pt idx="7331">
                  <c:v>40011.09097222222</c:v>
                </c:pt>
                <c:pt idx="7332">
                  <c:v>40011.091666666573</c:v>
                </c:pt>
                <c:pt idx="7333">
                  <c:v>40011.092361111034</c:v>
                </c:pt>
                <c:pt idx="7334">
                  <c:v>40011.093055555524</c:v>
                </c:pt>
                <c:pt idx="7335">
                  <c:v>40011.093749999985</c:v>
                </c:pt>
                <c:pt idx="7336">
                  <c:v>40011.094444444447</c:v>
                </c:pt>
                <c:pt idx="7337">
                  <c:v>40011.095138888886</c:v>
                </c:pt>
                <c:pt idx="7338">
                  <c:v>40011.095833333326</c:v>
                </c:pt>
                <c:pt idx="7339">
                  <c:v>40011.09652777778</c:v>
                </c:pt>
                <c:pt idx="7340">
                  <c:v>40011.097222222204</c:v>
                </c:pt>
                <c:pt idx="7341">
                  <c:v>40011.097916666607</c:v>
                </c:pt>
                <c:pt idx="7342">
                  <c:v>40011.098611111105</c:v>
                </c:pt>
                <c:pt idx="7343">
                  <c:v>40011.099305555501</c:v>
                </c:pt>
                <c:pt idx="7344">
                  <c:v>40011.1</c:v>
                </c:pt>
                <c:pt idx="7345">
                  <c:v>40011.100694444511</c:v>
                </c:pt>
                <c:pt idx="7346">
                  <c:v>40011.101388888885</c:v>
                </c:pt>
                <c:pt idx="7347">
                  <c:v>40011.102083333324</c:v>
                </c:pt>
                <c:pt idx="7348">
                  <c:v>40011.102777777778</c:v>
                </c:pt>
                <c:pt idx="7349">
                  <c:v>40011.103472222225</c:v>
                </c:pt>
                <c:pt idx="7350">
                  <c:v>40011.104166666591</c:v>
                </c:pt>
                <c:pt idx="7351">
                  <c:v>40011.104861111104</c:v>
                </c:pt>
                <c:pt idx="7352">
                  <c:v>40011.105555555558</c:v>
                </c:pt>
                <c:pt idx="7353">
                  <c:v>40011.106250000012</c:v>
                </c:pt>
                <c:pt idx="7354">
                  <c:v>40011.106944444502</c:v>
                </c:pt>
                <c:pt idx="7355">
                  <c:v>40011.107638888891</c:v>
                </c:pt>
                <c:pt idx="7356">
                  <c:v>40011.10833333333</c:v>
                </c:pt>
                <c:pt idx="7357">
                  <c:v>40011.109027777777</c:v>
                </c:pt>
                <c:pt idx="7358">
                  <c:v>40011.109722222194</c:v>
                </c:pt>
                <c:pt idx="7359">
                  <c:v>40011.11041666667</c:v>
                </c:pt>
                <c:pt idx="7360">
                  <c:v>40011.111111111051</c:v>
                </c:pt>
                <c:pt idx="7361">
                  <c:v>40011.111805555556</c:v>
                </c:pt>
                <c:pt idx="7362">
                  <c:v>40011.112500000003</c:v>
                </c:pt>
                <c:pt idx="7363">
                  <c:v>40011.113194444442</c:v>
                </c:pt>
                <c:pt idx="7364">
                  <c:v>40011.113888888889</c:v>
                </c:pt>
                <c:pt idx="7365">
                  <c:v>40011.114583333336</c:v>
                </c:pt>
                <c:pt idx="7366">
                  <c:v>40011.115277777782</c:v>
                </c:pt>
                <c:pt idx="7367">
                  <c:v>40011.115972222222</c:v>
                </c:pt>
                <c:pt idx="7368">
                  <c:v>40011.116666666654</c:v>
                </c:pt>
                <c:pt idx="7369">
                  <c:v>40011.117361111043</c:v>
                </c:pt>
                <c:pt idx="7370">
                  <c:v>40011.118055555562</c:v>
                </c:pt>
                <c:pt idx="7371">
                  <c:v>40011.118750000001</c:v>
                </c:pt>
                <c:pt idx="7372">
                  <c:v>40011.119444444441</c:v>
                </c:pt>
                <c:pt idx="7373">
                  <c:v>40011.120138888888</c:v>
                </c:pt>
                <c:pt idx="7374">
                  <c:v>40011.120833333334</c:v>
                </c:pt>
                <c:pt idx="7375">
                  <c:v>40011.121527777774</c:v>
                </c:pt>
                <c:pt idx="7376">
                  <c:v>40011.12222222222</c:v>
                </c:pt>
                <c:pt idx="7377">
                  <c:v>40011.122916666609</c:v>
                </c:pt>
                <c:pt idx="7378">
                  <c:v>40011.123611111034</c:v>
                </c:pt>
                <c:pt idx="7379">
                  <c:v>40011.124305555524</c:v>
                </c:pt>
                <c:pt idx="7380">
                  <c:v>40011.124999999993</c:v>
                </c:pt>
                <c:pt idx="7381">
                  <c:v>40011.125694444447</c:v>
                </c:pt>
                <c:pt idx="7382">
                  <c:v>40011.126388888886</c:v>
                </c:pt>
                <c:pt idx="7383">
                  <c:v>40011.127083333224</c:v>
                </c:pt>
                <c:pt idx="7384">
                  <c:v>40011.127777777714</c:v>
                </c:pt>
                <c:pt idx="7385">
                  <c:v>40011.128472222204</c:v>
                </c:pt>
                <c:pt idx="7386">
                  <c:v>40011.129166666564</c:v>
                </c:pt>
                <c:pt idx="7387">
                  <c:v>40011.129861111003</c:v>
                </c:pt>
                <c:pt idx="7388">
                  <c:v>40011.130555555559</c:v>
                </c:pt>
                <c:pt idx="7389">
                  <c:v>40011.131249999999</c:v>
                </c:pt>
                <c:pt idx="7390">
                  <c:v>40011.131944444445</c:v>
                </c:pt>
                <c:pt idx="7391">
                  <c:v>40011.132638888892</c:v>
                </c:pt>
                <c:pt idx="7392">
                  <c:v>40011.133333333324</c:v>
                </c:pt>
                <c:pt idx="7393">
                  <c:v>40011.134027777778</c:v>
                </c:pt>
                <c:pt idx="7394">
                  <c:v>40011.134722222225</c:v>
                </c:pt>
                <c:pt idx="7395">
                  <c:v>40011.135416666591</c:v>
                </c:pt>
                <c:pt idx="7396">
                  <c:v>40011.136111111104</c:v>
                </c:pt>
                <c:pt idx="7397">
                  <c:v>40011.136805555558</c:v>
                </c:pt>
                <c:pt idx="7398">
                  <c:v>40011.137499999997</c:v>
                </c:pt>
                <c:pt idx="7399">
                  <c:v>40011.138194444502</c:v>
                </c:pt>
                <c:pt idx="7400">
                  <c:v>40011.138888888891</c:v>
                </c:pt>
                <c:pt idx="7401">
                  <c:v>40011.139583333272</c:v>
                </c:pt>
                <c:pt idx="7402">
                  <c:v>40011.140277777791</c:v>
                </c:pt>
                <c:pt idx="7403">
                  <c:v>40011.140972222223</c:v>
                </c:pt>
                <c:pt idx="7404">
                  <c:v>40011.14166666659</c:v>
                </c:pt>
                <c:pt idx="7405">
                  <c:v>40011.142361111051</c:v>
                </c:pt>
                <c:pt idx="7406">
                  <c:v>40011.143055555556</c:v>
                </c:pt>
                <c:pt idx="7407">
                  <c:v>40011.143749999996</c:v>
                </c:pt>
                <c:pt idx="7408">
                  <c:v>40011.144444444442</c:v>
                </c:pt>
                <c:pt idx="7409">
                  <c:v>40011.145138888889</c:v>
                </c:pt>
                <c:pt idx="7410">
                  <c:v>40011.145833333336</c:v>
                </c:pt>
                <c:pt idx="7411">
                  <c:v>40011.146527777782</c:v>
                </c:pt>
                <c:pt idx="7412">
                  <c:v>40011.147222222222</c:v>
                </c:pt>
                <c:pt idx="7413">
                  <c:v>40011.147916666654</c:v>
                </c:pt>
                <c:pt idx="7414">
                  <c:v>40011.148611111108</c:v>
                </c:pt>
                <c:pt idx="7415">
                  <c:v>40011.149305555555</c:v>
                </c:pt>
                <c:pt idx="7416">
                  <c:v>40011.15</c:v>
                </c:pt>
                <c:pt idx="7417">
                  <c:v>40011.150694444535</c:v>
                </c:pt>
                <c:pt idx="7418">
                  <c:v>40011.151388888888</c:v>
                </c:pt>
                <c:pt idx="7419">
                  <c:v>40011.152083333334</c:v>
                </c:pt>
                <c:pt idx="7420">
                  <c:v>40011.152777777781</c:v>
                </c:pt>
                <c:pt idx="7421">
                  <c:v>40011.15347222222</c:v>
                </c:pt>
                <c:pt idx="7422">
                  <c:v>40011.154166666609</c:v>
                </c:pt>
                <c:pt idx="7423">
                  <c:v>40011.154861111114</c:v>
                </c:pt>
                <c:pt idx="7424">
                  <c:v>40011.155555555553</c:v>
                </c:pt>
                <c:pt idx="7425">
                  <c:v>40011.156250000058</c:v>
                </c:pt>
                <c:pt idx="7426">
                  <c:v>40011.156944444527</c:v>
                </c:pt>
                <c:pt idx="7427">
                  <c:v>40011.157638888893</c:v>
                </c:pt>
                <c:pt idx="7428">
                  <c:v>40011.158333333333</c:v>
                </c:pt>
                <c:pt idx="7429">
                  <c:v>40011.15902777778</c:v>
                </c:pt>
                <c:pt idx="7430">
                  <c:v>40011.159722222204</c:v>
                </c:pt>
                <c:pt idx="7431">
                  <c:v>40011.160416666607</c:v>
                </c:pt>
                <c:pt idx="7432">
                  <c:v>40011.161111111003</c:v>
                </c:pt>
                <c:pt idx="7433">
                  <c:v>40011.161805555501</c:v>
                </c:pt>
                <c:pt idx="7434">
                  <c:v>40011.162499999999</c:v>
                </c:pt>
                <c:pt idx="7435">
                  <c:v>40011.163194444445</c:v>
                </c:pt>
                <c:pt idx="7436">
                  <c:v>40011.163888888885</c:v>
                </c:pt>
                <c:pt idx="7437">
                  <c:v>40011.164583333324</c:v>
                </c:pt>
                <c:pt idx="7438">
                  <c:v>40011.165277777778</c:v>
                </c:pt>
                <c:pt idx="7439">
                  <c:v>40011.165972222225</c:v>
                </c:pt>
                <c:pt idx="7440">
                  <c:v>40011.166666666591</c:v>
                </c:pt>
                <c:pt idx="7441">
                  <c:v>40011.167361111002</c:v>
                </c:pt>
                <c:pt idx="7442">
                  <c:v>40011.168055555558</c:v>
                </c:pt>
                <c:pt idx="7443">
                  <c:v>40011.168749999997</c:v>
                </c:pt>
                <c:pt idx="7444">
                  <c:v>40011.169444444444</c:v>
                </c:pt>
                <c:pt idx="7445">
                  <c:v>40011.170138888891</c:v>
                </c:pt>
                <c:pt idx="7446">
                  <c:v>40011.17083333333</c:v>
                </c:pt>
                <c:pt idx="7447">
                  <c:v>40011.171527777777</c:v>
                </c:pt>
                <c:pt idx="7448">
                  <c:v>40011.172222222223</c:v>
                </c:pt>
                <c:pt idx="7449">
                  <c:v>40011.17291666667</c:v>
                </c:pt>
                <c:pt idx="7450">
                  <c:v>40011.173611111051</c:v>
                </c:pt>
                <c:pt idx="7451">
                  <c:v>40011.174305555556</c:v>
                </c:pt>
                <c:pt idx="7452">
                  <c:v>40011.175000000003</c:v>
                </c:pt>
                <c:pt idx="7453">
                  <c:v>40011.175694444442</c:v>
                </c:pt>
                <c:pt idx="7454">
                  <c:v>40011.176388888889</c:v>
                </c:pt>
                <c:pt idx="7455">
                  <c:v>40011.17708333327</c:v>
                </c:pt>
                <c:pt idx="7456">
                  <c:v>40011.177777777775</c:v>
                </c:pt>
                <c:pt idx="7457">
                  <c:v>40011.178472222222</c:v>
                </c:pt>
                <c:pt idx="7458">
                  <c:v>40011.179166666574</c:v>
                </c:pt>
                <c:pt idx="7459">
                  <c:v>40011.179861111043</c:v>
                </c:pt>
                <c:pt idx="7460">
                  <c:v>40011.180555555562</c:v>
                </c:pt>
                <c:pt idx="7461">
                  <c:v>40011.181250000001</c:v>
                </c:pt>
                <c:pt idx="7462">
                  <c:v>40011.181944444441</c:v>
                </c:pt>
                <c:pt idx="7463">
                  <c:v>40011.182638888953</c:v>
                </c:pt>
                <c:pt idx="7464">
                  <c:v>40011.183333333334</c:v>
                </c:pt>
                <c:pt idx="7465">
                  <c:v>40011.184027777781</c:v>
                </c:pt>
                <c:pt idx="7466">
                  <c:v>40011.18472222222</c:v>
                </c:pt>
                <c:pt idx="7467">
                  <c:v>40011.185416666609</c:v>
                </c:pt>
                <c:pt idx="7468">
                  <c:v>40011.186111111114</c:v>
                </c:pt>
                <c:pt idx="7469">
                  <c:v>40011.186805555553</c:v>
                </c:pt>
                <c:pt idx="7470">
                  <c:v>40011.1875</c:v>
                </c:pt>
                <c:pt idx="7471">
                  <c:v>40011.188194444527</c:v>
                </c:pt>
                <c:pt idx="7472">
                  <c:v>40011.188888888893</c:v>
                </c:pt>
                <c:pt idx="7473">
                  <c:v>40011.189583333326</c:v>
                </c:pt>
                <c:pt idx="7474">
                  <c:v>40011.19027777778</c:v>
                </c:pt>
                <c:pt idx="7475">
                  <c:v>40011.190972222204</c:v>
                </c:pt>
                <c:pt idx="7476">
                  <c:v>40011.191666666564</c:v>
                </c:pt>
                <c:pt idx="7477">
                  <c:v>40011.192361111003</c:v>
                </c:pt>
                <c:pt idx="7478">
                  <c:v>40011.193055555501</c:v>
                </c:pt>
                <c:pt idx="7479">
                  <c:v>40011.193749999984</c:v>
                </c:pt>
                <c:pt idx="7480">
                  <c:v>40011.194444444445</c:v>
                </c:pt>
                <c:pt idx="7481">
                  <c:v>40011.195138888885</c:v>
                </c:pt>
                <c:pt idx="7482">
                  <c:v>40011.195833333324</c:v>
                </c:pt>
                <c:pt idx="7483">
                  <c:v>40011.196527777778</c:v>
                </c:pt>
                <c:pt idx="7484">
                  <c:v>40011.197222222225</c:v>
                </c:pt>
                <c:pt idx="7485">
                  <c:v>40011.197916666591</c:v>
                </c:pt>
                <c:pt idx="7486">
                  <c:v>40011.198611111104</c:v>
                </c:pt>
                <c:pt idx="7487">
                  <c:v>40011.199305555485</c:v>
                </c:pt>
                <c:pt idx="7488">
                  <c:v>40011.199999999997</c:v>
                </c:pt>
                <c:pt idx="7489">
                  <c:v>40011.200694444502</c:v>
                </c:pt>
                <c:pt idx="7490">
                  <c:v>40011.201388888876</c:v>
                </c:pt>
                <c:pt idx="7491">
                  <c:v>40011.202083333272</c:v>
                </c:pt>
                <c:pt idx="7492">
                  <c:v>40011.202777777777</c:v>
                </c:pt>
                <c:pt idx="7493">
                  <c:v>40011.203472222194</c:v>
                </c:pt>
                <c:pt idx="7494">
                  <c:v>40011.20416666659</c:v>
                </c:pt>
                <c:pt idx="7495">
                  <c:v>40011.204861111051</c:v>
                </c:pt>
                <c:pt idx="7496">
                  <c:v>40011.205555555556</c:v>
                </c:pt>
                <c:pt idx="7497">
                  <c:v>40011.206250000003</c:v>
                </c:pt>
                <c:pt idx="7498">
                  <c:v>40011.206944444442</c:v>
                </c:pt>
                <c:pt idx="7499">
                  <c:v>40011.207638888889</c:v>
                </c:pt>
                <c:pt idx="7500">
                  <c:v>40011.208333333336</c:v>
                </c:pt>
                <c:pt idx="7501">
                  <c:v>40011.209027777775</c:v>
                </c:pt>
                <c:pt idx="7502">
                  <c:v>40011.209722222186</c:v>
                </c:pt>
                <c:pt idx="7503">
                  <c:v>40011.210416666654</c:v>
                </c:pt>
                <c:pt idx="7504">
                  <c:v>40011.211111111043</c:v>
                </c:pt>
                <c:pt idx="7505">
                  <c:v>40011.211805555555</c:v>
                </c:pt>
                <c:pt idx="7506">
                  <c:v>40011.212500000001</c:v>
                </c:pt>
                <c:pt idx="7507">
                  <c:v>40011.213194444441</c:v>
                </c:pt>
                <c:pt idx="7508">
                  <c:v>40011.213888888888</c:v>
                </c:pt>
                <c:pt idx="7509">
                  <c:v>40011.214583333334</c:v>
                </c:pt>
                <c:pt idx="7510">
                  <c:v>40011.215277777781</c:v>
                </c:pt>
                <c:pt idx="7511">
                  <c:v>40011.21597222222</c:v>
                </c:pt>
                <c:pt idx="7512">
                  <c:v>40011.216666666609</c:v>
                </c:pt>
                <c:pt idx="7513">
                  <c:v>40011.217361111034</c:v>
                </c:pt>
                <c:pt idx="7514">
                  <c:v>40011.218055555553</c:v>
                </c:pt>
                <c:pt idx="7515">
                  <c:v>40011.21875</c:v>
                </c:pt>
                <c:pt idx="7516">
                  <c:v>40011.219444444447</c:v>
                </c:pt>
                <c:pt idx="7517">
                  <c:v>40011.220138888886</c:v>
                </c:pt>
                <c:pt idx="7518">
                  <c:v>40011.220833333326</c:v>
                </c:pt>
                <c:pt idx="7519">
                  <c:v>40011.221527777714</c:v>
                </c:pt>
                <c:pt idx="7520">
                  <c:v>40011.222222222204</c:v>
                </c:pt>
                <c:pt idx="7521">
                  <c:v>40011.222916666607</c:v>
                </c:pt>
                <c:pt idx="7522">
                  <c:v>40011.223611111003</c:v>
                </c:pt>
                <c:pt idx="7523">
                  <c:v>40011.224305555501</c:v>
                </c:pt>
                <c:pt idx="7524">
                  <c:v>40011.224999999999</c:v>
                </c:pt>
                <c:pt idx="7525">
                  <c:v>40011.225694444445</c:v>
                </c:pt>
                <c:pt idx="7526">
                  <c:v>40011.226388888885</c:v>
                </c:pt>
                <c:pt idx="7527">
                  <c:v>40011.227083333215</c:v>
                </c:pt>
                <c:pt idx="7528">
                  <c:v>40011.227777777713</c:v>
                </c:pt>
                <c:pt idx="7529">
                  <c:v>40011.228472222225</c:v>
                </c:pt>
                <c:pt idx="7530">
                  <c:v>40011.229166666562</c:v>
                </c:pt>
                <c:pt idx="7531">
                  <c:v>40011.229861111002</c:v>
                </c:pt>
                <c:pt idx="7532">
                  <c:v>40011.230555555558</c:v>
                </c:pt>
                <c:pt idx="7533">
                  <c:v>40011.231249999997</c:v>
                </c:pt>
                <c:pt idx="7534">
                  <c:v>40011.231944444444</c:v>
                </c:pt>
                <c:pt idx="7535">
                  <c:v>40011.232638888891</c:v>
                </c:pt>
                <c:pt idx="7536">
                  <c:v>40011.233333333272</c:v>
                </c:pt>
                <c:pt idx="7537">
                  <c:v>40011.234027777777</c:v>
                </c:pt>
                <c:pt idx="7538">
                  <c:v>40011.234722222194</c:v>
                </c:pt>
                <c:pt idx="7539">
                  <c:v>40011.23541666659</c:v>
                </c:pt>
                <c:pt idx="7540">
                  <c:v>40011.236111111051</c:v>
                </c:pt>
                <c:pt idx="7541">
                  <c:v>40011.236805555556</c:v>
                </c:pt>
                <c:pt idx="7542">
                  <c:v>40011.237499999996</c:v>
                </c:pt>
                <c:pt idx="7543">
                  <c:v>40011.238194444442</c:v>
                </c:pt>
                <c:pt idx="7544">
                  <c:v>40011.238888888889</c:v>
                </c:pt>
                <c:pt idx="7545">
                  <c:v>40011.23958333327</c:v>
                </c:pt>
                <c:pt idx="7546">
                  <c:v>40011.240277777782</c:v>
                </c:pt>
                <c:pt idx="7547">
                  <c:v>40011.240972222222</c:v>
                </c:pt>
                <c:pt idx="7548">
                  <c:v>40011.241666666574</c:v>
                </c:pt>
                <c:pt idx="7549">
                  <c:v>40011.242361111043</c:v>
                </c:pt>
                <c:pt idx="7550">
                  <c:v>40011.243055555555</c:v>
                </c:pt>
                <c:pt idx="7551">
                  <c:v>40011.243749999994</c:v>
                </c:pt>
                <c:pt idx="7552">
                  <c:v>40011.244444444441</c:v>
                </c:pt>
                <c:pt idx="7553">
                  <c:v>40011.245138888888</c:v>
                </c:pt>
                <c:pt idx="7554">
                  <c:v>40011.245833333334</c:v>
                </c:pt>
                <c:pt idx="7555">
                  <c:v>40011.246527777781</c:v>
                </c:pt>
                <c:pt idx="7556">
                  <c:v>40011.24722222222</c:v>
                </c:pt>
                <c:pt idx="7557">
                  <c:v>40011.247916666609</c:v>
                </c:pt>
                <c:pt idx="7558">
                  <c:v>40011.248611111114</c:v>
                </c:pt>
                <c:pt idx="7559">
                  <c:v>40011.249305555524</c:v>
                </c:pt>
                <c:pt idx="7560">
                  <c:v>40011.25</c:v>
                </c:pt>
                <c:pt idx="7561">
                  <c:v>40011.250694444527</c:v>
                </c:pt>
                <c:pt idx="7562">
                  <c:v>40011.251388888886</c:v>
                </c:pt>
                <c:pt idx="7563">
                  <c:v>40011.252083333326</c:v>
                </c:pt>
                <c:pt idx="7564">
                  <c:v>40011.25277777778</c:v>
                </c:pt>
                <c:pt idx="7565">
                  <c:v>40011.253472222204</c:v>
                </c:pt>
                <c:pt idx="7566">
                  <c:v>40011.254166666607</c:v>
                </c:pt>
                <c:pt idx="7567">
                  <c:v>40011.254861111105</c:v>
                </c:pt>
                <c:pt idx="7568">
                  <c:v>40011.255555555559</c:v>
                </c:pt>
                <c:pt idx="7569">
                  <c:v>40011.256250000013</c:v>
                </c:pt>
                <c:pt idx="7570">
                  <c:v>40011.256944444511</c:v>
                </c:pt>
                <c:pt idx="7571">
                  <c:v>40011.257638888892</c:v>
                </c:pt>
                <c:pt idx="7572">
                  <c:v>40011.258333333331</c:v>
                </c:pt>
                <c:pt idx="7573">
                  <c:v>40011.259027777778</c:v>
                </c:pt>
                <c:pt idx="7574">
                  <c:v>40011.259722222225</c:v>
                </c:pt>
                <c:pt idx="7575">
                  <c:v>40011.260416666591</c:v>
                </c:pt>
                <c:pt idx="7576">
                  <c:v>40011.261111111002</c:v>
                </c:pt>
                <c:pt idx="7577">
                  <c:v>40011.261805555485</c:v>
                </c:pt>
                <c:pt idx="7578">
                  <c:v>40011.262499999997</c:v>
                </c:pt>
                <c:pt idx="7579">
                  <c:v>40011.263194444444</c:v>
                </c:pt>
                <c:pt idx="7580">
                  <c:v>40011.263888888876</c:v>
                </c:pt>
                <c:pt idx="7581">
                  <c:v>40011.264583333272</c:v>
                </c:pt>
                <c:pt idx="7582">
                  <c:v>40011.265277777777</c:v>
                </c:pt>
                <c:pt idx="7583">
                  <c:v>40011.265972222194</c:v>
                </c:pt>
                <c:pt idx="7584">
                  <c:v>40011.26666666659</c:v>
                </c:pt>
                <c:pt idx="7585">
                  <c:v>40011.267361110993</c:v>
                </c:pt>
                <c:pt idx="7586">
                  <c:v>40011.268055555556</c:v>
                </c:pt>
                <c:pt idx="7587">
                  <c:v>40011.268749999996</c:v>
                </c:pt>
                <c:pt idx="7588">
                  <c:v>40011.269444444435</c:v>
                </c:pt>
                <c:pt idx="7589">
                  <c:v>40011.270138888889</c:v>
                </c:pt>
                <c:pt idx="7590">
                  <c:v>40011.270833333336</c:v>
                </c:pt>
                <c:pt idx="7591">
                  <c:v>40011.271527777775</c:v>
                </c:pt>
                <c:pt idx="7592">
                  <c:v>40011.272222222222</c:v>
                </c:pt>
                <c:pt idx="7593">
                  <c:v>40011.272916666654</c:v>
                </c:pt>
                <c:pt idx="7594">
                  <c:v>40011.273611111043</c:v>
                </c:pt>
                <c:pt idx="7595">
                  <c:v>40011.274305555555</c:v>
                </c:pt>
                <c:pt idx="7596">
                  <c:v>40011.275000000001</c:v>
                </c:pt>
                <c:pt idx="7597">
                  <c:v>40011.275694444441</c:v>
                </c:pt>
                <c:pt idx="7598">
                  <c:v>40011.276388888888</c:v>
                </c:pt>
                <c:pt idx="7599">
                  <c:v>40011.277083333247</c:v>
                </c:pt>
                <c:pt idx="7600">
                  <c:v>40011.277777777774</c:v>
                </c:pt>
                <c:pt idx="7601">
                  <c:v>40011.27847222222</c:v>
                </c:pt>
                <c:pt idx="7602">
                  <c:v>40011.279166666573</c:v>
                </c:pt>
                <c:pt idx="7603">
                  <c:v>40011.279861111034</c:v>
                </c:pt>
                <c:pt idx="7604">
                  <c:v>40011.280555555553</c:v>
                </c:pt>
                <c:pt idx="7605">
                  <c:v>40011.28125</c:v>
                </c:pt>
                <c:pt idx="7606">
                  <c:v>40011.281944444447</c:v>
                </c:pt>
                <c:pt idx="7607">
                  <c:v>40011.282638888893</c:v>
                </c:pt>
                <c:pt idx="7608">
                  <c:v>40011.283333333326</c:v>
                </c:pt>
                <c:pt idx="7609">
                  <c:v>40011.28402777778</c:v>
                </c:pt>
                <c:pt idx="7610">
                  <c:v>40011.284722222204</c:v>
                </c:pt>
                <c:pt idx="7611">
                  <c:v>40011.285416666607</c:v>
                </c:pt>
                <c:pt idx="7612">
                  <c:v>40011.286111111105</c:v>
                </c:pt>
                <c:pt idx="7613">
                  <c:v>40011.286805555559</c:v>
                </c:pt>
                <c:pt idx="7614">
                  <c:v>40011.287499999999</c:v>
                </c:pt>
                <c:pt idx="7615">
                  <c:v>40011.288194444511</c:v>
                </c:pt>
                <c:pt idx="7616">
                  <c:v>40011.288888888892</c:v>
                </c:pt>
                <c:pt idx="7617">
                  <c:v>40011.289583333324</c:v>
                </c:pt>
                <c:pt idx="7618">
                  <c:v>40011.290277777778</c:v>
                </c:pt>
                <c:pt idx="7619">
                  <c:v>40011.290972222225</c:v>
                </c:pt>
                <c:pt idx="7620">
                  <c:v>40011.291666666562</c:v>
                </c:pt>
                <c:pt idx="7621">
                  <c:v>40011.292361111002</c:v>
                </c:pt>
                <c:pt idx="7622">
                  <c:v>40011.293055555485</c:v>
                </c:pt>
                <c:pt idx="7623">
                  <c:v>40011.293749999975</c:v>
                </c:pt>
                <c:pt idx="7624">
                  <c:v>40011.294444444444</c:v>
                </c:pt>
                <c:pt idx="7625">
                  <c:v>40011.295138888876</c:v>
                </c:pt>
                <c:pt idx="7626">
                  <c:v>40011.295833333272</c:v>
                </c:pt>
                <c:pt idx="7627">
                  <c:v>40011.296527777777</c:v>
                </c:pt>
                <c:pt idx="7628">
                  <c:v>40011.297222222194</c:v>
                </c:pt>
                <c:pt idx="7629">
                  <c:v>40011.29791666659</c:v>
                </c:pt>
                <c:pt idx="7630">
                  <c:v>40011.298611111051</c:v>
                </c:pt>
                <c:pt idx="7631">
                  <c:v>40011.299305555469</c:v>
                </c:pt>
                <c:pt idx="7632">
                  <c:v>40011.300000000003</c:v>
                </c:pt>
                <c:pt idx="7633">
                  <c:v>40011.300694444544</c:v>
                </c:pt>
                <c:pt idx="7634">
                  <c:v>40011.301388888889</c:v>
                </c:pt>
                <c:pt idx="7635">
                  <c:v>40011.302083333336</c:v>
                </c:pt>
                <c:pt idx="7636">
                  <c:v>40011.302777777782</c:v>
                </c:pt>
                <c:pt idx="7637">
                  <c:v>40011.303472222222</c:v>
                </c:pt>
                <c:pt idx="7638">
                  <c:v>40011.304166666654</c:v>
                </c:pt>
                <c:pt idx="7639">
                  <c:v>40011.304861111108</c:v>
                </c:pt>
                <c:pt idx="7640">
                  <c:v>40011.305555555562</c:v>
                </c:pt>
                <c:pt idx="7641">
                  <c:v>40011.30625000006</c:v>
                </c:pt>
                <c:pt idx="7642">
                  <c:v>40011.306944444535</c:v>
                </c:pt>
                <c:pt idx="7643">
                  <c:v>40011.307638888953</c:v>
                </c:pt>
                <c:pt idx="7644">
                  <c:v>40011.308333333342</c:v>
                </c:pt>
                <c:pt idx="7645">
                  <c:v>40011.309027777781</c:v>
                </c:pt>
                <c:pt idx="7646">
                  <c:v>40011.30972222222</c:v>
                </c:pt>
                <c:pt idx="7647">
                  <c:v>40011.310416666667</c:v>
                </c:pt>
                <c:pt idx="7648">
                  <c:v>40011.311111111114</c:v>
                </c:pt>
                <c:pt idx="7649">
                  <c:v>40011.311805555553</c:v>
                </c:pt>
                <c:pt idx="7650">
                  <c:v>40011.312500000058</c:v>
                </c:pt>
                <c:pt idx="7651">
                  <c:v>40011.313194444527</c:v>
                </c:pt>
                <c:pt idx="7652">
                  <c:v>40011.313888888893</c:v>
                </c:pt>
                <c:pt idx="7653">
                  <c:v>40011.314583333333</c:v>
                </c:pt>
                <c:pt idx="7654">
                  <c:v>40011.315277777838</c:v>
                </c:pt>
                <c:pt idx="7655">
                  <c:v>40011.315972222219</c:v>
                </c:pt>
                <c:pt idx="7656">
                  <c:v>40011.316666666666</c:v>
                </c:pt>
                <c:pt idx="7657">
                  <c:v>40011.317361111105</c:v>
                </c:pt>
                <c:pt idx="7658">
                  <c:v>40011.318055555603</c:v>
                </c:pt>
                <c:pt idx="7659">
                  <c:v>40011.318750000013</c:v>
                </c:pt>
                <c:pt idx="7660">
                  <c:v>40011.319444444511</c:v>
                </c:pt>
                <c:pt idx="7661">
                  <c:v>40011.320138888892</c:v>
                </c:pt>
                <c:pt idx="7662">
                  <c:v>40011.320833333331</c:v>
                </c:pt>
                <c:pt idx="7663">
                  <c:v>40011.321527777778</c:v>
                </c:pt>
                <c:pt idx="7664">
                  <c:v>40011.322222222232</c:v>
                </c:pt>
                <c:pt idx="7665">
                  <c:v>40011.322916666664</c:v>
                </c:pt>
                <c:pt idx="7666">
                  <c:v>40011.323611111104</c:v>
                </c:pt>
                <c:pt idx="7667">
                  <c:v>40011.324305555558</c:v>
                </c:pt>
                <c:pt idx="7668">
                  <c:v>40011.325000000004</c:v>
                </c:pt>
                <c:pt idx="7669">
                  <c:v>40011.325694444502</c:v>
                </c:pt>
                <c:pt idx="7670">
                  <c:v>40011.326388888891</c:v>
                </c:pt>
                <c:pt idx="7671">
                  <c:v>40011.327083333272</c:v>
                </c:pt>
                <c:pt idx="7672">
                  <c:v>40011.327777777777</c:v>
                </c:pt>
                <c:pt idx="7673">
                  <c:v>40011.328472222223</c:v>
                </c:pt>
                <c:pt idx="7674">
                  <c:v>40011.32916666659</c:v>
                </c:pt>
                <c:pt idx="7675">
                  <c:v>40011.329861111051</c:v>
                </c:pt>
                <c:pt idx="7676">
                  <c:v>40011.330555555563</c:v>
                </c:pt>
                <c:pt idx="7677">
                  <c:v>40011.331250000003</c:v>
                </c:pt>
                <c:pt idx="7678">
                  <c:v>40011.331944444442</c:v>
                </c:pt>
                <c:pt idx="7679">
                  <c:v>40011.332638888969</c:v>
                </c:pt>
                <c:pt idx="7680">
                  <c:v>40011.333333333336</c:v>
                </c:pt>
                <c:pt idx="7681">
                  <c:v>40011.334027777782</c:v>
                </c:pt>
                <c:pt idx="7682">
                  <c:v>40011.334722222222</c:v>
                </c:pt>
                <c:pt idx="7683">
                  <c:v>40011.335416666654</c:v>
                </c:pt>
                <c:pt idx="7684">
                  <c:v>40011.336111111108</c:v>
                </c:pt>
                <c:pt idx="7685">
                  <c:v>40011.336805555562</c:v>
                </c:pt>
                <c:pt idx="7686">
                  <c:v>40011.337500000001</c:v>
                </c:pt>
                <c:pt idx="7687">
                  <c:v>40011.338194444535</c:v>
                </c:pt>
                <c:pt idx="7688">
                  <c:v>40011.338888888953</c:v>
                </c:pt>
                <c:pt idx="7689">
                  <c:v>40011.339583333334</c:v>
                </c:pt>
                <c:pt idx="7690">
                  <c:v>40011.340277777846</c:v>
                </c:pt>
                <c:pt idx="7691">
                  <c:v>40011.340972222242</c:v>
                </c:pt>
                <c:pt idx="7692">
                  <c:v>40011.341666666609</c:v>
                </c:pt>
                <c:pt idx="7693">
                  <c:v>40011.342361111114</c:v>
                </c:pt>
                <c:pt idx="7694">
                  <c:v>40011.343055555553</c:v>
                </c:pt>
                <c:pt idx="7695">
                  <c:v>40011.34375</c:v>
                </c:pt>
                <c:pt idx="7696">
                  <c:v>40011.344444444527</c:v>
                </c:pt>
                <c:pt idx="7697">
                  <c:v>40011.345138888893</c:v>
                </c:pt>
                <c:pt idx="7698">
                  <c:v>40011.345833333333</c:v>
                </c:pt>
                <c:pt idx="7699">
                  <c:v>40011.346527777838</c:v>
                </c:pt>
                <c:pt idx="7700">
                  <c:v>40011.347222222219</c:v>
                </c:pt>
                <c:pt idx="7701">
                  <c:v>40011.347916666666</c:v>
                </c:pt>
                <c:pt idx="7702">
                  <c:v>40011.348611111112</c:v>
                </c:pt>
                <c:pt idx="7703">
                  <c:v>40011.349305555559</c:v>
                </c:pt>
                <c:pt idx="7704">
                  <c:v>40011.350000000013</c:v>
                </c:pt>
                <c:pt idx="7705">
                  <c:v>40011.350694444576</c:v>
                </c:pt>
                <c:pt idx="7706">
                  <c:v>40011.351388888892</c:v>
                </c:pt>
                <c:pt idx="7707">
                  <c:v>40011.352083333331</c:v>
                </c:pt>
                <c:pt idx="7708">
                  <c:v>40011.352777777793</c:v>
                </c:pt>
                <c:pt idx="7709">
                  <c:v>40011.353472222232</c:v>
                </c:pt>
                <c:pt idx="7710">
                  <c:v>40011.354166666664</c:v>
                </c:pt>
                <c:pt idx="7711">
                  <c:v>40011.354861111111</c:v>
                </c:pt>
                <c:pt idx="7712">
                  <c:v>40011.355555555601</c:v>
                </c:pt>
                <c:pt idx="7713">
                  <c:v>40011.356250000084</c:v>
                </c:pt>
                <c:pt idx="7714">
                  <c:v>40011.35694444456</c:v>
                </c:pt>
                <c:pt idx="7715">
                  <c:v>40011.357638888985</c:v>
                </c:pt>
                <c:pt idx="7716">
                  <c:v>40011.358333333395</c:v>
                </c:pt>
                <c:pt idx="7717">
                  <c:v>40011.359027777791</c:v>
                </c:pt>
                <c:pt idx="7718">
                  <c:v>40011.359722222223</c:v>
                </c:pt>
                <c:pt idx="7719">
                  <c:v>40011.36041666667</c:v>
                </c:pt>
                <c:pt idx="7720">
                  <c:v>40011.361111111051</c:v>
                </c:pt>
                <c:pt idx="7721">
                  <c:v>40011.361805555556</c:v>
                </c:pt>
                <c:pt idx="7722">
                  <c:v>40011.362500000003</c:v>
                </c:pt>
                <c:pt idx="7723">
                  <c:v>40011.363194444442</c:v>
                </c:pt>
                <c:pt idx="7724">
                  <c:v>40011.363888888889</c:v>
                </c:pt>
                <c:pt idx="7725">
                  <c:v>40011.364583333336</c:v>
                </c:pt>
                <c:pt idx="7726">
                  <c:v>40011.365277777782</c:v>
                </c:pt>
                <c:pt idx="7727">
                  <c:v>40011.365972222222</c:v>
                </c:pt>
                <c:pt idx="7728">
                  <c:v>40011.366666666654</c:v>
                </c:pt>
                <c:pt idx="7729">
                  <c:v>40011.367361111043</c:v>
                </c:pt>
                <c:pt idx="7730">
                  <c:v>40011.368055555562</c:v>
                </c:pt>
                <c:pt idx="7731">
                  <c:v>40011.368750000001</c:v>
                </c:pt>
                <c:pt idx="7732">
                  <c:v>40011.369444444441</c:v>
                </c:pt>
                <c:pt idx="7733">
                  <c:v>40011.370138888953</c:v>
                </c:pt>
                <c:pt idx="7734">
                  <c:v>40011.370833333342</c:v>
                </c:pt>
                <c:pt idx="7735">
                  <c:v>40011.371527777781</c:v>
                </c:pt>
                <c:pt idx="7736">
                  <c:v>40011.372222222242</c:v>
                </c:pt>
                <c:pt idx="7737">
                  <c:v>40011.372916666667</c:v>
                </c:pt>
                <c:pt idx="7738">
                  <c:v>40011.373611111114</c:v>
                </c:pt>
                <c:pt idx="7739">
                  <c:v>40011.374305555553</c:v>
                </c:pt>
                <c:pt idx="7740">
                  <c:v>40011.375</c:v>
                </c:pt>
                <c:pt idx="7741">
                  <c:v>40011.375694444527</c:v>
                </c:pt>
                <c:pt idx="7742">
                  <c:v>40011.376388888893</c:v>
                </c:pt>
                <c:pt idx="7743">
                  <c:v>40011.377083333326</c:v>
                </c:pt>
                <c:pt idx="7744">
                  <c:v>40011.37777777778</c:v>
                </c:pt>
                <c:pt idx="7745">
                  <c:v>40011.378472222219</c:v>
                </c:pt>
                <c:pt idx="7746">
                  <c:v>40011.379166666607</c:v>
                </c:pt>
                <c:pt idx="7747">
                  <c:v>40011.379861111105</c:v>
                </c:pt>
                <c:pt idx="7748">
                  <c:v>40011.380555555603</c:v>
                </c:pt>
                <c:pt idx="7749">
                  <c:v>40011.381250000013</c:v>
                </c:pt>
                <c:pt idx="7750">
                  <c:v>40011.381944444511</c:v>
                </c:pt>
                <c:pt idx="7751">
                  <c:v>40011.382638888994</c:v>
                </c:pt>
                <c:pt idx="7752">
                  <c:v>40011.383333333331</c:v>
                </c:pt>
                <c:pt idx="7753">
                  <c:v>40011.384027777793</c:v>
                </c:pt>
                <c:pt idx="7754">
                  <c:v>40011.384722222232</c:v>
                </c:pt>
                <c:pt idx="7755">
                  <c:v>40011.385416666664</c:v>
                </c:pt>
                <c:pt idx="7756">
                  <c:v>40011.386111111111</c:v>
                </c:pt>
                <c:pt idx="7757">
                  <c:v>40011.386805555601</c:v>
                </c:pt>
                <c:pt idx="7758">
                  <c:v>40011.387500000012</c:v>
                </c:pt>
                <c:pt idx="7759">
                  <c:v>40011.38819444456</c:v>
                </c:pt>
                <c:pt idx="7760">
                  <c:v>40011.388888888985</c:v>
                </c:pt>
                <c:pt idx="7761">
                  <c:v>40011.38958333333</c:v>
                </c:pt>
                <c:pt idx="7762">
                  <c:v>40011.390277777791</c:v>
                </c:pt>
                <c:pt idx="7763">
                  <c:v>40011.390972222223</c:v>
                </c:pt>
                <c:pt idx="7764">
                  <c:v>40011.39166666659</c:v>
                </c:pt>
                <c:pt idx="7765">
                  <c:v>40011.392361111051</c:v>
                </c:pt>
                <c:pt idx="7766">
                  <c:v>40011.393055555556</c:v>
                </c:pt>
                <c:pt idx="7767">
                  <c:v>40011.393749999996</c:v>
                </c:pt>
                <c:pt idx="7768">
                  <c:v>40011.394444444442</c:v>
                </c:pt>
                <c:pt idx="7769">
                  <c:v>40011.395138888889</c:v>
                </c:pt>
                <c:pt idx="7770">
                  <c:v>40011.395833333336</c:v>
                </c:pt>
                <c:pt idx="7771">
                  <c:v>40011.396527777782</c:v>
                </c:pt>
                <c:pt idx="7772">
                  <c:v>40011.397222222222</c:v>
                </c:pt>
                <c:pt idx="7773">
                  <c:v>40011.397916666654</c:v>
                </c:pt>
                <c:pt idx="7774">
                  <c:v>40011.398611111108</c:v>
                </c:pt>
                <c:pt idx="7775">
                  <c:v>40011.399305555555</c:v>
                </c:pt>
                <c:pt idx="7776">
                  <c:v>40011.4</c:v>
                </c:pt>
                <c:pt idx="7777">
                  <c:v>40011.400694444535</c:v>
                </c:pt>
                <c:pt idx="7778">
                  <c:v>40011.401388888888</c:v>
                </c:pt>
                <c:pt idx="7779">
                  <c:v>40011.402083333334</c:v>
                </c:pt>
                <c:pt idx="7780">
                  <c:v>40011.402777777781</c:v>
                </c:pt>
                <c:pt idx="7781">
                  <c:v>40011.40347222222</c:v>
                </c:pt>
                <c:pt idx="7782">
                  <c:v>40011.404166666609</c:v>
                </c:pt>
                <c:pt idx="7783">
                  <c:v>40011.404861111114</c:v>
                </c:pt>
                <c:pt idx="7784">
                  <c:v>40011.405555555553</c:v>
                </c:pt>
                <c:pt idx="7785">
                  <c:v>40011.406250000058</c:v>
                </c:pt>
                <c:pt idx="7786">
                  <c:v>40011.406944444527</c:v>
                </c:pt>
                <c:pt idx="7787">
                  <c:v>40011.407638888893</c:v>
                </c:pt>
                <c:pt idx="7788">
                  <c:v>40011.408333333333</c:v>
                </c:pt>
                <c:pt idx="7789">
                  <c:v>40011.40902777778</c:v>
                </c:pt>
                <c:pt idx="7790">
                  <c:v>40011.409722222204</c:v>
                </c:pt>
                <c:pt idx="7791">
                  <c:v>40011.410416666666</c:v>
                </c:pt>
                <c:pt idx="7792">
                  <c:v>40011.411111111105</c:v>
                </c:pt>
                <c:pt idx="7793">
                  <c:v>40011.411805555559</c:v>
                </c:pt>
                <c:pt idx="7794">
                  <c:v>40011.412500000013</c:v>
                </c:pt>
                <c:pt idx="7795">
                  <c:v>40011.413194444511</c:v>
                </c:pt>
                <c:pt idx="7796">
                  <c:v>40011.413888888892</c:v>
                </c:pt>
                <c:pt idx="7797">
                  <c:v>40011.414583333331</c:v>
                </c:pt>
                <c:pt idx="7798">
                  <c:v>40011.415277777793</c:v>
                </c:pt>
                <c:pt idx="7799">
                  <c:v>40011.415972222232</c:v>
                </c:pt>
                <c:pt idx="7800">
                  <c:v>40011.416666666664</c:v>
                </c:pt>
                <c:pt idx="7801">
                  <c:v>40011.417361111104</c:v>
                </c:pt>
                <c:pt idx="7802">
                  <c:v>40011.418055555601</c:v>
                </c:pt>
                <c:pt idx="7803">
                  <c:v>40011.418750000012</c:v>
                </c:pt>
                <c:pt idx="7804">
                  <c:v>40011.419444444502</c:v>
                </c:pt>
                <c:pt idx="7805">
                  <c:v>40011.420138888891</c:v>
                </c:pt>
                <c:pt idx="7806">
                  <c:v>40011.42083333333</c:v>
                </c:pt>
                <c:pt idx="7807">
                  <c:v>40011.421527777777</c:v>
                </c:pt>
                <c:pt idx="7808">
                  <c:v>40011.422222222223</c:v>
                </c:pt>
                <c:pt idx="7809">
                  <c:v>40011.42291666667</c:v>
                </c:pt>
                <c:pt idx="7810">
                  <c:v>40011.423611111051</c:v>
                </c:pt>
                <c:pt idx="7811">
                  <c:v>40011.424305555556</c:v>
                </c:pt>
                <c:pt idx="7812">
                  <c:v>40011.425000000003</c:v>
                </c:pt>
                <c:pt idx="7813">
                  <c:v>40011.425694444442</c:v>
                </c:pt>
                <c:pt idx="7814">
                  <c:v>40011.426388888889</c:v>
                </c:pt>
                <c:pt idx="7815">
                  <c:v>40011.42708333327</c:v>
                </c:pt>
                <c:pt idx="7816">
                  <c:v>40011.427777777775</c:v>
                </c:pt>
                <c:pt idx="7817">
                  <c:v>40011.428472222222</c:v>
                </c:pt>
                <c:pt idx="7818">
                  <c:v>40011.429166666574</c:v>
                </c:pt>
                <c:pt idx="7819">
                  <c:v>40011.429861111043</c:v>
                </c:pt>
                <c:pt idx="7820">
                  <c:v>40011.430555555562</c:v>
                </c:pt>
                <c:pt idx="7821">
                  <c:v>40011.431250000001</c:v>
                </c:pt>
                <c:pt idx="7822">
                  <c:v>40011.431944444441</c:v>
                </c:pt>
                <c:pt idx="7823">
                  <c:v>40011.432638888953</c:v>
                </c:pt>
                <c:pt idx="7824">
                  <c:v>40011.433333333334</c:v>
                </c:pt>
                <c:pt idx="7825">
                  <c:v>40011.434027777781</c:v>
                </c:pt>
                <c:pt idx="7826">
                  <c:v>40011.43472222222</c:v>
                </c:pt>
                <c:pt idx="7827">
                  <c:v>40011.435416666609</c:v>
                </c:pt>
                <c:pt idx="7828">
                  <c:v>40011.436111111114</c:v>
                </c:pt>
                <c:pt idx="7829">
                  <c:v>40011.436805555553</c:v>
                </c:pt>
                <c:pt idx="7830">
                  <c:v>40011.4375</c:v>
                </c:pt>
                <c:pt idx="7831">
                  <c:v>40011.438194444527</c:v>
                </c:pt>
                <c:pt idx="7832">
                  <c:v>40011.438888888893</c:v>
                </c:pt>
                <c:pt idx="7833">
                  <c:v>40011.439583333326</c:v>
                </c:pt>
                <c:pt idx="7834">
                  <c:v>40011.440277777838</c:v>
                </c:pt>
                <c:pt idx="7835">
                  <c:v>40011.440972222219</c:v>
                </c:pt>
                <c:pt idx="7836">
                  <c:v>40011.441666666607</c:v>
                </c:pt>
                <c:pt idx="7837">
                  <c:v>40011.442361111105</c:v>
                </c:pt>
                <c:pt idx="7838">
                  <c:v>40011.443055555559</c:v>
                </c:pt>
                <c:pt idx="7839">
                  <c:v>40011.443749999999</c:v>
                </c:pt>
                <c:pt idx="7840">
                  <c:v>40011.444444444511</c:v>
                </c:pt>
                <c:pt idx="7841">
                  <c:v>40011.445138888892</c:v>
                </c:pt>
                <c:pt idx="7842">
                  <c:v>40011.445833333331</c:v>
                </c:pt>
                <c:pt idx="7843">
                  <c:v>40011.446527777793</c:v>
                </c:pt>
                <c:pt idx="7844">
                  <c:v>40011.447222222232</c:v>
                </c:pt>
                <c:pt idx="7845">
                  <c:v>40011.447916666664</c:v>
                </c:pt>
                <c:pt idx="7846">
                  <c:v>40011.448611111111</c:v>
                </c:pt>
                <c:pt idx="7847">
                  <c:v>40011.449305555558</c:v>
                </c:pt>
                <c:pt idx="7848">
                  <c:v>40011.450000000012</c:v>
                </c:pt>
                <c:pt idx="7849">
                  <c:v>40011.45069444456</c:v>
                </c:pt>
                <c:pt idx="7850">
                  <c:v>40011.451388888891</c:v>
                </c:pt>
                <c:pt idx="7851">
                  <c:v>40011.45208333333</c:v>
                </c:pt>
                <c:pt idx="7852">
                  <c:v>40011.452777777791</c:v>
                </c:pt>
                <c:pt idx="7853">
                  <c:v>40011.453472222223</c:v>
                </c:pt>
                <c:pt idx="7854">
                  <c:v>40011.45416666667</c:v>
                </c:pt>
                <c:pt idx="7855">
                  <c:v>40011.454861111109</c:v>
                </c:pt>
                <c:pt idx="7856">
                  <c:v>40011.455555555563</c:v>
                </c:pt>
                <c:pt idx="7857">
                  <c:v>40011.456250000076</c:v>
                </c:pt>
                <c:pt idx="7858">
                  <c:v>40011.456944444544</c:v>
                </c:pt>
                <c:pt idx="7859">
                  <c:v>40011.457638888969</c:v>
                </c:pt>
                <c:pt idx="7860">
                  <c:v>40011.458333333343</c:v>
                </c:pt>
                <c:pt idx="7861">
                  <c:v>40011.459027777782</c:v>
                </c:pt>
                <c:pt idx="7862">
                  <c:v>40011.459722222222</c:v>
                </c:pt>
                <c:pt idx="7863">
                  <c:v>40011.460416666654</c:v>
                </c:pt>
                <c:pt idx="7864">
                  <c:v>40011.461111111043</c:v>
                </c:pt>
                <c:pt idx="7865">
                  <c:v>40011.461805555555</c:v>
                </c:pt>
                <c:pt idx="7866">
                  <c:v>40011.462500000001</c:v>
                </c:pt>
                <c:pt idx="7867">
                  <c:v>40011.463194444441</c:v>
                </c:pt>
                <c:pt idx="7868">
                  <c:v>40011.463888888888</c:v>
                </c:pt>
                <c:pt idx="7869">
                  <c:v>40011.464583333334</c:v>
                </c:pt>
                <c:pt idx="7870">
                  <c:v>40011.465277777781</c:v>
                </c:pt>
                <c:pt idx="7871">
                  <c:v>40011.46597222222</c:v>
                </c:pt>
                <c:pt idx="7872">
                  <c:v>40011.466666666609</c:v>
                </c:pt>
                <c:pt idx="7873">
                  <c:v>40011.467361111034</c:v>
                </c:pt>
                <c:pt idx="7874">
                  <c:v>40011.468055555553</c:v>
                </c:pt>
                <c:pt idx="7875">
                  <c:v>40011.46875</c:v>
                </c:pt>
                <c:pt idx="7876">
                  <c:v>40011.469444444447</c:v>
                </c:pt>
                <c:pt idx="7877">
                  <c:v>40011.470138888893</c:v>
                </c:pt>
                <c:pt idx="7878">
                  <c:v>40011.470833333333</c:v>
                </c:pt>
                <c:pt idx="7879">
                  <c:v>40011.47152777778</c:v>
                </c:pt>
                <c:pt idx="7880">
                  <c:v>40011.472222222219</c:v>
                </c:pt>
                <c:pt idx="7881">
                  <c:v>40011.472916666666</c:v>
                </c:pt>
                <c:pt idx="7882">
                  <c:v>40011.473611111105</c:v>
                </c:pt>
                <c:pt idx="7883">
                  <c:v>40011.474305555559</c:v>
                </c:pt>
                <c:pt idx="7884">
                  <c:v>40011.475000000006</c:v>
                </c:pt>
                <c:pt idx="7885">
                  <c:v>40011.475694444511</c:v>
                </c:pt>
                <c:pt idx="7886">
                  <c:v>40011.476388888892</c:v>
                </c:pt>
                <c:pt idx="7887">
                  <c:v>40011.477083333324</c:v>
                </c:pt>
                <c:pt idx="7888">
                  <c:v>40011.477777777778</c:v>
                </c:pt>
                <c:pt idx="7889">
                  <c:v>40011.478472222232</c:v>
                </c:pt>
                <c:pt idx="7890">
                  <c:v>40011.479166666591</c:v>
                </c:pt>
                <c:pt idx="7891">
                  <c:v>40011.479861111104</c:v>
                </c:pt>
                <c:pt idx="7892">
                  <c:v>40011.480555555601</c:v>
                </c:pt>
                <c:pt idx="7893">
                  <c:v>40011.481250000012</c:v>
                </c:pt>
                <c:pt idx="7894">
                  <c:v>40011.481944444502</c:v>
                </c:pt>
                <c:pt idx="7895">
                  <c:v>40011.482638888985</c:v>
                </c:pt>
                <c:pt idx="7896">
                  <c:v>40011.48333333333</c:v>
                </c:pt>
                <c:pt idx="7897">
                  <c:v>40011.484027777791</c:v>
                </c:pt>
                <c:pt idx="7898">
                  <c:v>40011.484722222223</c:v>
                </c:pt>
                <c:pt idx="7899">
                  <c:v>40011.48541666667</c:v>
                </c:pt>
                <c:pt idx="7900">
                  <c:v>40011.486111111109</c:v>
                </c:pt>
                <c:pt idx="7901">
                  <c:v>40011.486805555563</c:v>
                </c:pt>
                <c:pt idx="7902">
                  <c:v>40011.487500000003</c:v>
                </c:pt>
                <c:pt idx="7903">
                  <c:v>40011.488194444544</c:v>
                </c:pt>
                <c:pt idx="7904">
                  <c:v>40011.488888888969</c:v>
                </c:pt>
                <c:pt idx="7905">
                  <c:v>40011.489583333336</c:v>
                </c:pt>
                <c:pt idx="7906">
                  <c:v>40011.490277777782</c:v>
                </c:pt>
                <c:pt idx="7907">
                  <c:v>40011.490972222222</c:v>
                </c:pt>
                <c:pt idx="7908">
                  <c:v>40011.491666666574</c:v>
                </c:pt>
                <c:pt idx="7909">
                  <c:v>40011.492361111043</c:v>
                </c:pt>
                <c:pt idx="7910">
                  <c:v>40011.493055555555</c:v>
                </c:pt>
                <c:pt idx="7911">
                  <c:v>40011.493749999994</c:v>
                </c:pt>
                <c:pt idx="7912">
                  <c:v>40011.494444444441</c:v>
                </c:pt>
                <c:pt idx="7913">
                  <c:v>40011.495138888888</c:v>
                </c:pt>
                <c:pt idx="7914">
                  <c:v>40011.495833333334</c:v>
                </c:pt>
                <c:pt idx="7915">
                  <c:v>40011.496527777781</c:v>
                </c:pt>
                <c:pt idx="7916">
                  <c:v>40011.49722222222</c:v>
                </c:pt>
                <c:pt idx="7917">
                  <c:v>40011.497916666609</c:v>
                </c:pt>
                <c:pt idx="7918">
                  <c:v>40011.498611111114</c:v>
                </c:pt>
                <c:pt idx="7919">
                  <c:v>40011.499305555524</c:v>
                </c:pt>
                <c:pt idx="7920">
                  <c:v>40011.5</c:v>
                </c:pt>
                <c:pt idx="7921">
                  <c:v>40011.500694444527</c:v>
                </c:pt>
                <c:pt idx="7922">
                  <c:v>40011.501388888886</c:v>
                </c:pt>
                <c:pt idx="7923">
                  <c:v>40011.502083333326</c:v>
                </c:pt>
                <c:pt idx="7924">
                  <c:v>40011.50277777778</c:v>
                </c:pt>
                <c:pt idx="7925">
                  <c:v>40011.503472222204</c:v>
                </c:pt>
                <c:pt idx="7926">
                  <c:v>40011.504166666607</c:v>
                </c:pt>
                <c:pt idx="7927">
                  <c:v>40011.504861111105</c:v>
                </c:pt>
                <c:pt idx="7928">
                  <c:v>40011.505555555559</c:v>
                </c:pt>
                <c:pt idx="7929">
                  <c:v>40011.506250000013</c:v>
                </c:pt>
                <c:pt idx="7930">
                  <c:v>40011.506944444511</c:v>
                </c:pt>
                <c:pt idx="7931">
                  <c:v>40011.507638888892</c:v>
                </c:pt>
                <c:pt idx="7932">
                  <c:v>40011.508333333331</c:v>
                </c:pt>
                <c:pt idx="7933">
                  <c:v>40011.509027777778</c:v>
                </c:pt>
                <c:pt idx="7934">
                  <c:v>40011.509722222225</c:v>
                </c:pt>
                <c:pt idx="7935">
                  <c:v>40011.510416666664</c:v>
                </c:pt>
                <c:pt idx="7936">
                  <c:v>40011.511111111104</c:v>
                </c:pt>
                <c:pt idx="7937">
                  <c:v>40011.511805555558</c:v>
                </c:pt>
                <c:pt idx="7938">
                  <c:v>40011.512500000012</c:v>
                </c:pt>
                <c:pt idx="7939">
                  <c:v>40011.513194444502</c:v>
                </c:pt>
                <c:pt idx="7940">
                  <c:v>40011.513888888891</c:v>
                </c:pt>
                <c:pt idx="7941">
                  <c:v>40011.51458333333</c:v>
                </c:pt>
                <c:pt idx="7942">
                  <c:v>40011.515277777791</c:v>
                </c:pt>
                <c:pt idx="7943">
                  <c:v>40011.515972222223</c:v>
                </c:pt>
                <c:pt idx="7944">
                  <c:v>40011.51666666667</c:v>
                </c:pt>
                <c:pt idx="7945">
                  <c:v>40011.517361111051</c:v>
                </c:pt>
                <c:pt idx="7946">
                  <c:v>40011.518055555563</c:v>
                </c:pt>
                <c:pt idx="7947">
                  <c:v>40011.518750000003</c:v>
                </c:pt>
                <c:pt idx="7948">
                  <c:v>40011.519444444442</c:v>
                </c:pt>
                <c:pt idx="7949">
                  <c:v>40011.520138888889</c:v>
                </c:pt>
                <c:pt idx="7950">
                  <c:v>40011.520833333336</c:v>
                </c:pt>
                <c:pt idx="7951">
                  <c:v>40011.521527777775</c:v>
                </c:pt>
                <c:pt idx="7952">
                  <c:v>40011.522222222222</c:v>
                </c:pt>
                <c:pt idx="7953">
                  <c:v>40011.522916666654</c:v>
                </c:pt>
                <c:pt idx="7954">
                  <c:v>40011.523611111043</c:v>
                </c:pt>
                <c:pt idx="7955">
                  <c:v>40011.524305555555</c:v>
                </c:pt>
                <c:pt idx="7956">
                  <c:v>40011.525000000001</c:v>
                </c:pt>
                <c:pt idx="7957">
                  <c:v>40011.525694444441</c:v>
                </c:pt>
                <c:pt idx="7958">
                  <c:v>40011.526388888888</c:v>
                </c:pt>
                <c:pt idx="7959">
                  <c:v>40011.527083333247</c:v>
                </c:pt>
                <c:pt idx="7960">
                  <c:v>40011.527777777774</c:v>
                </c:pt>
                <c:pt idx="7961">
                  <c:v>40011.52847222222</c:v>
                </c:pt>
                <c:pt idx="7962">
                  <c:v>40011.529166666573</c:v>
                </c:pt>
                <c:pt idx="7963">
                  <c:v>40011.529861111034</c:v>
                </c:pt>
                <c:pt idx="7964">
                  <c:v>40011.530555555553</c:v>
                </c:pt>
                <c:pt idx="7965">
                  <c:v>40011.53125</c:v>
                </c:pt>
                <c:pt idx="7966">
                  <c:v>40011.531944444447</c:v>
                </c:pt>
                <c:pt idx="7967">
                  <c:v>40011.532638888893</c:v>
                </c:pt>
                <c:pt idx="7968">
                  <c:v>40011.533333333326</c:v>
                </c:pt>
                <c:pt idx="7969">
                  <c:v>40011.53402777778</c:v>
                </c:pt>
                <c:pt idx="7970">
                  <c:v>40011.534722222204</c:v>
                </c:pt>
                <c:pt idx="7971">
                  <c:v>40011.535416666607</c:v>
                </c:pt>
                <c:pt idx="7972">
                  <c:v>40011.536111111105</c:v>
                </c:pt>
                <c:pt idx="7973">
                  <c:v>40011.536805555559</c:v>
                </c:pt>
                <c:pt idx="7974">
                  <c:v>40011.537499999999</c:v>
                </c:pt>
                <c:pt idx="7975">
                  <c:v>40011.538194444511</c:v>
                </c:pt>
                <c:pt idx="7976">
                  <c:v>40011.538888888892</c:v>
                </c:pt>
                <c:pt idx="7977">
                  <c:v>40011.539583333324</c:v>
                </c:pt>
                <c:pt idx="7978">
                  <c:v>40011.540277777793</c:v>
                </c:pt>
                <c:pt idx="7979">
                  <c:v>40011.540972222232</c:v>
                </c:pt>
                <c:pt idx="7980">
                  <c:v>40011.541666666591</c:v>
                </c:pt>
                <c:pt idx="7981">
                  <c:v>40011.542361111104</c:v>
                </c:pt>
                <c:pt idx="7982">
                  <c:v>40011.543055555558</c:v>
                </c:pt>
                <c:pt idx="7983">
                  <c:v>40011.543749999997</c:v>
                </c:pt>
                <c:pt idx="7984">
                  <c:v>40011.544444444502</c:v>
                </c:pt>
                <c:pt idx="7985">
                  <c:v>40011.545138888891</c:v>
                </c:pt>
                <c:pt idx="7986">
                  <c:v>40011.54583333333</c:v>
                </c:pt>
                <c:pt idx="7987">
                  <c:v>40011.546527777791</c:v>
                </c:pt>
                <c:pt idx="7988">
                  <c:v>40011.547222222223</c:v>
                </c:pt>
                <c:pt idx="7989">
                  <c:v>40011.54791666667</c:v>
                </c:pt>
                <c:pt idx="7990">
                  <c:v>40011.548611111109</c:v>
                </c:pt>
                <c:pt idx="7991">
                  <c:v>40011.549305555556</c:v>
                </c:pt>
                <c:pt idx="7992">
                  <c:v>40011.550000000003</c:v>
                </c:pt>
                <c:pt idx="7993">
                  <c:v>40011.550694444544</c:v>
                </c:pt>
                <c:pt idx="7994">
                  <c:v>40011.551388888889</c:v>
                </c:pt>
                <c:pt idx="7995">
                  <c:v>40011.552083333336</c:v>
                </c:pt>
                <c:pt idx="7996">
                  <c:v>40011.552777777782</c:v>
                </c:pt>
                <c:pt idx="7997">
                  <c:v>40011.553472222222</c:v>
                </c:pt>
                <c:pt idx="7998">
                  <c:v>40011.554166666654</c:v>
                </c:pt>
                <c:pt idx="7999">
                  <c:v>40011.554861111108</c:v>
                </c:pt>
                <c:pt idx="8000">
                  <c:v>40011.555555555562</c:v>
                </c:pt>
                <c:pt idx="8001">
                  <c:v>40011.55625000006</c:v>
                </c:pt>
                <c:pt idx="8002">
                  <c:v>40011.556944444535</c:v>
                </c:pt>
                <c:pt idx="8003">
                  <c:v>40011.557638888953</c:v>
                </c:pt>
                <c:pt idx="8004">
                  <c:v>40011.558333333342</c:v>
                </c:pt>
                <c:pt idx="8005">
                  <c:v>40011.559027777781</c:v>
                </c:pt>
                <c:pt idx="8006">
                  <c:v>40011.55972222222</c:v>
                </c:pt>
                <c:pt idx="8007">
                  <c:v>40011.560416666609</c:v>
                </c:pt>
                <c:pt idx="8008">
                  <c:v>40011.561111111034</c:v>
                </c:pt>
                <c:pt idx="8009">
                  <c:v>40011.561805555524</c:v>
                </c:pt>
                <c:pt idx="8010">
                  <c:v>40011.5625</c:v>
                </c:pt>
                <c:pt idx="8011">
                  <c:v>40011.563194444447</c:v>
                </c:pt>
                <c:pt idx="8012">
                  <c:v>40011.563888888886</c:v>
                </c:pt>
                <c:pt idx="8013">
                  <c:v>40011.564583333326</c:v>
                </c:pt>
                <c:pt idx="8014">
                  <c:v>40011.56527777778</c:v>
                </c:pt>
                <c:pt idx="8015">
                  <c:v>40011.565972222204</c:v>
                </c:pt>
                <c:pt idx="8016">
                  <c:v>40011.566666666607</c:v>
                </c:pt>
                <c:pt idx="8017">
                  <c:v>40011.567361111003</c:v>
                </c:pt>
                <c:pt idx="8018">
                  <c:v>40011.568055555559</c:v>
                </c:pt>
                <c:pt idx="8019">
                  <c:v>40011.568749999999</c:v>
                </c:pt>
                <c:pt idx="8020">
                  <c:v>40011.569444444445</c:v>
                </c:pt>
                <c:pt idx="8021">
                  <c:v>40011.570138888892</c:v>
                </c:pt>
                <c:pt idx="8022">
                  <c:v>40011.570833333331</c:v>
                </c:pt>
                <c:pt idx="8023">
                  <c:v>40011.571527777778</c:v>
                </c:pt>
                <c:pt idx="8024">
                  <c:v>40011.572222222232</c:v>
                </c:pt>
                <c:pt idx="8025">
                  <c:v>40011.572916666664</c:v>
                </c:pt>
                <c:pt idx="8026">
                  <c:v>40011.573611111104</c:v>
                </c:pt>
                <c:pt idx="8027">
                  <c:v>40011.574305555558</c:v>
                </c:pt>
                <c:pt idx="8028">
                  <c:v>40011.575000000004</c:v>
                </c:pt>
                <c:pt idx="8029">
                  <c:v>40011.575694444502</c:v>
                </c:pt>
                <c:pt idx="8030">
                  <c:v>40011.576388888891</c:v>
                </c:pt>
                <c:pt idx="8031">
                  <c:v>40011.577083333272</c:v>
                </c:pt>
                <c:pt idx="8032">
                  <c:v>40011.577777777777</c:v>
                </c:pt>
                <c:pt idx="8033">
                  <c:v>40011.578472222223</c:v>
                </c:pt>
                <c:pt idx="8034">
                  <c:v>40011.57916666659</c:v>
                </c:pt>
                <c:pt idx="8035">
                  <c:v>40011.579861111051</c:v>
                </c:pt>
                <c:pt idx="8036">
                  <c:v>40011.580555555563</c:v>
                </c:pt>
                <c:pt idx="8037">
                  <c:v>40011.581250000003</c:v>
                </c:pt>
                <c:pt idx="8038">
                  <c:v>40011.581944444442</c:v>
                </c:pt>
                <c:pt idx="8039">
                  <c:v>40011.582638888969</c:v>
                </c:pt>
                <c:pt idx="8040">
                  <c:v>40011.583333333336</c:v>
                </c:pt>
                <c:pt idx="8041">
                  <c:v>40011.584027777782</c:v>
                </c:pt>
                <c:pt idx="8042">
                  <c:v>40011.584722222222</c:v>
                </c:pt>
                <c:pt idx="8043">
                  <c:v>40011.585416666654</c:v>
                </c:pt>
                <c:pt idx="8044">
                  <c:v>40011.586111111108</c:v>
                </c:pt>
                <c:pt idx="8045">
                  <c:v>40011.586805555562</c:v>
                </c:pt>
                <c:pt idx="8046">
                  <c:v>40011.587500000001</c:v>
                </c:pt>
                <c:pt idx="8047">
                  <c:v>40011.588194444535</c:v>
                </c:pt>
                <c:pt idx="8048">
                  <c:v>40011.588888888953</c:v>
                </c:pt>
                <c:pt idx="8049">
                  <c:v>40011.589583333334</c:v>
                </c:pt>
                <c:pt idx="8050">
                  <c:v>40011.590277777781</c:v>
                </c:pt>
                <c:pt idx="8051">
                  <c:v>40011.59097222222</c:v>
                </c:pt>
                <c:pt idx="8052">
                  <c:v>40011.591666666573</c:v>
                </c:pt>
                <c:pt idx="8053">
                  <c:v>40011.592361111034</c:v>
                </c:pt>
                <c:pt idx="8054">
                  <c:v>40011.593055555524</c:v>
                </c:pt>
                <c:pt idx="8055">
                  <c:v>40011.593749999985</c:v>
                </c:pt>
                <c:pt idx="8056">
                  <c:v>40011.594444444447</c:v>
                </c:pt>
                <c:pt idx="8057">
                  <c:v>40011.595138888886</c:v>
                </c:pt>
                <c:pt idx="8058">
                  <c:v>40011.595833333326</c:v>
                </c:pt>
                <c:pt idx="8059">
                  <c:v>40011.59652777778</c:v>
                </c:pt>
                <c:pt idx="8060">
                  <c:v>40011.597222222204</c:v>
                </c:pt>
                <c:pt idx="8061">
                  <c:v>40011.597916666607</c:v>
                </c:pt>
                <c:pt idx="8062">
                  <c:v>40011.598611111105</c:v>
                </c:pt>
                <c:pt idx="8063">
                  <c:v>40011.599305555501</c:v>
                </c:pt>
                <c:pt idx="8064">
                  <c:v>40011.599999999999</c:v>
                </c:pt>
                <c:pt idx="8065">
                  <c:v>40011.600694444511</c:v>
                </c:pt>
                <c:pt idx="8066">
                  <c:v>40011.601388888885</c:v>
                </c:pt>
                <c:pt idx="8067">
                  <c:v>40011.602083333324</c:v>
                </c:pt>
                <c:pt idx="8068">
                  <c:v>40011.602777777778</c:v>
                </c:pt>
                <c:pt idx="8069">
                  <c:v>40011.603472222225</c:v>
                </c:pt>
                <c:pt idx="8070">
                  <c:v>40011.604166666591</c:v>
                </c:pt>
                <c:pt idx="8071">
                  <c:v>40011.604861111104</c:v>
                </c:pt>
                <c:pt idx="8072">
                  <c:v>40011.605555555558</c:v>
                </c:pt>
                <c:pt idx="8073">
                  <c:v>40011.606250000012</c:v>
                </c:pt>
                <c:pt idx="8074">
                  <c:v>40011.606944444502</c:v>
                </c:pt>
                <c:pt idx="8075">
                  <c:v>40011.607638888891</c:v>
                </c:pt>
                <c:pt idx="8076">
                  <c:v>40011.60833333333</c:v>
                </c:pt>
                <c:pt idx="8077">
                  <c:v>40011.609027777777</c:v>
                </c:pt>
                <c:pt idx="8078">
                  <c:v>40011.609722222194</c:v>
                </c:pt>
                <c:pt idx="8079">
                  <c:v>40011.61041666667</c:v>
                </c:pt>
                <c:pt idx="8080">
                  <c:v>40011.611111111051</c:v>
                </c:pt>
                <c:pt idx="8081">
                  <c:v>40011.611805555556</c:v>
                </c:pt>
                <c:pt idx="8082">
                  <c:v>40011.612500000003</c:v>
                </c:pt>
                <c:pt idx="8083">
                  <c:v>40011.613194444442</c:v>
                </c:pt>
                <c:pt idx="8084">
                  <c:v>40011.613888888889</c:v>
                </c:pt>
                <c:pt idx="8085">
                  <c:v>40011.614583333336</c:v>
                </c:pt>
                <c:pt idx="8086">
                  <c:v>40011.615277777782</c:v>
                </c:pt>
                <c:pt idx="8087">
                  <c:v>40011.615972222222</c:v>
                </c:pt>
                <c:pt idx="8088">
                  <c:v>40011.616666666654</c:v>
                </c:pt>
                <c:pt idx="8089">
                  <c:v>40011.617361111043</c:v>
                </c:pt>
                <c:pt idx="8090">
                  <c:v>40011.618055555562</c:v>
                </c:pt>
                <c:pt idx="8091">
                  <c:v>40011.618750000001</c:v>
                </c:pt>
                <c:pt idx="8092">
                  <c:v>40011.619444444441</c:v>
                </c:pt>
                <c:pt idx="8093">
                  <c:v>40011.620138888888</c:v>
                </c:pt>
                <c:pt idx="8094">
                  <c:v>40011.620833333334</c:v>
                </c:pt>
                <c:pt idx="8095">
                  <c:v>40011.621527777774</c:v>
                </c:pt>
                <c:pt idx="8096">
                  <c:v>40011.62222222222</c:v>
                </c:pt>
                <c:pt idx="8097">
                  <c:v>40011.622916666609</c:v>
                </c:pt>
                <c:pt idx="8098">
                  <c:v>40011.623611111034</c:v>
                </c:pt>
                <c:pt idx="8099">
                  <c:v>40011.624305555524</c:v>
                </c:pt>
                <c:pt idx="8100">
                  <c:v>40011.624999999993</c:v>
                </c:pt>
                <c:pt idx="8101">
                  <c:v>40011.625694444447</c:v>
                </c:pt>
                <c:pt idx="8102">
                  <c:v>40011.626388888886</c:v>
                </c:pt>
                <c:pt idx="8103">
                  <c:v>40011.627083333224</c:v>
                </c:pt>
                <c:pt idx="8104">
                  <c:v>40011.627777777714</c:v>
                </c:pt>
                <c:pt idx="8105">
                  <c:v>40011.628472222204</c:v>
                </c:pt>
                <c:pt idx="8106">
                  <c:v>40011.629166666564</c:v>
                </c:pt>
                <c:pt idx="8107">
                  <c:v>40011.629861111003</c:v>
                </c:pt>
                <c:pt idx="8108">
                  <c:v>40011.630555555559</c:v>
                </c:pt>
                <c:pt idx="8109">
                  <c:v>40011.631249999999</c:v>
                </c:pt>
                <c:pt idx="8110">
                  <c:v>40011.631944444445</c:v>
                </c:pt>
                <c:pt idx="8111">
                  <c:v>40011.632638888892</c:v>
                </c:pt>
                <c:pt idx="8112">
                  <c:v>40011.633333333324</c:v>
                </c:pt>
                <c:pt idx="8113">
                  <c:v>40011.634027777778</c:v>
                </c:pt>
                <c:pt idx="8114">
                  <c:v>40011.634722222225</c:v>
                </c:pt>
                <c:pt idx="8115">
                  <c:v>40011.635416666591</c:v>
                </c:pt>
                <c:pt idx="8116">
                  <c:v>40011.636111111104</c:v>
                </c:pt>
                <c:pt idx="8117">
                  <c:v>40011.636805555558</c:v>
                </c:pt>
                <c:pt idx="8118">
                  <c:v>40011.637499999997</c:v>
                </c:pt>
                <c:pt idx="8119">
                  <c:v>40011.638194444502</c:v>
                </c:pt>
                <c:pt idx="8120">
                  <c:v>40011.638888888891</c:v>
                </c:pt>
                <c:pt idx="8121">
                  <c:v>40011.639583333272</c:v>
                </c:pt>
                <c:pt idx="8122">
                  <c:v>40011.640277777791</c:v>
                </c:pt>
                <c:pt idx="8123">
                  <c:v>40011.640972222223</c:v>
                </c:pt>
                <c:pt idx="8124">
                  <c:v>40011.64166666659</c:v>
                </c:pt>
                <c:pt idx="8125">
                  <c:v>40011.642361111051</c:v>
                </c:pt>
                <c:pt idx="8126">
                  <c:v>40011.643055555556</c:v>
                </c:pt>
                <c:pt idx="8127">
                  <c:v>40011.643749999996</c:v>
                </c:pt>
                <c:pt idx="8128">
                  <c:v>40011.644444444442</c:v>
                </c:pt>
                <c:pt idx="8129">
                  <c:v>40011.645138888889</c:v>
                </c:pt>
                <c:pt idx="8130">
                  <c:v>40011.645833333336</c:v>
                </c:pt>
                <c:pt idx="8131">
                  <c:v>40011.646527777782</c:v>
                </c:pt>
                <c:pt idx="8132">
                  <c:v>40011.647222222222</c:v>
                </c:pt>
                <c:pt idx="8133">
                  <c:v>40011.647916666654</c:v>
                </c:pt>
                <c:pt idx="8134">
                  <c:v>40011.648611111108</c:v>
                </c:pt>
                <c:pt idx="8135">
                  <c:v>40011.649305555555</c:v>
                </c:pt>
                <c:pt idx="8136">
                  <c:v>40011.65</c:v>
                </c:pt>
                <c:pt idx="8137">
                  <c:v>40011.650694444535</c:v>
                </c:pt>
                <c:pt idx="8138">
                  <c:v>40011.651388888888</c:v>
                </c:pt>
                <c:pt idx="8139">
                  <c:v>40011.652083333334</c:v>
                </c:pt>
                <c:pt idx="8140">
                  <c:v>40011.652777777781</c:v>
                </c:pt>
                <c:pt idx="8141">
                  <c:v>40011.65347222222</c:v>
                </c:pt>
                <c:pt idx="8142">
                  <c:v>40011.654166666609</c:v>
                </c:pt>
                <c:pt idx="8143">
                  <c:v>40011.654861111114</c:v>
                </c:pt>
                <c:pt idx="8144">
                  <c:v>40011.655555555553</c:v>
                </c:pt>
                <c:pt idx="8145">
                  <c:v>40011.656250000058</c:v>
                </c:pt>
                <c:pt idx="8146">
                  <c:v>40011.656944444527</c:v>
                </c:pt>
                <c:pt idx="8147">
                  <c:v>40011.657638888893</c:v>
                </c:pt>
                <c:pt idx="8148">
                  <c:v>40011.658333333333</c:v>
                </c:pt>
                <c:pt idx="8149">
                  <c:v>40011.65902777778</c:v>
                </c:pt>
                <c:pt idx="8150">
                  <c:v>40011.659722222204</c:v>
                </c:pt>
                <c:pt idx="8151">
                  <c:v>40011.660416666607</c:v>
                </c:pt>
                <c:pt idx="8152">
                  <c:v>40011.661111111003</c:v>
                </c:pt>
                <c:pt idx="8153">
                  <c:v>40011.661805555501</c:v>
                </c:pt>
                <c:pt idx="8154">
                  <c:v>40011.662499999999</c:v>
                </c:pt>
                <c:pt idx="8155">
                  <c:v>40011.663194444445</c:v>
                </c:pt>
                <c:pt idx="8156">
                  <c:v>40011.663888888885</c:v>
                </c:pt>
                <c:pt idx="8157">
                  <c:v>40011.664583333324</c:v>
                </c:pt>
                <c:pt idx="8158">
                  <c:v>40011.665277777778</c:v>
                </c:pt>
                <c:pt idx="8159">
                  <c:v>40011.665972222225</c:v>
                </c:pt>
                <c:pt idx="8160">
                  <c:v>40011.666666666591</c:v>
                </c:pt>
                <c:pt idx="8161">
                  <c:v>40011.667361111002</c:v>
                </c:pt>
                <c:pt idx="8162">
                  <c:v>40011.668055555558</c:v>
                </c:pt>
                <c:pt idx="8163">
                  <c:v>40011.668749999997</c:v>
                </c:pt>
                <c:pt idx="8164">
                  <c:v>40011.669444444444</c:v>
                </c:pt>
                <c:pt idx="8165">
                  <c:v>40011.670138888891</c:v>
                </c:pt>
                <c:pt idx="8166">
                  <c:v>40011.67083333333</c:v>
                </c:pt>
                <c:pt idx="8167">
                  <c:v>40011.671527777777</c:v>
                </c:pt>
                <c:pt idx="8168">
                  <c:v>40011.672222222223</c:v>
                </c:pt>
                <c:pt idx="8169">
                  <c:v>40011.67291666667</c:v>
                </c:pt>
                <c:pt idx="8170">
                  <c:v>40011.673611111051</c:v>
                </c:pt>
                <c:pt idx="8171">
                  <c:v>40011.674305555556</c:v>
                </c:pt>
                <c:pt idx="8172">
                  <c:v>40011.675000000003</c:v>
                </c:pt>
                <c:pt idx="8173">
                  <c:v>40011.675694444442</c:v>
                </c:pt>
                <c:pt idx="8174">
                  <c:v>40011.676388888889</c:v>
                </c:pt>
                <c:pt idx="8175">
                  <c:v>40011.67708333327</c:v>
                </c:pt>
                <c:pt idx="8176">
                  <c:v>40011.677777777775</c:v>
                </c:pt>
                <c:pt idx="8177">
                  <c:v>40011.678472222222</c:v>
                </c:pt>
                <c:pt idx="8178">
                  <c:v>40011.679166666574</c:v>
                </c:pt>
                <c:pt idx="8179">
                  <c:v>40011.679861111043</c:v>
                </c:pt>
                <c:pt idx="8180">
                  <c:v>40011.680555555562</c:v>
                </c:pt>
                <c:pt idx="8181">
                  <c:v>40011.681250000001</c:v>
                </c:pt>
                <c:pt idx="8182">
                  <c:v>40011.681944444441</c:v>
                </c:pt>
                <c:pt idx="8183">
                  <c:v>40011.682638888953</c:v>
                </c:pt>
                <c:pt idx="8184">
                  <c:v>40011.683333333334</c:v>
                </c:pt>
                <c:pt idx="8185">
                  <c:v>40011.684027777781</c:v>
                </c:pt>
                <c:pt idx="8186">
                  <c:v>40011.68472222222</c:v>
                </c:pt>
                <c:pt idx="8187">
                  <c:v>40011.685416666609</c:v>
                </c:pt>
                <c:pt idx="8188">
                  <c:v>40011.686111111114</c:v>
                </c:pt>
                <c:pt idx="8189">
                  <c:v>40011.686805555553</c:v>
                </c:pt>
                <c:pt idx="8190">
                  <c:v>40011.6875</c:v>
                </c:pt>
                <c:pt idx="8191">
                  <c:v>40011.688194444527</c:v>
                </c:pt>
                <c:pt idx="8192">
                  <c:v>40011.688888888893</c:v>
                </c:pt>
                <c:pt idx="8193">
                  <c:v>40011.689583333326</c:v>
                </c:pt>
                <c:pt idx="8194">
                  <c:v>40011.69027777778</c:v>
                </c:pt>
                <c:pt idx="8195">
                  <c:v>40011.690972222204</c:v>
                </c:pt>
                <c:pt idx="8196">
                  <c:v>40011.691666666564</c:v>
                </c:pt>
                <c:pt idx="8197">
                  <c:v>40011.692361111003</c:v>
                </c:pt>
                <c:pt idx="8198">
                  <c:v>40011.693055555501</c:v>
                </c:pt>
                <c:pt idx="8199">
                  <c:v>40011.693749999984</c:v>
                </c:pt>
                <c:pt idx="8200">
                  <c:v>40011.694444444445</c:v>
                </c:pt>
                <c:pt idx="8201">
                  <c:v>40011.695138888885</c:v>
                </c:pt>
                <c:pt idx="8202">
                  <c:v>40011.695833333324</c:v>
                </c:pt>
                <c:pt idx="8203">
                  <c:v>40011.696527777778</c:v>
                </c:pt>
                <c:pt idx="8204">
                  <c:v>40011.697222222225</c:v>
                </c:pt>
                <c:pt idx="8205">
                  <c:v>40011.697916666591</c:v>
                </c:pt>
                <c:pt idx="8206">
                  <c:v>40011.698611111104</c:v>
                </c:pt>
                <c:pt idx="8207">
                  <c:v>40011.699305555485</c:v>
                </c:pt>
                <c:pt idx="8208">
                  <c:v>40011.699999999997</c:v>
                </c:pt>
                <c:pt idx="8209">
                  <c:v>40011.700694444502</c:v>
                </c:pt>
                <c:pt idx="8210">
                  <c:v>40011.701388888876</c:v>
                </c:pt>
                <c:pt idx="8211">
                  <c:v>40011.702083333272</c:v>
                </c:pt>
                <c:pt idx="8212">
                  <c:v>40011.702777777777</c:v>
                </c:pt>
                <c:pt idx="8213">
                  <c:v>40011.703472222194</c:v>
                </c:pt>
                <c:pt idx="8214">
                  <c:v>40011.70416666659</c:v>
                </c:pt>
                <c:pt idx="8215">
                  <c:v>40011.704861111051</c:v>
                </c:pt>
                <c:pt idx="8216">
                  <c:v>40011.705555555556</c:v>
                </c:pt>
                <c:pt idx="8217">
                  <c:v>40011.706250000003</c:v>
                </c:pt>
                <c:pt idx="8218">
                  <c:v>40011.706944444442</c:v>
                </c:pt>
                <c:pt idx="8219">
                  <c:v>40011.707638888889</c:v>
                </c:pt>
                <c:pt idx="8220">
                  <c:v>40011.708333333336</c:v>
                </c:pt>
                <c:pt idx="8221">
                  <c:v>40011.709027777775</c:v>
                </c:pt>
                <c:pt idx="8222">
                  <c:v>40011.709722222186</c:v>
                </c:pt>
                <c:pt idx="8223">
                  <c:v>40011.710416666654</c:v>
                </c:pt>
                <c:pt idx="8224">
                  <c:v>40011.711111111043</c:v>
                </c:pt>
                <c:pt idx="8225">
                  <c:v>40011.711805555555</c:v>
                </c:pt>
                <c:pt idx="8226">
                  <c:v>40011.712500000001</c:v>
                </c:pt>
                <c:pt idx="8227">
                  <c:v>40011.713194444441</c:v>
                </c:pt>
                <c:pt idx="8228">
                  <c:v>40011.713888888888</c:v>
                </c:pt>
                <c:pt idx="8229">
                  <c:v>40011.714583333334</c:v>
                </c:pt>
                <c:pt idx="8230">
                  <c:v>40011.715277777781</c:v>
                </c:pt>
                <c:pt idx="8231">
                  <c:v>40011.71597222222</c:v>
                </c:pt>
                <c:pt idx="8232">
                  <c:v>40011.716666666609</c:v>
                </c:pt>
                <c:pt idx="8233">
                  <c:v>40011.717361111034</c:v>
                </c:pt>
                <c:pt idx="8234">
                  <c:v>40011.718055555553</c:v>
                </c:pt>
                <c:pt idx="8235">
                  <c:v>40011.71875</c:v>
                </c:pt>
                <c:pt idx="8236">
                  <c:v>40011.719444444447</c:v>
                </c:pt>
                <c:pt idx="8237">
                  <c:v>40011.720138888886</c:v>
                </c:pt>
                <c:pt idx="8238">
                  <c:v>40011.720833333326</c:v>
                </c:pt>
                <c:pt idx="8239">
                  <c:v>40011.721527777714</c:v>
                </c:pt>
                <c:pt idx="8240">
                  <c:v>40011.722222222204</c:v>
                </c:pt>
                <c:pt idx="8241">
                  <c:v>40011.722916666607</c:v>
                </c:pt>
                <c:pt idx="8242">
                  <c:v>40011.723611111003</c:v>
                </c:pt>
                <c:pt idx="8243">
                  <c:v>40011.724305555501</c:v>
                </c:pt>
                <c:pt idx="8244">
                  <c:v>40011.724999999999</c:v>
                </c:pt>
                <c:pt idx="8245">
                  <c:v>40011.725694444445</c:v>
                </c:pt>
                <c:pt idx="8246">
                  <c:v>40011.726388888885</c:v>
                </c:pt>
                <c:pt idx="8247">
                  <c:v>40011.727083333215</c:v>
                </c:pt>
                <c:pt idx="8248">
                  <c:v>40011.727777777713</c:v>
                </c:pt>
                <c:pt idx="8249">
                  <c:v>40011.728472222225</c:v>
                </c:pt>
                <c:pt idx="8250">
                  <c:v>40011.729166666562</c:v>
                </c:pt>
                <c:pt idx="8251">
                  <c:v>40011.729861111002</c:v>
                </c:pt>
                <c:pt idx="8252">
                  <c:v>40011.730555555558</c:v>
                </c:pt>
                <c:pt idx="8253">
                  <c:v>40011.731249999997</c:v>
                </c:pt>
                <c:pt idx="8254">
                  <c:v>40011.731944444444</c:v>
                </c:pt>
                <c:pt idx="8255">
                  <c:v>40011.732638888891</c:v>
                </c:pt>
                <c:pt idx="8256">
                  <c:v>40011.733333333272</c:v>
                </c:pt>
                <c:pt idx="8257">
                  <c:v>40011.734027777777</c:v>
                </c:pt>
                <c:pt idx="8258">
                  <c:v>40011.734722222194</c:v>
                </c:pt>
                <c:pt idx="8259">
                  <c:v>40011.73541666659</c:v>
                </c:pt>
                <c:pt idx="8260">
                  <c:v>40011.736111111051</c:v>
                </c:pt>
                <c:pt idx="8261">
                  <c:v>40011.736805555556</c:v>
                </c:pt>
                <c:pt idx="8262">
                  <c:v>40011.737499999996</c:v>
                </c:pt>
                <c:pt idx="8263">
                  <c:v>40011.738194444442</c:v>
                </c:pt>
                <c:pt idx="8264">
                  <c:v>40011.738888888889</c:v>
                </c:pt>
                <c:pt idx="8265">
                  <c:v>40011.73958333327</c:v>
                </c:pt>
                <c:pt idx="8266">
                  <c:v>40011.740277777782</c:v>
                </c:pt>
                <c:pt idx="8267">
                  <c:v>40011.740972222222</c:v>
                </c:pt>
                <c:pt idx="8268">
                  <c:v>40011.741666666574</c:v>
                </c:pt>
                <c:pt idx="8269">
                  <c:v>40011.742361111043</c:v>
                </c:pt>
                <c:pt idx="8270">
                  <c:v>40011.743055555555</c:v>
                </c:pt>
                <c:pt idx="8271">
                  <c:v>40011.743749999994</c:v>
                </c:pt>
                <c:pt idx="8272">
                  <c:v>40011.744444444441</c:v>
                </c:pt>
                <c:pt idx="8273">
                  <c:v>40011.745138888888</c:v>
                </c:pt>
                <c:pt idx="8274">
                  <c:v>40011.745833333334</c:v>
                </c:pt>
                <c:pt idx="8275">
                  <c:v>40011.746527777781</c:v>
                </c:pt>
                <c:pt idx="8276">
                  <c:v>40011.74722222222</c:v>
                </c:pt>
                <c:pt idx="8277">
                  <c:v>40011.747916666609</c:v>
                </c:pt>
                <c:pt idx="8278">
                  <c:v>40011.748611111114</c:v>
                </c:pt>
                <c:pt idx="8279">
                  <c:v>40011.749305555524</c:v>
                </c:pt>
                <c:pt idx="8280">
                  <c:v>40011.75</c:v>
                </c:pt>
                <c:pt idx="8281">
                  <c:v>40011.750694444527</c:v>
                </c:pt>
                <c:pt idx="8282">
                  <c:v>40011.751388888886</c:v>
                </c:pt>
                <c:pt idx="8283">
                  <c:v>40011.752083333326</c:v>
                </c:pt>
                <c:pt idx="8284">
                  <c:v>40011.75277777778</c:v>
                </c:pt>
                <c:pt idx="8285">
                  <c:v>40011.753472222204</c:v>
                </c:pt>
                <c:pt idx="8286">
                  <c:v>40011.754166666607</c:v>
                </c:pt>
                <c:pt idx="8287">
                  <c:v>40011.754861111105</c:v>
                </c:pt>
                <c:pt idx="8288">
                  <c:v>40011.755555555559</c:v>
                </c:pt>
                <c:pt idx="8289">
                  <c:v>40011.756250000013</c:v>
                </c:pt>
                <c:pt idx="8290">
                  <c:v>40011.756944444511</c:v>
                </c:pt>
                <c:pt idx="8291">
                  <c:v>40011.757638888892</c:v>
                </c:pt>
                <c:pt idx="8292">
                  <c:v>40011.758333333331</c:v>
                </c:pt>
                <c:pt idx="8293">
                  <c:v>40011.759027777778</c:v>
                </c:pt>
                <c:pt idx="8294">
                  <c:v>40011.759722222225</c:v>
                </c:pt>
                <c:pt idx="8295">
                  <c:v>40011.760416666591</c:v>
                </c:pt>
                <c:pt idx="8296">
                  <c:v>40011.761111111002</c:v>
                </c:pt>
                <c:pt idx="8297">
                  <c:v>40011.761805555485</c:v>
                </c:pt>
                <c:pt idx="8298">
                  <c:v>40011.762499999997</c:v>
                </c:pt>
                <c:pt idx="8299">
                  <c:v>40011.763194444444</c:v>
                </c:pt>
                <c:pt idx="8300">
                  <c:v>40011.763888888876</c:v>
                </c:pt>
                <c:pt idx="8301">
                  <c:v>40011.764583333272</c:v>
                </c:pt>
                <c:pt idx="8302">
                  <c:v>40011.765277777777</c:v>
                </c:pt>
                <c:pt idx="8303">
                  <c:v>40011.765972222194</c:v>
                </c:pt>
                <c:pt idx="8304">
                  <c:v>40011.76666666659</c:v>
                </c:pt>
                <c:pt idx="8305">
                  <c:v>40011.767361110993</c:v>
                </c:pt>
                <c:pt idx="8306">
                  <c:v>40011.768055555556</c:v>
                </c:pt>
                <c:pt idx="8307">
                  <c:v>40011.768749999996</c:v>
                </c:pt>
                <c:pt idx="8308">
                  <c:v>40011.769444444435</c:v>
                </c:pt>
                <c:pt idx="8309">
                  <c:v>40011.770138888889</c:v>
                </c:pt>
                <c:pt idx="8310">
                  <c:v>40011.770833333336</c:v>
                </c:pt>
                <c:pt idx="8311">
                  <c:v>40011.771527777775</c:v>
                </c:pt>
                <c:pt idx="8312">
                  <c:v>40011.772222222222</c:v>
                </c:pt>
                <c:pt idx="8313">
                  <c:v>40011.772916666654</c:v>
                </c:pt>
                <c:pt idx="8314">
                  <c:v>40011.773611111043</c:v>
                </c:pt>
                <c:pt idx="8315">
                  <c:v>40011.774305555555</c:v>
                </c:pt>
                <c:pt idx="8316">
                  <c:v>40011.775000000001</c:v>
                </c:pt>
                <c:pt idx="8317">
                  <c:v>40011.775694444441</c:v>
                </c:pt>
                <c:pt idx="8318">
                  <c:v>40011.776388888888</c:v>
                </c:pt>
                <c:pt idx="8319">
                  <c:v>40011.777083333247</c:v>
                </c:pt>
                <c:pt idx="8320">
                  <c:v>40011.777777777774</c:v>
                </c:pt>
                <c:pt idx="8321">
                  <c:v>40011.77847222222</c:v>
                </c:pt>
                <c:pt idx="8322">
                  <c:v>40011.779166666573</c:v>
                </c:pt>
                <c:pt idx="8323">
                  <c:v>40011.779861111034</c:v>
                </c:pt>
                <c:pt idx="8324">
                  <c:v>40011.780555555553</c:v>
                </c:pt>
                <c:pt idx="8325">
                  <c:v>40011.78125</c:v>
                </c:pt>
                <c:pt idx="8326">
                  <c:v>40011.781944444447</c:v>
                </c:pt>
                <c:pt idx="8327">
                  <c:v>40011.782638888893</c:v>
                </c:pt>
                <c:pt idx="8328">
                  <c:v>40011.783333333326</c:v>
                </c:pt>
                <c:pt idx="8329">
                  <c:v>40011.78402777778</c:v>
                </c:pt>
                <c:pt idx="8330">
                  <c:v>40011.784722222204</c:v>
                </c:pt>
                <c:pt idx="8331">
                  <c:v>40011.785416666607</c:v>
                </c:pt>
                <c:pt idx="8332">
                  <c:v>40011.786111111105</c:v>
                </c:pt>
                <c:pt idx="8333">
                  <c:v>40011.786805555559</c:v>
                </c:pt>
                <c:pt idx="8334">
                  <c:v>40011.787499999999</c:v>
                </c:pt>
                <c:pt idx="8335">
                  <c:v>40011.788194444511</c:v>
                </c:pt>
                <c:pt idx="8336">
                  <c:v>40011.788888888892</c:v>
                </c:pt>
                <c:pt idx="8337">
                  <c:v>40011.789583333324</c:v>
                </c:pt>
                <c:pt idx="8338">
                  <c:v>40011.790277777778</c:v>
                </c:pt>
                <c:pt idx="8339">
                  <c:v>40011.790972222225</c:v>
                </c:pt>
                <c:pt idx="8340">
                  <c:v>40011.791666666562</c:v>
                </c:pt>
                <c:pt idx="8341">
                  <c:v>40011.792361111002</c:v>
                </c:pt>
                <c:pt idx="8342">
                  <c:v>40011.793055555485</c:v>
                </c:pt>
                <c:pt idx="8343">
                  <c:v>40011.793749999975</c:v>
                </c:pt>
                <c:pt idx="8344">
                  <c:v>40011.794444444444</c:v>
                </c:pt>
                <c:pt idx="8345">
                  <c:v>40011.795138888876</c:v>
                </c:pt>
                <c:pt idx="8346">
                  <c:v>40011.795833333272</c:v>
                </c:pt>
                <c:pt idx="8347">
                  <c:v>40011.796527777777</c:v>
                </c:pt>
                <c:pt idx="8348">
                  <c:v>40011.797222222194</c:v>
                </c:pt>
                <c:pt idx="8349">
                  <c:v>40011.79791666659</c:v>
                </c:pt>
                <c:pt idx="8350">
                  <c:v>40011.798611111051</c:v>
                </c:pt>
                <c:pt idx="8351">
                  <c:v>40011.799305555469</c:v>
                </c:pt>
                <c:pt idx="8352">
                  <c:v>40011.800000000003</c:v>
                </c:pt>
                <c:pt idx="8353">
                  <c:v>40011.800694444544</c:v>
                </c:pt>
                <c:pt idx="8354">
                  <c:v>40011.801388888889</c:v>
                </c:pt>
                <c:pt idx="8355">
                  <c:v>40011.802083333336</c:v>
                </c:pt>
                <c:pt idx="8356">
                  <c:v>40011.802777777782</c:v>
                </c:pt>
                <c:pt idx="8357">
                  <c:v>40011.803472222222</c:v>
                </c:pt>
                <c:pt idx="8358">
                  <c:v>40011.804166666654</c:v>
                </c:pt>
                <c:pt idx="8359">
                  <c:v>40011.804861111108</c:v>
                </c:pt>
                <c:pt idx="8360">
                  <c:v>40011.805555555562</c:v>
                </c:pt>
                <c:pt idx="8361">
                  <c:v>40011.80625000006</c:v>
                </c:pt>
                <c:pt idx="8362">
                  <c:v>40011.806944444535</c:v>
                </c:pt>
                <c:pt idx="8363">
                  <c:v>40011.807638888953</c:v>
                </c:pt>
                <c:pt idx="8364">
                  <c:v>40011.808333333342</c:v>
                </c:pt>
                <c:pt idx="8365">
                  <c:v>40011.809027777781</c:v>
                </c:pt>
                <c:pt idx="8366">
                  <c:v>40011.80972222222</c:v>
                </c:pt>
                <c:pt idx="8367">
                  <c:v>40011.810416666667</c:v>
                </c:pt>
                <c:pt idx="8368">
                  <c:v>40011.811111111114</c:v>
                </c:pt>
                <c:pt idx="8369">
                  <c:v>40011.811805555553</c:v>
                </c:pt>
                <c:pt idx="8370">
                  <c:v>40011.812500000058</c:v>
                </c:pt>
                <c:pt idx="8371">
                  <c:v>40011.813194444527</c:v>
                </c:pt>
                <c:pt idx="8372">
                  <c:v>40011.813888888893</c:v>
                </c:pt>
                <c:pt idx="8373">
                  <c:v>40011.814583333333</c:v>
                </c:pt>
                <c:pt idx="8374">
                  <c:v>40011.815277777838</c:v>
                </c:pt>
                <c:pt idx="8375">
                  <c:v>40011.815972222219</c:v>
                </c:pt>
                <c:pt idx="8376">
                  <c:v>40011.816666666666</c:v>
                </c:pt>
                <c:pt idx="8377">
                  <c:v>40011.817361111105</c:v>
                </c:pt>
                <c:pt idx="8378">
                  <c:v>40011.818055555603</c:v>
                </c:pt>
                <c:pt idx="8379">
                  <c:v>40011.818750000013</c:v>
                </c:pt>
                <c:pt idx="8380">
                  <c:v>40011.819444444511</c:v>
                </c:pt>
                <c:pt idx="8381">
                  <c:v>40011.820138888892</c:v>
                </c:pt>
                <c:pt idx="8382">
                  <c:v>40011.820833333331</c:v>
                </c:pt>
                <c:pt idx="8383">
                  <c:v>40011.821527777778</c:v>
                </c:pt>
                <c:pt idx="8384">
                  <c:v>40011.822222222232</c:v>
                </c:pt>
                <c:pt idx="8385">
                  <c:v>40011.822916666664</c:v>
                </c:pt>
                <c:pt idx="8386">
                  <c:v>40011.823611111104</c:v>
                </c:pt>
                <c:pt idx="8387">
                  <c:v>40011.824305555558</c:v>
                </c:pt>
                <c:pt idx="8388">
                  <c:v>40011.825000000004</c:v>
                </c:pt>
                <c:pt idx="8389">
                  <c:v>40011.825694444502</c:v>
                </c:pt>
                <c:pt idx="8390">
                  <c:v>40011.826388888891</c:v>
                </c:pt>
                <c:pt idx="8391">
                  <c:v>40011.827083333272</c:v>
                </c:pt>
                <c:pt idx="8392">
                  <c:v>40011.827777777777</c:v>
                </c:pt>
                <c:pt idx="8393">
                  <c:v>40011.828472222223</c:v>
                </c:pt>
                <c:pt idx="8394">
                  <c:v>40011.82916666659</c:v>
                </c:pt>
                <c:pt idx="8395">
                  <c:v>40011.829861111051</c:v>
                </c:pt>
                <c:pt idx="8396">
                  <c:v>40011.830555555563</c:v>
                </c:pt>
                <c:pt idx="8397">
                  <c:v>40011.831250000003</c:v>
                </c:pt>
                <c:pt idx="8398">
                  <c:v>40011.831944444442</c:v>
                </c:pt>
                <c:pt idx="8399">
                  <c:v>40011.832638888969</c:v>
                </c:pt>
                <c:pt idx="8400">
                  <c:v>40011.833333333336</c:v>
                </c:pt>
                <c:pt idx="8401">
                  <c:v>40011.834027777782</c:v>
                </c:pt>
                <c:pt idx="8402">
                  <c:v>40011.834722222222</c:v>
                </c:pt>
                <c:pt idx="8403">
                  <c:v>40011.835416666654</c:v>
                </c:pt>
                <c:pt idx="8404">
                  <c:v>40011.836111111108</c:v>
                </c:pt>
                <c:pt idx="8405">
                  <c:v>40011.836805555562</c:v>
                </c:pt>
                <c:pt idx="8406">
                  <c:v>40011.837500000001</c:v>
                </c:pt>
                <c:pt idx="8407">
                  <c:v>40011.838194444535</c:v>
                </c:pt>
                <c:pt idx="8408">
                  <c:v>40011.838888888953</c:v>
                </c:pt>
                <c:pt idx="8409">
                  <c:v>40011.839583333334</c:v>
                </c:pt>
                <c:pt idx="8410">
                  <c:v>40011.840277777846</c:v>
                </c:pt>
                <c:pt idx="8411">
                  <c:v>40011.840972222242</c:v>
                </c:pt>
                <c:pt idx="8412">
                  <c:v>40011.841666666609</c:v>
                </c:pt>
                <c:pt idx="8413">
                  <c:v>40011.842361111114</c:v>
                </c:pt>
                <c:pt idx="8414">
                  <c:v>40011.843055555553</c:v>
                </c:pt>
                <c:pt idx="8415">
                  <c:v>40011.84375</c:v>
                </c:pt>
                <c:pt idx="8416">
                  <c:v>40011.844444444527</c:v>
                </c:pt>
                <c:pt idx="8417">
                  <c:v>40011.845138888893</c:v>
                </c:pt>
                <c:pt idx="8418">
                  <c:v>40011.845833333333</c:v>
                </c:pt>
                <c:pt idx="8419">
                  <c:v>40011.846527777838</c:v>
                </c:pt>
                <c:pt idx="8420">
                  <c:v>40011.847222222219</c:v>
                </c:pt>
                <c:pt idx="8421">
                  <c:v>40011.847916666666</c:v>
                </c:pt>
                <c:pt idx="8422">
                  <c:v>40011.848611111112</c:v>
                </c:pt>
                <c:pt idx="8423">
                  <c:v>40011.849305555559</c:v>
                </c:pt>
                <c:pt idx="8424">
                  <c:v>40011.850000000013</c:v>
                </c:pt>
                <c:pt idx="8425">
                  <c:v>40011.850694444576</c:v>
                </c:pt>
                <c:pt idx="8426">
                  <c:v>40011.851388888892</c:v>
                </c:pt>
                <c:pt idx="8427">
                  <c:v>40011.852083333331</c:v>
                </c:pt>
                <c:pt idx="8428">
                  <c:v>40011.852777777793</c:v>
                </c:pt>
                <c:pt idx="8429">
                  <c:v>40011.853472222232</c:v>
                </c:pt>
                <c:pt idx="8430">
                  <c:v>40011.854166666664</c:v>
                </c:pt>
                <c:pt idx="8431">
                  <c:v>40011.854861111111</c:v>
                </c:pt>
                <c:pt idx="8432">
                  <c:v>40011.855555555601</c:v>
                </c:pt>
                <c:pt idx="8433">
                  <c:v>40011.856250000084</c:v>
                </c:pt>
                <c:pt idx="8434">
                  <c:v>40011.85694444456</c:v>
                </c:pt>
                <c:pt idx="8435">
                  <c:v>40011.857638888985</c:v>
                </c:pt>
                <c:pt idx="8436">
                  <c:v>40011.858333333395</c:v>
                </c:pt>
                <c:pt idx="8437">
                  <c:v>40011.859027777791</c:v>
                </c:pt>
                <c:pt idx="8438">
                  <c:v>40011.859722222223</c:v>
                </c:pt>
                <c:pt idx="8439">
                  <c:v>40011.86041666667</c:v>
                </c:pt>
                <c:pt idx="8440">
                  <c:v>40011.861111111051</c:v>
                </c:pt>
                <c:pt idx="8441">
                  <c:v>40011.861805555556</c:v>
                </c:pt>
                <c:pt idx="8442">
                  <c:v>40011.862500000003</c:v>
                </c:pt>
                <c:pt idx="8443">
                  <c:v>40011.863194444442</c:v>
                </c:pt>
                <c:pt idx="8444">
                  <c:v>40011.863888888889</c:v>
                </c:pt>
                <c:pt idx="8445">
                  <c:v>40011.864583333336</c:v>
                </c:pt>
                <c:pt idx="8446">
                  <c:v>40011.865277777782</c:v>
                </c:pt>
                <c:pt idx="8447">
                  <c:v>40011.865972222222</c:v>
                </c:pt>
                <c:pt idx="8448">
                  <c:v>40011.866666666654</c:v>
                </c:pt>
                <c:pt idx="8449">
                  <c:v>40011.867361111043</c:v>
                </c:pt>
                <c:pt idx="8450">
                  <c:v>40011.868055555562</c:v>
                </c:pt>
                <c:pt idx="8451">
                  <c:v>40011.868750000001</c:v>
                </c:pt>
                <c:pt idx="8452">
                  <c:v>40011.869444444441</c:v>
                </c:pt>
                <c:pt idx="8453">
                  <c:v>40011.870138888953</c:v>
                </c:pt>
                <c:pt idx="8454">
                  <c:v>40011.870833333342</c:v>
                </c:pt>
                <c:pt idx="8455">
                  <c:v>40011.871527777781</c:v>
                </c:pt>
                <c:pt idx="8456">
                  <c:v>40011.872222222242</c:v>
                </c:pt>
                <c:pt idx="8457">
                  <c:v>40011.872916666667</c:v>
                </c:pt>
                <c:pt idx="8458">
                  <c:v>40011.873611111114</c:v>
                </c:pt>
                <c:pt idx="8459">
                  <c:v>40011.874305555553</c:v>
                </c:pt>
                <c:pt idx="8460">
                  <c:v>40011.875</c:v>
                </c:pt>
                <c:pt idx="8461">
                  <c:v>40011.875694444527</c:v>
                </c:pt>
                <c:pt idx="8462">
                  <c:v>40011.876388888893</c:v>
                </c:pt>
                <c:pt idx="8463">
                  <c:v>40011.877083333326</c:v>
                </c:pt>
                <c:pt idx="8464">
                  <c:v>40011.87777777778</c:v>
                </c:pt>
                <c:pt idx="8465">
                  <c:v>40011.878472222219</c:v>
                </c:pt>
                <c:pt idx="8466">
                  <c:v>40011.879166666607</c:v>
                </c:pt>
                <c:pt idx="8467">
                  <c:v>40011.879861111105</c:v>
                </c:pt>
                <c:pt idx="8468">
                  <c:v>40011.880555555603</c:v>
                </c:pt>
                <c:pt idx="8469">
                  <c:v>40011.881250000013</c:v>
                </c:pt>
                <c:pt idx="8470">
                  <c:v>40011.881944444511</c:v>
                </c:pt>
                <c:pt idx="8471">
                  <c:v>40011.882638888994</c:v>
                </c:pt>
                <c:pt idx="8472">
                  <c:v>40011.883333333331</c:v>
                </c:pt>
                <c:pt idx="8473">
                  <c:v>40011.884027777793</c:v>
                </c:pt>
                <c:pt idx="8474">
                  <c:v>40011.884722222232</c:v>
                </c:pt>
                <c:pt idx="8475">
                  <c:v>40011.885416666664</c:v>
                </c:pt>
                <c:pt idx="8476">
                  <c:v>40011.886111111111</c:v>
                </c:pt>
                <c:pt idx="8477">
                  <c:v>40011.886805555601</c:v>
                </c:pt>
                <c:pt idx="8478">
                  <c:v>40011.887500000012</c:v>
                </c:pt>
                <c:pt idx="8479">
                  <c:v>40011.88819444456</c:v>
                </c:pt>
                <c:pt idx="8480">
                  <c:v>40011.888888888985</c:v>
                </c:pt>
                <c:pt idx="8481">
                  <c:v>40011.88958333333</c:v>
                </c:pt>
                <c:pt idx="8482">
                  <c:v>40011.890277777791</c:v>
                </c:pt>
                <c:pt idx="8483">
                  <c:v>40011.890972222223</c:v>
                </c:pt>
                <c:pt idx="8484">
                  <c:v>40011.89166666659</c:v>
                </c:pt>
                <c:pt idx="8485">
                  <c:v>40011.892361111051</c:v>
                </c:pt>
                <c:pt idx="8486">
                  <c:v>40011.893055555556</c:v>
                </c:pt>
                <c:pt idx="8487">
                  <c:v>40011.893749999996</c:v>
                </c:pt>
                <c:pt idx="8488">
                  <c:v>40011.894444444442</c:v>
                </c:pt>
                <c:pt idx="8489">
                  <c:v>40011.895138888889</c:v>
                </c:pt>
                <c:pt idx="8490">
                  <c:v>40011.895833333336</c:v>
                </c:pt>
                <c:pt idx="8491">
                  <c:v>40011.896527777782</c:v>
                </c:pt>
                <c:pt idx="8492">
                  <c:v>40011.897222222222</c:v>
                </c:pt>
                <c:pt idx="8493">
                  <c:v>40011.897916666654</c:v>
                </c:pt>
                <c:pt idx="8494">
                  <c:v>40011.898611111108</c:v>
                </c:pt>
                <c:pt idx="8495">
                  <c:v>40011.899305555555</c:v>
                </c:pt>
                <c:pt idx="8496">
                  <c:v>40011.9</c:v>
                </c:pt>
                <c:pt idx="8497">
                  <c:v>40011.900694444535</c:v>
                </c:pt>
                <c:pt idx="8498">
                  <c:v>40011.901388888888</c:v>
                </c:pt>
                <c:pt idx="8499">
                  <c:v>40011.902083333334</c:v>
                </c:pt>
                <c:pt idx="8500">
                  <c:v>40011.902777777781</c:v>
                </c:pt>
                <c:pt idx="8501">
                  <c:v>40011.90347222222</c:v>
                </c:pt>
                <c:pt idx="8502">
                  <c:v>40011.904166666609</c:v>
                </c:pt>
                <c:pt idx="8503">
                  <c:v>40011.904861111114</c:v>
                </c:pt>
                <c:pt idx="8504">
                  <c:v>40011.905555555553</c:v>
                </c:pt>
                <c:pt idx="8505">
                  <c:v>40011.906250000058</c:v>
                </c:pt>
                <c:pt idx="8506">
                  <c:v>40011.906944444527</c:v>
                </c:pt>
                <c:pt idx="8507">
                  <c:v>40011.907638888893</c:v>
                </c:pt>
                <c:pt idx="8508">
                  <c:v>40011.908333333333</c:v>
                </c:pt>
                <c:pt idx="8509">
                  <c:v>40011.90902777778</c:v>
                </c:pt>
                <c:pt idx="8510">
                  <c:v>40011.909722222204</c:v>
                </c:pt>
                <c:pt idx="8511">
                  <c:v>40011.910416666666</c:v>
                </c:pt>
                <c:pt idx="8512">
                  <c:v>40011.911111111105</c:v>
                </c:pt>
                <c:pt idx="8513">
                  <c:v>40011.911805555559</c:v>
                </c:pt>
                <c:pt idx="8514">
                  <c:v>40011.912500000013</c:v>
                </c:pt>
                <c:pt idx="8515">
                  <c:v>40011.913194444511</c:v>
                </c:pt>
                <c:pt idx="8516">
                  <c:v>40011.913888888892</c:v>
                </c:pt>
                <c:pt idx="8517">
                  <c:v>40011.914583333331</c:v>
                </c:pt>
                <c:pt idx="8518">
                  <c:v>40011.915277777793</c:v>
                </c:pt>
                <c:pt idx="8519">
                  <c:v>40011.915972222232</c:v>
                </c:pt>
                <c:pt idx="8520">
                  <c:v>40011.916666666664</c:v>
                </c:pt>
                <c:pt idx="8521">
                  <c:v>40011.917361111104</c:v>
                </c:pt>
                <c:pt idx="8522">
                  <c:v>40011.918055555601</c:v>
                </c:pt>
                <c:pt idx="8523">
                  <c:v>40011.918750000012</c:v>
                </c:pt>
                <c:pt idx="8524">
                  <c:v>40011.919444444502</c:v>
                </c:pt>
                <c:pt idx="8525">
                  <c:v>40011.920138888891</c:v>
                </c:pt>
                <c:pt idx="8526">
                  <c:v>40011.92083333333</c:v>
                </c:pt>
                <c:pt idx="8527">
                  <c:v>40011.921527777777</c:v>
                </c:pt>
                <c:pt idx="8528">
                  <c:v>40011.922222222223</c:v>
                </c:pt>
                <c:pt idx="8529">
                  <c:v>40011.92291666667</c:v>
                </c:pt>
                <c:pt idx="8530">
                  <c:v>40011.923611111051</c:v>
                </c:pt>
                <c:pt idx="8531">
                  <c:v>40011.924305555556</c:v>
                </c:pt>
                <c:pt idx="8532">
                  <c:v>40011.925000000003</c:v>
                </c:pt>
                <c:pt idx="8533">
                  <c:v>40011.925694444442</c:v>
                </c:pt>
                <c:pt idx="8534">
                  <c:v>40011.926388888889</c:v>
                </c:pt>
                <c:pt idx="8535">
                  <c:v>40011.92708333327</c:v>
                </c:pt>
                <c:pt idx="8536">
                  <c:v>40011.927777777775</c:v>
                </c:pt>
                <c:pt idx="8537">
                  <c:v>40011.928472222222</c:v>
                </c:pt>
                <c:pt idx="8538">
                  <c:v>40011.929166666574</c:v>
                </c:pt>
                <c:pt idx="8539">
                  <c:v>40011.929861111043</c:v>
                </c:pt>
                <c:pt idx="8540">
                  <c:v>40011.930555555562</c:v>
                </c:pt>
                <c:pt idx="8541">
                  <c:v>40011.931250000001</c:v>
                </c:pt>
                <c:pt idx="8542">
                  <c:v>40011.931944444441</c:v>
                </c:pt>
                <c:pt idx="8543">
                  <c:v>40011.932638888953</c:v>
                </c:pt>
                <c:pt idx="8544">
                  <c:v>40011.933333333334</c:v>
                </c:pt>
                <c:pt idx="8545">
                  <c:v>40011.934027777781</c:v>
                </c:pt>
                <c:pt idx="8546">
                  <c:v>40011.93472222222</c:v>
                </c:pt>
                <c:pt idx="8547">
                  <c:v>40011.935416666609</c:v>
                </c:pt>
                <c:pt idx="8548">
                  <c:v>40011.936111111114</c:v>
                </c:pt>
                <c:pt idx="8549">
                  <c:v>40011.936805555553</c:v>
                </c:pt>
                <c:pt idx="8550">
                  <c:v>40011.9375</c:v>
                </c:pt>
                <c:pt idx="8551">
                  <c:v>40011.938194444527</c:v>
                </c:pt>
                <c:pt idx="8552">
                  <c:v>40011.938888888893</c:v>
                </c:pt>
                <c:pt idx="8553">
                  <c:v>40011.939583333326</c:v>
                </c:pt>
                <c:pt idx="8554">
                  <c:v>40011.940277777838</c:v>
                </c:pt>
                <c:pt idx="8555">
                  <c:v>40011.940972222219</c:v>
                </c:pt>
                <c:pt idx="8556">
                  <c:v>40011.941666666607</c:v>
                </c:pt>
                <c:pt idx="8557">
                  <c:v>40011.942361111105</c:v>
                </c:pt>
                <c:pt idx="8558">
                  <c:v>40011.943055555559</c:v>
                </c:pt>
                <c:pt idx="8559">
                  <c:v>40011.943749999999</c:v>
                </c:pt>
                <c:pt idx="8560">
                  <c:v>40011.944444444511</c:v>
                </c:pt>
                <c:pt idx="8561">
                  <c:v>40011.945138888892</c:v>
                </c:pt>
                <c:pt idx="8562">
                  <c:v>40011.945833333331</c:v>
                </c:pt>
                <c:pt idx="8563">
                  <c:v>40011.946527777793</c:v>
                </c:pt>
                <c:pt idx="8564">
                  <c:v>40011.947222222232</c:v>
                </c:pt>
                <c:pt idx="8565">
                  <c:v>40011.947916666664</c:v>
                </c:pt>
                <c:pt idx="8566">
                  <c:v>40011.948611111111</c:v>
                </c:pt>
                <c:pt idx="8567">
                  <c:v>40011.949305555558</c:v>
                </c:pt>
                <c:pt idx="8568">
                  <c:v>40011.950000000012</c:v>
                </c:pt>
                <c:pt idx="8569">
                  <c:v>40011.95069444456</c:v>
                </c:pt>
                <c:pt idx="8570">
                  <c:v>40011.951388888891</c:v>
                </c:pt>
                <c:pt idx="8571">
                  <c:v>40011.95208333333</c:v>
                </c:pt>
                <c:pt idx="8572">
                  <c:v>40011.952777777791</c:v>
                </c:pt>
                <c:pt idx="8573">
                  <c:v>40011.953472222223</c:v>
                </c:pt>
                <c:pt idx="8574">
                  <c:v>40011.95416666667</c:v>
                </c:pt>
                <c:pt idx="8575">
                  <c:v>40011.954861111109</c:v>
                </c:pt>
                <c:pt idx="8576">
                  <c:v>40011.955555555563</c:v>
                </c:pt>
                <c:pt idx="8577">
                  <c:v>40011.956250000076</c:v>
                </c:pt>
                <c:pt idx="8578">
                  <c:v>40011.956944444544</c:v>
                </c:pt>
                <c:pt idx="8579">
                  <c:v>40011.957638888969</c:v>
                </c:pt>
                <c:pt idx="8580">
                  <c:v>40011.958333333343</c:v>
                </c:pt>
                <c:pt idx="8581">
                  <c:v>40011.959027777782</c:v>
                </c:pt>
                <c:pt idx="8582">
                  <c:v>40011.959722222222</c:v>
                </c:pt>
                <c:pt idx="8583">
                  <c:v>40011.960416666654</c:v>
                </c:pt>
                <c:pt idx="8584">
                  <c:v>40011.961111111043</c:v>
                </c:pt>
                <c:pt idx="8585">
                  <c:v>40011.961805555555</c:v>
                </c:pt>
                <c:pt idx="8586">
                  <c:v>40011.962500000001</c:v>
                </c:pt>
                <c:pt idx="8587">
                  <c:v>40011.963194444441</c:v>
                </c:pt>
                <c:pt idx="8588">
                  <c:v>40011.963888888888</c:v>
                </c:pt>
                <c:pt idx="8589">
                  <c:v>40011.964583333334</c:v>
                </c:pt>
                <c:pt idx="8590">
                  <c:v>40011.965277777781</c:v>
                </c:pt>
                <c:pt idx="8591">
                  <c:v>40011.96597222222</c:v>
                </c:pt>
                <c:pt idx="8592">
                  <c:v>40011.966666666609</c:v>
                </c:pt>
                <c:pt idx="8593">
                  <c:v>40011.967361111034</c:v>
                </c:pt>
                <c:pt idx="8594">
                  <c:v>40011.968055555553</c:v>
                </c:pt>
                <c:pt idx="8595">
                  <c:v>40011.96875</c:v>
                </c:pt>
                <c:pt idx="8596">
                  <c:v>40011.969444444447</c:v>
                </c:pt>
                <c:pt idx="8597">
                  <c:v>40011.970138888893</c:v>
                </c:pt>
                <c:pt idx="8598">
                  <c:v>40011.970833333333</c:v>
                </c:pt>
                <c:pt idx="8599">
                  <c:v>40011.97152777778</c:v>
                </c:pt>
                <c:pt idx="8600">
                  <c:v>40011.972222222219</c:v>
                </c:pt>
                <c:pt idx="8601">
                  <c:v>40011.972916666666</c:v>
                </c:pt>
                <c:pt idx="8602">
                  <c:v>40011.973611111105</c:v>
                </c:pt>
                <c:pt idx="8603">
                  <c:v>40011.974305555559</c:v>
                </c:pt>
                <c:pt idx="8604">
                  <c:v>40011.975000000006</c:v>
                </c:pt>
                <c:pt idx="8605">
                  <c:v>40011.975694444511</c:v>
                </c:pt>
                <c:pt idx="8606">
                  <c:v>40011.976388888892</c:v>
                </c:pt>
                <c:pt idx="8607">
                  <c:v>40011.977083333324</c:v>
                </c:pt>
                <c:pt idx="8608">
                  <c:v>40011.977777777778</c:v>
                </c:pt>
                <c:pt idx="8609">
                  <c:v>40011.978472222232</c:v>
                </c:pt>
                <c:pt idx="8610">
                  <c:v>40011.979166666591</c:v>
                </c:pt>
                <c:pt idx="8611">
                  <c:v>40011.979861111104</c:v>
                </c:pt>
                <c:pt idx="8612">
                  <c:v>40011.980555555601</c:v>
                </c:pt>
                <c:pt idx="8613">
                  <c:v>40011.981250000012</c:v>
                </c:pt>
                <c:pt idx="8614">
                  <c:v>40011.981944444502</c:v>
                </c:pt>
                <c:pt idx="8615">
                  <c:v>40011.982638888985</c:v>
                </c:pt>
                <c:pt idx="8616">
                  <c:v>40011.98333333333</c:v>
                </c:pt>
                <c:pt idx="8617">
                  <c:v>40011.984027777791</c:v>
                </c:pt>
                <c:pt idx="8618">
                  <c:v>40011.984722222223</c:v>
                </c:pt>
                <c:pt idx="8619">
                  <c:v>40011.98541666667</c:v>
                </c:pt>
                <c:pt idx="8620">
                  <c:v>40011.986111111109</c:v>
                </c:pt>
                <c:pt idx="8621">
                  <c:v>40011.986805555563</c:v>
                </c:pt>
                <c:pt idx="8622">
                  <c:v>40011.987500000003</c:v>
                </c:pt>
                <c:pt idx="8623">
                  <c:v>40011.988194444544</c:v>
                </c:pt>
                <c:pt idx="8624">
                  <c:v>40011.988888888969</c:v>
                </c:pt>
                <c:pt idx="8625">
                  <c:v>40011.989583333336</c:v>
                </c:pt>
                <c:pt idx="8626">
                  <c:v>40011.990277777782</c:v>
                </c:pt>
                <c:pt idx="8627">
                  <c:v>40011.990972222222</c:v>
                </c:pt>
                <c:pt idx="8628">
                  <c:v>40011.991666666574</c:v>
                </c:pt>
                <c:pt idx="8629">
                  <c:v>40011.992361111043</c:v>
                </c:pt>
                <c:pt idx="8630">
                  <c:v>40011.993055555555</c:v>
                </c:pt>
                <c:pt idx="8631">
                  <c:v>40011.993749999994</c:v>
                </c:pt>
                <c:pt idx="8632">
                  <c:v>40011.994444444441</c:v>
                </c:pt>
                <c:pt idx="8633">
                  <c:v>40011.995138888888</c:v>
                </c:pt>
                <c:pt idx="8634">
                  <c:v>40011.995833333334</c:v>
                </c:pt>
                <c:pt idx="8635">
                  <c:v>40011.996527777781</c:v>
                </c:pt>
                <c:pt idx="8636">
                  <c:v>40011.99722222222</c:v>
                </c:pt>
                <c:pt idx="8637">
                  <c:v>40011.997916666609</c:v>
                </c:pt>
                <c:pt idx="8638">
                  <c:v>40011.998611111114</c:v>
                </c:pt>
                <c:pt idx="8639">
                  <c:v>40011.999305555524</c:v>
                </c:pt>
                <c:pt idx="8640">
                  <c:v>40012</c:v>
                </c:pt>
                <c:pt idx="8641">
                  <c:v>40012.000694444527</c:v>
                </c:pt>
                <c:pt idx="8642">
                  <c:v>40012.001388888886</c:v>
                </c:pt>
                <c:pt idx="8643">
                  <c:v>40012.002083333326</c:v>
                </c:pt>
                <c:pt idx="8644">
                  <c:v>40012.00277777778</c:v>
                </c:pt>
                <c:pt idx="8645">
                  <c:v>40012.003472222204</c:v>
                </c:pt>
                <c:pt idx="8646">
                  <c:v>40012.004166666607</c:v>
                </c:pt>
                <c:pt idx="8647">
                  <c:v>40012.004861111105</c:v>
                </c:pt>
                <c:pt idx="8648">
                  <c:v>40012.005555555559</c:v>
                </c:pt>
                <c:pt idx="8649">
                  <c:v>40012.006250000013</c:v>
                </c:pt>
                <c:pt idx="8650">
                  <c:v>40012.006944444511</c:v>
                </c:pt>
                <c:pt idx="8651">
                  <c:v>40012.007638888892</c:v>
                </c:pt>
                <c:pt idx="8652">
                  <c:v>40012.008333333331</c:v>
                </c:pt>
                <c:pt idx="8653">
                  <c:v>40012.009027777778</c:v>
                </c:pt>
                <c:pt idx="8654">
                  <c:v>40012.009722222225</c:v>
                </c:pt>
                <c:pt idx="8655">
                  <c:v>40012.010416666664</c:v>
                </c:pt>
                <c:pt idx="8656">
                  <c:v>40012.011111111104</c:v>
                </c:pt>
                <c:pt idx="8657">
                  <c:v>40012.011805555558</c:v>
                </c:pt>
                <c:pt idx="8658">
                  <c:v>40012.012500000012</c:v>
                </c:pt>
                <c:pt idx="8659">
                  <c:v>40012.013194444502</c:v>
                </c:pt>
                <c:pt idx="8660">
                  <c:v>40012.013888888891</c:v>
                </c:pt>
                <c:pt idx="8661">
                  <c:v>40012.01458333333</c:v>
                </c:pt>
                <c:pt idx="8662">
                  <c:v>40012.015277777791</c:v>
                </c:pt>
                <c:pt idx="8663">
                  <c:v>40012.015972222223</c:v>
                </c:pt>
                <c:pt idx="8664">
                  <c:v>40012.01666666667</c:v>
                </c:pt>
                <c:pt idx="8665">
                  <c:v>40012.017361111051</c:v>
                </c:pt>
                <c:pt idx="8666">
                  <c:v>40012.018055555563</c:v>
                </c:pt>
                <c:pt idx="8667">
                  <c:v>40012.018750000003</c:v>
                </c:pt>
                <c:pt idx="8668">
                  <c:v>40012.019444444442</c:v>
                </c:pt>
                <c:pt idx="8669">
                  <c:v>40012.020138888889</c:v>
                </c:pt>
                <c:pt idx="8670">
                  <c:v>40012.020833333336</c:v>
                </c:pt>
                <c:pt idx="8671">
                  <c:v>40012.021527777775</c:v>
                </c:pt>
                <c:pt idx="8672">
                  <c:v>40012.022222222222</c:v>
                </c:pt>
                <c:pt idx="8673">
                  <c:v>40012.022916666654</c:v>
                </c:pt>
                <c:pt idx="8674">
                  <c:v>40012.023611111043</c:v>
                </c:pt>
                <c:pt idx="8675">
                  <c:v>40012.024305555555</c:v>
                </c:pt>
                <c:pt idx="8676">
                  <c:v>40012.025000000001</c:v>
                </c:pt>
                <c:pt idx="8677">
                  <c:v>40012.025694444441</c:v>
                </c:pt>
                <c:pt idx="8678">
                  <c:v>40012.026388888888</c:v>
                </c:pt>
                <c:pt idx="8679">
                  <c:v>40012.027083333247</c:v>
                </c:pt>
                <c:pt idx="8680">
                  <c:v>40012.027777777774</c:v>
                </c:pt>
                <c:pt idx="8681">
                  <c:v>40012.02847222222</c:v>
                </c:pt>
                <c:pt idx="8682">
                  <c:v>40012.029166666573</c:v>
                </c:pt>
                <c:pt idx="8683">
                  <c:v>40012.029861111034</c:v>
                </c:pt>
                <c:pt idx="8684">
                  <c:v>40012.030555555553</c:v>
                </c:pt>
                <c:pt idx="8685">
                  <c:v>40012.03125</c:v>
                </c:pt>
                <c:pt idx="8686">
                  <c:v>40012.031944444447</c:v>
                </c:pt>
                <c:pt idx="8687">
                  <c:v>40012.032638888893</c:v>
                </c:pt>
                <c:pt idx="8688">
                  <c:v>40012.033333333326</c:v>
                </c:pt>
                <c:pt idx="8689">
                  <c:v>40012.03402777778</c:v>
                </c:pt>
                <c:pt idx="8690">
                  <c:v>40012.034722222204</c:v>
                </c:pt>
                <c:pt idx="8691">
                  <c:v>40012.035416666607</c:v>
                </c:pt>
                <c:pt idx="8692">
                  <c:v>40012.036111111105</c:v>
                </c:pt>
                <c:pt idx="8693">
                  <c:v>40012.036805555559</c:v>
                </c:pt>
                <c:pt idx="8694">
                  <c:v>40012.037499999999</c:v>
                </c:pt>
                <c:pt idx="8695">
                  <c:v>40012.038194444511</c:v>
                </c:pt>
                <c:pt idx="8696">
                  <c:v>40012.038888888892</c:v>
                </c:pt>
                <c:pt idx="8697">
                  <c:v>40012.039583333324</c:v>
                </c:pt>
                <c:pt idx="8698">
                  <c:v>40012.040277777793</c:v>
                </c:pt>
                <c:pt idx="8699">
                  <c:v>40012.040972222232</c:v>
                </c:pt>
                <c:pt idx="8700">
                  <c:v>40012.041666666591</c:v>
                </c:pt>
                <c:pt idx="8701">
                  <c:v>40012.042361111104</c:v>
                </c:pt>
                <c:pt idx="8702">
                  <c:v>40012.043055555558</c:v>
                </c:pt>
                <c:pt idx="8703">
                  <c:v>40012.043749999997</c:v>
                </c:pt>
                <c:pt idx="8704">
                  <c:v>40012.044444444502</c:v>
                </c:pt>
                <c:pt idx="8705">
                  <c:v>40012.045138888891</c:v>
                </c:pt>
                <c:pt idx="8706">
                  <c:v>40012.04583333333</c:v>
                </c:pt>
                <c:pt idx="8707">
                  <c:v>40012.046527777791</c:v>
                </c:pt>
                <c:pt idx="8708">
                  <c:v>40012.047222222223</c:v>
                </c:pt>
                <c:pt idx="8709">
                  <c:v>40012.04791666667</c:v>
                </c:pt>
                <c:pt idx="8710">
                  <c:v>40012.048611111109</c:v>
                </c:pt>
                <c:pt idx="8711">
                  <c:v>40012.049305555556</c:v>
                </c:pt>
                <c:pt idx="8712">
                  <c:v>40012.050000000003</c:v>
                </c:pt>
                <c:pt idx="8713">
                  <c:v>40012.050694444544</c:v>
                </c:pt>
                <c:pt idx="8714">
                  <c:v>40012.051388888889</c:v>
                </c:pt>
                <c:pt idx="8715">
                  <c:v>40012.052083333336</c:v>
                </c:pt>
                <c:pt idx="8716">
                  <c:v>40012.052777777782</c:v>
                </c:pt>
                <c:pt idx="8717">
                  <c:v>40012.053472222222</c:v>
                </c:pt>
                <c:pt idx="8718">
                  <c:v>40012.054166666654</c:v>
                </c:pt>
                <c:pt idx="8719">
                  <c:v>40012.054861111108</c:v>
                </c:pt>
                <c:pt idx="8720">
                  <c:v>40012.055555555562</c:v>
                </c:pt>
                <c:pt idx="8721">
                  <c:v>40012.05625000006</c:v>
                </c:pt>
                <c:pt idx="8722">
                  <c:v>40012.056944444535</c:v>
                </c:pt>
                <c:pt idx="8723">
                  <c:v>40012.057638888953</c:v>
                </c:pt>
                <c:pt idx="8724">
                  <c:v>40012.058333333342</c:v>
                </c:pt>
                <c:pt idx="8725">
                  <c:v>40012.059027777781</c:v>
                </c:pt>
                <c:pt idx="8726">
                  <c:v>40012.05972222222</c:v>
                </c:pt>
                <c:pt idx="8727">
                  <c:v>40012.060416666609</c:v>
                </c:pt>
                <c:pt idx="8728">
                  <c:v>40012.061111111034</c:v>
                </c:pt>
                <c:pt idx="8729">
                  <c:v>40012.061805555524</c:v>
                </c:pt>
                <c:pt idx="8730">
                  <c:v>40012.0625</c:v>
                </c:pt>
                <c:pt idx="8731">
                  <c:v>40012.063194444447</c:v>
                </c:pt>
                <c:pt idx="8732">
                  <c:v>40012.063888888886</c:v>
                </c:pt>
                <c:pt idx="8733">
                  <c:v>40012.064583333326</c:v>
                </c:pt>
                <c:pt idx="8734">
                  <c:v>40012.06527777778</c:v>
                </c:pt>
                <c:pt idx="8735">
                  <c:v>40012.065972222204</c:v>
                </c:pt>
                <c:pt idx="8736">
                  <c:v>40012.066666666607</c:v>
                </c:pt>
                <c:pt idx="8737">
                  <c:v>40012.067361111003</c:v>
                </c:pt>
                <c:pt idx="8738">
                  <c:v>40012.068055555559</c:v>
                </c:pt>
                <c:pt idx="8739">
                  <c:v>40012.068749999999</c:v>
                </c:pt>
                <c:pt idx="8740">
                  <c:v>40012.069444444445</c:v>
                </c:pt>
                <c:pt idx="8741">
                  <c:v>40012.070138888892</c:v>
                </c:pt>
                <c:pt idx="8742">
                  <c:v>40012.070833333331</c:v>
                </c:pt>
                <c:pt idx="8743">
                  <c:v>40012.071527777778</c:v>
                </c:pt>
                <c:pt idx="8744">
                  <c:v>40012.072222222232</c:v>
                </c:pt>
                <c:pt idx="8745">
                  <c:v>40012.072916666664</c:v>
                </c:pt>
                <c:pt idx="8746">
                  <c:v>40012.073611111104</c:v>
                </c:pt>
                <c:pt idx="8747">
                  <c:v>40012.074305555558</c:v>
                </c:pt>
                <c:pt idx="8748">
                  <c:v>40012.075000000004</c:v>
                </c:pt>
                <c:pt idx="8749">
                  <c:v>40012.075694444502</c:v>
                </c:pt>
                <c:pt idx="8750">
                  <c:v>40012.076388888891</c:v>
                </c:pt>
                <c:pt idx="8751">
                  <c:v>40012.077083333272</c:v>
                </c:pt>
                <c:pt idx="8752">
                  <c:v>40012.077777777777</c:v>
                </c:pt>
                <c:pt idx="8753">
                  <c:v>40012.078472222223</c:v>
                </c:pt>
                <c:pt idx="8754">
                  <c:v>40012.07916666659</c:v>
                </c:pt>
                <c:pt idx="8755">
                  <c:v>40012.079861111051</c:v>
                </c:pt>
                <c:pt idx="8756">
                  <c:v>40012.080555555563</c:v>
                </c:pt>
                <c:pt idx="8757">
                  <c:v>40012.081250000003</c:v>
                </c:pt>
                <c:pt idx="8758">
                  <c:v>40012.081944444442</c:v>
                </c:pt>
                <c:pt idx="8759">
                  <c:v>40012.082638888969</c:v>
                </c:pt>
                <c:pt idx="8760">
                  <c:v>40012.083333333336</c:v>
                </c:pt>
                <c:pt idx="8761">
                  <c:v>40012.084027777782</c:v>
                </c:pt>
                <c:pt idx="8762">
                  <c:v>40012.084722222222</c:v>
                </c:pt>
                <c:pt idx="8763">
                  <c:v>40012.085416666654</c:v>
                </c:pt>
                <c:pt idx="8764">
                  <c:v>40012.086111111108</c:v>
                </c:pt>
                <c:pt idx="8765">
                  <c:v>40012.086805555562</c:v>
                </c:pt>
                <c:pt idx="8766">
                  <c:v>40012.087500000001</c:v>
                </c:pt>
                <c:pt idx="8767">
                  <c:v>40012.088194444535</c:v>
                </c:pt>
                <c:pt idx="8768">
                  <c:v>40012.088888888953</c:v>
                </c:pt>
                <c:pt idx="8769">
                  <c:v>40012.089583333334</c:v>
                </c:pt>
                <c:pt idx="8770">
                  <c:v>40012.090277777781</c:v>
                </c:pt>
                <c:pt idx="8771">
                  <c:v>40012.09097222222</c:v>
                </c:pt>
                <c:pt idx="8772">
                  <c:v>40012.091666666573</c:v>
                </c:pt>
                <c:pt idx="8773">
                  <c:v>40012.092361111034</c:v>
                </c:pt>
                <c:pt idx="8774">
                  <c:v>40012.093055555524</c:v>
                </c:pt>
                <c:pt idx="8775">
                  <c:v>40012.093749999985</c:v>
                </c:pt>
                <c:pt idx="8776">
                  <c:v>40012.094444444447</c:v>
                </c:pt>
                <c:pt idx="8777">
                  <c:v>40012.095138888886</c:v>
                </c:pt>
                <c:pt idx="8778">
                  <c:v>40012.095833333326</c:v>
                </c:pt>
                <c:pt idx="8779">
                  <c:v>40012.09652777778</c:v>
                </c:pt>
                <c:pt idx="8780">
                  <c:v>40012.097222222204</c:v>
                </c:pt>
                <c:pt idx="8781">
                  <c:v>40012.097916666607</c:v>
                </c:pt>
                <c:pt idx="8782">
                  <c:v>40012.098611111105</c:v>
                </c:pt>
                <c:pt idx="8783">
                  <c:v>40012.099305555501</c:v>
                </c:pt>
                <c:pt idx="8784">
                  <c:v>40012.1</c:v>
                </c:pt>
                <c:pt idx="8785">
                  <c:v>40012.100694444511</c:v>
                </c:pt>
                <c:pt idx="8786">
                  <c:v>40012.101388888885</c:v>
                </c:pt>
                <c:pt idx="8787">
                  <c:v>40012.102083333324</c:v>
                </c:pt>
                <c:pt idx="8788">
                  <c:v>40012.102777777778</c:v>
                </c:pt>
                <c:pt idx="8789">
                  <c:v>40012.103472222225</c:v>
                </c:pt>
                <c:pt idx="8790">
                  <c:v>40012.104166666591</c:v>
                </c:pt>
                <c:pt idx="8791">
                  <c:v>40012.104861111104</c:v>
                </c:pt>
                <c:pt idx="8792">
                  <c:v>40012.105555555558</c:v>
                </c:pt>
                <c:pt idx="8793">
                  <c:v>40012.106250000012</c:v>
                </c:pt>
                <c:pt idx="8794">
                  <c:v>40012.106944444502</c:v>
                </c:pt>
                <c:pt idx="8795">
                  <c:v>40012.107638888891</c:v>
                </c:pt>
                <c:pt idx="8796">
                  <c:v>40012.10833333333</c:v>
                </c:pt>
                <c:pt idx="8797">
                  <c:v>40012.109027777777</c:v>
                </c:pt>
                <c:pt idx="8798">
                  <c:v>40012.109722222194</c:v>
                </c:pt>
                <c:pt idx="8799">
                  <c:v>40012.11041666667</c:v>
                </c:pt>
                <c:pt idx="8800">
                  <c:v>40012.111111111051</c:v>
                </c:pt>
                <c:pt idx="8801">
                  <c:v>40012.111805555556</c:v>
                </c:pt>
                <c:pt idx="8802">
                  <c:v>40012.112500000003</c:v>
                </c:pt>
                <c:pt idx="8803">
                  <c:v>40012.113194444442</c:v>
                </c:pt>
                <c:pt idx="8804">
                  <c:v>40012.113888888889</c:v>
                </c:pt>
                <c:pt idx="8805">
                  <c:v>40012.114583333336</c:v>
                </c:pt>
                <c:pt idx="8806">
                  <c:v>40012.115277777782</c:v>
                </c:pt>
                <c:pt idx="8807">
                  <c:v>40012.115972222222</c:v>
                </c:pt>
                <c:pt idx="8808">
                  <c:v>40012.116666666654</c:v>
                </c:pt>
                <c:pt idx="8809">
                  <c:v>40012.117361111043</c:v>
                </c:pt>
                <c:pt idx="8810">
                  <c:v>40012.118055555562</c:v>
                </c:pt>
                <c:pt idx="8811">
                  <c:v>40012.118750000001</c:v>
                </c:pt>
                <c:pt idx="8812">
                  <c:v>40012.119444444441</c:v>
                </c:pt>
                <c:pt idx="8813">
                  <c:v>40012.120138888888</c:v>
                </c:pt>
                <c:pt idx="8814">
                  <c:v>40012.120833333334</c:v>
                </c:pt>
                <c:pt idx="8815">
                  <c:v>40012.121527777774</c:v>
                </c:pt>
                <c:pt idx="8816">
                  <c:v>40012.12222222222</c:v>
                </c:pt>
                <c:pt idx="8817">
                  <c:v>40012.122916666609</c:v>
                </c:pt>
                <c:pt idx="8818">
                  <c:v>40012.123611111034</c:v>
                </c:pt>
                <c:pt idx="8819">
                  <c:v>40012.124305555524</c:v>
                </c:pt>
                <c:pt idx="8820">
                  <c:v>40012.124999999993</c:v>
                </c:pt>
                <c:pt idx="8821">
                  <c:v>40012.125694444447</c:v>
                </c:pt>
                <c:pt idx="8822">
                  <c:v>40012.126388888886</c:v>
                </c:pt>
                <c:pt idx="8823">
                  <c:v>40012.127083333224</c:v>
                </c:pt>
                <c:pt idx="8824">
                  <c:v>40012.127777777714</c:v>
                </c:pt>
                <c:pt idx="8825">
                  <c:v>40012.128472222204</c:v>
                </c:pt>
                <c:pt idx="8826">
                  <c:v>40012.129166666564</c:v>
                </c:pt>
                <c:pt idx="8827">
                  <c:v>40012.129861111003</c:v>
                </c:pt>
                <c:pt idx="8828">
                  <c:v>40012.130555555559</c:v>
                </c:pt>
                <c:pt idx="8829">
                  <c:v>40012.131249999999</c:v>
                </c:pt>
                <c:pt idx="8830">
                  <c:v>40012.131944444445</c:v>
                </c:pt>
                <c:pt idx="8831">
                  <c:v>40012.132638888892</c:v>
                </c:pt>
                <c:pt idx="8832">
                  <c:v>40012.133333333324</c:v>
                </c:pt>
                <c:pt idx="8833">
                  <c:v>40012.134027777778</c:v>
                </c:pt>
                <c:pt idx="8834">
                  <c:v>40012.134722222225</c:v>
                </c:pt>
                <c:pt idx="8835">
                  <c:v>40012.135416666591</c:v>
                </c:pt>
                <c:pt idx="8836">
                  <c:v>40012.136111111104</c:v>
                </c:pt>
                <c:pt idx="8837">
                  <c:v>40012.136805555558</c:v>
                </c:pt>
                <c:pt idx="8838">
                  <c:v>40012.137499999997</c:v>
                </c:pt>
                <c:pt idx="8839">
                  <c:v>40012.138194444502</c:v>
                </c:pt>
                <c:pt idx="8840">
                  <c:v>40012.138888888891</c:v>
                </c:pt>
                <c:pt idx="8841">
                  <c:v>40012.139583333272</c:v>
                </c:pt>
                <c:pt idx="8842">
                  <c:v>40012.140277777791</c:v>
                </c:pt>
                <c:pt idx="8843">
                  <c:v>40012.140972222223</c:v>
                </c:pt>
                <c:pt idx="8844">
                  <c:v>40012.14166666659</c:v>
                </c:pt>
                <c:pt idx="8845">
                  <c:v>40012.142361111051</c:v>
                </c:pt>
                <c:pt idx="8846">
                  <c:v>40012.143055555556</c:v>
                </c:pt>
                <c:pt idx="8847">
                  <c:v>40012.143749999996</c:v>
                </c:pt>
                <c:pt idx="8848">
                  <c:v>40012.144444444442</c:v>
                </c:pt>
                <c:pt idx="8849">
                  <c:v>40012.145138888889</c:v>
                </c:pt>
                <c:pt idx="8850">
                  <c:v>40012.145833333336</c:v>
                </c:pt>
                <c:pt idx="8851">
                  <c:v>40012.146527777782</c:v>
                </c:pt>
                <c:pt idx="8852">
                  <c:v>40012.147222222222</c:v>
                </c:pt>
                <c:pt idx="8853">
                  <c:v>40012.147916666654</c:v>
                </c:pt>
                <c:pt idx="8854">
                  <c:v>40012.148611111108</c:v>
                </c:pt>
                <c:pt idx="8855">
                  <c:v>40012.149305555555</c:v>
                </c:pt>
                <c:pt idx="8856">
                  <c:v>40012.15</c:v>
                </c:pt>
                <c:pt idx="8857">
                  <c:v>40012.150694444535</c:v>
                </c:pt>
                <c:pt idx="8858">
                  <c:v>40012.151388888888</c:v>
                </c:pt>
                <c:pt idx="8859">
                  <c:v>40012.152083333334</c:v>
                </c:pt>
                <c:pt idx="8860">
                  <c:v>40012.152777777781</c:v>
                </c:pt>
                <c:pt idx="8861">
                  <c:v>40012.15347222222</c:v>
                </c:pt>
                <c:pt idx="8862">
                  <c:v>40012.154166666609</c:v>
                </c:pt>
                <c:pt idx="8863">
                  <c:v>40012.154861111114</c:v>
                </c:pt>
                <c:pt idx="8864">
                  <c:v>40012.155555555553</c:v>
                </c:pt>
                <c:pt idx="8865">
                  <c:v>40012.156250000058</c:v>
                </c:pt>
                <c:pt idx="8866">
                  <c:v>40012.156944444527</c:v>
                </c:pt>
                <c:pt idx="8867">
                  <c:v>40012.157638888893</c:v>
                </c:pt>
                <c:pt idx="8868">
                  <c:v>40012.158333333333</c:v>
                </c:pt>
                <c:pt idx="8869">
                  <c:v>40012.15902777778</c:v>
                </c:pt>
                <c:pt idx="8870">
                  <c:v>40012.159722222204</c:v>
                </c:pt>
                <c:pt idx="8871">
                  <c:v>40012.160416666607</c:v>
                </c:pt>
                <c:pt idx="8872">
                  <c:v>40012.161111111003</c:v>
                </c:pt>
                <c:pt idx="8873">
                  <c:v>40012.161805555501</c:v>
                </c:pt>
                <c:pt idx="8874">
                  <c:v>40012.162499999999</c:v>
                </c:pt>
                <c:pt idx="8875">
                  <c:v>40012.163194444445</c:v>
                </c:pt>
                <c:pt idx="8876">
                  <c:v>40012.163888888885</c:v>
                </c:pt>
                <c:pt idx="8877">
                  <c:v>40012.164583333324</c:v>
                </c:pt>
                <c:pt idx="8878">
                  <c:v>40012.165277777778</c:v>
                </c:pt>
                <c:pt idx="8879">
                  <c:v>40012.165972222225</c:v>
                </c:pt>
                <c:pt idx="8880">
                  <c:v>40012.166666666591</c:v>
                </c:pt>
                <c:pt idx="8881">
                  <c:v>40012.167361111002</c:v>
                </c:pt>
                <c:pt idx="8882">
                  <c:v>40012.168055555558</c:v>
                </c:pt>
                <c:pt idx="8883">
                  <c:v>40012.168749999997</c:v>
                </c:pt>
                <c:pt idx="8884">
                  <c:v>40012.169444444444</c:v>
                </c:pt>
                <c:pt idx="8885">
                  <c:v>40012.170138888891</c:v>
                </c:pt>
                <c:pt idx="8886">
                  <c:v>40012.17083333333</c:v>
                </c:pt>
                <c:pt idx="8887">
                  <c:v>40012.171527777777</c:v>
                </c:pt>
                <c:pt idx="8888">
                  <c:v>40012.172222222223</c:v>
                </c:pt>
                <c:pt idx="8889">
                  <c:v>40012.17291666667</c:v>
                </c:pt>
                <c:pt idx="8890">
                  <c:v>40012.173611111051</c:v>
                </c:pt>
                <c:pt idx="8891">
                  <c:v>40012.174305555556</c:v>
                </c:pt>
                <c:pt idx="8892">
                  <c:v>40012.175000000003</c:v>
                </c:pt>
                <c:pt idx="8893">
                  <c:v>40012.175694444442</c:v>
                </c:pt>
                <c:pt idx="8894">
                  <c:v>40012.176388888889</c:v>
                </c:pt>
                <c:pt idx="8895">
                  <c:v>40012.17708333327</c:v>
                </c:pt>
                <c:pt idx="8896">
                  <c:v>40012.177777777775</c:v>
                </c:pt>
                <c:pt idx="8897">
                  <c:v>40012.178472222222</c:v>
                </c:pt>
                <c:pt idx="8898">
                  <c:v>40012.179166666574</c:v>
                </c:pt>
                <c:pt idx="8899">
                  <c:v>40012.179861111043</c:v>
                </c:pt>
                <c:pt idx="8900">
                  <c:v>40012.180555555562</c:v>
                </c:pt>
                <c:pt idx="8901">
                  <c:v>40012.181250000001</c:v>
                </c:pt>
                <c:pt idx="8902">
                  <c:v>40012.181944444441</c:v>
                </c:pt>
                <c:pt idx="8903">
                  <c:v>40012.182638888953</c:v>
                </c:pt>
                <c:pt idx="8904">
                  <c:v>40012.183333333334</c:v>
                </c:pt>
                <c:pt idx="8905">
                  <c:v>40012.184027777781</c:v>
                </c:pt>
                <c:pt idx="8906">
                  <c:v>40012.18472222222</c:v>
                </c:pt>
                <c:pt idx="8907">
                  <c:v>40012.185416666609</c:v>
                </c:pt>
                <c:pt idx="8908">
                  <c:v>40012.186111111114</c:v>
                </c:pt>
                <c:pt idx="8909">
                  <c:v>40012.186805555553</c:v>
                </c:pt>
                <c:pt idx="8910">
                  <c:v>40012.1875</c:v>
                </c:pt>
                <c:pt idx="8911">
                  <c:v>40012.188194444527</c:v>
                </c:pt>
                <c:pt idx="8912">
                  <c:v>40012.188888888893</c:v>
                </c:pt>
                <c:pt idx="8913">
                  <c:v>40012.189583333326</c:v>
                </c:pt>
                <c:pt idx="8914">
                  <c:v>40012.19027777778</c:v>
                </c:pt>
                <c:pt idx="8915">
                  <c:v>40012.190972222204</c:v>
                </c:pt>
                <c:pt idx="8916">
                  <c:v>40012.191666666564</c:v>
                </c:pt>
                <c:pt idx="8917">
                  <c:v>40012.192361111003</c:v>
                </c:pt>
                <c:pt idx="8918">
                  <c:v>40012.193055555501</c:v>
                </c:pt>
                <c:pt idx="8919">
                  <c:v>40012.193749999984</c:v>
                </c:pt>
                <c:pt idx="8920">
                  <c:v>40012.194444444445</c:v>
                </c:pt>
                <c:pt idx="8921">
                  <c:v>40012.195138888885</c:v>
                </c:pt>
                <c:pt idx="8922">
                  <c:v>40012.195833333324</c:v>
                </c:pt>
                <c:pt idx="8923">
                  <c:v>40012.196527777778</c:v>
                </c:pt>
                <c:pt idx="8924">
                  <c:v>40012.197222222225</c:v>
                </c:pt>
                <c:pt idx="8925">
                  <c:v>40012.197916666591</c:v>
                </c:pt>
                <c:pt idx="8926">
                  <c:v>40012.198611111104</c:v>
                </c:pt>
                <c:pt idx="8927">
                  <c:v>40012.199305555485</c:v>
                </c:pt>
                <c:pt idx="8928">
                  <c:v>40012.199999999997</c:v>
                </c:pt>
                <c:pt idx="8929">
                  <c:v>40012.200694444502</c:v>
                </c:pt>
                <c:pt idx="8930">
                  <c:v>40012.201388888876</c:v>
                </c:pt>
                <c:pt idx="8931">
                  <c:v>40012.202083333272</c:v>
                </c:pt>
                <c:pt idx="8932">
                  <c:v>40012.202777777777</c:v>
                </c:pt>
                <c:pt idx="8933">
                  <c:v>40012.203472222194</c:v>
                </c:pt>
                <c:pt idx="8934">
                  <c:v>40012.20416666659</c:v>
                </c:pt>
                <c:pt idx="8935">
                  <c:v>40012.204861111051</c:v>
                </c:pt>
                <c:pt idx="8936">
                  <c:v>40012.205555555556</c:v>
                </c:pt>
                <c:pt idx="8937">
                  <c:v>40012.206250000003</c:v>
                </c:pt>
                <c:pt idx="8938">
                  <c:v>40012.206944444442</c:v>
                </c:pt>
                <c:pt idx="8939">
                  <c:v>40012.207638888889</c:v>
                </c:pt>
                <c:pt idx="8940">
                  <c:v>40012.208333333336</c:v>
                </c:pt>
                <c:pt idx="8941">
                  <c:v>40012.209027777775</c:v>
                </c:pt>
                <c:pt idx="8942">
                  <c:v>40012.209722222186</c:v>
                </c:pt>
                <c:pt idx="8943">
                  <c:v>40012.210416666654</c:v>
                </c:pt>
                <c:pt idx="8944">
                  <c:v>40012.211111111043</c:v>
                </c:pt>
                <c:pt idx="8945">
                  <c:v>40012.211805555555</c:v>
                </c:pt>
                <c:pt idx="8946">
                  <c:v>40012.212500000001</c:v>
                </c:pt>
                <c:pt idx="8947">
                  <c:v>40012.213194444441</c:v>
                </c:pt>
                <c:pt idx="8948">
                  <c:v>40012.213888888888</c:v>
                </c:pt>
                <c:pt idx="8949">
                  <c:v>40012.214583333334</c:v>
                </c:pt>
                <c:pt idx="8950">
                  <c:v>40012.215277777781</c:v>
                </c:pt>
                <c:pt idx="8951">
                  <c:v>40012.21597222222</c:v>
                </c:pt>
                <c:pt idx="8952">
                  <c:v>40012.216666666609</c:v>
                </c:pt>
                <c:pt idx="8953">
                  <c:v>40012.217361111034</c:v>
                </c:pt>
                <c:pt idx="8954">
                  <c:v>40012.218055555553</c:v>
                </c:pt>
                <c:pt idx="8955">
                  <c:v>40012.21875</c:v>
                </c:pt>
                <c:pt idx="8956">
                  <c:v>40012.219444444447</c:v>
                </c:pt>
                <c:pt idx="8957">
                  <c:v>40012.220138888886</c:v>
                </c:pt>
                <c:pt idx="8958">
                  <c:v>40012.220833333326</c:v>
                </c:pt>
                <c:pt idx="8959">
                  <c:v>40012.221527777714</c:v>
                </c:pt>
                <c:pt idx="8960">
                  <c:v>40012.222222222204</c:v>
                </c:pt>
                <c:pt idx="8961">
                  <c:v>40012.222916666607</c:v>
                </c:pt>
                <c:pt idx="8962">
                  <c:v>40012.223611111003</c:v>
                </c:pt>
                <c:pt idx="8963">
                  <c:v>40012.224305555501</c:v>
                </c:pt>
                <c:pt idx="8964">
                  <c:v>40012.224999999999</c:v>
                </c:pt>
                <c:pt idx="8965">
                  <c:v>40012.225694444445</c:v>
                </c:pt>
                <c:pt idx="8966">
                  <c:v>40012.226388888885</c:v>
                </c:pt>
                <c:pt idx="8967">
                  <c:v>40012.227083333215</c:v>
                </c:pt>
                <c:pt idx="8968">
                  <c:v>40012.227777777713</c:v>
                </c:pt>
                <c:pt idx="8969">
                  <c:v>40012.228472222225</c:v>
                </c:pt>
                <c:pt idx="8970">
                  <c:v>40012.229166666562</c:v>
                </c:pt>
                <c:pt idx="8971">
                  <c:v>40012.229861111002</c:v>
                </c:pt>
                <c:pt idx="8972">
                  <c:v>40012.230555555558</c:v>
                </c:pt>
                <c:pt idx="8973">
                  <c:v>40012.231249999997</c:v>
                </c:pt>
                <c:pt idx="8974">
                  <c:v>40012.231944444444</c:v>
                </c:pt>
                <c:pt idx="8975">
                  <c:v>40012.232638888891</c:v>
                </c:pt>
                <c:pt idx="8976">
                  <c:v>40012.233333333272</c:v>
                </c:pt>
                <c:pt idx="8977">
                  <c:v>40012.234027777777</c:v>
                </c:pt>
                <c:pt idx="8978">
                  <c:v>40012.234722222194</c:v>
                </c:pt>
                <c:pt idx="8979">
                  <c:v>40012.23541666659</c:v>
                </c:pt>
                <c:pt idx="8980">
                  <c:v>40012.236111111051</c:v>
                </c:pt>
                <c:pt idx="8981">
                  <c:v>40012.236805555556</c:v>
                </c:pt>
                <c:pt idx="8982">
                  <c:v>40012.237499999996</c:v>
                </c:pt>
                <c:pt idx="8983">
                  <c:v>40012.238194444442</c:v>
                </c:pt>
                <c:pt idx="8984">
                  <c:v>40012.238888888889</c:v>
                </c:pt>
                <c:pt idx="8985">
                  <c:v>40012.23958333327</c:v>
                </c:pt>
                <c:pt idx="8986">
                  <c:v>40012.240277777782</c:v>
                </c:pt>
                <c:pt idx="8987">
                  <c:v>40012.240972222222</c:v>
                </c:pt>
                <c:pt idx="8988">
                  <c:v>40012.241666666574</c:v>
                </c:pt>
                <c:pt idx="8989">
                  <c:v>40012.242361111043</c:v>
                </c:pt>
                <c:pt idx="8990">
                  <c:v>40012.243055555555</c:v>
                </c:pt>
                <c:pt idx="8991">
                  <c:v>40012.243749999994</c:v>
                </c:pt>
                <c:pt idx="8992">
                  <c:v>40012.244444444441</c:v>
                </c:pt>
                <c:pt idx="8993">
                  <c:v>40012.245138888888</c:v>
                </c:pt>
                <c:pt idx="8994">
                  <c:v>40012.245833333334</c:v>
                </c:pt>
                <c:pt idx="8995">
                  <c:v>40012.246527777781</c:v>
                </c:pt>
                <c:pt idx="8996">
                  <c:v>40012.24722222222</c:v>
                </c:pt>
                <c:pt idx="8997">
                  <c:v>40012.247916666609</c:v>
                </c:pt>
                <c:pt idx="8998">
                  <c:v>40012.248611111114</c:v>
                </c:pt>
                <c:pt idx="8999">
                  <c:v>40012.249305555524</c:v>
                </c:pt>
                <c:pt idx="9000">
                  <c:v>40012.25</c:v>
                </c:pt>
                <c:pt idx="9001">
                  <c:v>40012.250694444527</c:v>
                </c:pt>
                <c:pt idx="9002">
                  <c:v>40012.251388888886</c:v>
                </c:pt>
                <c:pt idx="9003">
                  <c:v>40012.252083333326</c:v>
                </c:pt>
                <c:pt idx="9004">
                  <c:v>40012.25277777778</c:v>
                </c:pt>
                <c:pt idx="9005">
                  <c:v>40012.253472222204</c:v>
                </c:pt>
                <c:pt idx="9006">
                  <c:v>40012.254166666607</c:v>
                </c:pt>
                <c:pt idx="9007">
                  <c:v>40012.254861111105</c:v>
                </c:pt>
                <c:pt idx="9008">
                  <c:v>40012.255555555559</c:v>
                </c:pt>
                <c:pt idx="9009">
                  <c:v>40012.256250000013</c:v>
                </c:pt>
                <c:pt idx="9010">
                  <c:v>40012.256944444511</c:v>
                </c:pt>
                <c:pt idx="9011">
                  <c:v>40012.257638888892</c:v>
                </c:pt>
                <c:pt idx="9012">
                  <c:v>40012.258333333331</c:v>
                </c:pt>
                <c:pt idx="9013">
                  <c:v>40012.259027777778</c:v>
                </c:pt>
                <c:pt idx="9014">
                  <c:v>40012.259722222225</c:v>
                </c:pt>
                <c:pt idx="9015">
                  <c:v>40012.260416666591</c:v>
                </c:pt>
                <c:pt idx="9016">
                  <c:v>40012.261111111002</c:v>
                </c:pt>
                <c:pt idx="9017">
                  <c:v>40012.261805555485</c:v>
                </c:pt>
                <c:pt idx="9018">
                  <c:v>40012.262499999997</c:v>
                </c:pt>
                <c:pt idx="9019">
                  <c:v>40012.263194444444</c:v>
                </c:pt>
                <c:pt idx="9020">
                  <c:v>40012.263888888876</c:v>
                </c:pt>
                <c:pt idx="9021">
                  <c:v>40012.264583333272</c:v>
                </c:pt>
                <c:pt idx="9022">
                  <c:v>40012.265277777777</c:v>
                </c:pt>
                <c:pt idx="9023">
                  <c:v>40012.265972222194</c:v>
                </c:pt>
                <c:pt idx="9024">
                  <c:v>40012.26666666659</c:v>
                </c:pt>
                <c:pt idx="9025">
                  <c:v>40012.267361110993</c:v>
                </c:pt>
                <c:pt idx="9026">
                  <c:v>40012.268055555556</c:v>
                </c:pt>
                <c:pt idx="9027">
                  <c:v>40012.268749999996</c:v>
                </c:pt>
                <c:pt idx="9028">
                  <c:v>40012.269444444435</c:v>
                </c:pt>
                <c:pt idx="9029">
                  <c:v>40012.270138888889</c:v>
                </c:pt>
                <c:pt idx="9030">
                  <c:v>40012.270833333336</c:v>
                </c:pt>
                <c:pt idx="9031">
                  <c:v>40012.271527777775</c:v>
                </c:pt>
                <c:pt idx="9032">
                  <c:v>40012.272222222222</c:v>
                </c:pt>
                <c:pt idx="9033">
                  <c:v>40012.272916666654</c:v>
                </c:pt>
                <c:pt idx="9034">
                  <c:v>40012.273611111043</c:v>
                </c:pt>
                <c:pt idx="9035">
                  <c:v>40012.274305555555</c:v>
                </c:pt>
                <c:pt idx="9036">
                  <c:v>40012.275000000001</c:v>
                </c:pt>
                <c:pt idx="9037">
                  <c:v>40012.275694444441</c:v>
                </c:pt>
                <c:pt idx="9038">
                  <c:v>40012.276388888888</c:v>
                </c:pt>
                <c:pt idx="9039">
                  <c:v>40012.277083333247</c:v>
                </c:pt>
                <c:pt idx="9040">
                  <c:v>40012.277777777774</c:v>
                </c:pt>
                <c:pt idx="9041">
                  <c:v>40012.27847222222</c:v>
                </c:pt>
                <c:pt idx="9042">
                  <c:v>40012.279166666573</c:v>
                </c:pt>
                <c:pt idx="9043">
                  <c:v>40012.279861111034</c:v>
                </c:pt>
                <c:pt idx="9044">
                  <c:v>40012.280555555553</c:v>
                </c:pt>
                <c:pt idx="9045">
                  <c:v>40012.28125</c:v>
                </c:pt>
                <c:pt idx="9046">
                  <c:v>40012.281944444447</c:v>
                </c:pt>
                <c:pt idx="9047">
                  <c:v>40012.282638888893</c:v>
                </c:pt>
                <c:pt idx="9048">
                  <c:v>40012.283333333326</c:v>
                </c:pt>
                <c:pt idx="9049">
                  <c:v>40012.28402777778</c:v>
                </c:pt>
                <c:pt idx="9050">
                  <c:v>40012.284722222204</c:v>
                </c:pt>
                <c:pt idx="9051">
                  <c:v>40012.285416666607</c:v>
                </c:pt>
                <c:pt idx="9052">
                  <c:v>40012.286111111105</c:v>
                </c:pt>
                <c:pt idx="9053">
                  <c:v>40012.286805555559</c:v>
                </c:pt>
                <c:pt idx="9054">
                  <c:v>40012.287499999999</c:v>
                </c:pt>
                <c:pt idx="9055">
                  <c:v>40012.288194444511</c:v>
                </c:pt>
                <c:pt idx="9056">
                  <c:v>40012.288888888892</c:v>
                </c:pt>
                <c:pt idx="9057">
                  <c:v>40012.289583333324</c:v>
                </c:pt>
                <c:pt idx="9058">
                  <c:v>40012.290277777778</c:v>
                </c:pt>
                <c:pt idx="9059">
                  <c:v>40012.290972222225</c:v>
                </c:pt>
                <c:pt idx="9060">
                  <c:v>40012.291666666562</c:v>
                </c:pt>
                <c:pt idx="9061">
                  <c:v>40012.292361111002</c:v>
                </c:pt>
                <c:pt idx="9062">
                  <c:v>40012.293055555485</c:v>
                </c:pt>
                <c:pt idx="9063">
                  <c:v>40012.293749999975</c:v>
                </c:pt>
                <c:pt idx="9064">
                  <c:v>40012.294444444444</c:v>
                </c:pt>
                <c:pt idx="9065">
                  <c:v>40012.295138888876</c:v>
                </c:pt>
                <c:pt idx="9066">
                  <c:v>40012.295833333272</c:v>
                </c:pt>
                <c:pt idx="9067">
                  <c:v>40012.296527777777</c:v>
                </c:pt>
                <c:pt idx="9068">
                  <c:v>40012.297222222194</c:v>
                </c:pt>
                <c:pt idx="9069">
                  <c:v>40012.29791666659</c:v>
                </c:pt>
                <c:pt idx="9070">
                  <c:v>40012.298611111051</c:v>
                </c:pt>
                <c:pt idx="9071">
                  <c:v>40012.299305555469</c:v>
                </c:pt>
                <c:pt idx="9072">
                  <c:v>40012.300000000003</c:v>
                </c:pt>
                <c:pt idx="9073">
                  <c:v>40012.300694444544</c:v>
                </c:pt>
                <c:pt idx="9074">
                  <c:v>40012.301388888889</c:v>
                </c:pt>
                <c:pt idx="9075">
                  <c:v>40012.302083333336</c:v>
                </c:pt>
                <c:pt idx="9076">
                  <c:v>40012.302777777782</c:v>
                </c:pt>
                <c:pt idx="9077">
                  <c:v>40012.303472222222</c:v>
                </c:pt>
                <c:pt idx="9078">
                  <c:v>40012.304166666654</c:v>
                </c:pt>
                <c:pt idx="9079">
                  <c:v>40012.304861111108</c:v>
                </c:pt>
                <c:pt idx="9080">
                  <c:v>40012.305555555562</c:v>
                </c:pt>
                <c:pt idx="9081">
                  <c:v>40012.30625000006</c:v>
                </c:pt>
                <c:pt idx="9082">
                  <c:v>40012.306944444535</c:v>
                </c:pt>
                <c:pt idx="9083">
                  <c:v>40012.307638888953</c:v>
                </c:pt>
                <c:pt idx="9084">
                  <c:v>40012.308333333342</c:v>
                </c:pt>
                <c:pt idx="9085">
                  <c:v>40012.309027777781</c:v>
                </c:pt>
                <c:pt idx="9086">
                  <c:v>40012.30972222222</c:v>
                </c:pt>
                <c:pt idx="9087">
                  <c:v>40012.310416666667</c:v>
                </c:pt>
                <c:pt idx="9088">
                  <c:v>40012.311111111114</c:v>
                </c:pt>
                <c:pt idx="9089">
                  <c:v>40012.311805555553</c:v>
                </c:pt>
                <c:pt idx="9090">
                  <c:v>40012.312500000058</c:v>
                </c:pt>
                <c:pt idx="9091">
                  <c:v>40012.313194444527</c:v>
                </c:pt>
                <c:pt idx="9092">
                  <c:v>40012.313888888893</c:v>
                </c:pt>
                <c:pt idx="9093">
                  <c:v>40012.314583333333</c:v>
                </c:pt>
                <c:pt idx="9094">
                  <c:v>40012.315277777838</c:v>
                </c:pt>
                <c:pt idx="9095">
                  <c:v>40012.315972222219</c:v>
                </c:pt>
                <c:pt idx="9096">
                  <c:v>40012.316666666666</c:v>
                </c:pt>
                <c:pt idx="9097">
                  <c:v>40012.317361111105</c:v>
                </c:pt>
                <c:pt idx="9098">
                  <c:v>40012.318055555603</c:v>
                </c:pt>
                <c:pt idx="9099">
                  <c:v>40012.318750000013</c:v>
                </c:pt>
                <c:pt idx="9100">
                  <c:v>40012.319444444511</c:v>
                </c:pt>
                <c:pt idx="9101">
                  <c:v>40012.320138888892</c:v>
                </c:pt>
                <c:pt idx="9102">
                  <c:v>40012.320833333331</c:v>
                </c:pt>
                <c:pt idx="9103">
                  <c:v>40012.321527777778</c:v>
                </c:pt>
                <c:pt idx="9104">
                  <c:v>40012.322222222232</c:v>
                </c:pt>
                <c:pt idx="9105">
                  <c:v>40012.322916666664</c:v>
                </c:pt>
                <c:pt idx="9106">
                  <c:v>40012.323611111104</c:v>
                </c:pt>
                <c:pt idx="9107">
                  <c:v>40012.324305555558</c:v>
                </c:pt>
                <c:pt idx="9108">
                  <c:v>40012.325000000004</c:v>
                </c:pt>
                <c:pt idx="9109">
                  <c:v>40012.325694444502</c:v>
                </c:pt>
                <c:pt idx="9110">
                  <c:v>40012.326388888891</c:v>
                </c:pt>
                <c:pt idx="9111">
                  <c:v>40012.327083333272</c:v>
                </c:pt>
                <c:pt idx="9112">
                  <c:v>40012.327777777777</c:v>
                </c:pt>
                <c:pt idx="9113">
                  <c:v>40012.328472222223</c:v>
                </c:pt>
                <c:pt idx="9114">
                  <c:v>40012.32916666659</c:v>
                </c:pt>
                <c:pt idx="9115">
                  <c:v>40012.329861111051</c:v>
                </c:pt>
                <c:pt idx="9116">
                  <c:v>40012.330555555563</c:v>
                </c:pt>
                <c:pt idx="9117">
                  <c:v>40012.331250000003</c:v>
                </c:pt>
                <c:pt idx="9118">
                  <c:v>40012.331944444442</c:v>
                </c:pt>
                <c:pt idx="9119">
                  <c:v>40012.332638888969</c:v>
                </c:pt>
                <c:pt idx="9120">
                  <c:v>40012.333333333336</c:v>
                </c:pt>
                <c:pt idx="9121">
                  <c:v>40012.334027777782</c:v>
                </c:pt>
                <c:pt idx="9122">
                  <c:v>40012.334722222222</c:v>
                </c:pt>
                <c:pt idx="9123">
                  <c:v>40012.335416666654</c:v>
                </c:pt>
                <c:pt idx="9124">
                  <c:v>40012.336111111108</c:v>
                </c:pt>
                <c:pt idx="9125">
                  <c:v>40012.336805555562</c:v>
                </c:pt>
                <c:pt idx="9126">
                  <c:v>40012.337500000001</c:v>
                </c:pt>
                <c:pt idx="9127">
                  <c:v>40012.338194444535</c:v>
                </c:pt>
                <c:pt idx="9128">
                  <c:v>40012.338888888953</c:v>
                </c:pt>
                <c:pt idx="9129">
                  <c:v>40012.339583333334</c:v>
                </c:pt>
                <c:pt idx="9130">
                  <c:v>40012.340277777846</c:v>
                </c:pt>
                <c:pt idx="9131">
                  <c:v>40012.340972222242</c:v>
                </c:pt>
                <c:pt idx="9132">
                  <c:v>40012.341666666609</c:v>
                </c:pt>
                <c:pt idx="9133">
                  <c:v>40012.342361111114</c:v>
                </c:pt>
                <c:pt idx="9134">
                  <c:v>40012.343055555553</c:v>
                </c:pt>
                <c:pt idx="9135">
                  <c:v>40012.34375</c:v>
                </c:pt>
                <c:pt idx="9136">
                  <c:v>40012.344444444527</c:v>
                </c:pt>
                <c:pt idx="9137">
                  <c:v>40012.345138888893</c:v>
                </c:pt>
                <c:pt idx="9138">
                  <c:v>40012.345833333333</c:v>
                </c:pt>
                <c:pt idx="9139">
                  <c:v>40012.346527777838</c:v>
                </c:pt>
                <c:pt idx="9140">
                  <c:v>40012.347222222219</c:v>
                </c:pt>
                <c:pt idx="9141">
                  <c:v>40012.347916666666</c:v>
                </c:pt>
                <c:pt idx="9142">
                  <c:v>40012.348611111112</c:v>
                </c:pt>
                <c:pt idx="9143">
                  <c:v>40012.349305555559</c:v>
                </c:pt>
                <c:pt idx="9144">
                  <c:v>40012.350000000013</c:v>
                </c:pt>
                <c:pt idx="9145">
                  <c:v>40012.350694444576</c:v>
                </c:pt>
                <c:pt idx="9146">
                  <c:v>40012.351388888892</c:v>
                </c:pt>
                <c:pt idx="9147">
                  <c:v>40012.352083333331</c:v>
                </c:pt>
                <c:pt idx="9148">
                  <c:v>40012.352777777793</c:v>
                </c:pt>
                <c:pt idx="9149">
                  <c:v>40012.353472222232</c:v>
                </c:pt>
                <c:pt idx="9150">
                  <c:v>40012.354166666664</c:v>
                </c:pt>
                <c:pt idx="9151">
                  <c:v>40012.354861111111</c:v>
                </c:pt>
                <c:pt idx="9152">
                  <c:v>40012.355555555601</c:v>
                </c:pt>
                <c:pt idx="9153">
                  <c:v>40012.356250000084</c:v>
                </c:pt>
                <c:pt idx="9154">
                  <c:v>40012.35694444456</c:v>
                </c:pt>
                <c:pt idx="9155">
                  <c:v>40012.357638888985</c:v>
                </c:pt>
                <c:pt idx="9156">
                  <c:v>40012.358333333395</c:v>
                </c:pt>
                <c:pt idx="9157">
                  <c:v>40012.359027777791</c:v>
                </c:pt>
                <c:pt idx="9158">
                  <c:v>40012.359722222223</c:v>
                </c:pt>
                <c:pt idx="9159">
                  <c:v>40012.36041666667</c:v>
                </c:pt>
                <c:pt idx="9160">
                  <c:v>40012.361111111051</c:v>
                </c:pt>
                <c:pt idx="9161">
                  <c:v>40012.361805555556</c:v>
                </c:pt>
                <c:pt idx="9162">
                  <c:v>40012.362500000003</c:v>
                </c:pt>
                <c:pt idx="9163">
                  <c:v>40012.363194444442</c:v>
                </c:pt>
                <c:pt idx="9164">
                  <c:v>40012.363888888889</c:v>
                </c:pt>
                <c:pt idx="9165">
                  <c:v>40012.364583333336</c:v>
                </c:pt>
                <c:pt idx="9166">
                  <c:v>40012.365277777782</c:v>
                </c:pt>
                <c:pt idx="9167">
                  <c:v>40012.365972222222</c:v>
                </c:pt>
                <c:pt idx="9168">
                  <c:v>40012.366666666654</c:v>
                </c:pt>
                <c:pt idx="9169">
                  <c:v>40012.367361111043</c:v>
                </c:pt>
                <c:pt idx="9170">
                  <c:v>40012.368055555562</c:v>
                </c:pt>
                <c:pt idx="9171">
                  <c:v>40012.368750000001</c:v>
                </c:pt>
                <c:pt idx="9172">
                  <c:v>40012.369444444441</c:v>
                </c:pt>
                <c:pt idx="9173">
                  <c:v>40012.370138888953</c:v>
                </c:pt>
                <c:pt idx="9174">
                  <c:v>40012.370833333342</c:v>
                </c:pt>
                <c:pt idx="9175">
                  <c:v>40012.371527777781</c:v>
                </c:pt>
                <c:pt idx="9176">
                  <c:v>40012.372222222242</c:v>
                </c:pt>
                <c:pt idx="9177">
                  <c:v>40012.372916666667</c:v>
                </c:pt>
                <c:pt idx="9178">
                  <c:v>40012.373611111114</c:v>
                </c:pt>
                <c:pt idx="9179">
                  <c:v>40012.374305555553</c:v>
                </c:pt>
                <c:pt idx="9180">
                  <c:v>40012.375</c:v>
                </c:pt>
                <c:pt idx="9181">
                  <c:v>40012.375694444527</c:v>
                </c:pt>
                <c:pt idx="9182">
                  <c:v>40012.376388888893</c:v>
                </c:pt>
                <c:pt idx="9183">
                  <c:v>40012.377083333326</c:v>
                </c:pt>
                <c:pt idx="9184">
                  <c:v>40012.37777777778</c:v>
                </c:pt>
                <c:pt idx="9185">
                  <c:v>40012.378472222219</c:v>
                </c:pt>
                <c:pt idx="9186">
                  <c:v>40012.379166666607</c:v>
                </c:pt>
                <c:pt idx="9187">
                  <c:v>40012.379861111105</c:v>
                </c:pt>
                <c:pt idx="9188">
                  <c:v>40012.380555555603</c:v>
                </c:pt>
                <c:pt idx="9189">
                  <c:v>40012.381250000013</c:v>
                </c:pt>
                <c:pt idx="9190">
                  <c:v>40012.381944444511</c:v>
                </c:pt>
                <c:pt idx="9191">
                  <c:v>40012.382638888994</c:v>
                </c:pt>
                <c:pt idx="9192">
                  <c:v>40012.383333333331</c:v>
                </c:pt>
                <c:pt idx="9193">
                  <c:v>40012.384027777793</c:v>
                </c:pt>
                <c:pt idx="9194">
                  <c:v>40012.384722222232</c:v>
                </c:pt>
                <c:pt idx="9195">
                  <c:v>40012.385416666664</c:v>
                </c:pt>
                <c:pt idx="9196">
                  <c:v>40012.386111111111</c:v>
                </c:pt>
                <c:pt idx="9197">
                  <c:v>40012.386805555601</c:v>
                </c:pt>
                <c:pt idx="9198">
                  <c:v>40012.387500000012</c:v>
                </c:pt>
                <c:pt idx="9199">
                  <c:v>40012.38819444456</c:v>
                </c:pt>
                <c:pt idx="9200">
                  <c:v>40012.388888888985</c:v>
                </c:pt>
                <c:pt idx="9201">
                  <c:v>40012.38958333333</c:v>
                </c:pt>
                <c:pt idx="9202">
                  <c:v>40012.390277777791</c:v>
                </c:pt>
                <c:pt idx="9203">
                  <c:v>40012.390972222223</c:v>
                </c:pt>
                <c:pt idx="9204">
                  <c:v>40012.39166666659</c:v>
                </c:pt>
                <c:pt idx="9205">
                  <c:v>40012.392361111051</c:v>
                </c:pt>
                <c:pt idx="9206">
                  <c:v>40012.393055555556</c:v>
                </c:pt>
                <c:pt idx="9207">
                  <c:v>40012.393749999996</c:v>
                </c:pt>
                <c:pt idx="9208">
                  <c:v>40012.394444444442</c:v>
                </c:pt>
                <c:pt idx="9209">
                  <c:v>40012.395138888889</c:v>
                </c:pt>
                <c:pt idx="9210">
                  <c:v>40012.395833333336</c:v>
                </c:pt>
                <c:pt idx="9211">
                  <c:v>40012.396527777782</c:v>
                </c:pt>
                <c:pt idx="9212">
                  <c:v>40012.397222222222</c:v>
                </c:pt>
                <c:pt idx="9213">
                  <c:v>40012.397916666654</c:v>
                </c:pt>
                <c:pt idx="9214">
                  <c:v>40012.398611111108</c:v>
                </c:pt>
                <c:pt idx="9215">
                  <c:v>40012.399305555555</c:v>
                </c:pt>
                <c:pt idx="9216">
                  <c:v>40012.400000000001</c:v>
                </c:pt>
                <c:pt idx="9217">
                  <c:v>40012.400694444535</c:v>
                </c:pt>
                <c:pt idx="9218">
                  <c:v>40012.401388888888</c:v>
                </c:pt>
                <c:pt idx="9219">
                  <c:v>40012.402083333334</c:v>
                </c:pt>
                <c:pt idx="9220">
                  <c:v>40012.402777777781</c:v>
                </c:pt>
                <c:pt idx="9221">
                  <c:v>40012.40347222222</c:v>
                </c:pt>
                <c:pt idx="9222">
                  <c:v>40012.404166666609</c:v>
                </c:pt>
                <c:pt idx="9223">
                  <c:v>40012.404861111114</c:v>
                </c:pt>
                <c:pt idx="9224">
                  <c:v>40012.405555555553</c:v>
                </c:pt>
                <c:pt idx="9225">
                  <c:v>40012.406250000058</c:v>
                </c:pt>
                <c:pt idx="9226">
                  <c:v>40012.406944444527</c:v>
                </c:pt>
                <c:pt idx="9227">
                  <c:v>40012.407638888893</c:v>
                </c:pt>
                <c:pt idx="9228">
                  <c:v>40012.408333333333</c:v>
                </c:pt>
                <c:pt idx="9229">
                  <c:v>40012.40902777778</c:v>
                </c:pt>
                <c:pt idx="9230">
                  <c:v>40012.409722222204</c:v>
                </c:pt>
                <c:pt idx="9231">
                  <c:v>40012.410416666666</c:v>
                </c:pt>
                <c:pt idx="9232">
                  <c:v>40012.411111111105</c:v>
                </c:pt>
                <c:pt idx="9233">
                  <c:v>40012.411805555559</c:v>
                </c:pt>
                <c:pt idx="9234">
                  <c:v>40012.412500000013</c:v>
                </c:pt>
                <c:pt idx="9235">
                  <c:v>40012.413194444511</c:v>
                </c:pt>
                <c:pt idx="9236">
                  <c:v>40012.413888888892</c:v>
                </c:pt>
                <c:pt idx="9237">
                  <c:v>40012.414583333331</c:v>
                </c:pt>
                <c:pt idx="9238">
                  <c:v>40012.415277777793</c:v>
                </c:pt>
                <c:pt idx="9239">
                  <c:v>40012.415972222232</c:v>
                </c:pt>
                <c:pt idx="9240">
                  <c:v>40012.416666666664</c:v>
                </c:pt>
                <c:pt idx="9241">
                  <c:v>40012.417361111104</c:v>
                </c:pt>
                <c:pt idx="9242">
                  <c:v>40012.418055555601</c:v>
                </c:pt>
                <c:pt idx="9243">
                  <c:v>40012.418750000012</c:v>
                </c:pt>
                <c:pt idx="9244">
                  <c:v>40012.419444444502</c:v>
                </c:pt>
                <c:pt idx="9245">
                  <c:v>40012.420138888891</c:v>
                </c:pt>
                <c:pt idx="9246">
                  <c:v>40012.42083333333</c:v>
                </c:pt>
                <c:pt idx="9247">
                  <c:v>40012.421527777777</c:v>
                </c:pt>
                <c:pt idx="9248">
                  <c:v>40012.422222222223</c:v>
                </c:pt>
                <c:pt idx="9249">
                  <c:v>40012.42291666667</c:v>
                </c:pt>
                <c:pt idx="9250">
                  <c:v>40012.423611111051</c:v>
                </c:pt>
                <c:pt idx="9251">
                  <c:v>40012.424305555556</c:v>
                </c:pt>
                <c:pt idx="9252">
                  <c:v>40012.425000000003</c:v>
                </c:pt>
                <c:pt idx="9253">
                  <c:v>40012.425694444442</c:v>
                </c:pt>
                <c:pt idx="9254">
                  <c:v>40012.426388888889</c:v>
                </c:pt>
                <c:pt idx="9255">
                  <c:v>40012.42708333327</c:v>
                </c:pt>
                <c:pt idx="9256">
                  <c:v>40012.427777777775</c:v>
                </c:pt>
                <c:pt idx="9257">
                  <c:v>40012.428472222222</c:v>
                </c:pt>
                <c:pt idx="9258">
                  <c:v>40012.429166666574</c:v>
                </c:pt>
                <c:pt idx="9259">
                  <c:v>40012.429861111043</c:v>
                </c:pt>
                <c:pt idx="9260">
                  <c:v>40012.430555555562</c:v>
                </c:pt>
                <c:pt idx="9261">
                  <c:v>40012.431250000001</c:v>
                </c:pt>
                <c:pt idx="9262">
                  <c:v>40012.431944444441</c:v>
                </c:pt>
                <c:pt idx="9263">
                  <c:v>40012.432638888953</c:v>
                </c:pt>
                <c:pt idx="9264">
                  <c:v>40012.433333333334</c:v>
                </c:pt>
                <c:pt idx="9265">
                  <c:v>40012.434027777781</c:v>
                </c:pt>
                <c:pt idx="9266">
                  <c:v>40012.43472222222</c:v>
                </c:pt>
                <c:pt idx="9267">
                  <c:v>40012.435416666609</c:v>
                </c:pt>
                <c:pt idx="9268">
                  <c:v>40012.436111111114</c:v>
                </c:pt>
                <c:pt idx="9269">
                  <c:v>40012.436805555553</c:v>
                </c:pt>
                <c:pt idx="9270">
                  <c:v>40012.4375</c:v>
                </c:pt>
                <c:pt idx="9271">
                  <c:v>40012.438194444527</c:v>
                </c:pt>
                <c:pt idx="9272">
                  <c:v>40012.438888888893</c:v>
                </c:pt>
                <c:pt idx="9273">
                  <c:v>40012.439583333326</c:v>
                </c:pt>
                <c:pt idx="9274">
                  <c:v>40012.440277777838</c:v>
                </c:pt>
                <c:pt idx="9275">
                  <c:v>40012.440972222219</c:v>
                </c:pt>
                <c:pt idx="9276">
                  <c:v>40012.441666666607</c:v>
                </c:pt>
                <c:pt idx="9277">
                  <c:v>40012.442361111105</c:v>
                </c:pt>
                <c:pt idx="9278">
                  <c:v>40012.443055555559</c:v>
                </c:pt>
                <c:pt idx="9279">
                  <c:v>40012.443749999999</c:v>
                </c:pt>
                <c:pt idx="9280">
                  <c:v>40012.444444444511</c:v>
                </c:pt>
                <c:pt idx="9281">
                  <c:v>40012.445138888892</c:v>
                </c:pt>
                <c:pt idx="9282">
                  <c:v>40012.445833333331</c:v>
                </c:pt>
                <c:pt idx="9283">
                  <c:v>40012.446527777793</c:v>
                </c:pt>
                <c:pt idx="9284">
                  <c:v>40012.447222222232</c:v>
                </c:pt>
                <c:pt idx="9285">
                  <c:v>40012.447916666664</c:v>
                </c:pt>
                <c:pt idx="9286">
                  <c:v>40012.448611111111</c:v>
                </c:pt>
                <c:pt idx="9287">
                  <c:v>40012.449305555558</c:v>
                </c:pt>
                <c:pt idx="9288">
                  <c:v>40012.450000000012</c:v>
                </c:pt>
                <c:pt idx="9289">
                  <c:v>40012.45069444456</c:v>
                </c:pt>
                <c:pt idx="9290">
                  <c:v>40012.451388888891</c:v>
                </c:pt>
                <c:pt idx="9291">
                  <c:v>40012.45208333333</c:v>
                </c:pt>
                <c:pt idx="9292">
                  <c:v>40012.452777777791</c:v>
                </c:pt>
                <c:pt idx="9293">
                  <c:v>40012.453472222223</c:v>
                </c:pt>
                <c:pt idx="9294">
                  <c:v>40012.45416666667</c:v>
                </c:pt>
                <c:pt idx="9295">
                  <c:v>40012.454861111109</c:v>
                </c:pt>
                <c:pt idx="9296">
                  <c:v>40012.455555555563</c:v>
                </c:pt>
                <c:pt idx="9297">
                  <c:v>40012.456250000076</c:v>
                </c:pt>
                <c:pt idx="9298">
                  <c:v>40012.456944444544</c:v>
                </c:pt>
                <c:pt idx="9299">
                  <c:v>40012.457638888969</c:v>
                </c:pt>
                <c:pt idx="9300">
                  <c:v>40012.458333333343</c:v>
                </c:pt>
                <c:pt idx="9301">
                  <c:v>40012.459027777782</c:v>
                </c:pt>
                <c:pt idx="9302">
                  <c:v>40012.459722222222</c:v>
                </c:pt>
                <c:pt idx="9303">
                  <c:v>40012.460416666654</c:v>
                </c:pt>
                <c:pt idx="9304">
                  <c:v>40012.461111111043</c:v>
                </c:pt>
                <c:pt idx="9305">
                  <c:v>40012.461805555555</c:v>
                </c:pt>
                <c:pt idx="9306">
                  <c:v>40012.462500000001</c:v>
                </c:pt>
                <c:pt idx="9307">
                  <c:v>40012.463194444441</c:v>
                </c:pt>
                <c:pt idx="9308">
                  <c:v>40012.463888888888</c:v>
                </c:pt>
                <c:pt idx="9309">
                  <c:v>40012.464583333334</c:v>
                </c:pt>
                <c:pt idx="9310">
                  <c:v>40012.465277777781</c:v>
                </c:pt>
                <c:pt idx="9311">
                  <c:v>40012.46597222222</c:v>
                </c:pt>
                <c:pt idx="9312">
                  <c:v>40012.466666666609</c:v>
                </c:pt>
                <c:pt idx="9313">
                  <c:v>40012.467361111034</c:v>
                </c:pt>
                <c:pt idx="9314">
                  <c:v>40012.468055555553</c:v>
                </c:pt>
                <c:pt idx="9315">
                  <c:v>40012.46875</c:v>
                </c:pt>
                <c:pt idx="9316">
                  <c:v>40012.469444444447</c:v>
                </c:pt>
                <c:pt idx="9317">
                  <c:v>40012.470138888893</c:v>
                </c:pt>
                <c:pt idx="9318">
                  <c:v>40012.470833333333</c:v>
                </c:pt>
                <c:pt idx="9319">
                  <c:v>40012.47152777778</c:v>
                </c:pt>
                <c:pt idx="9320">
                  <c:v>40012.472222222219</c:v>
                </c:pt>
                <c:pt idx="9321">
                  <c:v>40012.472916666666</c:v>
                </c:pt>
                <c:pt idx="9322">
                  <c:v>40012.473611111105</c:v>
                </c:pt>
                <c:pt idx="9323">
                  <c:v>40012.474305555559</c:v>
                </c:pt>
                <c:pt idx="9324">
                  <c:v>40012.475000000006</c:v>
                </c:pt>
                <c:pt idx="9325">
                  <c:v>40012.475694444511</c:v>
                </c:pt>
                <c:pt idx="9326">
                  <c:v>40012.476388888892</c:v>
                </c:pt>
                <c:pt idx="9327">
                  <c:v>40012.477083333324</c:v>
                </c:pt>
                <c:pt idx="9328">
                  <c:v>40012.477777777778</c:v>
                </c:pt>
                <c:pt idx="9329">
                  <c:v>40012.478472222232</c:v>
                </c:pt>
                <c:pt idx="9330">
                  <c:v>40012.479166666591</c:v>
                </c:pt>
                <c:pt idx="9331">
                  <c:v>40012.479861111104</c:v>
                </c:pt>
                <c:pt idx="9332">
                  <c:v>40012.480555555601</c:v>
                </c:pt>
                <c:pt idx="9333">
                  <c:v>40012.481250000012</c:v>
                </c:pt>
                <c:pt idx="9334">
                  <c:v>40012.481944444502</c:v>
                </c:pt>
                <c:pt idx="9335">
                  <c:v>40012.482638888985</c:v>
                </c:pt>
                <c:pt idx="9336">
                  <c:v>40012.48333333333</c:v>
                </c:pt>
                <c:pt idx="9337">
                  <c:v>40012.484027777791</c:v>
                </c:pt>
                <c:pt idx="9338">
                  <c:v>40012.484722222223</c:v>
                </c:pt>
                <c:pt idx="9339">
                  <c:v>40012.48541666667</c:v>
                </c:pt>
                <c:pt idx="9340">
                  <c:v>40012.486111111109</c:v>
                </c:pt>
                <c:pt idx="9341">
                  <c:v>40012.486805555563</c:v>
                </c:pt>
                <c:pt idx="9342">
                  <c:v>40012.487500000003</c:v>
                </c:pt>
                <c:pt idx="9343">
                  <c:v>40012.488194444544</c:v>
                </c:pt>
                <c:pt idx="9344">
                  <c:v>40012.488888888969</c:v>
                </c:pt>
                <c:pt idx="9345">
                  <c:v>40012.489583333336</c:v>
                </c:pt>
                <c:pt idx="9346">
                  <c:v>40012.490277777782</c:v>
                </c:pt>
                <c:pt idx="9347">
                  <c:v>40012.490972222222</c:v>
                </c:pt>
                <c:pt idx="9348">
                  <c:v>40012.491666666574</c:v>
                </c:pt>
                <c:pt idx="9349">
                  <c:v>40012.492361111043</c:v>
                </c:pt>
                <c:pt idx="9350">
                  <c:v>40012.493055555555</c:v>
                </c:pt>
                <c:pt idx="9351">
                  <c:v>40012.493749999994</c:v>
                </c:pt>
                <c:pt idx="9352">
                  <c:v>40012.494444444441</c:v>
                </c:pt>
                <c:pt idx="9353">
                  <c:v>40012.495138888888</c:v>
                </c:pt>
                <c:pt idx="9354">
                  <c:v>40012.495833333334</c:v>
                </c:pt>
                <c:pt idx="9355">
                  <c:v>40012.496527777781</c:v>
                </c:pt>
                <c:pt idx="9356">
                  <c:v>40012.49722222222</c:v>
                </c:pt>
                <c:pt idx="9357">
                  <c:v>40012.497916666609</c:v>
                </c:pt>
                <c:pt idx="9358">
                  <c:v>40012.498611111114</c:v>
                </c:pt>
                <c:pt idx="9359">
                  <c:v>40012.499305555524</c:v>
                </c:pt>
                <c:pt idx="9360">
                  <c:v>40012.5</c:v>
                </c:pt>
                <c:pt idx="9361">
                  <c:v>40012.500694444527</c:v>
                </c:pt>
                <c:pt idx="9362">
                  <c:v>40012.501388888886</c:v>
                </c:pt>
                <c:pt idx="9363">
                  <c:v>40012.502083333326</c:v>
                </c:pt>
                <c:pt idx="9364">
                  <c:v>40012.50277777778</c:v>
                </c:pt>
                <c:pt idx="9365">
                  <c:v>40012.503472222204</c:v>
                </c:pt>
                <c:pt idx="9366">
                  <c:v>40012.504166666607</c:v>
                </c:pt>
                <c:pt idx="9367">
                  <c:v>40012.504861111105</c:v>
                </c:pt>
                <c:pt idx="9368">
                  <c:v>40012.505555555559</c:v>
                </c:pt>
                <c:pt idx="9369">
                  <c:v>40012.506250000013</c:v>
                </c:pt>
                <c:pt idx="9370">
                  <c:v>40012.506944444511</c:v>
                </c:pt>
                <c:pt idx="9371">
                  <c:v>40012.507638888892</c:v>
                </c:pt>
                <c:pt idx="9372">
                  <c:v>40012.508333333331</c:v>
                </c:pt>
                <c:pt idx="9373">
                  <c:v>40012.509027777778</c:v>
                </c:pt>
                <c:pt idx="9374">
                  <c:v>40012.509722222225</c:v>
                </c:pt>
                <c:pt idx="9375">
                  <c:v>40012.510416666664</c:v>
                </c:pt>
                <c:pt idx="9376">
                  <c:v>40012.511111111104</c:v>
                </c:pt>
                <c:pt idx="9377">
                  <c:v>40012.511805555558</c:v>
                </c:pt>
                <c:pt idx="9378">
                  <c:v>40012.512500000012</c:v>
                </c:pt>
                <c:pt idx="9379">
                  <c:v>40012.513194444502</c:v>
                </c:pt>
                <c:pt idx="9380">
                  <c:v>40012.513888888891</c:v>
                </c:pt>
                <c:pt idx="9381">
                  <c:v>40012.51458333333</c:v>
                </c:pt>
                <c:pt idx="9382">
                  <c:v>40012.515277777791</c:v>
                </c:pt>
                <c:pt idx="9383">
                  <c:v>40012.515972222223</c:v>
                </c:pt>
                <c:pt idx="9384">
                  <c:v>40012.51666666667</c:v>
                </c:pt>
                <c:pt idx="9385">
                  <c:v>40012.517361111051</c:v>
                </c:pt>
                <c:pt idx="9386">
                  <c:v>40012.518055555563</c:v>
                </c:pt>
                <c:pt idx="9387">
                  <c:v>40012.518750000003</c:v>
                </c:pt>
                <c:pt idx="9388">
                  <c:v>40012.519444444442</c:v>
                </c:pt>
                <c:pt idx="9389">
                  <c:v>40012.520138888889</c:v>
                </c:pt>
                <c:pt idx="9390">
                  <c:v>40012.520833333336</c:v>
                </c:pt>
                <c:pt idx="9391">
                  <c:v>40012.521527777775</c:v>
                </c:pt>
                <c:pt idx="9392">
                  <c:v>40012.522222222222</c:v>
                </c:pt>
                <c:pt idx="9393">
                  <c:v>40012.522916666654</c:v>
                </c:pt>
                <c:pt idx="9394">
                  <c:v>40012.523611111043</c:v>
                </c:pt>
                <c:pt idx="9395">
                  <c:v>40012.524305555555</c:v>
                </c:pt>
                <c:pt idx="9396">
                  <c:v>40012.525000000001</c:v>
                </c:pt>
                <c:pt idx="9397">
                  <c:v>40012.525694444441</c:v>
                </c:pt>
                <c:pt idx="9398">
                  <c:v>40012.526388888888</c:v>
                </c:pt>
                <c:pt idx="9399">
                  <c:v>40012.527083333247</c:v>
                </c:pt>
                <c:pt idx="9400">
                  <c:v>40012.527777777774</c:v>
                </c:pt>
                <c:pt idx="9401">
                  <c:v>40012.52847222222</c:v>
                </c:pt>
                <c:pt idx="9402">
                  <c:v>40012.529166666573</c:v>
                </c:pt>
                <c:pt idx="9403">
                  <c:v>40012.529861111034</c:v>
                </c:pt>
                <c:pt idx="9404">
                  <c:v>40012.530555555553</c:v>
                </c:pt>
                <c:pt idx="9405">
                  <c:v>40012.53125</c:v>
                </c:pt>
                <c:pt idx="9406">
                  <c:v>40012.531944444447</c:v>
                </c:pt>
                <c:pt idx="9407">
                  <c:v>40012.532638888893</c:v>
                </c:pt>
                <c:pt idx="9408">
                  <c:v>40012.533333333326</c:v>
                </c:pt>
                <c:pt idx="9409">
                  <c:v>40012.53402777778</c:v>
                </c:pt>
                <c:pt idx="9410">
                  <c:v>40012.534722222204</c:v>
                </c:pt>
                <c:pt idx="9411">
                  <c:v>40012.535416666607</c:v>
                </c:pt>
                <c:pt idx="9412">
                  <c:v>40012.536111111105</c:v>
                </c:pt>
                <c:pt idx="9413">
                  <c:v>40012.536805555559</c:v>
                </c:pt>
                <c:pt idx="9414">
                  <c:v>40012.537499999999</c:v>
                </c:pt>
                <c:pt idx="9415">
                  <c:v>40012.538194444511</c:v>
                </c:pt>
                <c:pt idx="9416">
                  <c:v>40012.538888888892</c:v>
                </c:pt>
                <c:pt idx="9417">
                  <c:v>40012.539583333324</c:v>
                </c:pt>
                <c:pt idx="9418">
                  <c:v>40012.540277777793</c:v>
                </c:pt>
                <c:pt idx="9419">
                  <c:v>40012.540972222232</c:v>
                </c:pt>
                <c:pt idx="9420">
                  <c:v>40012.541666666591</c:v>
                </c:pt>
                <c:pt idx="9421">
                  <c:v>40012.542361111104</c:v>
                </c:pt>
                <c:pt idx="9422">
                  <c:v>40012.543055555558</c:v>
                </c:pt>
                <c:pt idx="9423">
                  <c:v>40012.543749999997</c:v>
                </c:pt>
                <c:pt idx="9424">
                  <c:v>40012.544444444502</c:v>
                </c:pt>
                <c:pt idx="9425">
                  <c:v>40012.545138888891</c:v>
                </c:pt>
                <c:pt idx="9426">
                  <c:v>40012.54583333333</c:v>
                </c:pt>
                <c:pt idx="9427">
                  <c:v>40012.546527777791</c:v>
                </c:pt>
                <c:pt idx="9428">
                  <c:v>40012.547222222223</c:v>
                </c:pt>
                <c:pt idx="9429">
                  <c:v>40012.54791666667</c:v>
                </c:pt>
                <c:pt idx="9430">
                  <c:v>40012.548611111109</c:v>
                </c:pt>
                <c:pt idx="9431">
                  <c:v>40012.549305555556</c:v>
                </c:pt>
                <c:pt idx="9432">
                  <c:v>40012.550000000003</c:v>
                </c:pt>
                <c:pt idx="9433">
                  <c:v>40012.550694444544</c:v>
                </c:pt>
                <c:pt idx="9434">
                  <c:v>40012.551388888889</c:v>
                </c:pt>
                <c:pt idx="9435">
                  <c:v>40012.552083333336</c:v>
                </c:pt>
                <c:pt idx="9436">
                  <c:v>40012.552777777782</c:v>
                </c:pt>
                <c:pt idx="9437">
                  <c:v>40012.553472222222</c:v>
                </c:pt>
                <c:pt idx="9438">
                  <c:v>40012.554166666654</c:v>
                </c:pt>
                <c:pt idx="9439">
                  <c:v>40012.554861111108</c:v>
                </c:pt>
                <c:pt idx="9440">
                  <c:v>40012.555555555562</c:v>
                </c:pt>
                <c:pt idx="9441">
                  <c:v>40012.55625000006</c:v>
                </c:pt>
                <c:pt idx="9442">
                  <c:v>40012.556944444535</c:v>
                </c:pt>
                <c:pt idx="9443">
                  <c:v>40012.557638888953</c:v>
                </c:pt>
                <c:pt idx="9444">
                  <c:v>40012.558333333342</c:v>
                </c:pt>
                <c:pt idx="9445">
                  <c:v>40012.559027777781</c:v>
                </c:pt>
                <c:pt idx="9446">
                  <c:v>40012.55972222222</c:v>
                </c:pt>
                <c:pt idx="9447">
                  <c:v>40012.560416666609</c:v>
                </c:pt>
                <c:pt idx="9448">
                  <c:v>40012.561111111034</c:v>
                </c:pt>
                <c:pt idx="9449">
                  <c:v>40012.561805555524</c:v>
                </c:pt>
                <c:pt idx="9450">
                  <c:v>40012.5625</c:v>
                </c:pt>
                <c:pt idx="9451">
                  <c:v>40012.563194444447</c:v>
                </c:pt>
                <c:pt idx="9452">
                  <c:v>40012.563888888886</c:v>
                </c:pt>
                <c:pt idx="9453">
                  <c:v>40012.564583333326</c:v>
                </c:pt>
                <c:pt idx="9454">
                  <c:v>40012.56527777778</c:v>
                </c:pt>
                <c:pt idx="9455">
                  <c:v>40012.565972222204</c:v>
                </c:pt>
                <c:pt idx="9456">
                  <c:v>40012.566666666607</c:v>
                </c:pt>
                <c:pt idx="9457">
                  <c:v>40012.567361111003</c:v>
                </c:pt>
                <c:pt idx="9458">
                  <c:v>40012.568055555559</c:v>
                </c:pt>
                <c:pt idx="9459">
                  <c:v>40012.568749999999</c:v>
                </c:pt>
                <c:pt idx="9460">
                  <c:v>40012.569444444445</c:v>
                </c:pt>
                <c:pt idx="9461">
                  <c:v>40012.570138888892</c:v>
                </c:pt>
                <c:pt idx="9462">
                  <c:v>40012.570833333331</c:v>
                </c:pt>
                <c:pt idx="9463">
                  <c:v>40012.571527777778</c:v>
                </c:pt>
                <c:pt idx="9464">
                  <c:v>40012.572222222232</c:v>
                </c:pt>
                <c:pt idx="9465">
                  <c:v>40012.572916666664</c:v>
                </c:pt>
                <c:pt idx="9466">
                  <c:v>40012.573611111104</c:v>
                </c:pt>
                <c:pt idx="9467">
                  <c:v>40012.574305555558</c:v>
                </c:pt>
                <c:pt idx="9468">
                  <c:v>40012.575000000004</c:v>
                </c:pt>
                <c:pt idx="9469">
                  <c:v>40012.575694444502</c:v>
                </c:pt>
                <c:pt idx="9470">
                  <c:v>40012.576388888891</c:v>
                </c:pt>
                <c:pt idx="9471">
                  <c:v>40012.577083333272</c:v>
                </c:pt>
                <c:pt idx="9472">
                  <c:v>40012.577777777777</c:v>
                </c:pt>
                <c:pt idx="9473">
                  <c:v>40012.578472222223</c:v>
                </c:pt>
                <c:pt idx="9474">
                  <c:v>40012.57916666659</c:v>
                </c:pt>
                <c:pt idx="9475">
                  <c:v>40012.579861111051</c:v>
                </c:pt>
                <c:pt idx="9476">
                  <c:v>40012.580555555563</c:v>
                </c:pt>
                <c:pt idx="9477">
                  <c:v>40012.581250000003</c:v>
                </c:pt>
                <c:pt idx="9478">
                  <c:v>40012.581944444442</c:v>
                </c:pt>
                <c:pt idx="9479">
                  <c:v>40012.582638888969</c:v>
                </c:pt>
                <c:pt idx="9480">
                  <c:v>40012.583333333336</c:v>
                </c:pt>
                <c:pt idx="9481">
                  <c:v>40012.584027777782</c:v>
                </c:pt>
                <c:pt idx="9482">
                  <c:v>40012.584722222222</c:v>
                </c:pt>
                <c:pt idx="9483">
                  <c:v>40012.585416666654</c:v>
                </c:pt>
                <c:pt idx="9484">
                  <c:v>40012.586111111108</c:v>
                </c:pt>
                <c:pt idx="9485">
                  <c:v>40012.586805555562</c:v>
                </c:pt>
                <c:pt idx="9486">
                  <c:v>40012.587500000001</c:v>
                </c:pt>
                <c:pt idx="9487">
                  <c:v>40012.588194444535</c:v>
                </c:pt>
                <c:pt idx="9488">
                  <c:v>40012.588888888953</c:v>
                </c:pt>
                <c:pt idx="9489">
                  <c:v>40012.589583333334</c:v>
                </c:pt>
                <c:pt idx="9490">
                  <c:v>40012.590277777781</c:v>
                </c:pt>
                <c:pt idx="9491">
                  <c:v>40012.59097222222</c:v>
                </c:pt>
                <c:pt idx="9492">
                  <c:v>40012.591666666573</c:v>
                </c:pt>
                <c:pt idx="9493">
                  <c:v>40012.592361111034</c:v>
                </c:pt>
                <c:pt idx="9494">
                  <c:v>40012.593055555524</c:v>
                </c:pt>
                <c:pt idx="9495">
                  <c:v>40012.593749999985</c:v>
                </c:pt>
                <c:pt idx="9496">
                  <c:v>40012.594444444447</c:v>
                </c:pt>
                <c:pt idx="9497">
                  <c:v>40012.595138888886</c:v>
                </c:pt>
                <c:pt idx="9498">
                  <c:v>40012.595833333326</c:v>
                </c:pt>
                <c:pt idx="9499">
                  <c:v>40012.59652777778</c:v>
                </c:pt>
                <c:pt idx="9500">
                  <c:v>40012.597222222204</c:v>
                </c:pt>
                <c:pt idx="9501">
                  <c:v>40012.597916666607</c:v>
                </c:pt>
                <c:pt idx="9502">
                  <c:v>40012.598611111105</c:v>
                </c:pt>
                <c:pt idx="9503">
                  <c:v>40012.599305555501</c:v>
                </c:pt>
                <c:pt idx="9504">
                  <c:v>40012.6</c:v>
                </c:pt>
                <c:pt idx="9505">
                  <c:v>40012.600694444511</c:v>
                </c:pt>
                <c:pt idx="9506">
                  <c:v>40012.601388888885</c:v>
                </c:pt>
                <c:pt idx="9507">
                  <c:v>40012.602083333324</c:v>
                </c:pt>
                <c:pt idx="9508">
                  <c:v>40012.602777777778</c:v>
                </c:pt>
                <c:pt idx="9509">
                  <c:v>40012.603472222225</c:v>
                </c:pt>
                <c:pt idx="9510">
                  <c:v>40012.604166666591</c:v>
                </c:pt>
                <c:pt idx="9511">
                  <c:v>40012.604861111104</c:v>
                </c:pt>
                <c:pt idx="9512">
                  <c:v>40012.605555555558</c:v>
                </c:pt>
                <c:pt idx="9513">
                  <c:v>40012.606250000012</c:v>
                </c:pt>
                <c:pt idx="9514">
                  <c:v>40012.606944444502</c:v>
                </c:pt>
                <c:pt idx="9515">
                  <c:v>40012.607638888891</c:v>
                </c:pt>
                <c:pt idx="9516">
                  <c:v>40012.60833333333</c:v>
                </c:pt>
                <c:pt idx="9517">
                  <c:v>40012.609027777777</c:v>
                </c:pt>
                <c:pt idx="9518">
                  <c:v>40012.609722222194</c:v>
                </c:pt>
                <c:pt idx="9519">
                  <c:v>40012.61041666667</c:v>
                </c:pt>
                <c:pt idx="9520">
                  <c:v>40012.611111111051</c:v>
                </c:pt>
                <c:pt idx="9521">
                  <c:v>40012.611805555556</c:v>
                </c:pt>
                <c:pt idx="9522">
                  <c:v>40012.612500000003</c:v>
                </c:pt>
                <c:pt idx="9523">
                  <c:v>40012.613194444442</c:v>
                </c:pt>
                <c:pt idx="9524">
                  <c:v>40012.613888888889</c:v>
                </c:pt>
                <c:pt idx="9525">
                  <c:v>40012.614583333336</c:v>
                </c:pt>
                <c:pt idx="9526">
                  <c:v>40012.615277777782</c:v>
                </c:pt>
                <c:pt idx="9527">
                  <c:v>40012.615972222222</c:v>
                </c:pt>
                <c:pt idx="9528">
                  <c:v>40012.616666666654</c:v>
                </c:pt>
                <c:pt idx="9529">
                  <c:v>40012.617361111043</c:v>
                </c:pt>
                <c:pt idx="9530">
                  <c:v>40012.618055555562</c:v>
                </c:pt>
                <c:pt idx="9531">
                  <c:v>40012.618750000001</c:v>
                </c:pt>
                <c:pt idx="9532">
                  <c:v>40012.619444444441</c:v>
                </c:pt>
                <c:pt idx="9533">
                  <c:v>40012.620138888888</c:v>
                </c:pt>
                <c:pt idx="9534">
                  <c:v>40012.620833333334</c:v>
                </c:pt>
                <c:pt idx="9535">
                  <c:v>40012.621527777774</c:v>
                </c:pt>
                <c:pt idx="9536">
                  <c:v>40012.62222222222</c:v>
                </c:pt>
                <c:pt idx="9537">
                  <c:v>40012.622916666609</c:v>
                </c:pt>
                <c:pt idx="9538">
                  <c:v>40012.623611111034</c:v>
                </c:pt>
                <c:pt idx="9539">
                  <c:v>40012.624305555524</c:v>
                </c:pt>
                <c:pt idx="9540">
                  <c:v>40012.624999999993</c:v>
                </c:pt>
                <c:pt idx="9541">
                  <c:v>40012.625694444447</c:v>
                </c:pt>
                <c:pt idx="9542">
                  <c:v>40012.626388888886</c:v>
                </c:pt>
                <c:pt idx="9543">
                  <c:v>40012.627083333224</c:v>
                </c:pt>
                <c:pt idx="9544">
                  <c:v>40012.627777777714</c:v>
                </c:pt>
                <c:pt idx="9545">
                  <c:v>40012.628472222204</c:v>
                </c:pt>
                <c:pt idx="9546">
                  <c:v>40012.629166666564</c:v>
                </c:pt>
                <c:pt idx="9547">
                  <c:v>40012.629861111003</c:v>
                </c:pt>
                <c:pt idx="9548">
                  <c:v>40012.630555555559</c:v>
                </c:pt>
                <c:pt idx="9549">
                  <c:v>40012.631249999999</c:v>
                </c:pt>
                <c:pt idx="9550">
                  <c:v>40012.631944444445</c:v>
                </c:pt>
                <c:pt idx="9551">
                  <c:v>40012.632638888892</c:v>
                </c:pt>
                <c:pt idx="9552">
                  <c:v>40012.633333333324</c:v>
                </c:pt>
                <c:pt idx="9553">
                  <c:v>40012.634027777778</c:v>
                </c:pt>
                <c:pt idx="9554">
                  <c:v>40012.634722222225</c:v>
                </c:pt>
                <c:pt idx="9555">
                  <c:v>40012.635416666591</c:v>
                </c:pt>
                <c:pt idx="9556">
                  <c:v>40012.636111111104</c:v>
                </c:pt>
                <c:pt idx="9557">
                  <c:v>40012.636805555558</c:v>
                </c:pt>
                <c:pt idx="9558">
                  <c:v>40012.637499999997</c:v>
                </c:pt>
                <c:pt idx="9559">
                  <c:v>40012.638194444502</c:v>
                </c:pt>
                <c:pt idx="9560">
                  <c:v>40012.638888888891</c:v>
                </c:pt>
                <c:pt idx="9561">
                  <c:v>40012.639583333272</c:v>
                </c:pt>
                <c:pt idx="9562">
                  <c:v>40012.640277777791</c:v>
                </c:pt>
                <c:pt idx="9563">
                  <c:v>40012.640972222223</c:v>
                </c:pt>
                <c:pt idx="9564">
                  <c:v>40012.64166666659</c:v>
                </c:pt>
                <c:pt idx="9565">
                  <c:v>40012.642361111051</c:v>
                </c:pt>
                <c:pt idx="9566">
                  <c:v>40012.643055555556</c:v>
                </c:pt>
                <c:pt idx="9567">
                  <c:v>40012.643749999996</c:v>
                </c:pt>
                <c:pt idx="9568">
                  <c:v>40012.644444444442</c:v>
                </c:pt>
                <c:pt idx="9569">
                  <c:v>40012.645138888889</c:v>
                </c:pt>
                <c:pt idx="9570">
                  <c:v>40012.645833333336</c:v>
                </c:pt>
                <c:pt idx="9571">
                  <c:v>40012.646527777782</c:v>
                </c:pt>
                <c:pt idx="9572">
                  <c:v>40012.647222222222</c:v>
                </c:pt>
                <c:pt idx="9573">
                  <c:v>40012.647916666654</c:v>
                </c:pt>
                <c:pt idx="9574">
                  <c:v>40012.648611111108</c:v>
                </c:pt>
                <c:pt idx="9575">
                  <c:v>40012.649305555555</c:v>
                </c:pt>
                <c:pt idx="9576">
                  <c:v>40012.65</c:v>
                </c:pt>
                <c:pt idx="9577">
                  <c:v>40012.650694444535</c:v>
                </c:pt>
                <c:pt idx="9578">
                  <c:v>40012.651388888888</c:v>
                </c:pt>
                <c:pt idx="9579">
                  <c:v>40012.652083333334</c:v>
                </c:pt>
                <c:pt idx="9580">
                  <c:v>40012.652777777781</c:v>
                </c:pt>
                <c:pt idx="9581">
                  <c:v>40012.65347222222</c:v>
                </c:pt>
                <c:pt idx="9582">
                  <c:v>40012.654166666609</c:v>
                </c:pt>
                <c:pt idx="9583">
                  <c:v>40012.654861111114</c:v>
                </c:pt>
                <c:pt idx="9584">
                  <c:v>40012.655555555553</c:v>
                </c:pt>
                <c:pt idx="9585">
                  <c:v>40012.656250000058</c:v>
                </c:pt>
                <c:pt idx="9586">
                  <c:v>40012.656944444527</c:v>
                </c:pt>
                <c:pt idx="9587">
                  <c:v>40012.657638888893</c:v>
                </c:pt>
                <c:pt idx="9588">
                  <c:v>40012.658333333333</c:v>
                </c:pt>
                <c:pt idx="9589">
                  <c:v>40012.65902777778</c:v>
                </c:pt>
                <c:pt idx="9590">
                  <c:v>40012.659722222204</c:v>
                </c:pt>
                <c:pt idx="9591">
                  <c:v>40012.660416666607</c:v>
                </c:pt>
                <c:pt idx="9592">
                  <c:v>40012.661111111003</c:v>
                </c:pt>
                <c:pt idx="9593">
                  <c:v>40012.661805555501</c:v>
                </c:pt>
                <c:pt idx="9594">
                  <c:v>40012.662499999999</c:v>
                </c:pt>
                <c:pt idx="9595">
                  <c:v>40012.663194444445</c:v>
                </c:pt>
                <c:pt idx="9596">
                  <c:v>40012.663888888885</c:v>
                </c:pt>
                <c:pt idx="9597">
                  <c:v>40012.664583333324</c:v>
                </c:pt>
                <c:pt idx="9598">
                  <c:v>40012.665277777778</c:v>
                </c:pt>
                <c:pt idx="9599">
                  <c:v>40012.665972222225</c:v>
                </c:pt>
                <c:pt idx="9600">
                  <c:v>40012.666666666591</c:v>
                </c:pt>
                <c:pt idx="9601">
                  <c:v>40012.667361111002</c:v>
                </c:pt>
                <c:pt idx="9602">
                  <c:v>40012.668055555558</c:v>
                </c:pt>
                <c:pt idx="9603">
                  <c:v>40012.668749999997</c:v>
                </c:pt>
                <c:pt idx="9604">
                  <c:v>40012.669444444444</c:v>
                </c:pt>
                <c:pt idx="9605">
                  <c:v>40012.670138888891</c:v>
                </c:pt>
                <c:pt idx="9606">
                  <c:v>40012.67083333333</c:v>
                </c:pt>
                <c:pt idx="9607">
                  <c:v>40012.671527777777</c:v>
                </c:pt>
                <c:pt idx="9608">
                  <c:v>40012.672222222223</c:v>
                </c:pt>
                <c:pt idx="9609">
                  <c:v>40012.67291666667</c:v>
                </c:pt>
                <c:pt idx="9610">
                  <c:v>40012.673611111051</c:v>
                </c:pt>
                <c:pt idx="9611">
                  <c:v>40012.674305555556</c:v>
                </c:pt>
                <c:pt idx="9612">
                  <c:v>40012.675000000003</c:v>
                </c:pt>
                <c:pt idx="9613">
                  <c:v>40012.675694444442</c:v>
                </c:pt>
                <c:pt idx="9614">
                  <c:v>40012.676388888889</c:v>
                </c:pt>
                <c:pt idx="9615">
                  <c:v>40012.67708333327</c:v>
                </c:pt>
                <c:pt idx="9616">
                  <c:v>40012.677777777775</c:v>
                </c:pt>
                <c:pt idx="9617">
                  <c:v>40012.678472222222</c:v>
                </c:pt>
                <c:pt idx="9618">
                  <c:v>40012.679166666574</c:v>
                </c:pt>
                <c:pt idx="9619">
                  <c:v>40012.679861111043</c:v>
                </c:pt>
                <c:pt idx="9620">
                  <c:v>40012.680555555562</c:v>
                </c:pt>
                <c:pt idx="9621">
                  <c:v>40012.681250000001</c:v>
                </c:pt>
                <c:pt idx="9622">
                  <c:v>40012.681944444441</c:v>
                </c:pt>
                <c:pt idx="9623">
                  <c:v>40012.682638888953</c:v>
                </c:pt>
                <c:pt idx="9624">
                  <c:v>40012.683333333334</c:v>
                </c:pt>
                <c:pt idx="9625">
                  <c:v>40012.684027777781</c:v>
                </c:pt>
                <c:pt idx="9626">
                  <c:v>40012.68472222222</c:v>
                </c:pt>
                <c:pt idx="9627">
                  <c:v>40012.685416666609</c:v>
                </c:pt>
                <c:pt idx="9628">
                  <c:v>40012.686111111114</c:v>
                </c:pt>
                <c:pt idx="9629">
                  <c:v>40012.686805555553</c:v>
                </c:pt>
                <c:pt idx="9630">
                  <c:v>40012.6875</c:v>
                </c:pt>
                <c:pt idx="9631">
                  <c:v>40012.688194444527</c:v>
                </c:pt>
                <c:pt idx="9632">
                  <c:v>40012.688888888893</c:v>
                </c:pt>
                <c:pt idx="9633">
                  <c:v>40012.689583333326</c:v>
                </c:pt>
                <c:pt idx="9634">
                  <c:v>40012.69027777778</c:v>
                </c:pt>
                <c:pt idx="9635">
                  <c:v>40012.690972222204</c:v>
                </c:pt>
                <c:pt idx="9636">
                  <c:v>40012.691666666564</c:v>
                </c:pt>
                <c:pt idx="9637">
                  <c:v>40012.692361111003</c:v>
                </c:pt>
                <c:pt idx="9638">
                  <c:v>40012.693055555501</c:v>
                </c:pt>
                <c:pt idx="9639">
                  <c:v>40012.693749999984</c:v>
                </c:pt>
                <c:pt idx="9640">
                  <c:v>40012.694444444445</c:v>
                </c:pt>
                <c:pt idx="9641">
                  <c:v>40012.695138888885</c:v>
                </c:pt>
                <c:pt idx="9642">
                  <c:v>40012.695833333324</c:v>
                </c:pt>
                <c:pt idx="9643">
                  <c:v>40012.696527777778</c:v>
                </c:pt>
                <c:pt idx="9644">
                  <c:v>40012.697222222225</c:v>
                </c:pt>
                <c:pt idx="9645">
                  <c:v>40012.697916666591</c:v>
                </c:pt>
                <c:pt idx="9646">
                  <c:v>40012.698611111104</c:v>
                </c:pt>
                <c:pt idx="9647">
                  <c:v>40012.699305555485</c:v>
                </c:pt>
                <c:pt idx="9648">
                  <c:v>40012.699999999997</c:v>
                </c:pt>
                <c:pt idx="9649">
                  <c:v>40012.700694444502</c:v>
                </c:pt>
                <c:pt idx="9650">
                  <c:v>40012.701388888876</c:v>
                </c:pt>
                <c:pt idx="9651">
                  <c:v>40012.702083333272</c:v>
                </c:pt>
                <c:pt idx="9652">
                  <c:v>40012.702777777777</c:v>
                </c:pt>
                <c:pt idx="9653">
                  <c:v>40012.703472222194</c:v>
                </c:pt>
                <c:pt idx="9654">
                  <c:v>40012.70416666659</c:v>
                </c:pt>
                <c:pt idx="9655">
                  <c:v>40012.704861111051</c:v>
                </c:pt>
                <c:pt idx="9656">
                  <c:v>40012.705555555556</c:v>
                </c:pt>
                <c:pt idx="9657">
                  <c:v>40012.706250000003</c:v>
                </c:pt>
                <c:pt idx="9658">
                  <c:v>40012.706944444442</c:v>
                </c:pt>
                <c:pt idx="9659">
                  <c:v>40012.707638888889</c:v>
                </c:pt>
                <c:pt idx="9660">
                  <c:v>40012.708333333336</c:v>
                </c:pt>
                <c:pt idx="9661">
                  <c:v>40012.709027777775</c:v>
                </c:pt>
                <c:pt idx="9662">
                  <c:v>40012.709722222186</c:v>
                </c:pt>
                <c:pt idx="9663">
                  <c:v>40012.710416666654</c:v>
                </c:pt>
                <c:pt idx="9664">
                  <c:v>40012.711111111043</c:v>
                </c:pt>
                <c:pt idx="9665">
                  <c:v>40012.711805555555</c:v>
                </c:pt>
                <c:pt idx="9666">
                  <c:v>40012.712500000001</c:v>
                </c:pt>
                <c:pt idx="9667">
                  <c:v>40012.713194444441</c:v>
                </c:pt>
                <c:pt idx="9668">
                  <c:v>40012.713888888888</c:v>
                </c:pt>
                <c:pt idx="9669">
                  <c:v>40012.714583333334</c:v>
                </c:pt>
                <c:pt idx="9670">
                  <c:v>40012.715277777781</c:v>
                </c:pt>
                <c:pt idx="9671">
                  <c:v>40012.71597222222</c:v>
                </c:pt>
                <c:pt idx="9672">
                  <c:v>40012.716666666609</c:v>
                </c:pt>
                <c:pt idx="9673">
                  <c:v>40012.717361111034</c:v>
                </c:pt>
                <c:pt idx="9674">
                  <c:v>40012.718055555553</c:v>
                </c:pt>
                <c:pt idx="9675">
                  <c:v>40012.71875</c:v>
                </c:pt>
                <c:pt idx="9676">
                  <c:v>40012.719444444447</c:v>
                </c:pt>
                <c:pt idx="9677">
                  <c:v>40012.720138888886</c:v>
                </c:pt>
                <c:pt idx="9678">
                  <c:v>40012.720833333326</c:v>
                </c:pt>
                <c:pt idx="9679">
                  <c:v>40012.721527777714</c:v>
                </c:pt>
                <c:pt idx="9680">
                  <c:v>40012.722222222204</c:v>
                </c:pt>
                <c:pt idx="9681">
                  <c:v>40012.722916666607</c:v>
                </c:pt>
                <c:pt idx="9682">
                  <c:v>40012.723611111003</c:v>
                </c:pt>
                <c:pt idx="9683">
                  <c:v>40012.724305555501</c:v>
                </c:pt>
                <c:pt idx="9684">
                  <c:v>40012.724999999999</c:v>
                </c:pt>
                <c:pt idx="9685">
                  <c:v>40012.725694444445</c:v>
                </c:pt>
                <c:pt idx="9686">
                  <c:v>40012.726388888885</c:v>
                </c:pt>
                <c:pt idx="9687">
                  <c:v>40012.727083333215</c:v>
                </c:pt>
                <c:pt idx="9688">
                  <c:v>40012.727777777713</c:v>
                </c:pt>
                <c:pt idx="9689">
                  <c:v>40012.728472222225</c:v>
                </c:pt>
                <c:pt idx="9690">
                  <c:v>40012.729166666562</c:v>
                </c:pt>
                <c:pt idx="9691">
                  <c:v>40012.729861111002</c:v>
                </c:pt>
                <c:pt idx="9692">
                  <c:v>40012.730555555558</c:v>
                </c:pt>
                <c:pt idx="9693">
                  <c:v>40012.731249999997</c:v>
                </c:pt>
                <c:pt idx="9694">
                  <c:v>40012.731944444444</c:v>
                </c:pt>
                <c:pt idx="9695">
                  <c:v>40012.732638888891</c:v>
                </c:pt>
                <c:pt idx="9696">
                  <c:v>40012.733333333272</c:v>
                </c:pt>
                <c:pt idx="9697">
                  <c:v>40012.734027777777</c:v>
                </c:pt>
                <c:pt idx="9698">
                  <c:v>40012.734722222194</c:v>
                </c:pt>
                <c:pt idx="9699">
                  <c:v>40012.73541666659</c:v>
                </c:pt>
                <c:pt idx="9700">
                  <c:v>40012.736111111051</c:v>
                </c:pt>
                <c:pt idx="9701">
                  <c:v>40012.736805555556</c:v>
                </c:pt>
                <c:pt idx="9702">
                  <c:v>40012.737499999996</c:v>
                </c:pt>
                <c:pt idx="9703">
                  <c:v>40012.738194444442</c:v>
                </c:pt>
                <c:pt idx="9704">
                  <c:v>40012.738888888889</c:v>
                </c:pt>
                <c:pt idx="9705">
                  <c:v>40012.73958333327</c:v>
                </c:pt>
                <c:pt idx="9706">
                  <c:v>40012.740277777782</c:v>
                </c:pt>
                <c:pt idx="9707">
                  <c:v>40012.740972222222</c:v>
                </c:pt>
                <c:pt idx="9708">
                  <c:v>40012.741666666574</c:v>
                </c:pt>
                <c:pt idx="9709">
                  <c:v>40012.742361111043</c:v>
                </c:pt>
                <c:pt idx="9710">
                  <c:v>40012.743055555555</c:v>
                </c:pt>
                <c:pt idx="9711">
                  <c:v>40012.743749999994</c:v>
                </c:pt>
                <c:pt idx="9712">
                  <c:v>40012.744444444441</c:v>
                </c:pt>
                <c:pt idx="9713">
                  <c:v>40012.745138888888</c:v>
                </c:pt>
                <c:pt idx="9714">
                  <c:v>40012.745833333334</c:v>
                </c:pt>
                <c:pt idx="9715">
                  <c:v>40012.746527777781</c:v>
                </c:pt>
                <c:pt idx="9716">
                  <c:v>40012.74722222222</c:v>
                </c:pt>
                <c:pt idx="9717">
                  <c:v>40012.747916666609</c:v>
                </c:pt>
                <c:pt idx="9718">
                  <c:v>40012.748611111114</c:v>
                </c:pt>
                <c:pt idx="9719">
                  <c:v>40012.749305555524</c:v>
                </c:pt>
                <c:pt idx="9720">
                  <c:v>40012.75</c:v>
                </c:pt>
                <c:pt idx="9721">
                  <c:v>40012.750694444527</c:v>
                </c:pt>
                <c:pt idx="9722">
                  <c:v>40012.751388888886</c:v>
                </c:pt>
                <c:pt idx="9723">
                  <c:v>40012.752083333326</c:v>
                </c:pt>
                <c:pt idx="9724">
                  <c:v>40012.75277777778</c:v>
                </c:pt>
                <c:pt idx="9725">
                  <c:v>40012.753472222204</c:v>
                </c:pt>
                <c:pt idx="9726">
                  <c:v>40012.754166666607</c:v>
                </c:pt>
                <c:pt idx="9727">
                  <c:v>40012.754861111105</c:v>
                </c:pt>
                <c:pt idx="9728">
                  <c:v>40012.755555555559</c:v>
                </c:pt>
                <c:pt idx="9729">
                  <c:v>40012.756250000013</c:v>
                </c:pt>
                <c:pt idx="9730">
                  <c:v>40012.756944444511</c:v>
                </c:pt>
                <c:pt idx="9731">
                  <c:v>40012.757638888892</c:v>
                </c:pt>
                <c:pt idx="9732">
                  <c:v>40012.758333333331</c:v>
                </c:pt>
                <c:pt idx="9733">
                  <c:v>40012.759027777778</c:v>
                </c:pt>
                <c:pt idx="9734">
                  <c:v>40012.759722222225</c:v>
                </c:pt>
                <c:pt idx="9735">
                  <c:v>40012.760416666591</c:v>
                </c:pt>
                <c:pt idx="9736">
                  <c:v>40012.761111111002</c:v>
                </c:pt>
                <c:pt idx="9737">
                  <c:v>40012.761805555485</c:v>
                </c:pt>
                <c:pt idx="9738">
                  <c:v>40012.762499999997</c:v>
                </c:pt>
                <c:pt idx="9739">
                  <c:v>40012.763194444444</c:v>
                </c:pt>
                <c:pt idx="9740">
                  <c:v>40012.763888888876</c:v>
                </c:pt>
                <c:pt idx="9741">
                  <c:v>40012.764583333272</c:v>
                </c:pt>
                <c:pt idx="9742">
                  <c:v>40012.765277777777</c:v>
                </c:pt>
                <c:pt idx="9743">
                  <c:v>40012.765972222194</c:v>
                </c:pt>
                <c:pt idx="9744">
                  <c:v>40012.76666666659</c:v>
                </c:pt>
                <c:pt idx="9745">
                  <c:v>40012.767361110993</c:v>
                </c:pt>
                <c:pt idx="9746">
                  <c:v>40012.768055555556</c:v>
                </c:pt>
                <c:pt idx="9747">
                  <c:v>40012.768749999996</c:v>
                </c:pt>
                <c:pt idx="9748">
                  <c:v>40012.769444444435</c:v>
                </c:pt>
                <c:pt idx="9749">
                  <c:v>40012.770138888889</c:v>
                </c:pt>
                <c:pt idx="9750">
                  <c:v>40012.770833333336</c:v>
                </c:pt>
                <c:pt idx="9751">
                  <c:v>40012.771527777775</c:v>
                </c:pt>
                <c:pt idx="9752">
                  <c:v>40012.772222222222</c:v>
                </c:pt>
                <c:pt idx="9753">
                  <c:v>40012.772916666654</c:v>
                </c:pt>
                <c:pt idx="9754">
                  <c:v>40012.773611111043</c:v>
                </c:pt>
                <c:pt idx="9755">
                  <c:v>40012.774305555555</c:v>
                </c:pt>
                <c:pt idx="9756">
                  <c:v>40012.775000000001</c:v>
                </c:pt>
                <c:pt idx="9757">
                  <c:v>40012.775694444441</c:v>
                </c:pt>
                <c:pt idx="9758">
                  <c:v>40012.776388888888</c:v>
                </c:pt>
                <c:pt idx="9759">
                  <c:v>40012.777083333247</c:v>
                </c:pt>
                <c:pt idx="9760">
                  <c:v>40012.777777777774</c:v>
                </c:pt>
                <c:pt idx="9761">
                  <c:v>40012.77847222222</c:v>
                </c:pt>
                <c:pt idx="9762">
                  <c:v>40012.779166666573</c:v>
                </c:pt>
                <c:pt idx="9763">
                  <c:v>40012.779861111034</c:v>
                </c:pt>
                <c:pt idx="9764">
                  <c:v>40012.780555555553</c:v>
                </c:pt>
                <c:pt idx="9765">
                  <c:v>40012.78125</c:v>
                </c:pt>
                <c:pt idx="9766">
                  <c:v>40012.781944444447</c:v>
                </c:pt>
                <c:pt idx="9767">
                  <c:v>40012.782638888893</c:v>
                </c:pt>
                <c:pt idx="9768">
                  <c:v>40012.783333333326</c:v>
                </c:pt>
                <c:pt idx="9769">
                  <c:v>40012.78402777778</c:v>
                </c:pt>
                <c:pt idx="9770">
                  <c:v>40012.784722222204</c:v>
                </c:pt>
                <c:pt idx="9771">
                  <c:v>40012.785416666607</c:v>
                </c:pt>
                <c:pt idx="9772">
                  <c:v>40012.786111111105</c:v>
                </c:pt>
                <c:pt idx="9773">
                  <c:v>40012.786805555559</c:v>
                </c:pt>
                <c:pt idx="9774">
                  <c:v>40012.787499999999</c:v>
                </c:pt>
                <c:pt idx="9775">
                  <c:v>40012.788194444511</c:v>
                </c:pt>
                <c:pt idx="9776">
                  <c:v>40012.788888888892</c:v>
                </c:pt>
                <c:pt idx="9777">
                  <c:v>40012.789583333324</c:v>
                </c:pt>
                <c:pt idx="9778">
                  <c:v>40012.790277777778</c:v>
                </c:pt>
                <c:pt idx="9779">
                  <c:v>40012.790972222225</c:v>
                </c:pt>
                <c:pt idx="9780">
                  <c:v>40012.791666666562</c:v>
                </c:pt>
                <c:pt idx="9781">
                  <c:v>40012.792361111002</c:v>
                </c:pt>
                <c:pt idx="9782">
                  <c:v>40012.793055555485</c:v>
                </c:pt>
                <c:pt idx="9783">
                  <c:v>40012.793749999975</c:v>
                </c:pt>
                <c:pt idx="9784">
                  <c:v>40012.794444444444</c:v>
                </c:pt>
                <c:pt idx="9785">
                  <c:v>40012.795138888876</c:v>
                </c:pt>
                <c:pt idx="9786">
                  <c:v>40012.795833333272</c:v>
                </c:pt>
                <c:pt idx="9787">
                  <c:v>40012.796527777777</c:v>
                </c:pt>
                <c:pt idx="9788">
                  <c:v>40012.797222222194</c:v>
                </c:pt>
                <c:pt idx="9789">
                  <c:v>40012.79791666659</c:v>
                </c:pt>
                <c:pt idx="9790">
                  <c:v>40012.798611111051</c:v>
                </c:pt>
                <c:pt idx="9791">
                  <c:v>40012.799305555469</c:v>
                </c:pt>
                <c:pt idx="9792">
                  <c:v>40012.800000000003</c:v>
                </c:pt>
                <c:pt idx="9793">
                  <c:v>40012.800694444544</c:v>
                </c:pt>
                <c:pt idx="9794">
                  <c:v>40012.801388888889</c:v>
                </c:pt>
                <c:pt idx="9795">
                  <c:v>40012.802083333336</c:v>
                </c:pt>
                <c:pt idx="9796">
                  <c:v>40012.802777777782</c:v>
                </c:pt>
                <c:pt idx="9797">
                  <c:v>40012.803472222222</c:v>
                </c:pt>
                <c:pt idx="9798">
                  <c:v>40012.804166666654</c:v>
                </c:pt>
                <c:pt idx="9799">
                  <c:v>40012.804861111108</c:v>
                </c:pt>
                <c:pt idx="9800">
                  <c:v>40012.805555555562</c:v>
                </c:pt>
                <c:pt idx="9801">
                  <c:v>40012.80625000006</c:v>
                </c:pt>
                <c:pt idx="9802">
                  <c:v>40012.806944444535</c:v>
                </c:pt>
                <c:pt idx="9803">
                  <c:v>40012.807638888953</c:v>
                </c:pt>
                <c:pt idx="9804">
                  <c:v>40012.808333333342</c:v>
                </c:pt>
                <c:pt idx="9805">
                  <c:v>40012.809027777781</c:v>
                </c:pt>
                <c:pt idx="9806">
                  <c:v>40012.80972222222</c:v>
                </c:pt>
                <c:pt idx="9807">
                  <c:v>40012.810416666667</c:v>
                </c:pt>
                <c:pt idx="9808">
                  <c:v>40012.811111111114</c:v>
                </c:pt>
                <c:pt idx="9809">
                  <c:v>40012.811805555553</c:v>
                </c:pt>
                <c:pt idx="9810">
                  <c:v>40012.812500000058</c:v>
                </c:pt>
                <c:pt idx="9811">
                  <c:v>40012.813194444527</c:v>
                </c:pt>
                <c:pt idx="9812">
                  <c:v>40012.813888888893</c:v>
                </c:pt>
                <c:pt idx="9813">
                  <c:v>40012.814583333333</c:v>
                </c:pt>
                <c:pt idx="9814">
                  <c:v>40012.815277777838</c:v>
                </c:pt>
                <c:pt idx="9815">
                  <c:v>40012.815972222219</c:v>
                </c:pt>
                <c:pt idx="9816">
                  <c:v>40012.816666666666</c:v>
                </c:pt>
                <c:pt idx="9817">
                  <c:v>40012.817361111105</c:v>
                </c:pt>
                <c:pt idx="9818">
                  <c:v>40012.818055555603</c:v>
                </c:pt>
                <c:pt idx="9819">
                  <c:v>40012.818750000013</c:v>
                </c:pt>
                <c:pt idx="9820">
                  <c:v>40012.819444444511</c:v>
                </c:pt>
                <c:pt idx="9821">
                  <c:v>40012.820138888892</c:v>
                </c:pt>
                <c:pt idx="9822">
                  <c:v>40012.820833333331</c:v>
                </c:pt>
                <c:pt idx="9823">
                  <c:v>40012.821527777778</c:v>
                </c:pt>
                <c:pt idx="9824">
                  <c:v>40012.822222222232</c:v>
                </c:pt>
                <c:pt idx="9825">
                  <c:v>40012.822916666664</c:v>
                </c:pt>
                <c:pt idx="9826">
                  <c:v>40012.823611111104</c:v>
                </c:pt>
                <c:pt idx="9827">
                  <c:v>40012.824305555558</c:v>
                </c:pt>
                <c:pt idx="9828">
                  <c:v>40012.825000000004</c:v>
                </c:pt>
                <c:pt idx="9829">
                  <c:v>40012.825694444502</c:v>
                </c:pt>
                <c:pt idx="9830">
                  <c:v>40012.826388888891</c:v>
                </c:pt>
                <c:pt idx="9831">
                  <c:v>40012.827083333272</c:v>
                </c:pt>
                <c:pt idx="9832">
                  <c:v>40012.827777777777</c:v>
                </c:pt>
                <c:pt idx="9833">
                  <c:v>40012.828472222223</c:v>
                </c:pt>
                <c:pt idx="9834">
                  <c:v>40012.82916666659</c:v>
                </c:pt>
                <c:pt idx="9835">
                  <c:v>40012.829861111051</c:v>
                </c:pt>
                <c:pt idx="9836">
                  <c:v>40012.830555555563</c:v>
                </c:pt>
                <c:pt idx="9837">
                  <c:v>40012.831250000003</c:v>
                </c:pt>
                <c:pt idx="9838">
                  <c:v>40012.831944444442</c:v>
                </c:pt>
                <c:pt idx="9839">
                  <c:v>40012.832638888969</c:v>
                </c:pt>
                <c:pt idx="9840">
                  <c:v>40012.833333333336</c:v>
                </c:pt>
                <c:pt idx="9841">
                  <c:v>40012.834027777782</c:v>
                </c:pt>
                <c:pt idx="9842">
                  <c:v>40012.834722222222</c:v>
                </c:pt>
                <c:pt idx="9843">
                  <c:v>40012.835416666654</c:v>
                </c:pt>
                <c:pt idx="9844">
                  <c:v>40012.836111111108</c:v>
                </c:pt>
                <c:pt idx="9845">
                  <c:v>40012.836805555562</c:v>
                </c:pt>
                <c:pt idx="9846">
                  <c:v>40012.837500000001</c:v>
                </c:pt>
                <c:pt idx="9847">
                  <c:v>40012.838194444535</c:v>
                </c:pt>
                <c:pt idx="9848">
                  <c:v>40012.838888888953</c:v>
                </c:pt>
                <c:pt idx="9849">
                  <c:v>40012.839583333334</c:v>
                </c:pt>
                <c:pt idx="9850">
                  <c:v>40012.840277777846</c:v>
                </c:pt>
                <c:pt idx="9851">
                  <c:v>40012.840972222242</c:v>
                </c:pt>
                <c:pt idx="9852">
                  <c:v>40012.841666666609</c:v>
                </c:pt>
                <c:pt idx="9853">
                  <c:v>40012.842361111114</c:v>
                </c:pt>
                <c:pt idx="9854">
                  <c:v>40012.843055555553</c:v>
                </c:pt>
                <c:pt idx="9855">
                  <c:v>40012.84375</c:v>
                </c:pt>
                <c:pt idx="9856">
                  <c:v>40012.844444444527</c:v>
                </c:pt>
                <c:pt idx="9857">
                  <c:v>40012.845138888893</c:v>
                </c:pt>
                <c:pt idx="9858">
                  <c:v>40012.845833333333</c:v>
                </c:pt>
                <c:pt idx="9859">
                  <c:v>40012.846527777838</c:v>
                </c:pt>
                <c:pt idx="9860">
                  <c:v>40012.847222222219</c:v>
                </c:pt>
                <c:pt idx="9861">
                  <c:v>40012.847916666666</c:v>
                </c:pt>
                <c:pt idx="9862">
                  <c:v>40012.848611111112</c:v>
                </c:pt>
                <c:pt idx="9863">
                  <c:v>40012.849305555559</c:v>
                </c:pt>
                <c:pt idx="9864">
                  <c:v>40012.850000000013</c:v>
                </c:pt>
                <c:pt idx="9865">
                  <c:v>40012.850694444576</c:v>
                </c:pt>
                <c:pt idx="9866">
                  <c:v>40012.851388888892</c:v>
                </c:pt>
                <c:pt idx="9867">
                  <c:v>40012.852083333331</c:v>
                </c:pt>
                <c:pt idx="9868">
                  <c:v>40012.852777777793</c:v>
                </c:pt>
                <c:pt idx="9869">
                  <c:v>40012.853472222232</c:v>
                </c:pt>
                <c:pt idx="9870">
                  <c:v>40012.854166666664</c:v>
                </c:pt>
                <c:pt idx="9871">
                  <c:v>40012.854861111111</c:v>
                </c:pt>
                <c:pt idx="9872">
                  <c:v>40012.855555555601</c:v>
                </c:pt>
                <c:pt idx="9873">
                  <c:v>40012.856250000084</c:v>
                </c:pt>
                <c:pt idx="9874">
                  <c:v>40012.85694444456</c:v>
                </c:pt>
                <c:pt idx="9875">
                  <c:v>40012.857638888985</c:v>
                </c:pt>
                <c:pt idx="9876">
                  <c:v>40012.858333333395</c:v>
                </c:pt>
                <c:pt idx="9877">
                  <c:v>40012.859027777791</c:v>
                </c:pt>
                <c:pt idx="9878">
                  <c:v>40012.859722222223</c:v>
                </c:pt>
                <c:pt idx="9879">
                  <c:v>40012.86041666667</c:v>
                </c:pt>
                <c:pt idx="9880">
                  <c:v>40012.861111111051</c:v>
                </c:pt>
                <c:pt idx="9881">
                  <c:v>40012.861805555556</c:v>
                </c:pt>
                <c:pt idx="9882">
                  <c:v>40012.862500000003</c:v>
                </c:pt>
                <c:pt idx="9883">
                  <c:v>40012.863194444442</c:v>
                </c:pt>
                <c:pt idx="9884">
                  <c:v>40012.863888888889</c:v>
                </c:pt>
                <c:pt idx="9885">
                  <c:v>40012.864583333336</c:v>
                </c:pt>
                <c:pt idx="9886">
                  <c:v>40012.865277777782</c:v>
                </c:pt>
                <c:pt idx="9887">
                  <c:v>40012.865972222222</c:v>
                </c:pt>
                <c:pt idx="9888">
                  <c:v>40012.866666666654</c:v>
                </c:pt>
                <c:pt idx="9889">
                  <c:v>40012.867361111043</c:v>
                </c:pt>
                <c:pt idx="9890">
                  <c:v>40012.868055555562</c:v>
                </c:pt>
                <c:pt idx="9891">
                  <c:v>40012.868750000001</c:v>
                </c:pt>
                <c:pt idx="9892">
                  <c:v>40012.869444444441</c:v>
                </c:pt>
                <c:pt idx="9893">
                  <c:v>40012.870138888953</c:v>
                </c:pt>
                <c:pt idx="9894">
                  <c:v>40012.870833333342</c:v>
                </c:pt>
                <c:pt idx="9895">
                  <c:v>40012.871527777781</c:v>
                </c:pt>
                <c:pt idx="9896">
                  <c:v>40012.872222222242</c:v>
                </c:pt>
                <c:pt idx="9897">
                  <c:v>40012.872916666667</c:v>
                </c:pt>
                <c:pt idx="9898">
                  <c:v>40012.873611111114</c:v>
                </c:pt>
                <c:pt idx="9899">
                  <c:v>40012.874305555553</c:v>
                </c:pt>
                <c:pt idx="9900">
                  <c:v>40012.875</c:v>
                </c:pt>
                <c:pt idx="9901">
                  <c:v>40012.875694444527</c:v>
                </c:pt>
                <c:pt idx="9902">
                  <c:v>40012.876388888893</c:v>
                </c:pt>
                <c:pt idx="9903">
                  <c:v>40012.877083333326</c:v>
                </c:pt>
                <c:pt idx="9904">
                  <c:v>40012.87777777778</c:v>
                </c:pt>
                <c:pt idx="9905">
                  <c:v>40012.878472222219</c:v>
                </c:pt>
                <c:pt idx="9906">
                  <c:v>40012.879166666607</c:v>
                </c:pt>
                <c:pt idx="9907">
                  <c:v>40012.879861111105</c:v>
                </c:pt>
                <c:pt idx="9908">
                  <c:v>40012.880555555603</c:v>
                </c:pt>
                <c:pt idx="9909">
                  <c:v>40012.881250000013</c:v>
                </c:pt>
                <c:pt idx="9910">
                  <c:v>40012.881944444511</c:v>
                </c:pt>
                <c:pt idx="9911">
                  <c:v>40012.882638888994</c:v>
                </c:pt>
                <c:pt idx="9912">
                  <c:v>40012.883333333331</c:v>
                </c:pt>
                <c:pt idx="9913">
                  <c:v>40012.884027777793</c:v>
                </c:pt>
                <c:pt idx="9914">
                  <c:v>40012.884722222232</c:v>
                </c:pt>
                <c:pt idx="9915">
                  <c:v>40012.885416666664</c:v>
                </c:pt>
                <c:pt idx="9916">
                  <c:v>40012.886111111111</c:v>
                </c:pt>
                <c:pt idx="9917">
                  <c:v>40012.886805555601</c:v>
                </c:pt>
                <c:pt idx="9918">
                  <c:v>40012.887500000012</c:v>
                </c:pt>
                <c:pt idx="9919">
                  <c:v>40012.88819444456</c:v>
                </c:pt>
                <c:pt idx="9920">
                  <c:v>40012.888888888985</c:v>
                </c:pt>
                <c:pt idx="9921">
                  <c:v>40012.88958333333</c:v>
                </c:pt>
                <c:pt idx="9922">
                  <c:v>40012.890277777791</c:v>
                </c:pt>
                <c:pt idx="9923">
                  <c:v>40012.890972222223</c:v>
                </c:pt>
                <c:pt idx="9924">
                  <c:v>40012.89166666659</c:v>
                </c:pt>
                <c:pt idx="9925">
                  <c:v>40012.892361111051</c:v>
                </c:pt>
                <c:pt idx="9926">
                  <c:v>40012.893055555556</c:v>
                </c:pt>
                <c:pt idx="9927">
                  <c:v>40012.893749999996</c:v>
                </c:pt>
                <c:pt idx="9928">
                  <c:v>40012.894444444442</c:v>
                </c:pt>
                <c:pt idx="9929">
                  <c:v>40012.895138888889</c:v>
                </c:pt>
                <c:pt idx="9930">
                  <c:v>40012.895833333336</c:v>
                </c:pt>
                <c:pt idx="9931">
                  <c:v>40012.896527777782</c:v>
                </c:pt>
                <c:pt idx="9932">
                  <c:v>40012.897222222222</c:v>
                </c:pt>
                <c:pt idx="9933">
                  <c:v>40012.897916666654</c:v>
                </c:pt>
                <c:pt idx="9934">
                  <c:v>40012.898611111108</c:v>
                </c:pt>
                <c:pt idx="9935">
                  <c:v>40012.899305555555</c:v>
                </c:pt>
                <c:pt idx="9936">
                  <c:v>40012.9</c:v>
                </c:pt>
                <c:pt idx="9937">
                  <c:v>40012.900694444535</c:v>
                </c:pt>
                <c:pt idx="9938">
                  <c:v>40012.901388888888</c:v>
                </c:pt>
                <c:pt idx="9939">
                  <c:v>40012.902083333334</c:v>
                </c:pt>
                <c:pt idx="9940">
                  <c:v>40012.902777777781</c:v>
                </c:pt>
                <c:pt idx="9941">
                  <c:v>40012.90347222222</c:v>
                </c:pt>
                <c:pt idx="9942">
                  <c:v>40012.904166666609</c:v>
                </c:pt>
                <c:pt idx="9943">
                  <c:v>40012.904861111114</c:v>
                </c:pt>
                <c:pt idx="9944">
                  <c:v>40012.905555555553</c:v>
                </c:pt>
                <c:pt idx="9945">
                  <c:v>40012.906250000058</c:v>
                </c:pt>
                <c:pt idx="9946">
                  <c:v>40012.906944444527</c:v>
                </c:pt>
                <c:pt idx="9947">
                  <c:v>40012.907638888893</c:v>
                </c:pt>
                <c:pt idx="9948">
                  <c:v>40012.908333333333</c:v>
                </c:pt>
                <c:pt idx="9949">
                  <c:v>40012.90902777778</c:v>
                </c:pt>
                <c:pt idx="9950">
                  <c:v>40012.909722222204</c:v>
                </c:pt>
                <c:pt idx="9951">
                  <c:v>40012.910416666666</c:v>
                </c:pt>
                <c:pt idx="9952">
                  <c:v>40012.911111111105</c:v>
                </c:pt>
                <c:pt idx="9953">
                  <c:v>40012.911805555559</c:v>
                </c:pt>
                <c:pt idx="9954">
                  <c:v>40012.912500000013</c:v>
                </c:pt>
                <c:pt idx="9955">
                  <c:v>40012.913194444511</c:v>
                </c:pt>
                <c:pt idx="9956">
                  <c:v>40012.913888888892</c:v>
                </c:pt>
                <c:pt idx="9957">
                  <c:v>40012.914583333331</c:v>
                </c:pt>
                <c:pt idx="9958">
                  <c:v>40012.915277777793</c:v>
                </c:pt>
                <c:pt idx="9959">
                  <c:v>40012.915972222232</c:v>
                </c:pt>
                <c:pt idx="9960">
                  <c:v>40012.916666666664</c:v>
                </c:pt>
                <c:pt idx="9961">
                  <c:v>40012.917361111104</c:v>
                </c:pt>
                <c:pt idx="9962">
                  <c:v>40012.918055555601</c:v>
                </c:pt>
                <c:pt idx="9963">
                  <c:v>40012.918750000012</c:v>
                </c:pt>
                <c:pt idx="9964">
                  <c:v>40012.919444444502</c:v>
                </c:pt>
                <c:pt idx="9965">
                  <c:v>40012.920138888891</c:v>
                </c:pt>
                <c:pt idx="9966">
                  <c:v>40012.92083333333</c:v>
                </c:pt>
                <c:pt idx="9967">
                  <c:v>40012.921527777777</c:v>
                </c:pt>
                <c:pt idx="9968">
                  <c:v>40012.922222222223</c:v>
                </c:pt>
                <c:pt idx="9969">
                  <c:v>40012.92291666667</c:v>
                </c:pt>
                <c:pt idx="9970">
                  <c:v>40012.923611111051</c:v>
                </c:pt>
                <c:pt idx="9971">
                  <c:v>40012.924305555556</c:v>
                </c:pt>
                <c:pt idx="9972">
                  <c:v>40012.925000000003</c:v>
                </c:pt>
                <c:pt idx="9973">
                  <c:v>40012.925694444442</c:v>
                </c:pt>
                <c:pt idx="9974">
                  <c:v>40012.926388888889</c:v>
                </c:pt>
                <c:pt idx="9975">
                  <c:v>40012.92708333327</c:v>
                </c:pt>
                <c:pt idx="9976">
                  <c:v>40012.927777777775</c:v>
                </c:pt>
                <c:pt idx="9977">
                  <c:v>40012.928472222222</c:v>
                </c:pt>
                <c:pt idx="9978">
                  <c:v>40012.929166666574</c:v>
                </c:pt>
                <c:pt idx="9979">
                  <c:v>40012.929861111043</c:v>
                </c:pt>
                <c:pt idx="9980">
                  <c:v>40012.930555555562</c:v>
                </c:pt>
                <c:pt idx="9981">
                  <c:v>40012.931250000001</c:v>
                </c:pt>
                <c:pt idx="9982">
                  <c:v>40012.931944444441</c:v>
                </c:pt>
                <c:pt idx="9983">
                  <c:v>40012.932638888953</c:v>
                </c:pt>
                <c:pt idx="9984">
                  <c:v>40012.933333333334</c:v>
                </c:pt>
                <c:pt idx="9985">
                  <c:v>40012.934027777781</c:v>
                </c:pt>
                <c:pt idx="9986">
                  <c:v>40012.93472222222</c:v>
                </c:pt>
                <c:pt idx="9987">
                  <c:v>40012.935416666609</c:v>
                </c:pt>
                <c:pt idx="9988">
                  <c:v>40012.936111111114</c:v>
                </c:pt>
                <c:pt idx="9989">
                  <c:v>40012.936805555553</c:v>
                </c:pt>
                <c:pt idx="9990">
                  <c:v>40012.9375</c:v>
                </c:pt>
                <c:pt idx="9991">
                  <c:v>40012.938194444527</c:v>
                </c:pt>
                <c:pt idx="9992">
                  <c:v>40012.938888888893</c:v>
                </c:pt>
                <c:pt idx="9993">
                  <c:v>40012.939583333326</c:v>
                </c:pt>
                <c:pt idx="9994">
                  <c:v>40012.940277777838</c:v>
                </c:pt>
                <c:pt idx="9995">
                  <c:v>40012.940972222219</c:v>
                </c:pt>
                <c:pt idx="9996">
                  <c:v>40012.941666666607</c:v>
                </c:pt>
                <c:pt idx="9997">
                  <c:v>40012.942361111105</c:v>
                </c:pt>
                <c:pt idx="9998">
                  <c:v>40012.943055555559</c:v>
                </c:pt>
                <c:pt idx="9999">
                  <c:v>40012.943749999999</c:v>
                </c:pt>
                <c:pt idx="10000">
                  <c:v>40012.944444444511</c:v>
                </c:pt>
                <c:pt idx="10001">
                  <c:v>40012.945138888892</c:v>
                </c:pt>
                <c:pt idx="10002">
                  <c:v>40012.945833333331</c:v>
                </c:pt>
                <c:pt idx="10003">
                  <c:v>40012.946527777793</c:v>
                </c:pt>
                <c:pt idx="10004">
                  <c:v>40012.947222222232</c:v>
                </c:pt>
                <c:pt idx="10005">
                  <c:v>40012.947916666664</c:v>
                </c:pt>
                <c:pt idx="10006">
                  <c:v>40012.948611111111</c:v>
                </c:pt>
                <c:pt idx="10007">
                  <c:v>40012.949305555558</c:v>
                </c:pt>
                <c:pt idx="10008">
                  <c:v>40012.950000000012</c:v>
                </c:pt>
                <c:pt idx="10009">
                  <c:v>40012.95069444456</c:v>
                </c:pt>
                <c:pt idx="10010">
                  <c:v>40012.951388888891</c:v>
                </c:pt>
                <c:pt idx="10011">
                  <c:v>40012.95208333333</c:v>
                </c:pt>
                <c:pt idx="10012">
                  <c:v>40012.952777777791</c:v>
                </c:pt>
                <c:pt idx="10013">
                  <c:v>40012.953472222223</c:v>
                </c:pt>
                <c:pt idx="10014">
                  <c:v>40012.95416666667</c:v>
                </c:pt>
                <c:pt idx="10015">
                  <c:v>40012.954861111109</c:v>
                </c:pt>
                <c:pt idx="10016">
                  <c:v>40012.955555555563</c:v>
                </c:pt>
                <c:pt idx="10017">
                  <c:v>40012.956250000076</c:v>
                </c:pt>
                <c:pt idx="10018">
                  <c:v>40012.956944444544</c:v>
                </c:pt>
                <c:pt idx="10019">
                  <c:v>40012.957638888969</c:v>
                </c:pt>
                <c:pt idx="10020">
                  <c:v>40012.958333333343</c:v>
                </c:pt>
                <c:pt idx="10021">
                  <c:v>40012.959027777782</c:v>
                </c:pt>
                <c:pt idx="10022">
                  <c:v>40012.959722222222</c:v>
                </c:pt>
                <c:pt idx="10023">
                  <c:v>40012.960416666654</c:v>
                </c:pt>
                <c:pt idx="10024">
                  <c:v>40012.961111111043</c:v>
                </c:pt>
                <c:pt idx="10025">
                  <c:v>40012.961805555555</c:v>
                </c:pt>
                <c:pt idx="10026">
                  <c:v>40012.962500000001</c:v>
                </c:pt>
                <c:pt idx="10027">
                  <c:v>40012.963194444441</c:v>
                </c:pt>
                <c:pt idx="10028">
                  <c:v>40012.963888888888</c:v>
                </c:pt>
                <c:pt idx="10029">
                  <c:v>40012.964583333334</c:v>
                </c:pt>
                <c:pt idx="10030">
                  <c:v>40012.965277777781</c:v>
                </c:pt>
                <c:pt idx="10031">
                  <c:v>40012.96597222222</c:v>
                </c:pt>
                <c:pt idx="10032">
                  <c:v>40012.966666666609</c:v>
                </c:pt>
                <c:pt idx="10033">
                  <c:v>40012.967361111034</c:v>
                </c:pt>
                <c:pt idx="10034">
                  <c:v>40012.968055555553</c:v>
                </c:pt>
                <c:pt idx="10035">
                  <c:v>40012.96875</c:v>
                </c:pt>
                <c:pt idx="10036">
                  <c:v>40012.969444444447</c:v>
                </c:pt>
                <c:pt idx="10037">
                  <c:v>40012.970138888893</c:v>
                </c:pt>
                <c:pt idx="10038">
                  <c:v>40012.970833333333</c:v>
                </c:pt>
                <c:pt idx="10039">
                  <c:v>40012.97152777778</c:v>
                </c:pt>
                <c:pt idx="10040">
                  <c:v>40012.972222222219</c:v>
                </c:pt>
                <c:pt idx="10041">
                  <c:v>40012.972916666666</c:v>
                </c:pt>
                <c:pt idx="10042">
                  <c:v>40012.973611111105</c:v>
                </c:pt>
                <c:pt idx="10043">
                  <c:v>40012.974305555559</c:v>
                </c:pt>
                <c:pt idx="10044">
                  <c:v>40012.975000000006</c:v>
                </c:pt>
                <c:pt idx="10045">
                  <c:v>40012.975694444511</c:v>
                </c:pt>
                <c:pt idx="10046">
                  <c:v>40012.976388888892</c:v>
                </c:pt>
                <c:pt idx="10047">
                  <c:v>40012.977083333324</c:v>
                </c:pt>
                <c:pt idx="10048">
                  <c:v>40012.977777777778</c:v>
                </c:pt>
                <c:pt idx="10049">
                  <c:v>40012.978472222232</c:v>
                </c:pt>
                <c:pt idx="10050">
                  <c:v>40012.979166666591</c:v>
                </c:pt>
                <c:pt idx="10051">
                  <c:v>40012.979861111104</c:v>
                </c:pt>
                <c:pt idx="10052">
                  <c:v>40012.980555555601</c:v>
                </c:pt>
                <c:pt idx="10053">
                  <c:v>40012.981250000012</c:v>
                </c:pt>
                <c:pt idx="10054">
                  <c:v>40012.981944444502</c:v>
                </c:pt>
                <c:pt idx="10055">
                  <c:v>40012.982638888985</c:v>
                </c:pt>
                <c:pt idx="10056">
                  <c:v>40012.98333333333</c:v>
                </c:pt>
                <c:pt idx="10057">
                  <c:v>40012.984027777791</c:v>
                </c:pt>
                <c:pt idx="10058">
                  <c:v>40012.984722222223</c:v>
                </c:pt>
                <c:pt idx="10059">
                  <c:v>40012.98541666667</c:v>
                </c:pt>
                <c:pt idx="10060">
                  <c:v>40012.986111111109</c:v>
                </c:pt>
                <c:pt idx="10061">
                  <c:v>40012.986805555563</c:v>
                </c:pt>
                <c:pt idx="10062">
                  <c:v>40012.987500000003</c:v>
                </c:pt>
                <c:pt idx="10063">
                  <c:v>40012.988194444544</c:v>
                </c:pt>
                <c:pt idx="10064">
                  <c:v>40012.988888888969</c:v>
                </c:pt>
                <c:pt idx="10065">
                  <c:v>40012.989583333336</c:v>
                </c:pt>
                <c:pt idx="10066">
                  <c:v>40012.990277777782</c:v>
                </c:pt>
                <c:pt idx="10067">
                  <c:v>40012.990972222222</c:v>
                </c:pt>
                <c:pt idx="10068">
                  <c:v>40012.991666666574</c:v>
                </c:pt>
                <c:pt idx="10069">
                  <c:v>40012.992361111043</c:v>
                </c:pt>
                <c:pt idx="10070">
                  <c:v>40012.993055555555</c:v>
                </c:pt>
                <c:pt idx="10071">
                  <c:v>40012.993749999994</c:v>
                </c:pt>
                <c:pt idx="10072">
                  <c:v>40012.994444444441</c:v>
                </c:pt>
                <c:pt idx="10073">
                  <c:v>40012.995138888888</c:v>
                </c:pt>
                <c:pt idx="10074">
                  <c:v>40012.995833333334</c:v>
                </c:pt>
                <c:pt idx="10075">
                  <c:v>40012.996527777781</c:v>
                </c:pt>
                <c:pt idx="10076">
                  <c:v>40012.99722222222</c:v>
                </c:pt>
                <c:pt idx="10077">
                  <c:v>40012.997916666609</c:v>
                </c:pt>
                <c:pt idx="10078">
                  <c:v>40012.998611111114</c:v>
                </c:pt>
                <c:pt idx="10079">
                  <c:v>40012.999305555524</c:v>
                </c:pt>
              </c:numCache>
            </c:numRef>
          </c:xVal>
          <c:yVal>
            <c:numRef>
              <c:f>'Week 12 Jul (2)'!$F$2:$F$10081</c:f>
              <c:numCache>
                <c:formatCode>General</c:formatCode>
                <c:ptCount val="10080"/>
                <c:pt idx="0">
                  <c:v>1.3275000000000002E-2</c:v>
                </c:pt>
                <c:pt idx="1">
                  <c:v>1.3275000000000002E-2</c:v>
                </c:pt>
                <c:pt idx="2">
                  <c:v>1.3275000000000002E-2</c:v>
                </c:pt>
                <c:pt idx="3">
                  <c:v>6.637500000000001E-3</c:v>
                </c:pt>
                <c:pt idx="4">
                  <c:v>6.637500000000001E-3</c:v>
                </c:pt>
                <c:pt idx="5">
                  <c:v>6.637500000000001E-3</c:v>
                </c:pt>
                <c:pt idx="6">
                  <c:v>6.637500000000001E-3</c:v>
                </c:pt>
                <c:pt idx="7">
                  <c:v>6.637500000000001E-3</c:v>
                </c:pt>
                <c:pt idx="8">
                  <c:v>6.637500000000001E-3</c:v>
                </c:pt>
                <c:pt idx="9">
                  <c:v>1.3275000000000002E-2</c:v>
                </c:pt>
                <c:pt idx="10">
                  <c:v>6.637500000000001E-3</c:v>
                </c:pt>
                <c:pt idx="11">
                  <c:v>0</c:v>
                </c:pt>
                <c:pt idx="12">
                  <c:v>6.637500000000001E-3</c:v>
                </c:pt>
                <c:pt idx="13">
                  <c:v>0</c:v>
                </c:pt>
                <c:pt idx="14">
                  <c:v>0</c:v>
                </c:pt>
                <c:pt idx="15">
                  <c:v>6.637500000000001E-3</c:v>
                </c:pt>
                <c:pt idx="16">
                  <c:v>0</c:v>
                </c:pt>
                <c:pt idx="17">
                  <c:v>0</c:v>
                </c:pt>
                <c:pt idx="18">
                  <c:v>6.637500000000001E-3</c:v>
                </c:pt>
                <c:pt idx="19">
                  <c:v>0</c:v>
                </c:pt>
                <c:pt idx="20">
                  <c:v>0</c:v>
                </c:pt>
                <c:pt idx="21">
                  <c:v>0</c:v>
                </c:pt>
                <c:pt idx="22">
                  <c:v>6.637500000000001E-3</c:v>
                </c:pt>
                <c:pt idx="23">
                  <c:v>0</c:v>
                </c:pt>
                <c:pt idx="24">
                  <c:v>6.637500000000001E-3</c:v>
                </c:pt>
                <c:pt idx="25">
                  <c:v>0</c:v>
                </c:pt>
                <c:pt idx="26">
                  <c:v>0</c:v>
                </c:pt>
                <c:pt idx="27">
                  <c:v>6.637500000000001E-3</c:v>
                </c:pt>
                <c:pt idx="28">
                  <c:v>0</c:v>
                </c:pt>
                <c:pt idx="29">
                  <c:v>0</c:v>
                </c:pt>
                <c:pt idx="30">
                  <c:v>6.637500000000001E-3</c:v>
                </c:pt>
                <c:pt idx="31">
                  <c:v>6.637500000000001E-3</c:v>
                </c:pt>
                <c:pt idx="32">
                  <c:v>0</c:v>
                </c:pt>
                <c:pt idx="33">
                  <c:v>1.3275000000000002E-2</c:v>
                </c:pt>
                <c:pt idx="34">
                  <c:v>1.3275000000000002E-2</c:v>
                </c:pt>
                <c:pt idx="35">
                  <c:v>6.637500000000001E-3</c:v>
                </c:pt>
                <c:pt idx="36">
                  <c:v>0</c:v>
                </c:pt>
                <c:pt idx="37">
                  <c:v>6.637500000000001E-3</c:v>
                </c:pt>
                <c:pt idx="38">
                  <c:v>1.3275000000000002E-2</c:v>
                </c:pt>
                <c:pt idx="39">
                  <c:v>6.637500000000001E-3</c:v>
                </c:pt>
                <c:pt idx="40">
                  <c:v>6.637500000000001E-3</c:v>
                </c:pt>
                <c:pt idx="41">
                  <c:v>1.3275000000000002E-2</c:v>
                </c:pt>
                <c:pt idx="42">
                  <c:v>6.637500000000001E-3</c:v>
                </c:pt>
                <c:pt idx="43">
                  <c:v>0</c:v>
                </c:pt>
                <c:pt idx="44">
                  <c:v>6.637500000000001E-3</c:v>
                </c:pt>
                <c:pt idx="45">
                  <c:v>0</c:v>
                </c:pt>
                <c:pt idx="46">
                  <c:v>0</c:v>
                </c:pt>
                <c:pt idx="47">
                  <c:v>6.637500000000001E-3</c:v>
                </c:pt>
                <c:pt idx="48">
                  <c:v>0</c:v>
                </c:pt>
                <c:pt idx="49">
                  <c:v>0</c:v>
                </c:pt>
                <c:pt idx="50">
                  <c:v>6.637500000000001E-3</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6.637500000000001E-3</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6.637500000000001E-3</c:v>
                </c:pt>
                <c:pt idx="125">
                  <c:v>0</c:v>
                </c:pt>
                <c:pt idx="126">
                  <c:v>0</c:v>
                </c:pt>
                <c:pt idx="127">
                  <c:v>0</c:v>
                </c:pt>
                <c:pt idx="128">
                  <c:v>6.637500000000001E-3</c:v>
                </c:pt>
                <c:pt idx="129">
                  <c:v>6.637500000000001E-3</c:v>
                </c:pt>
                <c:pt idx="130">
                  <c:v>1.3275000000000002E-2</c:v>
                </c:pt>
                <c:pt idx="131">
                  <c:v>1.9912500000000031E-2</c:v>
                </c:pt>
                <c:pt idx="132">
                  <c:v>1.3275000000000002E-2</c:v>
                </c:pt>
                <c:pt idx="133">
                  <c:v>1.9912500000000031E-2</c:v>
                </c:pt>
                <c:pt idx="134">
                  <c:v>6.637500000000001E-3</c:v>
                </c:pt>
                <c:pt idx="135">
                  <c:v>1.3275000000000002E-2</c:v>
                </c:pt>
                <c:pt idx="136">
                  <c:v>1.3275000000000002E-2</c:v>
                </c:pt>
                <c:pt idx="137">
                  <c:v>6.637500000000001E-3</c:v>
                </c:pt>
                <c:pt idx="138">
                  <c:v>6.637500000000001E-3</c:v>
                </c:pt>
                <c:pt idx="139">
                  <c:v>6.637500000000001E-3</c:v>
                </c:pt>
                <c:pt idx="140">
                  <c:v>0</c:v>
                </c:pt>
                <c:pt idx="141">
                  <c:v>6.637500000000001E-3</c:v>
                </c:pt>
                <c:pt idx="142">
                  <c:v>0</c:v>
                </c:pt>
                <c:pt idx="143">
                  <c:v>6.637500000000001E-3</c:v>
                </c:pt>
                <c:pt idx="144">
                  <c:v>6.637500000000001E-3</c:v>
                </c:pt>
                <c:pt idx="145">
                  <c:v>3.3187500000000002E-2</c:v>
                </c:pt>
                <c:pt idx="146">
                  <c:v>1.9912500000000031E-2</c:v>
                </c:pt>
                <c:pt idx="147">
                  <c:v>1.3275000000000002E-2</c:v>
                </c:pt>
                <c:pt idx="148">
                  <c:v>6.637500000000001E-3</c:v>
                </c:pt>
                <c:pt idx="149">
                  <c:v>6.637500000000001E-3</c:v>
                </c:pt>
                <c:pt idx="150">
                  <c:v>0</c:v>
                </c:pt>
                <c:pt idx="151">
                  <c:v>6.637500000000001E-3</c:v>
                </c:pt>
                <c:pt idx="152">
                  <c:v>0</c:v>
                </c:pt>
                <c:pt idx="153">
                  <c:v>0</c:v>
                </c:pt>
                <c:pt idx="154">
                  <c:v>0</c:v>
                </c:pt>
                <c:pt idx="155">
                  <c:v>0</c:v>
                </c:pt>
                <c:pt idx="156">
                  <c:v>0</c:v>
                </c:pt>
                <c:pt idx="157">
                  <c:v>6.637500000000001E-3</c:v>
                </c:pt>
                <c:pt idx="158">
                  <c:v>0</c:v>
                </c:pt>
                <c:pt idx="159">
                  <c:v>0</c:v>
                </c:pt>
                <c:pt idx="160">
                  <c:v>0</c:v>
                </c:pt>
                <c:pt idx="161">
                  <c:v>0</c:v>
                </c:pt>
                <c:pt idx="162">
                  <c:v>0</c:v>
                </c:pt>
                <c:pt idx="163">
                  <c:v>0</c:v>
                </c:pt>
                <c:pt idx="164">
                  <c:v>0</c:v>
                </c:pt>
                <c:pt idx="165">
                  <c:v>0</c:v>
                </c:pt>
                <c:pt idx="166">
                  <c:v>0</c:v>
                </c:pt>
                <c:pt idx="167">
                  <c:v>1.9912500000000031E-2</c:v>
                </c:pt>
                <c:pt idx="168">
                  <c:v>1.3275000000000002E-2</c:v>
                </c:pt>
                <c:pt idx="169">
                  <c:v>6.637500000000001E-3</c:v>
                </c:pt>
                <c:pt idx="170">
                  <c:v>0</c:v>
                </c:pt>
                <c:pt idx="171">
                  <c:v>0</c:v>
                </c:pt>
                <c:pt idx="172">
                  <c:v>6.637500000000001E-3</c:v>
                </c:pt>
                <c:pt idx="173">
                  <c:v>0</c:v>
                </c:pt>
                <c:pt idx="174">
                  <c:v>0</c:v>
                </c:pt>
                <c:pt idx="175">
                  <c:v>6.637500000000001E-3</c:v>
                </c:pt>
                <c:pt idx="176">
                  <c:v>0</c:v>
                </c:pt>
                <c:pt idx="177">
                  <c:v>0</c:v>
                </c:pt>
                <c:pt idx="178">
                  <c:v>0</c:v>
                </c:pt>
                <c:pt idx="179">
                  <c:v>0</c:v>
                </c:pt>
                <c:pt idx="180">
                  <c:v>6.637500000000001E-3</c:v>
                </c:pt>
                <c:pt idx="181">
                  <c:v>0</c:v>
                </c:pt>
                <c:pt idx="182">
                  <c:v>0</c:v>
                </c:pt>
                <c:pt idx="183">
                  <c:v>6.637500000000001E-3</c:v>
                </c:pt>
                <c:pt idx="184">
                  <c:v>2.6550000000000004E-2</c:v>
                </c:pt>
                <c:pt idx="185">
                  <c:v>3.3187500000000002E-2</c:v>
                </c:pt>
                <c:pt idx="186">
                  <c:v>4.6462500000000038E-2</c:v>
                </c:pt>
                <c:pt idx="187">
                  <c:v>3.9824999999999999E-2</c:v>
                </c:pt>
                <c:pt idx="188">
                  <c:v>1.9912500000000031E-2</c:v>
                </c:pt>
                <c:pt idx="189">
                  <c:v>6.637500000000001E-3</c:v>
                </c:pt>
                <c:pt idx="190">
                  <c:v>6.637500000000001E-3</c:v>
                </c:pt>
                <c:pt idx="191">
                  <c:v>6.637500000000001E-3</c:v>
                </c:pt>
                <c:pt idx="192">
                  <c:v>6.637500000000001E-3</c:v>
                </c:pt>
                <c:pt idx="193">
                  <c:v>0</c:v>
                </c:pt>
                <c:pt idx="194">
                  <c:v>6.637500000000001E-3</c:v>
                </c:pt>
                <c:pt idx="195">
                  <c:v>0</c:v>
                </c:pt>
                <c:pt idx="196">
                  <c:v>6.637500000000001E-3</c:v>
                </c:pt>
                <c:pt idx="197">
                  <c:v>0</c:v>
                </c:pt>
                <c:pt idx="198">
                  <c:v>0</c:v>
                </c:pt>
                <c:pt idx="199">
                  <c:v>6.637500000000001E-3</c:v>
                </c:pt>
                <c:pt idx="200">
                  <c:v>6.637500000000001E-3</c:v>
                </c:pt>
                <c:pt idx="201">
                  <c:v>0</c:v>
                </c:pt>
                <c:pt idx="202">
                  <c:v>6.637500000000001E-3</c:v>
                </c:pt>
                <c:pt idx="203">
                  <c:v>6.637500000000001E-3</c:v>
                </c:pt>
                <c:pt idx="204">
                  <c:v>1.3275000000000002E-2</c:v>
                </c:pt>
                <c:pt idx="205">
                  <c:v>1.3275000000000002E-2</c:v>
                </c:pt>
                <c:pt idx="206">
                  <c:v>6.637500000000001E-3</c:v>
                </c:pt>
                <c:pt idx="207">
                  <c:v>1.3275000000000002E-2</c:v>
                </c:pt>
                <c:pt idx="208">
                  <c:v>6.637500000000001E-3</c:v>
                </c:pt>
                <c:pt idx="209">
                  <c:v>6.637500000000001E-3</c:v>
                </c:pt>
                <c:pt idx="210">
                  <c:v>0</c:v>
                </c:pt>
                <c:pt idx="211">
                  <c:v>0</c:v>
                </c:pt>
                <c:pt idx="212">
                  <c:v>6.637500000000001E-3</c:v>
                </c:pt>
                <c:pt idx="213">
                  <c:v>0</c:v>
                </c:pt>
                <c:pt idx="214">
                  <c:v>0</c:v>
                </c:pt>
                <c:pt idx="215">
                  <c:v>0</c:v>
                </c:pt>
                <c:pt idx="216">
                  <c:v>0</c:v>
                </c:pt>
                <c:pt idx="217">
                  <c:v>0</c:v>
                </c:pt>
                <c:pt idx="218">
                  <c:v>0</c:v>
                </c:pt>
                <c:pt idx="219">
                  <c:v>6.637500000000001E-3</c:v>
                </c:pt>
                <c:pt idx="220">
                  <c:v>0</c:v>
                </c:pt>
                <c:pt idx="221">
                  <c:v>0</c:v>
                </c:pt>
                <c:pt idx="222">
                  <c:v>6.637500000000001E-3</c:v>
                </c:pt>
                <c:pt idx="223">
                  <c:v>0</c:v>
                </c:pt>
                <c:pt idx="224">
                  <c:v>0</c:v>
                </c:pt>
                <c:pt idx="225">
                  <c:v>6.637500000000001E-3</c:v>
                </c:pt>
                <c:pt idx="226">
                  <c:v>0</c:v>
                </c:pt>
                <c:pt idx="227">
                  <c:v>0</c:v>
                </c:pt>
                <c:pt idx="228">
                  <c:v>0</c:v>
                </c:pt>
                <c:pt idx="229">
                  <c:v>0</c:v>
                </c:pt>
                <c:pt idx="230">
                  <c:v>0</c:v>
                </c:pt>
                <c:pt idx="231">
                  <c:v>0</c:v>
                </c:pt>
                <c:pt idx="232">
                  <c:v>0</c:v>
                </c:pt>
                <c:pt idx="233">
                  <c:v>6.637500000000001E-3</c:v>
                </c:pt>
                <c:pt idx="234">
                  <c:v>0</c:v>
                </c:pt>
                <c:pt idx="235">
                  <c:v>6.637500000000001E-3</c:v>
                </c:pt>
                <c:pt idx="236">
                  <c:v>6.637500000000001E-3</c:v>
                </c:pt>
                <c:pt idx="237">
                  <c:v>0</c:v>
                </c:pt>
                <c:pt idx="238">
                  <c:v>0</c:v>
                </c:pt>
                <c:pt idx="239">
                  <c:v>0</c:v>
                </c:pt>
                <c:pt idx="240">
                  <c:v>6.637500000000001E-3</c:v>
                </c:pt>
                <c:pt idx="241">
                  <c:v>0</c:v>
                </c:pt>
                <c:pt idx="242">
                  <c:v>0</c:v>
                </c:pt>
                <c:pt idx="243">
                  <c:v>0</c:v>
                </c:pt>
                <c:pt idx="244">
                  <c:v>0</c:v>
                </c:pt>
                <c:pt idx="245">
                  <c:v>0</c:v>
                </c:pt>
                <c:pt idx="246">
                  <c:v>6.637500000000001E-3</c:v>
                </c:pt>
                <c:pt idx="247">
                  <c:v>0</c:v>
                </c:pt>
                <c:pt idx="248">
                  <c:v>0</c:v>
                </c:pt>
                <c:pt idx="249">
                  <c:v>0</c:v>
                </c:pt>
                <c:pt idx="250">
                  <c:v>0</c:v>
                </c:pt>
                <c:pt idx="251">
                  <c:v>0</c:v>
                </c:pt>
                <c:pt idx="252">
                  <c:v>0</c:v>
                </c:pt>
                <c:pt idx="253">
                  <c:v>6.637500000000001E-3</c:v>
                </c:pt>
                <c:pt idx="254">
                  <c:v>0</c:v>
                </c:pt>
                <c:pt idx="255">
                  <c:v>6.637500000000001E-3</c:v>
                </c:pt>
                <c:pt idx="256">
                  <c:v>0</c:v>
                </c:pt>
                <c:pt idx="257">
                  <c:v>0</c:v>
                </c:pt>
                <c:pt idx="258">
                  <c:v>6.637500000000001E-3</c:v>
                </c:pt>
                <c:pt idx="259">
                  <c:v>0</c:v>
                </c:pt>
                <c:pt idx="260">
                  <c:v>6.637500000000001E-3</c:v>
                </c:pt>
                <c:pt idx="261">
                  <c:v>6.637500000000001E-3</c:v>
                </c:pt>
                <c:pt idx="262">
                  <c:v>0</c:v>
                </c:pt>
                <c:pt idx="263">
                  <c:v>6.637500000000001E-3</c:v>
                </c:pt>
                <c:pt idx="264">
                  <c:v>0</c:v>
                </c:pt>
                <c:pt idx="265">
                  <c:v>6.637500000000001E-3</c:v>
                </c:pt>
                <c:pt idx="266">
                  <c:v>0</c:v>
                </c:pt>
                <c:pt idx="267">
                  <c:v>6.637500000000001E-3</c:v>
                </c:pt>
                <c:pt idx="268">
                  <c:v>0</c:v>
                </c:pt>
                <c:pt idx="269">
                  <c:v>6.637500000000001E-3</c:v>
                </c:pt>
                <c:pt idx="270">
                  <c:v>0</c:v>
                </c:pt>
                <c:pt idx="271">
                  <c:v>6.637500000000001E-3</c:v>
                </c:pt>
                <c:pt idx="272">
                  <c:v>6.637500000000001E-3</c:v>
                </c:pt>
                <c:pt idx="273">
                  <c:v>0</c:v>
                </c:pt>
                <c:pt idx="274">
                  <c:v>6.637500000000001E-3</c:v>
                </c:pt>
                <c:pt idx="275">
                  <c:v>6.637500000000001E-3</c:v>
                </c:pt>
                <c:pt idx="276">
                  <c:v>0</c:v>
                </c:pt>
                <c:pt idx="277">
                  <c:v>6.637500000000001E-3</c:v>
                </c:pt>
                <c:pt idx="278">
                  <c:v>6.637500000000001E-3</c:v>
                </c:pt>
                <c:pt idx="279">
                  <c:v>0</c:v>
                </c:pt>
                <c:pt idx="280">
                  <c:v>6.637500000000001E-3</c:v>
                </c:pt>
                <c:pt idx="281">
                  <c:v>0</c:v>
                </c:pt>
                <c:pt idx="282">
                  <c:v>6.637500000000001E-3</c:v>
                </c:pt>
                <c:pt idx="283">
                  <c:v>0</c:v>
                </c:pt>
                <c:pt idx="284">
                  <c:v>0</c:v>
                </c:pt>
                <c:pt idx="285">
                  <c:v>0</c:v>
                </c:pt>
                <c:pt idx="286">
                  <c:v>6.637500000000001E-3</c:v>
                </c:pt>
                <c:pt idx="287">
                  <c:v>6.637500000000001E-3</c:v>
                </c:pt>
                <c:pt idx="288">
                  <c:v>0</c:v>
                </c:pt>
                <c:pt idx="289">
                  <c:v>6.637500000000001E-3</c:v>
                </c:pt>
                <c:pt idx="290">
                  <c:v>0</c:v>
                </c:pt>
                <c:pt idx="291">
                  <c:v>6.637500000000001E-3</c:v>
                </c:pt>
                <c:pt idx="292">
                  <c:v>0</c:v>
                </c:pt>
                <c:pt idx="293">
                  <c:v>0</c:v>
                </c:pt>
                <c:pt idx="294">
                  <c:v>0</c:v>
                </c:pt>
                <c:pt idx="295">
                  <c:v>6.637500000000001E-3</c:v>
                </c:pt>
                <c:pt idx="296">
                  <c:v>0</c:v>
                </c:pt>
                <c:pt idx="297">
                  <c:v>0</c:v>
                </c:pt>
                <c:pt idx="298">
                  <c:v>0</c:v>
                </c:pt>
                <c:pt idx="299">
                  <c:v>0</c:v>
                </c:pt>
                <c:pt idx="300">
                  <c:v>0</c:v>
                </c:pt>
                <c:pt idx="301">
                  <c:v>0</c:v>
                </c:pt>
                <c:pt idx="302">
                  <c:v>0</c:v>
                </c:pt>
                <c:pt idx="303">
                  <c:v>6.637500000000001E-3</c:v>
                </c:pt>
                <c:pt idx="304">
                  <c:v>0</c:v>
                </c:pt>
                <c:pt idx="305">
                  <c:v>0</c:v>
                </c:pt>
                <c:pt idx="306">
                  <c:v>0</c:v>
                </c:pt>
                <c:pt idx="307">
                  <c:v>0</c:v>
                </c:pt>
                <c:pt idx="308">
                  <c:v>0</c:v>
                </c:pt>
                <c:pt idx="309">
                  <c:v>0</c:v>
                </c:pt>
                <c:pt idx="310">
                  <c:v>0</c:v>
                </c:pt>
                <c:pt idx="311">
                  <c:v>0</c:v>
                </c:pt>
                <c:pt idx="312">
                  <c:v>0</c:v>
                </c:pt>
                <c:pt idx="313">
                  <c:v>0</c:v>
                </c:pt>
                <c:pt idx="314">
                  <c:v>0</c:v>
                </c:pt>
                <c:pt idx="315">
                  <c:v>0</c:v>
                </c:pt>
                <c:pt idx="316">
                  <c:v>6.637500000000001E-3</c:v>
                </c:pt>
                <c:pt idx="317">
                  <c:v>0</c:v>
                </c:pt>
                <c:pt idx="318">
                  <c:v>0</c:v>
                </c:pt>
                <c:pt idx="319">
                  <c:v>0</c:v>
                </c:pt>
                <c:pt idx="320">
                  <c:v>0</c:v>
                </c:pt>
                <c:pt idx="321">
                  <c:v>0</c:v>
                </c:pt>
                <c:pt idx="322">
                  <c:v>0</c:v>
                </c:pt>
                <c:pt idx="323">
                  <c:v>6.637500000000001E-3</c:v>
                </c:pt>
                <c:pt idx="324">
                  <c:v>0</c:v>
                </c:pt>
                <c:pt idx="325">
                  <c:v>0</c:v>
                </c:pt>
                <c:pt idx="326">
                  <c:v>0</c:v>
                </c:pt>
                <c:pt idx="327">
                  <c:v>0</c:v>
                </c:pt>
                <c:pt idx="328">
                  <c:v>0</c:v>
                </c:pt>
                <c:pt idx="329">
                  <c:v>0</c:v>
                </c:pt>
                <c:pt idx="330">
                  <c:v>0</c:v>
                </c:pt>
                <c:pt idx="331">
                  <c:v>0</c:v>
                </c:pt>
                <c:pt idx="332">
                  <c:v>6.637500000000001E-3</c:v>
                </c:pt>
                <c:pt idx="333">
                  <c:v>0</c:v>
                </c:pt>
                <c:pt idx="334">
                  <c:v>0</c:v>
                </c:pt>
                <c:pt idx="335">
                  <c:v>0</c:v>
                </c:pt>
                <c:pt idx="336">
                  <c:v>0</c:v>
                </c:pt>
                <c:pt idx="337">
                  <c:v>0</c:v>
                </c:pt>
                <c:pt idx="338">
                  <c:v>0</c:v>
                </c:pt>
                <c:pt idx="339">
                  <c:v>0</c:v>
                </c:pt>
                <c:pt idx="340">
                  <c:v>6.637500000000001E-3</c:v>
                </c:pt>
                <c:pt idx="341">
                  <c:v>0</c:v>
                </c:pt>
                <c:pt idx="342">
                  <c:v>0</c:v>
                </c:pt>
                <c:pt idx="343">
                  <c:v>0</c:v>
                </c:pt>
                <c:pt idx="344">
                  <c:v>0</c:v>
                </c:pt>
                <c:pt idx="345">
                  <c:v>0</c:v>
                </c:pt>
                <c:pt idx="346">
                  <c:v>0</c:v>
                </c:pt>
                <c:pt idx="347">
                  <c:v>0</c:v>
                </c:pt>
                <c:pt idx="348">
                  <c:v>0</c:v>
                </c:pt>
                <c:pt idx="349">
                  <c:v>0</c:v>
                </c:pt>
                <c:pt idx="350">
                  <c:v>0</c:v>
                </c:pt>
                <c:pt idx="351">
                  <c:v>6.637500000000001E-3</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6.637500000000001E-3</c:v>
                </c:pt>
                <c:pt idx="370">
                  <c:v>0</c:v>
                </c:pt>
                <c:pt idx="371">
                  <c:v>0</c:v>
                </c:pt>
                <c:pt idx="372">
                  <c:v>0</c:v>
                </c:pt>
                <c:pt idx="373">
                  <c:v>0</c:v>
                </c:pt>
                <c:pt idx="374">
                  <c:v>0</c:v>
                </c:pt>
                <c:pt idx="375">
                  <c:v>0</c:v>
                </c:pt>
                <c:pt idx="376">
                  <c:v>0</c:v>
                </c:pt>
                <c:pt idx="377">
                  <c:v>0</c:v>
                </c:pt>
                <c:pt idx="378">
                  <c:v>0</c:v>
                </c:pt>
                <c:pt idx="379">
                  <c:v>6.637500000000001E-3</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6.637500000000001E-3</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1.9912500000000031E-2</c:v>
                </c:pt>
                <c:pt idx="2385">
                  <c:v>7.3012500000000119E-2</c:v>
                </c:pt>
                <c:pt idx="2386">
                  <c:v>6.637500000000001E-3</c:v>
                </c:pt>
                <c:pt idx="2387">
                  <c:v>0</c:v>
                </c:pt>
                <c:pt idx="2388">
                  <c:v>6.637500000000001E-3</c:v>
                </c:pt>
                <c:pt idx="2389">
                  <c:v>0</c:v>
                </c:pt>
                <c:pt idx="2390">
                  <c:v>0</c:v>
                </c:pt>
                <c:pt idx="2391">
                  <c:v>0</c:v>
                </c:pt>
                <c:pt idx="2392">
                  <c:v>0</c:v>
                </c:pt>
                <c:pt idx="2393">
                  <c:v>0</c:v>
                </c:pt>
                <c:pt idx="2394">
                  <c:v>0</c:v>
                </c:pt>
                <c:pt idx="2395">
                  <c:v>6.637500000000001E-3</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6.637500000000001E-3</c:v>
                </c:pt>
                <c:pt idx="3505">
                  <c:v>1.3275000000000002E-2</c:v>
                </c:pt>
                <c:pt idx="3506">
                  <c:v>1.3275000000000002E-2</c:v>
                </c:pt>
                <c:pt idx="3507">
                  <c:v>3.9824999999999999E-2</c:v>
                </c:pt>
                <c:pt idx="3508">
                  <c:v>5.3100000000000008E-2</c:v>
                </c:pt>
                <c:pt idx="3509">
                  <c:v>1.3275000000000002E-2</c:v>
                </c:pt>
                <c:pt idx="3510">
                  <c:v>6.637500000000001E-3</c:v>
                </c:pt>
                <c:pt idx="3511">
                  <c:v>5.9737500000000124E-2</c:v>
                </c:pt>
                <c:pt idx="3512">
                  <c:v>4.6462500000000038E-2</c:v>
                </c:pt>
                <c:pt idx="3513">
                  <c:v>2.6550000000000004E-2</c:v>
                </c:pt>
                <c:pt idx="3514">
                  <c:v>3.3187500000000002E-2</c:v>
                </c:pt>
                <c:pt idx="3515">
                  <c:v>1.3275000000000002E-2</c:v>
                </c:pt>
                <c:pt idx="3516">
                  <c:v>6.637500000000001E-3</c:v>
                </c:pt>
                <c:pt idx="3517">
                  <c:v>6.637500000000001E-3</c:v>
                </c:pt>
                <c:pt idx="3518">
                  <c:v>0</c:v>
                </c:pt>
                <c:pt idx="3519">
                  <c:v>6.637500000000001E-3</c:v>
                </c:pt>
                <c:pt idx="3520">
                  <c:v>1.3275000000000002E-2</c:v>
                </c:pt>
                <c:pt idx="3521">
                  <c:v>6.637500000000001E-3</c:v>
                </c:pt>
                <c:pt idx="3522">
                  <c:v>0</c:v>
                </c:pt>
                <c:pt idx="3523">
                  <c:v>6.637500000000001E-3</c:v>
                </c:pt>
                <c:pt idx="3524">
                  <c:v>0</c:v>
                </c:pt>
                <c:pt idx="3525">
                  <c:v>0</c:v>
                </c:pt>
                <c:pt idx="3526">
                  <c:v>0</c:v>
                </c:pt>
                <c:pt idx="3527">
                  <c:v>0</c:v>
                </c:pt>
                <c:pt idx="3528">
                  <c:v>0</c:v>
                </c:pt>
                <c:pt idx="3529">
                  <c:v>6.637500000000001E-3</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pt idx="3997">
                  <c:v>0</c:v>
                </c:pt>
                <c:pt idx="3998">
                  <c:v>0</c:v>
                </c:pt>
                <c:pt idx="3999">
                  <c:v>0</c:v>
                </c:pt>
                <c:pt idx="4000">
                  <c:v>0</c:v>
                </c:pt>
                <c:pt idx="4001">
                  <c:v>0</c:v>
                </c:pt>
                <c:pt idx="4002">
                  <c:v>0</c:v>
                </c:pt>
                <c:pt idx="4003">
                  <c:v>0</c:v>
                </c:pt>
                <c:pt idx="4004">
                  <c:v>0</c:v>
                </c:pt>
                <c:pt idx="4005">
                  <c:v>0</c:v>
                </c:pt>
                <c:pt idx="4006">
                  <c:v>0</c:v>
                </c:pt>
                <c:pt idx="4007">
                  <c:v>0</c:v>
                </c:pt>
                <c:pt idx="4008">
                  <c:v>0</c:v>
                </c:pt>
                <c:pt idx="4009">
                  <c:v>0</c:v>
                </c:pt>
                <c:pt idx="4010">
                  <c:v>0</c:v>
                </c:pt>
                <c:pt idx="4011">
                  <c:v>0</c:v>
                </c:pt>
                <c:pt idx="4012">
                  <c:v>0</c:v>
                </c:pt>
                <c:pt idx="4013">
                  <c:v>0</c:v>
                </c:pt>
                <c:pt idx="4014">
                  <c:v>0</c:v>
                </c:pt>
                <c:pt idx="4015">
                  <c:v>0</c:v>
                </c:pt>
                <c:pt idx="4016">
                  <c:v>0</c:v>
                </c:pt>
                <c:pt idx="4017">
                  <c:v>0</c:v>
                </c:pt>
                <c:pt idx="4018">
                  <c:v>0</c:v>
                </c:pt>
                <c:pt idx="4019">
                  <c:v>0</c:v>
                </c:pt>
                <c:pt idx="4020">
                  <c:v>0</c:v>
                </c:pt>
                <c:pt idx="4021">
                  <c:v>0</c:v>
                </c:pt>
                <c:pt idx="4022">
                  <c:v>0</c:v>
                </c:pt>
                <c:pt idx="4023">
                  <c:v>0</c:v>
                </c:pt>
                <c:pt idx="4024">
                  <c:v>0</c:v>
                </c:pt>
                <c:pt idx="4025">
                  <c:v>0</c:v>
                </c:pt>
                <c:pt idx="4026">
                  <c:v>0</c:v>
                </c:pt>
                <c:pt idx="4027">
                  <c:v>0</c:v>
                </c:pt>
                <c:pt idx="4028">
                  <c:v>0</c:v>
                </c:pt>
                <c:pt idx="4029">
                  <c:v>0</c:v>
                </c:pt>
                <c:pt idx="4030">
                  <c:v>0</c:v>
                </c:pt>
                <c:pt idx="4031">
                  <c:v>0</c:v>
                </c:pt>
                <c:pt idx="4032">
                  <c:v>0</c:v>
                </c:pt>
                <c:pt idx="4033">
                  <c:v>0</c:v>
                </c:pt>
                <c:pt idx="4034">
                  <c:v>0</c:v>
                </c:pt>
                <c:pt idx="4035">
                  <c:v>0</c:v>
                </c:pt>
                <c:pt idx="4036">
                  <c:v>0</c:v>
                </c:pt>
                <c:pt idx="4037">
                  <c:v>0</c:v>
                </c:pt>
                <c:pt idx="4038">
                  <c:v>0</c:v>
                </c:pt>
                <c:pt idx="4039">
                  <c:v>0</c:v>
                </c:pt>
                <c:pt idx="4040">
                  <c:v>0</c:v>
                </c:pt>
                <c:pt idx="4041">
                  <c:v>0</c:v>
                </c:pt>
                <c:pt idx="4042">
                  <c:v>0</c:v>
                </c:pt>
                <c:pt idx="4043">
                  <c:v>0</c:v>
                </c:pt>
                <c:pt idx="4044">
                  <c:v>0</c:v>
                </c:pt>
                <c:pt idx="4045">
                  <c:v>0</c:v>
                </c:pt>
                <c:pt idx="4046">
                  <c:v>0</c:v>
                </c:pt>
                <c:pt idx="4047">
                  <c:v>0</c:v>
                </c:pt>
                <c:pt idx="4048">
                  <c:v>0</c:v>
                </c:pt>
                <c:pt idx="4049">
                  <c:v>0</c:v>
                </c:pt>
                <c:pt idx="4050">
                  <c:v>0</c:v>
                </c:pt>
                <c:pt idx="4051">
                  <c:v>0</c:v>
                </c:pt>
                <c:pt idx="4052">
                  <c:v>0</c:v>
                </c:pt>
                <c:pt idx="4053">
                  <c:v>0</c:v>
                </c:pt>
                <c:pt idx="4054">
                  <c:v>0</c:v>
                </c:pt>
                <c:pt idx="4055">
                  <c:v>0</c:v>
                </c:pt>
                <c:pt idx="4056">
                  <c:v>0</c:v>
                </c:pt>
                <c:pt idx="4057">
                  <c:v>0</c:v>
                </c:pt>
                <c:pt idx="4058">
                  <c:v>0</c:v>
                </c:pt>
                <c:pt idx="4059">
                  <c:v>0</c:v>
                </c:pt>
                <c:pt idx="4060">
                  <c:v>0</c:v>
                </c:pt>
                <c:pt idx="4061">
                  <c:v>0</c:v>
                </c:pt>
                <c:pt idx="4062">
                  <c:v>0</c:v>
                </c:pt>
                <c:pt idx="4063">
                  <c:v>0</c:v>
                </c:pt>
                <c:pt idx="4064">
                  <c:v>0</c:v>
                </c:pt>
                <c:pt idx="4065">
                  <c:v>0</c:v>
                </c:pt>
                <c:pt idx="4066">
                  <c:v>0</c:v>
                </c:pt>
                <c:pt idx="4067">
                  <c:v>0</c:v>
                </c:pt>
                <c:pt idx="4068">
                  <c:v>0</c:v>
                </c:pt>
                <c:pt idx="4069">
                  <c:v>0</c:v>
                </c:pt>
                <c:pt idx="4070">
                  <c:v>0</c:v>
                </c:pt>
                <c:pt idx="4071">
                  <c:v>0</c:v>
                </c:pt>
                <c:pt idx="4072">
                  <c:v>0</c:v>
                </c:pt>
                <c:pt idx="4073">
                  <c:v>0</c:v>
                </c:pt>
                <c:pt idx="4074">
                  <c:v>0</c:v>
                </c:pt>
                <c:pt idx="4075">
                  <c:v>0</c:v>
                </c:pt>
                <c:pt idx="4076">
                  <c:v>0</c:v>
                </c:pt>
                <c:pt idx="4077">
                  <c:v>0</c:v>
                </c:pt>
                <c:pt idx="4078">
                  <c:v>0</c:v>
                </c:pt>
                <c:pt idx="4079">
                  <c:v>0</c:v>
                </c:pt>
                <c:pt idx="4080">
                  <c:v>0</c:v>
                </c:pt>
                <c:pt idx="4081">
                  <c:v>0</c:v>
                </c:pt>
                <c:pt idx="4082">
                  <c:v>0</c:v>
                </c:pt>
                <c:pt idx="4083">
                  <c:v>0</c:v>
                </c:pt>
                <c:pt idx="4084">
                  <c:v>1.3275000000000002E-2</c:v>
                </c:pt>
                <c:pt idx="4085">
                  <c:v>3.3187500000000002E-2</c:v>
                </c:pt>
                <c:pt idx="4086">
                  <c:v>3.3187500000000002E-2</c:v>
                </c:pt>
                <c:pt idx="4087">
                  <c:v>3.9824999999999999E-2</c:v>
                </c:pt>
                <c:pt idx="4088">
                  <c:v>2.6550000000000004E-2</c:v>
                </c:pt>
                <c:pt idx="4089">
                  <c:v>2.6550000000000004E-2</c:v>
                </c:pt>
                <c:pt idx="4090">
                  <c:v>2.6550000000000004E-2</c:v>
                </c:pt>
                <c:pt idx="4091">
                  <c:v>2.6550000000000004E-2</c:v>
                </c:pt>
                <c:pt idx="4092">
                  <c:v>1.9912500000000031E-2</c:v>
                </c:pt>
                <c:pt idx="4093">
                  <c:v>6.637500000000001E-3</c:v>
                </c:pt>
                <c:pt idx="4094">
                  <c:v>0</c:v>
                </c:pt>
                <c:pt idx="4095">
                  <c:v>6.637500000000001E-3</c:v>
                </c:pt>
                <c:pt idx="4096">
                  <c:v>0</c:v>
                </c:pt>
                <c:pt idx="4097">
                  <c:v>0</c:v>
                </c:pt>
                <c:pt idx="4098">
                  <c:v>0</c:v>
                </c:pt>
                <c:pt idx="4099">
                  <c:v>6.637500000000001E-3</c:v>
                </c:pt>
                <c:pt idx="4100">
                  <c:v>2.6550000000000004E-2</c:v>
                </c:pt>
                <c:pt idx="4101">
                  <c:v>4.6462500000000038E-2</c:v>
                </c:pt>
                <c:pt idx="4102">
                  <c:v>6.6375000000000003E-2</c:v>
                </c:pt>
                <c:pt idx="4103">
                  <c:v>0.12611250000000002</c:v>
                </c:pt>
                <c:pt idx="4104">
                  <c:v>0.14602500000000004</c:v>
                </c:pt>
                <c:pt idx="4105">
                  <c:v>0.13275000000000001</c:v>
                </c:pt>
                <c:pt idx="4106">
                  <c:v>0.20576250000000001</c:v>
                </c:pt>
                <c:pt idx="4107">
                  <c:v>9.9562500000000081E-2</c:v>
                </c:pt>
                <c:pt idx="4108">
                  <c:v>7.3012500000000119E-2</c:v>
                </c:pt>
                <c:pt idx="4109">
                  <c:v>3.3187500000000002E-2</c:v>
                </c:pt>
                <c:pt idx="4110">
                  <c:v>3.3187500000000002E-2</c:v>
                </c:pt>
                <c:pt idx="4111">
                  <c:v>9.2925000000000077E-2</c:v>
                </c:pt>
                <c:pt idx="4112">
                  <c:v>8.6287500000000031E-2</c:v>
                </c:pt>
                <c:pt idx="4113">
                  <c:v>8.6287500000000031E-2</c:v>
                </c:pt>
                <c:pt idx="4114">
                  <c:v>5.3100000000000008E-2</c:v>
                </c:pt>
                <c:pt idx="4115">
                  <c:v>1.3275000000000002E-2</c:v>
                </c:pt>
                <c:pt idx="4116">
                  <c:v>2.6550000000000004E-2</c:v>
                </c:pt>
                <c:pt idx="4117">
                  <c:v>2.6550000000000004E-2</c:v>
                </c:pt>
                <c:pt idx="4118">
                  <c:v>1.9912500000000031E-2</c:v>
                </c:pt>
                <c:pt idx="4119">
                  <c:v>1.3275000000000002E-2</c:v>
                </c:pt>
                <c:pt idx="4120">
                  <c:v>1.3275000000000002E-2</c:v>
                </c:pt>
                <c:pt idx="4121">
                  <c:v>0</c:v>
                </c:pt>
                <c:pt idx="4122">
                  <c:v>6.637500000000001E-3</c:v>
                </c:pt>
                <c:pt idx="4123">
                  <c:v>0</c:v>
                </c:pt>
                <c:pt idx="4124">
                  <c:v>0</c:v>
                </c:pt>
                <c:pt idx="4125">
                  <c:v>0</c:v>
                </c:pt>
                <c:pt idx="4126">
                  <c:v>0</c:v>
                </c:pt>
                <c:pt idx="4127">
                  <c:v>0</c:v>
                </c:pt>
                <c:pt idx="4128">
                  <c:v>0</c:v>
                </c:pt>
                <c:pt idx="4129">
                  <c:v>0</c:v>
                </c:pt>
                <c:pt idx="4130">
                  <c:v>0</c:v>
                </c:pt>
                <c:pt idx="4131">
                  <c:v>0</c:v>
                </c:pt>
                <c:pt idx="4132">
                  <c:v>0</c:v>
                </c:pt>
                <c:pt idx="4133">
                  <c:v>0</c:v>
                </c:pt>
                <c:pt idx="4134">
                  <c:v>0</c:v>
                </c:pt>
                <c:pt idx="4135">
                  <c:v>6.637500000000001E-3</c:v>
                </c:pt>
                <c:pt idx="4136">
                  <c:v>0</c:v>
                </c:pt>
                <c:pt idx="4137">
                  <c:v>0</c:v>
                </c:pt>
                <c:pt idx="4138">
                  <c:v>0</c:v>
                </c:pt>
                <c:pt idx="4139">
                  <c:v>0</c:v>
                </c:pt>
                <c:pt idx="4140">
                  <c:v>0</c:v>
                </c:pt>
                <c:pt idx="4141">
                  <c:v>0</c:v>
                </c:pt>
                <c:pt idx="4142">
                  <c:v>0</c:v>
                </c:pt>
                <c:pt idx="4143">
                  <c:v>0</c:v>
                </c:pt>
                <c:pt idx="4144">
                  <c:v>0</c:v>
                </c:pt>
                <c:pt idx="4145">
                  <c:v>0</c:v>
                </c:pt>
                <c:pt idx="4146">
                  <c:v>0</c:v>
                </c:pt>
                <c:pt idx="4147">
                  <c:v>0</c:v>
                </c:pt>
                <c:pt idx="4148">
                  <c:v>0</c:v>
                </c:pt>
                <c:pt idx="4149">
                  <c:v>0</c:v>
                </c:pt>
                <c:pt idx="4150">
                  <c:v>0</c:v>
                </c:pt>
                <c:pt idx="4151">
                  <c:v>0</c:v>
                </c:pt>
                <c:pt idx="4152">
                  <c:v>0</c:v>
                </c:pt>
                <c:pt idx="4153">
                  <c:v>0</c:v>
                </c:pt>
                <c:pt idx="4154">
                  <c:v>0</c:v>
                </c:pt>
                <c:pt idx="4155">
                  <c:v>0</c:v>
                </c:pt>
                <c:pt idx="4156">
                  <c:v>0</c:v>
                </c:pt>
                <c:pt idx="4157">
                  <c:v>0</c:v>
                </c:pt>
                <c:pt idx="4158">
                  <c:v>0</c:v>
                </c:pt>
                <c:pt idx="4159">
                  <c:v>0</c:v>
                </c:pt>
                <c:pt idx="4160">
                  <c:v>0</c:v>
                </c:pt>
                <c:pt idx="4161">
                  <c:v>0</c:v>
                </c:pt>
                <c:pt idx="4162">
                  <c:v>0</c:v>
                </c:pt>
                <c:pt idx="4163">
                  <c:v>0</c:v>
                </c:pt>
                <c:pt idx="4164">
                  <c:v>0</c:v>
                </c:pt>
                <c:pt idx="4165">
                  <c:v>0</c:v>
                </c:pt>
                <c:pt idx="4166">
                  <c:v>0</c:v>
                </c:pt>
                <c:pt idx="4167">
                  <c:v>0</c:v>
                </c:pt>
                <c:pt idx="4168">
                  <c:v>0</c:v>
                </c:pt>
                <c:pt idx="4169">
                  <c:v>0</c:v>
                </c:pt>
                <c:pt idx="4170">
                  <c:v>0</c:v>
                </c:pt>
                <c:pt idx="4171">
                  <c:v>0</c:v>
                </c:pt>
                <c:pt idx="4172">
                  <c:v>0</c:v>
                </c:pt>
                <c:pt idx="4173">
                  <c:v>0</c:v>
                </c:pt>
                <c:pt idx="4174">
                  <c:v>0</c:v>
                </c:pt>
                <c:pt idx="4175">
                  <c:v>0</c:v>
                </c:pt>
                <c:pt idx="4176">
                  <c:v>0</c:v>
                </c:pt>
                <c:pt idx="4177">
                  <c:v>0</c:v>
                </c:pt>
                <c:pt idx="4178">
                  <c:v>0</c:v>
                </c:pt>
                <c:pt idx="4179">
                  <c:v>0</c:v>
                </c:pt>
                <c:pt idx="4180">
                  <c:v>0</c:v>
                </c:pt>
                <c:pt idx="4181">
                  <c:v>0</c:v>
                </c:pt>
                <c:pt idx="4182">
                  <c:v>0</c:v>
                </c:pt>
                <c:pt idx="4183">
                  <c:v>0</c:v>
                </c:pt>
                <c:pt idx="4184">
                  <c:v>0</c:v>
                </c:pt>
                <c:pt idx="4185">
                  <c:v>0</c:v>
                </c:pt>
                <c:pt idx="4186">
                  <c:v>0</c:v>
                </c:pt>
                <c:pt idx="4187">
                  <c:v>0</c:v>
                </c:pt>
                <c:pt idx="4188">
                  <c:v>0</c:v>
                </c:pt>
                <c:pt idx="4189">
                  <c:v>0</c:v>
                </c:pt>
                <c:pt idx="4190">
                  <c:v>0</c:v>
                </c:pt>
                <c:pt idx="4191">
                  <c:v>0</c:v>
                </c:pt>
                <c:pt idx="4192">
                  <c:v>0</c:v>
                </c:pt>
                <c:pt idx="4193">
                  <c:v>0</c:v>
                </c:pt>
                <c:pt idx="4194">
                  <c:v>0</c:v>
                </c:pt>
                <c:pt idx="4195">
                  <c:v>0</c:v>
                </c:pt>
                <c:pt idx="4196">
                  <c:v>0</c:v>
                </c:pt>
                <c:pt idx="4197">
                  <c:v>0</c:v>
                </c:pt>
                <c:pt idx="4198">
                  <c:v>0</c:v>
                </c:pt>
                <c:pt idx="4199">
                  <c:v>0</c:v>
                </c:pt>
                <c:pt idx="4200">
                  <c:v>0</c:v>
                </c:pt>
                <c:pt idx="4201">
                  <c:v>0</c:v>
                </c:pt>
                <c:pt idx="4202">
                  <c:v>0</c:v>
                </c:pt>
                <c:pt idx="4203">
                  <c:v>0</c:v>
                </c:pt>
                <c:pt idx="4204">
                  <c:v>0</c:v>
                </c:pt>
                <c:pt idx="4205">
                  <c:v>0</c:v>
                </c:pt>
                <c:pt idx="4206">
                  <c:v>0</c:v>
                </c:pt>
                <c:pt idx="4207">
                  <c:v>0</c:v>
                </c:pt>
                <c:pt idx="4208">
                  <c:v>0</c:v>
                </c:pt>
                <c:pt idx="4209">
                  <c:v>0</c:v>
                </c:pt>
                <c:pt idx="4210">
                  <c:v>0</c:v>
                </c:pt>
                <c:pt idx="4211">
                  <c:v>0</c:v>
                </c:pt>
                <c:pt idx="4212">
                  <c:v>0</c:v>
                </c:pt>
                <c:pt idx="4213">
                  <c:v>0</c:v>
                </c:pt>
                <c:pt idx="4214">
                  <c:v>0</c:v>
                </c:pt>
                <c:pt idx="4215">
                  <c:v>0</c:v>
                </c:pt>
                <c:pt idx="4216">
                  <c:v>0</c:v>
                </c:pt>
                <c:pt idx="4217">
                  <c:v>0</c:v>
                </c:pt>
                <c:pt idx="4218">
                  <c:v>0</c:v>
                </c:pt>
                <c:pt idx="4219">
                  <c:v>0</c:v>
                </c:pt>
                <c:pt idx="4220">
                  <c:v>0</c:v>
                </c:pt>
                <c:pt idx="4221">
                  <c:v>0</c:v>
                </c:pt>
                <c:pt idx="4222">
                  <c:v>0</c:v>
                </c:pt>
                <c:pt idx="4223">
                  <c:v>0</c:v>
                </c:pt>
                <c:pt idx="4224">
                  <c:v>0</c:v>
                </c:pt>
                <c:pt idx="4225">
                  <c:v>0</c:v>
                </c:pt>
                <c:pt idx="4226">
                  <c:v>0</c:v>
                </c:pt>
                <c:pt idx="4227">
                  <c:v>0</c:v>
                </c:pt>
                <c:pt idx="4228">
                  <c:v>0</c:v>
                </c:pt>
                <c:pt idx="4229">
                  <c:v>0</c:v>
                </c:pt>
                <c:pt idx="4230">
                  <c:v>0</c:v>
                </c:pt>
                <c:pt idx="4231">
                  <c:v>0</c:v>
                </c:pt>
                <c:pt idx="4232">
                  <c:v>0</c:v>
                </c:pt>
                <c:pt idx="4233">
                  <c:v>0</c:v>
                </c:pt>
                <c:pt idx="4234">
                  <c:v>0</c:v>
                </c:pt>
                <c:pt idx="4235">
                  <c:v>0</c:v>
                </c:pt>
                <c:pt idx="4236">
                  <c:v>0</c:v>
                </c:pt>
                <c:pt idx="4237">
                  <c:v>0</c:v>
                </c:pt>
                <c:pt idx="4238">
                  <c:v>0</c:v>
                </c:pt>
                <c:pt idx="4239">
                  <c:v>0</c:v>
                </c:pt>
                <c:pt idx="4240">
                  <c:v>0</c:v>
                </c:pt>
                <c:pt idx="4241">
                  <c:v>0</c:v>
                </c:pt>
                <c:pt idx="4242">
                  <c:v>0</c:v>
                </c:pt>
                <c:pt idx="4243">
                  <c:v>0</c:v>
                </c:pt>
                <c:pt idx="4244">
                  <c:v>0</c:v>
                </c:pt>
                <c:pt idx="4245">
                  <c:v>0</c:v>
                </c:pt>
                <c:pt idx="4246">
                  <c:v>0</c:v>
                </c:pt>
                <c:pt idx="4247">
                  <c:v>0</c:v>
                </c:pt>
                <c:pt idx="4248">
                  <c:v>0</c:v>
                </c:pt>
                <c:pt idx="4249">
                  <c:v>0</c:v>
                </c:pt>
                <c:pt idx="4250">
                  <c:v>0</c:v>
                </c:pt>
                <c:pt idx="4251">
                  <c:v>0</c:v>
                </c:pt>
                <c:pt idx="4252">
                  <c:v>0</c:v>
                </c:pt>
                <c:pt idx="4253">
                  <c:v>0</c:v>
                </c:pt>
                <c:pt idx="4254">
                  <c:v>0</c:v>
                </c:pt>
                <c:pt idx="4255">
                  <c:v>0</c:v>
                </c:pt>
                <c:pt idx="4256">
                  <c:v>0</c:v>
                </c:pt>
                <c:pt idx="4257">
                  <c:v>0</c:v>
                </c:pt>
                <c:pt idx="4258">
                  <c:v>0</c:v>
                </c:pt>
                <c:pt idx="4259">
                  <c:v>0</c:v>
                </c:pt>
                <c:pt idx="4260">
                  <c:v>0</c:v>
                </c:pt>
                <c:pt idx="4261">
                  <c:v>0</c:v>
                </c:pt>
                <c:pt idx="4262">
                  <c:v>0</c:v>
                </c:pt>
                <c:pt idx="4263">
                  <c:v>0</c:v>
                </c:pt>
                <c:pt idx="4264">
                  <c:v>0</c:v>
                </c:pt>
                <c:pt idx="4265">
                  <c:v>0</c:v>
                </c:pt>
                <c:pt idx="4266">
                  <c:v>0</c:v>
                </c:pt>
                <c:pt idx="4267">
                  <c:v>0</c:v>
                </c:pt>
                <c:pt idx="4268">
                  <c:v>0</c:v>
                </c:pt>
                <c:pt idx="4269">
                  <c:v>0</c:v>
                </c:pt>
                <c:pt idx="4270">
                  <c:v>0</c:v>
                </c:pt>
                <c:pt idx="4271">
                  <c:v>0</c:v>
                </c:pt>
                <c:pt idx="4272">
                  <c:v>0</c:v>
                </c:pt>
                <c:pt idx="4273">
                  <c:v>0</c:v>
                </c:pt>
                <c:pt idx="4274">
                  <c:v>0</c:v>
                </c:pt>
                <c:pt idx="4275">
                  <c:v>0</c:v>
                </c:pt>
                <c:pt idx="4276">
                  <c:v>0</c:v>
                </c:pt>
                <c:pt idx="4277">
                  <c:v>0</c:v>
                </c:pt>
                <c:pt idx="4278">
                  <c:v>0</c:v>
                </c:pt>
                <c:pt idx="4279">
                  <c:v>0</c:v>
                </c:pt>
                <c:pt idx="4280">
                  <c:v>0</c:v>
                </c:pt>
                <c:pt idx="4281">
                  <c:v>0</c:v>
                </c:pt>
                <c:pt idx="4282">
                  <c:v>0</c:v>
                </c:pt>
                <c:pt idx="4283">
                  <c:v>0</c:v>
                </c:pt>
                <c:pt idx="4284">
                  <c:v>0</c:v>
                </c:pt>
                <c:pt idx="4285">
                  <c:v>0</c:v>
                </c:pt>
                <c:pt idx="4286">
                  <c:v>0</c:v>
                </c:pt>
                <c:pt idx="4287">
                  <c:v>0</c:v>
                </c:pt>
                <c:pt idx="4288">
                  <c:v>0</c:v>
                </c:pt>
                <c:pt idx="4289">
                  <c:v>0</c:v>
                </c:pt>
                <c:pt idx="4290">
                  <c:v>0</c:v>
                </c:pt>
                <c:pt idx="4291">
                  <c:v>0</c:v>
                </c:pt>
                <c:pt idx="4292">
                  <c:v>0</c:v>
                </c:pt>
                <c:pt idx="4293">
                  <c:v>0</c:v>
                </c:pt>
                <c:pt idx="4294">
                  <c:v>0</c:v>
                </c:pt>
                <c:pt idx="4295">
                  <c:v>0</c:v>
                </c:pt>
                <c:pt idx="4296">
                  <c:v>0</c:v>
                </c:pt>
                <c:pt idx="4297">
                  <c:v>0</c:v>
                </c:pt>
                <c:pt idx="4298">
                  <c:v>0</c:v>
                </c:pt>
                <c:pt idx="4299">
                  <c:v>0</c:v>
                </c:pt>
                <c:pt idx="4300">
                  <c:v>0</c:v>
                </c:pt>
                <c:pt idx="4301">
                  <c:v>0</c:v>
                </c:pt>
                <c:pt idx="4302">
                  <c:v>0</c:v>
                </c:pt>
                <c:pt idx="4303">
                  <c:v>0</c:v>
                </c:pt>
                <c:pt idx="4304">
                  <c:v>0</c:v>
                </c:pt>
                <c:pt idx="4305">
                  <c:v>0</c:v>
                </c:pt>
                <c:pt idx="4306">
                  <c:v>0</c:v>
                </c:pt>
                <c:pt idx="4307">
                  <c:v>0</c:v>
                </c:pt>
                <c:pt idx="4308">
                  <c:v>0</c:v>
                </c:pt>
                <c:pt idx="4309">
                  <c:v>0</c:v>
                </c:pt>
                <c:pt idx="4310">
                  <c:v>0</c:v>
                </c:pt>
                <c:pt idx="4311">
                  <c:v>0</c:v>
                </c:pt>
                <c:pt idx="4312">
                  <c:v>0</c:v>
                </c:pt>
                <c:pt idx="4313">
                  <c:v>0</c:v>
                </c:pt>
                <c:pt idx="4314">
                  <c:v>0</c:v>
                </c:pt>
                <c:pt idx="4315">
                  <c:v>0</c:v>
                </c:pt>
                <c:pt idx="4316">
                  <c:v>0</c:v>
                </c:pt>
                <c:pt idx="4317">
                  <c:v>0</c:v>
                </c:pt>
                <c:pt idx="4318">
                  <c:v>0</c:v>
                </c:pt>
                <c:pt idx="4319">
                  <c:v>0</c:v>
                </c:pt>
                <c:pt idx="4320">
                  <c:v>0</c:v>
                </c:pt>
                <c:pt idx="4321">
                  <c:v>0</c:v>
                </c:pt>
                <c:pt idx="4322">
                  <c:v>0</c:v>
                </c:pt>
                <c:pt idx="4323">
                  <c:v>0</c:v>
                </c:pt>
                <c:pt idx="4324">
                  <c:v>0</c:v>
                </c:pt>
                <c:pt idx="4325">
                  <c:v>0</c:v>
                </c:pt>
                <c:pt idx="4326">
                  <c:v>0</c:v>
                </c:pt>
                <c:pt idx="4327">
                  <c:v>0</c:v>
                </c:pt>
                <c:pt idx="4328">
                  <c:v>0</c:v>
                </c:pt>
                <c:pt idx="4329">
                  <c:v>0</c:v>
                </c:pt>
                <c:pt idx="4330">
                  <c:v>0</c:v>
                </c:pt>
                <c:pt idx="4331">
                  <c:v>0</c:v>
                </c:pt>
                <c:pt idx="4332">
                  <c:v>0</c:v>
                </c:pt>
                <c:pt idx="4333">
                  <c:v>0</c:v>
                </c:pt>
                <c:pt idx="4334">
                  <c:v>0</c:v>
                </c:pt>
                <c:pt idx="4335">
                  <c:v>0</c:v>
                </c:pt>
                <c:pt idx="4336">
                  <c:v>0</c:v>
                </c:pt>
                <c:pt idx="4337">
                  <c:v>0</c:v>
                </c:pt>
                <c:pt idx="4338">
                  <c:v>0</c:v>
                </c:pt>
                <c:pt idx="4339">
                  <c:v>0</c:v>
                </c:pt>
                <c:pt idx="4340">
                  <c:v>0</c:v>
                </c:pt>
                <c:pt idx="4341">
                  <c:v>0</c:v>
                </c:pt>
                <c:pt idx="4342">
                  <c:v>0</c:v>
                </c:pt>
                <c:pt idx="4343">
                  <c:v>0</c:v>
                </c:pt>
                <c:pt idx="4344">
                  <c:v>0</c:v>
                </c:pt>
                <c:pt idx="4345">
                  <c:v>0</c:v>
                </c:pt>
                <c:pt idx="4346">
                  <c:v>0</c:v>
                </c:pt>
                <c:pt idx="4347">
                  <c:v>0</c:v>
                </c:pt>
                <c:pt idx="4348">
                  <c:v>0</c:v>
                </c:pt>
                <c:pt idx="4349">
                  <c:v>0</c:v>
                </c:pt>
                <c:pt idx="4350">
                  <c:v>0</c:v>
                </c:pt>
                <c:pt idx="4351">
                  <c:v>0</c:v>
                </c:pt>
                <c:pt idx="4352">
                  <c:v>0</c:v>
                </c:pt>
                <c:pt idx="4353">
                  <c:v>0</c:v>
                </c:pt>
                <c:pt idx="4354">
                  <c:v>0</c:v>
                </c:pt>
                <c:pt idx="4355">
                  <c:v>0</c:v>
                </c:pt>
                <c:pt idx="4356">
                  <c:v>0</c:v>
                </c:pt>
                <c:pt idx="4357">
                  <c:v>0</c:v>
                </c:pt>
                <c:pt idx="4358">
                  <c:v>0</c:v>
                </c:pt>
                <c:pt idx="4359">
                  <c:v>0</c:v>
                </c:pt>
                <c:pt idx="4360">
                  <c:v>0</c:v>
                </c:pt>
                <c:pt idx="4361">
                  <c:v>0</c:v>
                </c:pt>
                <c:pt idx="4362">
                  <c:v>0</c:v>
                </c:pt>
                <c:pt idx="4363">
                  <c:v>0</c:v>
                </c:pt>
                <c:pt idx="4364">
                  <c:v>0</c:v>
                </c:pt>
                <c:pt idx="4365">
                  <c:v>0</c:v>
                </c:pt>
                <c:pt idx="4366">
                  <c:v>0</c:v>
                </c:pt>
                <c:pt idx="4367">
                  <c:v>0</c:v>
                </c:pt>
                <c:pt idx="4368">
                  <c:v>0</c:v>
                </c:pt>
                <c:pt idx="4369">
                  <c:v>0</c:v>
                </c:pt>
                <c:pt idx="4370">
                  <c:v>0</c:v>
                </c:pt>
                <c:pt idx="4371">
                  <c:v>0</c:v>
                </c:pt>
                <c:pt idx="4372">
                  <c:v>0</c:v>
                </c:pt>
                <c:pt idx="4373">
                  <c:v>0</c:v>
                </c:pt>
                <c:pt idx="4374">
                  <c:v>0</c:v>
                </c:pt>
                <c:pt idx="4375">
                  <c:v>0</c:v>
                </c:pt>
                <c:pt idx="4376">
                  <c:v>0</c:v>
                </c:pt>
                <c:pt idx="4377">
                  <c:v>0</c:v>
                </c:pt>
                <c:pt idx="4378">
                  <c:v>0</c:v>
                </c:pt>
                <c:pt idx="4379">
                  <c:v>0</c:v>
                </c:pt>
                <c:pt idx="4380">
                  <c:v>0</c:v>
                </c:pt>
                <c:pt idx="4381">
                  <c:v>0</c:v>
                </c:pt>
                <c:pt idx="4382">
                  <c:v>0</c:v>
                </c:pt>
                <c:pt idx="4383">
                  <c:v>0</c:v>
                </c:pt>
                <c:pt idx="4384">
                  <c:v>0</c:v>
                </c:pt>
                <c:pt idx="4385">
                  <c:v>0</c:v>
                </c:pt>
                <c:pt idx="4386">
                  <c:v>0</c:v>
                </c:pt>
                <c:pt idx="4387">
                  <c:v>0</c:v>
                </c:pt>
                <c:pt idx="4388">
                  <c:v>0</c:v>
                </c:pt>
                <c:pt idx="4389">
                  <c:v>0</c:v>
                </c:pt>
                <c:pt idx="4390">
                  <c:v>0</c:v>
                </c:pt>
                <c:pt idx="4391">
                  <c:v>0</c:v>
                </c:pt>
                <c:pt idx="4392">
                  <c:v>0</c:v>
                </c:pt>
                <c:pt idx="4393">
                  <c:v>0</c:v>
                </c:pt>
                <c:pt idx="4394">
                  <c:v>0</c:v>
                </c:pt>
                <c:pt idx="4395">
                  <c:v>0</c:v>
                </c:pt>
                <c:pt idx="4396">
                  <c:v>0</c:v>
                </c:pt>
                <c:pt idx="4397">
                  <c:v>0</c:v>
                </c:pt>
                <c:pt idx="4398">
                  <c:v>0</c:v>
                </c:pt>
                <c:pt idx="4399">
                  <c:v>0</c:v>
                </c:pt>
                <c:pt idx="4400">
                  <c:v>0</c:v>
                </c:pt>
                <c:pt idx="4401">
                  <c:v>0</c:v>
                </c:pt>
                <c:pt idx="4402">
                  <c:v>0</c:v>
                </c:pt>
                <c:pt idx="4403">
                  <c:v>0</c:v>
                </c:pt>
                <c:pt idx="4404">
                  <c:v>0</c:v>
                </c:pt>
                <c:pt idx="4405">
                  <c:v>0</c:v>
                </c:pt>
                <c:pt idx="4406">
                  <c:v>0</c:v>
                </c:pt>
                <c:pt idx="4407">
                  <c:v>0</c:v>
                </c:pt>
                <c:pt idx="4408">
                  <c:v>0</c:v>
                </c:pt>
                <c:pt idx="4409">
                  <c:v>0</c:v>
                </c:pt>
                <c:pt idx="4410">
                  <c:v>0</c:v>
                </c:pt>
                <c:pt idx="4411">
                  <c:v>0</c:v>
                </c:pt>
                <c:pt idx="4412">
                  <c:v>0</c:v>
                </c:pt>
                <c:pt idx="4413">
                  <c:v>0</c:v>
                </c:pt>
                <c:pt idx="4414">
                  <c:v>0</c:v>
                </c:pt>
                <c:pt idx="4415">
                  <c:v>0</c:v>
                </c:pt>
                <c:pt idx="4416">
                  <c:v>0</c:v>
                </c:pt>
                <c:pt idx="4417">
                  <c:v>0</c:v>
                </c:pt>
                <c:pt idx="4418">
                  <c:v>0</c:v>
                </c:pt>
                <c:pt idx="4419">
                  <c:v>0</c:v>
                </c:pt>
                <c:pt idx="4420">
                  <c:v>0</c:v>
                </c:pt>
                <c:pt idx="4421">
                  <c:v>0</c:v>
                </c:pt>
                <c:pt idx="4422">
                  <c:v>0</c:v>
                </c:pt>
                <c:pt idx="4423">
                  <c:v>0</c:v>
                </c:pt>
                <c:pt idx="4424">
                  <c:v>0</c:v>
                </c:pt>
                <c:pt idx="4425">
                  <c:v>0</c:v>
                </c:pt>
                <c:pt idx="4426">
                  <c:v>0</c:v>
                </c:pt>
                <c:pt idx="4427">
                  <c:v>0</c:v>
                </c:pt>
                <c:pt idx="4428">
                  <c:v>0</c:v>
                </c:pt>
                <c:pt idx="4429">
                  <c:v>0</c:v>
                </c:pt>
                <c:pt idx="4430">
                  <c:v>0</c:v>
                </c:pt>
                <c:pt idx="4431">
                  <c:v>0</c:v>
                </c:pt>
                <c:pt idx="4432">
                  <c:v>0</c:v>
                </c:pt>
                <c:pt idx="4433">
                  <c:v>0</c:v>
                </c:pt>
                <c:pt idx="4434">
                  <c:v>0</c:v>
                </c:pt>
                <c:pt idx="4435">
                  <c:v>0</c:v>
                </c:pt>
                <c:pt idx="4436">
                  <c:v>0</c:v>
                </c:pt>
                <c:pt idx="4437">
                  <c:v>0</c:v>
                </c:pt>
                <c:pt idx="4438">
                  <c:v>0</c:v>
                </c:pt>
                <c:pt idx="4439">
                  <c:v>0</c:v>
                </c:pt>
                <c:pt idx="4440">
                  <c:v>0</c:v>
                </c:pt>
                <c:pt idx="4441">
                  <c:v>0</c:v>
                </c:pt>
                <c:pt idx="4442">
                  <c:v>0</c:v>
                </c:pt>
                <c:pt idx="4443">
                  <c:v>0</c:v>
                </c:pt>
                <c:pt idx="4444">
                  <c:v>0</c:v>
                </c:pt>
                <c:pt idx="4445">
                  <c:v>0</c:v>
                </c:pt>
                <c:pt idx="4446">
                  <c:v>0</c:v>
                </c:pt>
                <c:pt idx="4447">
                  <c:v>0</c:v>
                </c:pt>
                <c:pt idx="4448">
                  <c:v>0</c:v>
                </c:pt>
                <c:pt idx="4449">
                  <c:v>0</c:v>
                </c:pt>
                <c:pt idx="4450">
                  <c:v>0</c:v>
                </c:pt>
                <c:pt idx="4451">
                  <c:v>0</c:v>
                </c:pt>
                <c:pt idx="4452">
                  <c:v>0</c:v>
                </c:pt>
                <c:pt idx="4453">
                  <c:v>0</c:v>
                </c:pt>
                <c:pt idx="4454">
                  <c:v>1.9912500000000031E-2</c:v>
                </c:pt>
                <c:pt idx="4455">
                  <c:v>1.3275000000000002E-2</c:v>
                </c:pt>
                <c:pt idx="4456">
                  <c:v>1.3275000000000002E-2</c:v>
                </c:pt>
                <c:pt idx="4457">
                  <c:v>1.9912500000000031E-2</c:v>
                </c:pt>
                <c:pt idx="4458">
                  <c:v>1.3275000000000002E-2</c:v>
                </c:pt>
                <c:pt idx="4459">
                  <c:v>0</c:v>
                </c:pt>
                <c:pt idx="4460">
                  <c:v>6.637500000000001E-3</c:v>
                </c:pt>
                <c:pt idx="4461">
                  <c:v>0</c:v>
                </c:pt>
                <c:pt idx="4462">
                  <c:v>0</c:v>
                </c:pt>
                <c:pt idx="4463">
                  <c:v>0</c:v>
                </c:pt>
                <c:pt idx="4464">
                  <c:v>0</c:v>
                </c:pt>
                <c:pt idx="4465">
                  <c:v>6.637500000000001E-3</c:v>
                </c:pt>
                <c:pt idx="4466">
                  <c:v>0</c:v>
                </c:pt>
                <c:pt idx="4467">
                  <c:v>0</c:v>
                </c:pt>
                <c:pt idx="4468">
                  <c:v>6.637500000000001E-3</c:v>
                </c:pt>
                <c:pt idx="4469">
                  <c:v>0</c:v>
                </c:pt>
                <c:pt idx="4470">
                  <c:v>0</c:v>
                </c:pt>
                <c:pt idx="4471">
                  <c:v>0</c:v>
                </c:pt>
                <c:pt idx="4472">
                  <c:v>6.637500000000001E-3</c:v>
                </c:pt>
                <c:pt idx="4473">
                  <c:v>0</c:v>
                </c:pt>
                <c:pt idx="4474">
                  <c:v>0</c:v>
                </c:pt>
                <c:pt idx="4475">
                  <c:v>0</c:v>
                </c:pt>
                <c:pt idx="4476">
                  <c:v>0</c:v>
                </c:pt>
                <c:pt idx="4477">
                  <c:v>0</c:v>
                </c:pt>
                <c:pt idx="4478">
                  <c:v>0</c:v>
                </c:pt>
                <c:pt idx="4479">
                  <c:v>0</c:v>
                </c:pt>
                <c:pt idx="4480">
                  <c:v>0</c:v>
                </c:pt>
                <c:pt idx="4481">
                  <c:v>0</c:v>
                </c:pt>
                <c:pt idx="4482">
                  <c:v>0</c:v>
                </c:pt>
                <c:pt idx="4483">
                  <c:v>0</c:v>
                </c:pt>
                <c:pt idx="4484">
                  <c:v>0</c:v>
                </c:pt>
                <c:pt idx="4485">
                  <c:v>0</c:v>
                </c:pt>
                <c:pt idx="4486">
                  <c:v>0</c:v>
                </c:pt>
                <c:pt idx="4487">
                  <c:v>0</c:v>
                </c:pt>
                <c:pt idx="4488">
                  <c:v>0</c:v>
                </c:pt>
                <c:pt idx="4489">
                  <c:v>0</c:v>
                </c:pt>
                <c:pt idx="4490">
                  <c:v>0</c:v>
                </c:pt>
                <c:pt idx="4491">
                  <c:v>0</c:v>
                </c:pt>
                <c:pt idx="4492">
                  <c:v>0</c:v>
                </c:pt>
                <c:pt idx="4493">
                  <c:v>0</c:v>
                </c:pt>
                <c:pt idx="4494">
                  <c:v>0</c:v>
                </c:pt>
                <c:pt idx="4495">
                  <c:v>0</c:v>
                </c:pt>
                <c:pt idx="4496">
                  <c:v>0</c:v>
                </c:pt>
                <c:pt idx="4497">
                  <c:v>0</c:v>
                </c:pt>
                <c:pt idx="4498">
                  <c:v>0</c:v>
                </c:pt>
                <c:pt idx="4499">
                  <c:v>0</c:v>
                </c:pt>
                <c:pt idx="4500">
                  <c:v>0</c:v>
                </c:pt>
                <c:pt idx="4501">
                  <c:v>0</c:v>
                </c:pt>
                <c:pt idx="4502">
                  <c:v>0</c:v>
                </c:pt>
                <c:pt idx="4503">
                  <c:v>0</c:v>
                </c:pt>
                <c:pt idx="4504">
                  <c:v>0</c:v>
                </c:pt>
                <c:pt idx="4505">
                  <c:v>0</c:v>
                </c:pt>
                <c:pt idx="4506">
                  <c:v>0</c:v>
                </c:pt>
                <c:pt idx="4507">
                  <c:v>0</c:v>
                </c:pt>
                <c:pt idx="4508">
                  <c:v>0</c:v>
                </c:pt>
                <c:pt idx="4509">
                  <c:v>0</c:v>
                </c:pt>
                <c:pt idx="4510">
                  <c:v>0</c:v>
                </c:pt>
                <c:pt idx="4511">
                  <c:v>0</c:v>
                </c:pt>
                <c:pt idx="4512">
                  <c:v>0</c:v>
                </c:pt>
                <c:pt idx="4513">
                  <c:v>0</c:v>
                </c:pt>
                <c:pt idx="4514">
                  <c:v>0</c:v>
                </c:pt>
                <c:pt idx="4515">
                  <c:v>0</c:v>
                </c:pt>
                <c:pt idx="4516">
                  <c:v>0</c:v>
                </c:pt>
                <c:pt idx="4517">
                  <c:v>0</c:v>
                </c:pt>
                <c:pt idx="4518">
                  <c:v>0</c:v>
                </c:pt>
                <c:pt idx="4519">
                  <c:v>1.3275000000000002E-2</c:v>
                </c:pt>
                <c:pt idx="4520">
                  <c:v>0</c:v>
                </c:pt>
                <c:pt idx="4521">
                  <c:v>0</c:v>
                </c:pt>
                <c:pt idx="4522">
                  <c:v>6.637500000000001E-3</c:v>
                </c:pt>
                <c:pt idx="4523">
                  <c:v>0</c:v>
                </c:pt>
                <c:pt idx="4524">
                  <c:v>0</c:v>
                </c:pt>
                <c:pt idx="4525">
                  <c:v>0</c:v>
                </c:pt>
                <c:pt idx="4526">
                  <c:v>0</c:v>
                </c:pt>
                <c:pt idx="4527">
                  <c:v>0</c:v>
                </c:pt>
                <c:pt idx="4528">
                  <c:v>0</c:v>
                </c:pt>
                <c:pt idx="4529">
                  <c:v>0</c:v>
                </c:pt>
                <c:pt idx="4530">
                  <c:v>0</c:v>
                </c:pt>
                <c:pt idx="4531">
                  <c:v>0</c:v>
                </c:pt>
                <c:pt idx="4532">
                  <c:v>0</c:v>
                </c:pt>
                <c:pt idx="4533">
                  <c:v>6.637500000000001E-3</c:v>
                </c:pt>
                <c:pt idx="4534">
                  <c:v>0</c:v>
                </c:pt>
                <c:pt idx="4535">
                  <c:v>0</c:v>
                </c:pt>
                <c:pt idx="4536">
                  <c:v>0</c:v>
                </c:pt>
                <c:pt idx="4537">
                  <c:v>6.637500000000001E-3</c:v>
                </c:pt>
                <c:pt idx="4538">
                  <c:v>0</c:v>
                </c:pt>
                <c:pt idx="4539">
                  <c:v>0</c:v>
                </c:pt>
                <c:pt idx="4540">
                  <c:v>0</c:v>
                </c:pt>
                <c:pt idx="4541">
                  <c:v>0</c:v>
                </c:pt>
                <c:pt idx="4542">
                  <c:v>0</c:v>
                </c:pt>
                <c:pt idx="4543">
                  <c:v>0</c:v>
                </c:pt>
                <c:pt idx="4544">
                  <c:v>0</c:v>
                </c:pt>
                <c:pt idx="4545">
                  <c:v>6.637500000000001E-3</c:v>
                </c:pt>
                <c:pt idx="4546">
                  <c:v>0</c:v>
                </c:pt>
                <c:pt idx="4547">
                  <c:v>0</c:v>
                </c:pt>
                <c:pt idx="4548">
                  <c:v>0</c:v>
                </c:pt>
                <c:pt idx="4549">
                  <c:v>0</c:v>
                </c:pt>
                <c:pt idx="4550">
                  <c:v>0</c:v>
                </c:pt>
                <c:pt idx="4551">
                  <c:v>0</c:v>
                </c:pt>
                <c:pt idx="4552">
                  <c:v>0</c:v>
                </c:pt>
                <c:pt idx="4553">
                  <c:v>0</c:v>
                </c:pt>
                <c:pt idx="4554">
                  <c:v>0</c:v>
                </c:pt>
                <c:pt idx="4555">
                  <c:v>0</c:v>
                </c:pt>
                <c:pt idx="4556">
                  <c:v>0</c:v>
                </c:pt>
                <c:pt idx="4557">
                  <c:v>0</c:v>
                </c:pt>
                <c:pt idx="4558">
                  <c:v>0</c:v>
                </c:pt>
                <c:pt idx="4559">
                  <c:v>0</c:v>
                </c:pt>
                <c:pt idx="4560">
                  <c:v>0</c:v>
                </c:pt>
                <c:pt idx="4561">
                  <c:v>0</c:v>
                </c:pt>
                <c:pt idx="4562">
                  <c:v>0</c:v>
                </c:pt>
                <c:pt idx="4563">
                  <c:v>0</c:v>
                </c:pt>
                <c:pt idx="4564">
                  <c:v>0</c:v>
                </c:pt>
                <c:pt idx="4565">
                  <c:v>0</c:v>
                </c:pt>
                <c:pt idx="4566">
                  <c:v>0</c:v>
                </c:pt>
                <c:pt idx="4567">
                  <c:v>0</c:v>
                </c:pt>
                <c:pt idx="4568">
                  <c:v>0</c:v>
                </c:pt>
                <c:pt idx="4569">
                  <c:v>0</c:v>
                </c:pt>
                <c:pt idx="4570">
                  <c:v>0</c:v>
                </c:pt>
                <c:pt idx="4571">
                  <c:v>0</c:v>
                </c:pt>
                <c:pt idx="4572">
                  <c:v>0</c:v>
                </c:pt>
                <c:pt idx="4573">
                  <c:v>0</c:v>
                </c:pt>
                <c:pt idx="4574">
                  <c:v>0</c:v>
                </c:pt>
                <c:pt idx="4575">
                  <c:v>0</c:v>
                </c:pt>
                <c:pt idx="4576">
                  <c:v>0</c:v>
                </c:pt>
                <c:pt idx="4577">
                  <c:v>0</c:v>
                </c:pt>
                <c:pt idx="4578">
                  <c:v>0</c:v>
                </c:pt>
                <c:pt idx="4579">
                  <c:v>0</c:v>
                </c:pt>
                <c:pt idx="4580">
                  <c:v>0</c:v>
                </c:pt>
                <c:pt idx="4581">
                  <c:v>0</c:v>
                </c:pt>
                <c:pt idx="4582">
                  <c:v>0</c:v>
                </c:pt>
                <c:pt idx="4583">
                  <c:v>0</c:v>
                </c:pt>
                <c:pt idx="4584">
                  <c:v>0</c:v>
                </c:pt>
                <c:pt idx="4585">
                  <c:v>0</c:v>
                </c:pt>
                <c:pt idx="4586">
                  <c:v>0</c:v>
                </c:pt>
                <c:pt idx="4587">
                  <c:v>0</c:v>
                </c:pt>
                <c:pt idx="4588">
                  <c:v>0</c:v>
                </c:pt>
                <c:pt idx="4589">
                  <c:v>0</c:v>
                </c:pt>
                <c:pt idx="4590">
                  <c:v>0</c:v>
                </c:pt>
                <c:pt idx="4591">
                  <c:v>0</c:v>
                </c:pt>
                <c:pt idx="4592">
                  <c:v>0</c:v>
                </c:pt>
                <c:pt idx="4593">
                  <c:v>0</c:v>
                </c:pt>
                <c:pt idx="4594">
                  <c:v>0</c:v>
                </c:pt>
                <c:pt idx="4595">
                  <c:v>0</c:v>
                </c:pt>
                <c:pt idx="4596">
                  <c:v>0</c:v>
                </c:pt>
                <c:pt idx="4597">
                  <c:v>0</c:v>
                </c:pt>
                <c:pt idx="4598">
                  <c:v>0</c:v>
                </c:pt>
                <c:pt idx="4599">
                  <c:v>0</c:v>
                </c:pt>
                <c:pt idx="4600">
                  <c:v>0</c:v>
                </c:pt>
                <c:pt idx="4601">
                  <c:v>0</c:v>
                </c:pt>
                <c:pt idx="4602">
                  <c:v>0</c:v>
                </c:pt>
                <c:pt idx="4603">
                  <c:v>0</c:v>
                </c:pt>
                <c:pt idx="4604">
                  <c:v>0</c:v>
                </c:pt>
                <c:pt idx="4605">
                  <c:v>0</c:v>
                </c:pt>
                <c:pt idx="4606">
                  <c:v>0</c:v>
                </c:pt>
                <c:pt idx="4607">
                  <c:v>0</c:v>
                </c:pt>
                <c:pt idx="4608">
                  <c:v>0</c:v>
                </c:pt>
                <c:pt idx="4609">
                  <c:v>6.637500000000001E-3</c:v>
                </c:pt>
                <c:pt idx="4610">
                  <c:v>0</c:v>
                </c:pt>
                <c:pt idx="4611">
                  <c:v>0</c:v>
                </c:pt>
                <c:pt idx="4612">
                  <c:v>0</c:v>
                </c:pt>
                <c:pt idx="4613">
                  <c:v>0</c:v>
                </c:pt>
                <c:pt idx="4614">
                  <c:v>0</c:v>
                </c:pt>
                <c:pt idx="4615">
                  <c:v>0</c:v>
                </c:pt>
                <c:pt idx="4616">
                  <c:v>0</c:v>
                </c:pt>
                <c:pt idx="4617">
                  <c:v>0</c:v>
                </c:pt>
                <c:pt idx="4618">
                  <c:v>0</c:v>
                </c:pt>
                <c:pt idx="4619">
                  <c:v>0</c:v>
                </c:pt>
                <c:pt idx="4620">
                  <c:v>0</c:v>
                </c:pt>
                <c:pt idx="4621">
                  <c:v>0</c:v>
                </c:pt>
                <c:pt idx="4622">
                  <c:v>0</c:v>
                </c:pt>
                <c:pt idx="4623">
                  <c:v>0</c:v>
                </c:pt>
                <c:pt idx="4624">
                  <c:v>0</c:v>
                </c:pt>
                <c:pt idx="4625">
                  <c:v>0</c:v>
                </c:pt>
                <c:pt idx="4626">
                  <c:v>0</c:v>
                </c:pt>
                <c:pt idx="4627">
                  <c:v>0</c:v>
                </c:pt>
                <c:pt idx="4628">
                  <c:v>0</c:v>
                </c:pt>
                <c:pt idx="4629">
                  <c:v>0</c:v>
                </c:pt>
                <c:pt idx="4630">
                  <c:v>0</c:v>
                </c:pt>
                <c:pt idx="4631">
                  <c:v>0</c:v>
                </c:pt>
                <c:pt idx="4632">
                  <c:v>0</c:v>
                </c:pt>
                <c:pt idx="4633">
                  <c:v>0</c:v>
                </c:pt>
                <c:pt idx="4634">
                  <c:v>0</c:v>
                </c:pt>
                <c:pt idx="4635">
                  <c:v>0</c:v>
                </c:pt>
                <c:pt idx="4636">
                  <c:v>0</c:v>
                </c:pt>
                <c:pt idx="4637">
                  <c:v>0</c:v>
                </c:pt>
                <c:pt idx="4638">
                  <c:v>0</c:v>
                </c:pt>
                <c:pt idx="4639">
                  <c:v>0</c:v>
                </c:pt>
                <c:pt idx="4640">
                  <c:v>0</c:v>
                </c:pt>
                <c:pt idx="4641">
                  <c:v>0</c:v>
                </c:pt>
                <c:pt idx="4642">
                  <c:v>0</c:v>
                </c:pt>
                <c:pt idx="4643">
                  <c:v>0</c:v>
                </c:pt>
                <c:pt idx="4644">
                  <c:v>0</c:v>
                </c:pt>
                <c:pt idx="4645">
                  <c:v>0</c:v>
                </c:pt>
                <c:pt idx="4646">
                  <c:v>0</c:v>
                </c:pt>
                <c:pt idx="4647">
                  <c:v>0</c:v>
                </c:pt>
                <c:pt idx="4648">
                  <c:v>0</c:v>
                </c:pt>
                <c:pt idx="4649">
                  <c:v>0</c:v>
                </c:pt>
                <c:pt idx="4650">
                  <c:v>0</c:v>
                </c:pt>
                <c:pt idx="4651">
                  <c:v>0</c:v>
                </c:pt>
                <c:pt idx="4652">
                  <c:v>0</c:v>
                </c:pt>
                <c:pt idx="4653">
                  <c:v>6.637500000000001E-3</c:v>
                </c:pt>
                <c:pt idx="4654">
                  <c:v>0</c:v>
                </c:pt>
                <c:pt idx="4655">
                  <c:v>6.637500000000001E-3</c:v>
                </c:pt>
                <c:pt idx="4656">
                  <c:v>0</c:v>
                </c:pt>
                <c:pt idx="4657">
                  <c:v>6.637500000000001E-3</c:v>
                </c:pt>
                <c:pt idx="4658">
                  <c:v>6.637500000000001E-3</c:v>
                </c:pt>
                <c:pt idx="4659">
                  <c:v>0</c:v>
                </c:pt>
                <c:pt idx="4660">
                  <c:v>0</c:v>
                </c:pt>
                <c:pt idx="4661">
                  <c:v>6.637500000000001E-3</c:v>
                </c:pt>
                <c:pt idx="4662">
                  <c:v>0</c:v>
                </c:pt>
                <c:pt idx="4663">
                  <c:v>0</c:v>
                </c:pt>
                <c:pt idx="4664">
                  <c:v>0</c:v>
                </c:pt>
                <c:pt idx="4665">
                  <c:v>0</c:v>
                </c:pt>
                <c:pt idx="4666">
                  <c:v>0</c:v>
                </c:pt>
                <c:pt idx="4667">
                  <c:v>0</c:v>
                </c:pt>
                <c:pt idx="4668">
                  <c:v>0</c:v>
                </c:pt>
                <c:pt idx="4669">
                  <c:v>6.637500000000001E-3</c:v>
                </c:pt>
                <c:pt idx="4670">
                  <c:v>0</c:v>
                </c:pt>
                <c:pt idx="4671">
                  <c:v>0</c:v>
                </c:pt>
                <c:pt idx="4672">
                  <c:v>0</c:v>
                </c:pt>
                <c:pt idx="4673">
                  <c:v>0</c:v>
                </c:pt>
                <c:pt idx="4674">
                  <c:v>0</c:v>
                </c:pt>
                <c:pt idx="4675">
                  <c:v>0</c:v>
                </c:pt>
                <c:pt idx="4676">
                  <c:v>0</c:v>
                </c:pt>
                <c:pt idx="4677">
                  <c:v>0</c:v>
                </c:pt>
                <c:pt idx="4678">
                  <c:v>0</c:v>
                </c:pt>
                <c:pt idx="4679">
                  <c:v>0</c:v>
                </c:pt>
                <c:pt idx="4680">
                  <c:v>0</c:v>
                </c:pt>
                <c:pt idx="4681">
                  <c:v>0</c:v>
                </c:pt>
                <c:pt idx="4682">
                  <c:v>0</c:v>
                </c:pt>
                <c:pt idx="4683">
                  <c:v>0</c:v>
                </c:pt>
                <c:pt idx="4684">
                  <c:v>0</c:v>
                </c:pt>
                <c:pt idx="4685">
                  <c:v>6.637500000000001E-3</c:v>
                </c:pt>
                <c:pt idx="4686">
                  <c:v>1.3275000000000002E-2</c:v>
                </c:pt>
                <c:pt idx="4687">
                  <c:v>6.637500000000001E-3</c:v>
                </c:pt>
                <c:pt idx="4688">
                  <c:v>3.9824999999999999E-2</c:v>
                </c:pt>
                <c:pt idx="4689">
                  <c:v>1.9912500000000031E-2</c:v>
                </c:pt>
                <c:pt idx="4690">
                  <c:v>6.637500000000001E-3</c:v>
                </c:pt>
                <c:pt idx="4691">
                  <c:v>6.637500000000001E-3</c:v>
                </c:pt>
                <c:pt idx="4692">
                  <c:v>6.637500000000001E-3</c:v>
                </c:pt>
                <c:pt idx="4693">
                  <c:v>6.637500000000001E-3</c:v>
                </c:pt>
                <c:pt idx="4694">
                  <c:v>6.637500000000001E-3</c:v>
                </c:pt>
                <c:pt idx="4695">
                  <c:v>0</c:v>
                </c:pt>
                <c:pt idx="4696">
                  <c:v>2.6550000000000004E-2</c:v>
                </c:pt>
                <c:pt idx="4697">
                  <c:v>1.3275000000000002E-2</c:v>
                </c:pt>
                <c:pt idx="4698">
                  <c:v>6.637500000000001E-3</c:v>
                </c:pt>
                <c:pt idx="4699">
                  <c:v>0</c:v>
                </c:pt>
                <c:pt idx="4700">
                  <c:v>6.637500000000001E-3</c:v>
                </c:pt>
                <c:pt idx="4701">
                  <c:v>0</c:v>
                </c:pt>
                <c:pt idx="4702">
                  <c:v>0</c:v>
                </c:pt>
                <c:pt idx="4703">
                  <c:v>0</c:v>
                </c:pt>
                <c:pt idx="4704">
                  <c:v>0</c:v>
                </c:pt>
                <c:pt idx="4705">
                  <c:v>0</c:v>
                </c:pt>
                <c:pt idx="4706">
                  <c:v>6.637500000000001E-3</c:v>
                </c:pt>
                <c:pt idx="4707">
                  <c:v>0</c:v>
                </c:pt>
                <c:pt idx="4708">
                  <c:v>0</c:v>
                </c:pt>
                <c:pt idx="4709">
                  <c:v>0</c:v>
                </c:pt>
                <c:pt idx="4710">
                  <c:v>0</c:v>
                </c:pt>
                <c:pt idx="4711">
                  <c:v>6.637500000000001E-3</c:v>
                </c:pt>
                <c:pt idx="4712">
                  <c:v>0</c:v>
                </c:pt>
                <c:pt idx="4713">
                  <c:v>0</c:v>
                </c:pt>
                <c:pt idx="4714">
                  <c:v>0</c:v>
                </c:pt>
                <c:pt idx="4715">
                  <c:v>0</c:v>
                </c:pt>
                <c:pt idx="4716">
                  <c:v>0</c:v>
                </c:pt>
                <c:pt idx="4717">
                  <c:v>0</c:v>
                </c:pt>
                <c:pt idx="4718">
                  <c:v>0</c:v>
                </c:pt>
                <c:pt idx="4719">
                  <c:v>0</c:v>
                </c:pt>
                <c:pt idx="4720">
                  <c:v>0</c:v>
                </c:pt>
                <c:pt idx="4721">
                  <c:v>0</c:v>
                </c:pt>
                <c:pt idx="4722">
                  <c:v>0</c:v>
                </c:pt>
                <c:pt idx="4723">
                  <c:v>0</c:v>
                </c:pt>
                <c:pt idx="4724">
                  <c:v>0</c:v>
                </c:pt>
                <c:pt idx="4725">
                  <c:v>0</c:v>
                </c:pt>
                <c:pt idx="4726">
                  <c:v>6.637500000000001E-3</c:v>
                </c:pt>
                <c:pt idx="4727">
                  <c:v>0</c:v>
                </c:pt>
                <c:pt idx="4728">
                  <c:v>0</c:v>
                </c:pt>
                <c:pt idx="4729">
                  <c:v>0</c:v>
                </c:pt>
                <c:pt idx="4730">
                  <c:v>0</c:v>
                </c:pt>
                <c:pt idx="4731">
                  <c:v>0</c:v>
                </c:pt>
                <c:pt idx="4732">
                  <c:v>0</c:v>
                </c:pt>
                <c:pt idx="4733">
                  <c:v>0</c:v>
                </c:pt>
                <c:pt idx="4734">
                  <c:v>0</c:v>
                </c:pt>
                <c:pt idx="4735">
                  <c:v>0</c:v>
                </c:pt>
                <c:pt idx="4736">
                  <c:v>0</c:v>
                </c:pt>
                <c:pt idx="4737">
                  <c:v>0</c:v>
                </c:pt>
                <c:pt idx="4738">
                  <c:v>0</c:v>
                </c:pt>
                <c:pt idx="4739">
                  <c:v>0</c:v>
                </c:pt>
                <c:pt idx="4740">
                  <c:v>0</c:v>
                </c:pt>
                <c:pt idx="4741">
                  <c:v>0</c:v>
                </c:pt>
                <c:pt idx="4742">
                  <c:v>0</c:v>
                </c:pt>
                <c:pt idx="4743">
                  <c:v>0</c:v>
                </c:pt>
                <c:pt idx="4744">
                  <c:v>0</c:v>
                </c:pt>
                <c:pt idx="4745">
                  <c:v>0</c:v>
                </c:pt>
                <c:pt idx="4746">
                  <c:v>0</c:v>
                </c:pt>
                <c:pt idx="4747">
                  <c:v>0</c:v>
                </c:pt>
                <c:pt idx="4748">
                  <c:v>0</c:v>
                </c:pt>
                <c:pt idx="4749">
                  <c:v>0</c:v>
                </c:pt>
                <c:pt idx="4750">
                  <c:v>0</c:v>
                </c:pt>
                <c:pt idx="4751">
                  <c:v>0</c:v>
                </c:pt>
                <c:pt idx="4752">
                  <c:v>0</c:v>
                </c:pt>
                <c:pt idx="4753">
                  <c:v>0</c:v>
                </c:pt>
                <c:pt idx="4754">
                  <c:v>0</c:v>
                </c:pt>
                <c:pt idx="4755">
                  <c:v>0</c:v>
                </c:pt>
                <c:pt idx="4756">
                  <c:v>0</c:v>
                </c:pt>
                <c:pt idx="4757">
                  <c:v>0</c:v>
                </c:pt>
                <c:pt idx="4758">
                  <c:v>6.637500000000001E-3</c:v>
                </c:pt>
                <c:pt idx="4759">
                  <c:v>0</c:v>
                </c:pt>
                <c:pt idx="4760">
                  <c:v>0</c:v>
                </c:pt>
                <c:pt idx="4761">
                  <c:v>0</c:v>
                </c:pt>
                <c:pt idx="4762">
                  <c:v>0</c:v>
                </c:pt>
                <c:pt idx="4763">
                  <c:v>0</c:v>
                </c:pt>
                <c:pt idx="4764">
                  <c:v>0</c:v>
                </c:pt>
                <c:pt idx="4765">
                  <c:v>0</c:v>
                </c:pt>
                <c:pt idx="4766">
                  <c:v>0</c:v>
                </c:pt>
                <c:pt idx="4767">
                  <c:v>0</c:v>
                </c:pt>
                <c:pt idx="4768">
                  <c:v>0</c:v>
                </c:pt>
                <c:pt idx="4769">
                  <c:v>0</c:v>
                </c:pt>
                <c:pt idx="4770">
                  <c:v>0</c:v>
                </c:pt>
                <c:pt idx="4771">
                  <c:v>0</c:v>
                </c:pt>
                <c:pt idx="4772">
                  <c:v>0</c:v>
                </c:pt>
                <c:pt idx="4773">
                  <c:v>0</c:v>
                </c:pt>
                <c:pt idx="4774">
                  <c:v>0</c:v>
                </c:pt>
                <c:pt idx="4775">
                  <c:v>0</c:v>
                </c:pt>
                <c:pt idx="4776">
                  <c:v>0</c:v>
                </c:pt>
                <c:pt idx="4777">
                  <c:v>0</c:v>
                </c:pt>
                <c:pt idx="4778">
                  <c:v>0</c:v>
                </c:pt>
                <c:pt idx="4779">
                  <c:v>0</c:v>
                </c:pt>
                <c:pt idx="4780">
                  <c:v>0</c:v>
                </c:pt>
                <c:pt idx="4781">
                  <c:v>0</c:v>
                </c:pt>
                <c:pt idx="4782">
                  <c:v>0</c:v>
                </c:pt>
                <c:pt idx="4783">
                  <c:v>0</c:v>
                </c:pt>
                <c:pt idx="4784">
                  <c:v>0</c:v>
                </c:pt>
                <c:pt idx="4785">
                  <c:v>0</c:v>
                </c:pt>
                <c:pt idx="4786">
                  <c:v>0</c:v>
                </c:pt>
                <c:pt idx="4787">
                  <c:v>0</c:v>
                </c:pt>
                <c:pt idx="4788">
                  <c:v>0</c:v>
                </c:pt>
                <c:pt idx="4789">
                  <c:v>0</c:v>
                </c:pt>
                <c:pt idx="4790">
                  <c:v>0</c:v>
                </c:pt>
                <c:pt idx="4791">
                  <c:v>0</c:v>
                </c:pt>
                <c:pt idx="4792">
                  <c:v>0</c:v>
                </c:pt>
                <c:pt idx="4793">
                  <c:v>0</c:v>
                </c:pt>
                <c:pt idx="4794">
                  <c:v>0</c:v>
                </c:pt>
                <c:pt idx="4795">
                  <c:v>0</c:v>
                </c:pt>
                <c:pt idx="4796">
                  <c:v>0</c:v>
                </c:pt>
                <c:pt idx="4797">
                  <c:v>0</c:v>
                </c:pt>
                <c:pt idx="4798">
                  <c:v>0</c:v>
                </c:pt>
                <c:pt idx="4799">
                  <c:v>0</c:v>
                </c:pt>
                <c:pt idx="4800">
                  <c:v>0</c:v>
                </c:pt>
                <c:pt idx="4801">
                  <c:v>0</c:v>
                </c:pt>
                <c:pt idx="4802">
                  <c:v>0</c:v>
                </c:pt>
                <c:pt idx="4803">
                  <c:v>0</c:v>
                </c:pt>
                <c:pt idx="4804">
                  <c:v>0</c:v>
                </c:pt>
                <c:pt idx="4805">
                  <c:v>0</c:v>
                </c:pt>
                <c:pt idx="4806">
                  <c:v>0</c:v>
                </c:pt>
                <c:pt idx="4807">
                  <c:v>0</c:v>
                </c:pt>
                <c:pt idx="4808">
                  <c:v>0</c:v>
                </c:pt>
                <c:pt idx="4809">
                  <c:v>0</c:v>
                </c:pt>
                <c:pt idx="4810">
                  <c:v>0</c:v>
                </c:pt>
                <c:pt idx="4811">
                  <c:v>0</c:v>
                </c:pt>
                <c:pt idx="4812">
                  <c:v>0</c:v>
                </c:pt>
                <c:pt idx="4813">
                  <c:v>0</c:v>
                </c:pt>
                <c:pt idx="4814">
                  <c:v>0</c:v>
                </c:pt>
                <c:pt idx="4815">
                  <c:v>0</c:v>
                </c:pt>
                <c:pt idx="4816">
                  <c:v>0</c:v>
                </c:pt>
                <c:pt idx="4817">
                  <c:v>0</c:v>
                </c:pt>
                <c:pt idx="4818">
                  <c:v>0</c:v>
                </c:pt>
                <c:pt idx="4819">
                  <c:v>0</c:v>
                </c:pt>
                <c:pt idx="4820">
                  <c:v>0</c:v>
                </c:pt>
                <c:pt idx="4821">
                  <c:v>0</c:v>
                </c:pt>
                <c:pt idx="4822">
                  <c:v>0</c:v>
                </c:pt>
                <c:pt idx="4823">
                  <c:v>0</c:v>
                </c:pt>
                <c:pt idx="4824">
                  <c:v>0</c:v>
                </c:pt>
                <c:pt idx="4825">
                  <c:v>0</c:v>
                </c:pt>
                <c:pt idx="4826">
                  <c:v>0</c:v>
                </c:pt>
                <c:pt idx="4827">
                  <c:v>0</c:v>
                </c:pt>
                <c:pt idx="4828">
                  <c:v>0</c:v>
                </c:pt>
                <c:pt idx="4829">
                  <c:v>0</c:v>
                </c:pt>
                <c:pt idx="4830">
                  <c:v>0</c:v>
                </c:pt>
                <c:pt idx="4831">
                  <c:v>0</c:v>
                </c:pt>
                <c:pt idx="4832">
                  <c:v>0</c:v>
                </c:pt>
                <c:pt idx="4833">
                  <c:v>0</c:v>
                </c:pt>
                <c:pt idx="4834">
                  <c:v>0</c:v>
                </c:pt>
                <c:pt idx="4835">
                  <c:v>0</c:v>
                </c:pt>
                <c:pt idx="4836">
                  <c:v>0</c:v>
                </c:pt>
                <c:pt idx="4837">
                  <c:v>0</c:v>
                </c:pt>
                <c:pt idx="4838">
                  <c:v>0</c:v>
                </c:pt>
                <c:pt idx="4839">
                  <c:v>0</c:v>
                </c:pt>
                <c:pt idx="4840">
                  <c:v>0</c:v>
                </c:pt>
                <c:pt idx="4841">
                  <c:v>0</c:v>
                </c:pt>
                <c:pt idx="4842">
                  <c:v>0</c:v>
                </c:pt>
                <c:pt idx="4843">
                  <c:v>0</c:v>
                </c:pt>
                <c:pt idx="4844">
                  <c:v>0</c:v>
                </c:pt>
                <c:pt idx="4845">
                  <c:v>0</c:v>
                </c:pt>
                <c:pt idx="4846">
                  <c:v>0</c:v>
                </c:pt>
                <c:pt idx="4847">
                  <c:v>0</c:v>
                </c:pt>
                <c:pt idx="4848">
                  <c:v>0</c:v>
                </c:pt>
                <c:pt idx="4849">
                  <c:v>0</c:v>
                </c:pt>
                <c:pt idx="4850">
                  <c:v>0</c:v>
                </c:pt>
                <c:pt idx="4851">
                  <c:v>0</c:v>
                </c:pt>
                <c:pt idx="4852">
                  <c:v>0</c:v>
                </c:pt>
                <c:pt idx="4853">
                  <c:v>0</c:v>
                </c:pt>
                <c:pt idx="4854">
                  <c:v>0</c:v>
                </c:pt>
                <c:pt idx="4855">
                  <c:v>0</c:v>
                </c:pt>
                <c:pt idx="4856">
                  <c:v>0</c:v>
                </c:pt>
                <c:pt idx="4857">
                  <c:v>0</c:v>
                </c:pt>
                <c:pt idx="4858">
                  <c:v>0</c:v>
                </c:pt>
                <c:pt idx="4859">
                  <c:v>0</c:v>
                </c:pt>
                <c:pt idx="4860">
                  <c:v>0</c:v>
                </c:pt>
                <c:pt idx="4861">
                  <c:v>0</c:v>
                </c:pt>
                <c:pt idx="4862">
                  <c:v>0</c:v>
                </c:pt>
                <c:pt idx="4863">
                  <c:v>0</c:v>
                </c:pt>
                <c:pt idx="4864">
                  <c:v>0</c:v>
                </c:pt>
                <c:pt idx="4865">
                  <c:v>0</c:v>
                </c:pt>
                <c:pt idx="4866">
                  <c:v>0</c:v>
                </c:pt>
                <c:pt idx="4867">
                  <c:v>0</c:v>
                </c:pt>
                <c:pt idx="4868">
                  <c:v>0</c:v>
                </c:pt>
                <c:pt idx="4869">
                  <c:v>0</c:v>
                </c:pt>
                <c:pt idx="4870">
                  <c:v>0</c:v>
                </c:pt>
                <c:pt idx="4871">
                  <c:v>0</c:v>
                </c:pt>
                <c:pt idx="4872">
                  <c:v>0</c:v>
                </c:pt>
                <c:pt idx="4873">
                  <c:v>0</c:v>
                </c:pt>
                <c:pt idx="4874">
                  <c:v>0</c:v>
                </c:pt>
                <c:pt idx="4875">
                  <c:v>0</c:v>
                </c:pt>
                <c:pt idx="4876">
                  <c:v>0</c:v>
                </c:pt>
                <c:pt idx="4877">
                  <c:v>0</c:v>
                </c:pt>
                <c:pt idx="4878">
                  <c:v>0</c:v>
                </c:pt>
                <c:pt idx="4879">
                  <c:v>0</c:v>
                </c:pt>
                <c:pt idx="4880">
                  <c:v>0</c:v>
                </c:pt>
                <c:pt idx="4881">
                  <c:v>0</c:v>
                </c:pt>
                <c:pt idx="4882">
                  <c:v>0</c:v>
                </c:pt>
                <c:pt idx="4883">
                  <c:v>0</c:v>
                </c:pt>
                <c:pt idx="4884">
                  <c:v>0</c:v>
                </c:pt>
                <c:pt idx="4885">
                  <c:v>0</c:v>
                </c:pt>
                <c:pt idx="4886">
                  <c:v>0</c:v>
                </c:pt>
                <c:pt idx="4887">
                  <c:v>0</c:v>
                </c:pt>
                <c:pt idx="4888">
                  <c:v>0</c:v>
                </c:pt>
                <c:pt idx="4889">
                  <c:v>0</c:v>
                </c:pt>
                <c:pt idx="4890">
                  <c:v>0</c:v>
                </c:pt>
                <c:pt idx="4891">
                  <c:v>0</c:v>
                </c:pt>
                <c:pt idx="4892">
                  <c:v>0</c:v>
                </c:pt>
                <c:pt idx="4893">
                  <c:v>0</c:v>
                </c:pt>
                <c:pt idx="4894">
                  <c:v>0</c:v>
                </c:pt>
                <c:pt idx="4895">
                  <c:v>0</c:v>
                </c:pt>
                <c:pt idx="4896">
                  <c:v>0</c:v>
                </c:pt>
                <c:pt idx="4897">
                  <c:v>0</c:v>
                </c:pt>
                <c:pt idx="4898">
                  <c:v>0</c:v>
                </c:pt>
                <c:pt idx="4899">
                  <c:v>0</c:v>
                </c:pt>
                <c:pt idx="4900">
                  <c:v>0</c:v>
                </c:pt>
                <c:pt idx="4901">
                  <c:v>0</c:v>
                </c:pt>
                <c:pt idx="4902">
                  <c:v>0</c:v>
                </c:pt>
                <c:pt idx="4903">
                  <c:v>0</c:v>
                </c:pt>
                <c:pt idx="4904">
                  <c:v>0</c:v>
                </c:pt>
                <c:pt idx="4905">
                  <c:v>0</c:v>
                </c:pt>
                <c:pt idx="4906">
                  <c:v>0</c:v>
                </c:pt>
                <c:pt idx="4907">
                  <c:v>0</c:v>
                </c:pt>
                <c:pt idx="4908">
                  <c:v>0</c:v>
                </c:pt>
                <c:pt idx="4909">
                  <c:v>0</c:v>
                </c:pt>
                <c:pt idx="4910">
                  <c:v>0</c:v>
                </c:pt>
                <c:pt idx="4911">
                  <c:v>0</c:v>
                </c:pt>
                <c:pt idx="4912">
                  <c:v>0</c:v>
                </c:pt>
                <c:pt idx="4913">
                  <c:v>0</c:v>
                </c:pt>
                <c:pt idx="4914">
                  <c:v>0</c:v>
                </c:pt>
                <c:pt idx="4915">
                  <c:v>0</c:v>
                </c:pt>
                <c:pt idx="4916">
                  <c:v>0</c:v>
                </c:pt>
                <c:pt idx="4917">
                  <c:v>0</c:v>
                </c:pt>
                <c:pt idx="4918">
                  <c:v>0</c:v>
                </c:pt>
                <c:pt idx="4919">
                  <c:v>0</c:v>
                </c:pt>
                <c:pt idx="4920">
                  <c:v>0</c:v>
                </c:pt>
                <c:pt idx="4921">
                  <c:v>0</c:v>
                </c:pt>
                <c:pt idx="4922">
                  <c:v>0</c:v>
                </c:pt>
                <c:pt idx="4923">
                  <c:v>0</c:v>
                </c:pt>
                <c:pt idx="4924">
                  <c:v>0</c:v>
                </c:pt>
                <c:pt idx="4925">
                  <c:v>0</c:v>
                </c:pt>
                <c:pt idx="4926">
                  <c:v>0</c:v>
                </c:pt>
                <c:pt idx="4927">
                  <c:v>0</c:v>
                </c:pt>
                <c:pt idx="4928">
                  <c:v>0</c:v>
                </c:pt>
                <c:pt idx="4929">
                  <c:v>0</c:v>
                </c:pt>
                <c:pt idx="4930">
                  <c:v>0</c:v>
                </c:pt>
                <c:pt idx="4931">
                  <c:v>0</c:v>
                </c:pt>
                <c:pt idx="4932">
                  <c:v>0</c:v>
                </c:pt>
                <c:pt idx="4933">
                  <c:v>0</c:v>
                </c:pt>
                <c:pt idx="4934">
                  <c:v>0</c:v>
                </c:pt>
                <c:pt idx="4935">
                  <c:v>0</c:v>
                </c:pt>
                <c:pt idx="4936">
                  <c:v>0</c:v>
                </c:pt>
                <c:pt idx="4937">
                  <c:v>0</c:v>
                </c:pt>
                <c:pt idx="4938">
                  <c:v>0</c:v>
                </c:pt>
                <c:pt idx="4939">
                  <c:v>0</c:v>
                </c:pt>
                <c:pt idx="4940">
                  <c:v>0</c:v>
                </c:pt>
                <c:pt idx="4941">
                  <c:v>0</c:v>
                </c:pt>
                <c:pt idx="4942">
                  <c:v>0</c:v>
                </c:pt>
                <c:pt idx="4943">
                  <c:v>0</c:v>
                </c:pt>
                <c:pt idx="4944">
                  <c:v>0</c:v>
                </c:pt>
                <c:pt idx="4945">
                  <c:v>0</c:v>
                </c:pt>
                <c:pt idx="4946">
                  <c:v>0</c:v>
                </c:pt>
                <c:pt idx="4947">
                  <c:v>0</c:v>
                </c:pt>
                <c:pt idx="4948">
                  <c:v>0</c:v>
                </c:pt>
                <c:pt idx="4949">
                  <c:v>0</c:v>
                </c:pt>
                <c:pt idx="4950">
                  <c:v>0</c:v>
                </c:pt>
                <c:pt idx="4951">
                  <c:v>0</c:v>
                </c:pt>
                <c:pt idx="4952">
                  <c:v>0</c:v>
                </c:pt>
                <c:pt idx="4953">
                  <c:v>0</c:v>
                </c:pt>
                <c:pt idx="4954">
                  <c:v>0</c:v>
                </c:pt>
                <c:pt idx="4955">
                  <c:v>0</c:v>
                </c:pt>
                <c:pt idx="4956">
                  <c:v>0</c:v>
                </c:pt>
                <c:pt idx="4957">
                  <c:v>0</c:v>
                </c:pt>
                <c:pt idx="4958">
                  <c:v>0</c:v>
                </c:pt>
                <c:pt idx="4959">
                  <c:v>0</c:v>
                </c:pt>
                <c:pt idx="4960">
                  <c:v>0</c:v>
                </c:pt>
                <c:pt idx="4961">
                  <c:v>0</c:v>
                </c:pt>
                <c:pt idx="4962">
                  <c:v>0</c:v>
                </c:pt>
                <c:pt idx="4963">
                  <c:v>0</c:v>
                </c:pt>
                <c:pt idx="4964">
                  <c:v>0</c:v>
                </c:pt>
                <c:pt idx="4965">
                  <c:v>0</c:v>
                </c:pt>
                <c:pt idx="4966">
                  <c:v>0</c:v>
                </c:pt>
                <c:pt idx="4967">
                  <c:v>0</c:v>
                </c:pt>
                <c:pt idx="4968">
                  <c:v>0</c:v>
                </c:pt>
                <c:pt idx="4969">
                  <c:v>0</c:v>
                </c:pt>
                <c:pt idx="4970">
                  <c:v>0</c:v>
                </c:pt>
                <c:pt idx="4971">
                  <c:v>0</c:v>
                </c:pt>
                <c:pt idx="4972">
                  <c:v>0</c:v>
                </c:pt>
                <c:pt idx="4973">
                  <c:v>0</c:v>
                </c:pt>
                <c:pt idx="4974">
                  <c:v>0</c:v>
                </c:pt>
                <c:pt idx="4975">
                  <c:v>0</c:v>
                </c:pt>
                <c:pt idx="4976">
                  <c:v>0</c:v>
                </c:pt>
                <c:pt idx="4977">
                  <c:v>0</c:v>
                </c:pt>
                <c:pt idx="4978">
                  <c:v>0</c:v>
                </c:pt>
                <c:pt idx="4979">
                  <c:v>0</c:v>
                </c:pt>
                <c:pt idx="4980">
                  <c:v>0</c:v>
                </c:pt>
                <c:pt idx="4981">
                  <c:v>0</c:v>
                </c:pt>
                <c:pt idx="4982">
                  <c:v>0</c:v>
                </c:pt>
                <c:pt idx="4983">
                  <c:v>0</c:v>
                </c:pt>
                <c:pt idx="4984">
                  <c:v>0</c:v>
                </c:pt>
                <c:pt idx="4985">
                  <c:v>0</c:v>
                </c:pt>
                <c:pt idx="4986">
                  <c:v>0</c:v>
                </c:pt>
                <c:pt idx="4987">
                  <c:v>0</c:v>
                </c:pt>
                <c:pt idx="4988">
                  <c:v>0</c:v>
                </c:pt>
                <c:pt idx="4989">
                  <c:v>0</c:v>
                </c:pt>
                <c:pt idx="4990">
                  <c:v>0</c:v>
                </c:pt>
                <c:pt idx="4991">
                  <c:v>0</c:v>
                </c:pt>
                <c:pt idx="4992">
                  <c:v>0</c:v>
                </c:pt>
                <c:pt idx="4993">
                  <c:v>0</c:v>
                </c:pt>
                <c:pt idx="4994">
                  <c:v>0</c:v>
                </c:pt>
                <c:pt idx="4995">
                  <c:v>0</c:v>
                </c:pt>
                <c:pt idx="4996">
                  <c:v>0</c:v>
                </c:pt>
                <c:pt idx="4997">
                  <c:v>0</c:v>
                </c:pt>
                <c:pt idx="4998">
                  <c:v>0</c:v>
                </c:pt>
                <c:pt idx="4999">
                  <c:v>0</c:v>
                </c:pt>
                <c:pt idx="5000">
                  <c:v>0</c:v>
                </c:pt>
                <c:pt idx="5001">
                  <c:v>0</c:v>
                </c:pt>
                <c:pt idx="5002">
                  <c:v>0</c:v>
                </c:pt>
                <c:pt idx="5003">
                  <c:v>0</c:v>
                </c:pt>
                <c:pt idx="5004">
                  <c:v>0</c:v>
                </c:pt>
                <c:pt idx="5005">
                  <c:v>0</c:v>
                </c:pt>
                <c:pt idx="5006">
                  <c:v>0</c:v>
                </c:pt>
                <c:pt idx="5007">
                  <c:v>0</c:v>
                </c:pt>
                <c:pt idx="5008">
                  <c:v>0</c:v>
                </c:pt>
                <c:pt idx="5009">
                  <c:v>0</c:v>
                </c:pt>
                <c:pt idx="5010">
                  <c:v>0</c:v>
                </c:pt>
                <c:pt idx="5011">
                  <c:v>0</c:v>
                </c:pt>
                <c:pt idx="5012">
                  <c:v>0</c:v>
                </c:pt>
                <c:pt idx="5013">
                  <c:v>0</c:v>
                </c:pt>
                <c:pt idx="5014">
                  <c:v>0</c:v>
                </c:pt>
                <c:pt idx="5015">
                  <c:v>0</c:v>
                </c:pt>
                <c:pt idx="5016">
                  <c:v>0</c:v>
                </c:pt>
                <c:pt idx="5017">
                  <c:v>0</c:v>
                </c:pt>
                <c:pt idx="5018">
                  <c:v>0</c:v>
                </c:pt>
                <c:pt idx="5019">
                  <c:v>0</c:v>
                </c:pt>
                <c:pt idx="5020">
                  <c:v>0</c:v>
                </c:pt>
                <c:pt idx="5021">
                  <c:v>0</c:v>
                </c:pt>
                <c:pt idx="5022">
                  <c:v>0</c:v>
                </c:pt>
                <c:pt idx="5023">
                  <c:v>0</c:v>
                </c:pt>
                <c:pt idx="5024">
                  <c:v>0</c:v>
                </c:pt>
                <c:pt idx="5025">
                  <c:v>0</c:v>
                </c:pt>
                <c:pt idx="5026">
                  <c:v>0</c:v>
                </c:pt>
                <c:pt idx="5027">
                  <c:v>0</c:v>
                </c:pt>
                <c:pt idx="5028">
                  <c:v>0</c:v>
                </c:pt>
                <c:pt idx="5029">
                  <c:v>0</c:v>
                </c:pt>
                <c:pt idx="5030">
                  <c:v>0</c:v>
                </c:pt>
                <c:pt idx="5031">
                  <c:v>0</c:v>
                </c:pt>
                <c:pt idx="5032">
                  <c:v>0</c:v>
                </c:pt>
                <c:pt idx="5033">
                  <c:v>0</c:v>
                </c:pt>
                <c:pt idx="5034">
                  <c:v>0</c:v>
                </c:pt>
                <c:pt idx="5035">
                  <c:v>0</c:v>
                </c:pt>
                <c:pt idx="5036">
                  <c:v>0</c:v>
                </c:pt>
                <c:pt idx="5037">
                  <c:v>0</c:v>
                </c:pt>
                <c:pt idx="5038">
                  <c:v>0</c:v>
                </c:pt>
                <c:pt idx="5039">
                  <c:v>0</c:v>
                </c:pt>
                <c:pt idx="5040">
                  <c:v>0</c:v>
                </c:pt>
                <c:pt idx="5041">
                  <c:v>0</c:v>
                </c:pt>
                <c:pt idx="5042">
                  <c:v>0</c:v>
                </c:pt>
                <c:pt idx="5043">
                  <c:v>0</c:v>
                </c:pt>
                <c:pt idx="5044">
                  <c:v>0</c:v>
                </c:pt>
                <c:pt idx="5045">
                  <c:v>0</c:v>
                </c:pt>
                <c:pt idx="5046">
                  <c:v>0</c:v>
                </c:pt>
                <c:pt idx="5047">
                  <c:v>0</c:v>
                </c:pt>
                <c:pt idx="5048">
                  <c:v>0</c:v>
                </c:pt>
                <c:pt idx="5049">
                  <c:v>0</c:v>
                </c:pt>
                <c:pt idx="5050">
                  <c:v>0</c:v>
                </c:pt>
                <c:pt idx="5051">
                  <c:v>0</c:v>
                </c:pt>
                <c:pt idx="5052">
                  <c:v>0</c:v>
                </c:pt>
                <c:pt idx="5053">
                  <c:v>0</c:v>
                </c:pt>
                <c:pt idx="5054">
                  <c:v>0</c:v>
                </c:pt>
                <c:pt idx="5055">
                  <c:v>0</c:v>
                </c:pt>
                <c:pt idx="5056">
                  <c:v>0</c:v>
                </c:pt>
                <c:pt idx="5057">
                  <c:v>0</c:v>
                </c:pt>
                <c:pt idx="5058">
                  <c:v>0</c:v>
                </c:pt>
                <c:pt idx="5059">
                  <c:v>0</c:v>
                </c:pt>
                <c:pt idx="5060">
                  <c:v>0</c:v>
                </c:pt>
                <c:pt idx="5061">
                  <c:v>0</c:v>
                </c:pt>
                <c:pt idx="5062">
                  <c:v>0</c:v>
                </c:pt>
                <c:pt idx="5063">
                  <c:v>0</c:v>
                </c:pt>
                <c:pt idx="5064">
                  <c:v>0</c:v>
                </c:pt>
                <c:pt idx="5065">
                  <c:v>0</c:v>
                </c:pt>
                <c:pt idx="5066">
                  <c:v>0</c:v>
                </c:pt>
                <c:pt idx="5067">
                  <c:v>0</c:v>
                </c:pt>
                <c:pt idx="5068">
                  <c:v>0</c:v>
                </c:pt>
                <c:pt idx="5069">
                  <c:v>0</c:v>
                </c:pt>
                <c:pt idx="5070">
                  <c:v>0</c:v>
                </c:pt>
                <c:pt idx="5071">
                  <c:v>0</c:v>
                </c:pt>
                <c:pt idx="5072">
                  <c:v>0</c:v>
                </c:pt>
                <c:pt idx="5073">
                  <c:v>0</c:v>
                </c:pt>
                <c:pt idx="5074">
                  <c:v>0</c:v>
                </c:pt>
                <c:pt idx="5075">
                  <c:v>0</c:v>
                </c:pt>
                <c:pt idx="5076">
                  <c:v>0</c:v>
                </c:pt>
                <c:pt idx="5077">
                  <c:v>0</c:v>
                </c:pt>
                <c:pt idx="5078">
                  <c:v>0</c:v>
                </c:pt>
                <c:pt idx="5079">
                  <c:v>0</c:v>
                </c:pt>
                <c:pt idx="5080">
                  <c:v>0</c:v>
                </c:pt>
                <c:pt idx="5081">
                  <c:v>0</c:v>
                </c:pt>
                <c:pt idx="5082">
                  <c:v>0</c:v>
                </c:pt>
                <c:pt idx="5083">
                  <c:v>0</c:v>
                </c:pt>
                <c:pt idx="5084">
                  <c:v>0</c:v>
                </c:pt>
                <c:pt idx="5085">
                  <c:v>0</c:v>
                </c:pt>
                <c:pt idx="5086">
                  <c:v>0</c:v>
                </c:pt>
                <c:pt idx="5087">
                  <c:v>0</c:v>
                </c:pt>
                <c:pt idx="5088">
                  <c:v>0</c:v>
                </c:pt>
                <c:pt idx="5089">
                  <c:v>0</c:v>
                </c:pt>
                <c:pt idx="5090">
                  <c:v>0</c:v>
                </c:pt>
                <c:pt idx="5091">
                  <c:v>0</c:v>
                </c:pt>
                <c:pt idx="5092">
                  <c:v>0</c:v>
                </c:pt>
                <c:pt idx="5093">
                  <c:v>0</c:v>
                </c:pt>
                <c:pt idx="5094">
                  <c:v>0</c:v>
                </c:pt>
                <c:pt idx="5095">
                  <c:v>0</c:v>
                </c:pt>
                <c:pt idx="5096">
                  <c:v>0</c:v>
                </c:pt>
                <c:pt idx="5097">
                  <c:v>0</c:v>
                </c:pt>
                <c:pt idx="5098">
                  <c:v>0</c:v>
                </c:pt>
                <c:pt idx="5099">
                  <c:v>0</c:v>
                </c:pt>
                <c:pt idx="5100">
                  <c:v>0</c:v>
                </c:pt>
                <c:pt idx="5101">
                  <c:v>0</c:v>
                </c:pt>
                <c:pt idx="5102">
                  <c:v>0</c:v>
                </c:pt>
                <c:pt idx="5103">
                  <c:v>0</c:v>
                </c:pt>
                <c:pt idx="5104">
                  <c:v>0</c:v>
                </c:pt>
                <c:pt idx="5105">
                  <c:v>0</c:v>
                </c:pt>
                <c:pt idx="5106">
                  <c:v>0</c:v>
                </c:pt>
                <c:pt idx="5107">
                  <c:v>0</c:v>
                </c:pt>
                <c:pt idx="5108">
                  <c:v>0</c:v>
                </c:pt>
                <c:pt idx="5109">
                  <c:v>0</c:v>
                </c:pt>
                <c:pt idx="5110">
                  <c:v>0</c:v>
                </c:pt>
                <c:pt idx="5111">
                  <c:v>0</c:v>
                </c:pt>
                <c:pt idx="5112">
                  <c:v>0</c:v>
                </c:pt>
                <c:pt idx="5113">
                  <c:v>0</c:v>
                </c:pt>
                <c:pt idx="5114">
                  <c:v>0</c:v>
                </c:pt>
                <c:pt idx="5115">
                  <c:v>0</c:v>
                </c:pt>
                <c:pt idx="5116">
                  <c:v>0</c:v>
                </c:pt>
                <c:pt idx="5117">
                  <c:v>0</c:v>
                </c:pt>
                <c:pt idx="5118">
                  <c:v>0</c:v>
                </c:pt>
                <c:pt idx="5119">
                  <c:v>0</c:v>
                </c:pt>
                <c:pt idx="5120">
                  <c:v>0</c:v>
                </c:pt>
                <c:pt idx="5121">
                  <c:v>0</c:v>
                </c:pt>
                <c:pt idx="5122">
                  <c:v>0</c:v>
                </c:pt>
                <c:pt idx="5123">
                  <c:v>0</c:v>
                </c:pt>
                <c:pt idx="5124">
                  <c:v>0</c:v>
                </c:pt>
                <c:pt idx="5125">
                  <c:v>0</c:v>
                </c:pt>
                <c:pt idx="5126">
                  <c:v>0</c:v>
                </c:pt>
                <c:pt idx="5127">
                  <c:v>0</c:v>
                </c:pt>
                <c:pt idx="5128">
                  <c:v>0</c:v>
                </c:pt>
                <c:pt idx="5129">
                  <c:v>0</c:v>
                </c:pt>
                <c:pt idx="5130">
                  <c:v>0</c:v>
                </c:pt>
                <c:pt idx="5131">
                  <c:v>0</c:v>
                </c:pt>
                <c:pt idx="5132">
                  <c:v>0</c:v>
                </c:pt>
                <c:pt idx="5133">
                  <c:v>0</c:v>
                </c:pt>
                <c:pt idx="5134">
                  <c:v>0</c:v>
                </c:pt>
                <c:pt idx="5135">
                  <c:v>0</c:v>
                </c:pt>
                <c:pt idx="5136">
                  <c:v>0</c:v>
                </c:pt>
                <c:pt idx="5137">
                  <c:v>0</c:v>
                </c:pt>
                <c:pt idx="5138">
                  <c:v>0</c:v>
                </c:pt>
                <c:pt idx="5139">
                  <c:v>0</c:v>
                </c:pt>
                <c:pt idx="5140">
                  <c:v>0</c:v>
                </c:pt>
                <c:pt idx="5141">
                  <c:v>0</c:v>
                </c:pt>
                <c:pt idx="5142">
                  <c:v>0</c:v>
                </c:pt>
                <c:pt idx="5143">
                  <c:v>0</c:v>
                </c:pt>
                <c:pt idx="5144">
                  <c:v>0</c:v>
                </c:pt>
                <c:pt idx="5145">
                  <c:v>0</c:v>
                </c:pt>
                <c:pt idx="5146">
                  <c:v>0</c:v>
                </c:pt>
                <c:pt idx="5147">
                  <c:v>0</c:v>
                </c:pt>
                <c:pt idx="5148">
                  <c:v>0</c:v>
                </c:pt>
                <c:pt idx="5149">
                  <c:v>0</c:v>
                </c:pt>
                <c:pt idx="5150">
                  <c:v>0</c:v>
                </c:pt>
                <c:pt idx="5151">
                  <c:v>0</c:v>
                </c:pt>
                <c:pt idx="5152">
                  <c:v>0</c:v>
                </c:pt>
                <c:pt idx="5153">
                  <c:v>0</c:v>
                </c:pt>
                <c:pt idx="5154">
                  <c:v>0</c:v>
                </c:pt>
                <c:pt idx="5155">
                  <c:v>0</c:v>
                </c:pt>
                <c:pt idx="5156">
                  <c:v>0</c:v>
                </c:pt>
                <c:pt idx="5157">
                  <c:v>0</c:v>
                </c:pt>
                <c:pt idx="5158">
                  <c:v>0</c:v>
                </c:pt>
                <c:pt idx="5159">
                  <c:v>0</c:v>
                </c:pt>
                <c:pt idx="5160">
                  <c:v>0</c:v>
                </c:pt>
                <c:pt idx="5161">
                  <c:v>0</c:v>
                </c:pt>
                <c:pt idx="5162">
                  <c:v>0</c:v>
                </c:pt>
                <c:pt idx="5163">
                  <c:v>0</c:v>
                </c:pt>
                <c:pt idx="5164">
                  <c:v>0</c:v>
                </c:pt>
                <c:pt idx="5165">
                  <c:v>0</c:v>
                </c:pt>
                <c:pt idx="5166">
                  <c:v>0</c:v>
                </c:pt>
                <c:pt idx="5167">
                  <c:v>0</c:v>
                </c:pt>
                <c:pt idx="5168">
                  <c:v>0</c:v>
                </c:pt>
                <c:pt idx="5169">
                  <c:v>0</c:v>
                </c:pt>
                <c:pt idx="5170">
                  <c:v>0</c:v>
                </c:pt>
                <c:pt idx="5171">
                  <c:v>0</c:v>
                </c:pt>
                <c:pt idx="5172">
                  <c:v>6.637500000000001E-3</c:v>
                </c:pt>
                <c:pt idx="5173">
                  <c:v>0</c:v>
                </c:pt>
                <c:pt idx="5174">
                  <c:v>0</c:v>
                </c:pt>
                <c:pt idx="5175">
                  <c:v>0</c:v>
                </c:pt>
                <c:pt idx="5176">
                  <c:v>0</c:v>
                </c:pt>
                <c:pt idx="5177">
                  <c:v>0</c:v>
                </c:pt>
                <c:pt idx="5178">
                  <c:v>0</c:v>
                </c:pt>
                <c:pt idx="5179">
                  <c:v>0</c:v>
                </c:pt>
                <c:pt idx="5180">
                  <c:v>2.6550000000000004E-2</c:v>
                </c:pt>
                <c:pt idx="5181">
                  <c:v>1.9912500000000031E-2</c:v>
                </c:pt>
                <c:pt idx="5182">
                  <c:v>1.9912500000000031E-2</c:v>
                </c:pt>
                <c:pt idx="5183">
                  <c:v>6.637500000000001E-3</c:v>
                </c:pt>
                <c:pt idx="5184">
                  <c:v>5.3100000000000008E-2</c:v>
                </c:pt>
                <c:pt idx="5185">
                  <c:v>1.3275000000000002E-2</c:v>
                </c:pt>
                <c:pt idx="5186">
                  <c:v>6.637500000000001E-3</c:v>
                </c:pt>
                <c:pt idx="5187">
                  <c:v>0</c:v>
                </c:pt>
                <c:pt idx="5188">
                  <c:v>0</c:v>
                </c:pt>
                <c:pt idx="5189">
                  <c:v>6.637500000000001E-3</c:v>
                </c:pt>
                <c:pt idx="5190">
                  <c:v>0</c:v>
                </c:pt>
                <c:pt idx="5191">
                  <c:v>0</c:v>
                </c:pt>
                <c:pt idx="5192">
                  <c:v>0</c:v>
                </c:pt>
                <c:pt idx="5193">
                  <c:v>0</c:v>
                </c:pt>
                <c:pt idx="5194">
                  <c:v>0</c:v>
                </c:pt>
                <c:pt idx="5195">
                  <c:v>0</c:v>
                </c:pt>
                <c:pt idx="5196">
                  <c:v>0</c:v>
                </c:pt>
                <c:pt idx="5197">
                  <c:v>0</c:v>
                </c:pt>
                <c:pt idx="5198">
                  <c:v>0</c:v>
                </c:pt>
                <c:pt idx="5199">
                  <c:v>0</c:v>
                </c:pt>
                <c:pt idx="5200">
                  <c:v>0</c:v>
                </c:pt>
                <c:pt idx="5201">
                  <c:v>0</c:v>
                </c:pt>
                <c:pt idx="5202">
                  <c:v>0</c:v>
                </c:pt>
                <c:pt idx="5203">
                  <c:v>0</c:v>
                </c:pt>
                <c:pt idx="5204">
                  <c:v>0</c:v>
                </c:pt>
                <c:pt idx="5205">
                  <c:v>0</c:v>
                </c:pt>
                <c:pt idx="5206">
                  <c:v>0</c:v>
                </c:pt>
                <c:pt idx="5207">
                  <c:v>0</c:v>
                </c:pt>
                <c:pt idx="5208">
                  <c:v>0</c:v>
                </c:pt>
                <c:pt idx="5209">
                  <c:v>0</c:v>
                </c:pt>
                <c:pt idx="5210">
                  <c:v>0</c:v>
                </c:pt>
                <c:pt idx="5211">
                  <c:v>0</c:v>
                </c:pt>
                <c:pt idx="5212">
                  <c:v>0</c:v>
                </c:pt>
                <c:pt idx="5213">
                  <c:v>0</c:v>
                </c:pt>
                <c:pt idx="5214">
                  <c:v>0</c:v>
                </c:pt>
                <c:pt idx="5215">
                  <c:v>0</c:v>
                </c:pt>
                <c:pt idx="5216">
                  <c:v>0</c:v>
                </c:pt>
                <c:pt idx="5217">
                  <c:v>6.637500000000001E-3</c:v>
                </c:pt>
                <c:pt idx="5218">
                  <c:v>0</c:v>
                </c:pt>
                <c:pt idx="5219">
                  <c:v>0</c:v>
                </c:pt>
                <c:pt idx="5220">
                  <c:v>0</c:v>
                </c:pt>
                <c:pt idx="5221">
                  <c:v>0</c:v>
                </c:pt>
                <c:pt idx="5222">
                  <c:v>0</c:v>
                </c:pt>
                <c:pt idx="5223">
                  <c:v>0</c:v>
                </c:pt>
                <c:pt idx="5224">
                  <c:v>0</c:v>
                </c:pt>
                <c:pt idx="5225">
                  <c:v>0</c:v>
                </c:pt>
                <c:pt idx="5226">
                  <c:v>0</c:v>
                </c:pt>
                <c:pt idx="5227">
                  <c:v>0</c:v>
                </c:pt>
                <c:pt idx="5228">
                  <c:v>0</c:v>
                </c:pt>
                <c:pt idx="5229">
                  <c:v>0</c:v>
                </c:pt>
                <c:pt idx="5230">
                  <c:v>7.9649999999999999E-2</c:v>
                </c:pt>
                <c:pt idx="5231">
                  <c:v>0.21903750000000022</c:v>
                </c:pt>
                <c:pt idx="5232">
                  <c:v>0.17921250000000022</c:v>
                </c:pt>
                <c:pt idx="5233">
                  <c:v>0.11947500000000012</c:v>
                </c:pt>
                <c:pt idx="5234">
                  <c:v>7.9649999999999999E-2</c:v>
                </c:pt>
                <c:pt idx="5235">
                  <c:v>7.3012500000000119E-2</c:v>
                </c:pt>
                <c:pt idx="5236">
                  <c:v>6.637500000000001E-3</c:v>
                </c:pt>
                <c:pt idx="5237">
                  <c:v>3.3187500000000002E-2</c:v>
                </c:pt>
                <c:pt idx="5238">
                  <c:v>6.637500000000001E-3</c:v>
                </c:pt>
                <c:pt idx="5239">
                  <c:v>6.637500000000001E-3</c:v>
                </c:pt>
                <c:pt idx="5240">
                  <c:v>0</c:v>
                </c:pt>
                <c:pt idx="5241">
                  <c:v>6.637500000000001E-3</c:v>
                </c:pt>
                <c:pt idx="5242">
                  <c:v>0</c:v>
                </c:pt>
                <c:pt idx="5243">
                  <c:v>0</c:v>
                </c:pt>
                <c:pt idx="5244">
                  <c:v>0</c:v>
                </c:pt>
                <c:pt idx="5245">
                  <c:v>0</c:v>
                </c:pt>
                <c:pt idx="5246">
                  <c:v>0</c:v>
                </c:pt>
                <c:pt idx="5247">
                  <c:v>0</c:v>
                </c:pt>
                <c:pt idx="5248">
                  <c:v>0</c:v>
                </c:pt>
                <c:pt idx="5249">
                  <c:v>0</c:v>
                </c:pt>
                <c:pt idx="5250">
                  <c:v>6.637500000000001E-3</c:v>
                </c:pt>
                <c:pt idx="5251">
                  <c:v>0</c:v>
                </c:pt>
                <c:pt idx="5252">
                  <c:v>0</c:v>
                </c:pt>
                <c:pt idx="5253">
                  <c:v>0</c:v>
                </c:pt>
                <c:pt idx="5254">
                  <c:v>0</c:v>
                </c:pt>
                <c:pt idx="5255">
                  <c:v>0</c:v>
                </c:pt>
                <c:pt idx="5256">
                  <c:v>0</c:v>
                </c:pt>
                <c:pt idx="5257">
                  <c:v>0</c:v>
                </c:pt>
                <c:pt idx="5258">
                  <c:v>0</c:v>
                </c:pt>
                <c:pt idx="5259">
                  <c:v>0</c:v>
                </c:pt>
                <c:pt idx="5260">
                  <c:v>0</c:v>
                </c:pt>
                <c:pt idx="5261">
                  <c:v>0</c:v>
                </c:pt>
                <c:pt idx="5262">
                  <c:v>0</c:v>
                </c:pt>
                <c:pt idx="5263">
                  <c:v>0</c:v>
                </c:pt>
                <c:pt idx="5264">
                  <c:v>0</c:v>
                </c:pt>
                <c:pt idx="5265">
                  <c:v>0</c:v>
                </c:pt>
                <c:pt idx="5266">
                  <c:v>0</c:v>
                </c:pt>
                <c:pt idx="5267">
                  <c:v>0</c:v>
                </c:pt>
                <c:pt idx="5268">
                  <c:v>0</c:v>
                </c:pt>
                <c:pt idx="5269">
                  <c:v>0</c:v>
                </c:pt>
                <c:pt idx="5270">
                  <c:v>6.637500000000001E-3</c:v>
                </c:pt>
                <c:pt idx="5271">
                  <c:v>0</c:v>
                </c:pt>
                <c:pt idx="5272">
                  <c:v>0</c:v>
                </c:pt>
                <c:pt idx="5273">
                  <c:v>0</c:v>
                </c:pt>
                <c:pt idx="5274">
                  <c:v>0</c:v>
                </c:pt>
                <c:pt idx="5275">
                  <c:v>0</c:v>
                </c:pt>
                <c:pt idx="5276">
                  <c:v>0</c:v>
                </c:pt>
                <c:pt idx="5277">
                  <c:v>6.637500000000001E-3</c:v>
                </c:pt>
                <c:pt idx="5278">
                  <c:v>0</c:v>
                </c:pt>
                <c:pt idx="5279">
                  <c:v>0</c:v>
                </c:pt>
                <c:pt idx="5280">
                  <c:v>0</c:v>
                </c:pt>
                <c:pt idx="5281">
                  <c:v>0</c:v>
                </c:pt>
                <c:pt idx="5282">
                  <c:v>0</c:v>
                </c:pt>
                <c:pt idx="5283">
                  <c:v>0</c:v>
                </c:pt>
                <c:pt idx="5284">
                  <c:v>0</c:v>
                </c:pt>
                <c:pt idx="5285">
                  <c:v>0</c:v>
                </c:pt>
                <c:pt idx="5286">
                  <c:v>0</c:v>
                </c:pt>
                <c:pt idx="5287">
                  <c:v>0</c:v>
                </c:pt>
                <c:pt idx="5288">
                  <c:v>0</c:v>
                </c:pt>
                <c:pt idx="5289">
                  <c:v>0</c:v>
                </c:pt>
                <c:pt idx="5290">
                  <c:v>0</c:v>
                </c:pt>
                <c:pt idx="5291">
                  <c:v>0</c:v>
                </c:pt>
                <c:pt idx="5292">
                  <c:v>0</c:v>
                </c:pt>
                <c:pt idx="5293">
                  <c:v>0</c:v>
                </c:pt>
                <c:pt idx="5294">
                  <c:v>6.637500000000001E-3</c:v>
                </c:pt>
                <c:pt idx="5295">
                  <c:v>0</c:v>
                </c:pt>
                <c:pt idx="5296">
                  <c:v>0</c:v>
                </c:pt>
                <c:pt idx="5297">
                  <c:v>0</c:v>
                </c:pt>
                <c:pt idx="5298">
                  <c:v>0</c:v>
                </c:pt>
                <c:pt idx="5299">
                  <c:v>0</c:v>
                </c:pt>
                <c:pt idx="5300">
                  <c:v>0</c:v>
                </c:pt>
                <c:pt idx="5301">
                  <c:v>0</c:v>
                </c:pt>
                <c:pt idx="5302">
                  <c:v>0</c:v>
                </c:pt>
                <c:pt idx="5303">
                  <c:v>0</c:v>
                </c:pt>
                <c:pt idx="5304">
                  <c:v>0</c:v>
                </c:pt>
                <c:pt idx="5305">
                  <c:v>0</c:v>
                </c:pt>
                <c:pt idx="5306">
                  <c:v>0</c:v>
                </c:pt>
                <c:pt idx="5307">
                  <c:v>0</c:v>
                </c:pt>
                <c:pt idx="5308">
                  <c:v>0</c:v>
                </c:pt>
                <c:pt idx="5309">
                  <c:v>0</c:v>
                </c:pt>
                <c:pt idx="5310">
                  <c:v>0</c:v>
                </c:pt>
                <c:pt idx="5311">
                  <c:v>0</c:v>
                </c:pt>
                <c:pt idx="5312">
                  <c:v>0</c:v>
                </c:pt>
                <c:pt idx="5313">
                  <c:v>0</c:v>
                </c:pt>
                <c:pt idx="5314">
                  <c:v>0</c:v>
                </c:pt>
                <c:pt idx="5315">
                  <c:v>0</c:v>
                </c:pt>
                <c:pt idx="5316">
                  <c:v>0</c:v>
                </c:pt>
                <c:pt idx="5317">
                  <c:v>0</c:v>
                </c:pt>
                <c:pt idx="5318">
                  <c:v>0</c:v>
                </c:pt>
                <c:pt idx="5319">
                  <c:v>0</c:v>
                </c:pt>
                <c:pt idx="5320">
                  <c:v>0</c:v>
                </c:pt>
                <c:pt idx="5321">
                  <c:v>0</c:v>
                </c:pt>
                <c:pt idx="5322">
                  <c:v>0</c:v>
                </c:pt>
                <c:pt idx="5323">
                  <c:v>0</c:v>
                </c:pt>
                <c:pt idx="5324">
                  <c:v>0</c:v>
                </c:pt>
                <c:pt idx="5325">
                  <c:v>0</c:v>
                </c:pt>
                <c:pt idx="5326">
                  <c:v>0</c:v>
                </c:pt>
                <c:pt idx="5327">
                  <c:v>0</c:v>
                </c:pt>
                <c:pt idx="5328">
                  <c:v>0</c:v>
                </c:pt>
                <c:pt idx="5329">
                  <c:v>0</c:v>
                </c:pt>
                <c:pt idx="5330">
                  <c:v>0</c:v>
                </c:pt>
                <c:pt idx="5331">
                  <c:v>0</c:v>
                </c:pt>
                <c:pt idx="5332">
                  <c:v>0</c:v>
                </c:pt>
                <c:pt idx="5333">
                  <c:v>0</c:v>
                </c:pt>
                <c:pt idx="5334">
                  <c:v>0</c:v>
                </c:pt>
                <c:pt idx="5335">
                  <c:v>0</c:v>
                </c:pt>
                <c:pt idx="5336">
                  <c:v>0</c:v>
                </c:pt>
                <c:pt idx="5337">
                  <c:v>0</c:v>
                </c:pt>
                <c:pt idx="5338">
                  <c:v>0</c:v>
                </c:pt>
                <c:pt idx="5339">
                  <c:v>0</c:v>
                </c:pt>
                <c:pt idx="5340">
                  <c:v>0</c:v>
                </c:pt>
                <c:pt idx="5341">
                  <c:v>0</c:v>
                </c:pt>
                <c:pt idx="5342">
                  <c:v>0</c:v>
                </c:pt>
                <c:pt idx="5343">
                  <c:v>0</c:v>
                </c:pt>
                <c:pt idx="5344">
                  <c:v>0</c:v>
                </c:pt>
                <c:pt idx="5345">
                  <c:v>0</c:v>
                </c:pt>
                <c:pt idx="5346">
                  <c:v>0</c:v>
                </c:pt>
                <c:pt idx="5347">
                  <c:v>0</c:v>
                </c:pt>
                <c:pt idx="5348">
                  <c:v>0</c:v>
                </c:pt>
                <c:pt idx="5349">
                  <c:v>0</c:v>
                </c:pt>
                <c:pt idx="5350">
                  <c:v>0</c:v>
                </c:pt>
                <c:pt idx="5351">
                  <c:v>0</c:v>
                </c:pt>
                <c:pt idx="5352">
                  <c:v>0</c:v>
                </c:pt>
                <c:pt idx="5353">
                  <c:v>0</c:v>
                </c:pt>
                <c:pt idx="5354">
                  <c:v>0</c:v>
                </c:pt>
                <c:pt idx="5355">
                  <c:v>0</c:v>
                </c:pt>
                <c:pt idx="5356">
                  <c:v>0</c:v>
                </c:pt>
                <c:pt idx="5357">
                  <c:v>0</c:v>
                </c:pt>
                <c:pt idx="5358">
                  <c:v>0</c:v>
                </c:pt>
                <c:pt idx="5359">
                  <c:v>0</c:v>
                </c:pt>
                <c:pt idx="5360">
                  <c:v>6.637500000000001E-3</c:v>
                </c:pt>
                <c:pt idx="5361">
                  <c:v>0</c:v>
                </c:pt>
                <c:pt idx="5362">
                  <c:v>0</c:v>
                </c:pt>
                <c:pt idx="5363">
                  <c:v>0</c:v>
                </c:pt>
                <c:pt idx="5364">
                  <c:v>0</c:v>
                </c:pt>
                <c:pt idx="5365">
                  <c:v>6.637500000000001E-3</c:v>
                </c:pt>
                <c:pt idx="5366">
                  <c:v>0</c:v>
                </c:pt>
                <c:pt idx="5367">
                  <c:v>0</c:v>
                </c:pt>
                <c:pt idx="5368">
                  <c:v>0</c:v>
                </c:pt>
                <c:pt idx="5369">
                  <c:v>0</c:v>
                </c:pt>
                <c:pt idx="5370">
                  <c:v>0</c:v>
                </c:pt>
                <c:pt idx="5371">
                  <c:v>0</c:v>
                </c:pt>
                <c:pt idx="5372">
                  <c:v>0</c:v>
                </c:pt>
                <c:pt idx="5373">
                  <c:v>0</c:v>
                </c:pt>
                <c:pt idx="5374">
                  <c:v>0</c:v>
                </c:pt>
                <c:pt idx="5375">
                  <c:v>0</c:v>
                </c:pt>
                <c:pt idx="5376">
                  <c:v>0</c:v>
                </c:pt>
                <c:pt idx="5377">
                  <c:v>0</c:v>
                </c:pt>
                <c:pt idx="5378">
                  <c:v>0</c:v>
                </c:pt>
                <c:pt idx="5379">
                  <c:v>0</c:v>
                </c:pt>
                <c:pt idx="5380">
                  <c:v>0</c:v>
                </c:pt>
                <c:pt idx="5381">
                  <c:v>0</c:v>
                </c:pt>
                <c:pt idx="5382">
                  <c:v>0</c:v>
                </c:pt>
                <c:pt idx="5383">
                  <c:v>0</c:v>
                </c:pt>
                <c:pt idx="5384">
                  <c:v>0</c:v>
                </c:pt>
                <c:pt idx="5385">
                  <c:v>0</c:v>
                </c:pt>
                <c:pt idx="5386">
                  <c:v>0</c:v>
                </c:pt>
                <c:pt idx="5387">
                  <c:v>0</c:v>
                </c:pt>
                <c:pt idx="5388">
                  <c:v>0</c:v>
                </c:pt>
                <c:pt idx="5389">
                  <c:v>0</c:v>
                </c:pt>
                <c:pt idx="5390">
                  <c:v>0</c:v>
                </c:pt>
                <c:pt idx="5391">
                  <c:v>0</c:v>
                </c:pt>
                <c:pt idx="5392">
                  <c:v>0</c:v>
                </c:pt>
                <c:pt idx="5393">
                  <c:v>0</c:v>
                </c:pt>
                <c:pt idx="5394">
                  <c:v>0</c:v>
                </c:pt>
                <c:pt idx="5395">
                  <c:v>0</c:v>
                </c:pt>
                <c:pt idx="5396">
                  <c:v>0</c:v>
                </c:pt>
                <c:pt idx="5397">
                  <c:v>0</c:v>
                </c:pt>
                <c:pt idx="5398">
                  <c:v>0</c:v>
                </c:pt>
                <c:pt idx="5399">
                  <c:v>0</c:v>
                </c:pt>
                <c:pt idx="5400">
                  <c:v>0</c:v>
                </c:pt>
                <c:pt idx="5401">
                  <c:v>0</c:v>
                </c:pt>
                <c:pt idx="5402">
                  <c:v>0</c:v>
                </c:pt>
                <c:pt idx="5403">
                  <c:v>0</c:v>
                </c:pt>
                <c:pt idx="5404">
                  <c:v>0</c:v>
                </c:pt>
                <c:pt idx="5405">
                  <c:v>0</c:v>
                </c:pt>
                <c:pt idx="5406">
                  <c:v>0</c:v>
                </c:pt>
                <c:pt idx="5407">
                  <c:v>0</c:v>
                </c:pt>
                <c:pt idx="5408">
                  <c:v>0</c:v>
                </c:pt>
                <c:pt idx="5409">
                  <c:v>0</c:v>
                </c:pt>
                <c:pt idx="5410">
                  <c:v>0</c:v>
                </c:pt>
                <c:pt idx="5411">
                  <c:v>0</c:v>
                </c:pt>
                <c:pt idx="5412">
                  <c:v>0</c:v>
                </c:pt>
                <c:pt idx="5413">
                  <c:v>0</c:v>
                </c:pt>
                <c:pt idx="5414">
                  <c:v>0</c:v>
                </c:pt>
                <c:pt idx="5415">
                  <c:v>0</c:v>
                </c:pt>
                <c:pt idx="5416">
                  <c:v>0</c:v>
                </c:pt>
                <c:pt idx="5417">
                  <c:v>0</c:v>
                </c:pt>
                <c:pt idx="5418">
                  <c:v>0</c:v>
                </c:pt>
                <c:pt idx="5419">
                  <c:v>0</c:v>
                </c:pt>
                <c:pt idx="5420">
                  <c:v>0</c:v>
                </c:pt>
                <c:pt idx="5421">
                  <c:v>0</c:v>
                </c:pt>
                <c:pt idx="5422">
                  <c:v>0</c:v>
                </c:pt>
                <c:pt idx="5423">
                  <c:v>0</c:v>
                </c:pt>
                <c:pt idx="5424">
                  <c:v>0</c:v>
                </c:pt>
                <c:pt idx="5425">
                  <c:v>0</c:v>
                </c:pt>
                <c:pt idx="5426">
                  <c:v>0</c:v>
                </c:pt>
                <c:pt idx="5427">
                  <c:v>0</c:v>
                </c:pt>
                <c:pt idx="5428">
                  <c:v>0</c:v>
                </c:pt>
                <c:pt idx="5429">
                  <c:v>0</c:v>
                </c:pt>
                <c:pt idx="5430">
                  <c:v>0</c:v>
                </c:pt>
                <c:pt idx="5431">
                  <c:v>0</c:v>
                </c:pt>
                <c:pt idx="5432">
                  <c:v>0</c:v>
                </c:pt>
                <c:pt idx="5433">
                  <c:v>0</c:v>
                </c:pt>
                <c:pt idx="5434">
                  <c:v>0</c:v>
                </c:pt>
                <c:pt idx="5435">
                  <c:v>0</c:v>
                </c:pt>
                <c:pt idx="5436">
                  <c:v>0</c:v>
                </c:pt>
                <c:pt idx="5437">
                  <c:v>0</c:v>
                </c:pt>
                <c:pt idx="5438">
                  <c:v>0</c:v>
                </c:pt>
                <c:pt idx="5439">
                  <c:v>0</c:v>
                </c:pt>
                <c:pt idx="5440">
                  <c:v>0</c:v>
                </c:pt>
                <c:pt idx="5441">
                  <c:v>0</c:v>
                </c:pt>
                <c:pt idx="5442">
                  <c:v>0</c:v>
                </c:pt>
                <c:pt idx="5443">
                  <c:v>0</c:v>
                </c:pt>
                <c:pt idx="5444">
                  <c:v>0</c:v>
                </c:pt>
                <c:pt idx="5445">
                  <c:v>0</c:v>
                </c:pt>
                <c:pt idx="5446">
                  <c:v>0</c:v>
                </c:pt>
                <c:pt idx="5447">
                  <c:v>0</c:v>
                </c:pt>
                <c:pt idx="5448">
                  <c:v>0</c:v>
                </c:pt>
                <c:pt idx="5449">
                  <c:v>0</c:v>
                </c:pt>
                <c:pt idx="5450">
                  <c:v>0</c:v>
                </c:pt>
                <c:pt idx="5451">
                  <c:v>0</c:v>
                </c:pt>
                <c:pt idx="5452">
                  <c:v>0</c:v>
                </c:pt>
                <c:pt idx="5453">
                  <c:v>0</c:v>
                </c:pt>
                <c:pt idx="5454">
                  <c:v>0</c:v>
                </c:pt>
                <c:pt idx="5455">
                  <c:v>0</c:v>
                </c:pt>
                <c:pt idx="5456">
                  <c:v>0</c:v>
                </c:pt>
                <c:pt idx="5457">
                  <c:v>0</c:v>
                </c:pt>
                <c:pt idx="5458">
                  <c:v>0</c:v>
                </c:pt>
                <c:pt idx="5459">
                  <c:v>0</c:v>
                </c:pt>
                <c:pt idx="5460">
                  <c:v>0</c:v>
                </c:pt>
                <c:pt idx="5461">
                  <c:v>0</c:v>
                </c:pt>
                <c:pt idx="5462">
                  <c:v>0</c:v>
                </c:pt>
                <c:pt idx="5463">
                  <c:v>0</c:v>
                </c:pt>
                <c:pt idx="5464">
                  <c:v>0</c:v>
                </c:pt>
                <c:pt idx="5465">
                  <c:v>0</c:v>
                </c:pt>
                <c:pt idx="5466">
                  <c:v>0</c:v>
                </c:pt>
                <c:pt idx="5467">
                  <c:v>0</c:v>
                </c:pt>
                <c:pt idx="5468">
                  <c:v>0</c:v>
                </c:pt>
                <c:pt idx="5469">
                  <c:v>0</c:v>
                </c:pt>
                <c:pt idx="5470">
                  <c:v>0</c:v>
                </c:pt>
                <c:pt idx="5471">
                  <c:v>0</c:v>
                </c:pt>
                <c:pt idx="5472">
                  <c:v>0</c:v>
                </c:pt>
                <c:pt idx="5473">
                  <c:v>0</c:v>
                </c:pt>
                <c:pt idx="5474">
                  <c:v>0</c:v>
                </c:pt>
                <c:pt idx="5475">
                  <c:v>0</c:v>
                </c:pt>
                <c:pt idx="5476">
                  <c:v>0</c:v>
                </c:pt>
                <c:pt idx="5477">
                  <c:v>0</c:v>
                </c:pt>
                <c:pt idx="5478">
                  <c:v>0</c:v>
                </c:pt>
                <c:pt idx="5479">
                  <c:v>0</c:v>
                </c:pt>
                <c:pt idx="5480">
                  <c:v>0</c:v>
                </c:pt>
                <c:pt idx="5481">
                  <c:v>0</c:v>
                </c:pt>
                <c:pt idx="5482">
                  <c:v>0</c:v>
                </c:pt>
                <c:pt idx="5483">
                  <c:v>0</c:v>
                </c:pt>
                <c:pt idx="5484">
                  <c:v>0</c:v>
                </c:pt>
                <c:pt idx="5485">
                  <c:v>0</c:v>
                </c:pt>
                <c:pt idx="5486">
                  <c:v>0</c:v>
                </c:pt>
                <c:pt idx="5487">
                  <c:v>0</c:v>
                </c:pt>
                <c:pt idx="5488">
                  <c:v>0</c:v>
                </c:pt>
                <c:pt idx="5489">
                  <c:v>0</c:v>
                </c:pt>
                <c:pt idx="5490">
                  <c:v>0</c:v>
                </c:pt>
                <c:pt idx="5491">
                  <c:v>0</c:v>
                </c:pt>
                <c:pt idx="5492">
                  <c:v>0</c:v>
                </c:pt>
                <c:pt idx="5493">
                  <c:v>0</c:v>
                </c:pt>
                <c:pt idx="5494">
                  <c:v>0</c:v>
                </c:pt>
                <c:pt idx="5495">
                  <c:v>0</c:v>
                </c:pt>
                <c:pt idx="5496">
                  <c:v>0</c:v>
                </c:pt>
                <c:pt idx="5497">
                  <c:v>0</c:v>
                </c:pt>
                <c:pt idx="5498">
                  <c:v>0</c:v>
                </c:pt>
                <c:pt idx="5499">
                  <c:v>0</c:v>
                </c:pt>
                <c:pt idx="5500">
                  <c:v>0</c:v>
                </c:pt>
                <c:pt idx="5501">
                  <c:v>0</c:v>
                </c:pt>
                <c:pt idx="5502">
                  <c:v>0</c:v>
                </c:pt>
                <c:pt idx="5503">
                  <c:v>0</c:v>
                </c:pt>
                <c:pt idx="5504">
                  <c:v>0</c:v>
                </c:pt>
                <c:pt idx="5505">
                  <c:v>0</c:v>
                </c:pt>
                <c:pt idx="5506">
                  <c:v>0</c:v>
                </c:pt>
                <c:pt idx="5507">
                  <c:v>0</c:v>
                </c:pt>
                <c:pt idx="5508">
                  <c:v>0</c:v>
                </c:pt>
                <c:pt idx="5509">
                  <c:v>0</c:v>
                </c:pt>
                <c:pt idx="5510">
                  <c:v>0</c:v>
                </c:pt>
                <c:pt idx="5511">
                  <c:v>0</c:v>
                </c:pt>
                <c:pt idx="5512">
                  <c:v>0</c:v>
                </c:pt>
                <c:pt idx="5513">
                  <c:v>0</c:v>
                </c:pt>
                <c:pt idx="5514">
                  <c:v>0</c:v>
                </c:pt>
                <c:pt idx="5515">
                  <c:v>0</c:v>
                </c:pt>
                <c:pt idx="5516">
                  <c:v>0</c:v>
                </c:pt>
                <c:pt idx="5517">
                  <c:v>0</c:v>
                </c:pt>
                <c:pt idx="5518">
                  <c:v>0</c:v>
                </c:pt>
                <c:pt idx="5519">
                  <c:v>0</c:v>
                </c:pt>
                <c:pt idx="5520">
                  <c:v>0</c:v>
                </c:pt>
                <c:pt idx="5521">
                  <c:v>0</c:v>
                </c:pt>
                <c:pt idx="5522">
                  <c:v>0</c:v>
                </c:pt>
                <c:pt idx="5523">
                  <c:v>0</c:v>
                </c:pt>
                <c:pt idx="5524">
                  <c:v>0</c:v>
                </c:pt>
                <c:pt idx="5525">
                  <c:v>0</c:v>
                </c:pt>
                <c:pt idx="5526">
                  <c:v>0</c:v>
                </c:pt>
                <c:pt idx="5527">
                  <c:v>0</c:v>
                </c:pt>
                <c:pt idx="5528">
                  <c:v>0</c:v>
                </c:pt>
                <c:pt idx="5529">
                  <c:v>0</c:v>
                </c:pt>
                <c:pt idx="5530">
                  <c:v>0</c:v>
                </c:pt>
                <c:pt idx="5531">
                  <c:v>0</c:v>
                </c:pt>
                <c:pt idx="5532">
                  <c:v>0</c:v>
                </c:pt>
                <c:pt idx="5533">
                  <c:v>0</c:v>
                </c:pt>
                <c:pt idx="5534">
                  <c:v>0</c:v>
                </c:pt>
                <c:pt idx="5535">
                  <c:v>0</c:v>
                </c:pt>
                <c:pt idx="5536">
                  <c:v>0</c:v>
                </c:pt>
                <c:pt idx="5537">
                  <c:v>0</c:v>
                </c:pt>
                <c:pt idx="5538">
                  <c:v>0</c:v>
                </c:pt>
                <c:pt idx="5539">
                  <c:v>0</c:v>
                </c:pt>
                <c:pt idx="5540">
                  <c:v>0</c:v>
                </c:pt>
                <c:pt idx="5541">
                  <c:v>0</c:v>
                </c:pt>
                <c:pt idx="5542">
                  <c:v>0</c:v>
                </c:pt>
                <c:pt idx="5543">
                  <c:v>0</c:v>
                </c:pt>
                <c:pt idx="5544">
                  <c:v>0</c:v>
                </c:pt>
                <c:pt idx="5545">
                  <c:v>0</c:v>
                </c:pt>
                <c:pt idx="5546">
                  <c:v>0</c:v>
                </c:pt>
                <c:pt idx="5547">
                  <c:v>0</c:v>
                </c:pt>
                <c:pt idx="5548">
                  <c:v>0</c:v>
                </c:pt>
                <c:pt idx="5549">
                  <c:v>0</c:v>
                </c:pt>
                <c:pt idx="5550">
                  <c:v>0</c:v>
                </c:pt>
                <c:pt idx="5551">
                  <c:v>0</c:v>
                </c:pt>
                <c:pt idx="5552">
                  <c:v>0</c:v>
                </c:pt>
                <c:pt idx="5553">
                  <c:v>0</c:v>
                </c:pt>
                <c:pt idx="5554">
                  <c:v>0</c:v>
                </c:pt>
                <c:pt idx="5555">
                  <c:v>0</c:v>
                </c:pt>
                <c:pt idx="5556">
                  <c:v>0</c:v>
                </c:pt>
                <c:pt idx="5557">
                  <c:v>0</c:v>
                </c:pt>
                <c:pt idx="5558">
                  <c:v>0</c:v>
                </c:pt>
                <c:pt idx="5559">
                  <c:v>0</c:v>
                </c:pt>
                <c:pt idx="5560">
                  <c:v>0</c:v>
                </c:pt>
                <c:pt idx="5561">
                  <c:v>0</c:v>
                </c:pt>
                <c:pt idx="5562">
                  <c:v>0</c:v>
                </c:pt>
                <c:pt idx="5563">
                  <c:v>0</c:v>
                </c:pt>
                <c:pt idx="5564">
                  <c:v>0</c:v>
                </c:pt>
                <c:pt idx="5565">
                  <c:v>0</c:v>
                </c:pt>
                <c:pt idx="5566">
                  <c:v>0</c:v>
                </c:pt>
                <c:pt idx="5567">
                  <c:v>0</c:v>
                </c:pt>
                <c:pt idx="5568">
                  <c:v>0</c:v>
                </c:pt>
                <c:pt idx="5569">
                  <c:v>0</c:v>
                </c:pt>
                <c:pt idx="5570">
                  <c:v>0</c:v>
                </c:pt>
                <c:pt idx="5571">
                  <c:v>0</c:v>
                </c:pt>
                <c:pt idx="5572">
                  <c:v>0</c:v>
                </c:pt>
                <c:pt idx="5573">
                  <c:v>0</c:v>
                </c:pt>
                <c:pt idx="5574">
                  <c:v>0</c:v>
                </c:pt>
                <c:pt idx="5575">
                  <c:v>0</c:v>
                </c:pt>
                <c:pt idx="5576">
                  <c:v>0</c:v>
                </c:pt>
                <c:pt idx="5577">
                  <c:v>0</c:v>
                </c:pt>
                <c:pt idx="5578">
                  <c:v>0</c:v>
                </c:pt>
                <c:pt idx="5579">
                  <c:v>0</c:v>
                </c:pt>
                <c:pt idx="5580">
                  <c:v>0</c:v>
                </c:pt>
                <c:pt idx="5581">
                  <c:v>0</c:v>
                </c:pt>
                <c:pt idx="5582">
                  <c:v>0</c:v>
                </c:pt>
                <c:pt idx="5583">
                  <c:v>0</c:v>
                </c:pt>
                <c:pt idx="5584">
                  <c:v>0</c:v>
                </c:pt>
                <c:pt idx="5585">
                  <c:v>0</c:v>
                </c:pt>
                <c:pt idx="5586">
                  <c:v>0</c:v>
                </c:pt>
                <c:pt idx="5587">
                  <c:v>0</c:v>
                </c:pt>
                <c:pt idx="5588">
                  <c:v>0</c:v>
                </c:pt>
                <c:pt idx="5589">
                  <c:v>0</c:v>
                </c:pt>
                <c:pt idx="5590">
                  <c:v>0</c:v>
                </c:pt>
                <c:pt idx="5591">
                  <c:v>0</c:v>
                </c:pt>
                <c:pt idx="5592">
                  <c:v>0</c:v>
                </c:pt>
                <c:pt idx="5593">
                  <c:v>0</c:v>
                </c:pt>
                <c:pt idx="5594">
                  <c:v>0</c:v>
                </c:pt>
                <c:pt idx="5595">
                  <c:v>0</c:v>
                </c:pt>
                <c:pt idx="5596">
                  <c:v>0</c:v>
                </c:pt>
                <c:pt idx="5597">
                  <c:v>0</c:v>
                </c:pt>
                <c:pt idx="5598">
                  <c:v>0</c:v>
                </c:pt>
                <c:pt idx="5599">
                  <c:v>0</c:v>
                </c:pt>
                <c:pt idx="5600">
                  <c:v>0</c:v>
                </c:pt>
                <c:pt idx="5601">
                  <c:v>0</c:v>
                </c:pt>
                <c:pt idx="5602">
                  <c:v>0</c:v>
                </c:pt>
                <c:pt idx="5603">
                  <c:v>0</c:v>
                </c:pt>
                <c:pt idx="5604">
                  <c:v>0</c:v>
                </c:pt>
                <c:pt idx="5605">
                  <c:v>0</c:v>
                </c:pt>
                <c:pt idx="5606">
                  <c:v>0</c:v>
                </c:pt>
                <c:pt idx="5607">
                  <c:v>0</c:v>
                </c:pt>
                <c:pt idx="5608">
                  <c:v>0</c:v>
                </c:pt>
                <c:pt idx="5609">
                  <c:v>0</c:v>
                </c:pt>
                <c:pt idx="5610">
                  <c:v>0</c:v>
                </c:pt>
                <c:pt idx="5611">
                  <c:v>0</c:v>
                </c:pt>
                <c:pt idx="5612">
                  <c:v>0</c:v>
                </c:pt>
                <c:pt idx="5613">
                  <c:v>0</c:v>
                </c:pt>
                <c:pt idx="5614">
                  <c:v>0</c:v>
                </c:pt>
                <c:pt idx="5615">
                  <c:v>0</c:v>
                </c:pt>
                <c:pt idx="5616">
                  <c:v>0</c:v>
                </c:pt>
                <c:pt idx="5617">
                  <c:v>0</c:v>
                </c:pt>
                <c:pt idx="5618">
                  <c:v>0</c:v>
                </c:pt>
                <c:pt idx="5619">
                  <c:v>0</c:v>
                </c:pt>
                <c:pt idx="5620">
                  <c:v>0</c:v>
                </c:pt>
                <c:pt idx="5621">
                  <c:v>0</c:v>
                </c:pt>
                <c:pt idx="5622">
                  <c:v>0</c:v>
                </c:pt>
                <c:pt idx="5623">
                  <c:v>0</c:v>
                </c:pt>
                <c:pt idx="5624">
                  <c:v>0</c:v>
                </c:pt>
                <c:pt idx="5625">
                  <c:v>0</c:v>
                </c:pt>
                <c:pt idx="5626">
                  <c:v>0</c:v>
                </c:pt>
                <c:pt idx="5627">
                  <c:v>0</c:v>
                </c:pt>
                <c:pt idx="5628">
                  <c:v>0</c:v>
                </c:pt>
                <c:pt idx="5629">
                  <c:v>0</c:v>
                </c:pt>
                <c:pt idx="5630">
                  <c:v>0</c:v>
                </c:pt>
                <c:pt idx="5631">
                  <c:v>0</c:v>
                </c:pt>
                <c:pt idx="5632">
                  <c:v>0</c:v>
                </c:pt>
                <c:pt idx="5633">
                  <c:v>0</c:v>
                </c:pt>
                <c:pt idx="5634">
                  <c:v>0</c:v>
                </c:pt>
                <c:pt idx="5635">
                  <c:v>0</c:v>
                </c:pt>
                <c:pt idx="5636">
                  <c:v>0</c:v>
                </c:pt>
                <c:pt idx="5637">
                  <c:v>0</c:v>
                </c:pt>
                <c:pt idx="5638">
                  <c:v>0</c:v>
                </c:pt>
                <c:pt idx="5639">
                  <c:v>0</c:v>
                </c:pt>
                <c:pt idx="5640">
                  <c:v>0</c:v>
                </c:pt>
                <c:pt idx="5641">
                  <c:v>0</c:v>
                </c:pt>
                <c:pt idx="5642">
                  <c:v>0</c:v>
                </c:pt>
                <c:pt idx="5643">
                  <c:v>0</c:v>
                </c:pt>
                <c:pt idx="5644">
                  <c:v>0</c:v>
                </c:pt>
                <c:pt idx="5645">
                  <c:v>0</c:v>
                </c:pt>
                <c:pt idx="5646">
                  <c:v>0</c:v>
                </c:pt>
                <c:pt idx="5647">
                  <c:v>0</c:v>
                </c:pt>
                <c:pt idx="5648">
                  <c:v>0</c:v>
                </c:pt>
                <c:pt idx="5649">
                  <c:v>0</c:v>
                </c:pt>
                <c:pt idx="5650">
                  <c:v>0</c:v>
                </c:pt>
                <c:pt idx="5651">
                  <c:v>0</c:v>
                </c:pt>
                <c:pt idx="5652">
                  <c:v>0</c:v>
                </c:pt>
                <c:pt idx="5653">
                  <c:v>0</c:v>
                </c:pt>
                <c:pt idx="5654">
                  <c:v>0</c:v>
                </c:pt>
                <c:pt idx="5655">
                  <c:v>0</c:v>
                </c:pt>
                <c:pt idx="5656">
                  <c:v>0</c:v>
                </c:pt>
                <c:pt idx="5657">
                  <c:v>0</c:v>
                </c:pt>
                <c:pt idx="5658">
                  <c:v>0</c:v>
                </c:pt>
                <c:pt idx="5659">
                  <c:v>0</c:v>
                </c:pt>
                <c:pt idx="5660">
                  <c:v>0</c:v>
                </c:pt>
                <c:pt idx="5661">
                  <c:v>0</c:v>
                </c:pt>
                <c:pt idx="5662">
                  <c:v>0</c:v>
                </c:pt>
                <c:pt idx="5663">
                  <c:v>0</c:v>
                </c:pt>
                <c:pt idx="5664">
                  <c:v>0</c:v>
                </c:pt>
                <c:pt idx="5665">
                  <c:v>0</c:v>
                </c:pt>
                <c:pt idx="5666">
                  <c:v>0</c:v>
                </c:pt>
                <c:pt idx="5667">
                  <c:v>0</c:v>
                </c:pt>
                <c:pt idx="5668">
                  <c:v>0</c:v>
                </c:pt>
                <c:pt idx="5669">
                  <c:v>0</c:v>
                </c:pt>
                <c:pt idx="5670">
                  <c:v>0</c:v>
                </c:pt>
                <c:pt idx="5671">
                  <c:v>0</c:v>
                </c:pt>
                <c:pt idx="5672">
                  <c:v>0</c:v>
                </c:pt>
                <c:pt idx="5673">
                  <c:v>0</c:v>
                </c:pt>
                <c:pt idx="5674">
                  <c:v>0</c:v>
                </c:pt>
                <c:pt idx="5675">
                  <c:v>0</c:v>
                </c:pt>
                <c:pt idx="5676">
                  <c:v>0</c:v>
                </c:pt>
                <c:pt idx="5677">
                  <c:v>0</c:v>
                </c:pt>
                <c:pt idx="5678">
                  <c:v>0</c:v>
                </c:pt>
                <c:pt idx="5679">
                  <c:v>0</c:v>
                </c:pt>
                <c:pt idx="5680">
                  <c:v>0</c:v>
                </c:pt>
                <c:pt idx="5681">
                  <c:v>0</c:v>
                </c:pt>
                <c:pt idx="5682">
                  <c:v>0</c:v>
                </c:pt>
                <c:pt idx="5683">
                  <c:v>0</c:v>
                </c:pt>
                <c:pt idx="5684">
                  <c:v>0</c:v>
                </c:pt>
                <c:pt idx="5685">
                  <c:v>0</c:v>
                </c:pt>
                <c:pt idx="5686">
                  <c:v>0</c:v>
                </c:pt>
                <c:pt idx="5687">
                  <c:v>0</c:v>
                </c:pt>
                <c:pt idx="5688">
                  <c:v>0</c:v>
                </c:pt>
                <c:pt idx="5689">
                  <c:v>0</c:v>
                </c:pt>
                <c:pt idx="5690">
                  <c:v>0</c:v>
                </c:pt>
                <c:pt idx="5691">
                  <c:v>0</c:v>
                </c:pt>
                <c:pt idx="5692">
                  <c:v>0</c:v>
                </c:pt>
                <c:pt idx="5693">
                  <c:v>0</c:v>
                </c:pt>
                <c:pt idx="5694">
                  <c:v>0</c:v>
                </c:pt>
                <c:pt idx="5695">
                  <c:v>0</c:v>
                </c:pt>
                <c:pt idx="5696">
                  <c:v>0</c:v>
                </c:pt>
                <c:pt idx="5697">
                  <c:v>0</c:v>
                </c:pt>
                <c:pt idx="5698">
                  <c:v>0</c:v>
                </c:pt>
                <c:pt idx="5699">
                  <c:v>0</c:v>
                </c:pt>
                <c:pt idx="5700">
                  <c:v>0</c:v>
                </c:pt>
                <c:pt idx="5701">
                  <c:v>0</c:v>
                </c:pt>
                <c:pt idx="5702">
                  <c:v>0</c:v>
                </c:pt>
                <c:pt idx="5703">
                  <c:v>0</c:v>
                </c:pt>
                <c:pt idx="5704">
                  <c:v>0</c:v>
                </c:pt>
                <c:pt idx="5705">
                  <c:v>0</c:v>
                </c:pt>
                <c:pt idx="5706">
                  <c:v>0</c:v>
                </c:pt>
                <c:pt idx="5707">
                  <c:v>0</c:v>
                </c:pt>
                <c:pt idx="5708">
                  <c:v>0</c:v>
                </c:pt>
                <c:pt idx="5709">
                  <c:v>0</c:v>
                </c:pt>
                <c:pt idx="5710">
                  <c:v>0</c:v>
                </c:pt>
                <c:pt idx="5711">
                  <c:v>0</c:v>
                </c:pt>
                <c:pt idx="5712">
                  <c:v>0</c:v>
                </c:pt>
                <c:pt idx="5713">
                  <c:v>0</c:v>
                </c:pt>
                <c:pt idx="5714">
                  <c:v>0</c:v>
                </c:pt>
                <c:pt idx="5715">
                  <c:v>0</c:v>
                </c:pt>
                <c:pt idx="5716">
                  <c:v>0</c:v>
                </c:pt>
                <c:pt idx="5717">
                  <c:v>0</c:v>
                </c:pt>
                <c:pt idx="5718">
                  <c:v>0</c:v>
                </c:pt>
                <c:pt idx="5719">
                  <c:v>0</c:v>
                </c:pt>
                <c:pt idx="5720">
                  <c:v>0</c:v>
                </c:pt>
                <c:pt idx="5721">
                  <c:v>0</c:v>
                </c:pt>
                <c:pt idx="5722">
                  <c:v>0</c:v>
                </c:pt>
                <c:pt idx="5723">
                  <c:v>0</c:v>
                </c:pt>
                <c:pt idx="5724">
                  <c:v>0</c:v>
                </c:pt>
                <c:pt idx="5725">
                  <c:v>0</c:v>
                </c:pt>
                <c:pt idx="5726">
                  <c:v>0</c:v>
                </c:pt>
                <c:pt idx="5727">
                  <c:v>0</c:v>
                </c:pt>
                <c:pt idx="5728">
                  <c:v>0</c:v>
                </c:pt>
                <c:pt idx="5729">
                  <c:v>0</c:v>
                </c:pt>
                <c:pt idx="5730">
                  <c:v>0</c:v>
                </c:pt>
                <c:pt idx="5731">
                  <c:v>0</c:v>
                </c:pt>
                <c:pt idx="5732">
                  <c:v>0</c:v>
                </c:pt>
                <c:pt idx="5733">
                  <c:v>0</c:v>
                </c:pt>
                <c:pt idx="5734">
                  <c:v>0</c:v>
                </c:pt>
                <c:pt idx="5735">
                  <c:v>0</c:v>
                </c:pt>
                <c:pt idx="5736">
                  <c:v>0</c:v>
                </c:pt>
                <c:pt idx="5737">
                  <c:v>0</c:v>
                </c:pt>
                <c:pt idx="5738">
                  <c:v>0</c:v>
                </c:pt>
                <c:pt idx="5739">
                  <c:v>0</c:v>
                </c:pt>
                <c:pt idx="5740">
                  <c:v>0</c:v>
                </c:pt>
                <c:pt idx="5741">
                  <c:v>0</c:v>
                </c:pt>
                <c:pt idx="5742">
                  <c:v>0</c:v>
                </c:pt>
                <c:pt idx="5743">
                  <c:v>0</c:v>
                </c:pt>
                <c:pt idx="5744">
                  <c:v>0</c:v>
                </c:pt>
                <c:pt idx="5745">
                  <c:v>0</c:v>
                </c:pt>
                <c:pt idx="5746">
                  <c:v>0</c:v>
                </c:pt>
                <c:pt idx="5747">
                  <c:v>0</c:v>
                </c:pt>
                <c:pt idx="5748">
                  <c:v>0</c:v>
                </c:pt>
                <c:pt idx="5749">
                  <c:v>0</c:v>
                </c:pt>
                <c:pt idx="5750">
                  <c:v>0</c:v>
                </c:pt>
                <c:pt idx="5751">
                  <c:v>0</c:v>
                </c:pt>
                <c:pt idx="5752">
                  <c:v>0</c:v>
                </c:pt>
                <c:pt idx="5753">
                  <c:v>0</c:v>
                </c:pt>
                <c:pt idx="5754">
                  <c:v>0</c:v>
                </c:pt>
                <c:pt idx="5755">
                  <c:v>0</c:v>
                </c:pt>
                <c:pt idx="5756">
                  <c:v>0</c:v>
                </c:pt>
                <c:pt idx="5757">
                  <c:v>0</c:v>
                </c:pt>
                <c:pt idx="5758">
                  <c:v>0</c:v>
                </c:pt>
                <c:pt idx="5759">
                  <c:v>0</c:v>
                </c:pt>
                <c:pt idx="5760">
                  <c:v>0</c:v>
                </c:pt>
                <c:pt idx="5761">
                  <c:v>0</c:v>
                </c:pt>
                <c:pt idx="5762">
                  <c:v>0</c:v>
                </c:pt>
                <c:pt idx="5763">
                  <c:v>0</c:v>
                </c:pt>
                <c:pt idx="5764">
                  <c:v>0</c:v>
                </c:pt>
                <c:pt idx="5765">
                  <c:v>0</c:v>
                </c:pt>
                <c:pt idx="5766">
                  <c:v>0</c:v>
                </c:pt>
                <c:pt idx="5767">
                  <c:v>0</c:v>
                </c:pt>
                <c:pt idx="5768">
                  <c:v>0</c:v>
                </c:pt>
                <c:pt idx="5769">
                  <c:v>0</c:v>
                </c:pt>
                <c:pt idx="5770">
                  <c:v>0</c:v>
                </c:pt>
                <c:pt idx="5771">
                  <c:v>0</c:v>
                </c:pt>
                <c:pt idx="5772">
                  <c:v>0</c:v>
                </c:pt>
                <c:pt idx="5773">
                  <c:v>0</c:v>
                </c:pt>
                <c:pt idx="5774">
                  <c:v>0</c:v>
                </c:pt>
                <c:pt idx="5775">
                  <c:v>0</c:v>
                </c:pt>
                <c:pt idx="5776">
                  <c:v>0</c:v>
                </c:pt>
                <c:pt idx="5777">
                  <c:v>0</c:v>
                </c:pt>
                <c:pt idx="5778">
                  <c:v>0</c:v>
                </c:pt>
                <c:pt idx="5779">
                  <c:v>0</c:v>
                </c:pt>
                <c:pt idx="5780">
                  <c:v>0</c:v>
                </c:pt>
                <c:pt idx="5781">
                  <c:v>0</c:v>
                </c:pt>
                <c:pt idx="5782">
                  <c:v>0</c:v>
                </c:pt>
                <c:pt idx="5783">
                  <c:v>0</c:v>
                </c:pt>
                <c:pt idx="5784">
                  <c:v>0</c:v>
                </c:pt>
                <c:pt idx="5785">
                  <c:v>0</c:v>
                </c:pt>
                <c:pt idx="5786">
                  <c:v>0</c:v>
                </c:pt>
                <c:pt idx="5787">
                  <c:v>0</c:v>
                </c:pt>
                <c:pt idx="5788">
                  <c:v>0</c:v>
                </c:pt>
                <c:pt idx="5789">
                  <c:v>0</c:v>
                </c:pt>
                <c:pt idx="5790">
                  <c:v>0</c:v>
                </c:pt>
                <c:pt idx="5791">
                  <c:v>0</c:v>
                </c:pt>
                <c:pt idx="5792">
                  <c:v>0</c:v>
                </c:pt>
                <c:pt idx="5793">
                  <c:v>0</c:v>
                </c:pt>
                <c:pt idx="5794">
                  <c:v>0</c:v>
                </c:pt>
                <c:pt idx="5795">
                  <c:v>0</c:v>
                </c:pt>
                <c:pt idx="5796">
                  <c:v>0</c:v>
                </c:pt>
                <c:pt idx="5797">
                  <c:v>0</c:v>
                </c:pt>
                <c:pt idx="5798">
                  <c:v>0</c:v>
                </c:pt>
                <c:pt idx="5799">
                  <c:v>0</c:v>
                </c:pt>
                <c:pt idx="5800">
                  <c:v>0</c:v>
                </c:pt>
                <c:pt idx="5801">
                  <c:v>0</c:v>
                </c:pt>
                <c:pt idx="5802">
                  <c:v>0</c:v>
                </c:pt>
                <c:pt idx="5803">
                  <c:v>0</c:v>
                </c:pt>
                <c:pt idx="5804">
                  <c:v>0</c:v>
                </c:pt>
                <c:pt idx="5805">
                  <c:v>0</c:v>
                </c:pt>
                <c:pt idx="5806">
                  <c:v>0</c:v>
                </c:pt>
                <c:pt idx="5807">
                  <c:v>0</c:v>
                </c:pt>
                <c:pt idx="5808">
                  <c:v>0</c:v>
                </c:pt>
                <c:pt idx="5809">
                  <c:v>0</c:v>
                </c:pt>
                <c:pt idx="5810">
                  <c:v>0</c:v>
                </c:pt>
                <c:pt idx="5811">
                  <c:v>0</c:v>
                </c:pt>
                <c:pt idx="5812">
                  <c:v>0</c:v>
                </c:pt>
                <c:pt idx="5813">
                  <c:v>0</c:v>
                </c:pt>
                <c:pt idx="5814">
                  <c:v>0</c:v>
                </c:pt>
                <c:pt idx="5815">
                  <c:v>0</c:v>
                </c:pt>
                <c:pt idx="5816">
                  <c:v>0</c:v>
                </c:pt>
                <c:pt idx="5817">
                  <c:v>0</c:v>
                </c:pt>
                <c:pt idx="5818">
                  <c:v>0</c:v>
                </c:pt>
                <c:pt idx="5819">
                  <c:v>0</c:v>
                </c:pt>
                <c:pt idx="5820">
                  <c:v>0</c:v>
                </c:pt>
                <c:pt idx="5821">
                  <c:v>0</c:v>
                </c:pt>
                <c:pt idx="5822">
                  <c:v>0</c:v>
                </c:pt>
                <c:pt idx="5823">
                  <c:v>0</c:v>
                </c:pt>
                <c:pt idx="5824">
                  <c:v>0</c:v>
                </c:pt>
                <c:pt idx="5825">
                  <c:v>0</c:v>
                </c:pt>
                <c:pt idx="5826">
                  <c:v>0</c:v>
                </c:pt>
                <c:pt idx="5827">
                  <c:v>0</c:v>
                </c:pt>
                <c:pt idx="5828">
                  <c:v>0</c:v>
                </c:pt>
                <c:pt idx="5829">
                  <c:v>0</c:v>
                </c:pt>
                <c:pt idx="5830">
                  <c:v>0</c:v>
                </c:pt>
                <c:pt idx="5831">
                  <c:v>0</c:v>
                </c:pt>
                <c:pt idx="5832">
                  <c:v>0</c:v>
                </c:pt>
                <c:pt idx="5833">
                  <c:v>0</c:v>
                </c:pt>
                <c:pt idx="5834">
                  <c:v>0</c:v>
                </c:pt>
                <c:pt idx="5835">
                  <c:v>0</c:v>
                </c:pt>
                <c:pt idx="5836">
                  <c:v>0</c:v>
                </c:pt>
                <c:pt idx="5837">
                  <c:v>0</c:v>
                </c:pt>
                <c:pt idx="5838">
                  <c:v>0</c:v>
                </c:pt>
                <c:pt idx="5839">
                  <c:v>0</c:v>
                </c:pt>
                <c:pt idx="5840">
                  <c:v>0</c:v>
                </c:pt>
                <c:pt idx="5841">
                  <c:v>0</c:v>
                </c:pt>
                <c:pt idx="5842">
                  <c:v>0</c:v>
                </c:pt>
                <c:pt idx="5843">
                  <c:v>0</c:v>
                </c:pt>
                <c:pt idx="5844">
                  <c:v>0</c:v>
                </c:pt>
                <c:pt idx="5845">
                  <c:v>0</c:v>
                </c:pt>
                <c:pt idx="5846">
                  <c:v>0</c:v>
                </c:pt>
                <c:pt idx="5847">
                  <c:v>0</c:v>
                </c:pt>
                <c:pt idx="5848">
                  <c:v>0</c:v>
                </c:pt>
                <c:pt idx="5849">
                  <c:v>0</c:v>
                </c:pt>
                <c:pt idx="5850">
                  <c:v>0</c:v>
                </c:pt>
                <c:pt idx="5851">
                  <c:v>0</c:v>
                </c:pt>
                <c:pt idx="5852">
                  <c:v>0</c:v>
                </c:pt>
                <c:pt idx="5853">
                  <c:v>0</c:v>
                </c:pt>
                <c:pt idx="5854">
                  <c:v>0</c:v>
                </c:pt>
                <c:pt idx="5855">
                  <c:v>0</c:v>
                </c:pt>
                <c:pt idx="5856">
                  <c:v>0</c:v>
                </c:pt>
                <c:pt idx="5857">
                  <c:v>0</c:v>
                </c:pt>
                <c:pt idx="5858">
                  <c:v>0</c:v>
                </c:pt>
                <c:pt idx="5859">
                  <c:v>0</c:v>
                </c:pt>
                <c:pt idx="5860">
                  <c:v>0</c:v>
                </c:pt>
                <c:pt idx="5861">
                  <c:v>0</c:v>
                </c:pt>
                <c:pt idx="5862">
                  <c:v>0</c:v>
                </c:pt>
                <c:pt idx="5863">
                  <c:v>0</c:v>
                </c:pt>
                <c:pt idx="5864">
                  <c:v>0</c:v>
                </c:pt>
                <c:pt idx="5865">
                  <c:v>0</c:v>
                </c:pt>
                <c:pt idx="5866">
                  <c:v>0</c:v>
                </c:pt>
                <c:pt idx="5867">
                  <c:v>0</c:v>
                </c:pt>
                <c:pt idx="5868">
                  <c:v>0</c:v>
                </c:pt>
                <c:pt idx="5869">
                  <c:v>0</c:v>
                </c:pt>
                <c:pt idx="5870">
                  <c:v>0</c:v>
                </c:pt>
                <c:pt idx="5871">
                  <c:v>0</c:v>
                </c:pt>
                <c:pt idx="5872">
                  <c:v>0</c:v>
                </c:pt>
                <c:pt idx="5873">
                  <c:v>0</c:v>
                </c:pt>
                <c:pt idx="5874">
                  <c:v>0</c:v>
                </c:pt>
                <c:pt idx="5875">
                  <c:v>0</c:v>
                </c:pt>
                <c:pt idx="5876">
                  <c:v>0</c:v>
                </c:pt>
                <c:pt idx="5877">
                  <c:v>0</c:v>
                </c:pt>
                <c:pt idx="5878">
                  <c:v>0</c:v>
                </c:pt>
                <c:pt idx="5879">
                  <c:v>0</c:v>
                </c:pt>
                <c:pt idx="5880">
                  <c:v>0</c:v>
                </c:pt>
                <c:pt idx="5881">
                  <c:v>0</c:v>
                </c:pt>
                <c:pt idx="5882">
                  <c:v>0</c:v>
                </c:pt>
                <c:pt idx="5883">
                  <c:v>0</c:v>
                </c:pt>
                <c:pt idx="5884">
                  <c:v>0</c:v>
                </c:pt>
                <c:pt idx="5885">
                  <c:v>0</c:v>
                </c:pt>
                <c:pt idx="5886">
                  <c:v>0</c:v>
                </c:pt>
                <c:pt idx="5887">
                  <c:v>0</c:v>
                </c:pt>
                <c:pt idx="5888">
                  <c:v>0</c:v>
                </c:pt>
                <c:pt idx="5889">
                  <c:v>0</c:v>
                </c:pt>
                <c:pt idx="5890">
                  <c:v>0</c:v>
                </c:pt>
                <c:pt idx="5891">
                  <c:v>0</c:v>
                </c:pt>
                <c:pt idx="5892">
                  <c:v>0</c:v>
                </c:pt>
                <c:pt idx="5893">
                  <c:v>0</c:v>
                </c:pt>
                <c:pt idx="5894">
                  <c:v>0</c:v>
                </c:pt>
                <c:pt idx="5895">
                  <c:v>0</c:v>
                </c:pt>
                <c:pt idx="5896">
                  <c:v>0</c:v>
                </c:pt>
                <c:pt idx="5897">
                  <c:v>0</c:v>
                </c:pt>
                <c:pt idx="5898">
                  <c:v>0</c:v>
                </c:pt>
                <c:pt idx="5899">
                  <c:v>0</c:v>
                </c:pt>
                <c:pt idx="5900">
                  <c:v>0</c:v>
                </c:pt>
                <c:pt idx="5901">
                  <c:v>0</c:v>
                </c:pt>
                <c:pt idx="5902">
                  <c:v>0</c:v>
                </c:pt>
                <c:pt idx="5903">
                  <c:v>0</c:v>
                </c:pt>
                <c:pt idx="5904">
                  <c:v>0</c:v>
                </c:pt>
                <c:pt idx="5905">
                  <c:v>0</c:v>
                </c:pt>
                <c:pt idx="5906">
                  <c:v>0</c:v>
                </c:pt>
                <c:pt idx="5907">
                  <c:v>0</c:v>
                </c:pt>
                <c:pt idx="5908">
                  <c:v>0</c:v>
                </c:pt>
                <c:pt idx="5909">
                  <c:v>0</c:v>
                </c:pt>
                <c:pt idx="5910">
                  <c:v>0</c:v>
                </c:pt>
                <c:pt idx="5911">
                  <c:v>0</c:v>
                </c:pt>
                <c:pt idx="5912">
                  <c:v>0</c:v>
                </c:pt>
                <c:pt idx="5913">
                  <c:v>0</c:v>
                </c:pt>
                <c:pt idx="5914">
                  <c:v>0</c:v>
                </c:pt>
                <c:pt idx="5915">
                  <c:v>0</c:v>
                </c:pt>
                <c:pt idx="5916">
                  <c:v>0</c:v>
                </c:pt>
                <c:pt idx="5917">
                  <c:v>0</c:v>
                </c:pt>
                <c:pt idx="5918">
                  <c:v>0</c:v>
                </c:pt>
                <c:pt idx="5919">
                  <c:v>0</c:v>
                </c:pt>
                <c:pt idx="5920">
                  <c:v>0</c:v>
                </c:pt>
                <c:pt idx="5921">
                  <c:v>0</c:v>
                </c:pt>
                <c:pt idx="5922">
                  <c:v>0</c:v>
                </c:pt>
                <c:pt idx="5923">
                  <c:v>0</c:v>
                </c:pt>
                <c:pt idx="5924">
                  <c:v>0</c:v>
                </c:pt>
                <c:pt idx="5925">
                  <c:v>0</c:v>
                </c:pt>
                <c:pt idx="5926">
                  <c:v>0</c:v>
                </c:pt>
                <c:pt idx="5927">
                  <c:v>0</c:v>
                </c:pt>
                <c:pt idx="5928">
                  <c:v>0</c:v>
                </c:pt>
                <c:pt idx="5929">
                  <c:v>0</c:v>
                </c:pt>
                <c:pt idx="5930">
                  <c:v>0</c:v>
                </c:pt>
                <c:pt idx="5931">
                  <c:v>0</c:v>
                </c:pt>
                <c:pt idx="5932">
                  <c:v>0</c:v>
                </c:pt>
                <c:pt idx="5933">
                  <c:v>0</c:v>
                </c:pt>
                <c:pt idx="5934">
                  <c:v>0</c:v>
                </c:pt>
                <c:pt idx="5935">
                  <c:v>0</c:v>
                </c:pt>
                <c:pt idx="5936">
                  <c:v>0</c:v>
                </c:pt>
                <c:pt idx="5937">
                  <c:v>0</c:v>
                </c:pt>
                <c:pt idx="5938">
                  <c:v>0</c:v>
                </c:pt>
                <c:pt idx="5939">
                  <c:v>0</c:v>
                </c:pt>
                <c:pt idx="5940">
                  <c:v>0</c:v>
                </c:pt>
                <c:pt idx="5941">
                  <c:v>0</c:v>
                </c:pt>
                <c:pt idx="5942">
                  <c:v>0</c:v>
                </c:pt>
                <c:pt idx="5943">
                  <c:v>0</c:v>
                </c:pt>
                <c:pt idx="5944">
                  <c:v>0</c:v>
                </c:pt>
                <c:pt idx="5945">
                  <c:v>0</c:v>
                </c:pt>
                <c:pt idx="5946">
                  <c:v>0</c:v>
                </c:pt>
                <c:pt idx="5947">
                  <c:v>0</c:v>
                </c:pt>
                <c:pt idx="5948">
                  <c:v>0</c:v>
                </c:pt>
                <c:pt idx="5949">
                  <c:v>0</c:v>
                </c:pt>
                <c:pt idx="5950">
                  <c:v>0</c:v>
                </c:pt>
                <c:pt idx="5951">
                  <c:v>0</c:v>
                </c:pt>
                <c:pt idx="5952">
                  <c:v>0</c:v>
                </c:pt>
                <c:pt idx="5953">
                  <c:v>0</c:v>
                </c:pt>
                <c:pt idx="5954">
                  <c:v>0</c:v>
                </c:pt>
                <c:pt idx="5955">
                  <c:v>0</c:v>
                </c:pt>
                <c:pt idx="5956">
                  <c:v>0</c:v>
                </c:pt>
                <c:pt idx="5957">
                  <c:v>0</c:v>
                </c:pt>
                <c:pt idx="5958">
                  <c:v>0</c:v>
                </c:pt>
                <c:pt idx="5959">
                  <c:v>0</c:v>
                </c:pt>
                <c:pt idx="5960">
                  <c:v>0</c:v>
                </c:pt>
                <c:pt idx="5961">
                  <c:v>0</c:v>
                </c:pt>
                <c:pt idx="5962">
                  <c:v>0</c:v>
                </c:pt>
                <c:pt idx="5963">
                  <c:v>0</c:v>
                </c:pt>
                <c:pt idx="5964">
                  <c:v>0</c:v>
                </c:pt>
                <c:pt idx="5965">
                  <c:v>0</c:v>
                </c:pt>
                <c:pt idx="5966">
                  <c:v>0</c:v>
                </c:pt>
                <c:pt idx="5967">
                  <c:v>0</c:v>
                </c:pt>
                <c:pt idx="5968">
                  <c:v>0</c:v>
                </c:pt>
                <c:pt idx="5969">
                  <c:v>0</c:v>
                </c:pt>
                <c:pt idx="5970">
                  <c:v>0</c:v>
                </c:pt>
                <c:pt idx="5971">
                  <c:v>0</c:v>
                </c:pt>
                <c:pt idx="5972">
                  <c:v>0</c:v>
                </c:pt>
                <c:pt idx="5973">
                  <c:v>0</c:v>
                </c:pt>
                <c:pt idx="5974">
                  <c:v>0</c:v>
                </c:pt>
                <c:pt idx="5975">
                  <c:v>0</c:v>
                </c:pt>
                <c:pt idx="5976">
                  <c:v>0</c:v>
                </c:pt>
                <c:pt idx="5977">
                  <c:v>0</c:v>
                </c:pt>
                <c:pt idx="5978">
                  <c:v>0</c:v>
                </c:pt>
                <c:pt idx="5979">
                  <c:v>0</c:v>
                </c:pt>
                <c:pt idx="5980">
                  <c:v>0</c:v>
                </c:pt>
                <c:pt idx="5981">
                  <c:v>0</c:v>
                </c:pt>
                <c:pt idx="5982">
                  <c:v>0</c:v>
                </c:pt>
                <c:pt idx="5983">
                  <c:v>0</c:v>
                </c:pt>
                <c:pt idx="5984">
                  <c:v>0</c:v>
                </c:pt>
                <c:pt idx="5985">
                  <c:v>0</c:v>
                </c:pt>
                <c:pt idx="5986">
                  <c:v>0</c:v>
                </c:pt>
                <c:pt idx="5987">
                  <c:v>0</c:v>
                </c:pt>
                <c:pt idx="5988">
                  <c:v>0</c:v>
                </c:pt>
                <c:pt idx="5989">
                  <c:v>0</c:v>
                </c:pt>
                <c:pt idx="5990">
                  <c:v>0</c:v>
                </c:pt>
                <c:pt idx="5991">
                  <c:v>0</c:v>
                </c:pt>
                <c:pt idx="5992">
                  <c:v>0</c:v>
                </c:pt>
                <c:pt idx="5993">
                  <c:v>0</c:v>
                </c:pt>
                <c:pt idx="5994">
                  <c:v>0</c:v>
                </c:pt>
                <c:pt idx="5995">
                  <c:v>0</c:v>
                </c:pt>
                <c:pt idx="5996">
                  <c:v>0</c:v>
                </c:pt>
                <c:pt idx="5997">
                  <c:v>0</c:v>
                </c:pt>
                <c:pt idx="5998">
                  <c:v>0</c:v>
                </c:pt>
                <c:pt idx="5999">
                  <c:v>0</c:v>
                </c:pt>
                <c:pt idx="6000">
                  <c:v>0</c:v>
                </c:pt>
                <c:pt idx="6001">
                  <c:v>0</c:v>
                </c:pt>
                <c:pt idx="6002">
                  <c:v>0</c:v>
                </c:pt>
                <c:pt idx="6003">
                  <c:v>0</c:v>
                </c:pt>
                <c:pt idx="6004">
                  <c:v>0</c:v>
                </c:pt>
                <c:pt idx="6005">
                  <c:v>0</c:v>
                </c:pt>
                <c:pt idx="6006">
                  <c:v>0</c:v>
                </c:pt>
                <c:pt idx="6007">
                  <c:v>0</c:v>
                </c:pt>
                <c:pt idx="6008">
                  <c:v>0</c:v>
                </c:pt>
                <c:pt idx="6009">
                  <c:v>0</c:v>
                </c:pt>
                <c:pt idx="6010">
                  <c:v>0</c:v>
                </c:pt>
                <c:pt idx="6011">
                  <c:v>0</c:v>
                </c:pt>
                <c:pt idx="6012">
                  <c:v>0</c:v>
                </c:pt>
                <c:pt idx="6013">
                  <c:v>0</c:v>
                </c:pt>
                <c:pt idx="6014">
                  <c:v>0</c:v>
                </c:pt>
                <c:pt idx="6015">
                  <c:v>0</c:v>
                </c:pt>
                <c:pt idx="6016">
                  <c:v>0</c:v>
                </c:pt>
                <c:pt idx="6017">
                  <c:v>0</c:v>
                </c:pt>
                <c:pt idx="6018">
                  <c:v>0</c:v>
                </c:pt>
                <c:pt idx="6019">
                  <c:v>0</c:v>
                </c:pt>
                <c:pt idx="6020">
                  <c:v>0</c:v>
                </c:pt>
                <c:pt idx="6021">
                  <c:v>0</c:v>
                </c:pt>
                <c:pt idx="6022">
                  <c:v>0</c:v>
                </c:pt>
                <c:pt idx="6023">
                  <c:v>0</c:v>
                </c:pt>
                <c:pt idx="6024">
                  <c:v>0</c:v>
                </c:pt>
                <c:pt idx="6025">
                  <c:v>0</c:v>
                </c:pt>
                <c:pt idx="6026">
                  <c:v>0</c:v>
                </c:pt>
                <c:pt idx="6027">
                  <c:v>0</c:v>
                </c:pt>
                <c:pt idx="6028">
                  <c:v>0</c:v>
                </c:pt>
                <c:pt idx="6029">
                  <c:v>0</c:v>
                </c:pt>
                <c:pt idx="6030">
                  <c:v>0</c:v>
                </c:pt>
                <c:pt idx="6031">
                  <c:v>0</c:v>
                </c:pt>
                <c:pt idx="6032">
                  <c:v>0</c:v>
                </c:pt>
                <c:pt idx="6033">
                  <c:v>0</c:v>
                </c:pt>
                <c:pt idx="6034">
                  <c:v>0</c:v>
                </c:pt>
                <c:pt idx="6035">
                  <c:v>0</c:v>
                </c:pt>
                <c:pt idx="6036">
                  <c:v>0</c:v>
                </c:pt>
                <c:pt idx="6037">
                  <c:v>0</c:v>
                </c:pt>
                <c:pt idx="6038">
                  <c:v>0</c:v>
                </c:pt>
                <c:pt idx="6039">
                  <c:v>0</c:v>
                </c:pt>
                <c:pt idx="6040">
                  <c:v>0</c:v>
                </c:pt>
                <c:pt idx="6041">
                  <c:v>0</c:v>
                </c:pt>
                <c:pt idx="6042">
                  <c:v>0</c:v>
                </c:pt>
                <c:pt idx="6043">
                  <c:v>0</c:v>
                </c:pt>
                <c:pt idx="6044">
                  <c:v>0</c:v>
                </c:pt>
                <c:pt idx="6045">
                  <c:v>0</c:v>
                </c:pt>
                <c:pt idx="6046">
                  <c:v>0</c:v>
                </c:pt>
                <c:pt idx="6047">
                  <c:v>0</c:v>
                </c:pt>
                <c:pt idx="6048">
                  <c:v>0</c:v>
                </c:pt>
                <c:pt idx="6049">
                  <c:v>0</c:v>
                </c:pt>
                <c:pt idx="6050">
                  <c:v>0</c:v>
                </c:pt>
                <c:pt idx="6051">
                  <c:v>0</c:v>
                </c:pt>
                <c:pt idx="6052">
                  <c:v>0</c:v>
                </c:pt>
                <c:pt idx="6053">
                  <c:v>0</c:v>
                </c:pt>
                <c:pt idx="6054">
                  <c:v>0</c:v>
                </c:pt>
                <c:pt idx="6055">
                  <c:v>0</c:v>
                </c:pt>
                <c:pt idx="6056">
                  <c:v>0</c:v>
                </c:pt>
                <c:pt idx="6057">
                  <c:v>0</c:v>
                </c:pt>
                <c:pt idx="6058">
                  <c:v>0</c:v>
                </c:pt>
                <c:pt idx="6059">
                  <c:v>0</c:v>
                </c:pt>
                <c:pt idx="6060">
                  <c:v>0</c:v>
                </c:pt>
                <c:pt idx="6061">
                  <c:v>0</c:v>
                </c:pt>
                <c:pt idx="6062">
                  <c:v>0</c:v>
                </c:pt>
                <c:pt idx="6063">
                  <c:v>0</c:v>
                </c:pt>
                <c:pt idx="6064">
                  <c:v>0</c:v>
                </c:pt>
                <c:pt idx="6065">
                  <c:v>0</c:v>
                </c:pt>
                <c:pt idx="6066">
                  <c:v>0</c:v>
                </c:pt>
                <c:pt idx="6067">
                  <c:v>0</c:v>
                </c:pt>
                <c:pt idx="6068">
                  <c:v>0</c:v>
                </c:pt>
                <c:pt idx="6069">
                  <c:v>0</c:v>
                </c:pt>
                <c:pt idx="6070">
                  <c:v>0</c:v>
                </c:pt>
                <c:pt idx="6071">
                  <c:v>0</c:v>
                </c:pt>
                <c:pt idx="6072">
                  <c:v>0</c:v>
                </c:pt>
                <c:pt idx="6073">
                  <c:v>0</c:v>
                </c:pt>
                <c:pt idx="6074">
                  <c:v>0</c:v>
                </c:pt>
                <c:pt idx="6075">
                  <c:v>0</c:v>
                </c:pt>
                <c:pt idx="6076">
                  <c:v>0</c:v>
                </c:pt>
                <c:pt idx="6077">
                  <c:v>0</c:v>
                </c:pt>
                <c:pt idx="6078">
                  <c:v>0</c:v>
                </c:pt>
                <c:pt idx="6079">
                  <c:v>0</c:v>
                </c:pt>
                <c:pt idx="6080">
                  <c:v>0</c:v>
                </c:pt>
                <c:pt idx="6081">
                  <c:v>0</c:v>
                </c:pt>
                <c:pt idx="6082">
                  <c:v>0</c:v>
                </c:pt>
                <c:pt idx="6083">
                  <c:v>0</c:v>
                </c:pt>
                <c:pt idx="6084">
                  <c:v>0</c:v>
                </c:pt>
                <c:pt idx="6085">
                  <c:v>0</c:v>
                </c:pt>
                <c:pt idx="6086">
                  <c:v>0</c:v>
                </c:pt>
                <c:pt idx="6087">
                  <c:v>0</c:v>
                </c:pt>
                <c:pt idx="6088">
                  <c:v>0</c:v>
                </c:pt>
                <c:pt idx="6089">
                  <c:v>0</c:v>
                </c:pt>
                <c:pt idx="6090">
                  <c:v>0</c:v>
                </c:pt>
                <c:pt idx="6091">
                  <c:v>0</c:v>
                </c:pt>
                <c:pt idx="6092">
                  <c:v>0</c:v>
                </c:pt>
                <c:pt idx="6093">
                  <c:v>0</c:v>
                </c:pt>
                <c:pt idx="6094">
                  <c:v>0</c:v>
                </c:pt>
                <c:pt idx="6095">
                  <c:v>0</c:v>
                </c:pt>
                <c:pt idx="6096">
                  <c:v>0</c:v>
                </c:pt>
                <c:pt idx="6097">
                  <c:v>0</c:v>
                </c:pt>
                <c:pt idx="6098">
                  <c:v>0</c:v>
                </c:pt>
                <c:pt idx="6099">
                  <c:v>0</c:v>
                </c:pt>
                <c:pt idx="6100">
                  <c:v>0</c:v>
                </c:pt>
                <c:pt idx="6101">
                  <c:v>0</c:v>
                </c:pt>
                <c:pt idx="6102">
                  <c:v>0</c:v>
                </c:pt>
                <c:pt idx="6103">
                  <c:v>0</c:v>
                </c:pt>
                <c:pt idx="6104">
                  <c:v>0</c:v>
                </c:pt>
                <c:pt idx="6105">
                  <c:v>0</c:v>
                </c:pt>
                <c:pt idx="6106">
                  <c:v>0</c:v>
                </c:pt>
                <c:pt idx="6107">
                  <c:v>0</c:v>
                </c:pt>
                <c:pt idx="6108">
                  <c:v>0</c:v>
                </c:pt>
                <c:pt idx="6109">
                  <c:v>0</c:v>
                </c:pt>
                <c:pt idx="6110">
                  <c:v>0</c:v>
                </c:pt>
                <c:pt idx="6111">
                  <c:v>0</c:v>
                </c:pt>
                <c:pt idx="6112">
                  <c:v>0</c:v>
                </c:pt>
                <c:pt idx="6113">
                  <c:v>0</c:v>
                </c:pt>
                <c:pt idx="6114">
                  <c:v>0</c:v>
                </c:pt>
                <c:pt idx="6115">
                  <c:v>0</c:v>
                </c:pt>
                <c:pt idx="6116">
                  <c:v>0</c:v>
                </c:pt>
                <c:pt idx="6117">
                  <c:v>0</c:v>
                </c:pt>
                <c:pt idx="6118">
                  <c:v>0</c:v>
                </c:pt>
                <c:pt idx="6119">
                  <c:v>0</c:v>
                </c:pt>
                <c:pt idx="6120">
                  <c:v>0</c:v>
                </c:pt>
                <c:pt idx="6121">
                  <c:v>0</c:v>
                </c:pt>
                <c:pt idx="6122">
                  <c:v>0</c:v>
                </c:pt>
                <c:pt idx="6123">
                  <c:v>0</c:v>
                </c:pt>
                <c:pt idx="6124">
                  <c:v>0</c:v>
                </c:pt>
                <c:pt idx="6125">
                  <c:v>0</c:v>
                </c:pt>
                <c:pt idx="6126">
                  <c:v>0</c:v>
                </c:pt>
                <c:pt idx="6127">
                  <c:v>0</c:v>
                </c:pt>
                <c:pt idx="6128">
                  <c:v>0</c:v>
                </c:pt>
                <c:pt idx="6129">
                  <c:v>0</c:v>
                </c:pt>
                <c:pt idx="6130">
                  <c:v>0</c:v>
                </c:pt>
                <c:pt idx="6131">
                  <c:v>0</c:v>
                </c:pt>
                <c:pt idx="6132">
                  <c:v>0</c:v>
                </c:pt>
                <c:pt idx="6133">
                  <c:v>0</c:v>
                </c:pt>
                <c:pt idx="6134">
                  <c:v>0</c:v>
                </c:pt>
                <c:pt idx="6135">
                  <c:v>0</c:v>
                </c:pt>
                <c:pt idx="6136">
                  <c:v>0</c:v>
                </c:pt>
                <c:pt idx="6137">
                  <c:v>0</c:v>
                </c:pt>
                <c:pt idx="6138">
                  <c:v>0</c:v>
                </c:pt>
                <c:pt idx="6139">
                  <c:v>0</c:v>
                </c:pt>
                <c:pt idx="6140">
                  <c:v>0</c:v>
                </c:pt>
                <c:pt idx="6141">
                  <c:v>0</c:v>
                </c:pt>
                <c:pt idx="6142">
                  <c:v>0</c:v>
                </c:pt>
                <c:pt idx="6143">
                  <c:v>0</c:v>
                </c:pt>
                <c:pt idx="6144">
                  <c:v>0</c:v>
                </c:pt>
                <c:pt idx="6145">
                  <c:v>0</c:v>
                </c:pt>
                <c:pt idx="6146">
                  <c:v>0</c:v>
                </c:pt>
                <c:pt idx="6147">
                  <c:v>0</c:v>
                </c:pt>
                <c:pt idx="6148">
                  <c:v>0</c:v>
                </c:pt>
                <c:pt idx="6149">
                  <c:v>0</c:v>
                </c:pt>
                <c:pt idx="6150">
                  <c:v>0</c:v>
                </c:pt>
                <c:pt idx="6151">
                  <c:v>0</c:v>
                </c:pt>
                <c:pt idx="6152">
                  <c:v>0</c:v>
                </c:pt>
                <c:pt idx="6153">
                  <c:v>0</c:v>
                </c:pt>
                <c:pt idx="6154">
                  <c:v>0</c:v>
                </c:pt>
                <c:pt idx="6155">
                  <c:v>0</c:v>
                </c:pt>
                <c:pt idx="6156">
                  <c:v>0</c:v>
                </c:pt>
                <c:pt idx="6157">
                  <c:v>0</c:v>
                </c:pt>
                <c:pt idx="6158">
                  <c:v>0</c:v>
                </c:pt>
                <c:pt idx="6159">
                  <c:v>0</c:v>
                </c:pt>
                <c:pt idx="6160">
                  <c:v>0</c:v>
                </c:pt>
                <c:pt idx="6161">
                  <c:v>0</c:v>
                </c:pt>
                <c:pt idx="6162">
                  <c:v>0</c:v>
                </c:pt>
                <c:pt idx="6163">
                  <c:v>0</c:v>
                </c:pt>
                <c:pt idx="6164">
                  <c:v>0</c:v>
                </c:pt>
                <c:pt idx="6165">
                  <c:v>0</c:v>
                </c:pt>
                <c:pt idx="6166">
                  <c:v>0</c:v>
                </c:pt>
                <c:pt idx="6167">
                  <c:v>0</c:v>
                </c:pt>
                <c:pt idx="6168">
                  <c:v>0</c:v>
                </c:pt>
                <c:pt idx="6169">
                  <c:v>0</c:v>
                </c:pt>
                <c:pt idx="6170">
                  <c:v>0</c:v>
                </c:pt>
                <c:pt idx="6171">
                  <c:v>0</c:v>
                </c:pt>
                <c:pt idx="6172">
                  <c:v>0</c:v>
                </c:pt>
                <c:pt idx="6173">
                  <c:v>0</c:v>
                </c:pt>
                <c:pt idx="6174">
                  <c:v>0</c:v>
                </c:pt>
                <c:pt idx="6175">
                  <c:v>0</c:v>
                </c:pt>
                <c:pt idx="6176">
                  <c:v>0</c:v>
                </c:pt>
                <c:pt idx="6177">
                  <c:v>0</c:v>
                </c:pt>
                <c:pt idx="6178">
                  <c:v>0</c:v>
                </c:pt>
                <c:pt idx="6179">
                  <c:v>0</c:v>
                </c:pt>
                <c:pt idx="6180">
                  <c:v>0</c:v>
                </c:pt>
                <c:pt idx="6181">
                  <c:v>0</c:v>
                </c:pt>
                <c:pt idx="6182">
                  <c:v>0</c:v>
                </c:pt>
                <c:pt idx="6183">
                  <c:v>0</c:v>
                </c:pt>
                <c:pt idx="6184">
                  <c:v>0</c:v>
                </c:pt>
                <c:pt idx="6185">
                  <c:v>0</c:v>
                </c:pt>
                <c:pt idx="6186">
                  <c:v>0</c:v>
                </c:pt>
                <c:pt idx="6187">
                  <c:v>0</c:v>
                </c:pt>
                <c:pt idx="6188">
                  <c:v>0</c:v>
                </c:pt>
                <c:pt idx="6189">
                  <c:v>0</c:v>
                </c:pt>
                <c:pt idx="6190">
                  <c:v>0</c:v>
                </c:pt>
                <c:pt idx="6191">
                  <c:v>0</c:v>
                </c:pt>
                <c:pt idx="6192">
                  <c:v>0</c:v>
                </c:pt>
                <c:pt idx="6193">
                  <c:v>0</c:v>
                </c:pt>
                <c:pt idx="6194">
                  <c:v>0</c:v>
                </c:pt>
                <c:pt idx="6195">
                  <c:v>0</c:v>
                </c:pt>
                <c:pt idx="6196">
                  <c:v>0</c:v>
                </c:pt>
                <c:pt idx="6197">
                  <c:v>0</c:v>
                </c:pt>
                <c:pt idx="6198">
                  <c:v>0</c:v>
                </c:pt>
                <c:pt idx="6199">
                  <c:v>0</c:v>
                </c:pt>
                <c:pt idx="6200">
                  <c:v>0</c:v>
                </c:pt>
                <c:pt idx="6201">
                  <c:v>0</c:v>
                </c:pt>
                <c:pt idx="6202">
                  <c:v>0</c:v>
                </c:pt>
                <c:pt idx="6203">
                  <c:v>0</c:v>
                </c:pt>
                <c:pt idx="6204">
                  <c:v>0</c:v>
                </c:pt>
                <c:pt idx="6205">
                  <c:v>0</c:v>
                </c:pt>
                <c:pt idx="6206">
                  <c:v>0</c:v>
                </c:pt>
                <c:pt idx="6207">
                  <c:v>0</c:v>
                </c:pt>
                <c:pt idx="6208">
                  <c:v>0</c:v>
                </c:pt>
                <c:pt idx="6209">
                  <c:v>0</c:v>
                </c:pt>
                <c:pt idx="6210">
                  <c:v>0</c:v>
                </c:pt>
                <c:pt idx="6211">
                  <c:v>0</c:v>
                </c:pt>
                <c:pt idx="6212">
                  <c:v>0</c:v>
                </c:pt>
                <c:pt idx="6213">
                  <c:v>0</c:v>
                </c:pt>
                <c:pt idx="6214">
                  <c:v>0</c:v>
                </c:pt>
                <c:pt idx="6215">
                  <c:v>0</c:v>
                </c:pt>
                <c:pt idx="6216">
                  <c:v>0</c:v>
                </c:pt>
                <c:pt idx="6217">
                  <c:v>0</c:v>
                </c:pt>
                <c:pt idx="6218">
                  <c:v>0</c:v>
                </c:pt>
                <c:pt idx="6219">
                  <c:v>0</c:v>
                </c:pt>
                <c:pt idx="6220">
                  <c:v>0</c:v>
                </c:pt>
                <c:pt idx="6221">
                  <c:v>0</c:v>
                </c:pt>
                <c:pt idx="6222">
                  <c:v>0</c:v>
                </c:pt>
                <c:pt idx="6223">
                  <c:v>0</c:v>
                </c:pt>
                <c:pt idx="6224">
                  <c:v>0</c:v>
                </c:pt>
                <c:pt idx="6225">
                  <c:v>0</c:v>
                </c:pt>
                <c:pt idx="6226">
                  <c:v>0</c:v>
                </c:pt>
                <c:pt idx="6227">
                  <c:v>0</c:v>
                </c:pt>
                <c:pt idx="6228">
                  <c:v>0</c:v>
                </c:pt>
                <c:pt idx="6229">
                  <c:v>0</c:v>
                </c:pt>
                <c:pt idx="6230">
                  <c:v>0</c:v>
                </c:pt>
                <c:pt idx="6231">
                  <c:v>0</c:v>
                </c:pt>
                <c:pt idx="6232">
                  <c:v>0</c:v>
                </c:pt>
                <c:pt idx="6233">
                  <c:v>0</c:v>
                </c:pt>
                <c:pt idx="6234">
                  <c:v>0</c:v>
                </c:pt>
                <c:pt idx="6235">
                  <c:v>0</c:v>
                </c:pt>
                <c:pt idx="6236">
                  <c:v>0</c:v>
                </c:pt>
                <c:pt idx="6237">
                  <c:v>0</c:v>
                </c:pt>
                <c:pt idx="6238">
                  <c:v>0</c:v>
                </c:pt>
                <c:pt idx="6239">
                  <c:v>0</c:v>
                </c:pt>
                <c:pt idx="6240">
                  <c:v>0</c:v>
                </c:pt>
                <c:pt idx="6241">
                  <c:v>0</c:v>
                </c:pt>
                <c:pt idx="6242">
                  <c:v>0</c:v>
                </c:pt>
                <c:pt idx="6243">
                  <c:v>0</c:v>
                </c:pt>
                <c:pt idx="6244">
                  <c:v>0</c:v>
                </c:pt>
                <c:pt idx="6245">
                  <c:v>0</c:v>
                </c:pt>
                <c:pt idx="6246">
                  <c:v>0</c:v>
                </c:pt>
                <c:pt idx="6247">
                  <c:v>0</c:v>
                </c:pt>
                <c:pt idx="6248">
                  <c:v>0</c:v>
                </c:pt>
                <c:pt idx="6249">
                  <c:v>0</c:v>
                </c:pt>
                <c:pt idx="6250">
                  <c:v>0</c:v>
                </c:pt>
                <c:pt idx="6251">
                  <c:v>0</c:v>
                </c:pt>
                <c:pt idx="6252">
                  <c:v>0</c:v>
                </c:pt>
                <c:pt idx="6253">
                  <c:v>0</c:v>
                </c:pt>
                <c:pt idx="6254">
                  <c:v>0</c:v>
                </c:pt>
                <c:pt idx="6255">
                  <c:v>0</c:v>
                </c:pt>
                <c:pt idx="6256">
                  <c:v>0</c:v>
                </c:pt>
                <c:pt idx="6257">
                  <c:v>0</c:v>
                </c:pt>
                <c:pt idx="6258">
                  <c:v>0</c:v>
                </c:pt>
                <c:pt idx="6259">
                  <c:v>0</c:v>
                </c:pt>
                <c:pt idx="6260">
                  <c:v>0</c:v>
                </c:pt>
                <c:pt idx="6261">
                  <c:v>0</c:v>
                </c:pt>
                <c:pt idx="6262">
                  <c:v>0</c:v>
                </c:pt>
                <c:pt idx="6263">
                  <c:v>0</c:v>
                </c:pt>
                <c:pt idx="6264">
                  <c:v>0</c:v>
                </c:pt>
                <c:pt idx="6265">
                  <c:v>0</c:v>
                </c:pt>
                <c:pt idx="6266">
                  <c:v>0</c:v>
                </c:pt>
                <c:pt idx="6267">
                  <c:v>0</c:v>
                </c:pt>
                <c:pt idx="6268">
                  <c:v>0</c:v>
                </c:pt>
                <c:pt idx="6269">
                  <c:v>0</c:v>
                </c:pt>
                <c:pt idx="6270">
                  <c:v>0</c:v>
                </c:pt>
                <c:pt idx="6271">
                  <c:v>0</c:v>
                </c:pt>
                <c:pt idx="6272">
                  <c:v>0</c:v>
                </c:pt>
                <c:pt idx="6273">
                  <c:v>0</c:v>
                </c:pt>
                <c:pt idx="6274">
                  <c:v>0</c:v>
                </c:pt>
                <c:pt idx="6275">
                  <c:v>0</c:v>
                </c:pt>
                <c:pt idx="6276">
                  <c:v>0</c:v>
                </c:pt>
                <c:pt idx="6277">
                  <c:v>0</c:v>
                </c:pt>
                <c:pt idx="6278">
                  <c:v>0</c:v>
                </c:pt>
                <c:pt idx="6279">
                  <c:v>0</c:v>
                </c:pt>
                <c:pt idx="6280">
                  <c:v>0</c:v>
                </c:pt>
                <c:pt idx="6281">
                  <c:v>0</c:v>
                </c:pt>
                <c:pt idx="6282">
                  <c:v>0</c:v>
                </c:pt>
                <c:pt idx="6283">
                  <c:v>0</c:v>
                </c:pt>
                <c:pt idx="6284">
                  <c:v>0</c:v>
                </c:pt>
                <c:pt idx="6285">
                  <c:v>0</c:v>
                </c:pt>
                <c:pt idx="6286">
                  <c:v>0</c:v>
                </c:pt>
                <c:pt idx="6287">
                  <c:v>0</c:v>
                </c:pt>
                <c:pt idx="6288">
                  <c:v>0</c:v>
                </c:pt>
                <c:pt idx="6289">
                  <c:v>0</c:v>
                </c:pt>
                <c:pt idx="6290">
                  <c:v>0</c:v>
                </c:pt>
                <c:pt idx="6291">
                  <c:v>0</c:v>
                </c:pt>
                <c:pt idx="6292">
                  <c:v>0</c:v>
                </c:pt>
                <c:pt idx="6293">
                  <c:v>0</c:v>
                </c:pt>
                <c:pt idx="6294">
                  <c:v>0</c:v>
                </c:pt>
                <c:pt idx="6295">
                  <c:v>0</c:v>
                </c:pt>
                <c:pt idx="6296">
                  <c:v>0</c:v>
                </c:pt>
                <c:pt idx="6297">
                  <c:v>0</c:v>
                </c:pt>
                <c:pt idx="6298">
                  <c:v>0</c:v>
                </c:pt>
                <c:pt idx="6299">
                  <c:v>0</c:v>
                </c:pt>
                <c:pt idx="6300">
                  <c:v>0</c:v>
                </c:pt>
                <c:pt idx="6301">
                  <c:v>0</c:v>
                </c:pt>
                <c:pt idx="6302">
                  <c:v>0</c:v>
                </c:pt>
                <c:pt idx="6303">
                  <c:v>0</c:v>
                </c:pt>
                <c:pt idx="6304">
                  <c:v>0</c:v>
                </c:pt>
                <c:pt idx="6305">
                  <c:v>0</c:v>
                </c:pt>
                <c:pt idx="6306">
                  <c:v>0</c:v>
                </c:pt>
                <c:pt idx="6307">
                  <c:v>0</c:v>
                </c:pt>
                <c:pt idx="6308">
                  <c:v>0</c:v>
                </c:pt>
                <c:pt idx="6309">
                  <c:v>0</c:v>
                </c:pt>
                <c:pt idx="6310">
                  <c:v>0</c:v>
                </c:pt>
                <c:pt idx="6311">
                  <c:v>0</c:v>
                </c:pt>
                <c:pt idx="6312">
                  <c:v>0</c:v>
                </c:pt>
                <c:pt idx="6313">
                  <c:v>0</c:v>
                </c:pt>
                <c:pt idx="6314">
                  <c:v>0</c:v>
                </c:pt>
                <c:pt idx="6315">
                  <c:v>0</c:v>
                </c:pt>
                <c:pt idx="6316">
                  <c:v>0</c:v>
                </c:pt>
                <c:pt idx="6317">
                  <c:v>0</c:v>
                </c:pt>
                <c:pt idx="6318">
                  <c:v>0</c:v>
                </c:pt>
                <c:pt idx="6319">
                  <c:v>0</c:v>
                </c:pt>
                <c:pt idx="6320">
                  <c:v>0</c:v>
                </c:pt>
                <c:pt idx="6321">
                  <c:v>0</c:v>
                </c:pt>
                <c:pt idx="6322">
                  <c:v>0</c:v>
                </c:pt>
                <c:pt idx="6323">
                  <c:v>0</c:v>
                </c:pt>
                <c:pt idx="6324">
                  <c:v>0</c:v>
                </c:pt>
                <c:pt idx="6325">
                  <c:v>0</c:v>
                </c:pt>
                <c:pt idx="6326">
                  <c:v>0</c:v>
                </c:pt>
                <c:pt idx="6327">
                  <c:v>0</c:v>
                </c:pt>
                <c:pt idx="6328">
                  <c:v>0</c:v>
                </c:pt>
                <c:pt idx="6329">
                  <c:v>0</c:v>
                </c:pt>
                <c:pt idx="6330">
                  <c:v>0</c:v>
                </c:pt>
                <c:pt idx="6331">
                  <c:v>0</c:v>
                </c:pt>
                <c:pt idx="6332">
                  <c:v>0</c:v>
                </c:pt>
                <c:pt idx="6333">
                  <c:v>0</c:v>
                </c:pt>
                <c:pt idx="6334">
                  <c:v>0</c:v>
                </c:pt>
                <c:pt idx="6335">
                  <c:v>0</c:v>
                </c:pt>
                <c:pt idx="6336">
                  <c:v>0</c:v>
                </c:pt>
                <c:pt idx="6337">
                  <c:v>0</c:v>
                </c:pt>
                <c:pt idx="6338">
                  <c:v>0</c:v>
                </c:pt>
                <c:pt idx="6339">
                  <c:v>0</c:v>
                </c:pt>
                <c:pt idx="6340">
                  <c:v>0</c:v>
                </c:pt>
                <c:pt idx="6341">
                  <c:v>0</c:v>
                </c:pt>
                <c:pt idx="6342">
                  <c:v>0</c:v>
                </c:pt>
                <c:pt idx="6343">
                  <c:v>0</c:v>
                </c:pt>
                <c:pt idx="6344">
                  <c:v>0</c:v>
                </c:pt>
                <c:pt idx="6345">
                  <c:v>0</c:v>
                </c:pt>
                <c:pt idx="6346">
                  <c:v>0</c:v>
                </c:pt>
                <c:pt idx="6347">
                  <c:v>0</c:v>
                </c:pt>
                <c:pt idx="6348">
                  <c:v>0</c:v>
                </c:pt>
                <c:pt idx="6349">
                  <c:v>0</c:v>
                </c:pt>
                <c:pt idx="6350">
                  <c:v>0</c:v>
                </c:pt>
                <c:pt idx="6351">
                  <c:v>0</c:v>
                </c:pt>
                <c:pt idx="6352">
                  <c:v>0</c:v>
                </c:pt>
                <c:pt idx="6353">
                  <c:v>0</c:v>
                </c:pt>
                <c:pt idx="6354">
                  <c:v>0</c:v>
                </c:pt>
                <c:pt idx="6355">
                  <c:v>0</c:v>
                </c:pt>
                <c:pt idx="6356">
                  <c:v>0</c:v>
                </c:pt>
                <c:pt idx="6357">
                  <c:v>0</c:v>
                </c:pt>
                <c:pt idx="6358">
                  <c:v>0</c:v>
                </c:pt>
                <c:pt idx="6359">
                  <c:v>0</c:v>
                </c:pt>
                <c:pt idx="6360">
                  <c:v>0</c:v>
                </c:pt>
                <c:pt idx="6361">
                  <c:v>0</c:v>
                </c:pt>
                <c:pt idx="6362">
                  <c:v>0</c:v>
                </c:pt>
                <c:pt idx="6363">
                  <c:v>0</c:v>
                </c:pt>
                <c:pt idx="6364">
                  <c:v>0</c:v>
                </c:pt>
                <c:pt idx="6365">
                  <c:v>0</c:v>
                </c:pt>
                <c:pt idx="6366">
                  <c:v>0</c:v>
                </c:pt>
                <c:pt idx="6367">
                  <c:v>0</c:v>
                </c:pt>
                <c:pt idx="6368">
                  <c:v>0</c:v>
                </c:pt>
                <c:pt idx="6369">
                  <c:v>0</c:v>
                </c:pt>
                <c:pt idx="6370">
                  <c:v>0</c:v>
                </c:pt>
                <c:pt idx="6371">
                  <c:v>0</c:v>
                </c:pt>
                <c:pt idx="6372">
                  <c:v>0</c:v>
                </c:pt>
                <c:pt idx="6373">
                  <c:v>0</c:v>
                </c:pt>
                <c:pt idx="6374">
                  <c:v>0</c:v>
                </c:pt>
                <c:pt idx="6375">
                  <c:v>0</c:v>
                </c:pt>
                <c:pt idx="6376">
                  <c:v>0</c:v>
                </c:pt>
                <c:pt idx="6377">
                  <c:v>0</c:v>
                </c:pt>
                <c:pt idx="6378">
                  <c:v>0</c:v>
                </c:pt>
                <c:pt idx="6379">
                  <c:v>0</c:v>
                </c:pt>
                <c:pt idx="6380">
                  <c:v>0</c:v>
                </c:pt>
                <c:pt idx="6381">
                  <c:v>0</c:v>
                </c:pt>
                <c:pt idx="6382">
                  <c:v>0</c:v>
                </c:pt>
                <c:pt idx="6383">
                  <c:v>0</c:v>
                </c:pt>
                <c:pt idx="6384">
                  <c:v>0</c:v>
                </c:pt>
                <c:pt idx="6385">
                  <c:v>0</c:v>
                </c:pt>
                <c:pt idx="6386">
                  <c:v>0</c:v>
                </c:pt>
                <c:pt idx="6387">
                  <c:v>0</c:v>
                </c:pt>
                <c:pt idx="6388">
                  <c:v>0</c:v>
                </c:pt>
                <c:pt idx="6389">
                  <c:v>0</c:v>
                </c:pt>
                <c:pt idx="6390">
                  <c:v>0</c:v>
                </c:pt>
                <c:pt idx="6391">
                  <c:v>0</c:v>
                </c:pt>
                <c:pt idx="6392">
                  <c:v>0</c:v>
                </c:pt>
                <c:pt idx="6393">
                  <c:v>0</c:v>
                </c:pt>
                <c:pt idx="6394">
                  <c:v>0</c:v>
                </c:pt>
                <c:pt idx="6395">
                  <c:v>0</c:v>
                </c:pt>
                <c:pt idx="6396">
                  <c:v>0</c:v>
                </c:pt>
                <c:pt idx="6397">
                  <c:v>0</c:v>
                </c:pt>
                <c:pt idx="6398">
                  <c:v>0</c:v>
                </c:pt>
                <c:pt idx="6399">
                  <c:v>0</c:v>
                </c:pt>
                <c:pt idx="6400">
                  <c:v>0</c:v>
                </c:pt>
                <c:pt idx="6401">
                  <c:v>0</c:v>
                </c:pt>
                <c:pt idx="6402">
                  <c:v>0</c:v>
                </c:pt>
                <c:pt idx="6403">
                  <c:v>0</c:v>
                </c:pt>
                <c:pt idx="6404">
                  <c:v>0</c:v>
                </c:pt>
                <c:pt idx="6405">
                  <c:v>0</c:v>
                </c:pt>
                <c:pt idx="6406">
                  <c:v>0</c:v>
                </c:pt>
                <c:pt idx="6407">
                  <c:v>0</c:v>
                </c:pt>
                <c:pt idx="6408">
                  <c:v>0</c:v>
                </c:pt>
                <c:pt idx="6409">
                  <c:v>0</c:v>
                </c:pt>
                <c:pt idx="6410">
                  <c:v>0</c:v>
                </c:pt>
                <c:pt idx="6411">
                  <c:v>0</c:v>
                </c:pt>
                <c:pt idx="6412">
                  <c:v>0</c:v>
                </c:pt>
                <c:pt idx="6413">
                  <c:v>0</c:v>
                </c:pt>
                <c:pt idx="6414">
                  <c:v>0</c:v>
                </c:pt>
                <c:pt idx="6415">
                  <c:v>0</c:v>
                </c:pt>
                <c:pt idx="6416">
                  <c:v>0</c:v>
                </c:pt>
                <c:pt idx="6417">
                  <c:v>0</c:v>
                </c:pt>
                <c:pt idx="6418">
                  <c:v>0</c:v>
                </c:pt>
                <c:pt idx="6419">
                  <c:v>0</c:v>
                </c:pt>
                <c:pt idx="6420">
                  <c:v>0</c:v>
                </c:pt>
                <c:pt idx="6421">
                  <c:v>0</c:v>
                </c:pt>
                <c:pt idx="6422">
                  <c:v>0</c:v>
                </c:pt>
                <c:pt idx="6423">
                  <c:v>0</c:v>
                </c:pt>
                <c:pt idx="6424">
                  <c:v>0</c:v>
                </c:pt>
                <c:pt idx="6425">
                  <c:v>0</c:v>
                </c:pt>
                <c:pt idx="6426">
                  <c:v>0</c:v>
                </c:pt>
                <c:pt idx="6427">
                  <c:v>0</c:v>
                </c:pt>
                <c:pt idx="6428">
                  <c:v>0</c:v>
                </c:pt>
                <c:pt idx="6429">
                  <c:v>0</c:v>
                </c:pt>
                <c:pt idx="6430">
                  <c:v>0</c:v>
                </c:pt>
                <c:pt idx="6431">
                  <c:v>0</c:v>
                </c:pt>
                <c:pt idx="6432">
                  <c:v>0</c:v>
                </c:pt>
                <c:pt idx="6433">
                  <c:v>0</c:v>
                </c:pt>
                <c:pt idx="6434">
                  <c:v>0</c:v>
                </c:pt>
                <c:pt idx="6435">
                  <c:v>0</c:v>
                </c:pt>
                <c:pt idx="6436">
                  <c:v>0</c:v>
                </c:pt>
                <c:pt idx="6437">
                  <c:v>0</c:v>
                </c:pt>
                <c:pt idx="6438">
                  <c:v>0</c:v>
                </c:pt>
                <c:pt idx="6439">
                  <c:v>0</c:v>
                </c:pt>
                <c:pt idx="6440">
                  <c:v>0</c:v>
                </c:pt>
                <c:pt idx="6441">
                  <c:v>0</c:v>
                </c:pt>
                <c:pt idx="6442">
                  <c:v>0</c:v>
                </c:pt>
                <c:pt idx="6443">
                  <c:v>0</c:v>
                </c:pt>
                <c:pt idx="6444">
                  <c:v>0</c:v>
                </c:pt>
                <c:pt idx="6445">
                  <c:v>0</c:v>
                </c:pt>
                <c:pt idx="6446">
                  <c:v>0</c:v>
                </c:pt>
                <c:pt idx="6447">
                  <c:v>0</c:v>
                </c:pt>
                <c:pt idx="6448">
                  <c:v>0</c:v>
                </c:pt>
                <c:pt idx="6449">
                  <c:v>0</c:v>
                </c:pt>
                <c:pt idx="6450">
                  <c:v>0</c:v>
                </c:pt>
                <c:pt idx="6451">
                  <c:v>0</c:v>
                </c:pt>
                <c:pt idx="6452">
                  <c:v>0</c:v>
                </c:pt>
                <c:pt idx="6453">
                  <c:v>0</c:v>
                </c:pt>
                <c:pt idx="6454">
                  <c:v>0</c:v>
                </c:pt>
                <c:pt idx="6455">
                  <c:v>0</c:v>
                </c:pt>
                <c:pt idx="6456">
                  <c:v>0</c:v>
                </c:pt>
                <c:pt idx="6457">
                  <c:v>0</c:v>
                </c:pt>
                <c:pt idx="6458">
                  <c:v>0</c:v>
                </c:pt>
                <c:pt idx="6459">
                  <c:v>0</c:v>
                </c:pt>
                <c:pt idx="6460">
                  <c:v>0</c:v>
                </c:pt>
                <c:pt idx="6461">
                  <c:v>0</c:v>
                </c:pt>
                <c:pt idx="6462">
                  <c:v>0</c:v>
                </c:pt>
                <c:pt idx="6463">
                  <c:v>0</c:v>
                </c:pt>
                <c:pt idx="6464">
                  <c:v>0</c:v>
                </c:pt>
                <c:pt idx="6465">
                  <c:v>0</c:v>
                </c:pt>
                <c:pt idx="6466">
                  <c:v>0</c:v>
                </c:pt>
                <c:pt idx="6467">
                  <c:v>0</c:v>
                </c:pt>
                <c:pt idx="6468">
                  <c:v>0</c:v>
                </c:pt>
                <c:pt idx="6469">
                  <c:v>0</c:v>
                </c:pt>
                <c:pt idx="6470">
                  <c:v>0</c:v>
                </c:pt>
                <c:pt idx="6471">
                  <c:v>0</c:v>
                </c:pt>
                <c:pt idx="6472">
                  <c:v>0</c:v>
                </c:pt>
                <c:pt idx="6473">
                  <c:v>0</c:v>
                </c:pt>
                <c:pt idx="6474">
                  <c:v>0</c:v>
                </c:pt>
                <c:pt idx="6475">
                  <c:v>0</c:v>
                </c:pt>
                <c:pt idx="6476">
                  <c:v>0</c:v>
                </c:pt>
                <c:pt idx="6477">
                  <c:v>0</c:v>
                </c:pt>
                <c:pt idx="6478">
                  <c:v>0</c:v>
                </c:pt>
                <c:pt idx="6479">
                  <c:v>0</c:v>
                </c:pt>
                <c:pt idx="6480">
                  <c:v>0</c:v>
                </c:pt>
                <c:pt idx="6481">
                  <c:v>0</c:v>
                </c:pt>
                <c:pt idx="6482">
                  <c:v>0</c:v>
                </c:pt>
                <c:pt idx="6483">
                  <c:v>0</c:v>
                </c:pt>
                <c:pt idx="6484">
                  <c:v>0</c:v>
                </c:pt>
                <c:pt idx="6485">
                  <c:v>0</c:v>
                </c:pt>
                <c:pt idx="6486">
                  <c:v>0</c:v>
                </c:pt>
                <c:pt idx="6487">
                  <c:v>0</c:v>
                </c:pt>
                <c:pt idx="6488">
                  <c:v>0</c:v>
                </c:pt>
                <c:pt idx="6489">
                  <c:v>0</c:v>
                </c:pt>
                <c:pt idx="6490">
                  <c:v>0</c:v>
                </c:pt>
                <c:pt idx="6491">
                  <c:v>0</c:v>
                </c:pt>
                <c:pt idx="6492">
                  <c:v>0</c:v>
                </c:pt>
                <c:pt idx="6493">
                  <c:v>0</c:v>
                </c:pt>
                <c:pt idx="6494">
                  <c:v>0</c:v>
                </c:pt>
                <c:pt idx="6495">
                  <c:v>0</c:v>
                </c:pt>
                <c:pt idx="6496">
                  <c:v>0</c:v>
                </c:pt>
                <c:pt idx="6497">
                  <c:v>0</c:v>
                </c:pt>
                <c:pt idx="6498">
                  <c:v>0</c:v>
                </c:pt>
                <c:pt idx="6499">
                  <c:v>0</c:v>
                </c:pt>
                <c:pt idx="6500">
                  <c:v>0</c:v>
                </c:pt>
                <c:pt idx="6501">
                  <c:v>0</c:v>
                </c:pt>
                <c:pt idx="6502">
                  <c:v>0</c:v>
                </c:pt>
                <c:pt idx="6503">
                  <c:v>0</c:v>
                </c:pt>
                <c:pt idx="6504">
                  <c:v>0</c:v>
                </c:pt>
                <c:pt idx="6505">
                  <c:v>0</c:v>
                </c:pt>
                <c:pt idx="6506">
                  <c:v>0</c:v>
                </c:pt>
                <c:pt idx="6507">
                  <c:v>0</c:v>
                </c:pt>
                <c:pt idx="6508">
                  <c:v>0</c:v>
                </c:pt>
                <c:pt idx="6509">
                  <c:v>0</c:v>
                </c:pt>
                <c:pt idx="6510">
                  <c:v>0</c:v>
                </c:pt>
                <c:pt idx="6511">
                  <c:v>0</c:v>
                </c:pt>
                <c:pt idx="6512">
                  <c:v>0</c:v>
                </c:pt>
                <c:pt idx="6513">
                  <c:v>0</c:v>
                </c:pt>
                <c:pt idx="6514">
                  <c:v>0</c:v>
                </c:pt>
                <c:pt idx="6515">
                  <c:v>0</c:v>
                </c:pt>
                <c:pt idx="6516">
                  <c:v>0</c:v>
                </c:pt>
                <c:pt idx="6517">
                  <c:v>0</c:v>
                </c:pt>
                <c:pt idx="6518">
                  <c:v>0</c:v>
                </c:pt>
                <c:pt idx="6519">
                  <c:v>0</c:v>
                </c:pt>
                <c:pt idx="6520">
                  <c:v>0</c:v>
                </c:pt>
                <c:pt idx="6521">
                  <c:v>0</c:v>
                </c:pt>
                <c:pt idx="6522">
                  <c:v>0</c:v>
                </c:pt>
                <c:pt idx="6523">
                  <c:v>0</c:v>
                </c:pt>
                <c:pt idx="6524">
                  <c:v>0</c:v>
                </c:pt>
                <c:pt idx="6525">
                  <c:v>0</c:v>
                </c:pt>
                <c:pt idx="6526">
                  <c:v>0</c:v>
                </c:pt>
                <c:pt idx="6527">
                  <c:v>0</c:v>
                </c:pt>
                <c:pt idx="6528">
                  <c:v>0</c:v>
                </c:pt>
                <c:pt idx="6529">
                  <c:v>0</c:v>
                </c:pt>
                <c:pt idx="6530">
                  <c:v>0</c:v>
                </c:pt>
                <c:pt idx="6531">
                  <c:v>0</c:v>
                </c:pt>
                <c:pt idx="6532">
                  <c:v>0</c:v>
                </c:pt>
                <c:pt idx="6533">
                  <c:v>0</c:v>
                </c:pt>
                <c:pt idx="6534">
                  <c:v>0</c:v>
                </c:pt>
                <c:pt idx="6535">
                  <c:v>0</c:v>
                </c:pt>
                <c:pt idx="6536">
                  <c:v>0</c:v>
                </c:pt>
                <c:pt idx="6537">
                  <c:v>0</c:v>
                </c:pt>
                <c:pt idx="6538">
                  <c:v>0</c:v>
                </c:pt>
                <c:pt idx="6539">
                  <c:v>0</c:v>
                </c:pt>
                <c:pt idx="6540">
                  <c:v>0</c:v>
                </c:pt>
                <c:pt idx="6541">
                  <c:v>0</c:v>
                </c:pt>
                <c:pt idx="6542">
                  <c:v>0</c:v>
                </c:pt>
                <c:pt idx="6543">
                  <c:v>0</c:v>
                </c:pt>
                <c:pt idx="6544">
                  <c:v>0</c:v>
                </c:pt>
                <c:pt idx="6545">
                  <c:v>0</c:v>
                </c:pt>
                <c:pt idx="6546">
                  <c:v>0</c:v>
                </c:pt>
                <c:pt idx="6547">
                  <c:v>0</c:v>
                </c:pt>
                <c:pt idx="6548">
                  <c:v>0</c:v>
                </c:pt>
                <c:pt idx="6549">
                  <c:v>0</c:v>
                </c:pt>
                <c:pt idx="6550">
                  <c:v>0</c:v>
                </c:pt>
                <c:pt idx="6551">
                  <c:v>0</c:v>
                </c:pt>
                <c:pt idx="6552">
                  <c:v>0</c:v>
                </c:pt>
                <c:pt idx="6553">
                  <c:v>0</c:v>
                </c:pt>
                <c:pt idx="6554">
                  <c:v>0</c:v>
                </c:pt>
                <c:pt idx="6555">
                  <c:v>0</c:v>
                </c:pt>
                <c:pt idx="6556">
                  <c:v>0</c:v>
                </c:pt>
                <c:pt idx="6557">
                  <c:v>0</c:v>
                </c:pt>
                <c:pt idx="6558">
                  <c:v>0</c:v>
                </c:pt>
                <c:pt idx="6559">
                  <c:v>0</c:v>
                </c:pt>
                <c:pt idx="6560">
                  <c:v>0</c:v>
                </c:pt>
                <c:pt idx="6561">
                  <c:v>0</c:v>
                </c:pt>
                <c:pt idx="6562">
                  <c:v>0</c:v>
                </c:pt>
                <c:pt idx="6563">
                  <c:v>0</c:v>
                </c:pt>
                <c:pt idx="6564">
                  <c:v>0</c:v>
                </c:pt>
                <c:pt idx="6565">
                  <c:v>0</c:v>
                </c:pt>
                <c:pt idx="6566">
                  <c:v>0</c:v>
                </c:pt>
                <c:pt idx="6567">
                  <c:v>0</c:v>
                </c:pt>
                <c:pt idx="6568">
                  <c:v>0</c:v>
                </c:pt>
                <c:pt idx="6569">
                  <c:v>0</c:v>
                </c:pt>
                <c:pt idx="6570">
                  <c:v>0</c:v>
                </c:pt>
                <c:pt idx="6571">
                  <c:v>0</c:v>
                </c:pt>
                <c:pt idx="6572">
                  <c:v>0</c:v>
                </c:pt>
                <c:pt idx="6573">
                  <c:v>0</c:v>
                </c:pt>
                <c:pt idx="6574">
                  <c:v>0</c:v>
                </c:pt>
                <c:pt idx="6575">
                  <c:v>0</c:v>
                </c:pt>
                <c:pt idx="6576">
                  <c:v>0</c:v>
                </c:pt>
                <c:pt idx="6577">
                  <c:v>0</c:v>
                </c:pt>
                <c:pt idx="6578">
                  <c:v>0</c:v>
                </c:pt>
                <c:pt idx="6579">
                  <c:v>0</c:v>
                </c:pt>
                <c:pt idx="6580">
                  <c:v>0</c:v>
                </c:pt>
                <c:pt idx="6581">
                  <c:v>0</c:v>
                </c:pt>
                <c:pt idx="6582">
                  <c:v>0</c:v>
                </c:pt>
                <c:pt idx="6583">
                  <c:v>0</c:v>
                </c:pt>
                <c:pt idx="6584">
                  <c:v>0</c:v>
                </c:pt>
                <c:pt idx="6585">
                  <c:v>0</c:v>
                </c:pt>
                <c:pt idx="6586">
                  <c:v>0</c:v>
                </c:pt>
                <c:pt idx="6587">
                  <c:v>0</c:v>
                </c:pt>
                <c:pt idx="6588">
                  <c:v>0</c:v>
                </c:pt>
                <c:pt idx="6589">
                  <c:v>0</c:v>
                </c:pt>
                <c:pt idx="6590">
                  <c:v>0</c:v>
                </c:pt>
                <c:pt idx="6591">
                  <c:v>0</c:v>
                </c:pt>
                <c:pt idx="6592">
                  <c:v>0</c:v>
                </c:pt>
                <c:pt idx="6593">
                  <c:v>0</c:v>
                </c:pt>
                <c:pt idx="6594">
                  <c:v>0</c:v>
                </c:pt>
                <c:pt idx="6595">
                  <c:v>0</c:v>
                </c:pt>
                <c:pt idx="6596">
                  <c:v>0</c:v>
                </c:pt>
                <c:pt idx="6597">
                  <c:v>0</c:v>
                </c:pt>
                <c:pt idx="6598">
                  <c:v>0</c:v>
                </c:pt>
                <c:pt idx="6599">
                  <c:v>0</c:v>
                </c:pt>
                <c:pt idx="6600">
                  <c:v>0</c:v>
                </c:pt>
                <c:pt idx="6601">
                  <c:v>0</c:v>
                </c:pt>
                <c:pt idx="6602">
                  <c:v>0</c:v>
                </c:pt>
                <c:pt idx="6603">
                  <c:v>0</c:v>
                </c:pt>
                <c:pt idx="6604">
                  <c:v>0</c:v>
                </c:pt>
                <c:pt idx="6605">
                  <c:v>0</c:v>
                </c:pt>
                <c:pt idx="6606">
                  <c:v>0</c:v>
                </c:pt>
                <c:pt idx="6607">
                  <c:v>0</c:v>
                </c:pt>
                <c:pt idx="6608">
                  <c:v>0</c:v>
                </c:pt>
                <c:pt idx="6609">
                  <c:v>0</c:v>
                </c:pt>
                <c:pt idx="6610">
                  <c:v>0</c:v>
                </c:pt>
                <c:pt idx="6611">
                  <c:v>0</c:v>
                </c:pt>
                <c:pt idx="6612">
                  <c:v>0</c:v>
                </c:pt>
                <c:pt idx="6613">
                  <c:v>0</c:v>
                </c:pt>
                <c:pt idx="6614">
                  <c:v>0</c:v>
                </c:pt>
                <c:pt idx="6615">
                  <c:v>0</c:v>
                </c:pt>
                <c:pt idx="6616">
                  <c:v>0</c:v>
                </c:pt>
                <c:pt idx="6617">
                  <c:v>0</c:v>
                </c:pt>
                <c:pt idx="6618">
                  <c:v>0</c:v>
                </c:pt>
                <c:pt idx="6619">
                  <c:v>0</c:v>
                </c:pt>
                <c:pt idx="6620">
                  <c:v>0</c:v>
                </c:pt>
                <c:pt idx="6621">
                  <c:v>0</c:v>
                </c:pt>
                <c:pt idx="6622">
                  <c:v>0</c:v>
                </c:pt>
                <c:pt idx="6623">
                  <c:v>0</c:v>
                </c:pt>
                <c:pt idx="6624">
                  <c:v>0</c:v>
                </c:pt>
                <c:pt idx="6625">
                  <c:v>0</c:v>
                </c:pt>
                <c:pt idx="6626">
                  <c:v>0</c:v>
                </c:pt>
                <c:pt idx="6627">
                  <c:v>0</c:v>
                </c:pt>
                <c:pt idx="6628">
                  <c:v>0</c:v>
                </c:pt>
                <c:pt idx="6629">
                  <c:v>0</c:v>
                </c:pt>
                <c:pt idx="6630">
                  <c:v>0</c:v>
                </c:pt>
                <c:pt idx="6631">
                  <c:v>0</c:v>
                </c:pt>
                <c:pt idx="6632">
                  <c:v>0</c:v>
                </c:pt>
                <c:pt idx="6633">
                  <c:v>0</c:v>
                </c:pt>
                <c:pt idx="6634">
                  <c:v>0</c:v>
                </c:pt>
                <c:pt idx="6635">
                  <c:v>0</c:v>
                </c:pt>
                <c:pt idx="6636">
                  <c:v>0</c:v>
                </c:pt>
                <c:pt idx="6637">
                  <c:v>0</c:v>
                </c:pt>
                <c:pt idx="6638">
                  <c:v>0</c:v>
                </c:pt>
                <c:pt idx="6639">
                  <c:v>0</c:v>
                </c:pt>
                <c:pt idx="6640">
                  <c:v>0</c:v>
                </c:pt>
                <c:pt idx="6641">
                  <c:v>0</c:v>
                </c:pt>
                <c:pt idx="6642">
                  <c:v>0</c:v>
                </c:pt>
                <c:pt idx="6643">
                  <c:v>0</c:v>
                </c:pt>
                <c:pt idx="6644">
                  <c:v>0</c:v>
                </c:pt>
                <c:pt idx="6645">
                  <c:v>0</c:v>
                </c:pt>
                <c:pt idx="6646">
                  <c:v>0</c:v>
                </c:pt>
                <c:pt idx="6647">
                  <c:v>0</c:v>
                </c:pt>
                <c:pt idx="6648">
                  <c:v>0</c:v>
                </c:pt>
                <c:pt idx="6649">
                  <c:v>0</c:v>
                </c:pt>
                <c:pt idx="6650">
                  <c:v>0</c:v>
                </c:pt>
                <c:pt idx="6651">
                  <c:v>0</c:v>
                </c:pt>
                <c:pt idx="6652">
                  <c:v>0</c:v>
                </c:pt>
                <c:pt idx="6653">
                  <c:v>0</c:v>
                </c:pt>
                <c:pt idx="6654">
                  <c:v>0</c:v>
                </c:pt>
                <c:pt idx="6655">
                  <c:v>0</c:v>
                </c:pt>
                <c:pt idx="6656">
                  <c:v>0</c:v>
                </c:pt>
                <c:pt idx="6657">
                  <c:v>0</c:v>
                </c:pt>
                <c:pt idx="6658">
                  <c:v>0</c:v>
                </c:pt>
                <c:pt idx="6659">
                  <c:v>0</c:v>
                </c:pt>
                <c:pt idx="6660">
                  <c:v>0</c:v>
                </c:pt>
                <c:pt idx="6661">
                  <c:v>0</c:v>
                </c:pt>
                <c:pt idx="6662">
                  <c:v>0</c:v>
                </c:pt>
                <c:pt idx="6663">
                  <c:v>0</c:v>
                </c:pt>
                <c:pt idx="6664">
                  <c:v>0</c:v>
                </c:pt>
                <c:pt idx="6665">
                  <c:v>0</c:v>
                </c:pt>
                <c:pt idx="6666">
                  <c:v>0</c:v>
                </c:pt>
                <c:pt idx="6667">
                  <c:v>0</c:v>
                </c:pt>
                <c:pt idx="6668">
                  <c:v>0</c:v>
                </c:pt>
                <c:pt idx="6669">
                  <c:v>0</c:v>
                </c:pt>
                <c:pt idx="6670">
                  <c:v>0</c:v>
                </c:pt>
                <c:pt idx="6671">
                  <c:v>0</c:v>
                </c:pt>
                <c:pt idx="6672">
                  <c:v>0</c:v>
                </c:pt>
                <c:pt idx="6673">
                  <c:v>0</c:v>
                </c:pt>
                <c:pt idx="6674">
                  <c:v>0</c:v>
                </c:pt>
                <c:pt idx="6675">
                  <c:v>0</c:v>
                </c:pt>
                <c:pt idx="6676">
                  <c:v>0</c:v>
                </c:pt>
                <c:pt idx="6677">
                  <c:v>0</c:v>
                </c:pt>
                <c:pt idx="6678">
                  <c:v>0</c:v>
                </c:pt>
                <c:pt idx="6679">
                  <c:v>0</c:v>
                </c:pt>
                <c:pt idx="6680">
                  <c:v>0</c:v>
                </c:pt>
                <c:pt idx="6681">
                  <c:v>0</c:v>
                </c:pt>
                <c:pt idx="6682">
                  <c:v>0</c:v>
                </c:pt>
                <c:pt idx="6683">
                  <c:v>0</c:v>
                </c:pt>
                <c:pt idx="6684">
                  <c:v>0</c:v>
                </c:pt>
                <c:pt idx="6685">
                  <c:v>0</c:v>
                </c:pt>
                <c:pt idx="6686">
                  <c:v>0</c:v>
                </c:pt>
                <c:pt idx="6687">
                  <c:v>0</c:v>
                </c:pt>
                <c:pt idx="6688">
                  <c:v>0</c:v>
                </c:pt>
                <c:pt idx="6689">
                  <c:v>0</c:v>
                </c:pt>
                <c:pt idx="6690">
                  <c:v>0</c:v>
                </c:pt>
                <c:pt idx="6691">
                  <c:v>0</c:v>
                </c:pt>
                <c:pt idx="6692">
                  <c:v>0</c:v>
                </c:pt>
                <c:pt idx="6693">
                  <c:v>0</c:v>
                </c:pt>
                <c:pt idx="6694">
                  <c:v>0</c:v>
                </c:pt>
                <c:pt idx="6695">
                  <c:v>0</c:v>
                </c:pt>
                <c:pt idx="6696">
                  <c:v>0</c:v>
                </c:pt>
                <c:pt idx="6697">
                  <c:v>0</c:v>
                </c:pt>
                <c:pt idx="6698">
                  <c:v>0</c:v>
                </c:pt>
                <c:pt idx="6699">
                  <c:v>0</c:v>
                </c:pt>
                <c:pt idx="6700">
                  <c:v>0</c:v>
                </c:pt>
                <c:pt idx="6701">
                  <c:v>0</c:v>
                </c:pt>
                <c:pt idx="6702">
                  <c:v>0</c:v>
                </c:pt>
                <c:pt idx="6703">
                  <c:v>0</c:v>
                </c:pt>
                <c:pt idx="6704">
                  <c:v>0</c:v>
                </c:pt>
                <c:pt idx="6705">
                  <c:v>0</c:v>
                </c:pt>
                <c:pt idx="6706">
                  <c:v>0</c:v>
                </c:pt>
                <c:pt idx="6707">
                  <c:v>0</c:v>
                </c:pt>
                <c:pt idx="6708">
                  <c:v>0</c:v>
                </c:pt>
                <c:pt idx="6709">
                  <c:v>0</c:v>
                </c:pt>
                <c:pt idx="6710">
                  <c:v>0</c:v>
                </c:pt>
                <c:pt idx="6711">
                  <c:v>0</c:v>
                </c:pt>
                <c:pt idx="6712">
                  <c:v>0</c:v>
                </c:pt>
                <c:pt idx="6713">
                  <c:v>0</c:v>
                </c:pt>
                <c:pt idx="6714">
                  <c:v>0</c:v>
                </c:pt>
                <c:pt idx="6715">
                  <c:v>0</c:v>
                </c:pt>
                <c:pt idx="6716">
                  <c:v>0</c:v>
                </c:pt>
                <c:pt idx="6717">
                  <c:v>0</c:v>
                </c:pt>
                <c:pt idx="6718">
                  <c:v>0</c:v>
                </c:pt>
                <c:pt idx="6719">
                  <c:v>0</c:v>
                </c:pt>
                <c:pt idx="6720">
                  <c:v>0</c:v>
                </c:pt>
                <c:pt idx="6721">
                  <c:v>0</c:v>
                </c:pt>
                <c:pt idx="6722">
                  <c:v>0</c:v>
                </c:pt>
                <c:pt idx="6723">
                  <c:v>0</c:v>
                </c:pt>
                <c:pt idx="6724">
                  <c:v>0</c:v>
                </c:pt>
                <c:pt idx="6725">
                  <c:v>0</c:v>
                </c:pt>
                <c:pt idx="6726">
                  <c:v>0</c:v>
                </c:pt>
                <c:pt idx="6727">
                  <c:v>0</c:v>
                </c:pt>
                <c:pt idx="6728">
                  <c:v>0</c:v>
                </c:pt>
                <c:pt idx="6729">
                  <c:v>0</c:v>
                </c:pt>
                <c:pt idx="6730">
                  <c:v>0</c:v>
                </c:pt>
                <c:pt idx="6731">
                  <c:v>0</c:v>
                </c:pt>
                <c:pt idx="6732">
                  <c:v>0</c:v>
                </c:pt>
                <c:pt idx="6733">
                  <c:v>0</c:v>
                </c:pt>
                <c:pt idx="6734">
                  <c:v>0</c:v>
                </c:pt>
                <c:pt idx="6735">
                  <c:v>0</c:v>
                </c:pt>
                <c:pt idx="6736">
                  <c:v>0</c:v>
                </c:pt>
                <c:pt idx="6737">
                  <c:v>0</c:v>
                </c:pt>
                <c:pt idx="6738">
                  <c:v>0</c:v>
                </c:pt>
                <c:pt idx="6739">
                  <c:v>0</c:v>
                </c:pt>
                <c:pt idx="6740">
                  <c:v>0</c:v>
                </c:pt>
                <c:pt idx="6741">
                  <c:v>0</c:v>
                </c:pt>
                <c:pt idx="6742">
                  <c:v>0</c:v>
                </c:pt>
                <c:pt idx="6743">
                  <c:v>0</c:v>
                </c:pt>
                <c:pt idx="6744">
                  <c:v>0</c:v>
                </c:pt>
                <c:pt idx="6745">
                  <c:v>0</c:v>
                </c:pt>
                <c:pt idx="6746">
                  <c:v>0</c:v>
                </c:pt>
                <c:pt idx="6747">
                  <c:v>0</c:v>
                </c:pt>
                <c:pt idx="6748">
                  <c:v>0</c:v>
                </c:pt>
                <c:pt idx="6749">
                  <c:v>0</c:v>
                </c:pt>
                <c:pt idx="6750">
                  <c:v>0</c:v>
                </c:pt>
                <c:pt idx="6751">
                  <c:v>0</c:v>
                </c:pt>
                <c:pt idx="6752">
                  <c:v>0</c:v>
                </c:pt>
                <c:pt idx="6753">
                  <c:v>0</c:v>
                </c:pt>
                <c:pt idx="6754">
                  <c:v>0</c:v>
                </c:pt>
                <c:pt idx="6755">
                  <c:v>0</c:v>
                </c:pt>
                <c:pt idx="6756">
                  <c:v>0</c:v>
                </c:pt>
                <c:pt idx="6757">
                  <c:v>0</c:v>
                </c:pt>
                <c:pt idx="6758">
                  <c:v>0</c:v>
                </c:pt>
                <c:pt idx="6759">
                  <c:v>0</c:v>
                </c:pt>
                <c:pt idx="6760">
                  <c:v>0</c:v>
                </c:pt>
                <c:pt idx="6761">
                  <c:v>0</c:v>
                </c:pt>
                <c:pt idx="6762">
                  <c:v>0</c:v>
                </c:pt>
                <c:pt idx="6763">
                  <c:v>0</c:v>
                </c:pt>
                <c:pt idx="6764">
                  <c:v>0</c:v>
                </c:pt>
                <c:pt idx="6765">
                  <c:v>0</c:v>
                </c:pt>
                <c:pt idx="6766">
                  <c:v>0</c:v>
                </c:pt>
                <c:pt idx="6767">
                  <c:v>0</c:v>
                </c:pt>
                <c:pt idx="6768">
                  <c:v>0</c:v>
                </c:pt>
                <c:pt idx="6769">
                  <c:v>0</c:v>
                </c:pt>
                <c:pt idx="6770">
                  <c:v>0</c:v>
                </c:pt>
                <c:pt idx="6771">
                  <c:v>0</c:v>
                </c:pt>
                <c:pt idx="6772">
                  <c:v>0</c:v>
                </c:pt>
                <c:pt idx="6773">
                  <c:v>0</c:v>
                </c:pt>
                <c:pt idx="6774">
                  <c:v>0</c:v>
                </c:pt>
                <c:pt idx="6775">
                  <c:v>0</c:v>
                </c:pt>
                <c:pt idx="6776">
                  <c:v>0</c:v>
                </c:pt>
                <c:pt idx="6777">
                  <c:v>0</c:v>
                </c:pt>
                <c:pt idx="6778">
                  <c:v>0</c:v>
                </c:pt>
                <c:pt idx="6779">
                  <c:v>0</c:v>
                </c:pt>
                <c:pt idx="6780">
                  <c:v>0</c:v>
                </c:pt>
                <c:pt idx="6781">
                  <c:v>0</c:v>
                </c:pt>
                <c:pt idx="6782">
                  <c:v>0</c:v>
                </c:pt>
                <c:pt idx="6783">
                  <c:v>0</c:v>
                </c:pt>
                <c:pt idx="6784">
                  <c:v>0</c:v>
                </c:pt>
                <c:pt idx="6785">
                  <c:v>0</c:v>
                </c:pt>
                <c:pt idx="6786">
                  <c:v>0</c:v>
                </c:pt>
                <c:pt idx="6787">
                  <c:v>0</c:v>
                </c:pt>
                <c:pt idx="6788">
                  <c:v>0</c:v>
                </c:pt>
                <c:pt idx="6789">
                  <c:v>0</c:v>
                </c:pt>
                <c:pt idx="6790">
                  <c:v>0</c:v>
                </c:pt>
                <c:pt idx="6791">
                  <c:v>0</c:v>
                </c:pt>
                <c:pt idx="6792">
                  <c:v>0</c:v>
                </c:pt>
                <c:pt idx="6793">
                  <c:v>0</c:v>
                </c:pt>
                <c:pt idx="6794">
                  <c:v>0</c:v>
                </c:pt>
                <c:pt idx="6795">
                  <c:v>0</c:v>
                </c:pt>
                <c:pt idx="6796">
                  <c:v>0</c:v>
                </c:pt>
                <c:pt idx="6797">
                  <c:v>0</c:v>
                </c:pt>
                <c:pt idx="6798">
                  <c:v>0</c:v>
                </c:pt>
                <c:pt idx="6799">
                  <c:v>0</c:v>
                </c:pt>
                <c:pt idx="6800">
                  <c:v>0</c:v>
                </c:pt>
                <c:pt idx="6801">
                  <c:v>0</c:v>
                </c:pt>
                <c:pt idx="6802">
                  <c:v>0</c:v>
                </c:pt>
                <c:pt idx="6803">
                  <c:v>0</c:v>
                </c:pt>
                <c:pt idx="6804">
                  <c:v>0</c:v>
                </c:pt>
                <c:pt idx="6805">
                  <c:v>0</c:v>
                </c:pt>
                <c:pt idx="6806">
                  <c:v>0</c:v>
                </c:pt>
                <c:pt idx="6807">
                  <c:v>0</c:v>
                </c:pt>
                <c:pt idx="6808">
                  <c:v>0</c:v>
                </c:pt>
                <c:pt idx="6809">
                  <c:v>0</c:v>
                </c:pt>
                <c:pt idx="6810">
                  <c:v>0</c:v>
                </c:pt>
                <c:pt idx="6811">
                  <c:v>0</c:v>
                </c:pt>
                <c:pt idx="6812">
                  <c:v>0</c:v>
                </c:pt>
                <c:pt idx="6813">
                  <c:v>0</c:v>
                </c:pt>
                <c:pt idx="6814">
                  <c:v>0</c:v>
                </c:pt>
                <c:pt idx="6815">
                  <c:v>0</c:v>
                </c:pt>
                <c:pt idx="6816">
                  <c:v>0</c:v>
                </c:pt>
                <c:pt idx="6817">
                  <c:v>0</c:v>
                </c:pt>
                <c:pt idx="6818">
                  <c:v>0</c:v>
                </c:pt>
                <c:pt idx="6819">
                  <c:v>0</c:v>
                </c:pt>
                <c:pt idx="6820">
                  <c:v>0</c:v>
                </c:pt>
                <c:pt idx="6821">
                  <c:v>0</c:v>
                </c:pt>
                <c:pt idx="6822">
                  <c:v>0</c:v>
                </c:pt>
                <c:pt idx="6823">
                  <c:v>0</c:v>
                </c:pt>
                <c:pt idx="6824">
                  <c:v>0</c:v>
                </c:pt>
                <c:pt idx="6825">
                  <c:v>0</c:v>
                </c:pt>
                <c:pt idx="6826">
                  <c:v>0</c:v>
                </c:pt>
                <c:pt idx="6827">
                  <c:v>0</c:v>
                </c:pt>
                <c:pt idx="6828">
                  <c:v>0</c:v>
                </c:pt>
                <c:pt idx="6829">
                  <c:v>0</c:v>
                </c:pt>
                <c:pt idx="6830">
                  <c:v>0</c:v>
                </c:pt>
                <c:pt idx="6831">
                  <c:v>6.637500000000001E-3</c:v>
                </c:pt>
                <c:pt idx="6832">
                  <c:v>0</c:v>
                </c:pt>
                <c:pt idx="6833">
                  <c:v>0</c:v>
                </c:pt>
                <c:pt idx="6834">
                  <c:v>0</c:v>
                </c:pt>
                <c:pt idx="6835">
                  <c:v>0</c:v>
                </c:pt>
                <c:pt idx="6836">
                  <c:v>0</c:v>
                </c:pt>
                <c:pt idx="6837">
                  <c:v>0</c:v>
                </c:pt>
                <c:pt idx="6838">
                  <c:v>0</c:v>
                </c:pt>
                <c:pt idx="6839">
                  <c:v>0</c:v>
                </c:pt>
                <c:pt idx="6840">
                  <c:v>0</c:v>
                </c:pt>
                <c:pt idx="6841">
                  <c:v>0</c:v>
                </c:pt>
                <c:pt idx="6842">
                  <c:v>0</c:v>
                </c:pt>
                <c:pt idx="6843">
                  <c:v>0</c:v>
                </c:pt>
                <c:pt idx="6844">
                  <c:v>0</c:v>
                </c:pt>
                <c:pt idx="6845">
                  <c:v>0</c:v>
                </c:pt>
                <c:pt idx="6846">
                  <c:v>0</c:v>
                </c:pt>
                <c:pt idx="6847">
                  <c:v>0</c:v>
                </c:pt>
                <c:pt idx="6848">
                  <c:v>0</c:v>
                </c:pt>
                <c:pt idx="6849">
                  <c:v>0</c:v>
                </c:pt>
                <c:pt idx="6850">
                  <c:v>0</c:v>
                </c:pt>
                <c:pt idx="6851">
                  <c:v>0</c:v>
                </c:pt>
                <c:pt idx="6852">
                  <c:v>0</c:v>
                </c:pt>
                <c:pt idx="6853">
                  <c:v>0</c:v>
                </c:pt>
                <c:pt idx="6854">
                  <c:v>0</c:v>
                </c:pt>
                <c:pt idx="6855">
                  <c:v>0</c:v>
                </c:pt>
                <c:pt idx="6856">
                  <c:v>0</c:v>
                </c:pt>
                <c:pt idx="6857">
                  <c:v>0</c:v>
                </c:pt>
                <c:pt idx="6858">
                  <c:v>0</c:v>
                </c:pt>
                <c:pt idx="6859">
                  <c:v>0</c:v>
                </c:pt>
                <c:pt idx="6860">
                  <c:v>0</c:v>
                </c:pt>
                <c:pt idx="6861">
                  <c:v>0</c:v>
                </c:pt>
                <c:pt idx="6862">
                  <c:v>0</c:v>
                </c:pt>
                <c:pt idx="6863">
                  <c:v>0</c:v>
                </c:pt>
                <c:pt idx="6864">
                  <c:v>0</c:v>
                </c:pt>
                <c:pt idx="6865">
                  <c:v>0</c:v>
                </c:pt>
                <c:pt idx="6866">
                  <c:v>0</c:v>
                </c:pt>
                <c:pt idx="6867">
                  <c:v>0</c:v>
                </c:pt>
                <c:pt idx="6868">
                  <c:v>0</c:v>
                </c:pt>
                <c:pt idx="6869">
                  <c:v>0</c:v>
                </c:pt>
                <c:pt idx="6870">
                  <c:v>0</c:v>
                </c:pt>
                <c:pt idx="6871">
                  <c:v>0</c:v>
                </c:pt>
                <c:pt idx="6872">
                  <c:v>0</c:v>
                </c:pt>
                <c:pt idx="6873">
                  <c:v>0</c:v>
                </c:pt>
                <c:pt idx="6874">
                  <c:v>0</c:v>
                </c:pt>
                <c:pt idx="6875">
                  <c:v>0</c:v>
                </c:pt>
                <c:pt idx="6876">
                  <c:v>0</c:v>
                </c:pt>
                <c:pt idx="6877">
                  <c:v>0</c:v>
                </c:pt>
                <c:pt idx="6878">
                  <c:v>0</c:v>
                </c:pt>
                <c:pt idx="6879">
                  <c:v>0</c:v>
                </c:pt>
                <c:pt idx="6880">
                  <c:v>0</c:v>
                </c:pt>
                <c:pt idx="6881">
                  <c:v>0</c:v>
                </c:pt>
                <c:pt idx="6882">
                  <c:v>0</c:v>
                </c:pt>
                <c:pt idx="6883">
                  <c:v>0</c:v>
                </c:pt>
                <c:pt idx="6884">
                  <c:v>0</c:v>
                </c:pt>
                <c:pt idx="6885">
                  <c:v>0</c:v>
                </c:pt>
                <c:pt idx="6886">
                  <c:v>0</c:v>
                </c:pt>
                <c:pt idx="6887">
                  <c:v>0</c:v>
                </c:pt>
                <c:pt idx="6888">
                  <c:v>0</c:v>
                </c:pt>
                <c:pt idx="6889">
                  <c:v>0</c:v>
                </c:pt>
                <c:pt idx="6890">
                  <c:v>0</c:v>
                </c:pt>
                <c:pt idx="6891">
                  <c:v>0</c:v>
                </c:pt>
                <c:pt idx="6892">
                  <c:v>0</c:v>
                </c:pt>
                <c:pt idx="6893">
                  <c:v>0</c:v>
                </c:pt>
                <c:pt idx="6894">
                  <c:v>0</c:v>
                </c:pt>
                <c:pt idx="6895">
                  <c:v>0</c:v>
                </c:pt>
                <c:pt idx="6896">
                  <c:v>0</c:v>
                </c:pt>
                <c:pt idx="6897">
                  <c:v>0</c:v>
                </c:pt>
                <c:pt idx="6898">
                  <c:v>0</c:v>
                </c:pt>
                <c:pt idx="6899">
                  <c:v>0</c:v>
                </c:pt>
                <c:pt idx="6900">
                  <c:v>0</c:v>
                </c:pt>
                <c:pt idx="6901">
                  <c:v>0</c:v>
                </c:pt>
                <c:pt idx="6902">
                  <c:v>0</c:v>
                </c:pt>
                <c:pt idx="6903">
                  <c:v>0</c:v>
                </c:pt>
                <c:pt idx="6904">
                  <c:v>0</c:v>
                </c:pt>
                <c:pt idx="6905">
                  <c:v>0</c:v>
                </c:pt>
                <c:pt idx="6906">
                  <c:v>0</c:v>
                </c:pt>
                <c:pt idx="6907">
                  <c:v>0</c:v>
                </c:pt>
                <c:pt idx="6908">
                  <c:v>0</c:v>
                </c:pt>
                <c:pt idx="6909">
                  <c:v>0</c:v>
                </c:pt>
                <c:pt idx="6910">
                  <c:v>0</c:v>
                </c:pt>
                <c:pt idx="6911">
                  <c:v>0</c:v>
                </c:pt>
                <c:pt idx="6912">
                  <c:v>0</c:v>
                </c:pt>
                <c:pt idx="6913">
                  <c:v>0</c:v>
                </c:pt>
                <c:pt idx="6914">
                  <c:v>0</c:v>
                </c:pt>
                <c:pt idx="6915">
                  <c:v>0</c:v>
                </c:pt>
                <c:pt idx="6916">
                  <c:v>0</c:v>
                </c:pt>
                <c:pt idx="6917">
                  <c:v>0</c:v>
                </c:pt>
                <c:pt idx="6918">
                  <c:v>0</c:v>
                </c:pt>
                <c:pt idx="6919">
                  <c:v>0</c:v>
                </c:pt>
                <c:pt idx="6920">
                  <c:v>0</c:v>
                </c:pt>
                <c:pt idx="6921">
                  <c:v>0</c:v>
                </c:pt>
                <c:pt idx="6922">
                  <c:v>0</c:v>
                </c:pt>
                <c:pt idx="6923">
                  <c:v>0</c:v>
                </c:pt>
                <c:pt idx="6924">
                  <c:v>0</c:v>
                </c:pt>
                <c:pt idx="6925">
                  <c:v>0</c:v>
                </c:pt>
                <c:pt idx="6926">
                  <c:v>0</c:v>
                </c:pt>
                <c:pt idx="6927">
                  <c:v>0</c:v>
                </c:pt>
                <c:pt idx="6928">
                  <c:v>0</c:v>
                </c:pt>
                <c:pt idx="6929">
                  <c:v>0</c:v>
                </c:pt>
                <c:pt idx="6930">
                  <c:v>0</c:v>
                </c:pt>
                <c:pt idx="6931">
                  <c:v>0</c:v>
                </c:pt>
                <c:pt idx="6932">
                  <c:v>0</c:v>
                </c:pt>
                <c:pt idx="6933">
                  <c:v>0</c:v>
                </c:pt>
                <c:pt idx="6934">
                  <c:v>0</c:v>
                </c:pt>
                <c:pt idx="6935">
                  <c:v>0</c:v>
                </c:pt>
                <c:pt idx="6936">
                  <c:v>0</c:v>
                </c:pt>
                <c:pt idx="6937">
                  <c:v>0</c:v>
                </c:pt>
                <c:pt idx="6938">
                  <c:v>0</c:v>
                </c:pt>
                <c:pt idx="6939">
                  <c:v>0</c:v>
                </c:pt>
                <c:pt idx="6940">
                  <c:v>0</c:v>
                </c:pt>
                <c:pt idx="6941">
                  <c:v>0</c:v>
                </c:pt>
                <c:pt idx="6942">
                  <c:v>0</c:v>
                </c:pt>
                <c:pt idx="6943">
                  <c:v>0</c:v>
                </c:pt>
                <c:pt idx="6944">
                  <c:v>0</c:v>
                </c:pt>
                <c:pt idx="6945">
                  <c:v>0</c:v>
                </c:pt>
                <c:pt idx="6946">
                  <c:v>0</c:v>
                </c:pt>
                <c:pt idx="6947">
                  <c:v>0</c:v>
                </c:pt>
                <c:pt idx="6948">
                  <c:v>0</c:v>
                </c:pt>
                <c:pt idx="6949">
                  <c:v>0</c:v>
                </c:pt>
                <c:pt idx="6950">
                  <c:v>0</c:v>
                </c:pt>
                <c:pt idx="6951">
                  <c:v>0</c:v>
                </c:pt>
                <c:pt idx="6952">
                  <c:v>0</c:v>
                </c:pt>
                <c:pt idx="6953">
                  <c:v>0</c:v>
                </c:pt>
                <c:pt idx="6954">
                  <c:v>0</c:v>
                </c:pt>
                <c:pt idx="6955">
                  <c:v>0</c:v>
                </c:pt>
                <c:pt idx="6956">
                  <c:v>0</c:v>
                </c:pt>
                <c:pt idx="6957">
                  <c:v>6.637500000000001E-3</c:v>
                </c:pt>
                <c:pt idx="6958">
                  <c:v>1.3275000000000002E-2</c:v>
                </c:pt>
                <c:pt idx="6959">
                  <c:v>6.637500000000001E-3</c:v>
                </c:pt>
                <c:pt idx="6960">
                  <c:v>0</c:v>
                </c:pt>
                <c:pt idx="6961">
                  <c:v>6.637500000000001E-3</c:v>
                </c:pt>
                <c:pt idx="6962">
                  <c:v>0</c:v>
                </c:pt>
                <c:pt idx="6963">
                  <c:v>0</c:v>
                </c:pt>
                <c:pt idx="6964">
                  <c:v>0</c:v>
                </c:pt>
                <c:pt idx="6965">
                  <c:v>0</c:v>
                </c:pt>
                <c:pt idx="6966">
                  <c:v>0</c:v>
                </c:pt>
                <c:pt idx="6967">
                  <c:v>6.637500000000001E-3</c:v>
                </c:pt>
                <c:pt idx="6968">
                  <c:v>0</c:v>
                </c:pt>
                <c:pt idx="6969">
                  <c:v>0</c:v>
                </c:pt>
                <c:pt idx="6970">
                  <c:v>0</c:v>
                </c:pt>
                <c:pt idx="6971">
                  <c:v>6.637500000000001E-3</c:v>
                </c:pt>
                <c:pt idx="6972">
                  <c:v>1.3275000000000002E-2</c:v>
                </c:pt>
                <c:pt idx="6973">
                  <c:v>2.6550000000000004E-2</c:v>
                </c:pt>
                <c:pt idx="6974">
                  <c:v>1.9912500000000031E-2</c:v>
                </c:pt>
                <c:pt idx="6975">
                  <c:v>1.9912500000000031E-2</c:v>
                </c:pt>
                <c:pt idx="6976">
                  <c:v>1.9912500000000031E-2</c:v>
                </c:pt>
                <c:pt idx="6977">
                  <c:v>1.9912500000000031E-2</c:v>
                </c:pt>
                <c:pt idx="6978">
                  <c:v>3.3187500000000002E-2</c:v>
                </c:pt>
                <c:pt idx="6979">
                  <c:v>5.3100000000000008E-2</c:v>
                </c:pt>
                <c:pt idx="6980">
                  <c:v>5.9737500000000124E-2</c:v>
                </c:pt>
                <c:pt idx="6981">
                  <c:v>7.9649999999999999E-2</c:v>
                </c:pt>
                <c:pt idx="6982">
                  <c:v>0.12611250000000002</c:v>
                </c:pt>
                <c:pt idx="6983">
                  <c:v>9.9562500000000081E-2</c:v>
                </c:pt>
                <c:pt idx="6984">
                  <c:v>3.3187500000000002E-2</c:v>
                </c:pt>
                <c:pt idx="6985">
                  <c:v>1.9912500000000031E-2</c:v>
                </c:pt>
                <c:pt idx="6986">
                  <c:v>1.3275000000000002E-2</c:v>
                </c:pt>
                <c:pt idx="6987">
                  <c:v>6.637500000000001E-3</c:v>
                </c:pt>
                <c:pt idx="6988">
                  <c:v>0</c:v>
                </c:pt>
                <c:pt idx="6989">
                  <c:v>6.637500000000001E-3</c:v>
                </c:pt>
                <c:pt idx="6990">
                  <c:v>2.6550000000000004E-2</c:v>
                </c:pt>
                <c:pt idx="6991">
                  <c:v>0.11947500000000012</c:v>
                </c:pt>
                <c:pt idx="6992">
                  <c:v>0.30532500000000051</c:v>
                </c:pt>
                <c:pt idx="6993">
                  <c:v>0.14602500000000004</c:v>
                </c:pt>
                <c:pt idx="6994">
                  <c:v>5.3100000000000008E-2</c:v>
                </c:pt>
                <c:pt idx="6995">
                  <c:v>3.3187500000000002E-2</c:v>
                </c:pt>
                <c:pt idx="6996">
                  <c:v>3.3187500000000002E-2</c:v>
                </c:pt>
                <c:pt idx="6997">
                  <c:v>4.6462500000000038E-2</c:v>
                </c:pt>
                <c:pt idx="6998">
                  <c:v>2.6550000000000004E-2</c:v>
                </c:pt>
                <c:pt idx="6999">
                  <c:v>1.3275000000000002E-2</c:v>
                </c:pt>
                <c:pt idx="7000">
                  <c:v>1.3275000000000002E-2</c:v>
                </c:pt>
                <c:pt idx="7001">
                  <c:v>0</c:v>
                </c:pt>
                <c:pt idx="7002">
                  <c:v>6.637500000000001E-3</c:v>
                </c:pt>
                <c:pt idx="7003">
                  <c:v>6.637500000000001E-3</c:v>
                </c:pt>
                <c:pt idx="7004">
                  <c:v>0</c:v>
                </c:pt>
                <c:pt idx="7005">
                  <c:v>0</c:v>
                </c:pt>
                <c:pt idx="7006">
                  <c:v>0</c:v>
                </c:pt>
                <c:pt idx="7007">
                  <c:v>0</c:v>
                </c:pt>
                <c:pt idx="7008">
                  <c:v>6.637500000000001E-3</c:v>
                </c:pt>
                <c:pt idx="7009">
                  <c:v>0</c:v>
                </c:pt>
                <c:pt idx="7010">
                  <c:v>0</c:v>
                </c:pt>
                <c:pt idx="7011">
                  <c:v>0</c:v>
                </c:pt>
                <c:pt idx="7012">
                  <c:v>0</c:v>
                </c:pt>
                <c:pt idx="7013">
                  <c:v>0</c:v>
                </c:pt>
                <c:pt idx="7014">
                  <c:v>0</c:v>
                </c:pt>
                <c:pt idx="7015">
                  <c:v>0</c:v>
                </c:pt>
                <c:pt idx="7016">
                  <c:v>0</c:v>
                </c:pt>
                <c:pt idx="7017">
                  <c:v>0</c:v>
                </c:pt>
                <c:pt idx="7018">
                  <c:v>0</c:v>
                </c:pt>
                <c:pt idx="7019">
                  <c:v>0</c:v>
                </c:pt>
                <c:pt idx="7020">
                  <c:v>0</c:v>
                </c:pt>
                <c:pt idx="7021">
                  <c:v>0</c:v>
                </c:pt>
                <c:pt idx="7022">
                  <c:v>0</c:v>
                </c:pt>
                <c:pt idx="7023">
                  <c:v>0</c:v>
                </c:pt>
                <c:pt idx="7024">
                  <c:v>0</c:v>
                </c:pt>
                <c:pt idx="7025">
                  <c:v>0</c:v>
                </c:pt>
                <c:pt idx="7026">
                  <c:v>0</c:v>
                </c:pt>
                <c:pt idx="7027">
                  <c:v>0</c:v>
                </c:pt>
                <c:pt idx="7028">
                  <c:v>0</c:v>
                </c:pt>
                <c:pt idx="7029">
                  <c:v>6.637500000000001E-3</c:v>
                </c:pt>
                <c:pt idx="7030">
                  <c:v>0</c:v>
                </c:pt>
                <c:pt idx="7031">
                  <c:v>0</c:v>
                </c:pt>
                <c:pt idx="7032">
                  <c:v>0</c:v>
                </c:pt>
                <c:pt idx="7033">
                  <c:v>0</c:v>
                </c:pt>
                <c:pt idx="7034">
                  <c:v>0</c:v>
                </c:pt>
                <c:pt idx="7035">
                  <c:v>0</c:v>
                </c:pt>
                <c:pt idx="7036">
                  <c:v>0</c:v>
                </c:pt>
                <c:pt idx="7037">
                  <c:v>0</c:v>
                </c:pt>
                <c:pt idx="7038">
                  <c:v>6.637500000000001E-3</c:v>
                </c:pt>
                <c:pt idx="7039">
                  <c:v>0</c:v>
                </c:pt>
                <c:pt idx="7040">
                  <c:v>0</c:v>
                </c:pt>
                <c:pt idx="7041">
                  <c:v>0</c:v>
                </c:pt>
                <c:pt idx="7042">
                  <c:v>0</c:v>
                </c:pt>
                <c:pt idx="7043">
                  <c:v>0</c:v>
                </c:pt>
                <c:pt idx="7044">
                  <c:v>0</c:v>
                </c:pt>
                <c:pt idx="7045">
                  <c:v>0</c:v>
                </c:pt>
                <c:pt idx="7046">
                  <c:v>0</c:v>
                </c:pt>
                <c:pt idx="7047">
                  <c:v>0</c:v>
                </c:pt>
                <c:pt idx="7048">
                  <c:v>0</c:v>
                </c:pt>
                <c:pt idx="7049">
                  <c:v>0</c:v>
                </c:pt>
                <c:pt idx="7050">
                  <c:v>0</c:v>
                </c:pt>
                <c:pt idx="7051">
                  <c:v>0</c:v>
                </c:pt>
                <c:pt idx="7052">
                  <c:v>0</c:v>
                </c:pt>
                <c:pt idx="7053">
                  <c:v>0</c:v>
                </c:pt>
                <c:pt idx="7054">
                  <c:v>0</c:v>
                </c:pt>
                <c:pt idx="7055">
                  <c:v>0</c:v>
                </c:pt>
                <c:pt idx="7056">
                  <c:v>6.637500000000001E-3</c:v>
                </c:pt>
                <c:pt idx="7057">
                  <c:v>0</c:v>
                </c:pt>
                <c:pt idx="7058">
                  <c:v>0</c:v>
                </c:pt>
                <c:pt idx="7059">
                  <c:v>0</c:v>
                </c:pt>
                <c:pt idx="7060">
                  <c:v>0</c:v>
                </c:pt>
                <c:pt idx="7061">
                  <c:v>0</c:v>
                </c:pt>
                <c:pt idx="7062">
                  <c:v>0</c:v>
                </c:pt>
                <c:pt idx="7063">
                  <c:v>1.9912500000000031E-2</c:v>
                </c:pt>
                <c:pt idx="7064">
                  <c:v>2.6550000000000004E-2</c:v>
                </c:pt>
                <c:pt idx="7065">
                  <c:v>2.6550000000000004E-2</c:v>
                </c:pt>
                <c:pt idx="7066">
                  <c:v>1.9912500000000031E-2</c:v>
                </c:pt>
                <c:pt idx="7067">
                  <c:v>1.3275000000000002E-2</c:v>
                </c:pt>
                <c:pt idx="7068">
                  <c:v>1.9912500000000031E-2</c:v>
                </c:pt>
                <c:pt idx="7069">
                  <c:v>1.3275000000000002E-2</c:v>
                </c:pt>
                <c:pt idx="7070">
                  <c:v>1.3275000000000002E-2</c:v>
                </c:pt>
                <c:pt idx="7071">
                  <c:v>1.3275000000000002E-2</c:v>
                </c:pt>
                <c:pt idx="7072">
                  <c:v>6.637500000000001E-3</c:v>
                </c:pt>
                <c:pt idx="7073">
                  <c:v>0</c:v>
                </c:pt>
                <c:pt idx="7074">
                  <c:v>6.637500000000001E-3</c:v>
                </c:pt>
                <c:pt idx="7075">
                  <c:v>6.637500000000001E-3</c:v>
                </c:pt>
                <c:pt idx="7076">
                  <c:v>6.637500000000001E-3</c:v>
                </c:pt>
                <c:pt idx="7077">
                  <c:v>1.3275000000000002E-2</c:v>
                </c:pt>
                <c:pt idx="7078">
                  <c:v>1.3275000000000002E-2</c:v>
                </c:pt>
                <c:pt idx="7079">
                  <c:v>6.637500000000001E-3</c:v>
                </c:pt>
                <c:pt idx="7080">
                  <c:v>1.3275000000000002E-2</c:v>
                </c:pt>
                <c:pt idx="7081">
                  <c:v>1.9912500000000031E-2</c:v>
                </c:pt>
                <c:pt idx="7082">
                  <c:v>3.3187500000000002E-2</c:v>
                </c:pt>
                <c:pt idx="7083">
                  <c:v>3.9824999999999999E-2</c:v>
                </c:pt>
                <c:pt idx="7084">
                  <c:v>3.3187500000000002E-2</c:v>
                </c:pt>
                <c:pt idx="7085">
                  <c:v>3.3187500000000002E-2</c:v>
                </c:pt>
                <c:pt idx="7086">
                  <c:v>3.3187500000000002E-2</c:v>
                </c:pt>
                <c:pt idx="7087">
                  <c:v>4.6462500000000038E-2</c:v>
                </c:pt>
                <c:pt idx="7088">
                  <c:v>4.6462500000000038E-2</c:v>
                </c:pt>
                <c:pt idx="7089">
                  <c:v>4.6462500000000038E-2</c:v>
                </c:pt>
                <c:pt idx="7090">
                  <c:v>3.3187500000000002E-2</c:v>
                </c:pt>
                <c:pt idx="7091">
                  <c:v>1.9912500000000031E-2</c:v>
                </c:pt>
                <c:pt idx="7092">
                  <c:v>1.3275000000000002E-2</c:v>
                </c:pt>
                <c:pt idx="7093">
                  <c:v>1.3275000000000002E-2</c:v>
                </c:pt>
                <c:pt idx="7094">
                  <c:v>1.3275000000000002E-2</c:v>
                </c:pt>
                <c:pt idx="7095">
                  <c:v>2.6550000000000004E-2</c:v>
                </c:pt>
                <c:pt idx="7096">
                  <c:v>1.9912500000000031E-2</c:v>
                </c:pt>
                <c:pt idx="7097">
                  <c:v>1.9912500000000031E-2</c:v>
                </c:pt>
                <c:pt idx="7098">
                  <c:v>1.9912500000000031E-2</c:v>
                </c:pt>
                <c:pt idx="7099">
                  <c:v>1.3275000000000002E-2</c:v>
                </c:pt>
                <c:pt idx="7100">
                  <c:v>1.9912500000000031E-2</c:v>
                </c:pt>
                <c:pt idx="7101">
                  <c:v>1.3275000000000002E-2</c:v>
                </c:pt>
                <c:pt idx="7102">
                  <c:v>1.3275000000000002E-2</c:v>
                </c:pt>
                <c:pt idx="7103">
                  <c:v>1.9912500000000031E-2</c:v>
                </c:pt>
                <c:pt idx="7104">
                  <c:v>2.6550000000000004E-2</c:v>
                </c:pt>
                <c:pt idx="7105">
                  <c:v>2.6550000000000004E-2</c:v>
                </c:pt>
                <c:pt idx="7106">
                  <c:v>2.6550000000000004E-2</c:v>
                </c:pt>
                <c:pt idx="7107">
                  <c:v>3.3187500000000002E-2</c:v>
                </c:pt>
                <c:pt idx="7108">
                  <c:v>3.9824999999999999E-2</c:v>
                </c:pt>
                <c:pt idx="7109">
                  <c:v>9.9562500000000081E-2</c:v>
                </c:pt>
                <c:pt idx="7110">
                  <c:v>0.29868750000000038</c:v>
                </c:pt>
                <c:pt idx="7111">
                  <c:v>0.21903750000000022</c:v>
                </c:pt>
                <c:pt idx="7112">
                  <c:v>0.16593750000000007</c:v>
                </c:pt>
                <c:pt idx="7113">
                  <c:v>0.16593750000000007</c:v>
                </c:pt>
                <c:pt idx="7114">
                  <c:v>0.18585000000000004</c:v>
                </c:pt>
                <c:pt idx="7115">
                  <c:v>0.15930000000000022</c:v>
                </c:pt>
                <c:pt idx="7116">
                  <c:v>9.2925000000000077E-2</c:v>
                </c:pt>
                <c:pt idx="7117">
                  <c:v>5.9737500000000124E-2</c:v>
                </c:pt>
                <c:pt idx="7118">
                  <c:v>5.3100000000000008E-2</c:v>
                </c:pt>
                <c:pt idx="7119">
                  <c:v>6.6375000000000003E-2</c:v>
                </c:pt>
                <c:pt idx="7120">
                  <c:v>3.9824999999999999E-2</c:v>
                </c:pt>
                <c:pt idx="7121">
                  <c:v>3.9824999999999999E-2</c:v>
                </c:pt>
                <c:pt idx="7122">
                  <c:v>3.3187500000000002E-2</c:v>
                </c:pt>
                <c:pt idx="7123">
                  <c:v>2.6550000000000004E-2</c:v>
                </c:pt>
                <c:pt idx="7124">
                  <c:v>1.9912500000000031E-2</c:v>
                </c:pt>
                <c:pt idx="7125">
                  <c:v>6.637500000000001E-3</c:v>
                </c:pt>
                <c:pt idx="7126">
                  <c:v>1.9912500000000031E-2</c:v>
                </c:pt>
                <c:pt idx="7127">
                  <c:v>2.6550000000000004E-2</c:v>
                </c:pt>
                <c:pt idx="7128">
                  <c:v>3.3187500000000002E-2</c:v>
                </c:pt>
                <c:pt idx="7129">
                  <c:v>1.9912500000000031E-2</c:v>
                </c:pt>
                <c:pt idx="7130">
                  <c:v>2.6550000000000004E-2</c:v>
                </c:pt>
                <c:pt idx="7131">
                  <c:v>2.6550000000000004E-2</c:v>
                </c:pt>
                <c:pt idx="7132">
                  <c:v>2.6550000000000004E-2</c:v>
                </c:pt>
                <c:pt idx="7133">
                  <c:v>1.9912500000000031E-2</c:v>
                </c:pt>
                <c:pt idx="7134">
                  <c:v>1.9912500000000031E-2</c:v>
                </c:pt>
                <c:pt idx="7135">
                  <c:v>3.3187500000000002E-2</c:v>
                </c:pt>
                <c:pt idx="7136">
                  <c:v>1.9912500000000031E-2</c:v>
                </c:pt>
                <c:pt idx="7137">
                  <c:v>1.3275000000000002E-2</c:v>
                </c:pt>
                <c:pt idx="7138">
                  <c:v>1.3275000000000002E-2</c:v>
                </c:pt>
                <c:pt idx="7139">
                  <c:v>6.637500000000001E-3</c:v>
                </c:pt>
                <c:pt idx="7140">
                  <c:v>6.637500000000001E-3</c:v>
                </c:pt>
                <c:pt idx="7141">
                  <c:v>0</c:v>
                </c:pt>
                <c:pt idx="7142">
                  <c:v>6.637500000000001E-3</c:v>
                </c:pt>
                <c:pt idx="7143">
                  <c:v>0</c:v>
                </c:pt>
                <c:pt idx="7144">
                  <c:v>0</c:v>
                </c:pt>
                <c:pt idx="7145">
                  <c:v>0</c:v>
                </c:pt>
                <c:pt idx="7146">
                  <c:v>0</c:v>
                </c:pt>
                <c:pt idx="7147">
                  <c:v>0</c:v>
                </c:pt>
                <c:pt idx="7148">
                  <c:v>0</c:v>
                </c:pt>
                <c:pt idx="7149">
                  <c:v>0</c:v>
                </c:pt>
                <c:pt idx="7150">
                  <c:v>6.637500000000001E-3</c:v>
                </c:pt>
                <c:pt idx="7151">
                  <c:v>0</c:v>
                </c:pt>
                <c:pt idx="7152">
                  <c:v>0</c:v>
                </c:pt>
                <c:pt idx="7153">
                  <c:v>0</c:v>
                </c:pt>
                <c:pt idx="7154">
                  <c:v>0</c:v>
                </c:pt>
                <c:pt idx="7155">
                  <c:v>0</c:v>
                </c:pt>
                <c:pt idx="7156">
                  <c:v>0</c:v>
                </c:pt>
                <c:pt idx="7157">
                  <c:v>0</c:v>
                </c:pt>
                <c:pt idx="7158">
                  <c:v>0</c:v>
                </c:pt>
                <c:pt idx="7159">
                  <c:v>0</c:v>
                </c:pt>
                <c:pt idx="7160">
                  <c:v>0</c:v>
                </c:pt>
                <c:pt idx="7161">
                  <c:v>0</c:v>
                </c:pt>
                <c:pt idx="7162">
                  <c:v>0</c:v>
                </c:pt>
                <c:pt idx="7163">
                  <c:v>0</c:v>
                </c:pt>
                <c:pt idx="7164">
                  <c:v>0</c:v>
                </c:pt>
                <c:pt idx="7165">
                  <c:v>0</c:v>
                </c:pt>
                <c:pt idx="7166">
                  <c:v>0</c:v>
                </c:pt>
                <c:pt idx="7167">
                  <c:v>0</c:v>
                </c:pt>
                <c:pt idx="7168">
                  <c:v>0</c:v>
                </c:pt>
                <c:pt idx="7169">
                  <c:v>0</c:v>
                </c:pt>
                <c:pt idx="7170">
                  <c:v>0</c:v>
                </c:pt>
                <c:pt idx="7171">
                  <c:v>0</c:v>
                </c:pt>
                <c:pt idx="7172">
                  <c:v>0</c:v>
                </c:pt>
                <c:pt idx="7173">
                  <c:v>0</c:v>
                </c:pt>
                <c:pt idx="7174">
                  <c:v>0</c:v>
                </c:pt>
                <c:pt idx="7175">
                  <c:v>0</c:v>
                </c:pt>
                <c:pt idx="7176">
                  <c:v>0</c:v>
                </c:pt>
                <c:pt idx="7177">
                  <c:v>0</c:v>
                </c:pt>
                <c:pt idx="7178">
                  <c:v>0</c:v>
                </c:pt>
                <c:pt idx="7179">
                  <c:v>0</c:v>
                </c:pt>
                <c:pt idx="7180">
                  <c:v>0</c:v>
                </c:pt>
                <c:pt idx="7181">
                  <c:v>0</c:v>
                </c:pt>
                <c:pt idx="7182">
                  <c:v>0</c:v>
                </c:pt>
                <c:pt idx="7183">
                  <c:v>0</c:v>
                </c:pt>
                <c:pt idx="7184">
                  <c:v>0</c:v>
                </c:pt>
                <c:pt idx="7185">
                  <c:v>0</c:v>
                </c:pt>
                <c:pt idx="7186">
                  <c:v>0</c:v>
                </c:pt>
                <c:pt idx="7187">
                  <c:v>0</c:v>
                </c:pt>
                <c:pt idx="7188">
                  <c:v>0</c:v>
                </c:pt>
                <c:pt idx="7189">
                  <c:v>0</c:v>
                </c:pt>
                <c:pt idx="7190">
                  <c:v>0</c:v>
                </c:pt>
                <c:pt idx="7191">
                  <c:v>0</c:v>
                </c:pt>
                <c:pt idx="7192">
                  <c:v>0</c:v>
                </c:pt>
                <c:pt idx="7193">
                  <c:v>0</c:v>
                </c:pt>
                <c:pt idx="7194">
                  <c:v>0</c:v>
                </c:pt>
                <c:pt idx="7195">
                  <c:v>0</c:v>
                </c:pt>
                <c:pt idx="7196">
                  <c:v>0</c:v>
                </c:pt>
                <c:pt idx="7197">
                  <c:v>0</c:v>
                </c:pt>
                <c:pt idx="7198">
                  <c:v>0</c:v>
                </c:pt>
                <c:pt idx="7199">
                  <c:v>0</c:v>
                </c:pt>
                <c:pt idx="7200">
                  <c:v>0</c:v>
                </c:pt>
                <c:pt idx="7201">
                  <c:v>0</c:v>
                </c:pt>
                <c:pt idx="7202">
                  <c:v>0</c:v>
                </c:pt>
                <c:pt idx="7203">
                  <c:v>0</c:v>
                </c:pt>
                <c:pt idx="7204">
                  <c:v>0</c:v>
                </c:pt>
                <c:pt idx="7205">
                  <c:v>0</c:v>
                </c:pt>
                <c:pt idx="7206">
                  <c:v>0</c:v>
                </c:pt>
                <c:pt idx="7207">
                  <c:v>0</c:v>
                </c:pt>
                <c:pt idx="7208">
                  <c:v>0</c:v>
                </c:pt>
                <c:pt idx="7209">
                  <c:v>0</c:v>
                </c:pt>
                <c:pt idx="7210">
                  <c:v>0</c:v>
                </c:pt>
                <c:pt idx="7211">
                  <c:v>0</c:v>
                </c:pt>
                <c:pt idx="7212">
                  <c:v>0</c:v>
                </c:pt>
                <c:pt idx="7213">
                  <c:v>0</c:v>
                </c:pt>
                <c:pt idx="7214">
                  <c:v>0</c:v>
                </c:pt>
                <c:pt idx="7215">
                  <c:v>0</c:v>
                </c:pt>
                <c:pt idx="7216">
                  <c:v>0</c:v>
                </c:pt>
                <c:pt idx="7217">
                  <c:v>0</c:v>
                </c:pt>
                <c:pt idx="7218">
                  <c:v>0</c:v>
                </c:pt>
                <c:pt idx="7219">
                  <c:v>0</c:v>
                </c:pt>
                <c:pt idx="7220">
                  <c:v>0</c:v>
                </c:pt>
                <c:pt idx="7221">
                  <c:v>0</c:v>
                </c:pt>
                <c:pt idx="7222">
                  <c:v>0</c:v>
                </c:pt>
                <c:pt idx="7223">
                  <c:v>0</c:v>
                </c:pt>
                <c:pt idx="7224">
                  <c:v>0</c:v>
                </c:pt>
                <c:pt idx="7225">
                  <c:v>0</c:v>
                </c:pt>
                <c:pt idx="7226">
                  <c:v>0</c:v>
                </c:pt>
                <c:pt idx="7227">
                  <c:v>0</c:v>
                </c:pt>
                <c:pt idx="7228">
                  <c:v>0</c:v>
                </c:pt>
                <c:pt idx="7229">
                  <c:v>0</c:v>
                </c:pt>
                <c:pt idx="7230">
                  <c:v>0</c:v>
                </c:pt>
                <c:pt idx="7231">
                  <c:v>0</c:v>
                </c:pt>
                <c:pt idx="7232">
                  <c:v>0</c:v>
                </c:pt>
                <c:pt idx="7233">
                  <c:v>0</c:v>
                </c:pt>
                <c:pt idx="7234">
                  <c:v>0</c:v>
                </c:pt>
                <c:pt idx="7235">
                  <c:v>0</c:v>
                </c:pt>
                <c:pt idx="7236">
                  <c:v>0</c:v>
                </c:pt>
                <c:pt idx="7237">
                  <c:v>0</c:v>
                </c:pt>
                <c:pt idx="7238">
                  <c:v>6.637500000000001E-3</c:v>
                </c:pt>
                <c:pt idx="7239">
                  <c:v>0</c:v>
                </c:pt>
                <c:pt idx="7240">
                  <c:v>0</c:v>
                </c:pt>
                <c:pt idx="7241">
                  <c:v>0</c:v>
                </c:pt>
                <c:pt idx="7242">
                  <c:v>0</c:v>
                </c:pt>
                <c:pt idx="7243">
                  <c:v>0</c:v>
                </c:pt>
                <c:pt idx="7244">
                  <c:v>0</c:v>
                </c:pt>
                <c:pt idx="7245">
                  <c:v>0</c:v>
                </c:pt>
                <c:pt idx="7246">
                  <c:v>0</c:v>
                </c:pt>
                <c:pt idx="7247">
                  <c:v>0</c:v>
                </c:pt>
                <c:pt idx="7248">
                  <c:v>0</c:v>
                </c:pt>
                <c:pt idx="7249">
                  <c:v>0</c:v>
                </c:pt>
                <c:pt idx="7250">
                  <c:v>0</c:v>
                </c:pt>
                <c:pt idx="7251">
                  <c:v>0</c:v>
                </c:pt>
                <c:pt idx="7252">
                  <c:v>0</c:v>
                </c:pt>
                <c:pt idx="7253">
                  <c:v>0</c:v>
                </c:pt>
                <c:pt idx="7254">
                  <c:v>0</c:v>
                </c:pt>
                <c:pt idx="7255">
                  <c:v>0</c:v>
                </c:pt>
                <c:pt idx="7256">
                  <c:v>0</c:v>
                </c:pt>
                <c:pt idx="7257">
                  <c:v>0</c:v>
                </c:pt>
                <c:pt idx="7258">
                  <c:v>0</c:v>
                </c:pt>
                <c:pt idx="7259">
                  <c:v>0</c:v>
                </c:pt>
                <c:pt idx="7260">
                  <c:v>0</c:v>
                </c:pt>
                <c:pt idx="7261">
                  <c:v>0</c:v>
                </c:pt>
                <c:pt idx="7262">
                  <c:v>0</c:v>
                </c:pt>
                <c:pt idx="7263">
                  <c:v>0</c:v>
                </c:pt>
                <c:pt idx="7264">
                  <c:v>0</c:v>
                </c:pt>
                <c:pt idx="7265">
                  <c:v>0</c:v>
                </c:pt>
                <c:pt idx="7266">
                  <c:v>0</c:v>
                </c:pt>
                <c:pt idx="7267">
                  <c:v>0</c:v>
                </c:pt>
                <c:pt idx="7268">
                  <c:v>0</c:v>
                </c:pt>
                <c:pt idx="7269">
                  <c:v>0</c:v>
                </c:pt>
                <c:pt idx="7270">
                  <c:v>0</c:v>
                </c:pt>
                <c:pt idx="7271">
                  <c:v>0</c:v>
                </c:pt>
                <c:pt idx="7272">
                  <c:v>0</c:v>
                </c:pt>
                <c:pt idx="7273">
                  <c:v>0</c:v>
                </c:pt>
                <c:pt idx="7274">
                  <c:v>0</c:v>
                </c:pt>
                <c:pt idx="7275">
                  <c:v>0</c:v>
                </c:pt>
                <c:pt idx="7276">
                  <c:v>0</c:v>
                </c:pt>
                <c:pt idx="7277">
                  <c:v>0</c:v>
                </c:pt>
                <c:pt idx="7278">
                  <c:v>0</c:v>
                </c:pt>
                <c:pt idx="7279">
                  <c:v>0</c:v>
                </c:pt>
                <c:pt idx="7280">
                  <c:v>0</c:v>
                </c:pt>
                <c:pt idx="7281">
                  <c:v>0</c:v>
                </c:pt>
                <c:pt idx="7282">
                  <c:v>0</c:v>
                </c:pt>
                <c:pt idx="7283">
                  <c:v>0</c:v>
                </c:pt>
                <c:pt idx="7284">
                  <c:v>6.637500000000001E-3</c:v>
                </c:pt>
                <c:pt idx="7285">
                  <c:v>0</c:v>
                </c:pt>
                <c:pt idx="7286">
                  <c:v>0</c:v>
                </c:pt>
                <c:pt idx="7287">
                  <c:v>0</c:v>
                </c:pt>
                <c:pt idx="7288">
                  <c:v>0</c:v>
                </c:pt>
                <c:pt idx="7289">
                  <c:v>0</c:v>
                </c:pt>
                <c:pt idx="7290">
                  <c:v>0</c:v>
                </c:pt>
                <c:pt idx="7291">
                  <c:v>0</c:v>
                </c:pt>
                <c:pt idx="7292">
                  <c:v>0</c:v>
                </c:pt>
                <c:pt idx="7293">
                  <c:v>0</c:v>
                </c:pt>
                <c:pt idx="7294">
                  <c:v>0</c:v>
                </c:pt>
                <c:pt idx="7295">
                  <c:v>0</c:v>
                </c:pt>
                <c:pt idx="7296">
                  <c:v>0</c:v>
                </c:pt>
                <c:pt idx="7297">
                  <c:v>0</c:v>
                </c:pt>
                <c:pt idx="7298">
                  <c:v>0</c:v>
                </c:pt>
                <c:pt idx="7299">
                  <c:v>0</c:v>
                </c:pt>
                <c:pt idx="7300">
                  <c:v>0</c:v>
                </c:pt>
                <c:pt idx="7301">
                  <c:v>0</c:v>
                </c:pt>
                <c:pt idx="7302">
                  <c:v>0</c:v>
                </c:pt>
                <c:pt idx="7303">
                  <c:v>0</c:v>
                </c:pt>
                <c:pt idx="7304">
                  <c:v>0</c:v>
                </c:pt>
                <c:pt idx="7305">
                  <c:v>0</c:v>
                </c:pt>
                <c:pt idx="7306">
                  <c:v>0</c:v>
                </c:pt>
                <c:pt idx="7307">
                  <c:v>0</c:v>
                </c:pt>
                <c:pt idx="7308">
                  <c:v>0</c:v>
                </c:pt>
                <c:pt idx="7309">
                  <c:v>0</c:v>
                </c:pt>
                <c:pt idx="7310">
                  <c:v>0</c:v>
                </c:pt>
                <c:pt idx="7311">
                  <c:v>0</c:v>
                </c:pt>
                <c:pt idx="7312">
                  <c:v>0</c:v>
                </c:pt>
                <c:pt idx="7313">
                  <c:v>6.637500000000001E-3</c:v>
                </c:pt>
                <c:pt idx="7314">
                  <c:v>0</c:v>
                </c:pt>
                <c:pt idx="7315">
                  <c:v>0</c:v>
                </c:pt>
                <c:pt idx="7316">
                  <c:v>0</c:v>
                </c:pt>
                <c:pt idx="7317">
                  <c:v>0</c:v>
                </c:pt>
                <c:pt idx="7318">
                  <c:v>0</c:v>
                </c:pt>
                <c:pt idx="7319">
                  <c:v>0</c:v>
                </c:pt>
                <c:pt idx="7320">
                  <c:v>0</c:v>
                </c:pt>
                <c:pt idx="7321">
                  <c:v>0</c:v>
                </c:pt>
                <c:pt idx="7322">
                  <c:v>0</c:v>
                </c:pt>
                <c:pt idx="7323">
                  <c:v>0</c:v>
                </c:pt>
                <c:pt idx="7324">
                  <c:v>0</c:v>
                </c:pt>
                <c:pt idx="7325">
                  <c:v>0</c:v>
                </c:pt>
                <c:pt idx="7326">
                  <c:v>0</c:v>
                </c:pt>
                <c:pt idx="7327">
                  <c:v>0</c:v>
                </c:pt>
                <c:pt idx="7328">
                  <c:v>0</c:v>
                </c:pt>
                <c:pt idx="7329">
                  <c:v>0</c:v>
                </c:pt>
                <c:pt idx="7330">
                  <c:v>0</c:v>
                </c:pt>
                <c:pt idx="7331">
                  <c:v>0</c:v>
                </c:pt>
                <c:pt idx="7332">
                  <c:v>0</c:v>
                </c:pt>
                <c:pt idx="7333">
                  <c:v>0</c:v>
                </c:pt>
                <c:pt idx="7334">
                  <c:v>0</c:v>
                </c:pt>
                <c:pt idx="7335">
                  <c:v>0</c:v>
                </c:pt>
                <c:pt idx="7336">
                  <c:v>0</c:v>
                </c:pt>
                <c:pt idx="7337">
                  <c:v>0</c:v>
                </c:pt>
                <c:pt idx="7338">
                  <c:v>0</c:v>
                </c:pt>
                <c:pt idx="7339">
                  <c:v>0</c:v>
                </c:pt>
                <c:pt idx="7340">
                  <c:v>0</c:v>
                </c:pt>
                <c:pt idx="7341">
                  <c:v>0</c:v>
                </c:pt>
                <c:pt idx="7342">
                  <c:v>0</c:v>
                </c:pt>
                <c:pt idx="7343">
                  <c:v>0</c:v>
                </c:pt>
                <c:pt idx="7344">
                  <c:v>0</c:v>
                </c:pt>
                <c:pt idx="7345">
                  <c:v>0</c:v>
                </c:pt>
                <c:pt idx="7346">
                  <c:v>0</c:v>
                </c:pt>
                <c:pt idx="7347">
                  <c:v>0</c:v>
                </c:pt>
                <c:pt idx="7348">
                  <c:v>0</c:v>
                </c:pt>
                <c:pt idx="7349">
                  <c:v>0</c:v>
                </c:pt>
                <c:pt idx="7350">
                  <c:v>0</c:v>
                </c:pt>
                <c:pt idx="7351">
                  <c:v>0</c:v>
                </c:pt>
                <c:pt idx="7352">
                  <c:v>0</c:v>
                </c:pt>
                <c:pt idx="7353">
                  <c:v>0</c:v>
                </c:pt>
                <c:pt idx="7354">
                  <c:v>0</c:v>
                </c:pt>
                <c:pt idx="7355">
                  <c:v>0</c:v>
                </c:pt>
                <c:pt idx="7356">
                  <c:v>0</c:v>
                </c:pt>
                <c:pt idx="7357">
                  <c:v>0</c:v>
                </c:pt>
                <c:pt idx="7358">
                  <c:v>0</c:v>
                </c:pt>
                <c:pt idx="7359">
                  <c:v>0</c:v>
                </c:pt>
                <c:pt idx="7360">
                  <c:v>0</c:v>
                </c:pt>
                <c:pt idx="7361">
                  <c:v>0</c:v>
                </c:pt>
                <c:pt idx="7362">
                  <c:v>0</c:v>
                </c:pt>
                <c:pt idx="7363">
                  <c:v>0</c:v>
                </c:pt>
                <c:pt idx="7364">
                  <c:v>0</c:v>
                </c:pt>
                <c:pt idx="7365">
                  <c:v>0</c:v>
                </c:pt>
                <c:pt idx="7366">
                  <c:v>0</c:v>
                </c:pt>
                <c:pt idx="7367">
                  <c:v>0</c:v>
                </c:pt>
                <c:pt idx="7368">
                  <c:v>6.637500000000001E-3</c:v>
                </c:pt>
                <c:pt idx="7369">
                  <c:v>0</c:v>
                </c:pt>
                <c:pt idx="7370">
                  <c:v>0</c:v>
                </c:pt>
                <c:pt idx="7371">
                  <c:v>0</c:v>
                </c:pt>
                <c:pt idx="7372">
                  <c:v>0</c:v>
                </c:pt>
                <c:pt idx="7373">
                  <c:v>0</c:v>
                </c:pt>
                <c:pt idx="7374">
                  <c:v>0</c:v>
                </c:pt>
                <c:pt idx="7375">
                  <c:v>0</c:v>
                </c:pt>
                <c:pt idx="7376">
                  <c:v>0</c:v>
                </c:pt>
                <c:pt idx="7377">
                  <c:v>0</c:v>
                </c:pt>
                <c:pt idx="7378">
                  <c:v>0</c:v>
                </c:pt>
                <c:pt idx="7379">
                  <c:v>0</c:v>
                </c:pt>
                <c:pt idx="7380">
                  <c:v>0</c:v>
                </c:pt>
                <c:pt idx="7381">
                  <c:v>0</c:v>
                </c:pt>
                <c:pt idx="7382">
                  <c:v>0</c:v>
                </c:pt>
                <c:pt idx="7383">
                  <c:v>0</c:v>
                </c:pt>
                <c:pt idx="7384">
                  <c:v>0</c:v>
                </c:pt>
                <c:pt idx="7385">
                  <c:v>0</c:v>
                </c:pt>
                <c:pt idx="7386">
                  <c:v>0</c:v>
                </c:pt>
                <c:pt idx="7387">
                  <c:v>0</c:v>
                </c:pt>
                <c:pt idx="7388">
                  <c:v>0</c:v>
                </c:pt>
                <c:pt idx="7389">
                  <c:v>0</c:v>
                </c:pt>
                <c:pt idx="7390">
                  <c:v>0</c:v>
                </c:pt>
                <c:pt idx="7391">
                  <c:v>0</c:v>
                </c:pt>
                <c:pt idx="7392">
                  <c:v>0</c:v>
                </c:pt>
                <c:pt idx="7393">
                  <c:v>0</c:v>
                </c:pt>
                <c:pt idx="7394">
                  <c:v>0</c:v>
                </c:pt>
                <c:pt idx="7395">
                  <c:v>0</c:v>
                </c:pt>
                <c:pt idx="7396">
                  <c:v>0</c:v>
                </c:pt>
                <c:pt idx="7397">
                  <c:v>0</c:v>
                </c:pt>
                <c:pt idx="7398">
                  <c:v>0</c:v>
                </c:pt>
                <c:pt idx="7399">
                  <c:v>0</c:v>
                </c:pt>
                <c:pt idx="7400">
                  <c:v>0</c:v>
                </c:pt>
                <c:pt idx="7401">
                  <c:v>0</c:v>
                </c:pt>
                <c:pt idx="7402">
                  <c:v>0</c:v>
                </c:pt>
                <c:pt idx="7403">
                  <c:v>0</c:v>
                </c:pt>
                <c:pt idx="7404">
                  <c:v>0</c:v>
                </c:pt>
                <c:pt idx="7405">
                  <c:v>0</c:v>
                </c:pt>
                <c:pt idx="7406">
                  <c:v>0</c:v>
                </c:pt>
                <c:pt idx="7407">
                  <c:v>0</c:v>
                </c:pt>
                <c:pt idx="7408">
                  <c:v>0</c:v>
                </c:pt>
                <c:pt idx="7409">
                  <c:v>0</c:v>
                </c:pt>
                <c:pt idx="7410">
                  <c:v>0</c:v>
                </c:pt>
                <c:pt idx="7411">
                  <c:v>0</c:v>
                </c:pt>
                <c:pt idx="7412">
                  <c:v>0</c:v>
                </c:pt>
                <c:pt idx="7413">
                  <c:v>0</c:v>
                </c:pt>
                <c:pt idx="7414">
                  <c:v>0</c:v>
                </c:pt>
                <c:pt idx="7415">
                  <c:v>0</c:v>
                </c:pt>
                <c:pt idx="7416">
                  <c:v>0</c:v>
                </c:pt>
                <c:pt idx="7417">
                  <c:v>0</c:v>
                </c:pt>
                <c:pt idx="7418">
                  <c:v>0</c:v>
                </c:pt>
                <c:pt idx="7419">
                  <c:v>0</c:v>
                </c:pt>
                <c:pt idx="7420">
                  <c:v>0</c:v>
                </c:pt>
                <c:pt idx="7421">
                  <c:v>0</c:v>
                </c:pt>
                <c:pt idx="7422">
                  <c:v>0</c:v>
                </c:pt>
                <c:pt idx="7423">
                  <c:v>0</c:v>
                </c:pt>
                <c:pt idx="7424">
                  <c:v>0</c:v>
                </c:pt>
                <c:pt idx="7425">
                  <c:v>0</c:v>
                </c:pt>
                <c:pt idx="7426">
                  <c:v>0</c:v>
                </c:pt>
                <c:pt idx="7427">
                  <c:v>0</c:v>
                </c:pt>
                <c:pt idx="7428">
                  <c:v>0</c:v>
                </c:pt>
                <c:pt idx="7429">
                  <c:v>0</c:v>
                </c:pt>
                <c:pt idx="7430">
                  <c:v>0</c:v>
                </c:pt>
                <c:pt idx="7431">
                  <c:v>0</c:v>
                </c:pt>
                <c:pt idx="7432">
                  <c:v>0</c:v>
                </c:pt>
                <c:pt idx="7433">
                  <c:v>0</c:v>
                </c:pt>
                <c:pt idx="7434">
                  <c:v>0</c:v>
                </c:pt>
                <c:pt idx="7435">
                  <c:v>0</c:v>
                </c:pt>
                <c:pt idx="7436">
                  <c:v>0</c:v>
                </c:pt>
                <c:pt idx="7437">
                  <c:v>0</c:v>
                </c:pt>
                <c:pt idx="7438">
                  <c:v>0</c:v>
                </c:pt>
                <c:pt idx="7439">
                  <c:v>0</c:v>
                </c:pt>
                <c:pt idx="7440">
                  <c:v>0</c:v>
                </c:pt>
                <c:pt idx="7441">
                  <c:v>0</c:v>
                </c:pt>
                <c:pt idx="7442">
                  <c:v>0</c:v>
                </c:pt>
                <c:pt idx="7443">
                  <c:v>0</c:v>
                </c:pt>
                <c:pt idx="7444">
                  <c:v>0</c:v>
                </c:pt>
                <c:pt idx="7445">
                  <c:v>0</c:v>
                </c:pt>
                <c:pt idx="7446">
                  <c:v>0</c:v>
                </c:pt>
                <c:pt idx="7447">
                  <c:v>0</c:v>
                </c:pt>
                <c:pt idx="7448">
                  <c:v>0</c:v>
                </c:pt>
                <c:pt idx="7449">
                  <c:v>0</c:v>
                </c:pt>
                <c:pt idx="7450">
                  <c:v>0</c:v>
                </c:pt>
                <c:pt idx="7451">
                  <c:v>0</c:v>
                </c:pt>
                <c:pt idx="7452">
                  <c:v>0</c:v>
                </c:pt>
                <c:pt idx="7453">
                  <c:v>0</c:v>
                </c:pt>
                <c:pt idx="7454">
                  <c:v>0</c:v>
                </c:pt>
                <c:pt idx="7455">
                  <c:v>6.637500000000001E-3</c:v>
                </c:pt>
                <c:pt idx="7456">
                  <c:v>1.3275000000000002E-2</c:v>
                </c:pt>
                <c:pt idx="7457">
                  <c:v>1.3275000000000002E-2</c:v>
                </c:pt>
                <c:pt idx="7458">
                  <c:v>6.637500000000001E-3</c:v>
                </c:pt>
                <c:pt idx="7459">
                  <c:v>1.3275000000000002E-2</c:v>
                </c:pt>
                <c:pt idx="7460">
                  <c:v>2.6550000000000004E-2</c:v>
                </c:pt>
                <c:pt idx="7461">
                  <c:v>1.9912500000000031E-2</c:v>
                </c:pt>
                <c:pt idx="7462">
                  <c:v>6.637500000000001E-3</c:v>
                </c:pt>
                <c:pt idx="7463">
                  <c:v>2.6550000000000004E-2</c:v>
                </c:pt>
                <c:pt idx="7464">
                  <c:v>5.9737500000000124E-2</c:v>
                </c:pt>
                <c:pt idx="7465">
                  <c:v>4.6462500000000038E-2</c:v>
                </c:pt>
                <c:pt idx="7466">
                  <c:v>2.6550000000000004E-2</c:v>
                </c:pt>
                <c:pt idx="7467">
                  <c:v>1.3275000000000002E-2</c:v>
                </c:pt>
                <c:pt idx="7468">
                  <c:v>1.3275000000000002E-2</c:v>
                </c:pt>
                <c:pt idx="7469">
                  <c:v>6.637500000000001E-3</c:v>
                </c:pt>
                <c:pt idx="7470">
                  <c:v>6.637500000000001E-3</c:v>
                </c:pt>
                <c:pt idx="7471">
                  <c:v>0</c:v>
                </c:pt>
                <c:pt idx="7472">
                  <c:v>0</c:v>
                </c:pt>
                <c:pt idx="7473">
                  <c:v>6.637500000000001E-3</c:v>
                </c:pt>
                <c:pt idx="7474">
                  <c:v>0</c:v>
                </c:pt>
                <c:pt idx="7475">
                  <c:v>0</c:v>
                </c:pt>
                <c:pt idx="7476">
                  <c:v>0</c:v>
                </c:pt>
                <c:pt idx="7477">
                  <c:v>0</c:v>
                </c:pt>
                <c:pt idx="7478">
                  <c:v>0</c:v>
                </c:pt>
                <c:pt idx="7479">
                  <c:v>0</c:v>
                </c:pt>
                <c:pt idx="7480">
                  <c:v>0</c:v>
                </c:pt>
                <c:pt idx="7481">
                  <c:v>0</c:v>
                </c:pt>
                <c:pt idx="7482">
                  <c:v>0</c:v>
                </c:pt>
                <c:pt idx="7483">
                  <c:v>0</c:v>
                </c:pt>
                <c:pt idx="7484">
                  <c:v>0</c:v>
                </c:pt>
                <c:pt idx="7485">
                  <c:v>0</c:v>
                </c:pt>
                <c:pt idx="7486">
                  <c:v>0</c:v>
                </c:pt>
                <c:pt idx="7487">
                  <c:v>0</c:v>
                </c:pt>
                <c:pt idx="7488">
                  <c:v>0</c:v>
                </c:pt>
                <c:pt idx="7489">
                  <c:v>0</c:v>
                </c:pt>
                <c:pt idx="7490">
                  <c:v>0</c:v>
                </c:pt>
                <c:pt idx="7491">
                  <c:v>0</c:v>
                </c:pt>
                <c:pt idx="7492">
                  <c:v>0</c:v>
                </c:pt>
                <c:pt idx="7493">
                  <c:v>0</c:v>
                </c:pt>
                <c:pt idx="7494">
                  <c:v>0</c:v>
                </c:pt>
                <c:pt idx="7495">
                  <c:v>0</c:v>
                </c:pt>
                <c:pt idx="7496">
                  <c:v>0</c:v>
                </c:pt>
                <c:pt idx="7497">
                  <c:v>0</c:v>
                </c:pt>
                <c:pt idx="7498">
                  <c:v>0</c:v>
                </c:pt>
                <c:pt idx="7499">
                  <c:v>0</c:v>
                </c:pt>
                <c:pt idx="7500">
                  <c:v>0</c:v>
                </c:pt>
                <c:pt idx="7501">
                  <c:v>0</c:v>
                </c:pt>
                <c:pt idx="7502">
                  <c:v>0</c:v>
                </c:pt>
                <c:pt idx="7503">
                  <c:v>0</c:v>
                </c:pt>
                <c:pt idx="7504">
                  <c:v>0</c:v>
                </c:pt>
                <c:pt idx="7505">
                  <c:v>0</c:v>
                </c:pt>
                <c:pt idx="7506">
                  <c:v>0</c:v>
                </c:pt>
                <c:pt idx="7507">
                  <c:v>0</c:v>
                </c:pt>
                <c:pt idx="7508">
                  <c:v>0</c:v>
                </c:pt>
                <c:pt idx="7509">
                  <c:v>0</c:v>
                </c:pt>
                <c:pt idx="7510">
                  <c:v>0</c:v>
                </c:pt>
                <c:pt idx="7511">
                  <c:v>0</c:v>
                </c:pt>
                <c:pt idx="7512">
                  <c:v>0</c:v>
                </c:pt>
                <c:pt idx="7513">
                  <c:v>0</c:v>
                </c:pt>
                <c:pt idx="7514">
                  <c:v>0</c:v>
                </c:pt>
                <c:pt idx="7515">
                  <c:v>0</c:v>
                </c:pt>
                <c:pt idx="7516">
                  <c:v>0</c:v>
                </c:pt>
                <c:pt idx="7517">
                  <c:v>0</c:v>
                </c:pt>
                <c:pt idx="7518">
                  <c:v>0</c:v>
                </c:pt>
                <c:pt idx="7519">
                  <c:v>0</c:v>
                </c:pt>
                <c:pt idx="7520">
                  <c:v>0</c:v>
                </c:pt>
                <c:pt idx="7521">
                  <c:v>0</c:v>
                </c:pt>
                <c:pt idx="7522">
                  <c:v>0</c:v>
                </c:pt>
                <c:pt idx="7523">
                  <c:v>0</c:v>
                </c:pt>
                <c:pt idx="7524">
                  <c:v>0</c:v>
                </c:pt>
                <c:pt idx="7525">
                  <c:v>0</c:v>
                </c:pt>
                <c:pt idx="7526">
                  <c:v>0</c:v>
                </c:pt>
                <c:pt idx="7527">
                  <c:v>0</c:v>
                </c:pt>
                <c:pt idx="7528">
                  <c:v>0</c:v>
                </c:pt>
                <c:pt idx="7529">
                  <c:v>0</c:v>
                </c:pt>
                <c:pt idx="7530">
                  <c:v>0</c:v>
                </c:pt>
                <c:pt idx="7531">
                  <c:v>0</c:v>
                </c:pt>
                <c:pt idx="7532">
                  <c:v>0</c:v>
                </c:pt>
                <c:pt idx="7533">
                  <c:v>0</c:v>
                </c:pt>
                <c:pt idx="7534">
                  <c:v>0</c:v>
                </c:pt>
                <c:pt idx="7535">
                  <c:v>0</c:v>
                </c:pt>
                <c:pt idx="7536">
                  <c:v>0</c:v>
                </c:pt>
                <c:pt idx="7537">
                  <c:v>0</c:v>
                </c:pt>
                <c:pt idx="7538">
                  <c:v>0</c:v>
                </c:pt>
                <c:pt idx="7539">
                  <c:v>0</c:v>
                </c:pt>
                <c:pt idx="7540">
                  <c:v>0</c:v>
                </c:pt>
                <c:pt idx="7541">
                  <c:v>0</c:v>
                </c:pt>
                <c:pt idx="7542">
                  <c:v>0</c:v>
                </c:pt>
                <c:pt idx="7543">
                  <c:v>0</c:v>
                </c:pt>
                <c:pt idx="7544">
                  <c:v>0</c:v>
                </c:pt>
                <c:pt idx="7545">
                  <c:v>0</c:v>
                </c:pt>
                <c:pt idx="7546">
                  <c:v>0</c:v>
                </c:pt>
                <c:pt idx="7547">
                  <c:v>0</c:v>
                </c:pt>
                <c:pt idx="7548">
                  <c:v>0</c:v>
                </c:pt>
                <c:pt idx="7549">
                  <c:v>0</c:v>
                </c:pt>
                <c:pt idx="7550">
                  <c:v>0</c:v>
                </c:pt>
                <c:pt idx="7551">
                  <c:v>0</c:v>
                </c:pt>
                <c:pt idx="7552">
                  <c:v>0</c:v>
                </c:pt>
                <c:pt idx="7553">
                  <c:v>0</c:v>
                </c:pt>
                <c:pt idx="7554">
                  <c:v>0</c:v>
                </c:pt>
                <c:pt idx="7555">
                  <c:v>0</c:v>
                </c:pt>
                <c:pt idx="7556">
                  <c:v>0</c:v>
                </c:pt>
                <c:pt idx="7557">
                  <c:v>0</c:v>
                </c:pt>
                <c:pt idx="7558">
                  <c:v>0</c:v>
                </c:pt>
                <c:pt idx="7559">
                  <c:v>0</c:v>
                </c:pt>
                <c:pt idx="7560">
                  <c:v>0</c:v>
                </c:pt>
                <c:pt idx="7561">
                  <c:v>0</c:v>
                </c:pt>
                <c:pt idx="7562">
                  <c:v>0</c:v>
                </c:pt>
                <c:pt idx="7563">
                  <c:v>0</c:v>
                </c:pt>
                <c:pt idx="7564">
                  <c:v>0</c:v>
                </c:pt>
                <c:pt idx="7565">
                  <c:v>0</c:v>
                </c:pt>
                <c:pt idx="7566">
                  <c:v>0</c:v>
                </c:pt>
                <c:pt idx="7567">
                  <c:v>0</c:v>
                </c:pt>
                <c:pt idx="7568">
                  <c:v>0</c:v>
                </c:pt>
                <c:pt idx="7569">
                  <c:v>0</c:v>
                </c:pt>
                <c:pt idx="7570">
                  <c:v>0</c:v>
                </c:pt>
                <c:pt idx="7571">
                  <c:v>0</c:v>
                </c:pt>
                <c:pt idx="7572">
                  <c:v>0</c:v>
                </c:pt>
                <c:pt idx="7573">
                  <c:v>0</c:v>
                </c:pt>
                <c:pt idx="7574">
                  <c:v>0</c:v>
                </c:pt>
                <c:pt idx="7575">
                  <c:v>0</c:v>
                </c:pt>
                <c:pt idx="7576">
                  <c:v>0</c:v>
                </c:pt>
                <c:pt idx="7577">
                  <c:v>0</c:v>
                </c:pt>
                <c:pt idx="7578">
                  <c:v>0</c:v>
                </c:pt>
                <c:pt idx="7579">
                  <c:v>0</c:v>
                </c:pt>
                <c:pt idx="7580">
                  <c:v>0</c:v>
                </c:pt>
                <c:pt idx="7581">
                  <c:v>0</c:v>
                </c:pt>
                <c:pt idx="7582">
                  <c:v>0</c:v>
                </c:pt>
                <c:pt idx="7583">
                  <c:v>0</c:v>
                </c:pt>
                <c:pt idx="7584">
                  <c:v>0</c:v>
                </c:pt>
                <c:pt idx="7585">
                  <c:v>0</c:v>
                </c:pt>
                <c:pt idx="7586">
                  <c:v>6.637500000000001E-3</c:v>
                </c:pt>
                <c:pt idx="7587">
                  <c:v>0</c:v>
                </c:pt>
                <c:pt idx="7588">
                  <c:v>0</c:v>
                </c:pt>
                <c:pt idx="7589">
                  <c:v>0</c:v>
                </c:pt>
                <c:pt idx="7590">
                  <c:v>0</c:v>
                </c:pt>
                <c:pt idx="7591">
                  <c:v>0</c:v>
                </c:pt>
                <c:pt idx="7592">
                  <c:v>0</c:v>
                </c:pt>
                <c:pt idx="7593">
                  <c:v>0</c:v>
                </c:pt>
                <c:pt idx="7594">
                  <c:v>0</c:v>
                </c:pt>
                <c:pt idx="7595">
                  <c:v>0</c:v>
                </c:pt>
                <c:pt idx="7596">
                  <c:v>0</c:v>
                </c:pt>
                <c:pt idx="7597">
                  <c:v>0</c:v>
                </c:pt>
                <c:pt idx="7598">
                  <c:v>0</c:v>
                </c:pt>
                <c:pt idx="7599">
                  <c:v>0</c:v>
                </c:pt>
                <c:pt idx="7600">
                  <c:v>0</c:v>
                </c:pt>
                <c:pt idx="7601">
                  <c:v>0</c:v>
                </c:pt>
                <c:pt idx="7602">
                  <c:v>0</c:v>
                </c:pt>
                <c:pt idx="7603">
                  <c:v>0</c:v>
                </c:pt>
                <c:pt idx="7604">
                  <c:v>0</c:v>
                </c:pt>
                <c:pt idx="7605">
                  <c:v>0</c:v>
                </c:pt>
                <c:pt idx="7606">
                  <c:v>0</c:v>
                </c:pt>
                <c:pt idx="7607">
                  <c:v>0</c:v>
                </c:pt>
                <c:pt idx="7608">
                  <c:v>0</c:v>
                </c:pt>
                <c:pt idx="7609">
                  <c:v>0</c:v>
                </c:pt>
                <c:pt idx="7610">
                  <c:v>0</c:v>
                </c:pt>
                <c:pt idx="7611">
                  <c:v>0</c:v>
                </c:pt>
                <c:pt idx="7612">
                  <c:v>0</c:v>
                </c:pt>
                <c:pt idx="7613">
                  <c:v>0</c:v>
                </c:pt>
                <c:pt idx="7614">
                  <c:v>0</c:v>
                </c:pt>
                <c:pt idx="7615">
                  <c:v>0</c:v>
                </c:pt>
                <c:pt idx="7616">
                  <c:v>0</c:v>
                </c:pt>
                <c:pt idx="7617">
                  <c:v>0</c:v>
                </c:pt>
                <c:pt idx="7618">
                  <c:v>0</c:v>
                </c:pt>
                <c:pt idx="7619">
                  <c:v>0</c:v>
                </c:pt>
                <c:pt idx="7620">
                  <c:v>0</c:v>
                </c:pt>
                <c:pt idx="7621">
                  <c:v>0</c:v>
                </c:pt>
                <c:pt idx="7622">
                  <c:v>0</c:v>
                </c:pt>
                <c:pt idx="7623">
                  <c:v>0</c:v>
                </c:pt>
                <c:pt idx="7624">
                  <c:v>0</c:v>
                </c:pt>
                <c:pt idx="7625">
                  <c:v>0</c:v>
                </c:pt>
                <c:pt idx="7626">
                  <c:v>0</c:v>
                </c:pt>
                <c:pt idx="7627">
                  <c:v>0</c:v>
                </c:pt>
                <c:pt idx="7628">
                  <c:v>0</c:v>
                </c:pt>
                <c:pt idx="7629">
                  <c:v>0</c:v>
                </c:pt>
                <c:pt idx="7630">
                  <c:v>0</c:v>
                </c:pt>
                <c:pt idx="7631">
                  <c:v>0</c:v>
                </c:pt>
                <c:pt idx="7632">
                  <c:v>0</c:v>
                </c:pt>
                <c:pt idx="7633">
                  <c:v>0</c:v>
                </c:pt>
                <c:pt idx="7634">
                  <c:v>0</c:v>
                </c:pt>
                <c:pt idx="7635">
                  <c:v>0</c:v>
                </c:pt>
                <c:pt idx="7636">
                  <c:v>0</c:v>
                </c:pt>
                <c:pt idx="7637">
                  <c:v>0</c:v>
                </c:pt>
                <c:pt idx="7638">
                  <c:v>0</c:v>
                </c:pt>
                <c:pt idx="7639">
                  <c:v>0</c:v>
                </c:pt>
                <c:pt idx="7640">
                  <c:v>0</c:v>
                </c:pt>
                <c:pt idx="7641">
                  <c:v>0</c:v>
                </c:pt>
                <c:pt idx="7642">
                  <c:v>0</c:v>
                </c:pt>
                <c:pt idx="7643">
                  <c:v>0</c:v>
                </c:pt>
                <c:pt idx="7644">
                  <c:v>0</c:v>
                </c:pt>
                <c:pt idx="7645">
                  <c:v>0</c:v>
                </c:pt>
                <c:pt idx="7646">
                  <c:v>0</c:v>
                </c:pt>
                <c:pt idx="7647">
                  <c:v>0</c:v>
                </c:pt>
                <c:pt idx="7648">
                  <c:v>0</c:v>
                </c:pt>
                <c:pt idx="7649">
                  <c:v>0</c:v>
                </c:pt>
                <c:pt idx="7650">
                  <c:v>0</c:v>
                </c:pt>
                <c:pt idx="7651">
                  <c:v>0</c:v>
                </c:pt>
                <c:pt idx="7652">
                  <c:v>0</c:v>
                </c:pt>
                <c:pt idx="7653">
                  <c:v>0</c:v>
                </c:pt>
                <c:pt idx="7654">
                  <c:v>0</c:v>
                </c:pt>
                <c:pt idx="7655">
                  <c:v>0</c:v>
                </c:pt>
                <c:pt idx="7656">
                  <c:v>0</c:v>
                </c:pt>
                <c:pt idx="7657">
                  <c:v>0</c:v>
                </c:pt>
                <c:pt idx="7658">
                  <c:v>0</c:v>
                </c:pt>
                <c:pt idx="7659">
                  <c:v>0</c:v>
                </c:pt>
                <c:pt idx="7660">
                  <c:v>0</c:v>
                </c:pt>
                <c:pt idx="7661">
                  <c:v>0</c:v>
                </c:pt>
                <c:pt idx="7662">
                  <c:v>0</c:v>
                </c:pt>
                <c:pt idx="7663">
                  <c:v>0</c:v>
                </c:pt>
                <c:pt idx="7664">
                  <c:v>0</c:v>
                </c:pt>
                <c:pt idx="7665">
                  <c:v>0</c:v>
                </c:pt>
                <c:pt idx="7666">
                  <c:v>0</c:v>
                </c:pt>
                <c:pt idx="7667">
                  <c:v>0</c:v>
                </c:pt>
                <c:pt idx="7668">
                  <c:v>0</c:v>
                </c:pt>
                <c:pt idx="7669">
                  <c:v>0</c:v>
                </c:pt>
                <c:pt idx="7670">
                  <c:v>0</c:v>
                </c:pt>
                <c:pt idx="7671">
                  <c:v>0</c:v>
                </c:pt>
                <c:pt idx="7672">
                  <c:v>0</c:v>
                </c:pt>
                <c:pt idx="7673">
                  <c:v>0</c:v>
                </c:pt>
                <c:pt idx="7674">
                  <c:v>0</c:v>
                </c:pt>
                <c:pt idx="7675">
                  <c:v>0</c:v>
                </c:pt>
                <c:pt idx="7676">
                  <c:v>0</c:v>
                </c:pt>
                <c:pt idx="7677">
                  <c:v>0</c:v>
                </c:pt>
                <c:pt idx="7678">
                  <c:v>0</c:v>
                </c:pt>
                <c:pt idx="7679">
                  <c:v>0</c:v>
                </c:pt>
                <c:pt idx="7680">
                  <c:v>0</c:v>
                </c:pt>
                <c:pt idx="7681">
                  <c:v>0</c:v>
                </c:pt>
                <c:pt idx="7682">
                  <c:v>0</c:v>
                </c:pt>
                <c:pt idx="7683">
                  <c:v>0</c:v>
                </c:pt>
                <c:pt idx="7684">
                  <c:v>0</c:v>
                </c:pt>
                <c:pt idx="7685">
                  <c:v>0</c:v>
                </c:pt>
                <c:pt idx="7686">
                  <c:v>0</c:v>
                </c:pt>
                <c:pt idx="7687">
                  <c:v>0</c:v>
                </c:pt>
                <c:pt idx="7688">
                  <c:v>0</c:v>
                </c:pt>
                <c:pt idx="7689">
                  <c:v>0</c:v>
                </c:pt>
                <c:pt idx="7690">
                  <c:v>0</c:v>
                </c:pt>
                <c:pt idx="7691">
                  <c:v>0</c:v>
                </c:pt>
                <c:pt idx="7692">
                  <c:v>0</c:v>
                </c:pt>
                <c:pt idx="7693">
                  <c:v>0</c:v>
                </c:pt>
                <c:pt idx="7694">
                  <c:v>0</c:v>
                </c:pt>
                <c:pt idx="7695">
                  <c:v>0</c:v>
                </c:pt>
                <c:pt idx="7696">
                  <c:v>0</c:v>
                </c:pt>
                <c:pt idx="7697">
                  <c:v>0</c:v>
                </c:pt>
                <c:pt idx="7698">
                  <c:v>0</c:v>
                </c:pt>
                <c:pt idx="7699">
                  <c:v>0</c:v>
                </c:pt>
                <c:pt idx="7700">
                  <c:v>0</c:v>
                </c:pt>
                <c:pt idx="7701">
                  <c:v>0</c:v>
                </c:pt>
                <c:pt idx="7702">
                  <c:v>0</c:v>
                </c:pt>
                <c:pt idx="7703">
                  <c:v>0</c:v>
                </c:pt>
                <c:pt idx="7704">
                  <c:v>0</c:v>
                </c:pt>
                <c:pt idx="7705">
                  <c:v>0</c:v>
                </c:pt>
                <c:pt idx="7706">
                  <c:v>0</c:v>
                </c:pt>
                <c:pt idx="7707">
                  <c:v>0</c:v>
                </c:pt>
                <c:pt idx="7708">
                  <c:v>0</c:v>
                </c:pt>
                <c:pt idx="7709">
                  <c:v>0</c:v>
                </c:pt>
                <c:pt idx="7710">
                  <c:v>0</c:v>
                </c:pt>
                <c:pt idx="7711">
                  <c:v>0</c:v>
                </c:pt>
                <c:pt idx="7712">
                  <c:v>0</c:v>
                </c:pt>
                <c:pt idx="7713">
                  <c:v>0</c:v>
                </c:pt>
                <c:pt idx="7714">
                  <c:v>0</c:v>
                </c:pt>
                <c:pt idx="7715">
                  <c:v>0</c:v>
                </c:pt>
                <c:pt idx="7716">
                  <c:v>0</c:v>
                </c:pt>
                <c:pt idx="7717">
                  <c:v>0</c:v>
                </c:pt>
                <c:pt idx="7718">
                  <c:v>0</c:v>
                </c:pt>
                <c:pt idx="7719">
                  <c:v>0</c:v>
                </c:pt>
                <c:pt idx="7720">
                  <c:v>0</c:v>
                </c:pt>
                <c:pt idx="7721">
                  <c:v>0</c:v>
                </c:pt>
                <c:pt idx="7722">
                  <c:v>0</c:v>
                </c:pt>
                <c:pt idx="7723">
                  <c:v>0</c:v>
                </c:pt>
                <c:pt idx="7724">
                  <c:v>0</c:v>
                </c:pt>
                <c:pt idx="7725">
                  <c:v>0</c:v>
                </c:pt>
                <c:pt idx="7726">
                  <c:v>0</c:v>
                </c:pt>
                <c:pt idx="7727">
                  <c:v>0</c:v>
                </c:pt>
                <c:pt idx="7728">
                  <c:v>0</c:v>
                </c:pt>
                <c:pt idx="7729">
                  <c:v>0</c:v>
                </c:pt>
                <c:pt idx="7730">
                  <c:v>0</c:v>
                </c:pt>
                <c:pt idx="7731">
                  <c:v>0</c:v>
                </c:pt>
                <c:pt idx="7732">
                  <c:v>0</c:v>
                </c:pt>
                <c:pt idx="7733">
                  <c:v>0</c:v>
                </c:pt>
                <c:pt idx="7734">
                  <c:v>6.637500000000001E-3</c:v>
                </c:pt>
                <c:pt idx="7735">
                  <c:v>0</c:v>
                </c:pt>
                <c:pt idx="7736">
                  <c:v>0</c:v>
                </c:pt>
                <c:pt idx="7737">
                  <c:v>0</c:v>
                </c:pt>
                <c:pt idx="7738">
                  <c:v>0</c:v>
                </c:pt>
                <c:pt idx="7739">
                  <c:v>0</c:v>
                </c:pt>
                <c:pt idx="7740">
                  <c:v>0</c:v>
                </c:pt>
                <c:pt idx="7741">
                  <c:v>0</c:v>
                </c:pt>
                <c:pt idx="7742">
                  <c:v>0</c:v>
                </c:pt>
                <c:pt idx="7743">
                  <c:v>0</c:v>
                </c:pt>
                <c:pt idx="7744">
                  <c:v>0</c:v>
                </c:pt>
                <c:pt idx="7745">
                  <c:v>0</c:v>
                </c:pt>
                <c:pt idx="7746">
                  <c:v>0</c:v>
                </c:pt>
                <c:pt idx="7747">
                  <c:v>0</c:v>
                </c:pt>
                <c:pt idx="7748">
                  <c:v>0</c:v>
                </c:pt>
                <c:pt idx="7749">
                  <c:v>0</c:v>
                </c:pt>
                <c:pt idx="7750">
                  <c:v>0</c:v>
                </c:pt>
                <c:pt idx="7751">
                  <c:v>0</c:v>
                </c:pt>
                <c:pt idx="7752">
                  <c:v>0</c:v>
                </c:pt>
                <c:pt idx="7753">
                  <c:v>0</c:v>
                </c:pt>
                <c:pt idx="7754">
                  <c:v>0</c:v>
                </c:pt>
                <c:pt idx="7755">
                  <c:v>0</c:v>
                </c:pt>
                <c:pt idx="7756">
                  <c:v>0</c:v>
                </c:pt>
                <c:pt idx="7757">
                  <c:v>0</c:v>
                </c:pt>
                <c:pt idx="7758">
                  <c:v>0</c:v>
                </c:pt>
                <c:pt idx="7759">
                  <c:v>0</c:v>
                </c:pt>
                <c:pt idx="7760">
                  <c:v>0</c:v>
                </c:pt>
                <c:pt idx="7761">
                  <c:v>0</c:v>
                </c:pt>
                <c:pt idx="7762">
                  <c:v>0</c:v>
                </c:pt>
                <c:pt idx="7763">
                  <c:v>0</c:v>
                </c:pt>
                <c:pt idx="7764">
                  <c:v>0</c:v>
                </c:pt>
                <c:pt idx="7765">
                  <c:v>0</c:v>
                </c:pt>
                <c:pt idx="7766">
                  <c:v>0</c:v>
                </c:pt>
                <c:pt idx="7767">
                  <c:v>0</c:v>
                </c:pt>
                <c:pt idx="7768">
                  <c:v>0</c:v>
                </c:pt>
                <c:pt idx="7769">
                  <c:v>0</c:v>
                </c:pt>
                <c:pt idx="7770">
                  <c:v>0</c:v>
                </c:pt>
                <c:pt idx="7771">
                  <c:v>0</c:v>
                </c:pt>
                <c:pt idx="7772">
                  <c:v>0</c:v>
                </c:pt>
                <c:pt idx="7773">
                  <c:v>0</c:v>
                </c:pt>
                <c:pt idx="7774">
                  <c:v>0</c:v>
                </c:pt>
                <c:pt idx="7775">
                  <c:v>0</c:v>
                </c:pt>
                <c:pt idx="7776">
                  <c:v>0</c:v>
                </c:pt>
                <c:pt idx="7777">
                  <c:v>0</c:v>
                </c:pt>
                <c:pt idx="7778">
                  <c:v>0</c:v>
                </c:pt>
                <c:pt idx="7779">
                  <c:v>0</c:v>
                </c:pt>
                <c:pt idx="7780">
                  <c:v>0</c:v>
                </c:pt>
                <c:pt idx="7781">
                  <c:v>0</c:v>
                </c:pt>
                <c:pt idx="7782">
                  <c:v>0</c:v>
                </c:pt>
                <c:pt idx="7783">
                  <c:v>0</c:v>
                </c:pt>
                <c:pt idx="7784">
                  <c:v>0</c:v>
                </c:pt>
                <c:pt idx="7785">
                  <c:v>0</c:v>
                </c:pt>
                <c:pt idx="7786">
                  <c:v>0</c:v>
                </c:pt>
                <c:pt idx="7787">
                  <c:v>0</c:v>
                </c:pt>
                <c:pt idx="7788">
                  <c:v>0</c:v>
                </c:pt>
                <c:pt idx="7789">
                  <c:v>0</c:v>
                </c:pt>
                <c:pt idx="7790">
                  <c:v>0</c:v>
                </c:pt>
                <c:pt idx="7791">
                  <c:v>0</c:v>
                </c:pt>
                <c:pt idx="7792">
                  <c:v>0</c:v>
                </c:pt>
                <c:pt idx="7793">
                  <c:v>0</c:v>
                </c:pt>
                <c:pt idx="7794">
                  <c:v>0</c:v>
                </c:pt>
                <c:pt idx="7795">
                  <c:v>0</c:v>
                </c:pt>
                <c:pt idx="7796">
                  <c:v>0</c:v>
                </c:pt>
                <c:pt idx="7797">
                  <c:v>0</c:v>
                </c:pt>
                <c:pt idx="7798">
                  <c:v>0</c:v>
                </c:pt>
                <c:pt idx="7799">
                  <c:v>0</c:v>
                </c:pt>
                <c:pt idx="7800">
                  <c:v>0</c:v>
                </c:pt>
                <c:pt idx="7801">
                  <c:v>0</c:v>
                </c:pt>
                <c:pt idx="7802">
                  <c:v>0</c:v>
                </c:pt>
                <c:pt idx="7803">
                  <c:v>0</c:v>
                </c:pt>
                <c:pt idx="7804">
                  <c:v>0</c:v>
                </c:pt>
                <c:pt idx="7805">
                  <c:v>0</c:v>
                </c:pt>
                <c:pt idx="7806">
                  <c:v>0</c:v>
                </c:pt>
                <c:pt idx="7807">
                  <c:v>0</c:v>
                </c:pt>
                <c:pt idx="7808">
                  <c:v>0</c:v>
                </c:pt>
                <c:pt idx="7809">
                  <c:v>0</c:v>
                </c:pt>
                <c:pt idx="7810">
                  <c:v>0</c:v>
                </c:pt>
                <c:pt idx="7811">
                  <c:v>0</c:v>
                </c:pt>
                <c:pt idx="7812">
                  <c:v>0</c:v>
                </c:pt>
                <c:pt idx="7813">
                  <c:v>0</c:v>
                </c:pt>
                <c:pt idx="7814">
                  <c:v>0</c:v>
                </c:pt>
                <c:pt idx="7815">
                  <c:v>0</c:v>
                </c:pt>
                <c:pt idx="7816">
                  <c:v>0</c:v>
                </c:pt>
                <c:pt idx="7817">
                  <c:v>0</c:v>
                </c:pt>
                <c:pt idx="7818">
                  <c:v>0</c:v>
                </c:pt>
                <c:pt idx="7819">
                  <c:v>0</c:v>
                </c:pt>
                <c:pt idx="7820">
                  <c:v>0</c:v>
                </c:pt>
                <c:pt idx="7821">
                  <c:v>0</c:v>
                </c:pt>
                <c:pt idx="7822">
                  <c:v>0</c:v>
                </c:pt>
                <c:pt idx="7823">
                  <c:v>0</c:v>
                </c:pt>
                <c:pt idx="7824">
                  <c:v>0</c:v>
                </c:pt>
                <c:pt idx="7825">
                  <c:v>0</c:v>
                </c:pt>
                <c:pt idx="7826">
                  <c:v>0</c:v>
                </c:pt>
                <c:pt idx="7827">
                  <c:v>0</c:v>
                </c:pt>
                <c:pt idx="7828">
                  <c:v>0</c:v>
                </c:pt>
                <c:pt idx="7829">
                  <c:v>0</c:v>
                </c:pt>
                <c:pt idx="7830">
                  <c:v>0</c:v>
                </c:pt>
                <c:pt idx="7831">
                  <c:v>0</c:v>
                </c:pt>
                <c:pt idx="7832">
                  <c:v>0</c:v>
                </c:pt>
                <c:pt idx="7833">
                  <c:v>0</c:v>
                </c:pt>
                <c:pt idx="7834">
                  <c:v>0</c:v>
                </c:pt>
                <c:pt idx="7835">
                  <c:v>0</c:v>
                </c:pt>
                <c:pt idx="7836">
                  <c:v>0</c:v>
                </c:pt>
                <c:pt idx="7837">
                  <c:v>0</c:v>
                </c:pt>
                <c:pt idx="7838">
                  <c:v>0</c:v>
                </c:pt>
                <c:pt idx="7839">
                  <c:v>0</c:v>
                </c:pt>
                <c:pt idx="7840">
                  <c:v>0</c:v>
                </c:pt>
                <c:pt idx="7841">
                  <c:v>0</c:v>
                </c:pt>
                <c:pt idx="7842">
                  <c:v>0</c:v>
                </c:pt>
                <c:pt idx="7843">
                  <c:v>0</c:v>
                </c:pt>
                <c:pt idx="7844">
                  <c:v>0</c:v>
                </c:pt>
                <c:pt idx="7845">
                  <c:v>0</c:v>
                </c:pt>
                <c:pt idx="7846">
                  <c:v>0</c:v>
                </c:pt>
                <c:pt idx="7847">
                  <c:v>0</c:v>
                </c:pt>
                <c:pt idx="7848">
                  <c:v>0</c:v>
                </c:pt>
                <c:pt idx="7849">
                  <c:v>0</c:v>
                </c:pt>
                <c:pt idx="7850">
                  <c:v>0</c:v>
                </c:pt>
                <c:pt idx="7851">
                  <c:v>0</c:v>
                </c:pt>
                <c:pt idx="7852">
                  <c:v>0</c:v>
                </c:pt>
                <c:pt idx="7853">
                  <c:v>0</c:v>
                </c:pt>
                <c:pt idx="7854">
                  <c:v>0</c:v>
                </c:pt>
                <c:pt idx="7855">
                  <c:v>0</c:v>
                </c:pt>
                <c:pt idx="7856">
                  <c:v>0</c:v>
                </c:pt>
                <c:pt idx="7857">
                  <c:v>0</c:v>
                </c:pt>
                <c:pt idx="7858">
                  <c:v>0</c:v>
                </c:pt>
                <c:pt idx="7859">
                  <c:v>0</c:v>
                </c:pt>
                <c:pt idx="7860">
                  <c:v>0</c:v>
                </c:pt>
                <c:pt idx="7861">
                  <c:v>0</c:v>
                </c:pt>
                <c:pt idx="7862">
                  <c:v>0</c:v>
                </c:pt>
                <c:pt idx="7863">
                  <c:v>0</c:v>
                </c:pt>
                <c:pt idx="7864">
                  <c:v>0</c:v>
                </c:pt>
                <c:pt idx="7865">
                  <c:v>0</c:v>
                </c:pt>
                <c:pt idx="7866">
                  <c:v>0</c:v>
                </c:pt>
                <c:pt idx="7867">
                  <c:v>0</c:v>
                </c:pt>
                <c:pt idx="7868">
                  <c:v>0</c:v>
                </c:pt>
                <c:pt idx="7869">
                  <c:v>0</c:v>
                </c:pt>
                <c:pt idx="7870">
                  <c:v>0</c:v>
                </c:pt>
                <c:pt idx="7871">
                  <c:v>0</c:v>
                </c:pt>
                <c:pt idx="7872">
                  <c:v>0</c:v>
                </c:pt>
                <c:pt idx="7873">
                  <c:v>0</c:v>
                </c:pt>
                <c:pt idx="7874">
                  <c:v>0</c:v>
                </c:pt>
                <c:pt idx="7875">
                  <c:v>0</c:v>
                </c:pt>
                <c:pt idx="7876">
                  <c:v>0</c:v>
                </c:pt>
                <c:pt idx="7877">
                  <c:v>0</c:v>
                </c:pt>
                <c:pt idx="7878">
                  <c:v>0</c:v>
                </c:pt>
                <c:pt idx="7879">
                  <c:v>0</c:v>
                </c:pt>
                <c:pt idx="7880">
                  <c:v>0</c:v>
                </c:pt>
                <c:pt idx="7881">
                  <c:v>0</c:v>
                </c:pt>
                <c:pt idx="7882">
                  <c:v>0</c:v>
                </c:pt>
                <c:pt idx="7883">
                  <c:v>0</c:v>
                </c:pt>
                <c:pt idx="7884">
                  <c:v>0</c:v>
                </c:pt>
                <c:pt idx="7885">
                  <c:v>0</c:v>
                </c:pt>
                <c:pt idx="7886">
                  <c:v>0</c:v>
                </c:pt>
                <c:pt idx="7887">
                  <c:v>0</c:v>
                </c:pt>
                <c:pt idx="7888">
                  <c:v>0</c:v>
                </c:pt>
                <c:pt idx="7889">
                  <c:v>0</c:v>
                </c:pt>
                <c:pt idx="7890">
                  <c:v>0</c:v>
                </c:pt>
                <c:pt idx="7891">
                  <c:v>0</c:v>
                </c:pt>
                <c:pt idx="7892">
                  <c:v>0</c:v>
                </c:pt>
                <c:pt idx="7893">
                  <c:v>0</c:v>
                </c:pt>
                <c:pt idx="7894">
                  <c:v>0</c:v>
                </c:pt>
                <c:pt idx="7895">
                  <c:v>0</c:v>
                </c:pt>
                <c:pt idx="7896">
                  <c:v>0</c:v>
                </c:pt>
                <c:pt idx="7897">
                  <c:v>0</c:v>
                </c:pt>
                <c:pt idx="7898">
                  <c:v>0</c:v>
                </c:pt>
                <c:pt idx="7899">
                  <c:v>0</c:v>
                </c:pt>
                <c:pt idx="7900">
                  <c:v>0</c:v>
                </c:pt>
                <c:pt idx="7901">
                  <c:v>0</c:v>
                </c:pt>
                <c:pt idx="7902">
                  <c:v>0</c:v>
                </c:pt>
                <c:pt idx="7903">
                  <c:v>0</c:v>
                </c:pt>
                <c:pt idx="7904">
                  <c:v>0</c:v>
                </c:pt>
                <c:pt idx="7905">
                  <c:v>0</c:v>
                </c:pt>
                <c:pt idx="7906">
                  <c:v>0</c:v>
                </c:pt>
                <c:pt idx="7907">
                  <c:v>0</c:v>
                </c:pt>
                <c:pt idx="7908">
                  <c:v>0</c:v>
                </c:pt>
                <c:pt idx="7909">
                  <c:v>0</c:v>
                </c:pt>
                <c:pt idx="7910">
                  <c:v>0</c:v>
                </c:pt>
                <c:pt idx="7911">
                  <c:v>0</c:v>
                </c:pt>
                <c:pt idx="7912">
                  <c:v>0</c:v>
                </c:pt>
                <c:pt idx="7913">
                  <c:v>0</c:v>
                </c:pt>
                <c:pt idx="7914">
                  <c:v>0</c:v>
                </c:pt>
                <c:pt idx="7915">
                  <c:v>0</c:v>
                </c:pt>
                <c:pt idx="7916">
                  <c:v>0</c:v>
                </c:pt>
                <c:pt idx="7917">
                  <c:v>0</c:v>
                </c:pt>
                <c:pt idx="7918">
                  <c:v>0</c:v>
                </c:pt>
                <c:pt idx="7919">
                  <c:v>0</c:v>
                </c:pt>
                <c:pt idx="7920">
                  <c:v>0</c:v>
                </c:pt>
                <c:pt idx="7921">
                  <c:v>0</c:v>
                </c:pt>
                <c:pt idx="7922">
                  <c:v>0</c:v>
                </c:pt>
                <c:pt idx="7923">
                  <c:v>0</c:v>
                </c:pt>
                <c:pt idx="7924">
                  <c:v>0</c:v>
                </c:pt>
                <c:pt idx="7925">
                  <c:v>0</c:v>
                </c:pt>
                <c:pt idx="7926">
                  <c:v>0</c:v>
                </c:pt>
                <c:pt idx="7927">
                  <c:v>1.9912500000000031E-2</c:v>
                </c:pt>
                <c:pt idx="7928">
                  <c:v>3.3187500000000002E-2</c:v>
                </c:pt>
                <c:pt idx="7929">
                  <c:v>1.3275000000000002E-2</c:v>
                </c:pt>
                <c:pt idx="7930">
                  <c:v>1.9912500000000031E-2</c:v>
                </c:pt>
                <c:pt idx="7931">
                  <c:v>1.3275000000000002E-2</c:v>
                </c:pt>
                <c:pt idx="7932">
                  <c:v>0</c:v>
                </c:pt>
                <c:pt idx="7933">
                  <c:v>6.637500000000001E-3</c:v>
                </c:pt>
                <c:pt idx="7934">
                  <c:v>0</c:v>
                </c:pt>
                <c:pt idx="7935">
                  <c:v>0</c:v>
                </c:pt>
                <c:pt idx="7936">
                  <c:v>6.637500000000001E-3</c:v>
                </c:pt>
                <c:pt idx="7937">
                  <c:v>0</c:v>
                </c:pt>
                <c:pt idx="7938">
                  <c:v>0</c:v>
                </c:pt>
                <c:pt idx="7939">
                  <c:v>0</c:v>
                </c:pt>
                <c:pt idx="7940">
                  <c:v>0</c:v>
                </c:pt>
                <c:pt idx="7941">
                  <c:v>0</c:v>
                </c:pt>
                <c:pt idx="7942">
                  <c:v>0</c:v>
                </c:pt>
                <c:pt idx="7943">
                  <c:v>1.9912500000000031E-2</c:v>
                </c:pt>
                <c:pt idx="7944">
                  <c:v>6.637500000000001E-3</c:v>
                </c:pt>
                <c:pt idx="7945">
                  <c:v>6.637500000000001E-3</c:v>
                </c:pt>
                <c:pt idx="7946">
                  <c:v>0</c:v>
                </c:pt>
                <c:pt idx="7947">
                  <c:v>0</c:v>
                </c:pt>
                <c:pt idx="7948">
                  <c:v>0</c:v>
                </c:pt>
                <c:pt idx="7949">
                  <c:v>0</c:v>
                </c:pt>
                <c:pt idx="7950">
                  <c:v>0</c:v>
                </c:pt>
                <c:pt idx="7951">
                  <c:v>0</c:v>
                </c:pt>
                <c:pt idx="7952">
                  <c:v>0</c:v>
                </c:pt>
                <c:pt idx="7953">
                  <c:v>6.637500000000001E-3</c:v>
                </c:pt>
                <c:pt idx="7954">
                  <c:v>0</c:v>
                </c:pt>
                <c:pt idx="7955">
                  <c:v>6.637500000000001E-3</c:v>
                </c:pt>
                <c:pt idx="7956">
                  <c:v>0</c:v>
                </c:pt>
                <c:pt idx="7957">
                  <c:v>0</c:v>
                </c:pt>
                <c:pt idx="7958">
                  <c:v>0</c:v>
                </c:pt>
                <c:pt idx="7959">
                  <c:v>0</c:v>
                </c:pt>
                <c:pt idx="7960">
                  <c:v>0</c:v>
                </c:pt>
                <c:pt idx="7961">
                  <c:v>6.637500000000001E-3</c:v>
                </c:pt>
                <c:pt idx="7962">
                  <c:v>0</c:v>
                </c:pt>
                <c:pt idx="7963">
                  <c:v>0</c:v>
                </c:pt>
                <c:pt idx="7964">
                  <c:v>0</c:v>
                </c:pt>
                <c:pt idx="7965">
                  <c:v>0</c:v>
                </c:pt>
                <c:pt idx="7966">
                  <c:v>6.637500000000001E-3</c:v>
                </c:pt>
                <c:pt idx="7967">
                  <c:v>0</c:v>
                </c:pt>
                <c:pt idx="7968">
                  <c:v>0</c:v>
                </c:pt>
                <c:pt idx="7969">
                  <c:v>0</c:v>
                </c:pt>
                <c:pt idx="7970">
                  <c:v>0</c:v>
                </c:pt>
                <c:pt idx="7971">
                  <c:v>0</c:v>
                </c:pt>
                <c:pt idx="7972">
                  <c:v>6.637500000000001E-3</c:v>
                </c:pt>
                <c:pt idx="7973">
                  <c:v>0</c:v>
                </c:pt>
                <c:pt idx="7974">
                  <c:v>6.637500000000001E-3</c:v>
                </c:pt>
                <c:pt idx="7975">
                  <c:v>0</c:v>
                </c:pt>
                <c:pt idx="7976">
                  <c:v>0</c:v>
                </c:pt>
                <c:pt idx="7977">
                  <c:v>0</c:v>
                </c:pt>
                <c:pt idx="7978">
                  <c:v>0</c:v>
                </c:pt>
                <c:pt idx="7979">
                  <c:v>0</c:v>
                </c:pt>
                <c:pt idx="7980">
                  <c:v>0</c:v>
                </c:pt>
                <c:pt idx="7981">
                  <c:v>0</c:v>
                </c:pt>
                <c:pt idx="7982">
                  <c:v>0</c:v>
                </c:pt>
                <c:pt idx="7983">
                  <c:v>0</c:v>
                </c:pt>
                <c:pt idx="7984">
                  <c:v>0</c:v>
                </c:pt>
                <c:pt idx="7985">
                  <c:v>0</c:v>
                </c:pt>
                <c:pt idx="7986">
                  <c:v>0</c:v>
                </c:pt>
                <c:pt idx="7987">
                  <c:v>0</c:v>
                </c:pt>
                <c:pt idx="7988">
                  <c:v>0</c:v>
                </c:pt>
                <c:pt idx="7989">
                  <c:v>0</c:v>
                </c:pt>
                <c:pt idx="7990">
                  <c:v>0</c:v>
                </c:pt>
                <c:pt idx="7991">
                  <c:v>0</c:v>
                </c:pt>
                <c:pt idx="7992">
                  <c:v>0</c:v>
                </c:pt>
                <c:pt idx="7993">
                  <c:v>0</c:v>
                </c:pt>
                <c:pt idx="7994">
                  <c:v>0</c:v>
                </c:pt>
                <c:pt idx="7995">
                  <c:v>0</c:v>
                </c:pt>
                <c:pt idx="7996">
                  <c:v>0</c:v>
                </c:pt>
                <c:pt idx="7997">
                  <c:v>0</c:v>
                </c:pt>
                <c:pt idx="7998">
                  <c:v>0</c:v>
                </c:pt>
                <c:pt idx="7999">
                  <c:v>0</c:v>
                </c:pt>
                <c:pt idx="8000">
                  <c:v>0</c:v>
                </c:pt>
                <c:pt idx="8001">
                  <c:v>0</c:v>
                </c:pt>
                <c:pt idx="8002">
                  <c:v>0</c:v>
                </c:pt>
                <c:pt idx="8003">
                  <c:v>0</c:v>
                </c:pt>
                <c:pt idx="8004">
                  <c:v>0</c:v>
                </c:pt>
                <c:pt idx="8005">
                  <c:v>0</c:v>
                </c:pt>
                <c:pt idx="8006">
                  <c:v>0</c:v>
                </c:pt>
                <c:pt idx="8007">
                  <c:v>0</c:v>
                </c:pt>
                <c:pt idx="8008">
                  <c:v>0</c:v>
                </c:pt>
                <c:pt idx="8009">
                  <c:v>0</c:v>
                </c:pt>
                <c:pt idx="8010">
                  <c:v>0</c:v>
                </c:pt>
                <c:pt idx="8011">
                  <c:v>0</c:v>
                </c:pt>
                <c:pt idx="8012">
                  <c:v>0</c:v>
                </c:pt>
                <c:pt idx="8013">
                  <c:v>0</c:v>
                </c:pt>
                <c:pt idx="8014">
                  <c:v>0</c:v>
                </c:pt>
                <c:pt idx="8015">
                  <c:v>0</c:v>
                </c:pt>
                <c:pt idx="8016">
                  <c:v>0</c:v>
                </c:pt>
                <c:pt idx="8017">
                  <c:v>0</c:v>
                </c:pt>
                <c:pt idx="8018">
                  <c:v>0</c:v>
                </c:pt>
                <c:pt idx="8019">
                  <c:v>0</c:v>
                </c:pt>
                <c:pt idx="8020">
                  <c:v>0</c:v>
                </c:pt>
                <c:pt idx="8021">
                  <c:v>0</c:v>
                </c:pt>
                <c:pt idx="8022">
                  <c:v>0</c:v>
                </c:pt>
                <c:pt idx="8023">
                  <c:v>0</c:v>
                </c:pt>
                <c:pt idx="8024">
                  <c:v>0</c:v>
                </c:pt>
                <c:pt idx="8025">
                  <c:v>0</c:v>
                </c:pt>
                <c:pt idx="8026">
                  <c:v>0</c:v>
                </c:pt>
                <c:pt idx="8027">
                  <c:v>0</c:v>
                </c:pt>
                <c:pt idx="8028">
                  <c:v>0</c:v>
                </c:pt>
                <c:pt idx="8029">
                  <c:v>0</c:v>
                </c:pt>
                <c:pt idx="8030">
                  <c:v>0</c:v>
                </c:pt>
                <c:pt idx="8031">
                  <c:v>0</c:v>
                </c:pt>
                <c:pt idx="8032">
                  <c:v>0</c:v>
                </c:pt>
                <c:pt idx="8033">
                  <c:v>0</c:v>
                </c:pt>
                <c:pt idx="8034">
                  <c:v>0</c:v>
                </c:pt>
                <c:pt idx="8035">
                  <c:v>0</c:v>
                </c:pt>
                <c:pt idx="8036">
                  <c:v>0</c:v>
                </c:pt>
                <c:pt idx="8037">
                  <c:v>6.637500000000001E-3</c:v>
                </c:pt>
                <c:pt idx="8038">
                  <c:v>0</c:v>
                </c:pt>
                <c:pt idx="8039">
                  <c:v>6.637500000000001E-3</c:v>
                </c:pt>
                <c:pt idx="8040">
                  <c:v>0</c:v>
                </c:pt>
                <c:pt idx="8041">
                  <c:v>0</c:v>
                </c:pt>
                <c:pt idx="8042">
                  <c:v>0</c:v>
                </c:pt>
                <c:pt idx="8043">
                  <c:v>0</c:v>
                </c:pt>
                <c:pt idx="8044">
                  <c:v>0</c:v>
                </c:pt>
                <c:pt idx="8045">
                  <c:v>0</c:v>
                </c:pt>
                <c:pt idx="8046">
                  <c:v>0</c:v>
                </c:pt>
                <c:pt idx="8047">
                  <c:v>6.637500000000001E-3</c:v>
                </c:pt>
                <c:pt idx="8048">
                  <c:v>0</c:v>
                </c:pt>
                <c:pt idx="8049">
                  <c:v>0</c:v>
                </c:pt>
                <c:pt idx="8050">
                  <c:v>0</c:v>
                </c:pt>
                <c:pt idx="8051">
                  <c:v>0</c:v>
                </c:pt>
                <c:pt idx="8052">
                  <c:v>0</c:v>
                </c:pt>
                <c:pt idx="8053">
                  <c:v>6.637500000000001E-3</c:v>
                </c:pt>
                <c:pt idx="8054">
                  <c:v>6.637500000000001E-3</c:v>
                </c:pt>
                <c:pt idx="8055">
                  <c:v>1.3275000000000002E-2</c:v>
                </c:pt>
                <c:pt idx="8056">
                  <c:v>2.6550000000000004E-2</c:v>
                </c:pt>
                <c:pt idx="8057">
                  <c:v>3.3187500000000002E-2</c:v>
                </c:pt>
                <c:pt idx="8058">
                  <c:v>5.9737500000000124E-2</c:v>
                </c:pt>
                <c:pt idx="8059">
                  <c:v>3.3187500000000002E-2</c:v>
                </c:pt>
                <c:pt idx="8060">
                  <c:v>0.10620000000000011</c:v>
                </c:pt>
                <c:pt idx="8061">
                  <c:v>0.15930000000000022</c:v>
                </c:pt>
                <c:pt idx="8062">
                  <c:v>5.9737500000000124E-2</c:v>
                </c:pt>
                <c:pt idx="8063">
                  <c:v>7.3012500000000119E-2</c:v>
                </c:pt>
                <c:pt idx="8064">
                  <c:v>2.6550000000000004E-2</c:v>
                </c:pt>
                <c:pt idx="8065">
                  <c:v>1.9912500000000031E-2</c:v>
                </c:pt>
                <c:pt idx="8066">
                  <c:v>1.3275000000000002E-2</c:v>
                </c:pt>
                <c:pt idx="8067">
                  <c:v>1.3275000000000002E-2</c:v>
                </c:pt>
                <c:pt idx="8068">
                  <c:v>6.637500000000001E-3</c:v>
                </c:pt>
                <c:pt idx="8069">
                  <c:v>2.6550000000000004E-2</c:v>
                </c:pt>
                <c:pt idx="8070">
                  <c:v>2.6550000000000004E-2</c:v>
                </c:pt>
                <c:pt idx="8071">
                  <c:v>1.3275000000000002E-2</c:v>
                </c:pt>
                <c:pt idx="8072">
                  <c:v>1.3275000000000002E-2</c:v>
                </c:pt>
                <c:pt idx="8073">
                  <c:v>1.3275000000000002E-2</c:v>
                </c:pt>
                <c:pt idx="8074">
                  <c:v>1.3275000000000002E-2</c:v>
                </c:pt>
                <c:pt idx="8075">
                  <c:v>1.3275000000000002E-2</c:v>
                </c:pt>
                <c:pt idx="8076">
                  <c:v>1.9912500000000031E-2</c:v>
                </c:pt>
                <c:pt idx="8077">
                  <c:v>6.637500000000001E-3</c:v>
                </c:pt>
                <c:pt idx="8078">
                  <c:v>0</c:v>
                </c:pt>
                <c:pt idx="8079">
                  <c:v>6.637500000000001E-3</c:v>
                </c:pt>
                <c:pt idx="8080">
                  <c:v>0</c:v>
                </c:pt>
                <c:pt idx="8081">
                  <c:v>0</c:v>
                </c:pt>
                <c:pt idx="8082">
                  <c:v>0</c:v>
                </c:pt>
                <c:pt idx="8083">
                  <c:v>0</c:v>
                </c:pt>
                <c:pt idx="8084">
                  <c:v>0</c:v>
                </c:pt>
                <c:pt idx="8085">
                  <c:v>0</c:v>
                </c:pt>
                <c:pt idx="8086">
                  <c:v>0</c:v>
                </c:pt>
                <c:pt idx="8087">
                  <c:v>0</c:v>
                </c:pt>
                <c:pt idx="8088">
                  <c:v>0</c:v>
                </c:pt>
                <c:pt idx="8089">
                  <c:v>0</c:v>
                </c:pt>
                <c:pt idx="8090">
                  <c:v>0</c:v>
                </c:pt>
                <c:pt idx="8091">
                  <c:v>0</c:v>
                </c:pt>
                <c:pt idx="8092">
                  <c:v>0</c:v>
                </c:pt>
                <c:pt idx="8093">
                  <c:v>0</c:v>
                </c:pt>
                <c:pt idx="8094">
                  <c:v>6.637500000000001E-3</c:v>
                </c:pt>
                <c:pt idx="8095">
                  <c:v>0</c:v>
                </c:pt>
                <c:pt idx="8096">
                  <c:v>0</c:v>
                </c:pt>
                <c:pt idx="8097">
                  <c:v>0</c:v>
                </c:pt>
                <c:pt idx="8098">
                  <c:v>0</c:v>
                </c:pt>
                <c:pt idx="8099">
                  <c:v>0</c:v>
                </c:pt>
                <c:pt idx="8100">
                  <c:v>0</c:v>
                </c:pt>
                <c:pt idx="8101">
                  <c:v>0</c:v>
                </c:pt>
                <c:pt idx="8102">
                  <c:v>1.3275000000000002E-2</c:v>
                </c:pt>
                <c:pt idx="8103">
                  <c:v>3.9824999999999999E-2</c:v>
                </c:pt>
                <c:pt idx="8104">
                  <c:v>1.3275000000000002E-2</c:v>
                </c:pt>
                <c:pt idx="8105">
                  <c:v>6.637500000000001E-3</c:v>
                </c:pt>
                <c:pt idx="8106">
                  <c:v>0</c:v>
                </c:pt>
                <c:pt idx="8107">
                  <c:v>0</c:v>
                </c:pt>
                <c:pt idx="8108">
                  <c:v>0</c:v>
                </c:pt>
                <c:pt idx="8109">
                  <c:v>0</c:v>
                </c:pt>
                <c:pt idx="8110">
                  <c:v>0</c:v>
                </c:pt>
                <c:pt idx="8111">
                  <c:v>1.9912500000000031E-2</c:v>
                </c:pt>
                <c:pt idx="8112">
                  <c:v>7.3012500000000119E-2</c:v>
                </c:pt>
                <c:pt idx="8113">
                  <c:v>4.6462500000000038E-2</c:v>
                </c:pt>
                <c:pt idx="8114">
                  <c:v>1.3275000000000002E-2</c:v>
                </c:pt>
                <c:pt idx="8115">
                  <c:v>6.637500000000001E-3</c:v>
                </c:pt>
                <c:pt idx="8116">
                  <c:v>0</c:v>
                </c:pt>
                <c:pt idx="8117">
                  <c:v>6.637500000000001E-3</c:v>
                </c:pt>
                <c:pt idx="8118">
                  <c:v>0</c:v>
                </c:pt>
                <c:pt idx="8119">
                  <c:v>0</c:v>
                </c:pt>
                <c:pt idx="8120">
                  <c:v>6.637500000000001E-3</c:v>
                </c:pt>
                <c:pt idx="8121">
                  <c:v>0</c:v>
                </c:pt>
                <c:pt idx="8122">
                  <c:v>0</c:v>
                </c:pt>
                <c:pt idx="8123">
                  <c:v>0</c:v>
                </c:pt>
                <c:pt idx="8124">
                  <c:v>0</c:v>
                </c:pt>
                <c:pt idx="8125">
                  <c:v>0</c:v>
                </c:pt>
                <c:pt idx="8126">
                  <c:v>0</c:v>
                </c:pt>
                <c:pt idx="8127">
                  <c:v>0</c:v>
                </c:pt>
                <c:pt idx="8128">
                  <c:v>0</c:v>
                </c:pt>
                <c:pt idx="8129">
                  <c:v>0</c:v>
                </c:pt>
                <c:pt idx="8130">
                  <c:v>0</c:v>
                </c:pt>
                <c:pt idx="8131">
                  <c:v>0</c:v>
                </c:pt>
                <c:pt idx="8132">
                  <c:v>0</c:v>
                </c:pt>
                <c:pt idx="8133">
                  <c:v>0</c:v>
                </c:pt>
                <c:pt idx="8134">
                  <c:v>0</c:v>
                </c:pt>
                <c:pt idx="8135">
                  <c:v>6.637500000000001E-3</c:v>
                </c:pt>
                <c:pt idx="8136">
                  <c:v>5.3100000000000008E-2</c:v>
                </c:pt>
                <c:pt idx="8137">
                  <c:v>5.9737500000000124E-2</c:v>
                </c:pt>
                <c:pt idx="8138">
                  <c:v>4.6462500000000038E-2</c:v>
                </c:pt>
                <c:pt idx="8139">
                  <c:v>0.15930000000000022</c:v>
                </c:pt>
                <c:pt idx="8140">
                  <c:v>0.35842500000000038</c:v>
                </c:pt>
                <c:pt idx="8141">
                  <c:v>0.26550000000000001</c:v>
                </c:pt>
                <c:pt idx="8142">
                  <c:v>0.19248750000000003</c:v>
                </c:pt>
                <c:pt idx="8143">
                  <c:v>0.17921250000000022</c:v>
                </c:pt>
                <c:pt idx="8144">
                  <c:v>0.15266250000000001</c:v>
                </c:pt>
                <c:pt idx="8145">
                  <c:v>0.15266250000000001</c:v>
                </c:pt>
                <c:pt idx="8146">
                  <c:v>0.18585000000000004</c:v>
                </c:pt>
                <c:pt idx="8147">
                  <c:v>1.3275000000000002E-2</c:v>
                </c:pt>
                <c:pt idx="8148">
                  <c:v>6.637500000000001E-3</c:v>
                </c:pt>
                <c:pt idx="8149">
                  <c:v>0</c:v>
                </c:pt>
                <c:pt idx="8150">
                  <c:v>0</c:v>
                </c:pt>
                <c:pt idx="8151">
                  <c:v>6.637500000000001E-3</c:v>
                </c:pt>
                <c:pt idx="8152">
                  <c:v>0</c:v>
                </c:pt>
                <c:pt idx="8153">
                  <c:v>0</c:v>
                </c:pt>
                <c:pt idx="8154">
                  <c:v>0</c:v>
                </c:pt>
                <c:pt idx="8155">
                  <c:v>0</c:v>
                </c:pt>
                <c:pt idx="8156">
                  <c:v>0</c:v>
                </c:pt>
                <c:pt idx="8157">
                  <c:v>0</c:v>
                </c:pt>
                <c:pt idx="8158">
                  <c:v>0</c:v>
                </c:pt>
                <c:pt idx="8159">
                  <c:v>0</c:v>
                </c:pt>
                <c:pt idx="8160">
                  <c:v>0</c:v>
                </c:pt>
                <c:pt idx="8161">
                  <c:v>0</c:v>
                </c:pt>
                <c:pt idx="8162">
                  <c:v>6.637500000000001E-3</c:v>
                </c:pt>
                <c:pt idx="8163">
                  <c:v>0</c:v>
                </c:pt>
                <c:pt idx="8164">
                  <c:v>0</c:v>
                </c:pt>
                <c:pt idx="8165">
                  <c:v>0</c:v>
                </c:pt>
                <c:pt idx="8166">
                  <c:v>0</c:v>
                </c:pt>
                <c:pt idx="8167">
                  <c:v>0</c:v>
                </c:pt>
                <c:pt idx="8168">
                  <c:v>0</c:v>
                </c:pt>
                <c:pt idx="8169">
                  <c:v>0</c:v>
                </c:pt>
                <c:pt idx="8170">
                  <c:v>0</c:v>
                </c:pt>
                <c:pt idx="8171">
                  <c:v>0</c:v>
                </c:pt>
                <c:pt idx="8172">
                  <c:v>0</c:v>
                </c:pt>
                <c:pt idx="8173">
                  <c:v>0</c:v>
                </c:pt>
                <c:pt idx="8174">
                  <c:v>0</c:v>
                </c:pt>
                <c:pt idx="8175">
                  <c:v>0</c:v>
                </c:pt>
                <c:pt idx="8176">
                  <c:v>0</c:v>
                </c:pt>
                <c:pt idx="8177">
                  <c:v>0</c:v>
                </c:pt>
                <c:pt idx="8178">
                  <c:v>0</c:v>
                </c:pt>
                <c:pt idx="8179">
                  <c:v>0</c:v>
                </c:pt>
                <c:pt idx="8180">
                  <c:v>0</c:v>
                </c:pt>
                <c:pt idx="8181">
                  <c:v>0</c:v>
                </c:pt>
                <c:pt idx="8182">
                  <c:v>0</c:v>
                </c:pt>
                <c:pt idx="8183">
                  <c:v>6.637500000000001E-3</c:v>
                </c:pt>
                <c:pt idx="8184">
                  <c:v>1.9912500000000031E-2</c:v>
                </c:pt>
                <c:pt idx="8185">
                  <c:v>1.9912500000000031E-2</c:v>
                </c:pt>
                <c:pt idx="8186">
                  <c:v>1.3275000000000002E-2</c:v>
                </c:pt>
                <c:pt idx="8187">
                  <c:v>3.3187500000000002E-2</c:v>
                </c:pt>
                <c:pt idx="8188">
                  <c:v>3.3187500000000002E-2</c:v>
                </c:pt>
                <c:pt idx="8189">
                  <c:v>1.3275000000000002E-2</c:v>
                </c:pt>
                <c:pt idx="8190">
                  <c:v>1.3275000000000002E-2</c:v>
                </c:pt>
                <c:pt idx="8191">
                  <c:v>6.637500000000001E-3</c:v>
                </c:pt>
                <c:pt idx="8192">
                  <c:v>0</c:v>
                </c:pt>
                <c:pt idx="8193">
                  <c:v>0</c:v>
                </c:pt>
                <c:pt idx="8194">
                  <c:v>0</c:v>
                </c:pt>
                <c:pt idx="8195">
                  <c:v>0</c:v>
                </c:pt>
                <c:pt idx="8196">
                  <c:v>0</c:v>
                </c:pt>
                <c:pt idx="8197">
                  <c:v>0</c:v>
                </c:pt>
                <c:pt idx="8198">
                  <c:v>6.637500000000001E-3</c:v>
                </c:pt>
                <c:pt idx="8199">
                  <c:v>0</c:v>
                </c:pt>
                <c:pt idx="8200">
                  <c:v>0</c:v>
                </c:pt>
                <c:pt idx="8201">
                  <c:v>0</c:v>
                </c:pt>
                <c:pt idx="8202">
                  <c:v>0</c:v>
                </c:pt>
                <c:pt idx="8203">
                  <c:v>0</c:v>
                </c:pt>
                <c:pt idx="8204">
                  <c:v>0</c:v>
                </c:pt>
                <c:pt idx="8205">
                  <c:v>0</c:v>
                </c:pt>
                <c:pt idx="8206">
                  <c:v>0</c:v>
                </c:pt>
                <c:pt idx="8207">
                  <c:v>0</c:v>
                </c:pt>
                <c:pt idx="8208">
                  <c:v>6.637500000000001E-3</c:v>
                </c:pt>
                <c:pt idx="8209">
                  <c:v>6.637500000000001E-3</c:v>
                </c:pt>
                <c:pt idx="8210">
                  <c:v>0</c:v>
                </c:pt>
                <c:pt idx="8211">
                  <c:v>0</c:v>
                </c:pt>
                <c:pt idx="8212">
                  <c:v>6.637500000000001E-3</c:v>
                </c:pt>
                <c:pt idx="8213">
                  <c:v>0</c:v>
                </c:pt>
                <c:pt idx="8214">
                  <c:v>0</c:v>
                </c:pt>
                <c:pt idx="8215">
                  <c:v>0</c:v>
                </c:pt>
                <c:pt idx="8216">
                  <c:v>0</c:v>
                </c:pt>
                <c:pt idx="8217">
                  <c:v>6.637500000000001E-3</c:v>
                </c:pt>
                <c:pt idx="8218">
                  <c:v>0</c:v>
                </c:pt>
                <c:pt idx="8219">
                  <c:v>0</c:v>
                </c:pt>
                <c:pt idx="8220">
                  <c:v>0</c:v>
                </c:pt>
                <c:pt idx="8221">
                  <c:v>0</c:v>
                </c:pt>
                <c:pt idx="8222">
                  <c:v>0</c:v>
                </c:pt>
                <c:pt idx="8223">
                  <c:v>0</c:v>
                </c:pt>
                <c:pt idx="8224">
                  <c:v>0</c:v>
                </c:pt>
                <c:pt idx="8225">
                  <c:v>0</c:v>
                </c:pt>
                <c:pt idx="8226">
                  <c:v>0</c:v>
                </c:pt>
                <c:pt idx="8227">
                  <c:v>6.637500000000001E-3</c:v>
                </c:pt>
                <c:pt idx="8228">
                  <c:v>0</c:v>
                </c:pt>
                <c:pt idx="8229">
                  <c:v>0</c:v>
                </c:pt>
                <c:pt idx="8230">
                  <c:v>0</c:v>
                </c:pt>
                <c:pt idx="8231">
                  <c:v>0</c:v>
                </c:pt>
                <c:pt idx="8232">
                  <c:v>0</c:v>
                </c:pt>
                <c:pt idx="8233">
                  <c:v>0</c:v>
                </c:pt>
                <c:pt idx="8234">
                  <c:v>0</c:v>
                </c:pt>
                <c:pt idx="8235">
                  <c:v>0</c:v>
                </c:pt>
                <c:pt idx="8236">
                  <c:v>0</c:v>
                </c:pt>
                <c:pt idx="8237">
                  <c:v>0</c:v>
                </c:pt>
                <c:pt idx="8238">
                  <c:v>6.637500000000001E-3</c:v>
                </c:pt>
                <c:pt idx="8239">
                  <c:v>1.9912500000000031E-2</c:v>
                </c:pt>
                <c:pt idx="8240">
                  <c:v>3.3187500000000002E-2</c:v>
                </c:pt>
                <c:pt idx="8241">
                  <c:v>6.637500000000001E-3</c:v>
                </c:pt>
                <c:pt idx="8242">
                  <c:v>6.637500000000001E-3</c:v>
                </c:pt>
                <c:pt idx="8243">
                  <c:v>6.637500000000001E-3</c:v>
                </c:pt>
                <c:pt idx="8244">
                  <c:v>0</c:v>
                </c:pt>
                <c:pt idx="8245">
                  <c:v>0</c:v>
                </c:pt>
                <c:pt idx="8246">
                  <c:v>6.637500000000001E-3</c:v>
                </c:pt>
                <c:pt idx="8247">
                  <c:v>0</c:v>
                </c:pt>
                <c:pt idx="8248">
                  <c:v>0</c:v>
                </c:pt>
                <c:pt idx="8249">
                  <c:v>0</c:v>
                </c:pt>
                <c:pt idx="8250">
                  <c:v>0</c:v>
                </c:pt>
                <c:pt idx="8251">
                  <c:v>0</c:v>
                </c:pt>
                <c:pt idx="8252">
                  <c:v>0</c:v>
                </c:pt>
                <c:pt idx="8253">
                  <c:v>0</c:v>
                </c:pt>
                <c:pt idx="8254">
                  <c:v>0</c:v>
                </c:pt>
                <c:pt idx="8255">
                  <c:v>0</c:v>
                </c:pt>
                <c:pt idx="8256">
                  <c:v>0</c:v>
                </c:pt>
                <c:pt idx="8257">
                  <c:v>0</c:v>
                </c:pt>
                <c:pt idx="8258">
                  <c:v>0</c:v>
                </c:pt>
                <c:pt idx="8259">
                  <c:v>6.637500000000001E-3</c:v>
                </c:pt>
                <c:pt idx="8260">
                  <c:v>0</c:v>
                </c:pt>
                <c:pt idx="8261">
                  <c:v>0</c:v>
                </c:pt>
                <c:pt idx="8262">
                  <c:v>0</c:v>
                </c:pt>
                <c:pt idx="8263">
                  <c:v>0</c:v>
                </c:pt>
                <c:pt idx="8264">
                  <c:v>0</c:v>
                </c:pt>
                <c:pt idx="8265">
                  <c:v>0</c:v>
                </c:pt>
                <c:pt idx="8266">
                  <c:v>0</c:v>
                </c:pt>
                <c:pt idx="8267">
                  <c:v>0</c:v>
                </c:pt>
                <c:pt idx="8268">
                  <c:v>0</c:v>
                </c:pt>
                <c:pt idx="8269">
                  <c:v>0</c:v>
                </c:pt>
                <c:pt idx="8270">
                  <c:v>0</c:v>
                </c:pt>
                <c:pt idx="8271">
                  <c:v>6.637500000000001E-3</c:v>
                </c:pt>
                <c:pt idx="8272">
                  <c:v>1.3275000000000002E-2</c:v>
                </c:pt>
                <c:pt idx="8273">
                  <c:v>3.9824999999999999E-2</c:v>
                </c:pt>
                <c:pt idx="8274">
                  <c:v>5.3100000000000008E-2</c:v>
                </c:pt>
                <c:pt idx="8275">
                  <c:v>3.3187500000000002E-2</c:v>
                </c:pt>
                <c:pt idx="8276">
                  <c:v>6.637500000000001E-3</c:v>
                </c:pt>
                <c:pt idx="8277">
                  <c:v>5.3100000000000008E-2</c:v>
                </c:pt>
                <c:pt idx="8278">
                  <c:v>1.9912500000000031E-2</c:v>
                </c:pt>
                <c:pt idx="8279">
                  <c:v>6.637500000000001E-3</c:v>
                </c:pt>
                <c:pt idx="8280">
                  <c:v>0</c:v>
                </c:pt>
                <c:pt idx="8281">
                  <c:v>6.637500000000001E-3</c:v>
                </c:pt>
                <c:pt idx="8282">
                  <c:v>0</c:v>
                </c:pt>
                <c:pt idx="8283">
                  <c:v>0</c:v>
                </c:pt>
                <c:pt idx="8284">
                  <c:v>0</c:v>
                </c:pt>
                <c:pt idx="8285">
                  <c:v>0</c:v>
                </c:pt>
                <c:pt idx="8286">
                  <c:v>6.637500000000001E-3</c:v>
                </c:pt>
                <c:pt idx="8287">
                  <c:v>0</c:v>
                </c:pt>
                <c:pt idx="8288">
                  <c:v>0</c:v>
                </c:pt>
                <c:pt idx="8289">
                  <c:v>0</c:v>
                </c:pt>
                <c:pt idx="8290">
                  <c:v>6.637500000000001E-3</c:v>
                </c:pt>
                <c:pt idx="8291">
                  <c:v>0</c:v>
                </c:pt>
                <c:pt idx="8292">
                  <c:v>0</c:v>
                </c:pt>
                <c:pt idx="8293">
                  <c:v>0</c:v>
                </c:pt>
                <c:pt idx="8294">
                  <c:v>0</c:v>
                </c:pt>
                <c:pt idx="8295">
                  <c:v>0</c:v>
                </c:pt>
                <c:pt idx="8296">
                  <c:v>6.637500000000001E-3</c:v>
                </c:pt>
                <c:pt idx="8297">
                  <c:v>0</c:v>
                </c:pt>
                <c:pt idx="8298">
                  <c:v>0</c:v>
                </c:pt>
                <c:pt idx="8299">
                  <c:v>0</c:v>
                </c:pt>
                <c:pt idx="8300">
                  <c:v>0</c:v>
                </c:pt>
                <c:pt idx="8301">
                  <c:v>0</c:v>
                </c:pt>
                <c:pt idx="8302">
                  <c:v>0</c:v>
                </c:pt>
                <c:pt idx="8303">
                  <c:v>0</c:v>
                </c:pt>
                <c:pt idx="8304">
                  <c:v>6.637500000000001E-3</c:v>
                </c:pt>
                <c:pt idx="8305">
                  <c:v>0</c:v>
                </c:pt>
                <c:pt idx="8306">
                  <c:v>0</c:v>
                </c:pt>
                <c:pt idx="8307">
                  <c:v>0</c:v>
                </c:pt>
                <c:pt idx="8308">
                  <c:v>0</c:v>
                </c:pt>
                <c:pt idx="8309">
                  <c:v>6.637500000000001E-3</c:v>
                </c:pt>
                <c:pt idx="8310">
                  <c:v>0</c:v>
                </c:pt>
                <c:pt idx="8311">
                  <c:v>6.637500000000001E-3</c:v>
                </c:pt>
                <c:pt idx="8312">
                  <c:v>0</c:v>
                </c:pt>
                <c:pt idx="8313">
                  <c:v>0</c:v>
                </c:pt>
                <c:pt idx="8314">
                  <c:v>6.637500000000001E-3</c:v>
                </c:pt>
                <c:pt idx="8315">
                  <c:v>0</c:v>
                </c:pt>
                <c:pt idx="8316">
                  <c:v>0</c:v>
                </c:pt>
                <c:pt idx="8317">
                  <c:v>0</c:v>
                </c:pt>
                <c:pt idx="8318">
                  <c:v>0</c:v>
                </c:pt>
                <c:pt idx="8319">
                  <c:v>0</c:v>
                </c:pt>
                <c:pt idx="8320">
                  <c:v>6.637500000000001E-3</c:v>
                </c:pt>
                <c:pt idx="8321">
                  <c:v>0</c:v>
                </c:pt>
                <c:pt idx="8322">
                  <c:v>0</c:v>
                </c:pt>
                <c:pt idx="8323">
                  <c:v>0</c:v>
                </c:pt>
                <c:pt idx="8324">
                  <c:v>6.637500000000001E-3</c:v>
                </c:pt>
                <c:pt idx="8325">
                  <c:v>6.637500000000001E-3</c:v>
                </c:pt>
                <c:pt idx="8326">
                  <c:v>0</c:v>
                </c:pt>
                <c:pt idx="8327">
                  <c:v>0</c:v>
                </c:pt>
                <c:pt idx="8328">
                  <c:v>6.637500000000001E-3</c:v>
                </c:pt>
                <c:pt idx="8329">
                  <c:v>0</c:v>
                </c:pt>
                <c:pt idx="8330">
                  <c:v>0</c:v>
                </c:pt>
                <c:pt idx="8331">
                  <c:v>0</c:v>
                </c:pt>
                <c:pt idx="8332">
                  <c:v>0</c:v>
                </c:pt>
                <c:pt idx="8333">
                  <c:v>6.637500000000001E-3</c:v>
                </c:pt>
                <c:pt idx="8334">
                  <c:v>0</c:v>
                </c:pt>
                <c:pt idx="8335">
                  <c:v>6.637500000000001E-3</c:v>
                </c:pt>
                <c:pt idx="8336">
                  <c:v>0</c:v>
                </c:pt>
                <c:pt idx="8337">
                  <c:v>6.637500000000001E-3</c:v>
                </c:pt>
                <c:pt idx="8338">
                  <c:v>0</c:v>
                </c:pt>
                <c:pt idx="8339">
                  <c:v>0</c:v>
                </c:pt>
                <c:pt idx="8340">
                  <c:v>6.637500000000001E-3</c:v>
                </c:pt>
                <c:pt idx="8341">
                  <c:v>0</c:v>
                </c:pt>
                <c:pt idx="8342">
                  <c:v>0</c:v>
                </c:pt>
                <c:pt idx="8343">
                  <c:v>0</c:v>
                </c:pt>
                <c:pt idx="8344">
                  <c:v>6.637500000000001E-3</c:v>
                </c:pt>
                <c:pt idx="8345">
                  <c:v>0</c:v>
                </c:pt>
                <c:pt idx="8346">
                  <c:v>0</c:v>
                </c:pt>
                <c:pt idx="8347">
                  <c:v>0</c:v>
                </c:pt>
                <c:pt idx="8348">
                  <c:v>6.637500000000001E-3</c:v>
                </c:pt>
                <c:pt idx="8349">
                  <c:v>0</c:v>
                </c:pt>
                <c:pt idx="8350">
                  <c:v>0</c:v>
                </c:pt>
                <c:pt idx="8351">
                  <c:v>6.637500000000001E-3</c:v>
                </c:pt>
                <c:pt idx="8352">
                  <c:v>0</c:v>
                </c:pt>
                <c:pt idx="8353">
                  <c:v>0</c:v>
                </c:pt>
                <c:pt idx="8354">
                  <c:v>0</c:v>
                </c:pt>
                <c:pt idx="8355">
                  <c:v>0</c:v>
                </c:pt>
                <c:pt idx="8356">
                  <c:v>6.637500000000001E-3</c:v>
                </c:pt>
                <c:pt idx="8357">
                  <c:v>0</c:v>
                </c:pt>
                <c:pt idx="8358">
                  <c:v>6.637500000000001E-3</c:v>
                </c:pt>
                <c:pt idx="8359">
                  <c:v>6.637500000000001E-3</c:v>
                </c:pt>
                <c:pt idx="8360">
                  <c:v>0</c:v>
                </c:pt>
                <c:pt idx="8361">
                  <c:v>1.3275000000000002E-2</c:v>
                </c:pt>
                <c:pt idx="8362">
                  <c:v>0</c:v>
                </c:pt>
                <c:pt idx="8363">
                  <c:v>0</c:v>
                </c:pt>
                <c:pt idx="8364">
                  <c:v>0</c:v>
                </c:pt>
                <c:pt idx="8365">
                  <c:v>6.637500000000001E-3</c:v>
                </c:pt>
                <c:pt idx="8366">
                  <c:v>0</c:v>
                </c:pt>
                <c:pt idx="8367">
                  <c:v>0</c:v>
                </c:pt>
                <c:pt idx="8368">
                  <c:v>0</c:v>
                </c:pt>
                <c:pt idx="8369">
                  <c:v>6.637500000000001E-3</c:v>
                </c:pt>
                <c:pt idx="8370">
                  <c:v>0</c:v>
                </c:pt>
                <c:pt idx="8371">
                  <c:v>0</c:v>
                </c:pt>
                <c:pt idx="8372">
                  <c:v>6.637500000000001E-3</c:v>
                </c:pt>
                <c:pt idx="8373">
                  <c:v>0</c:v>
                </c:pt>
                <c:pt idx="8374">
                  <c:v>6.637500000000001E-3</c:v>
                </c:pt>
                <c:pt idx="8375">
                  <c:v>0</c:v>
                </c:pt>
                <c:pt idx="8376">
                  <c:v>0</c:v>
                </c:pt>
                <c:pt idx="8377">
                  <c:v>0</c:v>
                </c:pt>
                <c:pt idx="8378">
                  <c:v>0</c:v>
                </c:pt>
                <c:pt idx="8379">
                  <c:v>0</c:v>
                </c:pt>
                <c:pt idx="8380">
                  <c:v>6.637500000000001E-3</c:v>
                </c:pt>
                <c:pt idx="8381">
                  <c:v>0</c:v>
                </c:pt>
                <c:pt idx="8382">
                  <c:v>0</c:v>
                </c:pt>
                <c:pt idx="8383">
                  <c:v>1.3275000000000002E-2</c:v>
                </c:pt>
                <c:pt idx="8384">
                  <c:v>0</c:v>
                </c:pt>
                <c:pt idx="8385">
                  <c:v>6.637500000000001E-3</c:v>
                </c:pt>
                <c:pt idx="8386">
                  <c:v>0</c:v>
                </c:pt>
                <c:pt idx="8387">
                  <c:v>6.637500000000001E-3</c:v>
                </c:pt>
                <c:pt idx="8388">
                  <c:v>6.637500000000001E-3</c:v>
                </c:pt>
                <c:pt idx="8389">
                  <c:v>1.3275000000000002E-2</c:v>
                </c:pt>
                <c:pt idx="8390">
                  <c:v>6.637500000000001E-3</c:v>
                </c:pt>
                <c:pt idx="8391">
                  <c:v>0</c:v>
                </c:pt>
                <c:pt idx="8392">
                  <c:v>6.637500000000001E-3</c:v>
                </c:pt>
                <c:pt idx="8393">
                  <c:v>0</c:v>
                </c:pt>
                <c:pt idx="8394">
                  <c:v>6.637500000000001E-3</c:v>
                </c:pt>
                <c:pt idx="8395">
                  <c:v>0</c:v>
                </c:pt>
                <c:pt idx="8396">
                  <c:v>0</c:v>
                </c:pt>
                <c:pt idx="8397">
                  <c:v>0</c:v>
                </c:pt>
                <c:pt idx="8398">
                  <c:v>6.637500000000001E-3</c:v>
                </c:pt>
                <c:pt idx="8399">
                  <c:v>0</c:v>
                </c:pt>
                <c:pt idx="8400">
                  <c:v>0</c:v>
                </c:pt>
                <c:pt idx="8401">
                  <c:v>0</c:v>
                </c:pt>
                <c:pt idx="8402">
                  <c:v>0</c:v>
                </c:pt>
                <c:pt idx="8403">
                  <c:v>0</c:v>
                </c:pt>
                <c:pt idx="8404">
                  <c:v>0</c:v>
                </c:pt>
                <c:pt idx="8405">
                  <c:v>0</c:v>
                </c:pt>
                <c:pt idx="8406">
                  <c:v>0</c:v>
                </c:pt>
                <c:pt idx="8407">
                  <c:v>0</c:v>
                </c:pt>
                <c:pt idx="8408">
                  <c:v>0</c:v>
                </c:pt>
                <c:pt idx="8409">
                  <c:v>0</c:v>
                </c:pt>
                <c:pt idx="8410">
                  <c:v>6.637500000000001E-3</c:v>
                </c:pt>
                <c:pt idx="8411">
                  <c:v>0</c:v>
                </c:pt>
                <c:pt idx="8412">
                  <c:v>0</c:v>
                </c:pt>
                <c:pt idx="8413">
                  <c:v>0</c:v>
                </c:pt>
                <c:pt idx="8414">
                  <c:v>0</c:v>
                </c:pt>
                <c:pt idx="8415">
                  <c:v>0</c:v>
                </c:pt>
                <c:pt idx="8416">
                  <c:v>0</c:v>
                </c:pt>
                <c:pt idx="8417">
                  <c:v>0</c:v>
                </c:pt>
                <c:pt idx="8418">
                  <c:v>0</c:v>
                </c:pt>
                <c:pt idx="8419">
                  <c:v>0</c:v>
                </c:pt>
                <c:pt idx="8420">
                  <c:v>0</c:v>
                </c:pt>
                <c:pt idx="8421">
                  <c:v>0</c:v>
                </c:pt>
                <c:pt idx="8422">
                  <c:v>0</c:v>
                </c:pt>
                <c:pt idx="8423">
                  <c:v>0</c:v>
                </c:pt>
                <c:pt idx="8424">
                  <c:v>0</c:v>
                </c:pt>
                <c:pt idx="8425">
                  <c:v>0</c:v>
                </c:pt>
                <c:pt idx="8426">
                  <c:v>0</c:v>
                </c:pt>
                <c:pt idx="8427">
                  <c:v>0</c:v>
                </c:pt>
                <c:pt idx="8428">
                  <c:v>0</c:v>
                </c:pt>
                <c:pt idx="8429">
                  <c:v>0</c:v>
                </c:pt>
                <c:pt idx="8430">
                  <c:v>0</c:v>
                </c:pt>
                <c:pt idx="8431">
                  <c:v>0</c:v>
                </c:pt>
                <c:pt idx="8432">
                  <c:v>0</c:v>
                </c:pt>
                <c:pt idx="8433">
                  <c:v>0</c:v>
                </c:pt>
                <c:pt idx="8434">
                  <c:v>0</c:v>
                </c:pt>
                <c:pt idx="8435">
                  <c:v>0</c:v>
                </c:pt>
                <c:pt idx="8436">
                  <c:v>0</c:v>
                </c:pt>
                <c:pt idx="8437">
                  <c:v>0</c:v>
                </c:pt>
                <c:pt idx="8438">
                  <c:v>0</c:v>
                </c:pt>
                <c:pt idx="8439">
                  <c:v>0</c:v>
                </c:pt>
                <c:pt idx="8440">
                  <c:v>0</c:v>
                </c:pt>
                <c:pt idx="8441">
                  <c:v>0</c:v>
                </c:pt>
                <c:pt idx="8442">
                  <c:v>0</c:v>
                </c:pt>
                <c:pt idx="8443">
                  <c:v>0</c:v>
                </c:pt>
                <c:pt idx="8444">
                  <c:v>0</c:v>
                </c:pt>
                <c:pt idx="8445">
                  <c:v>0</c:v>
                </c:pt>
                <c:pt idx="8446">
                  <c:v>0</c:v>
                </c:pt>
                <c:pt idx="8447">
                  <c:v>0</c:v>
                </c:pt>
                <c:pt idx="8448">
                  <c:v>0</c:v>
                </c:pt>
                <c:pt idx="8449">
                  <c:v>0</c:v>
                </c:pt>
                <c:pt idx="8450">
                  <c:v>0</c:v>
                </c:pt>
                <c:pt idx="8451">
                  <c:v>0</c:v>
                </c:pt>
                <c:pt idx="8452">
                  <c:v>0</c:v>
                </c:pt>
                <c:pt idx="8453">
                  <c:v>0</c:v>
                </c:pt>
                <c:pt idx="8454">
                  <c:v>0</c:v>
                </c:pt>
                <c:pt idx="8455">
                  <c:v>0</c:v>
                </c:pt>
                <c:pt idx="8456">
                  <c:v>0</c:v>
                </c:pt>
                <c:pt idx="8457">
                  <c:v>0</c:v>
                </c:pt>
                <c:pt idx="8458">
                  <c:v>0</c:v>
                </c:pt>
                <c:pt idx="8459">
                  <c:v>0</c:v>
                </c:pt>
                <c:pt idx="8460">
                  <c:v>0</c:v>
                </c:pt>
                <c:pt idx="8461">
                  <c:v>0</c:v>
                </c:pt>
                <c:pt idx="8462">
                  <c:v>0</c:v>
                </c:pt>
                <c:pt idx="8463">
                  <c:v>0</c:v>
                </c:pt>
                <c:pt idx="8464">
                  <c:v>0</c:v>
                </c:pt>
                <c:pt idx="8465">
                  <c:v>0</c:v>
                </c:pt>
                <c:pt idx="8466">
                  <c:v>0</c:v>
                </c:pt>
                <c:pt idx="8467">
                  <c:v>0</c:v>
                </c:pt>
                <c:pt idx="8468">
                  <c:v>0</c:v>
                </c:pt>
                <c:pt idx="8469">
                  <c:v>0</c:v>
                </c:pt>
                <c:pt idx="8470">
                  <c:v>0</c:v>
                </c:pt>
                <c:pt idx="8471">
                  <c:v>0</c:v>
                </c:pt>
                <c:pt idx="8472">
                  <c:v>0</c:v>
                </c:pt>
                <c:pt idx="8473">
                  <c:v>0</c:v>
                </c:pt>
                <c:pt idx="8474">
                  <c:v>0</c:v>
                </c:pt>
                <c:pt idx="8475">
                  <c:v>0</c:v>
                </c:pt>
                <c:pt idx="8476">
                  <c:v>0</c:v>
                </c:pt>
                <c:pt idx="8477">
                  <c:v>0</c:v>
                </c:pt>
                <c:pt idx="8478">
                  <c:v>0</c:v>
                </c:pt>
                <c:pt idx="8479">
                  <c:v>0</c:v>
                </c:pt>
                <c:pt idx="8480">
                  <c:v>0</c:v>
                </c:pt>
                <c:pt idx="8481">
                  <c:v>0</c:v>
                </c:pt>
                <c:pt idx="8482">
                  <c:v>0</c:v>
                </c:pt>
                <c:pt idx="8483">
                  <c:v>0</c:v>
                </c:pt>
                <c:pt idx="8484">
                  <c:v>0</c:v>
                </c:pt>
                <c:pt idx="8485">
                  <c:v>0</c:v>
                </c:pt>
                <c:pt idx="8486">
                  <c:v>0</c:v>
                </c:pt>
                <c:pt idx="8487">
                  <c:v>0</c:v>
                </c:pt>
                <c:pt idx="8488">
                  <c:v>0</c:v>
                </c:pt>
                <c:pt idx="8489">
                  <c:v>0</c:v>
                </c:pt>
                <c:pt idx="8490">
                  <c:v>0</c:v>
                </c:pt>
                <c:pt idx="8491">
                  <c:v>0</c:v>
                </c:pt>
                <c:pt idx="8492">
                  <c:v>0</c:v>
                </c:pt>
                <c:pt idx="8493">
                  <c:v>0</c:v>
                </c:pt>
                <c:pt idx="8494">
                  <c:v>0</c:v>
                </c:pt>
                <c:pt idx="8495">
                  <c:v>0</c:v>
                </c:pt>
                <c:pt idx="8496">
                  <c:v>0</c:v>
                </c:pt>
                <c:pt idx="8497">
                  <c:v>0</c:v>
                </c:pt>
                <c:pt idx="8498">
                  <c:v>0</c:v>
                </c:pt>
                <c:pt idx="8499">
                  <c:v>0</c:v>
                </c:pt>
                <c:pt idx="8500">
                  <c:v>0</c:v>
                </c:pt>
                <c:pt idx="8501">
                  <c:v>0</c:v>
                </c:pt>
                <c:pt idx="8502">
                  <c:v>0</c:v>
                </c:pt>
                <c:pt idx="8503">
                  <c:v>0</c:v>
                </c:pt>
                <c:pt idx="8504">
                  <c:v>0</c:v>
                </c:pt>
                <c:pt idx="8505">
                  <c:v>0</c:v>
                </c:pt>
                <c:pt idx="8506">
                  <c:v>0</c:v>
                </c:pt>
                <c:pt idx="8507">
                  <c:v>0</c:v>
                </c:pt>
                <c:pt idx="8508">
                  <c:v>0</c:v>
                </c:pt>
                <c:pt idx="8509">
                  <c:v>0</c:v>
                </c:pt>
                <c:pt idx="8510">
                  <c:v>0</c:v>
                </c:pt>
                <c:pt idx="8511">
                  <c:v>0</c:v>
                </c:pt>
                <c:pt idx="8512">
                  <c:v>0</c:v>
                </c:pt>
                <c:pt idx="8513">
                  <c:v>0</c:v>
                </c:pt>
                <c:pt idx="8514">
                  <c:v>0</c:v>
                </c:pt>
                <c:pt idx="8515">
                  <c:v>0</c:v>
                </c:pt>
                <c:pt idx="8516">
                  <c:v>0</c:v>
                </c:pt>
                <c:pt idx="8517">
                  <c:v>0</c:v>
                </c:pt>
                <c:pt idx="8518">
                  <c:v>0</c:v>
                </c:pt>
                <c:pt idx="8519">
                  <c:v>0</c:v>
                </c:pt>
                <c:pt idx="8520">
                  <c:v>0</c:v>
                </c:pt>
                <c:pt idx="8521">
                  <c:v>0</c:v>
                </c:pt>
                <c:pt idx="8522">
                  <c:v>0</c:v>
                </c:pt>
                <c:pt idx="8523">
                  <c:v>0</c:v>
                </c:pt>
                <c:pt idx="8524">
                  <c:v>0</c:v>
                </c:pt>
                <c:pt idx="8525">
                  <c:v>0</c:v>
                </c:pt>
                <c:pt idx="8526">
                  <c:v>0</c:v>
                </c:pt>
                <c:pt idx="8527">
                  <c:v>0</c:v>
                </c:pt>
                <c:pt idx="8528">
                  <c:v>0</c:v>
                </c:pt>
                <c:pt idx="8529">
                  <c:v>0</c:v>
                </c:pt>
                <c:pt idx="8530">
                  <c:v>0</c:v>
                </c:pt>
                <c:pt idx="8531">
                  <c:v>0</c:v>
                </c:pt>
                <c:pt idx="8532">
                  <c:v>0</c:v>
                </c:pt>
                <c:pt idx="8533">
                  <c:v>0</c:v>
                </c:pt>
                <c:pt idx="8534">
                  <c:v>0</c:v>
                </c:pt>
                <c:pt idx="8535">
                  <c:v>0</c:v>
                </c:pt>
                <c:pt idx="8536">
                  <c:v>0</c:v>
                </c:pt>
                <c:pt idx="8537">
                  <c:v>0</c:v>
                </c:pt>
                <c:pt idx="8538">
                  <c:v>0</c:v>
                </c:pt>
                <c:pt idx="8539">
                  <c:v>0</c:v>
                </c:pt>
                <c:pt idx="8540">
                  <c:v>0</c:v>
                </c:pt>
                <c:pt idx="8541">
                  <c:v>0</c:v>
                </c:pt>
                <c:pt idx="8542">
                  <c:v>0</c:v>
                </c:pt>
                <c:pt idx="8543">
                  <c:v>0</c:v>
                </c:pt>
                <c:pt idx="8544">
                  <c:v>0</c:v>
                </c:pt>
                <c:pt idx="8545">
                  <c:v>0</c:v>
                </c:pt>
                <c:pt idx="8546">
                  <c:v>0</c:v>
                </c:pt>
                <c:pt idx="8547">
                  <c:v>0</c:v>
                </c:pt>
                <c:pt idx="8548">
                  <c:v>0</c:v>
                </c:pt>
                <c:pt idx="8549">
                  <c:v>0</c:v>
                </c:pt>
                <c:pt idx="8550">
                  <c:v>0</c:v>
                </c:pt>
                <c:pt idx="8551">
                  <c:v>0</c:v>
                </c:pt>
                <c:pt idx="8552">
                  <c:v>0</c:v>
                </c:pt>
                <c:pt idx="8553">
                  <c:v>0</c:v>
                </c:pt>
                <c:pt idx="8554">
                  <c:v>0</c:v>
                </c:pt>
                <c:pt idx="8555">
                  <c:v>0</c:v>
                </c:pt>
                <c:pt idx="8556">
                  <c:v>0</c:v>
                </c:pt>
                <c:pt idx="8557">
                  <c:v>0</c:v>
                </c:pt>
                <c:pt idx="8558">
                  <c:v>0</c:v>
                </c:pt>
                <c:pt idx="8559">
                  <c:v>0</c:v>
                </c:pt>
                <c:pt idx="8560">
                  <c:v>0</c:v>
                </c:pt>
                <c:pt idx="8561">
                  <c:v>0</c:v>
                </c:pt>
                <c:pt idx="8562">
                  <c:v>0</c:v>
                </c:pt>
                <c:pt idx="8563">
                  <c:v>0</c:v>
                </c:pt>
                <c:pt idx="8564">
                  <c:v>0</c:v>
                </c:pt>
                <c:pt idx="8565">
                  <c:v>0</c:v>
                </c:pt>
                <c:pt idx="8566">
                  <c:v>0</c:v>
                </c:pt>
                <c:pt idx="8567">
                  <c:v>0</c:v>
                </c:pt>
                <c:pt idx="8568">
                  <c:v>0</c:v>
                </c:pt>
                <c:pt idx="8569">
                  <c:v>0</c:v>
                </c:pt>
                <c:pt idx="8570">
                  <c:v>0</c:v>
                </c:pt>
                <c:pt idx="8571">
                  <c:v>0</c:v>
                </c:pt>
                <c:pt idx="8572">
                  <c:v>0</c:v>
                </c:pt>
                <c:pt idx="8573">
                  <c:v>0</c:v>
                </c:pt>
                <c:pt idx="8574">
                  <c:v>0</c:v>
                </c:pt>
                <c:pt idx="8575">
                  <c:v>0</c:v>
                </c:pt>
                <c:pt idx="8576">
                  <c:v>0</c:v>
                </c:pt>
                <c:pt idx="8577">
                  <c:v>0</c:v>
                </c:pt>
                <c:pt idx="8578">
                  <c:v>0</c:v>
                </c:pt>
                <c:pt idx="8579">
                  <c:v>0</c:v>
                </c:pt>
                <c:pt idx="8580">
                  <c:v>0</c:v>
                </c:pt>
                <c:pt idx="8581">
                  <c:v>0</c:v>
                </c:pt>
                <c:pt idx="8582">
                  <c:v>0</c:v>
                </c:pt>
                <c:pt idx="8583">
                  <c:v>0</c:v>
                </c:pt>
                <c:pt idx="8584">
                  <c:v>0</c:v>
                </c:pt>
                <c:pt idx="8585">
                  <c:v>0</c:v>
                </c:pt>
                <c:pt idx="8586">
                  <c:v>0</c:v>
                </c:pt>
                <c:pt idx="8587">
                  <c:v>0</c:v>
                </c:pt>
                <c:pt idx="8588">
                  <c:v>0</c:v>
                </c:pt>
                <c:pt idx="8589">
                  <c:v>0</c:v>
                </c:pt>
                <c:pt idx="8590">
                  <c:v>0</c:v>
                </c:pt>
                <c:pt idx="8591">
                  <c:v>0</c:v>
                </c:pt>
                <c:pt idx="8592">
                  <c:v>0</c:v>
                </c:pt>
                <c:pt idx="8593">
                  <c:v>0</c:v>
                </c:pt>
                <c:pt idx="8594">
                  <c:v>0</c:v>
                </c:pt>
                <c:pt idx="8595">
                  <c:v>0</c:v>
                </c:pt>
                <c:pt idx="8596">
                  <c:v>0</c:v>
                </c:pt>
                <c:pt idx="8597">
                  <c:v>0</c:v>
                </c:pt>
                <c:pt idx="8598">
                  <c:v>0</c:v>
                </c:pt>
                <c:pt idx="8599">
                  <c:v>0</c:v>
                </c:pt>
                <c:pt idx="8600">
                  <c:v>0</c:v>
                </c:pt>
                <c:pt idx="8601">
                  <c:v>0</c:v>
                </c:pt>
                <c:pt idx="8602">
                  <c:v>0</c:v>
                </c:pt>
                <c:pt idx="8603">
                  <c:v>0</c:v>
                </c:pt>
                <c:pt idx="8604">
                  <c:v>0</c:v>
                </c:pt>
                <c:pt idx="8605">
                  <c:v>0</c:v>
                </c:pt>
                <c:pt idx="8606">
                  <c:v>0</c:v>
                </c:pt>
                <c:pt idx="8607">
                  <c:v>0</c:v>
                </c:pt>
                <c:pt idx="8608">
                  <c:v>0</c:v>
                </c:pt>
                <c:pt idx="8609">
                  <c:v>0</c:v>
                </c:pt>
                <c:pt idx="8610">
                  <c:v>0</c:v>
                </c:pt>
                <c:pt idx="8611">
                  <c:v>0</c:v>
                </c:pt>
                <c:pt idx="8612">
                  <c:v>0</c:v>
                </c:pt>
                <c:pt idx="8613">
                  <c:v>0</c:v>
                </c:pt>
                <c:pt idx="8614">
                  <c:v>0</c:v>
                </c:pt>
                <c:pt idx="8615">
                  <c:v>0</c:v>
                </c:pt>
                <c:pt idx="8616">
                  <c:v>0</c:v>
                </c:pt>
                <c:pt idx="8617">
                  <c:v>0</c:v>
                </c:pt>
                <c:pt idx="8618">
                  <c:v>0</c:v>
                </c:pt>
                <c:pt idx="8619">
                  <c:v>0</c:v>
                </c:pt>
                <c:pt idx="8620">
                  <c:v>0</c:v>
                </c:pt>
                <c:pt idx="8621">
                  <c:v>0</c:v>
                </c:pt>
                <c:pt idx="8622">
                  <c:v>0</c:v>
                </c:pt>
                <c:pt idx="8623">
                  <c:v>0</c:v>
                </c:pt>
                <c:pt idx="8624">
                  <c:v>0</c:v>
                </c:pt>
                <c:pt idx="8625">
                  <c:v>0</c:v>
                </c:pt>
                <c:pt idx="8626">
                  <c:v>0</c:v>
                </c:pt>
                <c:pt idx="8627">
                  <c:v>0</c:v>
                </c:pt>
                <c:pt idx="8628">
                  <c:v>0</c:v>
                </c:pt>
                <c:pt idx="8629">
                  <c:v>0</c:v>
                </c:pt>
                <c:pt idx="8630">
                  <c:v>0</c:v>
                </c:pt>
                <c:pt idx="8631">
                  <c:v>0</c:v>
                </c:pt>
                <c:pt idx="8632">
                  <c:v>0</c:v>
                </c:pt>
                <c:pt idx="8633">
                  <c:v>0</c:v>
                </c:pt>
                <c:pt idx="8634">
                  <c:v>0</c:v>
                </c:pt>
                <c:pt idx="8635">
                  <c:v>0</c:v>
                </c:pt>
                <c:pt idx="8636">
                  <c:v>0</c:v>
                </c:pt>
                <c:pt idx="8637">
                  <c:v>0</c:v>
                </c:pt>
                <c:pt idx="8638">
                  <c:v>0</c:v>
                </c:pt>
                <c:pt idx="8639">
                  <c:v>0</c:v>
                </c:pt>
                <c:pt idx="8640">
                  <c:v>0</c:v>
                </c:pt>
                <c:pt idx="8641">
                  <c:v>0</c:v>
                </c:pt>
                <c:pt idx="8642">
                  <c:v>0</c:v>
                </c:pt>
                <c:pt idx="8643">
                  <c:v>0</c:v>
                </c:pt>
                <c:pt idx="8644">
                  <c:v>0</c:v>
                </c:pt>
                <c:pt idx="8645">
                  <c:v>0</c:v>
                </c:pt>
                <c:pt idx="8646">
                  <c:v>0</c:v>
                </c:pt>
                <c:pt idx="8647">
                  <c:v>0</c:v>
                </c:pt>
                <c:pt idx="8648">
                  <c:v>0</c:v>
                </c:pt>
                <c:pt idx="8649">
                  <c:v>0</c:v>
                </c:pt>
                <c:pt idx="8650">
                  <c:v>0</c:v>
                </c:pt>
                <c:pt idx="8651">
                  <c:v>0</c:v>
                </c:pt>
                <c:pt idx="8652">
                  <c:v>0</c:v>
                </c:pt>
                <c:pt idx="8653">
                  <c:v>0</c:v>
                </c:pt>
                <c:pt idx="8654">
                  <c:v>0</c:v>
                </c:pt>
                <c:pt idx="8655">
                  <c:v>0</c:v>
                </c:pt>
                <c:pt idx="8656">
                  <c:v>0</c:v>
                </c:pt>
                <c:pt idx="8657">
                  <c:v>0</c:v>
                </c:pt>
                <c:pt idx="8658">
                  <c:v>0</c:v>
                </c:pt>
                <c:pt idx="8659">
                  <c:v>0</c:v>
                </c:pt>
                <c:pt idx="8660">
                  <c:v>0</c:v>
                </c:pt>
                <c:pt idx="8661">
                  <c:v>0</c:v>
                </c:pt>
                <c:pt idx="8662">
                  <c:v>0</c:v>
                </c:pt>
                <c:pt idx="8663">
                  <c:v>0</c:v>
                </c:pt>
                <c:pt idx="8664">
                  <c:v>0</c:v>
                </c:pt>
                <c:pt idx="8665">
                  <c:v>0</c:v>
                </c:pt>
                <c:pt idx="8666">
                  <c:v>0</c:v>
                </c:pt>
                <c:pt idx="8667">
                  <c:v>0</c:v>
                </c:pt>
                <c:pt idx="8668">
                  <c:v>0</c:v>
                </c:pt>
                <c:pt idx="8669">
                  <c:v>0</c:v>
                </c:pt>
                <c:pt idx="8670">
                  <c:v>0</c:v>
                </c:pt>
                <c:pt idx="8671">
                  <c:v>0</c:v>
                </c:pt>
                <c:pt idx="8672">
                  <c:v>0</c:v>
                </c:pt>
                <c:pt idx="8673">
                  <c:v>0</c:v>
                </c:pt>
                <c:pt idx="8674">
                  <c:v>0</c:v>
                </c:pt>
                <c:pt idx="8675">
                  <c:v>0</c:v>
                </c:pt>
                <c:pt idx="8676">
                  <c:v>0</c:v>
                </c:pt>
                <c:pt idx="8677">
                  <c:v>0</c:v>
                </c:pt>
                <c:pt idx="8678">
                  <c:v>0</c:v>
                </c:pt>
                <c:pt idx="8679">
                  <c:v>0</c:v>
                </c:pt>
                <c:pt idx="8680">
                  <c:v>0</c:v>
                </c:pt>
                <c:pt idx="8681">
                  <c:v>0</c:v>
                </c:pt>
                <c:pt idx="8682">
                  <c:v>0</c:v>
                </c:pt>
                <c:pt idx="8683">
                  <c:v>0</c:v>
                </c:pt>
                <c:pt idx="8684">
                  <c:v>0</c:v>
                </c:pt>
                <c:pt idx="8685">
                  <c:v>0</c:v>
                </c:pt>
                <c:pt idx="8686">
                  <c:v>0</c:v>
                </c:pt>
                <c:pt idx="8687">
                  <c:v>0</c:v>
                </c:pt>
                <c:pt idx="8688">
                  <c:v>0</c:v>
                </c:pt>
                <c:pt idx="8689">
                  <c:v>0</c:v>
                </c:pt>
                <c:pt idx="8690">
                  <c:v>0</c:v>
                </c:pt>
                <c:pt idx="8691">
                  <c:v>0</c:v>
                </c:pt>
                <c:pt idx="8692">
                  <c:v>0</c:v>
                </c:pt>
                <c:pt idx="8693">
                  <c:v>0</c:v>
                </c:pt>
                <c:pt idx="8694">
                  <c:v>0</c:v>
                </c:pt>
                <c:pt idx="8695">
                  <c:v>0</c:v>
                </c:pt>
                <c:pt idx="8696">
                  <c:v>0</c:v>
                </c:pt>
                <c:pt idx="8697">
                  <c:v>0</c:v>
                </c:pt>
                <c:pt idx="8698">
                  <c:v>0</c:v>
                </c:pt>
                <c:pt idx="8699">
                  <c:v>0</c:v>
                </c:pt>
                <c:pt idx="8700">
                  <c:v>0</c:v>
                </c:pt>
                <c:pt idx="8701">
                  <c:v>0</c:v>
                </c:pt>
                <c:pt idx="8702">
                  <c:v>0</c:v>
                </c:pt>
                <c:pt idx="8703">
                  <c:v>0</c:v>
                </c:pt>
                <c:pt idx="8704">
                  <c:v>0</c:v>
                </c:pt>
                <c:pt idx="8705">
                  <c:v>0</c:v>
                </c:pt>
                <c:pt idx="8706">
                  <c:v>0</c:v>
                </c:pt>
                <c:pt idx="8707">
                  <c:v>0</c:v>
                </c:pt>
                <c:pt idx="8708">
                  <c:v>0</c:v>
                </c:pt>
                <c:pt idx="8709">
                  <c:v>0</c:v>
                </c:pt>
                <c:pt idx="8710">
                  <c:v>0</c:v>
                </c:pt>
                <c:pt idx="8711">
                  <c:v>0</c:v>
                </c:pt>
                <c:pt idx="8712">
                  <c:v>0</c:v>
                </c:pt>
                <c:pt idx="8713">
                  <c:v>0</c:v>
                </c:pt>
                <c:pt idx="8714">
                  <c:v>0</c:v>
                </c:pt>
                <c:pt idx="8715">
                  <c:v>0</c:v>
                </c:pt>
                <c:pt idx="8716">
                  <c:v>0</c:v>
                </c:pt>
                <c:pt idx="8717">
                  <c:v>0</c:v>
                </c:pt>
                <c:pt idx="8718">
                  <c:v>0</c:v>
                </c:pt>
                <c:pt idx="8719">
                  <c:v>0</c:v>
                </c:pt>
                <c:pt idx="8720">
                  <c:v>0</c:v>
                </c:pt>
                <c:pt idx="8721">
                  <c:v>0</c:v>
                </c:pt>
                <c:pt idx="8722">
                  <c:v>0</c:v>
                </c:pt>
                <c:pt idx="8723">
                  <c:v>0</c:v>
                </c:pt>
                <c:pt idx="8724">
                  <c:v>0</c:v>
                </c:pt>
                <c:pt idx="8725">
                  <c:v>0</c:v>
                </c:pt>
                <c:pt idx="8726">
                  <c:v>0</c:v>
                </c:pt>
                <c:pt idx="8727">
                  <c:v>0</c:v>
                </c:pt>
                <c:pt idx="8728">
                  <c:v>0</c:v>
                </c:pt>
                <c:pt idx="8729">
                  <c:v>0</c:v>
                </c:pt>
                <c:pt idx="8730">
                  <c:v>0</c:v>
                </c:pt>
                <c:pt idx="8731">
                  <c:v>0</c:v>
                </c:pt>
                <c:pt idx="8732">
                  <c:v>0</c:v>
                </c:pt>
                <c:pt idx="8733">
                  <c:v>0</c:v>
                </c:pt>
                <c:pt idx="8734">
                  <c:v>0</c:v>
                </c:pt>
                <c:pt idx="8735">
                  <c:v>0</c:v>
                </c:pt>
                <c:pt idx="8736">
                  <c:v>0</c:v>
                </c:pt>
                <c:pt idx="8737">
                  <c:v>0</c:v>
                </c:pt>
                <c:pt idx="8738">
                  <c:v>0</c:v>
                </c:pt>
                <c:pt idx="8739">
                  <c:v>0</c:v>
                </c:pt>
                <c:pt idx="8740">
                  <c:v>0</c:v>
                </c:pt>
                <c:pt idx="8741">
                  <c:v>0</c:v>
                </c:pt>
                <c:pt idx="8742">
                  <c:v>0</c:v>
                </c:pt>
                <c:pt idx="8743">
                  <c:v>0</c:v>
                </c:pt>
                <c:pt idx="8744">
                  <c:v>0</c:v>
                </c:pt>
                <c:pt idx="8745">
                  <c:v>0</c:v>
                </c:pt>
                <c:pt idx="8746">
                  <c:v>0</c:v>
                </c:pt>
                <c:pt idx="8747">
                  <c:v>0</c:v>
                </c:pt>
                <c:pt idx="8748">
                  <c:v>0</c:v>
                </c:pt>
                <c:pt idx="8749">
                  <c:v>0</c:v>
                </c:pt>
                <c:pt idx="8750">
                  <c:v>0</c:v>
                </c:pt>
                <c:pt idx="8751">
                  <c:v>0</c:v>
                </c:pt>
                <c:pt idx="8752">
                  <c:v>0</c:v>
                </c:pt>
                <c:pt idx="8753">
                  <c:v>0</c:v>
                </c:pt>
                <c:pt idx="8754">
                  <c:v>0</c:v>
                </c:pt>
                <c:pt idx="8755">
                  <c:v>0</c:v>
                </c:pt>
                <c:pt idx="8756">
                  <c:v>0</c:v>
                </c:pt>
                <c:pt idx="8757">
                  <c:v>0</c:v>
                </c:pt>
                <c:pt idx="8758">
                  <c:v>0</c:v>
                </c:pt>
                <c:pt idx="8759">
                  <c:v>0</c:v>
                </c:pt>
                <c:pt idx="8760">
                  <c:v>0</c:v>
                </c:pt>
                <c:pt idx="8761">
                  <c:v>0</c:v>
                </c:pt>
                <c:pt idx="8762">
                  <c:v>0</c:v>
                </c:pt>
                <c:pt idx="8763">
                  <c:v>0</c:v>
                </c:pt>
                <c:pt idx="8764">
                  <c:v>0</c:v>
                </c:pt>
                <c:pt idx="8765">
                  <c:v>0</c:v>
                </c:pt>
                <c:pt idx="8766">
                  <c:v>0</c:v>
                </c:pt>
                <c:pt idx="8767">
                  <c:v>0</c:v>
                </c:pt>
                <c:pt idx="8768">
                  <c:v>0</c:v>
                </c:pt>
                <c:pt idx="8769">
                  <c:v>0</c:v>
                </c:pt>
                <c:pt idx="8770">
                  <c:v>0</c:v>
                </c:pt>
                <c:pt idx="8771">
                  <c:v>0</c:v>
                </c:pt>
                <c:pt idx="8772">
                  <c:v>0</c:v>
                </c:pt>
                <c:pt idx="8773">
                  <c:v>0</c:v>
                </c:pt>
                <c:pt idx="8774">
                  <c:v>0</c:v>
                </c:pt>
                <c:pt idx="8775">
                  <c:v>0</c:v>
                </c:pt>
                <c:pt idx="8776">
                  <c:v>0</c:v>
                </c:pt>
                <c:pt idx="8777">
                  <c:v>0</c:v>
                </c:pt>
                <c:pt idx="8778">
                  <c:v>0</c:v>
                </c:pt>
                <c:pt idx="8779">
                  <c:v>0</c:v>
                </c:pt>
                <c:pt idx="8780">
                  <c:v>0</c:v>
                </c:pt>
                <c:pt idx="8781">
                  <c:v>0</c:v>
                </c:pt>
                <c:pt idx="8782">
                  <c:v>0</c:v>
                </c:pt>
                <c:pt idx="8783">
                  <c:v>0</c:v>
                </c:pt>
                <c:pt idx="8784">
                  <c:v>0</c:v>
                </c:pt>
                <c:pt idx="8785">
                  <c:v>0</c:v>
                </c:pt>
                <c:pt idx="8786">
                  <c:v>0</c:v>
                </c:pt>
                <c:pt idx="8787">
                  <c:v>0</c:v>
                </c:pt>
                <c:pt idx="8788">
                  <c:v>0</c:v>
                </c:pt>
                <c:pt idx="8789">
                  <c:v>0</c:v>
                </c:pt>
                <c:pt idx="8790">
                  <c:v>0</c:v>
                </c:pt>
                <c:pt idx="8791">
                  <c:v>0</c:v>
                </c:pt>
                <c:pt idx="8792">
                  <c:v>0</c:v>
                </c:pt>
                <c:pt idx="8793">
                  <c:v>0</c:v>
                </c:pt>
                <c:pt idx="8794">
                  <c:v>0</c:v>
                </c:pt>
                <c:pt idx="8795">
                  <c:v>0</c:v>
                </c:pt>
                <c:pt idx="8796">
                  <c:v>0</c:v>
                </c:pt>
                <c:pt idx="8797">
                  <c:v>0</c:v>
                </c:pt>
                <c:pt idx="8798">
                  <c:v>0</c:v>
                </c:pt>
                <c:pt idx="8799">
                  <c:v>0</c:v>
                </c:pt>
                <c:pt idx="8800">
                  <c:v>0</c:v>
                </c:pt>
                <c:pt idx="8801">
                  <c:v>0</c:v>
                </c:pt>
                <c:pt idx="8802">
                  <c:v>0</c:v>
                </c:pt>
                <c:pt idx="8803">
                  <c:v>0</c:v>
                </c:pt>
                <c:pt idx="8804">
                  <c:v>0</c:v>
                </c:pt>
                <c:pt idx="8805">
                  <c:v>0</c:v>
                </c:pt>
                <c:pt idx="8806">
                  <c:v>0</c:v>
                </c:pt>
                <c:pt idx="8807">
                  <c:v>0</c:v>
                </c:pt>
                <c:pt idx="8808">
                  <c:v>0</c:v>
                </c:pt>
                <c:pt idx="8809">
                  <c:v>0</c:v>
                </c:pt>
                <c:pt idx="8810">
                  <c:v>0</c:v>
                </c:pt>
                <c:pt idx="8811">
                  <c:v>0</c:v>
                </c:pt>
                <c:pt idx="8812">
                  <c:v>0</c:v>
                </c:pt>
                <c:pt idx="8813">
                  <c:v>0</c:v>
                </c:pt>
                <c:pt idx="8814">
                  <c:v>0</c:v>
                </c:pt>
                <c:pt idx="8815">
                  <c:v>0</c:v>
                </c:pt>
                <c:pt idx="8816">
                  <c:v>0</c:v>
                </c:pt>
                <c:pt idx="8817">
                  <c:v>0</c:v>
                </c:pt>
                <c:pt idx="8818">
                  <c:v>0</c:v>
                </c:pt>
                <c:pt idx="8819">
                  <c:v>0</c:v>
                </c:pt>
                <c:pt idx="8820">
                  <c:v>0</c:v>
                </c:pt>
                <c:pt idx="8821">
                  <c:v>0</c:v>
                </c:pt>
                <c:pt idx="8822">
                  <c:v>0</c:v>
                </c:pt>
                <c:pt idx="8823">
                  <c:v>0</c:v>
                </c:pt>
                <c:pt idx="8824">
                  <c:v>0</c:v>
                </c:pt>
                <c:pt idx="8825">
                  <c:v>0</c:v>
                </c:pt>
                <c:pt idx="8826">
                  <c:v>0</c:v>
                </c:pt>
                <c:pt idx="8827">
                  <c:v>0</c:v>
                </c:pt>
                <c:pt idx="8828">
                  <c:v>0</c:v>
                </c:pt>
                <c:pt idx="8829">
                  <c:v>0</c:v>
                </c:pt>
                <c:pt idx="8830">
                  <c:v>0</c:v>
                </c:pt>
                <c:pt idx="8831">
                  <c:v>0</c:v>
                </c:pt>
                <c:pt idx="8832">
                  <c:v>0</c:v>
                </c:pt>
                <c:pt idx="8833">
                  <c:v>0</c:v>
                </c:pt>
                <c:pt idx="8834">
                  <c:v>0</c:v>
                </c:pt>
                <c:pt idx="8835">
                  <c:v>0</c:v>
                </c:pt>
                <c:pt idx="8836">
                  <c:v>0</c:v>
                </c:pt>
                <c:pt idx="8837">
                  <c:v>0</c:v>
                </c:pt>
                <c:pt idx="8838">
                  <c:v>0</c:v>
                </c:pt>
                <c:pt idx="8839">
                  <c:v>0</c:v>
                </c:pt>
                <c:pt idx="8840">
                  <c:v>0</c:v>
                </c:pt>
                <c:pt idx="8841">
                  <c:v>0</c:v>
                </c:pt>
                <c:pt idx="8842">
                  <c:v>0</c:v>
                </c:pt>
                <c:pt idx="8843">
                  <c:v>0</c:v>
                </c:pt>
                <c:pt idx="8844">
                  <c:v>0</c:v>
                </c:pt>
                <c:pt idx="8845">
                  <c:v>0</c:v>
                </c:pt>
                <c:pt idx="8846">
                  <c:v>0</c:v>
                </c:pt>
                <c:pt idx="8847">
                  <c:v>0</c:v>
                </c:pt>
                <c:pt idx="8848">
                  <c:v>0</c:v>
                </c:pt>
                <c:pt idx="8849">
                  <c:v>0</c:v>
                </c:pt>
                <c:pt idx="8850">
                  <c:v>0</c:v>
                </c:pt>
                <c:pt idx="8851">
                  <c:v>0</c:v>
                </c:pt>
                <c:pt idx="8852">
                  <c:v>0</c:v>
                </c:pt>
                <c:pt idx="8853">
                  <c:v>0</c:v>
                </c:pt>
                <c:pt idx="8854">
                  <c:v>0</c:v>
                </c:pt>
                <c:pt idx="8855">
                  <c:v>0</c:v>
                </c:pt>
                <c:pt idx="8856">
                  <c:v>0</c:v>
                </c:pt>
                <c:pt idx="8857">
                  <c:v>0</c:v>
                </c:pt>
                <c:pt idx="8858">
                  <c:v>0</c:v>
                </c:pt>
                <c:pt idx="8859">
                  <c:v>0</c:v>
                </c:pt>
                <c:pt idx="8860">
                  <c:v>0</c:v>
                </c:pt>
                <c:pt idx="8861">
                  <c:v>0</c:v>
                </c:pt>
                <c:pt idx="8862">
                  <c:v>0</c:v>
                </c:pt>
                <c:pt idx="8863">
                  <c:v>0</c:v>
                </c:pt>
                <c:pt idx="8864">
                  <c:v>0</c:v>
                </c:pt>
                <c:pt idx="8865">
                  <c:v>0</c:v>
                </c:pt>
                <c:pt idx="8866">
                  <c:v>0</c:v>
                </c:pt>
                <c:pt idx="8867">
                  <c:v>0</c:v>
                </c:pt>
                <c:pt idx="8868">
                  <c:v>0</c:v>
                </c:pt>
                <c:pt idx="8869">
                  <c:v>0</c:v>
                </c:pt>
                <c:pt idx="8870">
                  <c:v>0</c:v>
                </c:pt>
                <c:pt idx="8871">
                  <c:v>0</c:v>
                </c:pt>
                <c:pt idx="8872">
                  <c:v>0</c:v>
                </c:pt>
                <c:pt idx="8873">
                  <c:v>0</c:v>
                </c:pt>
                <c:pt idx="8874">
                  <c:v>0</c:v>
                </c:pt>
                <c:pt idx="8875">
                  <c:v>0</c:v>
                </c:pt>
                <c:pt idx="8876">
                  <c:v>0</c:v>
                </c:pt>
                <c:pt idx="8877">
                  <c:v>0</c:v>
                </c:pt>
                <c:pt idx="8878">
                  <c:v>0</c:v>
                </c:pt>
                <c:pt idx="8879">
                  <c:v>0</c:v>
                </c:pt>
                <c:pt idx="8880">
                  <c:v>0</c:v>
                </c:pt>
                <c:pt idx="8881">
                  <c:v>0</c:v>
                </c:pt>
                <c:pt idx="8882">
                  <c:v>0</c:v>
                </c:pt>
                <c:pt idx="8883">
                  <c:v>0</c:v>
                </c:pt>
                <c:pt idx="8884">
                  <c:v>0</c:v>
                </c:pt>
                <c:pt idx="8885">
                  <c:v>0</c:v>
                </c:pt>
                <c:pt idx="8886">
                  <c:v>0</c:v>
                </c:pt>
                <c:pt idx="8887">
                  <c:v>0</c:v>
                </c:pt>
                <c:pt idx="8888">
                  <c:v>0</c:v>
                </c:pt>
                <c:pt idx="8889">
                  <c:v>0</c:v>
                </c:pt>
                <c:pt idx="8890">
                  <c:v>0</c:v>
                </c:pt>
                <c:pt idx="8891">
                  <c:v>0</c:v>
                </c:pt>
                <c:pt idx="8892">
                  <c:v>0</c:v>
                </c:pt>
                <c:pt idx="8893">
                  <c:v>0</c:v>
                </c:pt>
                <c:pt idx="8894">
                  <c:v>0</c:v>
                </c:pt>
                <c:pt idx="8895">
                  <c:v>0</c:v>
                </c:pt>
                <c:pt idx="8896">
                  <c:v>0</c:v>
                </c:pt>
                <c:pt idx="8897">
                  <c:v>0</c:v>
                </c:pt>
                <c:pt idx="8898">
                  <c:v>0</c:v>
                </c:pt>
                <c:pt idx="8899">
                  <c:v>0</c:v>
                </c:pt>
                <c:pt idx="8900">
                  <c:v>0</c:v>
                </c:pt>
                <c:pt idx="8901">
                  <c:v>0</c:v>
                </c:pt>
                <c:pt idx="8902">
                  <c:v>0</c:v>
                </c:pt>
                <c:pt idx="8903">
                  <c:v>0</c:v>
                </c:pt>
                <c:pt idx="8904">
                  <c:v>0</c:v>
                </c:pt>
                <c:pt idx="8905">
                  <c:v>0</c:v>
                </c:pt>
                <c:pt idx="8906">
                  <c:v>0</c:v>
                </c:pt>
                <c:pt idx="8907">
                  <c:v>0</c:v>
                </c:pt>
                <c:pt idx="8908">
                  <c:v>0</c:v>
                </c:pt>
                <c:pt idx="8909">
                  <c:v>0</c:v>
                </c:pt>
                <c:pt idx="8910">
                  <c:v>0</c:v>
                </c:pt>
                <c:pt idx="8911">
                  <c:v>0</c:v>
                </c:pt>
                <c:pt idx="8912">
                  <c:v>0</c:v>
                </c:pt>
                <c:pt idx="8913">
                  <c:v>0</c:v>
                </c:pt>
                <c:pt idx="8914">
                  <c:v>0</c:v>
                </c:pt>
                <c:pt idx="8915">
                  <c:v>0</c:v>
                </c:pt>
                <c:pt idx="8916">
                  <c:v>0</c:v>
                </c:pt>
                <c:pt idx="8917">
                  <c:v>0</c:v>
                </c:pt>
                <c:pt idx="8918">
                  <c:v>0</c:v>
                </c:pt>
                <c:pt idx="8919">
                  <c:v>0</c:v>
                </c:pt>
                <c:pt idx="8920">
                  <c:v>0</c:v>
                </c:pt>
                <c:pt idx="8921">
                  <c:v>0</c:v>
                </c:pt>
                <c:pt idx="8922">
                  <c:v>0</c:v>
                </c:pt>
                <c:pt idx="8923">
                  <c:v>0</c:v>
                </c:pt>
                <c:pt idx="8924">
                  <c:v>0</c:v>
                </c:pt>
                <c:pt idx="8925">
                  <c:v>0</c:v>
                </c:pt>
                <c:pt idx="8926">
                  <c:v>0</c:v>
                </c:pt>
                <c:pt idx="8927">
                  <c:v>0</c:v>
                </c:pt>
                <c:pt idx="8928">
                  <c:v>0</c:v>
                </c:pt>
                <c:pt idx="8929">
                  <c:v>0</c:v>
                </c:pt>
                <c:pt idx="8930">
                  <c:v>0</c:v>
                </c:pt>
                <c:pt idx="8931">
                  <c:v>0</c:v>
                </c:pt>
                <c:pt idx="8932">
                  <c:v>0</c:v>
                </c:pt>
                <c:pt idx="8933">
                  <c:v>0</c:v>
                </c:pt>
                <c:pt idx="8934">
                  <c:v>0</c:v>
                </c:pt>
                <c:pt idx="8935">
                  <c:v>0</c:v>
                </c:pt>
                <c:pt idx="8936">
                  <c:v>0</c:v>
                </c:pt>
                <c:pt idx="8937">
                  <c:v>0</c:v>
                </c:pt>
                <c:pt idx="8938">
                  <c:v>0</c:v>
                </c:pt>
                <c:pt idx="8939">
                  <c:v>0</c:v>
                </c:pt>
                <c:pt idx="8940">
                  <c:v>0</c:v>
                </c:pt>
                <c:pt idx="8941">
                  <c:v>0</c:v>
                </c:pt>
                <c:pt idx="8942">
                  <c:v>0</c:v>
                </c:pt>
                <c:pt idx="8943">
                  <c:v>0</c:v>
                </c:pt>
                <c:pt idx="8944">
                  <c:v>0</c:v>
                </c:pt>
                <c:pt idx="8945">
                  <c:v>0</c:v>
                </c:pt>
                <c:pt idx="8946">
                  <c:v>0</c:v>
                </c:pt>
                <c:pt idx="8947">
                  <c:v>0</c:v>
                </c:pt>
                <c:pt idx="8948">
                  <c:v>0</c:v>
                </c:pt>
                <c:pt idx="8949">
                  <c:v>0</c:v>
                </c:pt>
                <c:pt idx="8950">
                  <c:v>0</c:v>
                </c:pt>
                <c:pt idx="8951">
                  <c:v>0</c:v>
                </c:pt>
                <c:pt idx="8952">
                  <c:v>0</c:v>
                </c:pt>
                <c:pt idx="8953">
                  <c:v>0</c:v>
                </c:pt>
                <c:pt idx="8954">
                  <c:v>0</c:v>
                </c:pt>
                <c:pt idx="8955">
                  <c:v>0</c:v>
                </c:pt>
                <c:pt idx="8956">
                  <c:v>0</c:v>
                </c:pt>
                <c:pt idx="8957">
                  <c:v>0</c:v>
                </c:pt>
                <c:pt idx="8958">
                  <c:v>0</c:v>
                </c:pt>
                <c:pt idx="8959">
                  <c:v>0</c:v>
                </c:pt>
                <c:pt idx="8960">
                  <c:v>0</c:v>
                </c:pt>
                <c:pt idx="8961">
                  <c:v>0</c:v>
                </c:pt>
                <c:pt idx="8962">
                  <c:v>0</c:v>
                </c:pt>
                <c:pt idx="8963">
                  <c:v>0</c:v>
                </c:pt>
                <c:pt idx="8964">
                  <c:v>0</c:v>
                </c:pt>
                <c:pt idx="8965">
                  <c:v>0</c:v>
                </c:pt>
                <c:pt idx="8966">
                  <c:v>0</c:v>
                </c:pt>
                <c:pt idx="8967">
                  <c:v>0</c:v>
                </c:pt>
                <c:pt idx="8968">
                  <c:v>0</c:v>
                </c:pt>
                <c:pt idx="8969">
                  <c:v>0</c:v>
                </c:pt>
                <c:pt idx="8970">
                  <c:v>0</c:v>
                </c:pt>
                <c:pt idx="8971">
                  <c:v>0</c:v>
                </c:pt>
                <c:pt idx="8972">
                  <c:v>0</c:v>
                </c:pt>
                <c:pt idx="8973">
                  <c:v>0</c:v>
                </c:pt>
                <c:pt idx="8974">
                  <c:v>0</c:v>
                </c:pt>
                <c:pt idx="8975">
                  <c:v>0</c:v>
                </c:pt>
                <c:pt idx="8976">
                  <c:v>0</c:v>
                </c:pt>
                <c:pt idx="8977">
                  <c:v>0</c:v>
                </c:pt>
                <c:pt idx="8978">
                  <c:v>0</c:v>
                </c:pt>
                <c:pt idx="8979">
                  <c:v>0</c:v>
                </c:pt>
                <c:pt idx="8980">
                  <c:v>0</c:v>
                </c:pt>
                <c:pt idx="8981">
                  <c:v>0</c:v>
                </c:pt>
                <c:pt idx="8982">
                  <c:v>0</c:v>
                </c:pt>
                <c:pt idx="8983">
                  <c:v>0</c:v>
                </c:pt>
                <c:pt idx="8984">
                  <c:v>0</c:v>
                </c:pt>
                <c:pt idx="8985">
                  <c:v>0</c:v>
                </c:pt>
                <c:pt idx="8986">
                  <c:v>0</c:v>
                </c:pt>
                <c:pt idx="8987">
                  <c:v>0</c:v>
                </c:pt>
                <c:pt idx="8988">
                  <c:v>0</c:v>
                </c:pt>
                <c:pt idx="8989">
                  <c:v>0</c:v>
                </c:pt>
                <c:pt idx="8990">
                  <c:v>0</c:v>
                </c:pt>
                <c:pt idx="8991">
                  <c:v>0</c:v>
                </c:pt>
                <c:pt idx="8992">
                  <c:v>0</c:v>
                </c:pt>
                <c:pt idx="8993">
                  <c:v>0</c:v>
                </c:pt>
                <c:pt idx="8994">
                  <c:v>0</c:v>
                </c:pt>
                <c:pt idx="8995">
                  <c:v>0</c:v>
                </c:pt>
                <c:pt idx="8996">
                  <c:v>0</c:v>
                </c:pt>
                <c:pt idx="8997">
                  <c:v>0</c:v>
                </c:pt>
                <c:pt idx="8998">
                  <c:v>0</c:v>
                </c:pt>
                <c:pt idx="8999">
                  <c:v>0</c:v>
                </c:pt>
                <c:pt idx="9000">
                  <c:v>0</c:v>
                </c:pt>
                <c:pt idx="9001">
                  <c:v>0</c:v>
                </c:pt>
                <c:pt idx="9002">
                  <c:v>0</c:v>
                </c:pt>
                <c:pt idx="9003">
                  <c:v>0</c:v>
                </c:pt>
                <c:pt idx="9004">
                  <c:v>0</c:v>
                </c:pt>
                <c:pt idx="9005">
                  <c:v>0</c:v>
                </c:pt>
                <c:pt idx="9006">
                  <c:v>0</c:v>
                </c:pt>
                <c:pt idx="9007">
                  <c:v>0</c:v>
                </c:pt>
                <c:pt idx="9008">
                  <c:v>0</c:v>
                </c:pt>
                <c:pt idx="9009">
                  <c:v>0</c:v>
                </c:pt>
                <c:pt idx="9010">
                  <c:v>0</c:v>
                </c:pt>
                <c:pt idx="9011">
                  <c:v>0</c:v>
                </c:pt>
                <c:pt idx="9012">
                  <c:v>0</c:v>
                </c:pt>
                <c:pt idx="9013">
                  <c:v>0</c:v>
                </c:pt>
                <c:pt idx="9014">
                  <c:v>0</c:v>
                </c:pt>
                <c:pt idx="9015">
                  <c:v>0</c:v>
                </c:pt>
                <c:pt idx="9016">
                  <c:v>0</c:v>
                </c:pt>
                <c:pt idx="9017">
                  <c:v>0</c:v>
                </c:pt>
                <c:pt idx="9018">
                  <c:v>0</c:v>
                </c:pt>
                <c:pt idx="9019">
                  <c:v>0</c:v>
                </c:pt>
                <c:pt idx="9020">
                  <c:v>0</c:v>
                </c:pt>
                <c:pt idx="9021">
                  <c:v>0</c:v>
                </c:pt>
                <c:pt idx="9022">
                  <c:v>0</c:v>
                </c:pt>
                <c:pt idx="9023">
                  <c:v>0</c:v>
                </c:pt>
                <c:pt idx="9024">
                  <c:v>0</c:v>
                </c:pt>
                <c:pt idx="9025">
                  <c:v>0</c:v>
                </c:pt>
                <c:pt idx="9026">
                  <c:v>0</c:v>
                </c:pt>
                <c:pt idx="9027">
                  <c:v>0</c:v>
                </c:pt>
                <c:pt idx="9028">
                  <c:v>0</c:v>
                </c:pt>
                <c:pt idx="9029">
                  <c:v>0</c:v>
                </c:pt>
                <c:pt idx="9030">
                  <c:v>0</c:v>
                </c:pt>
                <c:pt idx="9031">
                  <c:v>0</c:v>
                </c:pt>
                <c:pt idx="9032">
                  <c:v>0</c:v>
                </c:pt>
                <c:pt idx="9033">
                  <c:v>0</c:v>
                </c:pt>
                <c:pt idx="9034">
                  <c:v>0</c:v>
                </c:pt>
                <c:pt idx="9035">
                  <c:v>0</c:v>
                </c:pt>
                <c:pt idx="9036">
                  <c:v>0</c:v>
                </c:pt>
                <c:pt idx="9037">
                  <c:v>0</c:v>
                </c:pt>
                <c:pt idx="9038">
                  <c:v>0</c:v>
                </c:pt>
                <c:pt idx="9039">
                  <c:v>0</c:v>
                </c:pt>
                <c:pt idx="9040">
                  <c:v>0</c:v>
                </c:pt>
                <c:pt idx="9041">
                  <c:v>0</c:v>
                </c:pt>
                <c:pt idx="9042">
                  <c:v>0</c:v>
                </c:pt>
                <c:pt idx="9043">
                  <c:v>0</c:v>
                </c:pt>
                <c:pt idx="9044">
                  <c:v>0</c:v>
                </c:pt>
                <c:pt idx="9045">
                  <c:v>0</c:v>
                </c:pt>
                <c:pt idx="9046">
                  <c:v>0</c:v>
                </c:pt>
                <c:pt idx="9047">
                  <c:v>0</c:v>
                </c:pt>
                <c:pt idx="9048">
                  <c:v>0</c:v>
                </c:pt>
                <c:pt idx="9049">
                  <c:v>0</c:v>
                </c:pt>
                <c:pt idx="9050">
                  <c:v>0</c:v>
                </c:pt>
                <c:pt idx="9051">
                  <c:v>0</c:v>
                </c:pt>
                <c:pt idx="9052">
                  <c:v>0</c:v>
                </c:pt>
                <c:pt idx="9053">
                  <c:v>0</c:v>
                </c:pt>
                <c:pt idx="9054">
                  <c:v>0</c:v>
                </c:pt>
                <c:pt idx="9055">
                  <c:v>0</c:v>
                </c:pt>
                <c:pt idx="9056">
                  <c:v>0</c:v>
                </c:pt>
                <c:pt idx="9057">
                  <c:v>0</c:v>
                </c:pt>
                <c:pt idx="9058">
                  <c:v>0</c:v>
                </c:pt>
                <c:pt idx="9059">
                  <c:v>0</c:v>
                </c:pt>
                <c:pt idx="9060">
                  <c:v>0</c:v>
                </c:pt>
                <c:pt idx="9061">
                  <c:v>0</c:v>
                </c:pt>
                <c:pt idx="9062">
                  <c:v>0</c:v>
                </c:pt>
                <c:pt idx="9063">
                  <c:v>0</c:v>
                </c:pt>
                <c:pt idx="9064">
                  <c:v>0</c:v>
                </c:pt>
                <c:pt idx="9065">
                  <c:v>0</c:v>
                </c:pt>
                <c:pt idx="9066">
                  <c:v>0</c:v>
                </c:pt>
                <c:pt idx="9067">
                  <c:v>0</c:v>
                </c:pt>
                <c:pt idx="9068">
                  <c:v>0</c:v>
                </c:pt>
                <c:pt idx="9069">
                  <c:v>0</c:v>
                </c:pt>
                <c:pt idx="9070">
                  <c:v>0</c:v>
                </c:pt>
                <c:pt idx="9071">
                  <c:v>0</c:v>
                </c:pt>
                <c:pt idx="9072">
                  <c:v>0</c:v>
                </c:pt>
                <c:pt idx="9073">
                  <c:v>0</c:v>
                </c:pt>
                <c:pt idx="9074">
                  <c:v>0</c:v>
                </c:pt>
                <c:pt idx="9075">
                  <c:v>0</c:v>
                </c:pt>
                <c:pt idx="9076">
                  <c:v>0</c:v>
                </c:pt>
                <c:pt idx="9077">
                  <c:v>0</c:v>
                </c:pt>
                <c:pt idx="9078">
                  <c:v>0</c:v>
                </c:pt>
                <c:pt idx="9079">
                  <c:v>0</c:v>
                </c:pt>
                <c:pt idx="9080">
                  <c:v>0</c:v>
                </c:pt>
                <c:pt idx="9081">
                  <c:v>0</c:v>
                </c:pt>
                <c:pt idx="9082">
                  <c:v>0</c:v>
                </c:pt>
                <c:pt idx="9083">
                  <c:v>0</c:v>
                </c:pt>
                <c:pt idx="9084">
                  <c:v>0</c:v>
                </c:pt>
                <c:pt idx="9085">
                  <c:v>0</c:v>
                </c:pt>
                <c:pt idx="9086">
                  <c:v>0</c:v>
                </c:pt>
                <c:pt idx="9087">
                  <c:v>0</c:v>
                </c:pt>
                <c:pt idx="9088">
                  <c:v>0</c:v>
                </c:pt>
                <c:pt idx="9089">
                  <c:v>0</c:v>
                </c:pt>
                <c:pt idx="9090">
                  <c:v>0</c:v>
                </c:pt>
                <c:pt idx="9091">
                  <c:v>0</c:v>
                </c:pt>
                <c:pt idx="9092">
                  <c:v>0</c:v>
                </c:pt>
                <c:pt idx="9093">
                  <c:v>0</c:v>
                </c:pt>
                <c:pt idx="9094">
                  <c:v>0</c:v>
                </c:pt>
                <c:pt idx="9095">
                  <c:v>0</c:v>
                </c:pt>
                <c:pt idx="9096">
                  <c:v>0</c:v>
                </c:pt>
                <c:pt idx="9097">
                  <c:v>0</c:v>
                </c:pt>
                <c:pt idx="9098">
                  <c:v>0</c:v>
                </c:pt>
                <c:pt idx="9099">
                  <c:v>0</c:v>
                </c:pt>
                <c:pt idx="9100">
                  <c:v>0</c:v>
                </c:pt>
                <c:pt idx="9101">
                  <c:v>0</c:v>
                </c:pt>
                <c:pt idx="9102">
                  <c:v>0</c:v>
                </c:pt>
                <c:pt idx="9103">
                  <c:v>0</c:v>
                </c:pt>
                <c:pt idx="9104">
                  <c:v>0</c:v>
                </c:pt>
                <c:pt idx="9105">
                  <c:v>0</c:v>
                </c:pt>
                <c:pt idx="9106">
                  <c:v>0</c:v>
                </c:pt>
                <c:pt idx="9107">
                  <c:v>0</c:v>
                </c:pt>
                <c:pt idx="9108">
                  <c:v>0</c:v>
                </c:pt>
                <c:pt idx="9109">
                  <c:v>0</c:v>
                </c:pt>
                <c:pt idx="9110">
                  <c:v>0</c:v>
                </c:pt>
                <c:pt idx="9111">
                  <c:v>0</c:v>
                </c:pt>
                <c:pt idx="9112">
                  <c:v>0</c:v>
                </c:pt>
                <c:pt idx="9113">
                  <c:v>0</c:v>
                </c:pt>
                <c:pt idx="9114">
                  <c:v>0</c:v>
                </c:pt>
                <c:pt idx="9115">
                  <c:v>0</c:v>
                </c:pt>
                <c:pt idx="9116">
                  <c:v>0</c:v>
                </c:pt>
                <c:pt idx="9117">
                  <c:v>0</c:v>
                </c:pt>
                <c:pt idx="9118">
                  <c:v>0</c:v>
                </c:pt>
                <c:pt idx="9119">
                  <c:v>0</c:v>
                </c:pt>
                <c:pt idx="9120">
                  <c:v>0</c:v>
                </c:pt>
                <c:pt idx="9121">
                  <c:v>0</c:v>
                </c:pt>
                <c:pt idx="9122">
                  <c:v>0</c:v>
                </c:pt>
                <c:pt idx="9123">
                  <c:v>0</c:v>
                </c:pt>
                <c:pt idx="9124">
                  <c:v>0</c:v>
                </c:pt>
                <c:pt idx="9125">
                  <c:v>0</c:v>
                </c:pt>
                <c:pt idx="9126">
                  <c:v>0</c:v>
                </c:pt>
                <c:pt idx="9127">
                  <c:v>0</c:v>
                </c:pt>
                <c:pt idx="9128">
                  <c:v>0</c:v>
                </c:pt>
                <c:pt idx="9129">
                  <c:v>0</c:v>
                </c:pt>
                <c:pt idx="9130">
                  <c:v>0</c:v>
                </c:pt>
                <c:pt idx="9131">
                  <c:v>0</c:v>
                </c:pt>
                <c:pt idx="9132">
                  <c:v>0</c:v>
                </c:pt>
                <c:pt idx="9133">
                  <c:v>0</c:v>
                </c:pt>
                <c:pt idx="9134">
                  <c:v>0</c:v>
                </c:pt>
                <c:pt idx="9135">
                  <c:v>0</c:v>
                </c:pt>
                <c:pt idx="9136">
                  <c:v>0</c:v>
                </c:pt>
                <c:pt idx="9137">
                  <c:v>0</c:v>
                </c:pt>
                <c:pt idx="9138">
                  <c:v>0</c:v>
                </c:pt>
                <c:pt idx="9139">
                  <c:v>0</c:v>
                </c:pt>
                <c:pt idx="9140">
                  <c:v>0</c:v>
                </c:pt>
                <c:pt idx="9141">
                  <c:v>0</c:v>
                </c:pt>
                <c:pt idx="9142">
                  <c:v>0</c:v>
                </c:pt>
                <c:pt idx="9143">
                  <c:v>0</c:v>
                </c:pt>
                <c:pt idx="9144">
                  <c:v>0</c:v>
                </c:pt>
                <c:pt idx="9145">
                  <c:v>0</c:v>
                </c:pt>
                <c:pt idx="9146">
                  <c:v>0</c:v>
                </c:pt>
                <c:pt idx="9147">
                  <c:v>0</c:v>
                </c:pt>
                <c:pt idx="9148">
                  <c:v>0</c:v>
                </c:pt>
                <c:pt idx="9149">
                  <c:v>0</c:v>
                </c:pt>
                <c:pt idx="9150">
                  <c:v>0</c:v>
                </c:pt>
                <c:pt idx="9151">
                  <c:v>0</c:v>
                </c:pt>
                <c:pt idx="9152">
                  <c:v>0</c:v>
                </c:pt>
                <c:pt idx="9153">
                  <c:v>0</c:v>
                </c:pt>
                <c:pt idx="9154">
                  <c:v>0</c:v>
                </c:pt>
                <c:pt idx="9155">
                  <c:v>0</c:v>
                </c:pt>
                <c:pt idx="9156">
                  <c:v>0</c:v>
                </c:pt>
                <c:pt idx="9157">
                  <c:v>0</c:v>
                </c:pt>
                <c:pt idx="9158">
                  <c:v>0</c:v>
                </c:pt>
                <c:pt idx="9159">
                  <c:v>0</c:v>
                </c:pt>
                <c:pt idx="9160">
                  <c:v>0</c:v>
                </c:pt>
                <c:pt idx="9161">
                  <c:v>0</c:v>
                </c:pt>
                <c:pt idx="9162">
                  <c:v>0</c:v>
                </c:pt>
                <c:pt idx="9163">
                  <c:v>0</c:v>
                </c:pt>
                <c:pt idx="9164">
                  <c:v>0</c:v>
                </c:pt>
                <c:pt idx="9165">
                  <c:v>0</c:v>
                </c:pt>
                <c:pt idx="9166">
                  <c:v>0</c:v>
                </c:pt>
                <c:pt idx="9167">
                  <c:v>0</c:v>
                </c:pt>
                <c:pt idx="9168">
                  <c:v>0</c:v>
                </c:pt>
                <c:pt idx="9169">
                  <c:v>0</c:v>
                </c:pt>
                <c:pt idx="9170">
                  <c:v>0</c:v>
                </c:pt>
                <c:pt idx="9171">
                  <c:v>0</c:v>
                </c:pt>
                <c:pt idx="9172">
                  <c:v>0</c:v>
                </c:pt>
                <c:pt idx="9173">
                  <c:v>0</c:v>
                </c:pt>
                <c:pt idx="9174">
                  <c:v>0</c:v>
                </c:pt>
                <c:pt idx="9175">
                  <c:v>0</c:v>
                </c:pt>
                <c:pt idx="9176">
                  <c:v>0</c:v>
                </c:pt>
                <c:pt idx="9177">
                  <c:v>0</c:v>
                </c:pt>
                <c:pt idx="9178">
                  <c:v>0</c:v>
                </c:pt>
                <c:pt idx="9179">
                  <c:v>0</c:v>
                </c:pt>
                <c:pt idx="9180">
                  <c:v>0</c:v>
                </c:pt>
                <c:pt idx="9181">
                  <c:v>0</c:v>
                </c:pt>
                <c:pt idx="9182">
                  <c:v>0</c:v>
                </c:pt>
                <c:pt idx="9183">
                  <c:v>0</c:v>
                </c:pt>
                <c:pt idx="9184">
                  <c:v>0</c:v>
                </c:pt>
                <c:pt idx="9185">
                  <c:v>0</c:v>
                </c:pt>
                <c:pt idx="9186">
                  <c:v>0</c:v>
                </c:pt>
                <c:pt idx="9187">
                  <c:v>0</c:v>
                </c:pt>
                <c:pt idx="9188">
                  <c:v>0</c:v>
                </c:pt>
                <c:pt idx="9189">
                  <c:v>0</c:v>
                </c:pt>
                <c:pt idx="9190">
                  <c:v>0</c:v>
                </c:pt>
                <c:pt idx="9191">
                  <c:v>0</c:v>
                </c:pt>
                <c:pt idx="9192">
                  <c:v>0</c:v>
                </c:pt>
                <c:pt idx="9193">
                  <c:v>0</c:v>
                </c:pt>
                <c:pt idx="9194">
                  <c:v>0</c:v>
                </c:pt>
                <c:pt idx="9195">
                  <c:v>0</c:v>
                </c:pt>
                <c:pt idx="9196">
                  <c:v>0</c:v>
                </c:pt>
                <c:pt idx="9197">
                  <c:v>0</c:v>
                </c:pt>
                <c:pt idx="9198">
                  <c:v>0</c:v>
                </c:pt>
                <c:pt idx="9199">
                  <c:v>0</c:v>
                </c:pt>
                <c:pt idx="9200">
                  <c:v>0</c:v>
                </c:pt>
                <c:pt idx="9201">
                  <c:v>0</c:v>
                </c:pt>
                <c:pt idx="9202">
                  <c:v>0</c:v>
                </c:pt>
                <c:pt idx="9203">
                  <c:v>0</c:v>
                </c:pt>
                <c:pt idx="9204">
                  <c:v>0</c:v>
                </c:pt>
                <c:pt idx="9205">
                  <c:v>0</c:v>
                </c:pt>
                <c:pt idx="9206">
                  <c:v>0</c:v>
                </c:pt>
                <c:pt idx="9207">
                  <c:v>0</c:v>
                </c:pt>
                <c:pt idx="9208">
                  <c:v>0</c:v>
                </c:pt>
                <c:pt idx="9209">
                  <c:v>0</c:v>
                </c:pt>
                <c:pt idx="9210">
                  <c:v>0</c:v>
                </c:pt>
                <c:pt idx="9211">
                  <c:v>0</c:v>
                </c:pt>
                <c:pt idx="9212">
                  <c:v>0</c:v>
                </c:pt>
                <c:pt idx="9213">
                  <c:v>0</c:v>
                </c:pt>
                <c:pt idx="9214">
                  <c:v>0</c:v>
                </c:pt>
                <c:pt idx="9215">
                  <c:v>0</c:v>
                </c:pt>
                <c:pt idx="9216">
                  <c:v>0</c:v>
                </c:pt>
                <c:pt idx="9217">
                  <c:v>0</c:v>
                </c:pt>
                <c:pt idx="9218">
                  <c:v>0</c:v>
                </c:pt>
                <c:pt idx="9219">
                  <c:v>0</c:v>
                </c:pt>
                <c:pt idx="9220">
                  <c:v>0</c:v>
                </c:pt>
                <c:pt idx="9221">
                  <c:v>0</c:v>
                </c:pt>
                <c:pt idx="9222">
                  <c:v>0</c:v>
                </c:pt>
                <c:pt idx="9223">
                  <c:v>0</c:v>
                </c:pt>
                <c:pt idx="9224">
                  <c:v>0</c:v>
                </c:pt>
                <c:pt idx="9225">
                  <c:v>0</c:v>
                </c:pt>
                <c:pt idx="9226">
                  <c:v>0</c:v>
                </c:pt>
                <c:pt idx="9227">
                  <c:v>0</c:v>
                </c:pt>
                <c:pt idx="9228">
                  <c:v>0</c:v>
                </c:pt>
                <c:pt idx="9229">
                  <c:v>0</c:v>
                </c:pt>
                <c:pt idx="9230">
                  <c:v>0</c:v>
                </c:pt>
                <c:pt idx="9231">
                  <c:v>0</c:v>
                </c:pt>
                <c:pt idx="9232">
                  <c:v>0</c:v>
                </c:pt>
                <c:pt idx="9233">
                  <c:v>0</c:v>
                </c:pt>
                <c:pt idx="9234">
                  <c:v>0</c:v>
                </c:pt>
                <c:pt idx="9235">
                  <c:v>0</c:v>
                </c:pt>
                <c:pt idx="9236">
                  <c:v>0</c:v>
                </c:pt>
                <c:pt idx="9237">
                  <c:v>0</c:v>
                </c:pt>
                <c:pt idx="9238">
                  <c:v>0</c:v>
                </c:pt>
                <c:pt idx="9239">
                  <c:v>0</c:v>
                </c:pt>
                <c:pt idx="9240">
                  <c:v>0</c:v>
                </c:pt>
                <c:pt idx="9241">
                  <c:v>0</c:v>
                </c:pt>
                <c:pt idx="9242">
                  <c:v>0</c:v>
                </c:pt>
                <c:pt idx="9243">
                  <c:v>0</c:v>
                </c:pt>
                <c:pt idx="9244">
                  <c:v>0</c:v>
                </c:pt>
                <c:pt idx="9245">
                  <c:v>0</c:v>
                </c:pt>
                <c:pt idx="9246">
                  <c:v>0</c:v>
                </c:pt>
                <c:pt idx="9247">
                  <c:v>0</c:v>
                </c:pt>
                <c:pt idx="9248">
                  <c:v>0</c:v>
                </c:pt>
                <c:pt idx="9249">
                  <c:v>0</c:v>
                </c:pt>
                <c:pt idx="9250">
                  <c:v>0</c:v>
                </c:pt>
                <c:pt idx="9251">
                  <c:v>0</c:v>
                </c:pt>
                <c:pt idx="9252">
                  <c:v>0</c:v>
                </c:pt>
                <c:pt idx="9253">
                  <c:v>0</c:v>
                </c:pt>
                <c:pt idx="9254">
                  <c:v>0</c:v>
                </c:pt>
                <c:pt idx="9255">
                  <c:v>0</c:v>
                </c:pt>
                <c:pt idx="9256">
                  <c:v>0</c:v>
                </c:pt>
                <c:pt idx="9257">
                  <c:v>0</c:v>
                </c:pt>
                <c:pt idx="9258">
                  <c:v>0</c:v>
                </c:pt>
                <c:pt idx="9259">
                  <c:v>0</c:v>
                </c:pt>
                <c:pt idx="9260">
                  <c:v>0</c:v>
                </c:pt>
                <c:pt idx="9261">
                  <c:v>0</c:v>
                </c:pt>
                <c:pt idx="9262">
                  <c:v>0</c:v>
                </c:pt>
                <c:pt idx="9263">
                  <c:v>0</c:v>
                </c:pt>
                <c:pt idx="9264">
                  <c:v>0</c:v>
                </c:pt>
                <c:pt idx="9265">
                  <c:v>0</c:v>
                </c:pt>
                <c:pt idx="9266">
                  <c:v>0</c:v>
                </c:pt>
                <c:pt idx="9267">
                  <c:v>0</c:v>
                </c:pt>
                <c:pt idx="9268">
                  <c:v>0</c:v>
                </c:pt>
                <c:pt idx="9269">
                  <c:v>0</c:v>
                </c:pt>
                <c:pt idx="9270">
                  <c:v>0</c:v>
                </c:pt>
                <c:pt idx="9271">
                  <c:v>0</c:v>
                </c:pt>
                <c:pt idx="9272">
                  <c:v>0</c:v>
                </c:pt>
                <c:pt idx="9273">
                  <c:v>0</c:v>
                </c:pt>
                <c:pt idx="9274">
                  <c:v>0</c:v>
                </c:pt>
                <c:pt idx="9275">
                  <c:v>0</c:v>
                </c:pt>
                <c:pt idx="9276">
                  <c:v>0</c:v>
                </c:pt>
                <c:pt idx="9277">
                  <c:v>0</c:v>
                </c:pt>
                <c:pt idx="9278">
                  <c:v>0</c:v>
                </c:pt>
                <c:pt idx="9279">
                  <c:v>0</c:v>
                </c:pt>
                <c:pt idx="9280">
                  <c:v>0</c:v>
                </c:pt>
                <c:pt idx="9281">
                  <c:v>0</c:v>
                </c:pt>
                <c:pt idx="9282">
                  <c:v>0</c:v>
                </c:pt>
                <c:pt idx="9283">
                  <c:v>0</c:v>
                </c:pt>
                <c:pt idx="9284">
                  <c:v>0</c:v>
                </c:pt>
                <c:pt idx="9285">
                  <c:v>0</c:v>
                </c:pt>
                <c:pt idx="9286">
                  <c:v>0</c:v>
                </c:pt>
                <c:pt idx="9287">
                  <c:v>0</c:v>
                </c:pt>
                <c:pt idx="9288">
                  <c:v>0</c:v>
                </c:pt>
                <c:pt idx="9289">
                  <c:v>0</c:v>
                </c:pt>
                <c:pt idx="9290">
                  <c:v>0</c:v>
                </c:pt>
                <c:pt idx="9291">
                  <c:v>0</c:v>
                </c:pt>
                <c:pt idx="9292">
                  <c:v>0</c:v>
                </c:pt>
                <c:pt idx="9293">
                  <c:v>0</c:v>
                </c:pt>
                <c:pt idx="9294">
                  <c:v>0</c:v>
                </c:pt>
                <c:pt idx="9295">
                  <c:v>0</c:v>
                </c:pt>
                <c:pt idx="9296">
                  <c:v>0</c:v>
                </c:pt>
                <c:pt idx="9297">
                  <c:v>0</c:v>
                </c:pt>
                <c:pt idx="9298">
                  <c:v>0</c:v>
                </c:pt>
                <c:pt idx="9299">
                  <c:v>0</c:v>
                </c:pt>
                <c:pt idx="9300">
                  <c:v>0</c:v>
                </c:pt>
                <c:pt idx="9301">
                  <c:v>0</c:v>
                </c:pt>
                <c:pt idx="9302">
                  <c:v>0</c:v>
                </c:pt>
                <c:pt idx="9303">
                  <c:v>0</c:v>
                </c:pt>
                <c:pt idx="9304">
                  <c:v>0</c:v>
                </c:pt>
                <c:pt idx="9305">
                  <c:v>0</c:v>
                </c:pt>
                <c:pt idx="9306">
                  <c:v>0</c:v>
                </c:pt>
                <c:pt idx="9307">
                  <c:v>0</c:v>
                </c:pt>
                <c:pt idx="9308">
                  <c:v>0</c:v>
                </c:pt>
                <c:pt idx="9309">
                  <c:v>0</c:v>
                </c:pt>
                <c:pt idx="9310">
                  <c:v>0</c:v>
                </c:pt>
                <c:pt idx="9311">
                  <c:v>0</c:v>
                </c:pt>
                <c:pt idx="9312">
                  <c:v>0</c:v>
                </c:pt>
                <c:pt idx="9313">
                  <c:v>0</c:v>
                </c:pt>
                <c:pt idx="9314">
                  <c:v>0</c:v>
                </c:pt>
                <c:pt idx="9315">
                  <c:v>0</c:v>
                </c:pt>
                <c:pt idx="9316">
                  <c:v>0</c:v>
                </c:pt>
                <c:pt idx="9317">
                  <c:v>0</c:v>
                </c:pt>
                <c:pt idx="9318">
                  <c:v>0</c:v>
                </c:pt>
                <c:pt idx="9319">
                  <c:v>0</c:v>
                </c:pt>
                <c:pt idx="9320">
                  <c:v>0</c:v>
                </c:pt>
                <c:pt idx="9321">
                  <c:v>0</c:v>
                </c:pt>
                <c:pt idx="9322">
                  <c:v>0</c:v>
                </c:pt>
                <c:pt idx="9323">
                  <c:v>0</c:v>
                </c:pt>
                <c:pt idx="9324">
                  <c:v>0</c:v>
                </c:pt>
                <c:pt idx="9325">
                  <c:v>0</c:v>
                </c:pt>
                <c:pt idx="9326">
                  <c:v>0</c:v>
                </c:pt>
                <c:pt idx="9327">
                  <c:v>0</c:v>
                </c:pt>
                <c:pt idx="9328">
                  <c:v>0</c:v>
                </c:pt>
                <c:pt idx="9329">
                  <c:v>0</c:v>
                </c:pt>
                <c:pt idx="9330">
                  <c:v>0</c:v>
                </c:pt>
                <c:pt idx="9331">
                  <c:v>0</c:v>
                </c:pt>
                <c:pt idx="9332">
                  <c:v>0</c:v>
                </c:pt>
                <c:pt idx="9333">
                  <c:v>0</c:v>
                </c:pt>
                <c:pt idx="9334">
                  <c:v>0</c:v>
                </c:pt>
                <c:pt idx="9335">
                  <c:v>0</c:v>
                </c:pt>
                <c:pt idx="9336">
                  <c:v>0</c:v>
                </c:pt>
                <c:pt idx="9337">
                  <c:v>0</c:v>
                </c:pt>
                <c:pt idx="9338">
                  <c:v>0</c:v>
                </c:pt>
                <c:pt idx="9339">
                  <c:v>0</c:v>
                </c:pt>
                <c:pt idx="9340">
                  <c:v>0</c:v>
                </c:pt>
                <c:pt idx="9341">
                  <c:v>0</c:v>
                </c:pt>
                <c:pt idx="9342">
                  <c:v>0</c:v>
                </c:pt>
                <c:pt idx="9343">
                  <c:v>0</c:v>
                </c:pt>
                <c:pt idx="9344">
                  <c:v>0</c:v>
                </c:pt>
                <c:pt idx="9345">
                  <c:v>0</c:v>
                </c:pt>
                <c:pt idx="9346">
                  <c:v>0</c:v>
                </c:pt>
                <c:pt idx="9347">
                  <c:v>0</c:v>
                </c:pt>
                <c:pt idx="9348">
                  <c:v>0</c:v>
                </c:pt>
                <c:pt idx="9349">
                  <c:v>0</c:v>
                </c:pt>
                <c:pt idx="9350">
                  <c:v>0</c:v>
                </c:pt>
                <c:pt idx="9351">
                  <c:v>0</c:v>
                </c:pt>
                <c:pt idx="9352">
                  <c:v>0</c:v>
                </c:pt>
                <c:pt idx="9353">
                  <c:v>0</c:v>
                </c:pt>
                <c:pt idx="9354">
                  <c:v>0</c:v>
                </c:pt>
                <c:pt idx="9355">
                  <c:v>0</c:v>
                </c:pt>
                <c:pt idx="9356">
                  <c:v>0</c:v>
                </c:pt>
                <c:pt idx="9357">
                  <c:v>0</c:v>
                </c:pt>
                <c:pt idx="9358">
                  <c:v>0</c:v>
                </c:pt>
                <c:pt idx="9359">
                  <c:v>0</c:v>
                </c:pt>
                <c:pt idx="9360">
                  <c:v>0</c:v>
                </c:pt>
                <c:pt idx="9361">
                  <c:v>0</c:v>
                </c:pt>
                <c:pt idx="9362">
                  <c:v>0</c:v>
                </c:pt>
                <c:pt idx="9363">
                  <c:v>0</c:v>
                </c:pt>
                <c:pt idx="9364">
                  <c:v>0</c:v>
                </c:pt>
                <c:pt idx="9365">
                  <c:v>0</c:v>
                </c:pt>
                <c:pt idx="9366">
                  <c:v>0</c:v>
                </c:pt>
                <c:pt idx="9367">
                  <c:v>0</c:v>
                </c:pt>
                <c:pt idx="9368">
                  <c:v>0</c:v>
                </c:pt>
                <c:pt idx="9369">
                  <c:v>0</c:v>
                </c:pt>
                <c:pt idx="9370">
                  <c:v>0</c:v>
                </c:pt>
                <c:pt idx="9371">
                  <c:v>0</c:v>
                </c:pt>
                <c:pt idx="9372">
                  <c:v>0</c:v>
                </c:pt>
                <c:pt idx="9373">
                  <c:v>0</c:v>
                </c:pt>
                <c:pt idx="9374">
                  <c:v>0</c:v>
                </c:pt>
                <c:pt idx="9375">
                  <c:v>0</c:v>
                </c:pt>
                <c:pt idx="9376">
                  <c:v>0</c:v>
                </c:pt>
                <c:pt idx="9377">
                  <c:v>0</c:v>
                </c:pt>
                <c:pt idx="9378">
                  <c:v>0</c:v>
                </c:pt>
                <c:pt idx="9379">
                  <c:v>0</c:v>
                </c:pt>
                <c:pt idx="9380">
                  <c:v>0</c:v>
                </c:pt>
                <c:pt idx="9381">
                  <c:v>0</c:v>
                </c:pt>
                <c:pt idx="9382">
                  <c:v>0</c:v>
                </c:pt>
                <c:pt idx="9383">
                  <c:v>0</c:v>
                </c:pt>
                <c:pt idx="9384">
                  <c:v>0</c:v>
                </c:pt>
                <c:pt idx="9385">
                  <c:v>0</c:v>
                </c:pt>
                <c:pt idx="9386">
                  <c:v>0</c:v>
                </c:pt>
                <c:pt idx="9387">
                  <c:v>0</c:v>
                </c:pt>
                <c:pt idx="9388">
                  <c:v>0</c:v>
                </c:pt>
                <c:pt idx="9389">
                  <c:v>0</c:v>
                </c:pt>
                <c:pt idx="9390">
                  <c:v>0</c:v>
                </c:pt>
                <c:pt idx="9391">
                  <c:v>0</c:v>
                </c:pt>
                <c:pt idx="9392">
                  <c:v>0</c:v>
                </c:pt>
                <c:pt idx="9393">
                  <c:v>0</c:v>
                </c:pt>
                <c:pt idx="9394">
                  <c:v>0</c:v>
                </c:pt>
                <c:pt idx="9395">
                  <c:v>0</c:v>
                </c:pt>
                <c:pt idx="9396">
                  <c:v>0</c:v>
                </c:pt>
                <c:pt idx="9397">
                  <c:v>0</c:v>
                </c:pt>
                <c:pt idx="9398">
                  <c:v>0</c:v>
                </c:pt>
                <c:pt idx="9399">
                  <c:v>0</c:v>
                </c:pt>
                <c:pt idx="9400">
                  <c:v>0</c:v>
                </c:pt>
                <c:pt idx="9401">
                  <c:v>0</c:v>
                </c:pt>
                <c:pt idx="9402">
                  <c:v>0</c:v>
                </c:pt>
                <c:pt idx="9403">
                  <c:v>0</c:v>
                </c:pt>
                <c:pt idx="9404">
                  <c:v>0</c:v>
                </c:pt>
                <c:pt idx="9405">
                  <c:v>0</c:v>
                </c:pt>
                <c:pt idx="9406">
                  <c:v>0</c:v>
                </c:pt>
                <c:pt idx="9407">
                  <c:v>0</c:v>
                </c:pt>
                <c:pt idx="9408">
                  <c:v>0</c:v>
                </c:pt>
                <c:pt idx="9409">
                  <c:v>0</c:v>
                </c:pt>
                <c:pt idx="9410">
                  <c:v>0</c:v>
                </c:pt>
                <c:pt idx="9411">
                  <c:v>0</c:v>
                </c:pt>
                <c:pt idx="9412">
                  <c:v>0</c:v>
                </c:pt>
                <c:pt idx="9413">
                  <c:v>0</c:v>
                </c:pt>
                <c:pt idx="9414">
                  <c:v>0</c:v>
                </c:pt>
                <c:pt idx="9415">
                  <c:v>0</c:v>
                </c:pt>
                <c:pt idx="9416">
                  <c:v>0</c:v>
                </c:pt>
                <c:pt idx="9417">
                  <c:v>0</c:v>
                </c:pt>
                <c:pt idx="9418">
                  <c:v>0</c:v>
                </c:pt>
                <c:pt idx="9419">
                  <c:v>0</c:v>
                </c:pt>
                <c:pt idx="9420">
                  <c:v>0</c:v>
                </c:pt>
                <c:pt idx="9421">
                  <c:v>0</c:v>
                </c:pt>
                <c:pt idx="9422">
                  <c:v>0</c:v>
                </c:pt>
                <c:pt idx="9423">
                  <c:v>0</c:v>
                </c:pt>
                <c:pt idx="9424">
                  <c:v>0</c:v>
                </c:pt>
                <c:pt idx="9425">
                  <c:v>0</c:v>
                </c:pt>
                <c:pt idx="9426">
                  <c:v>0</c:v>
                </c:pt>
                <c:pt idx="9427">
                  <c:v>0</c:v>
                </c:pt>
                <c:pt idx="9428">
                  <c:v>0</c:v>
                </c:pt>
                <c:pt idx="9429">
                  <c:v>0</c:v>
                </c:pt>
                <c:pt idx="9430">
                  <c:v>0</c:v>
                </c:pt>
                <c:pt idx="9431">
                  <c:v>0</c:v>
                </c:pt>
                <c:pt idx="9432">
                  <c:v>0</c:v>
                </c:pt>
                <c:pt idx="9433">
                  <c:v>0</c:v>
                </c:pt>
                <c:pt idx="9434">
                  <c:v>0</c:v>
                </c:pt>
                <c:pt idx="9435">
                  <c:v>0</c:v>
                </c:pt>
                <c:pt idx="9436">
                  <c:v>0</c:v>
                </c:pt>
                <c:pt idx="9437">
                  <c:v>0</c:v>
                </c:pt>
                <c:pt idx="9438">
                  <c:v>0</c:v>
                </c:pt>
                <c:pt idx="9439">
                  <c:v>0</c:v>
                </c:pt>
                <c:pt idx="9440">
                  <c:v>0</c:v>
                </c:pt>
                <c:pt idx="9441">
                  <c:v>0</c:v>
                </c:pt>
                <c:pt idx="9442">
                  <c:v>0</c:v>
                </c:pt>
                <c:pt idx="9443">
                  <c:v>0</c:v>
                </c:pt>
                <c:pt idx="9444">
                  <c:v>0</c:v>
                </c:pt>
                <c:pt idx="9445">
                  <c:v>0</c:v>
                </c:pt>
                <c:pt idx="9446">
                  <c:v>0</c:v>
                </c:pt>
                <c:pt idx="9447">
                  <c:v>0</c:v>
                </c:pt>
                <c:pt idx="9448">
                  <c:v>0</c:v>
                </c:pt>
                <c:pt idx="9449">
                  <c:v>0</c:v>
                </c:pt>
                <c:pt idx="9450">
                  <c:v>0</c:v>
                </c:pt>
                <c:pt idx="9451">
                  <c:v>0</c:v>
                </c:pt>
                <c:pt idx="9452">
                  <c:v>0</c:v>
                </c:pt>
                <c:pt idx="9453">
                  <c:v>0</c:v>
                </c:pt>
                <c:pt idx="9454">
                  <c:v>0</c:v>
                </c:pt>
                <c:pt idx="9455">
                  <c:v>0</c:v>
                </c:pt>
                <c:pt idx="9456">
                  <c:v>0</c:v>
                </c:pt>
                <c:pt idx="9457">
                  <c:v>0</c:v>
                </c:pt>
                <c:pt idx="9458">
                  <c:v>0</c:v>
                </c:pt>
                <c:pt idx="9459">
                  <c:v>0</c:v>
                </c:pt>
                <c:pt idx="9460">
                  <c:v>0</c:v>
                </c:pt>
                <c:pt idx="9461">
                  <c:v>0</c:v>
                </c:pt>
                <c:pt idx="9462">
                  <c:v>0</c:v>
                </c:pt>
                <c:pt idx="9463">
                  <c:v>0</c:v>
                </c:pt>
                <c:pt idx="9464">
                  <c:v>0</c:v>
                </c:pt>
                <c:pt idx="9465">
                  <c:v>0</c:v>
                </c:pt>
                <c:pt idx="9466">
                  <c:v>0</c:v>
                </c:pt>
                <c:pt idx="9467">
                  <c:v>0</c:v>
                </c:pt>
                <c:pt idx="9468">
                  <c:v>0</c:v>
                </c:pt>
                <c:pt idx="9469">
                  <c:v>0</c:v>
                </c:pt>
                <c:pt idx="9470">
                  <c:v>0</c:v>
                </c:pt>
                <c:pt idx="9471">
                  <c:v>0</c:v>
                </c:pt>
                <c:pt idx="9472">
                  <c:v>0</c:v>
                </c:pt>
                <c:pt idx="9473">
                  <c:v>0</c:v>
                </c:pt>
                <c:pt idx="9474">
                  <c:v>0</c:v>
                </c:pt>
                <c:pt idx="9475">
                  <c:v>0</c:v>
                </c:pt>
                <c:pt idx="9476">
                  <c:v>0</c:v>
                </c:pt>
                <c:pt idx="9477">
                  <c:v>0</c:v>
                </c:pt>
                <c:pt idx="9478">
                  <c:v>0</c:v>
                </c:pt>
                <c:pt idx="9479">
                  <c:v>0</c:v>
                </c:pt>
                <c:pt idx="9480">
                  <c:v>0</c:v>
                </c:pt>
                <c:pt idx="9481">
                  <c:v>0</c:v>
                </c:pt>
                <c:pt idx="9482">
                  <c:v>0</c:v>
                </c:pt>
                <c:pt idx="9483">
                  <c:v>0</c:v>
                </c:pt>
                <c:pt idx="9484">
                  <c:v>0</c:v>
                </c:pt>
                <c:pt idx="9485">
                  <c:v>0</c:v>
                </c:pt>
                <c:pt idx="9486">
                  <c:v>0</c:v>
                </c:pt>
                <c:pt idx="9487">
                  <c:v>0</c:v>
                </c:pt>
                <c:pt idx="9488">
                  <c:v>0</c:v>
                </c:pt>
                <c:pt idx="9489">
                  <c:v>0</c:v>
                </c:pt>
                <c:pt idx="9490">
                  <c:v>0</c:v>
                </c:pt>
                <c:pt idx="9491">
                  <c:v>0</c:v>
                </c:pt>
                <c:pt idx="9492">
                  <c:v>0</c:v>
                </c:pt>
                <c:pt idx="9493">
                  <c:v>0</c:v>
                </c:pt>
                <c:pt idx="9494">
                  <c:v>0</c:v>
                </c:pt>
                <c:pt idx="9495">
                  <c:v>0</c:v>
                </c:pt>
                <c:pt idx="9496">
                  <c:v>0</c:v>
                </c:pt>
                <c:pt idx="9497">
                  <c:v>0</c:v>
                </c:pt>
                <c:pt idx="9498">
                  <c:v>0</c:v>
                </c:pt>
                <c:pt idx="9499">
                  <c:v>0</c:v>
                </c:pt>
                <c:pt idx="9500">
                  <c:v>0</c:v>
                </c:pt>
                <c:pt idx="9501">
                  <c:v>0</c:v>
                </c:pt>
                <c:pt idx="9502">
                  <c:v>0</c:v>
                </c:pt>
                <c:pt idx="9503">
                  <c:v>0</c:v>
                </c:pt>
                <c:pt idx="9504">
                  <c:v>0</c:v>
                </c:pt>
                <c:pt idx="9505">
                  <c:v>0</c:v>
                </c:pt>
                <c:pt idx="9506">
                  <c:v>0</c:v>
                </c:pt>
                <c:pt idx="9507">
                  <c:v>0</c:v>
                </c:pt>
                <c:pt idx="9508">
                  <c:v>0</c:v>
                </c:pt>
                <c:pt idx="9509">
                  <c:v>0</c:v>
                </c:pt>
                <c:pt idx="9510">
                  <c:v>0</c:v>
                </c:pt>
                <c:pt idx="9511">
                  <c:v>0</c:v>
                </c:pt>
                <c:pt idx="9512">
                  <c:v>0</c:v>
                </c:pt>
                <c:pt idx="9513">
                  <c:v>0</c:v>
                </c:pt>
                <c:pt idx="9514">
                  <c:v>0</c:v>
                </c:pt>
                <c:pt idx="9515">
                  <c:v>0</c:v>
                </c:pt>
                <c:pt idx="9516">
                  <c:v>0</c:v>
                </c:pt>
                <c:pt idx="9517">
                  <c:v>0</c:v>
                </c:pt>
                <c:pt idx="9518">
                  <c:v>0</c:v>
                </c:pt>
                <c:pt idx="9519">
                  <c:v>0</c:v>
                </c:pt>
                <c:pt idx="9520">
                  <c:v>0</c:v>
                </c:pt>
                <c:pt idx="9521">
                  <c:v>0</c:v>
                </c:pt>
                <c:pt idx="9522">
                  <c:v>0</c:v>
                </c:pt>
                <c:pt idx="9523">
                  <c:v>0</c:v>
                </c:pt>
                <c:pt idx="9524">
                  <c:v>0</c:v>
                </c:pt>
                <c:pt idx="9525">
                  <c:v>0</c:v>
                </c:pt>
                <c:pt idx="9526">
                  <c:v>0</c:v>
                </c:pt>
                <c:pt idx="9527">
                  <c:v>0</c:v>
                </c:pt>
                <c:pt idx="9528">
                  <c:v>0</c:v>
                </c:pt>
                <c:pt idx="9529">
                  <c:v>0</c:v>
                </c:pt>
                <c:pt idx="9530">
                  <c:v>0</c:v>
                </c:pt>
                <c:pt idx="9531">
                  <c:v>0</c:v>
                </c:pt>
                <c:pt idx="9532">
                  <c:v>0</c:v>
                </c:pt>
                <c:pt idx="9533">
                  <c:v>0</c:v>
                </c:pt>
                <c:pt idx="9534">
                  <c:v>0</c:v>
                </c:pt>
                <c:pt idx="9535">
                  <c:v>0</c:v>
                </c:pt>
                <c:pt idx="9536">
                  <c:v>0</c:v>
                </c:pt>
                <c:pt idx="9537">
                  <c:v>0</c:v>
                </c:pt>
                <c:pt idx="9538">
                  <c:v>0</c:v>
                </c:pt>
                <c:pt idx="9539">
                  <c:v>0</c:v>
                </c:pt>
                <c:pt idx="9540">
                  <c:v>0</c:v>
                </c:pt>
                <c:pt idx="9541">
                  <c:v>0</c:v>
                </c:pt>
                <c:pt idx="9542">
                  <c:v>0</c:v>
                </c:pt>
                <c:pt idx="9543">
                  <c:v>0</c:v>
                </c:pt>
                <c:pt idx="9544">
                  <c:v>0</c:v>
                </c:pt>
                <c:pt idx="9545">
                  <c:v>0</c:v>
                </c:pt>
                <c:pt idx="9546">
                  <c:v>0</c:v>
                </c:pt>
                <c:pt idx="9547">
                  <c:v>0</c:v>
                </c:pt>
                <c:pt idx="9548">
                  <c:v>0</c:v>
                </c:pt>
                <c:pt idx="9549">
                  <c:v>0</c:v>
                </c:pt>
                <c:pt idx="9550">
                  <c:v>0</c:v>
                </c:pt>
                <c:pt idx="9551">
                  <c:v>0</c:v>
                </c:pt>
                <c:pt idx="9552">
                  <c:v>0</c:v>
                </c:pt>
                <c:pt idx="9553">
                  <c:v>0</c:v>
                </c:pt>
                <c:pt idx="9554">
                  <c:v>0</c:v>
                </c:pt>
                <c:pt idx="9555">
                  <c:v>0</c:v>
                </c:pt>
                <c:pt idx="9556">
                  <c:v>0</c:v>
                </c:pt>
                <c:pt idx="9557">
                  <c:v>0</c:v>
                </c:pt>
                <c:pt idx="9558">
                  <c:v>0</c:v>
                </c:pt>
                <c:pt idx="9559">
                  <c:v>0</c:v>
                </c:pt>
                <c:pt idx="9560">
                  <c:v>0</c:v>
                </c:pt>
                <c:pt idx="9561">
                  <c:v>0</c:v>
                </c:pt>
                <c:pt idx="9562">
                  <c:v>0</c:v>
                </c:pt>
                <c:pt idx="9563">
                  <c:v>0</c:v>
                </c:pt>
                <c:pt idx="9564">
                  <c:v>0</c:v>
                </c:pt>
                <c:pt idx="9565">
                  <c:v>0</c:v>
                </c:pt>
                <c:pt idx="9566">
                  <c:v>0</c:v>
                </c:pt>
                <c:pt idx="9567">
                  <c:v>0</c:v>
                </c:pt>
                <c:pt idx="9568">
                  <c:v>0</c:v>
                </c:pt>
                <c:pt idx="9569">
                  <c:v>0</c:v>
                </c:pt>
                <c:pt idx="9570">
                  <c:v>0</c:v>
                </c:pt>
                <c:pt idx="9571">
                  <c:v>0</c:v>
                </c:pt>
                <c:pt idx="9572">
                  <c:v>0</c:v>
                </c:pt>
                <c:pt idx="9573">
                  <c:v>0</c:v>
                </c:pt>
                <c:pt idx="9574">
                  <c:v>0</c:v>
                </c:pt>
                <c:pt idx="9575">
                  <c:v>0</c:v>
                </c:pt>
                <c:pt idx="9576">
                  <c:v>0</c:v>
                </c:pt>
                <c:pt idx="9577">
                  <c:v>0</c:v>
                </c:pt>
                <c:pt idx="9578">
                  <c:v>0</c:v>
                </c:pt>
                <c:pt idx="9579">
                  <c:v>0</c:v>
                </c:pt>
                <c:pt idx="9580">
                  <c:v>0</c:v>
                </c:pt>
                <c:pt idx="9581">
                  <c:v>0</c:v>
                </c:pt>
                <c:pt idx="9582">
                  <c:v>0</c:v>
                </c:pt>
                <c:pt idx="9583">
                  <c:v>0</c:v>
                </c:pt>
                <c:pt idx="9584">
                  <c:v>0</c:v>
                </c:pt>
                <c:pt idx="9585">
                  <c:v>0</c:v>
                </c:pt>
                <c:pt idx="9586">
                  <c:v>0</c:v>
                </c:pt>
                <c:pt idx="9587">
                  <c:v>0</c:v>
                </c:pt>
                <c:pt idx="9588">
                  <c:v>0</c:v>
                </c:pt>
                <c:pt idx="9589">
                  <c:v>0</c:v>
                </c:pt>
                <c:pt idx="9590">
                  <c:v>0</c:v>
                </c:pt>
                <c:pt idx="9591">
                  <c:v>0</c:v>
                </c:pt>
                <c:pt idx="9592">
                  <c:v>0</c:v>
                </c:pt>
                <c:pt idx="9593">
                  <c:v>0</c:v>
                </c:pt>
                <c:pt idx="9594">
                  <c:v>0</c:v>
                </c:pt>
                <c:pt idx="9595">
                  <c:v>0</c:v>
                </c:pt>
                <c:pt idx="9596">
                  <c:v>0</c:v>
                </c:pt>
                <c:pt idx="9597">
                  <c:v>0</c:v>
                </c:pt>
                <c:pt idx="9598">
                  <c:v>0</c:v>
                </c:pt>
                <c:pt idx="9599">
                  <c:v>0</c:v>
                </c:pt>
                <c:pt idx="9600">
                  <c:v>0</c:v>
                </c:pt>
                <c:pt idx="9601">
                  <c:v>0</c:v>
                </c:pt>
                <c:pt idx="9602">
                  <c:v>0</c:v>
                </c:pt>
                <c:pt idx="9603">
                  <c:v>0</c:v>
                </c:pt>
                <c:pt idx="9604">
                  <c:v>0</c:v>
                </c:pt>
                <c:pt idx="9605">
                  <c:v>0</c:v>
                </c:pt>
                <c:pt idx="9606">
                  <c:v>0</c:v>
                </c:pt>
                <c:pt idx="9607">
                  <c:v>0</c:v>
                </c:pt>
                <c:pt idx="9608">
                  <c:v>0</c:v>
                </c:pt>
                <c:pt idx="9609">
                  <c:v>0</c:v>
                </c:pt>
                <c:pt idx="9610">
                  <c:v>0</c:v>
                </c:pt>
                <c:pt idx="9611">
                  <c:v>0</c:v>
                </c:pt>
                <c:pt idx="9612">
                  <c:v>0</c:v>
                </c:pt>
                <c:pt idx="9613">
                  <c:v>0</c:v>
                </c:pt>
                <c:pt idx="9614">
                  <c:v>0</c:v>
                </c:pt>
                <c:pt idx="9615">
                  <c:v>0</c:v>
                </c:pt>
                <c:pt idx="9616">
                  <c:v>0</c:v>
                </c:pt>
                <c:pt idx="9617">
                  <c:v>0</c:v>
                </c:pt>
                <c:pt idx="9618">
                  <c:v>0</c:v>
                </c:pt>
                <c:pt idx="9619">
                  <c:v>0</c:v>
                </c:pt>
                <c:pt idx="9620">
                  <c:v>0</c:v>
                </c:pt>
                <c:pt idx="9621">
                  <c:v>0</c:v>
                </c:pt>
                <c:pt idx="9622">
                  <c:v>0</c:v>
                </c:pt>
                <c:pt idx="9623">
                  <c:v>0</c:v>
                </c:pt>
                <c:pt idx="9624">
                  <c:v>0</c:v>
                </c:pt>
                <c:pt idx="9625">
                  <c:v>0</c:v>
                </c:pt>
                <c:pt idx="9626">
                  <c:v>0</c:v>
                </c:pt>
                <c:pt idx="9627">
                  <c:v>0</c:v>
                </c:pt>
                <c:pt idx="9628">
                  <c:v>0</c:v>
                </c:pt>
                <c:pt idx="9629">
                  <c:v>0</c:v>
                </c:pt>
                <c:pt idx="9630">
                  <c:v>0</c:v>
                </c:pt>
                <c:pt idx="9631">
                  <c:v>0</c:v>
                </c:pt>
                <c:pt idx="9632">
                  <c:v>0</c:v>
                </c:pt>
                <c:pt idx="9633">
                  <c:v>0</c:v>
                </c:pt>
                <c:pt idx="9634">
                  <c:v>0</c:v>
                </c:pt>
                <c:pt idx="9635">
                  <c:v>0</c:v>
                </c:pt>
                <c:pt idx="9636">
                  <c:v>0</c:v>
                </c:pt>
                <c:pt idx="9637">
                  <c:v>0</c:v>
                </c:pt>
                <c:pt idx="9638">
                  <c:v>0</c:v>
                </c:pt>
                <c:pt idx="9639">
                  <c:v>0</c:v>
                </c:pt>
                <c:pt idx="9640">
                  <c:v>0</c:v>
                </c:pt>
                <c:pt idx="9641">
                  <c:v>0</c:v>
                </c:pt>
                <c:pt idx="9642">
                  <c:v>0</c:v>
                </c:pt>
                <c:pt idx="9643">
                  <c:v>0</c:v>
                </c:pt>
                <c:pt idx="9644">
                  <c:v>0</c:v>
                </c:pt>
                <c:pt idx="9645">
                  <c:v>0</c:v>
                </c:pt>
                <c:pt idx="9646">
                  <c:v>0</c:v>
                </c:pt>
                <c:pt idx="9647">
                  <c:v>0</c:v>
                </c:pt>
                <c:pt idx="9648">
                  <c:v>0</c:v>
                </c:pt>
                <c:pt idx="9649">
                  <c:v>0</c:v>
                </c:pt>
                <c:pt idx="9650">
                  <c:v>0</c:v>
                </c:pt>
                <c:pt idx="9651">
                  <c:v>0</c:v>
                </c:pt>
                <c:pt idx="9652">
                  <c:v>0</c:v>
                </c:pt>
                <c:pt idx="9653">
                  <c:v>0</c:v>
                </c:pt>
                <c:pt idx="9654">
                  <c:v>0</c:v>
                </c:pt>
                <c:pt idx="9655">
                  <c:v>0</c:v>
                </c:pt>
                <c:pt idx="9656">
                  <c:v>0</c:v>
                </c:pt>
                <c:pt idx="9657">
                  <c:v>0</c:v>
                </c:pt>
                <c:pt idx="9658">
                  <c:v>0</c:v>
                </c:pt>
                <c:pt idx="9659">
                  <c:v>0</c:v>
                </c:pt>
                <c:pt idx="9660">
                  <c:v>0</c:v>
                </c:pt>
                <c:pt idx="9661">
                  <c:v>0</c:v>
                </c:pt>
                <c:pt idx="9662">
                  <c:v>0</c:v>
                </c:pt>
                <c:pt idx="9663">
                  <c:v>0</c:v>
                </c:pt>
                <c:pt idx="9664">
                  <c:v>0</c:v>
                </c:pt>
                <c:pt idx="9665">
                  <c:v>0</c:v>
                </c:pt>
                <c:pt idx="9666">
                  <c:v>0</c:v>
                </c:pt>
                <c:pt idx="9667">
                  <c:v>0</c:v>
                </c:pt>
                <c:pt idx="9668">
                  <c:v>0</c:v>
                </c:pt>
                <c:pt idx="9669">
                  <c:v>0</c:v>
                </c:pt>
                <c:pt idx="9670">
                  <c:v>0</c:v>
                </c:pt>
                <c:pt idx="9671">
                  <c:v>0</c:v>
                </c:pt>
                <c:pt idx="9672">
                  <c:v>0</c:v>
                </c:pt>
                <c:pt idx="9673">
                  <c:v>0</c:v>
                </c:pt>
                <c:pt idx="9674">
                  <c:v>0</c:v>
                </c:pt>
                <c:pt idx="9675">
                  <c:v>0</c:v>
                </c:pt>
                <c:pt idx="9676">
                  <c:v>0</c:v>
                </c:pt>
                <c:pt idx="9677">
                  <c:v>0</c:v>
                </c:pt>
                <c:pt idx="9678">
                  <c:v>0</c:v>
                </c:pt>
                <c:pt idx="9679">
                  <c:v>0</c:v>
                </c:pt>
                <c:pt idx="9680">
                  <c:v>0</c:v>
                </c:pt>
                <c:pt idx="9681">
                  <c:v>0</c:v>
                </c:pt>
                <c:pt idx="9682">
                  <c:v>0</c:v>
                </c:pt>
                <c:pt idx="9683">
                  <c:v>0</c:v>
                </c:pt>
                <c:pt idx="9684">
                  <c:v>0</c:v>
                </c:pt>
                <c:pt idx="9685">
                  <c:v>0</c:v>
                </c:pt>
                <c:pt idx="9686">
                  <c:v>0</c:v>
                </c:pt>
                <c:pt idx="9687">
                  <c:v>0</c:v>
                </c:pt>
                <c:pt idx="9688">
                  <c:v>0</c:v>
                </c:pt>
                <c:pt idx="9689">
                  <c:v>0</c:v>
                </c:pt>
                <c:pt idx="9690">
                  <c:v>0</c:v>
                </c:pt>
                <c:pt idx="9691">
                  <c:v>0</c:v>
                </c:pt>
                <c:pt idx="9692">
                  <c:v>0</c:v>
                </c:pt>
                <c:pt idx="9693">
                  <c:v>0</c:v>
                </c:pt>
                <c:pt idx="9694">
                  <c:v>0</c:v>
                </c:pt>
                <c:pt idx="9695">
                  <c:v>0</c:v>
                </c:pt>
                <c:pt idx="9696">
                  <c:v>0</c:v>
                </c:pt>
                <c:pt idx="9697">
                  <c:v>0</c:v>
                </c:pt>
                <c:pt idx="9698">
                  <c:v>0</c:v>
                </c:pt>
                <c:pt idx="9699">
                  <c:v>0</c:v>
                </c:pt>
                <c:pt idx="9700">
                  <c:v>0</c:v>
                </c:pt>
                <c:pt idx="9701">
                  <c:v>0</c:v>
                </c:pt>
                <c:pt idx="9702">
                  <c:v>6.637500000000001E-3</c:v>
                </c:pt>
                <c:pt idx="9703">
                  <c:v>6.637500000000001E-3</c:v>
                </c:pt>
                <c:pt idx="9704">
                  <c:v>6.637500000000001E-3</c:v>
                </c:pt>
                <c:pt idx="9705">
                  <c:v>1.9912500000000031E-2</c:v>
                </c:pt>
                <c:pt idx="9706">
                  <c:v>2.6550000000000004E-2</c:v>
                </c:pt>
                <c:pt idx="9707">
                  <c:v>1.9912500000000031E-2</c:v>
                </c:pt>
                <c:pt idx="9708">
                  <c:v>6.637500000000001E-3</c:v>
                </c:pt>
                <c:pt idx="9709">
                  <c:v>6.637500000000001E-3</c:v>
                </c:pt>
                <c:pt idx="9710">
                  <c:v>6.637500000000001E-3</c:v>
                </c:pt>
                <c:pt idx="9711">
                  <c:v>0</c:v>
                </c:pt>
                <c:pt idx="9712">
                  <c:v>0</c:v>
                </c:pt>
                <c:pt idx="9713">
                  <c:v>0</c:v>
                </c:pt>
                <c:pt idx="9714">
                  <c:v>0</c:v>
                </c:pt>
                <c:pt idx="9715">
                  <c:v>0</c:v>
                </c:pt>
                <c:pt idx="9716">
                  <c:v>0</c:v>
                </c:pt>
                <c:pt idx="9717">
                  <c:v>6.637500000000001E-3</c:v>
                </c:pt>
                <c:pt idx="9718">
                  <c:v>0</c:v>
                </c:pt>
                <c:pt idx="9719">
                  <c:v>0</c:v>
                </c:pt>
                <c:pt idx="9720">
                  <c:v>0</c:v>
                </c:pt>
                <c:pt idx="9721">
                  <c:v>0</c:v>
                </c:pt>
                <c:pt idx="9722">
                  <c:v>0</c:v>
                </c:pt>
                <c:pt idx="9723">
                  <c:v>0</c:v>
                </c:pt>
                <c:pt idx="9724">
                  <c:v>0</c:v>
                </c:pt>
                <c:pt idx="9725">
                  <c:v>0</c:v>
                </c:pt>
                <c:pt idx="9726">
                  <c:v>0</c:v>
                </c:pt>
                <c:pt idx="9727">
                  <c:v>0</c:v>
                </c:pt>
                <c:pt idx="9728">
                  <c:v>0</c:v>
                </c:pt>
                <c:pt idx="9729">
                  <c:v>0</c:v>
                </c:pt>
                <c:pt idx="9730">
                  <c:v>0</c:v>
                </c:pt>
                <c:pt idx="9731">
                  <c:v>0</c:v>
                </c:pt>
                <c:pt idx="9732">
                  <c:v>0</c:v>
                </c:pt>
                <c:pt idx="9733">
                  <c:v>0</c:v>
                </c:pt>
                <c:pt idx="9734">
                  <c:v>0</c:v>
                </c:pt>
                <c:pt idx="9735">
                  <c:v>0</c:v>
                </c:pt>
                <c:pt idx="9736">
                  <c:v>0</c:v>
                </c:pt>
                <c:pt idx="9737">
                  <c:v>0</c:v>
                </c:pt>
                <c:pt idx="9738">
                  <c:v>0</c:v>
                </c:pt>
                <c:pt idx="9739">
                  <c:v>0</c:v>
                </c:pt>
                <c:pt idx="9740">
                  <c:v>0</c:v>
                </c:pt>
                <c:pt idx="9741">
                  <c:v>0</c:v>
                </c:pt>
                <c:pt idx="9742">
                  <c:v>0</c:v>
                </c:pt>
                <c:pt idx="9743">
                  <c:v>0</c:v>
                </c:pt>
                <c:pt idx="9744">
                  <c:v>0</c:v>
                </c:pt>
                <c:pt idx="9745">
                  <c:v>0</c:v>
                </c:pt>
                <c:pt idx="9746">
                  <c:v>0</c:v>
                </c:pt>
                <c:pt idx="9747">
                  <c:v>0</c:v>
                </c:pt>
                <c:pt idx="9748">
                  <c:v>0</c:v>
                </c:pt>
                <c:pt idx="9749">
                  <c:v>0</c:v>
                </c:pt>
                <c:pt idx="9750">
                  <c:v>0</c:v>
                </c:pt>
                <c:pt idx="9751">
                  <c:v>0</c:v>
                </c:pt>
                <c:pt idx="9752">
                  <c:v>0</c:v>
                </c:pt>
                <c:pt idx="9753">
                  <c:v>0</c:v>
                </c:pt>
                <c:pt idx="9754">
                  <c:v>0</c:v>
                </c:pt>
                <c:pt idx="9755">
                  <c:v>0</c:v>
                </c:pt>
                <c:pt idx="9756">
                  <c:v>0</c:v>
                </c:pt>
                <c:pt idx="9757">
                  <c:v>0</c:v>
                </c:pt>
                <c:pt idx="9758">
                  <c:v>0</c:v>
                </c:pt>
                <c:pt idx="9759">
                  <c:v>0</c:v>
                </c:pt>
                <c:pt idx="9760">
                  <c:v>0</c:v>
                </c:pt>
                <c:pt idx="9761">
                  <c:v>0</c:v>
                </c:pt>
                <c:pt idx="9762">
                  <c:v>0</c:v>
                </c:pt>
                <c:pt idx="9763">
                  <c:v>0</c:v>
                </c:pt>
                <c:pt idx="9764">
                  <c:v>0</c:v>
                </c:pt>
                <c:pt idx="9765">
                  <c:v>0</c:v>
                </c:pt>
                <c:pt idx="9766">
                  <c:v>0</c:v>
                </c:pt>
                <c:pt idx="9767">
                  <c:v>0</c:v>
                </c:pt>
                <c:pt idx="9768">
                  <c:v>0</c:v>
                </c:pt>
                <c:pt idx="9769">
                  <c:v>0</c:v>
                </c:pt>
                <c:pt idx="9770">
                  <c:v>0</c:v>
                </c:pt>
                <c:pt idx="9771">
                  <c:v>0</c:v>
                </c:pt>
                <c:pt idx="9772">
                  <c:v>0</c:v>
                </c:pt>
                <c:pt idx="9773">
                  <c:v>0</c:v>
                </c:pt>
                <c:pt idx="9774">
                  <c:v>0</c:v>
                </c:pt>
                <c:pt idx="9775">
                  <c:v>0</c:v>
                </c:pt>
                <c:pt idx="9776">
                  <c:v>0</c:v>
                </c:pt>
                <c:pt idx="9777">
                  <c:v>0</c:v>
                </c:pt>
                <c:pt idx="9778">
                  <c:v>0</c:v>
                </c:pt>
                <c:pt idx="9779">
                  <c:v>0</c:v>
                </c:pt>
                <c:pt idx="9780">
                  <c:v>0</c:v>
                </c:pt>
                <c:pt idx="9781">
                  <c:v>0</c:v>
                </c:pt>
                <c:pt idx="9782">
                  <c:v>0</c:v>
                </c:pt>
                <c:pt idx="9783">
                  <c:v>0</c:v>
                </c:pt>
                <c:pt idx="9784">
                  <c:v>0</c:v>
                </c:pt>
                <c:pt idx="9785">
                  <c:v>0</c:v>
                </c:pt>
                <c:pt idx="9786">
                  <c:v>0</c:v>
                </c:pt>
                <c:pt idx="9787">
                  <c:v>0</c:v>
                </c:pt>
                <c:pt idx="9788">
                  <c:v>0</c:v>
                </c:pt>
                <c:pt idx="9789">
                  <c:v>0</c:v>
                </c:pt>
                <c:pt idx="9790">
                  <c:v>0</c:v>
                </c:pt>
                <c:pt idx="9791">
                  <c:v>0</c:v>
                </c:pt>
                <c:pt idx="9792">
                  <c:v>0</c:v>
                </c:pt>
                <c:pt idx="9793">
                  <c:v>0</c:v>
                </c:pt>
                <c:pt idx="9794">
                  <c:v>0</c:v>
                </c:pt>
                <c:pt idx="9795">
                  <c:v>0</c:v>
                </c:pt>
                <c:pt idx="9796">
                  <c:v>0</c:v>
                </c:pt>
                <c:pt idx="9797">
                  <c:v>0</c:v>
                </c:pt>
                <c:pt idx="9798">
                  <c:v>0</c:v>
                </c:pt>
                <c:pt idx="9799">
                  <c:v>0</c:v>
                </c:pt>
                <c:pt idx="9800">
                  <c:v>0</c:v>
                </c:pt>
                <c:pt idx="9801">
                  <c:v>0</c:v>
                </c:pt>
                <c:pt idx="9802">
                  <c:v>0</c:v>
                </c:pt>
                <c:pt idx="9803">
                  <c:v>0</c:v>
                </c:pt>
                <c:pt idx="9804">
                  <c:v>0</c:v>
                </c:pt>
                <c:pt idx="9805">
                  <c:v>0</c:v>
                </c:pt>
                <c:pt idx="9806">
                  <c:v>0</c:v>
                </c:pt>
                <c:pt idx="9807">
                  <c:v>0</c:v>
                </c:pt>
                <c:pt idx="9808">
                  <c:v>0</c:v>
                </c:pt>
                <c:pt idx="9809">
                  <c:v>0</c:v>
                </c:pt>
                <c:pt idx="9810">
                  <c:v>0</c:v>
                </c:pt>
                <c:pt idx="9811">
                  <c:v>0</c:v>
                </c:pt>
                <c:pt idx="9812">
                  <c:v>0</c:v>
                </c:pt>
                <c:pt idx="9813">
                  <c:v>0</c:v>
                </c:pt>
                <c:pt idx="9814">
                  <c:v>0</c:v>
                </c:pt>
                <c:pt idx="9815">
                  <c:v>0</c:v>
                </c:pt>
                <c:pt idx="9816">
                  <c:v>0</c:v>
                </c:pt>
                <c:pt idx="9817">
                  <c:v>0</c:v>
                </c:pt>
                <c:pt idx="9818">
                  <c:v>0</c:v>
                </c:pt>
                <c:pt idx="9819">
                  <c:v>0</c:v>
                </c:pt>
                <c:pt idx="9820">
                  <c:v>0</c:v>
                </c:pt>
                <c:pt idx="9821">
                  <c:v>0</c:v>
                </c:pt>
                <c:pt idx="9822">
                  <c:v>0</c:v>
                </c:pt>
                <c:pt idx="9823">
                  <c:v>0</c:v>
                </c:pt>
                <c:pt idx="9824">
                  <c:v>0</c:v>
                </c:pt>
                <c:pt idx="9825">
                  <c:v>0</c:v>
                </c:pt>
                <c:pt idx="9826">
                  <c:v>0</c:v>
                </c:pt>
                <c:pt idx="9827">
                  <c:v>0</c:v>
                </c:pt>
                <c:pt idx="9828">
                  <c:v>0</c:v>
                </c:pt>
                <c:pt idx="9829">
                  <c:v>0</c:v>
                </c:pt>
                <c:pt idx="9830">
                  <c:v>0</c:v>
                </c:pt>
                <c:pt idx="9831">
                  <c:v>0</c:v>
                </c:pt>
                <c:pt idx="9832">
                  <c:v>0</c:v>
                </c:pt>
                <c:pt idx="9833">
                  <c:v>0</c:v>
                </c:pt>
                <c:pt idx="9834">
                  <c:v>0</c:v>
                </c:pt>
                <c:pt idx="9835">
                  <c:v>0</c:v>
                </c:pt>
                <c:pt idx="9836">
                  <c:v>0</c:v>
                </c:pt>
                <c:pt idx="9837">
                  <c:v>0</c:v>
                </c:pt>
                <c:pt idx="9838">
                  <c:v>0</c:v>
                </c:pt>
                <c:pt idx="9839">
                  <c:v>0</c:v>
                </c:pt>
                <c:pt idx="9840">
                  <c:v>0</c:v>
                </c:pt>
                <c:pt idx="9841">
                  <c:v>0</c:v>
                </c:pt>
                <c:pt idx="9842">
                  <c:v>0</c:v>
                </c:pt>
                <c:pt idx="9843">
                  <c:v>0</c:v>
                </c:pt>
                <c:pt idx="9844">
                  <c:v>0</c:v>
                </c:pt>
                <c:pt idx="9845">
                  <c:v>0</c:v>
                </c:pt>
                <c:pt idx="9846">
                  <c:v>0</c:v>
                </c:pt>
                <c:pt idx="9847">
                  <c:v>0</c:v>
                </c:pt>
                <c:pt idx="9848">
                  <c:v>0</c:v>
                </c:pt>
                <c:pt idx="9849">
                  <c:v>0</c:v>
                </c:pt>
                <c:pt idx="9850">
                  <c:v>0</c:v>
                </c:pt>
                <c:pt idx="9851">
                  <c:v>0</c:v>
                </c:pt>
                <c:pt idx="9852">
                  <c:v>0</c:v>
                </c:pt>
                <c:pt idx="9853">
                  <c:v>0</c:v>
                </c:pt>
                <c:pt idx="9854">
                  <c:v>0</c:v>
                </c:pt>
                <c:pt idx="9855">
                  <c:v>0</c:v>
                </c:pt>
                <c:pt idx="9856">
                  <c:v>0</c:v>
                </c:pt>
                <c:pt idx="9857">
                  <c:v>0</c:v>
                </c:pt>
                <c:pt idx="9858">
                  <c:v>0</c:v>
                </c:pt>
                <c:pt idx="9859">
                  <c:v>0</c:v>
                </c:pt>
                <c:pt idx="9860">
                  <c:v>0</c:v>
                </c:pt>
                <c:pt idx="9861">
                  <c:v>0</c:v>
                </c:pt>
                <c:pt idx="9862">
                  <c:v>0</c:v>
                </c:pt>
                <c:pt idx="9863">
                  <c:v>0</c:v>
                </c:pt>
                <c:pt idx="9864">
                  <c:v>0</c:v>
                </c:pt>
                <c:pt idx="9865">
                  <c:v>0</c:v>
                </c:pt>
                <c:pt idx="9866">
                  <c:v>0</c:v>
                </c:pt>
                <c:pt idx="9867">
                  <c:v>0</c:v>
                </c:pt>
                <c:pt idx="9868">
                  <c:v>0</c:v>
                </c:pt>
                <c:pt idx="9869">
                  <c:v>0</c:v>
                </c:pt>
                <c:pt idx="9870">
                  <c:v>0</c:v>
                </c:pt>
                <c:pt idx="9871">
                  <c:v>0</c:v>
                </c:pt>
                <c:pt idx="9872">
                  <c:v>0</c:v>
                </c:pt>
                <c:pt idx="9873">
                  <c:v>0</c:v>
                </c:pt>
                <c:pt idx="9874">
                  <c:v>0</c:v>
                </c:pt>
                <c:pt idx="9875">
                  <c:v>0</c:v>
                </c:pt>
                <c:pt idx="9876">
                  <c:v>0</c:v>
                </c:pt>
                <c:pt idx="9877">
                  <c:v>0</c:v>
                </c:pt>
                <c:pt idx="9878">
                  <c:v>0</c:v>
                </c:pt>
                <c:pt idx="9879">
                  <c:v>0</c:v>
                </c:pt>
                <c:pt idx="9880">
                  <c:v>0</c:v>
                </c:pt>
                <c:pt idx="9881">
                  <c:v>0</c:v>
                </c:pt>
                <c:pt idx="9882">
                  <c:v>0</c:v>
                </c:pt>
                <c:pt idx="9883">
                  <c:v>0</c:v>
                </c:pt>
                <c:pt idx="9884">
                  <c:v>0</c:v>
                </c:pt>
                <c:pt idx="9885">
                  <c:v>0</c:v>
                </c:pt>
                <c:pt idx="9886">
                  <c:v>0</c:v>
                </c:pt>
                <c:pt idx="9887">
                  <c:v>0</c:v>
                </c:pt>
                <c:pt idx="9888">
                  <c:v>0</c:v>
                </c:pt>
                <c:pt idx="9889">
                  <c:v>0</c:v>
                </c:pt>
                <c:pt idx="9890">
                  <c:v>0</c:v>
                </c:pt>
                <c:pt idx="9891">
                  <c:v>0</c:v>
                </c:pt>
                <c:pt idx="9892">
                  <c:v>0</c:v>
                </c:pt>
                <c:pt idx="9893">
                  <c:v>0</c:v>
                </c:pt>
                <c:pt idx="9894">
                  <c:v>0</c:v>
                </c:pt>
                <c:pt idx="9895">
                  <c:v>0</c:v>
                </c:pt>
                <c:pt idx="9896">
                  <c:v>0</c:v>
                </c:pt>
                <c:pt idx="9897">
                  <c:v>0</c:v>
                </c:pt>
                <c:pt idx="9898">
                  <c:v>0</c:v>
                </c:pt>
                <c:pt idx="9899">
                  <c:v>0</c:v>
                </c:pt>
                <c:pt idx="9900">
                  <c:v>0</c:v>
                </c:pt>
                <c:pt idx="9901">
                  <c:v>0</c:v>
                </c:pt>
                <c:pt idx="9902">
                  <c:v>0</c:v>
                </c:pt>
                <c:pt idx="9903">
                  <c:v>0</c:v>
                </c:pt>
                <c:pt idx="9904">
                  <c:v>0</c:v>
                </c:pt>
                <c:pt idx="9905">
                  <c:v>0</c:v>
                </c:pt>
                <c:pt idx="9906">
                  <c:v>0</c:v>
                </c:pt>
                <c:pt idx="9907">
                  <c:v>0</c:v>
                </c:pt>
                <c:pt idx="9908">
                  <c:v>0</c:v>
                </c:pt>
                <c:pt idx="9909">
                  <c:v>0</c:v>
                </c:pt>
                <c:pt idx="9910">
                  <c:v>0</c:v>
                </c:pt>
                <c:pt idx="9911">
                  <c:v>0</c:v>
                </c:pt>
                <c:pt idx="9912">
                  <c:v>0</c:v>
                </c:pt>
                <c:pt idx="9913">
                  <c:v>0</c:v>
                </c:pt>
                <c:pt idx="9914">
                  <c:v>0</c:v>
                </c:pt>
                <c:pt idx="9915">
                  <c:v>0</c:v>
                </c:pt>
                <c:pt idx="9916">
                  <c:v>0</c:v>
                </c:pt>
                <c:pt idx="9917">
                  <c:v>0</c:v>
                </c:pt>
                <c:pt idx="9918">
                  <c:v>0</c:v>
                </c:pt>
                <c:pt idx="9919">
                  <c:v>0</c:v>
                </c:pt>
                <c:pt idx="9920">
                  <c:v>0</c:v>
                </c:pt>
                <c:pt idx="9921">
                  <c:v>0</c:v>
                </c:pt>
                <c:pt idx="9922">
                  <c:v>0</c:v>
                </c:pt>
                <c:pt idx="9923">
                  <c:v>0</c:v>
                </c:pt>
                <c:pt idx="9924">
                  <c:v>0</c:v>
                </c:pt>
                <c:pt idx="9925">
                  <c:v>0</c:v>
                </c:pt>
                <c:pt idx="9926">
                  <c:v>0</c:v>
                </c:pt>
                <c:pt idx="9927">
                  <c:v>0</c:v>
                </c:pt>
                <c:pt idx="9928">
                  <c:v>0</c:v>
                </c:pt>
                <c:pt idx="9929">
                  <c:v>0</c:v>
                </c:pt>
                <c:pt idx="9930">
                  <c:v>0</c:v>
                </c:pt>
                <c:pt idx="9931">
                  <c:v>0</c:v>
                </c:pt>
                <c:pt idx="9932">
                  <c:v>0</c:v>
                </c:pt>
                <c:pt idx="9933">
                  <c:v>0</c:v>
                </c:pt>
                <c:pt idx="9934">
                  <c:v>0</c:v>
                </c:pt>
                <c:pt idx="9935">
                  <c:v>0</c:v>
                </c:pt>
                <c:pt idx="9936">
                  <c:v>0</c:v>
                </c:pt>
                <c:pt idx="9937">
                  <c:v>0</c:v>
                </c:pt>
                <c:pt idx="9938">
                  <c:v>0</c:v>
                </c:pt>
                <c:pt idx="9939">
                  <c:v>0</c:v>
                </c:pt>
                <c:pt idx="9940">
                  <c:v>0</c:v>
                </c:pt>
                <c:pt idx="9941">
                  <c:v>0</c:v>
                </c:pt>
                <c:pt idx="9942">
                  <c:v>0</c:v>
                </c:pt>
                <c:pt idx="9943">
                  <c:v>0</c:v>
                </c:pt>
                <c:pt idx="9944">
                  <c:v>0</c:v>
                </c:pt>
                <c:pt idx="9945">
                  <c:v>0</c:v>
                </c:pt>
                <c:pt idx="9946">
                  <c:v>0</c:v>
                </c:pt>
                <c:pt idx="9947">
                  <c:v>0</c:v>
                </c:pt>
                <c:pt idx="9948">
                  <c:v>0</c:v>
                </c:pt>
                <c:pt idx="9949">
                  <c:v>0</c:v>
                </c:pt>
                <c:pt idx="9950">
                  <c:v>0</c:v>
                </c:pt>
                <c:pt idx="9951">
                  <c:v>0</c:v>
                </c:pt>
                <c:pt idx="9952">
                  <c:v>0</c:v>
                </c:pt>
                <c:pt idx="9953">
                  <c:v>0</c:v>
                </c:pt>
                <c:pt idx="9954">
                  <c:v>0</c:v>
                </c:pt>
                <c:pt idx="9955">
                  <c:v>0</c:v>
                </c:pt>
                <c:pt idx="9956">
                  <c:v>0</c:v>
                </c:pt>
                <c:pt idx="9957">
                  <c:v>0</c:v>
                </c:pt>
                <c:pt idx="9958">
                  <c:v>0</c:v>
                </c:pt>
                <c:pt idx="9959">
                  <c:v>0</c:v>
                </c:pt>
                <c:pt idx="9960">
                  <c:v>0</c:v>
                </c:pt>
                <c:pt idx="9961">
                  <c:v>0</c:v>
                </c:pt>
                <c:pt idx="9962">
                  <c:v>0</c:v>
                </c:pt>
                <c:pt idx="9963">
                  <c:v>0</c:v>
                </c:pt>
                <c:pt idx="9964">
                  <c:v>0</c:v>
                </c:pt>
                <c:pt idx="9965">
                  <c:v>0</c:v>
                </c:pt>
                <c:pt idx="9966">
                  <c:v>0</c:v>
                </c:pt>
                <c:pt idx="9967">
                  <c:v>0</c:v>
                </c:pt>
                <c:pt idx="9968">
                  <c:v>0</c:v>
                </c:pt>
                <c:pt idx="9969">
                  <c:v>0</c:v>
                </c:pt>
                <c:pt idx="9970">
                  <c:v>0</c:v>
                </c:pt>
                <c:pt idx="9971">
                  <c:v>0</c:v>
                </c:pt>
                <c:pt idx="9972">
                  <c:v>0</c:v>
                </c:pt>
                <c:pt idx="9973">
                  <c:v>0</c:v>
                </c:pt>
                <c:pt idx="9974">
                  <c:v>0</c:v>
                </c:pt>
                <c:pt idx="9975">
                  <c:v>0</c:v>
                </c:pt>
                <c:pt idx="9976">
                  <c:v>0</c:v>
                </c:pt>
                <c:pt idx="9977">
                  <c:v>0</c:v>
                </c:pt>
                <c:pt idx="9978">
                  <c:v>0</c:v>
                </c:pt>
                <c:pt idx="9979">
                  <c:v>0</c:v>
                </c:pt>
                <c:pt idx="9980">
                  <c:v>0</c:v>
                </c:pt>
                <c:pt idx="9981">
                  <c:v>0</c:v>
                </c:pt>
                <c:pt idx="9982">
                  <c:v>0</c:v>
                </c:pt>
                <c:pt idx="9983">
                  <c:v>0</c:v>
                </c:pt>
                <c:pt idx="9984">
                  <c:v>0</c:v>
                </c:pt>
                <c:pt idx="9985">
                  <c:v>0</c:v>
                </c:pt>
                <c:pt idx="9986">
                  <c:v>0</c:v>
                </c:pt>
                <c:pt idx="9987">
                  <c:v>0</c:v>
                </c:pt>
                <c:pt idx="9988">
                  <c:v>0</c:v>
                </c:pt>
                <c:pt idx="9989">
                  <c:v>0</c:v>
                </c:pt>
                <c:pt idx="9990">
                  <c:v>0</c:v>
                </c:pt>
                <c:pt idx="9991">
                  <c:v>0</c:v>
                </c:pt>
                <c:pt idx="9992">
                  <c:v>0</c:v>
                </c:pt>
                <c:pt idx="9993">
                  <c:v>0</c:v>
                </c:pt>
                <c:pt idx="9994">
                  <c:v>0</c:v>
                </c:pt>
                <c:pt idx="9995">
                  <c:v>0</c:v>
                </c:pt>
                <c:pt idx="9996">
                  <c:v>0</c:v>
                </c:pt>
                <c:pt idx="9997">
                  <c:v>0</c:v>
                </c:pt>
                <c:pt idx="9998">
                  <c:v>0</c:v>
                </c:pt>
                <c:pt idx="9999">
                  <c:v>0</c:v>
                </c:pt>
                <c:pt idx="10000">
                  <c:v>0</c:v>
                </c:pt>
                <c:pt idx="10001">
                  <c:v>0</c:v>
                </c:pt>
                <c:pt idx="10002">
                  <c:v>0</c:v>
                </c:pt>
                <c:pt idx="10003">
                  <c:v>0</c:v>
                </c:pt>
                <c:pt idx="10004">
                  <c:v>0</c:v>
                </c:pt>
                <c:pt idx="10005">
                  <c:v>0</c:v>
                </c:pt>
                <c:pt idx="10006">
                  <c:v>0</c:v>
                </c:pt>
                <c:pt idx="10007">
                  <c:v>0</c:v>
                </c:pt>
                <c:pt idx="10008">
                  <c:v>0</c:v>
                </c:pt>
                <c:pt idx="10009">
                  <c:v>0</c:v>
                </c:pt>
                <c:pt idx="10010">
                  <c:v>0</c:v>
                </c:pt>
                <c:pt idx="10011">
                  <c:v>0</c:v>
                </c:pt>
                <c:pt idx="10012">
                  <c:v>0</c:v>
                </c:pt>
                <c:pt idx="10013">
                  <c:v>0</c:v>
                </c:pt>
                <c:pt idx="10014">
                  <c:v>0</c:v>
                </c:pt>
                <c:pt idx="10015">
                  <c:v>0</c:v>
                </c:pt>
                <c:pt idx="10016">
                  <c:v>0</c:v>
                </c:pt>
                <c:pt idx="10017">
                  <c:v>0</c:v>
                </c:pt>
                <c:pt idx="10018">
                  <c:v>0</c:v>
                </c:pt>
                <c:pt idx="10019">
                  <c:v>0</c:v>
                </c:pt>
                <c:pt idx="10020">
                  <c:v>0</c:v>
                </c:pt>
                <c:pt idx="10021">
                  <c:v>0</c:v>
                </c:pt>
                <c:pt idx="10022">
                  <c:v>0</c:v>
                </c:pt>
                <c:pt idx="10023">
                  <c:v>0</c:v>
                </c:pt>
                <c:pt idx="10024">
                  <c:v>0</c:v>
                </c:pt>
                <c:pt idx="10025">
                  <c:v>0</c:v>
                </c:pt>
                <c:pt idx="10026">
                  <c:v>0</c:v>
                </c:pt>
                <c:pt idx="10027">
                  <c:v>0</c:v>
                </c:pt>
                <c:pt idx="10028">
                  <c:v>0</c:v>
                </c:pt>
                <c:pt idx="10029">
                  <c:v>0</c:v>
                </c:pt>
                <c:pt idx="10030">
                  <c:v>0</c:v>
                </c:pt>
                <c:pt idx="10031">
                  <c:v>0</c:v>
                </c:pt>
                <c:pt idx="10032">
                  <c:v>0</c:v>
                </c:pt>
                <c:pt idx="10033">
                  <c:v>0</c:v>
                </c:pt>
                <c:pt idx="10034">
                  <c:v>0</c:v>
                </c:pt>
                <c:pt idx="10035">
                  <c:v>0</c:v>
                </c:pt>
                <c:pt idx="10036">
                  <c:v>0</c:v>
                </c:pt>
                <c:pt idx="10037">
                  <c:v>0</c:v>
                </c:pt>
                <c:pt idx="10038">
                  <c:v>0</c:v>
                </c:pt>
                <c:pt idx="10039">
                  <c:v>0</c:v>
                </c:pt>
                <c:pt idx="10040">
                  <c:v>0</c:v>
                </c:pt>
                <c:pt idx="10041">
                  <c:v>0</c:v>
                </c:pt>
                <c:pt idx="10042">
                  <c:v>0</c:v>
                </c:pt>
                <c:pt idx="10043">
                  <c:v>0</c:v>
                </c:pt>
                <c:pt idx="10044">
                  <c:v>0</c:v>
                </c:pt>
                <c:pt idx="10045">
                  <c:v>0</c:v>
                </c:pt>
                <c:pt idx="10046">
                  <c:v>0</c:v>
                </c:pt>
                <c:pt idx="10047">
                  <c:v>0</c:v>
                </c:pt>
                <c:pt idx="10048">
                  <c:v>0</c:v>
                </c:pt>
                <c:pt idx="10049">
                  <c:v>0</c:v>
                </c:pt>
                <c:pt idx="10050">
                  <c:v>0</c:v>
                </c:pt>
                <c:pt idx="10051">
                  <c:v>0</c:v>
                </c:pt>
                <c:pt idx="10052">
                  <c:v>0</c:v>
                </c:pt>
                <c:pt idx="10053">
                  <c:v>0</c:v>
                </c:pt>
                <c:pt idx="10054">
                  <c:v>0</c:v>
                </c:pt>
                <c:pt idx="10055">
                  <c:v>0</c:v>
                </c:pt>
                <c:pt idx="10056">
                  <c:v>0</c:v>
                </c:pt>
                <c:pt idx="10057">
                  <c:v>0</c:v>
                </c:pt>
                <c:pt idx="10058">
                  <c:v>0</c:v>
                </c:pt>
                <c:pt idx="10059">
                  <c:v>0</c:v>
                </c:pt>
                <c:pt idx="10060">
                  <c:v>0</c:v>
                </c:pt>
                <c:pt idx="10061">
                  <c:v>0</c:v>
                </c:pt>
                <c:pt idx="10062">
                  <c:v>0</c:v>
                </c:pt>
                <c:pt idx="10063">
                  <c:v>0</c:v>
                </c:pt>
                <c:pt idx="10064">
                  <c:v>0</c:v>
                </c:pt>
                <c:pt idx="10065">
                  <c:v>0</c:v>
                </c:pt>
                <c:pt idx="10066">
                  <c:v>0</c:v>
                </c:pt>
                <c:pt idx="10067">
                  <c:v>0</c:v>
                </c:pt>
                <c:pt idx="10068">
                  <c:v>0</c:v>
                </c:pt>
                <c:pt idx="10069">
                  <c:v>0</c:v>
                </c:pt>
                <c:pt idx="10070">
                  <c:v>0</c:v>
                </c:pt>
                <c:pt idx="10071">
                  <c:v>0</c:v>
                </c:pt>
                <c:pt idx="10072">
                  <c:v>0</c:v>
                </c:pt>
                <c:pt idx="10073">
                  <c:v>0</c:v>
                </c:pt>
                <c:pt idx="10074">
                  <c:v>0</c:v>
                </c:pt>
                <c:pt idx="10075">
                  <c:v>0</c:v>
                </c:pt>
                <c:pt idx="10076">
                  <c:v>0</c:v>
                </c:pt>
                <c:pt idx="10077">
                  <c:v>0</c:v>
                </c:pt>
                <c:pt idx="10078">
                  <c:v>0</c:v>
                </c:pt>
                <c:pt idx="10079">
                  <c:v>0</c:v>
                </c:pt>
              </c:numCache>
            </c:numRef>
          </c:yVal>
          <c:smooth val="1"/>
        </c:ser>
        <c:axId val="108046208"/>
        <c:axId val="108044288"/>
      </c:scatterChart>
      <c:valAx>
        <c:axId val="108036480"/>
        <c:scaling>
          <c:orientation val="minMax"/>
          <c:max val="40013"/>
          <c:min val="40006"/>
        </c:scaling>
        <c:axPos val="b"/>
        <c:majorGridlines/>
        <c:numFmt formatCode="dd/mm/yyyy;@" sourceLinked="1"/>
        <c:tickLblPos val="nextTo"/>
        <c:txPr>
          <a:bodyPr rot="-1320000"/>
          <a:lstStyle/>
          <a:p>
            <a:pPr>
              <a:defRPr/>
            </a:pPr>
            <a:endParaRPr lang="en-US"/>
          </a:p>
        </c:txPr>
        <c:crossAx val="108038016"/>
        <c:crossesAt val="-20"/>
        <c:crossBetween val="midCat"/>
      </c:valAx>
      <c:valAx>
        <c:axId val="108038016"/>
        <c:scaling>
          <c:orientation val="minMax"/>
        </c:scaling>
        <c:axPos val="l"/>
        <c:majorGridlines/>
        <c:title>
          <c:tx>
            <c:rich>
              <a:bodyPr rot="-5400000" vert="horz"/>
              <a:lstStyle/>
              <a:p>
                <a:pPr>
                  <a:defRPr/>
                </a:pPr>
                <a:r>
                  <a:rPr lang="en-US" dirty="0"/>
                  <a:t>Rainwater acidity converted from pH (=(10^(-pH)) (µ</a:t>
                </a:r>
                <a:r>
                  <a:rPr lang="en-US" dirty="0" err="1"/>
                  <a:t>mols</a:t>
                </a:r>
                <a:r>
                  <a:rPr lang="en-US" dirty="0"/>
                  <a:t> [H3O</a:t>
                </a:r>
                <a:r>
                  <a:rPr lang="en-US" dirty="0" smtClean="0"/>
                  <a:t>+] per L)</a:t>
                </a:r>
                <a:endParaRPr lang="en-US" dirty="0"/>
              </a:p>
            </c:rich>
          </c:tx>
          <c:layout/>
        </c:title>
        <c:numFmt formatCode="General" sourceLinked="1"/>
        <c:tickLblPos val="nextTo"/>
        <c:crossAx val="108036480"/>
        <c:crosses val="autoZero"/>
        <c:crossBetween val="midCat"/>
      </c:valAx>
      <c:valAx>
        <c:axId val="108044288"/>
        <c:scaling>
          <c:orientation val="minMax"/>
          <c:max val="0.9"/>
          <c:min val="0"/>
        </c:scaling>
        <c:axPos val="r"/>
        <c:title>
          <c:tx>
            <c:rich>
              <a:bodyPr rot="-5400000" vert="horz"/>
              <a:lstStyle/>
              <a:p>
                <a:pPr>
                  <a:defRPr/>
                </a:pPr>
                <a:r>
                  <a:rPr lang="en-US"/>
                  <a:t>Rainfall (ARG 100 tipping bucket calibrated for 1m2 rain collector) (mm rainfall)</a:t>
                </a:r>
              </a:p>
            </c:rich>
          </c:tx>
          <c:layout/>
        </c:title>
        <c:numFmt formatCode="General" sourceLinked="1"/>
        <c:tickLblPos val="nextTo"/>
        <c:crossAx val="108046208"/>
        <c:crosses val="max"/>
        <c:crossBetween val="midCat"/>
      </c:valAx>
      <c:valAx>
        <c:axId val="108046208"/>
        <c:scaling>
          <c:orientation val="minMax"/>
        </c:scaling>
        <c:delete val="1"/>
        <c:axPos val="b"/>
        <c:numFmt formatCode="dd/mm/yyyy;@" sourceLinked="1"/>
        <c:tickLblPos val="none"/>
        <c:crossAx val="108044288"/>
        <c:crossesAt val="-20"/>
        <c:crossBetween val="midCat"/>
      </c:valAx>
    </c:plotArea>
    <c:legend>
      <c:legendPos val="r"/>
      <c:layout>
        <c:manualLayout>
          <c:xMode val="edge"/>
          <c:yMode val="edge"/>
          <c:x val="0.81649737717905169"/>
          <c:y val="0.24878795413731236"/>
          <c:w val="0.11580163551488365"/>
          <c:h val="0.12689763779527571"/>
        </c:manualLayout>
      </c:layout>
      <c:spPr>
        <a:solidFill>
          <a:schemeClr val="bg1"/>
        </a:solidFill>
        <a:ln>
          <a:solidFill>
            <a:schemeClr val="tx1"/>
          </a:solidFill>
        </a:ln>
      </c:spPr>
    </c:legend>
    <c:plotVisOnly val="1"/>
  </c:chart>
  <c:spPr>
    <a:solidFill>
      <a:sysClr val="window" lastClr="FFFFFF"/>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US" dirty="0"/>
              <a:t>Oxford, 4 April 2015: Rainfall against stripped CO2 
(CO2 </a:t>
            </a:r>
            <a:r>
              <a:rPr lang="en-US" dirty="0" err="1"/>
              <a:t>uncalibrated</a:t>
            </a:r>
            <a:r>
              <a:rPr lang="en-US" dirty="0"/>
              <a:t>)</a:t>
            </a:r>
          </a:p>
        </c:rich>
      </c:tx>
      <c:layout>
        <c:manualLayout>
          <c:xMode val="edge"/>
          <c:yMode val="edge"/>
          <c:x val="0.33441511817835867"/>
          <c:y val="3.5749876519744164E-2"/>
        </c:manualLayout>
      </c:layout>
      <c:spPr>
        <a:solidFill>
          <a:sysClr val="window" lastClr="FFFFFF"/>
        </a:solidFill>
        <a:ln>
          <a:solidFill>
            <a:sysClr val="windowText" lastClr="000000"/>
          </a:solidFill>
        </a:ln>
      </c:spPr>
    </c:title>
    <c:plotArea>
      <c:layout>
        <c:manualLayout>
          <c:layoutTarget val="inner"/>
          <c:xMode val="edge"/>
          <c:yMode val="edge"/>
          <c:x val="6.132060825150483E-2"/>
          <c:y val="3.6658242792300212E-2"/>
          <c:w val="0.89209005267221064"/>
          <c:h val="0.80756607458951368"/>
        </c:manualLayout>
      </c:layout>
      <c:scatterChart>
        <c:scatterStyle val="smoothMarker"/>
        <c:ser>
          <c:idx val="0"/>
          <c:order val="0"/>
          <c:tx>
            <c:strRef>
              <c:f>'3 Apr 15'!$B$1</c:f>
              <c:strCache>
                <c:ptCount val="1"/>
                <c:pt idx="0">
                  <c:v>"RECORD"</c:v>
                </c:pt>
              </c:strCache>
            </c:strRef>
          </c:tx>
          <c:xVal>
            <c:numRef>
              <c:f>'3 Apr 15'!$A$2:$A$1440</c:f>
              <c:numCache>
                <c:formatCode>hh:mm:ss;@</c:formatCode>
                <c:ptCount val="1439"/>
                <c:pt idx="0">
                  <c:v>42097</c:v>
                </c:pt>
                <c:pt idx="1">
                  <c:v>42097.000694444505</c:v>
                </c:pt>
                <c:pt idx="2">
                  <c:v>42097.001388888886</c:v>
                </c:pt>
                <c:pt idx="3">
                  <c:v>42097.002083333326</c:v>
                </c:pt>
                <c:pt idx="4">
                  <c:v>42097.00277777778</c:v>
                </c:pt>
                <c:pt idx="5">
                  <c:v>42097.003472222204</c:v>
                </c:pt>
                <c:pt idx="6">
                  <c:v>42097.004166666622</c:v>
                </c:pt>
                <c:pt idx="7">
                  <c:v>42097.004861111105</c:v>
                </c:pt>
                <c:pt idx="8">
                  <c:v>42097.005555555559</c:v>
                </c:pt>
                <c:pt idx="9">
                  <c:v>42097.006250000013</c:v>
                </c:pt>
                <c:pt idx="10">
                  <c:v>42097.006944444496</c:v>
                </c:pt>
                <c:pt idx="11">
                  <c:v>42097.007638888892</c:v>
                </c:pt>
                <c:pt idx="12">
                  <c:v>42097.008333333331</c:v>
                </c:pt>
                <c:pt idx="13">
                  <c:v>42097.009027777778</c:v>
                </c:pt>
                <c:pt idx="14">
                  <c:v>42097.009722222225</c:v>
                </c:pt>
                <c:pt idx="15">
                  <c:v>42097.010416666664</c:v>
                </c:pt>
                <c:pt idx="16">
                  <c:v>42097.011111111104</c:v>
                </c:pt>
                <c:pt idx="17">
                  <c:v>42097.011805555558</c:v>
                </c:pt>
                <c:pt idx="18">
                  <c:v>42097.012500000012</c:v>
                </c:pt>
                <c:pt idx="19">
                  <c:v>42097.013194444487</c:v>
                </c:pt>
                <c:pt idx="20">
                  <c:v>42097.013888888891</c:v>
                </c:pt>
                <c:pt idx="21">
                  <c:v>42097.01458333333</c:v>
                </c:pt>
                <c:pt idx="22">
                  <c:v>42097.015277777791</c:v>
                </c:pt>
                <c:pt idx="23">
                  <c:v>42097.015972222223</c:v>
                </c:pt>
                <c:pt idx="24">
                  <c:v>42097.01666666667</c:v>
                </c:pt>
                <c:pt idx="25">
                  <c:v>42097.017361111066</c:v>
                </c:pt>
                <c:pt idx="26">
                  <c:v>42097.018055555563</c:v>
                </c:pt>
                <c:pt idx="27">
                  <c:v>42097.018750000003</c:v>
                </c:pt>
                <c:pt idx="28">
                  <c:v>42097.019444444442</c:v>
                </c:pt>
                <c:pt idx="29">
                  <c:v>42097.020138888889</c:v>
                </c:pt>
                <c:pt idx="30">
                  <c:v>42097.020833333336</c:v>
                </c:pt>
                <c:pt idx="31">
                  <c:v>42097.021527777775</c:v>
                </c:pt>
                <c:pt idx="32">
                  <c:v>42097.022222222222</c:v>
                </c:pt>
                <c:pt idx="33">
                  <c:v>42097.022916666654</c:v>
                </c:pt>
                <c:pt idx="34">
                  <c:v>42097.023611111057</c:v>
                </c:pt>
                <c:pt idx="35">
                  <c:v>42097.024305555555</c:v>
                </c:pt>
                <c:pt idx="36">
                  <c:v>42097.025000000001</c:v>
                </c:pt>
                <c:pt idx="37">
                  <c:v>42097.025694444441</c:v>
                </c:pt>
                <c:pt idx="38">
                  <c:v>42097.026388888888</c:v>
                </c:pt>
                <c:pt idx="39">
                  <c:v>42097.027083333269</c:v>
                </c:pt>
                <c:pt idx="40">
                  <c:v>42097.027777777774</c:v>
                </c:pt>
                <c:pt idx="41">
                  <c:v>42097.02847222222</c:v>
                </c:pt>
                <c:pt idx="42">
                  <c:v>42097.029166666587</c:v>
                </c:pt>
                <c:pt idx="43">
                  <c:v>42097.029861111063</c:v>
                </c:pt>
                <c:pt idx="44">
                  <c:v>42097.030555555553</c:v>
                </c:pt>
                <c:pt idx="45">
                  <c:v>42097.03125</c:v>
                </c:pt>
                <c:pt idx="46">
                  <c:v>42097.031944444447</c:v>
                </c:pt>
                <c:pt idx="47">
                  <c:v>42097.032638888893</c:v>
                </c:pt>
                <c:pt idx="48">
                  <c:v>42097.033333333326</c:v>
                </c:pt>
                <c:pt idx="49">
                  <c:v>42097.03402777778</c:v>
                </c:pt>
                <c:pt idx="50">
                  <c:v>42097.034722222204</c:v>
                </c:pt>
                <c:pt idx="51">
                  <c:v>42097.035416666622</c:v>
                </c:pt>
                <c:pt idx="52">
                  <c:v>42097.036111111105</c:v>
                </c:pt>
                <c:pt idx="53">
                  <c:v>42097.036805555559</c:v>
                </c:pt>
                <c:pt idx="54">
                  <c:v>42097.037499999999</c:v>
                </c:pt>
                <c:pt idx="55">
                  <c:v>42097.038194444496</c:v>
                </c:pt>
                <c:pt idx="56">
                  <c:v>42097.038888888892</c:v>
                </c:pt>
                <c:pt idx="57">
                  <c:v>42097.039583333324</c:v>
                </c:pt>
                <c:pt idx="58">
                  <c:v>42097.040277777793</c:v>
                </c:pt>
                <c:pt idx="59">
                  <c:v>42097.040972222232</c:v>
                </c:pt>
                <c:pt idx="60">
                  <c:v>42097.041666666613</c:v>
                </c:pt>
                <c:pt idx="61">
                  <c:v>42097.042361111104</c:v>
                </c:pt>
                <c:pt idx="62">
                  <c:v>42097.043055555558</c:v>
                </c:pt>
                <c:pt idx="63">
                  <c:v>42097.043749999997</c:v>
                </c:pt>
                <c:pt idx="64">
                  <c:v>42097.044444444487</c:v>
                </c:pt>
                <c:pt idx="65">
                  <c:v>42097.045138888891</c:v>
                </c:pt>
                <c:pt idx="66">
                  <c:v>42097.04583333333</c:v>
                </c:pt>
                <c:pt idx="67">
                  <c:v>42097.046527777791</c:v>
                </c:pt>
                <c:pt idx="68">
                  <c:v>42097.047222222223</c:v>
                </c:pt>
                <c:pt idx="69">
                  <c:v>42097.04791666667</c:v>
                </c:pt>
                <c:pt idx="70">
                  <c:v>42097.048611111109</c:v>
                </c:pt>
                <c:pt idx="71">
                  <c:v>42097.049305555556</c:v>
                </c:pt>
                <c:pt idx="72">
                  <c:v>42097.05</c:v>
                </c:pt>
                <c:pt idx="73">
                  <c:v>42097.050694444515</c:v>
                </c:pt>
                <c:pt idx="74">
                  <c:v>42097.051388888889</c:v>
                </c:pt>
                <c:pt idx="75">
                  <c:v>42097.052083333336</c:v>
                </c:pt>
                <c:pt idx="76">
                  <c:v>42097.052777777782</c:v>
                </c:pt>
                <c:pt idx="77">
                  <c:v>42097.053472222222</c:v>
                </c:pt>
                <c:pt idx="78">
                  <c:v>42097.054166666654</c:v>
                </c:pt>
                <c:pt idx="79">
                  <c:v>42097.054861111108</c:v>
                </c:pt>
                <c:pt idx="80">
                  <c:v>42097.055555555562</c:v>
                </c:pt>
                <c:pt idx="81">
                  <c:v>42097.056250000045</c:v>
                </c:pt>
                <c:pt idx="82">
                  <c:v>42097.056944444506</c:v>
                </c:pt>
                <c:pt idx="83">
                  <c:v>42097.057638888939</c:v>
                </c:pt>
                <c:pt idx="84">
                  <c:v>42097.058333333342</c:v>
                </c:pt>
                <c:pt idx="85">
                  <c:v>42097.059027777781</c:v>
                </c:pt>
                <c:pt idx="86">
                  <c:v>42097.05972222222</c:v>
                </c:pt>
                <c:pt idx="87">
                  <c:v>42097.060416666623</c:v>
                </c:pt>
                <c:pt idx="88">
                  <c:v>42097.061111111063</c:v>
                </c:pt>
                <c:pt idx="89">
                  <c:v>42097.061805555524</c:v>
                </c:pt>
                <c:pt idx="90">
                  <c:v>42097.0625</c:v>
                </c:pt>
                <c:pt idx="91">
                  <c:v>42097.063194444447</c:v>
                </c:pt>
                <c:pt idx="92">
                  <c:v>42097.063888888886</c:v>
                </c:pt>
                <c:pt idx="93">
                  <c:v>42097.064583333326</c:v>
                </c:pt>
                <c:pt idx="94">
                  <c:v>42097.06527777778</c:v>
                </c:pt>
                <c:pt idx="95">
                  <c:v>42097.065972222204</c:v>
                </c:pt>
                <c:pt idx="96">
                  <c:v>42097.066666666622</c:v>
                </c:pt>
                <c:pt idx="97">
                  <c:v>42097.067361111032</c:v>
                </c:pt>
                <c:pt idx="98">
                  <c:v>42097.068055555559</c:v>
                </c:pt>
                <c:pt idx="99">
                  <c:v>42097.068749999999</c:v>
                </c:pt>
                <c:pt idx="100">
                  <c:v>42097.069444444445</c:v>
                </c:pt>
                <c:pt idx="101">
                  <c:v>42097.070138888892</c:v>
                </c:pt>
                <c:pt idx="102">
                  <c:v>42097.070833333331</c:v>
                </c:pt>
                <c:pt idx="103">
                  <c:v>42097.071527777778</c:v>
                </c:pt>
                <c:pt idx="104">
                  <c:v>42097.072222222232</c:v>
                </c:pt>
                <c:pt idx="105">
                  <c:v>42097.072916666664</c:v>
                </c:pt>
                <c:pt idx="106">
                  <c:v>42097.073611111104</c:v>
                </c:pt>
                <c:pt idx="107">
                  <c:v>42097.074305555558</c:v>
                </c:pt>
                <c:pt idx="108">
                  <c:v>42097.075000000004</c:v>
                </c:pt>
                <c:pt idx="109">
                  <c:v>42097.075694444487</c:v>
                </c:pt>
                <c:pt idx="110">
                  <c:v>42097.076388888891</c:v>
                </c:pt>
                <c:pt idx="111">
                  <c:v>42097.077083333286</c:v>
                </c:pt>
                <c:pt idx="112">
                  <c:v>42097.077777777777</c:v>
                </c:pt>
                <c:pt idx="113">
                  <c:v>42097.078472222223</c:v>
                </c:pt>
                <c:pt idx="114">
                  <c:v>42097.079166666605</c:v>
                </c:pt>
                <c:pt idx="115">
                  <c:v>42097.079861111066</c:v>
                </c:pt>
                <c:pt idx="116">
                  <c:v>42097.080555555563</c:v>
                </c:pt>
                <c:pt idx="117">
                  <c:v>42097.081250000003</c:v>
                </c:pt>
                <c:pt idx="118">
                  <c:v>42097.081944444442</c:v>
                </c:pt>
                <c:pt idx="119">
                  <c:v>42097.082638888947</c:v>
                </c:pt>
                <c:pt idx="120">
                  <c:v>42097.083333333336</c:v>
                </c:pt>
                <c:pt idx="121">
                  <c:v>42097.084027777782</c:v>
                </c:pt>
                <c:pt idx="122">
                  <c:v>42097.084722222222</c:v>
                </c:pt>
                <c:pt idx="123">
                  <c:v>42097.085416666654</c:v>
                </c:pt>
                <c:pt idx="124">
                  <c:v>42097.086111111108</c:v>
                </c:pt>
                <c:pt idx="125">
                  <c:v>42097.086805555562</c:v>
                </c:pt>
                <c:pt idx="126">
                  <c:v>42097.087500000001</c:v>
                </c:pt>
                <c:pt idx="127">
                  <c:v>42097.088194444506</c:v>
                </c:pt>
                <c:pt idx="128">
                  <c:v>42097.088888888939</c:v>
                </c:pt>
                <c:pt idx="129">
                  <c:v>42097.089583333334</c:v>
                </c:pt>
                <c:pt idx="130">
                  <c:v>42097.090277777781</c:v>
                </c:pt>
                <c:pt idx="131">
                  <c:v>42097.09097222222</c:v>
                </c:pt>
                <c:pt idx="132">
                  <c:v>42097.091666666587</c:v>
                </c:pt>
                <c:pt idx="133">
                  <c:v>42097.092361111063</c:v>
                </c:pt>
                <c:pt idx="134">
                  <c:v>42097.093055555524</c:v>
                </c:pt>
                <c:pt idx="135">
                  <c:v>42097.093749999985</c:v>
                </c:pt>
                <c:pt idx="136">
                  <c:v>42097.094444444447</c:v>
                </c:pt>
                <c:pt idx="137">
                  <c:v>42097.095138888886</c:v>
                </c:pt>
                <c:pt idx="138">
                  <c:v>42097.095833333326</c:v>
                </c:pt>
                <c:pt idx="139">
                  <c:v>42097.09652777778</c:v>
                </c:pt>
                <c:pt idx="140">
                  <c:v>42097.097222222204</c:v>
                </c:pt>
                <c:pt idx="141">
                  <c:v>42097.097916666622</c:v>
                </c:pt>
                <c:pt idx="142">
                  <c:v>42097.098611111105</c:v>
                </c:pt>
                <c:pt idx="143">
                  <c:v>42097.099305555515</c:v>
                </c:pt>
                <c:pt idx="144">
                  <c:v>42097.1</c:v>
                </c:pt>
                <c:pt idx="145">
                  <c:v>42097.100694444496</c:v>
                </c:pt>
                <c:pt idx="146">
                  <c:v>42097.101388888885</c:v>
                </c:pt>
                <c:pt idx="147">
                  <c:v>42097.102083333324</c:v>
                </c:pt>
                <c:pt idx="148">
                  <c:v>42097.102777777778</c:v>
                </c:pt>
                <c:pt idx="149">
                  <c:v>42097.103472222225</c:v>
                </c:pt>
                <c:pt idx="150">
                  <c:v>42097.104166666613</c:v>
                </c:pt>
                <c:pt idx="151">
                  <c:v>42097.104861111104</c:v>
                </c:pt>
                <c:pt idx="152">
                  <c:v>42097.105555555558</c:v>
                </c:pt>
                <c:pt idx="153">
                  <c:v>42097.106250000012</c:v>
                </c:pt>
                <c:pt idx="154">
                  <c:v>42097.106944444487</c:v>
                </c:pt>
                <c:pt idx="155">
                  <c:v>42097.107638888891</c:v>
                </c:pt>
                <c:pt idx="156">
                  <c:v>42097.10833333333</c:v>
                </c:pt>
                <c:pt idx="157">
                  <c:v>42097.109027777777</c:v>
                </c:pt>
                <c:pt idx="158">
                  <c:v>42097.109722222194</c:v>
                </c:pt>
                <c:pt idx="159">
                  <c:v>42097.11041666667</c:v>
                </c:pt>
                <c:pt idx="160">
                  <c:v>42097.111111111066</c:v>
                </c:pt>
                <c:pt idx="161">
                  <c:v>42097.111805555556</c:v>
                </c:pt>
                <c:pt idx="162">
                  <c:v>42097.112500000003</c:v>
                </c:pt>
                <c:pt idx="163">
                  <c:v>42097.113194444442</c:v>
                </c:pt>
                <c:pt idx="164">
                  <c:v>42097.113888888889</c:v>
                </c:pt>
                <c:pt idx="165">
                  <c:v>42097.114583333336</c:v>
                </c:pt>
                <c:pt idx="166">
                  <c:v>42097.115277777782</c:v>
                </c:pt>
                <c:pt idx="167">
                  <c:v>42097.115972222222</c:v>
                </c:pt>
                <c:pt idx="168">
                  <c:v>42097.116666666654</c:v>
                </c:pt>
                <c:pt idx="169">
                  <c:v>42097.117361111057</c:v>
                </c:pt>
                <c:pt idx="170">
                  <c:v>42097.118055555562</c:v>
                </c:pt>
                <c:pt idx="171">
                  <c:v>42097.118750000001</c:v>
                </c:pt>
                <c:pt idx="172">
                  <c:v>42097.119444444441</c:v>
                </c:pt>
                <c:pt idx="173">
                  <c:v>42097.120138888888</c:v>
                </c:pt>
                <c:pt idx="174">
                  <c:v>42097.120833333334</c:v>
                </c:pt>
                <c:pt idx="175">
                  <c:v>42097.121527777774</c:v>
                </c:pt>
                <c:pt idx="176">
                  <c:v>42097.12222222222</c:v>
                </c:pt>
                <c:pt idx="177">
                  <c:v>42097.122916666623</c:v>
                </c:pt>
                <c:pt idx="178">
                  <c:v>42097.123611111063</c:v>
                </c:pt>
                <c:pt idx="179">
                  <c:v>42097.124305555524</c:v>
                </c:pt>
                <c:pt idx="180">
                  <c:v>42097.124999999993</c:v>
                </c:pt>
                <c:pt idx="181">
                  <c:v>42097.125694444447</c:v>
                </c:pt>
                <c:pt idx="182">
                  <c:v>42097.126388888886</c:v>
                </c:pt>
                <c:pt idx="183">
                  <c:v>42097.127083333253</c:v>
                </c:pt>
                <c:pt idx="184">
                  <c:v>42097.127777777729</c:v>
                </c:pt>
                <c:pt idx="185">
                  <c:v>42097.128472222204</c:v>
                </c:pt>
                <c:pt idx="186">
                  <c:v>42097.129166666578</c:v>
                </c:pt>
                <c:pt idx="187">
                  <c:v>42097.129861111032</c:v>
                </c:pt>
                <c:pt idx="188">
                  <c:v>42097.130555555559</c:v>
                </c:pt>
                <c:pt idx="189">
                  <c:v>42097.131249999999</c:v>
                </c:pt>
                <c:pt idx="190">
                  <c:v>42097.131944444445</c:v>
                </c:pt>
                <c:pt idx="191">
                  <c:v>42097.132638888892</c:v>
                </c:pt>
                <c:pt idx="192">
                  <c:v>42097.133333333324</c:v>
                </c:pt>
                <c:pt idx="193">
                  <c:v>42097.134027777778</c:v>
                </c:pt>
                <c:pt idx="194">
                  <c:v>42097.134722222225</c:v>
                </c:pt>
                <c:pt idx="195">
                  <c:v>42097.135416666613</c:v>
                </c:pt>
                <c:pt idx="196">
                  <c:v>42097.136111111104</c:v>
                </c:pt>
                <c:pt idx="197">
                  <c:v>42097.136805555558</c:v>
                </c:pt>
                <c:pt idx="198">
                  <c:v>42097.137499999997</c:v>
                </c:pt>
                <c:pt idx="199">
                  <c:v>42097.138194444487</c:v>
                </c:pt>
                <c:pt idx="200">
                  <c:v>42097.138888888891</c:v>
                </c:pt>
                <c:pt idx="201">
                  <c:v>42097.139583333286</c:v>
                </c:pt>
                <c:pt idx="202">
                  <c:v>42097.140277777791</c:v>
                </c:pt>
                <c:pt idx="203">
                  <c:v>42097.140972222223</c:v>
                </c:pt>
                <c:pt idx="204">
                  <c:v>42097.141666666605</c:v>
                </c:pt>
                <c:pt idx="205">
                  <c:v>42097.142361111066</c:v>
                </c:pt>
                <c:pt idx="206">
                  <c:v>42097.143055555556</c:v>
                </c:pt>
                <c:pt idx="207">
                  <c:v>42097.143749999996</c:v>
                </c:pt>
                <c:pt idx="208">
                  <c:v>42097.144444444442</c:v>
                </c:pt>
                <c:pt idx="209">
                  <c:v>42097.145138888889</c:v>
                </c:pt>
                <c:pt idx="210">
                  <c:v>42097.145833333336</c:v>
                </c:pt>
                <c:pt idx="211">
                  <c:v>42097.146527777782</c:v>
                </c:pt>
                <c:pt idx="212">
                  <c:v>42097.147222222222</c:v>
                </c:pt>
                <c:pt idx="213">
                  <c:v>42097.147916666654</c:v>
                </c:pt>
                <c:pt idx="214">
                  <c:v>42097.148611111108</c:v>
                </c:pt>
                <c:pt idx="215">
                  <c:v>42097.149305555555</c:v>
                </c:pt>
                <c:pt idx="216">
                  <c:v>42097.15</c:v>
                </c:pt>
                <c:pt idx="217">
                  <c:v>42097.150694444506</c:v>
                </c:pt>
                <c:pt idx="218">
                  <c:v>42097.151388888888</c:v>
                </c:pt>
                <c:pt idx="219">
                  <c:v>42097.152083333334</c:v>
                </c:pt>
                <c:pt idx="220">
                  <c:v>42097.152777777781</c:v>
                </c:pt>
                <c:pt idx="221">
                  <c:v>42097.15347222222</c:v>
                </c:pt>
                <c:pt idx="222">
                  <c:v>42097.154166666623</c:v>
                </c:pt>
                <c:pt idx="223">
                  <c:v>42097.154861111114</c:v>
                </c:pt>
                <c:pt idx="224">
                  <c:v>42097.155555555553</c:v>
                </c:pt>
                <c:pt idx="225">
                  <c:v>42097.156250000044</c:v>
                </c:pt>
                <c:pt idx="226">
                  <c:v>42097.156944444505</c:v>
                </c:pt>
                <c:pt idx="227">
                  <c:v>42097.157638888893</c:v>
                </c:pt>
                <c:pt idx="228">
                  <c:v>42097.158333333333</c:v>
                </c:pt>
                <c:pt idx="229">
                  <c:v>42097.15902777778</c:v>
                </c:pt>
                <c:pt idx="230">
                  <c:v>42097.159722222204</c:v>
                </c:pt>
                <c:pt idx="231">
                  <c:v>42097.160416666622</c:v>
                </c:pt>
                <c:pt idx="232">
                  <c:v>42097.161111111032</c:v>
                </c:pt>
                <c:pt idx="233">
                  <c:v>42097.161805555515</c:v>
                </c:pt>
                <c:pt idx="234">
                  <c:v>42097.162499999999</c:v>
                </c:pt>
                <c:pt idx="235">
                  <c:v>42097.163194444445</c:v>
                </c:pt>
                <c:pt idx="236">
                  <c:v>42097.163888888885</c:v>
                </c:pt>
                <c:pt idx="237">
                  <c:v>42097.164583333324</c:v>
                </c:pt>
                <c:pt idx="238">
                  <c:v>42097.165277777778</c:v>
                </c:pt>
                <c:pt idx="239">
                  <c:v>42097.165972222225</c:v>
                </c:pt>
                <c:pt idx="240">
                  <c:v>42097.166666666613</c:v>
                </c:pt>
                <c:pt idx="241">
                  <c:v>42097.167361111024</c:v>
                </c:pt>
                <c:pt idx="242">
                  <c:v>42097.168055555558</c:v>
                </c:pt>
                <c:pt idx="243">
                  <c:v>42097.168749999997</c:v>
                </c:pt>
                <c:pt idx="244">
                  <c:v>42097.169444444444</c:v>
                </c:pt>
                <c:pt idx="245">
                  <c:v>42097.170138888891</c:v>
                </c:pt>
                <c:pt idx="246">
                  <c:v>42097.17083333333</c:v>
                </c:pt>
                <c:pt idx="247">
                  <c:v>42097.171527777777</c:v>
                </c:pt>
                <c:pt idx="248">
                  <c:v>42097.172222222223</c:v>
                </c:pt>
                <c:pt idx="249">
                  <c:v>42097.17291666667</c:v>
                </c:pt>
                <c:pt idx="250">
                  <c:v>42097.173611111066</c:v>
                </c:pt>
                <c:pt idx="251">
                  <c:v>42097.174305555556</c:v>
                </c:pt>
                <c:pt idx="252">
                  <c:v>42097.175000000003</c:v>
                </c:pt>
                <c:pt idx="253">
                  <c:v>42097.175694444442</c:v>
                </c:pt>
                <c:pt idx="254">
                  <c:v>42097.176388888889</c:v>
                </c:pt>
                <c:pt idx="255">
                  <c:v>42097.177083333285</c:v>
                </c:pt>
                <c:pt idx="256">
                  <c:v>42097.177777777775</c:v>
                </c:pt>
                <c:pt idx="257">
                  <c:v>42097.178472222222</c:v>
                </c:pt>
                <c:pt idx="258">
                  <c:v>42097.179166666589</c:v>
                </c:pt>
                <c:pt idx="259">
                  <c:v>42097.179861111057</c:v>
                </c:pt>
                <c:pt idx="260">
                  <c:v>42097.180555555562</c:v>
                </c:pt>
                <c:pt idx="261">
                  <c:v>42097.181250000001</c:v>
                </c:pt>
                <c:pt idx="262">
                  <c:v>42097.181944444441</c:v>
                </c:pt>
                <c:pt idx="263">
                  <c:v>42097.182638888939</c:v>
                </c:pt>
                <c:pt idx="264">
                  <c:v>42097.183333333334</c:v>
                </c:pt>
                <c:pt idx="265">
                  <c:v>42097.184027777781</c:v>
                </c:pt>
                <c:pt idx="266">
                  <c:v>42097.18472222222</c:v>
                </c:pt>
                <c:pt idx="267">
                  <c:v>42097.185416666623</c:v>
                </c:pt>
                <c:pt idx="268">
                  <c:v>42097.186111111114</c:v>
                </c:pt>
                <c:pt idx="269">
                  <c:v>42097.186805555553</c:v>
                </c:pt>
                <c:pt idx="270">
                  <c:v>42097.1875</c:v>
                </c:pt>
                <c:pt idx="271">
                  <c:v>42097.188194444505</c:v>
                </c:pt>
                <c:pt idx="272">
                  <c:v>42097.188888888893</c:v>
                </c:pt>
                <c:pt idx="273">
                  <c:v>42097.189583333326</c:v>
                </c:pt>
                <c:pt idx="274">
                  <c:v>42097.19027777778</c:v>
                </c:pt>
                <c:pt idx="275">
                  <c:v>42097.190972222204</c:v>
                </c:pt>
                <c:pt idx="276">
                  <c:v>42097.191666666578</c:v>
                </c:pt>
                <c:pt idx="277">
                  <c:v>42097.192361111032</c:v>
                </c:pt>
                <c:pt idx="278">
                  <c:v>42097.193055555515</c:v>
                </c:pt>
                <c:pt idx="279">
                  <c:v>42097.193749999984</c:v>
                </c:pt>
                <c:pt idx="280">
                  <c:v>42097.194444444445</c:v>
                </c:pt>
                <c:pt idx="281">
                  <c:v>42097.195138888885</c:v>
                </c:pt>
                <c:pt idx="282">
                  <c:v>42097.195833333324</c:v>
                </c:pt>
                <c:pt idx="283">
                  <c:v>42097.196527777778</c:v>
                </c:pt>
                <c:pt idx="284">
                  <c:v>42097.197222222225</c:v>
                </c:pt>
                <c:pt idx="285">
                  <c:v>42097.197916666613</c:v>
                </c:pt>
                <c:pt idx="286">
                  <c:v>42097.198611111104</c:v>
                </c:pt>
                <c:pt idx="287">
                  <c:v>42097.199305555507</c:v>
                </c:pt>
                <c:pt idx="288">
                  <c:v>42097.2</c:v>
                </c:pt>
                <c:pt idx="289">
                  <c:v>42097.200694444487</c:v>
                </c:pt>
                <c:pt idx="290">
                  <c:v>42097.201388888876</c:v>
                </c:pt>
                <c:pt idx="291">
                  <c:v>42097.202083333286</c:v>
                </c:pt>
                <c:pt idx="292">
                  <c:v>42097.202777777777</c:v>
                </c:pt>
                <c:pt idx="293">
                  <c:v>42097.203472222194</c:v>
                </c:pt>
                <c:pt idx="294">
                  <c:v>42097.204166666605</c:v>
                </c:pt>
                <c:pt idx="295">
                  <c:v>42097.204861111066</c:v>
                </c:pt>
                <c:pt idx="296">
                  <c:v>42097.205555555556</c:v>
                </c:pt>
                <c:pt idx="297">
                  <c:v>42097.206250000003</c:v>
                </c:pt>
                <c:pt idx="298">
                  <c:v>42097.206944444442</c:v>
                </c:pt>
                <c:pt idx="299">
                  <c:v>42097.207638888889</c:v>
                </c:pt>
                <c:pt idx="300">
                  <c:v>42097.208333333336</c:v>
                </c:pt>
                <c:pt idx="301">
                  <c:v>42097.209027777775</c:v>
                </c:pt>
                <c:pt idx="302">
                  <c:v>42097.209722222186</c:v>
                </c:pt>
                <c:pt idx="303">
                  <c:v>42097.210416666654</c:v>
                </c:pt>
                <c:pt idx="304">
                  <c:v>42097.211111111057</c:v>
                </c:pt>
                <c:pt idx="305">
                  <c:v>42097.211805555555</c:v>
                </c:pt>
                <c:pt idx="306">
                  <c:v>42097.212500000001</c:v>
                </c:pt>
                <c:pt idx="307">
                  <c:v>42097.213194444441</c:v>
                </c:pt>
                <c:pt idx="308">
                  <c:v>42097.213888888888</c:v>
                </c:pt>
                <c:pt idx="309">
                  <c:v>42097.214583333334</c:v>
                </c:pt>
                <c:pt idx="310">
                  <c:v>42097.215277777781</c:v>
                </c:pt>
                <c:pt idx="311">
                  <c:v>42097.21597222222</c:v>
                </c:pt>
                <c:pt idx="312">
                  <c:v>42097.216666666623</c:v>
                </c:pt>
                <c:pt idx="313">
                  <c:v>42097.217361111063</c:v>
                </c:pt>
                <c:pt idx="314">
                  <c:v>42097.218055555553</c:v>
                </c:pt>
                <c:pt idx="315">
                  <c:v>42097.21875</c:v>
                </c:pt>
                <c:pt idx="316">
                  <c:v>42097.219444444447</c:v>
                </c:pt>
                <c:pt idx="317">
                  <c:v>42097.220138888886</c:v>
                </c:pt>
                <c:pt idx="318">
                  <c:v>42097.220833333326</c:v>
                </c:pt>
                <c:pt idx="319">
                  <c:v>42097.221527777729</c:v>
                </c:pt>
                <c:pt idx="320">
                  <c:v>42097.222222222204</c:v>
                </c:pt>
                <c:pt idx="321">
                  <c:v>42097.222916666622</c:v>
                </c:pt>
                <c:pt idx="322">
                  <c:v>42097.223611111032</c:v>
                </c:pt>
                <c:pt idx="323">
                  <c:v>42097.224305555515</c:v>
                </c:pt>
                <c:pt idx="324">
                  <c:v>42097.224999999999</c:v>
                </c:pt>
                <c:pt idx="325">
                  <c:v>42097.225694444445</c:v>
                </c:pt>
                <c:pt idx="326">
                  <c:v>42097.226388888885</c:v>
                </c:pt>
                <c:pt idx="327">
                  <c:v>42097.227083333244</c:v>
                </c:pt>
                <c:pt idx="328">
                  <c:v>42097.227777777727</c:v>
                </c:pt>
                <c:pt idx="329">
                  <c:v>42097.228472222225</c:v>
                </c:pt>
                <c:pt idx="330">
                  <c:v>42097.229166666577</c:v>
                </c:pt>
                <c:pt idx="331">
                  <c:v>42097.229861111024</c:v>
                </c:pt>
                <c:pt idx="332">
                  <c:v>42097.230555555558</c:v>
                </c:pt>
                <c:pt idx="333">
                  <c:v>42097.231249999997</c:v>
                </c:pt>
                <c:pt idx="334">
                  <c:v>42097.231944444444</c:v>
                </c:pt>
                <c:pt idx="335">
                  <c:v>42097.232638888891</c:v>
                </c:pt>
                <c:pt idx="336">
                  <c:v>42097.233333333286</c:v>
                </c:pt>
                <c:pt idx="337">
                  <c:v>42097.234027777777</c:v>
                </c:pt>
                <c:pt idx="338">
                  <c:v>42097.234722222194</c:v>
                </c:pt>
                <c:pt idx="339">
                  <c:v>42097.235416666605</c:v>
                </c:pt>
                <c:pt idx="340">
                  <c:v>42097.236111111066</c:v>
                </c:pt>
                <c:pt idx="341">
                  <c:v>42097.236805555556</c:v>
                </c:pt>
                <c:pt idx="342">
                  <c:v>42097.237499999996</c:v>
                </c:pt>
                <c:pt idx="343">
                  <c:v>42097.238194444442</c:v>
                </c:pt>
                <c:pt idx="344">
                  <c:v>42097.238888888889</c:v>
                </c:pt>
                <c:pt idx="345">
                  <c:v>42097.239583333285</c:v>
                </c:pt>
                <c:pt idx="346">
                  <c:v>42097.240277777782</c:v>
                </c:pt>
                <c:pt idx="347">
                  <c:v>42097.240972222222</c:v>
                </c:pt>
                <c:pt idx="348">
                  <c:v>42097.241666666589</c:v>
                </c:pt>
                <c:pt idx="349">
                  <c:v>42097.242361111057</c:v>
                </c:pt>
                <c:pt idx="350">
                  <c:v>42097.243055555555</c:v>
                </c:pt>
                <c:pt idx="351">
                  <c:v>42097.243749999994</c:v>
                </c:pt>
                <c:pt idx="352">
                  <c:v>42097.244444444441</c:v>
                </c:pt>
                <c:pt idx="353">
                  <c:v>42097.245138888888</c:v>
                </c:pt>
                <c:pt idx="354">
                  <c:v>42097.245833333334</c:v>
                </c:pt>
                <c:pt idx="355">
                  <c:v>42097.246527777781</c:v>
                </c:pt>
                <c:pt idx="356">
                  <c:v>42097.24722222222</c:v>
                </c:pt>
                <c:pt idx="357">
                  <c:v>42097.247916666623</c:v>
                </c:pt>
                <c:pt idx="358">
                  <c:v>42097.248611111114</c:v>
                </c:pt>
                <c:pt idx="359">
                  <c:v>42097.249305555524</c:v>
                </c:pt>
                <c:pt idx="360">
                  <c:v>42097.25</c:v>
                </c:pt>
                <c:pt idx="361">
                  <c:v>42097.250694444505</c:v>
                </c:pt>
                <c:pt idx="362">
                  <c:v>42097.251388888886</c:v>
                </c:pt>
                <c:pt idx="363">
                  <c:v>42097.252083333326</c:v>
                </c:pt>
                <c:pt idx="364">
                  <c:v>42097.25277777778</c:v>
                </c:pt>
                <c:pt idx="365">
                  <c:v>42097.253472222204</c:v>
                </c:pt>
                <c:pt idx="366">
                  <c:v>42097.254166666622</c:v>
                </c:pt>
                <c:pt idx="367">
                  <c:v>42097.254861111105</c:v>
                </c:pt>
                <c:pt idx="368">
                  <c:v>42097.255555555559</c:v>
                </c:pt>
                <c:pt idx="369">
                  <c:v>42097.256250000013</c:v>
                </c:pt>
                <c:pt idx="370">
                  <c:v>42097.256944444496</c:v>
                </c:pt>
                <c:pt idx="371">
                  <c:v>42097.257638888892</c:v>
                </c:pt>
                <c:pt idx="372">
                  <c:v>42097.258333333331</c:v>
                </c:pt>
                <c:pt idx="373">
                  <c:v>42097.259027777778</c:v>
                </c:pt>
                <c:pt idx="374">
                  <c:v>42097.259722222225</c:v>
                </c:pt>
                <c:pt idx="375">
                  <c:v>42097.260416666613</c:v>
                </c:pt>
                <c:pt idx="376">
                  <c:v>42097.261111111024</c:v>
                </c:pt>
                <c:pt idx="377">
                  <c:v>42097.261805555507</c:v>
                </c:pt>
                <c:pt idx="378">
                  <c:v>42097.262499999997</c:v>
                </c:pt>
                <c:pt idx="379">
                  <c:v>42097.263194444444</c:v>
                </c:pt>
                <c:pt idx="380">
                  <c:v>42097.263888888876</c:v>
                </c:pt>
                <c:pt idx="381">
                  <c:v>42097.264583333286</c:v>
                </c:pt>
                <c:pt idx="382">
                  <c:v>42097.265277777777</c:v>
                </c:pt>
                <c:pt idx="383">
                  <c:v>42097.265972222194</c:v>
                </c:pt>
                <c:pt idx="384">
                  <c:v>42097.266666666605</c:v>
                </c:pt>
                <c:pt idx="385">
                  <c:v>42097.267361111022</c:v>
                </c:pt>
                <c:pt idx="386">
                  <c:v>42097.268055555556</c:v>
                </c:pt>
                <c:pt idx="387">
                  <c:v>42097.268749999996</c:v>
                </c:pt>
                <c:pt idx="388">
                  <c:v>42097.269444444435</c:v>
                </c:pt>
                <c:pt idx="389">
                  <c:v>42097.270138888889</c:v>
                </c:pt>
                <c:pt idx="390">
                  <c:v>42097.270833333336</c:v>
                </c:pt>
                <c:pt idx="391">
                  <c:v>42097.271527777775</c:v>
                </c:pt>
                <c:pt idx="392">
                  <c:v>42097.272222222222</c:v>
                </c:pt>
                <c:pt idx="393">
                  <c:v>42097.272916666654</c:v>
                </c:pt>
                <c:pt idx="394">
                  <c:v>42097.273611111057</c:v>
                </c:pt>
                <c:pt idx="395">
                  <c:v>42097.274305555555</c:v>
                </c:pt>
                <c:pt idx="396">
                  <c:v>42097.275000000001</c:v>
                </c:pt>
                <c:pt idx="397">
                  <c:v>42097.275694444441</c:v>
                </c:pt>
                <c:pt idx="398">
                  <c:v>42097.276388888888</c:v>
                </c:pt>
                <c:pt idx="399">
                  <c:v>42097.277083333269</c:v>
                </c:pt>
                <c:pt idx="400">
                  <c:v>42097.277777777774</c:v>
                </c:pt>
                <c:pt idx="401">
                  <c:v>42097.27847222222</c:v>
                </c:pt>
                <c:pt idx="402">
                  <c:v>42097.279166666587</c:v>
                </c:pt>
                <c:pt idx="403">
                  <c:v>42097.279861111063</c:v>
                </c:pt>
                <c:pt idx="404">
                  <c:v>42097.280555555553</c:v>
                </c:pt>
                <c:pt idx="405">
                  <c:v>42097.28125</c:v>
                </c:pt>
                <c:pt idx="406">
                  <c:v>42097.281944444447</c:v>
                </c:pt>
                <c:pt idx="407">
                  <c:v>42097.282638888893</c:v>
                </c:pt>
                <c:pt idx="408">
                  <c:v>42097.283333333326</c:v>
                </c:pt>
                <c:pt idx="409">
                  <c:v>42097.28402777778</c:v>
                </c:pt>
                <c:pt idx="410">
                  <c:v>42097.284722222204</c:v>
                </c:pt>
                <c:pt idx="411">
                  <c:v>42097.285416666622</c:v>
                </c:pt>
                <c:pt idx="412">
                  <c:v>42097.286111111105</c:v>
                </c:pt>
                <c:pt idx="413">
                  <c:v>42097.286805555559</c:v>
                </c:pt>
                <c:pt idx="414">
                  <c:v>42097.287499999999</c:v>
                </c:pt>
                <c:pt idx="415">
                  <c:v>42097.288194444496</c:v>
                </c:pt>
                <c:pt idx="416">
                  <c:v>42097.288888888892</c:v>
                </c:pt>
                <c:pt idx="417">
                  <c:v>42097.289583333324</c:v>
                </c:pt>
                <c:pt idx="418">
                  <c:v>42097.290277777778</c:v>
                </c:pt>
                <c:pt idx="419">
                  <c:v>42097.290972222225</c:v>
                </c:pt>
                <c:pt idx="420">
                  <c:v>42097.291666666577</c:v>
                </c:pt>
                <c:pt idx="421">
                  <c:v>42097.292361111024</c:v>
                </c:pt>
                <c:pt idx="422">
                  <c:v>42097.293055555507</c:v>
                </c:pt>
                <c:pt idx="423">
                  <c:v>42097.293749999975</c:v>
                </c:pt>
                <c:pt idx="424">
                  <c:v>42097.294444444444</c:v>
                </c:pt>
                <c:pt idx="425">
                  <c:v>42097.295138888876</c:v>
                </c:pt>
                <c:pt idx="426">
                  <c:v>42097.295833333286</c:v>
                </c:pt>
                <c:pt idx="427">
                  <c:v>42097.296527777777</c:v>
                </c:pt>
                <c:pt idx="428">
                  <c:v>42097.297222222194</c:v>
                </c:pt>
                <c:pt idx="429">
                  <c:v>42097.297916666605</c:v>
                </c:pt>
                <c:pt idx="430">
                  <c:v>42097.298611111066</c:v>
                </c:pt>
                <c:pt idx="431">
                  <c:v>42097.299305555498</c:v>
                </c:pt>
                <c:pt idx="432">
                  <c:v>42097.3</c:v>
                </c:pt>
                <c:pt idx="433">
                  <c:v>42097.300694444515</c:v>
                </c:pt>
                <c:pt idx="434">
                  <c:v>42097.301388888889</c:v>
                </c:pt>
                <c:pt idx="435">
                  <c:v>42097.302083333336</c:v>
                </c:pt>
                <c:pt idx="436">
                  <c:v>42097.302777777782</c:v>
                </c:pt>
                <c:pt idx="437">
                  <c:v>42097.303472222222</c:v>
                </c:pt>
                <c:pt idx="438">
                  <c:v>42097.304166666654</c:v>
                </c:pt>
                <c:pt idx="439">
                  <c:v>42097.304861111108</c:v>
                </c:pt>
                <c:pt idx="440">
                  <c:v>42097.305555555562</c:v>
                </c:pt>
                <c:pt idx="441">
                  <c:v>42097.306250000045</c:v>
                </c:pt>
                <c:pt idx="442">
                  <c:v>42097.306944444506</c:v>
                </c:pt>
                <c:pt idx="443">
                  <c:v>42097.307638888939</c:v>
                </c:pt>
                <c:pt idx="444">
                  <c:v>42097.308333333342</c:v>
                </c:pt>
                <c:pt idx="445">
                  <c:v>42097.309027777781</c:v>
                </c:pt>
                <c:pt idx="446">
                  <c:v>42097.30972222222</c:v>
                </c:pt>
                <c:pt idx="447">
                  <c:v>42097.310416666667</c:v>
                </c:pt>
                <c:pt idx="448">
                  <c:v>42097.311111111114</c:v>
                </c:pt>
                <c:pt idx="449">
                  <c:v>42097.311805555553</c:v>
                </c:pt>
                <c:pt idx="450">
                  <c:v>42097.312500000044</c:v>
                </c:pt>
                <c:pt idx="451">
                  <c:v>42097.313194444505</c:v>
                </c:pt>
                <c:pt idx="452">
                  <c:v>42097.313888888893</c:v>
                </c:pt>
                <c:pt idx="453">
                  <c:v>42097.314583333333</c:v>
                </c:pt>
                <c:pt idx="454">
                  <c:v>42097.315277777823</c:v>
                </c:pt>
                <c:pt idx="455">
                  <c:v>42097.315972222219</c:v>
                </c:pt>
                <c:pt idx="456">
                  <c:v>42097.316666666666</c:v>
                </c:pt>
                <c:pt idx="457">
                  <c:v>42097.317361111105</c:v>
                </c:pt>
                <c:pt idx="458">
                  <c:v>42097.318055555603</c:v>
                </c:pt>
                <c:pt idx="459">
                  <c:v>42097.318750000013</c:v>
                </c:pt>
                <c:pt idx="460">
                  <c:v>42097.319444444496</c:v>
                </c:pt>
                <c:pt idx="461">
                  <c:v>42097.320138888892</c:v>
                </c:pt>
                <c:pt idx="462">
                  <c:v>42097.320833333331</c:v>
                </c:pt>
                <c:pt idx="463">
                  <c:v>42097.321527777778</c:v>
                </c:pt>
                <c:pt idx="464">
                  <c:v>42097.322222222232</c:v>
                </c:pt>
                <c:pt idx="465">
                  <c:v>42097.322916666664</c:v>
                </c:pt>
                <c:pt idx="466">
                  <c:v>42097.323611111104</c:v>
                </c:pt>
                <c:pt idx="467">
                  <c:v>42097.324305555558</c:v>
                </c:pt>
                <c:pt idx="468">
                  <c:v>42097.325000000004</c:v>
                </c:pt>
                <c:pt idx="469">
                  <c:v>42097.325694444487</c:v>
                </c:pt>
                <c:pt idx="470">
                  <c:v>42097.326388888891</c:v>
                </c:pt>
                <c:pt idx="471">
                  <c:v>42097.327083333286</c:v>
                </c:pt>
                <c:pt idx="472">
                  <c:v>42097.327777777777</c:v>
                </c:pt>
                <c:pt idx="473">
                  <c:v>42097.328472222223</c:v>
                </c:pt>
                <c:pt idx="474">
                  <c:v>42097.329166666605</c:v>
                </c:pt>
                <c:pt idx="475">
                  <c:v>42097.329861111066</c:v>
                </c:pt>
                <c:pt idx="476">
                  <c:v>42097.330555555563</c:v>
                </c:pt>
                <c:pt idx="477">
                  <c:v>42097.331250000003</c:v>
                </c:pt>
                <c:pt idx="478">
                  <c:v>42097.331944444442</c:v>
                </c:pt>
                <c:pt idx="479">
                  <c:v>42097.332638888947</c:v>
                </c:pt>
                <c:pt idx="480">
                  <c:v>42097.333333333336</c:v>
                </c:pt>
                <c:pt idx="481">
                  <c:v>42097.334027777782</c:v>
                </c:pt>
                <c:pt idx="482">
                  <c:v>42097.334722222222</c:v>
                </c:pt>
                <c:pt idx="483">
                  <c:v>42097.335416666654</c:v>
                </c:pt>
                <c:pt idx="484">
                  <c:v>42097.336111111108</c:v>
                </c:pt>
                <c:pt idx="485">
                  <c:v>42097.336805555562</c:v>
                </c:pt>
                <c:pt idx="486">
                  <c:v>42097.337500000001</c:v>
                </c:pt>
                <c:pt idx="487">
                  <c:v>42097.338194444506</c:v>
                </c:pt>
                <c:pt idx="488">
                  <c:v>42097.338888888939</c:v>
                </c:pt>
                <c:pt idx="489">
                  <c:v>42097.339583333334</c:v>
                </c:pt>
                <c:pt idx="490">
                  <c:v>42097.340277777825</c:v>
                </c:pt>
                <c:pt idx="491">
                  <c:v>42097.340972222242</c:v>
                </c:pt>
                <c:pt idx="492">
                  <c:v>42097.341666666623</c:v>
                </c:pt>
                <c:pt idx="493">
                  <c:v>42097.342361111114</c:v>
                </c:pt>
                <c:pt idx="494">
                  <c:v>42097.343055555553</c:v>
                </c:pt>
                <c:pt idx="495">
                  <c:v>42097.34375</c:v>
                </c:pt>
                <c:pt idx="496">
                  <c:v>42097.344444444505</c:v>
                </c:pt>
                <c:pt idx="497">
                  <c:v>42097.345138888893</c:v>
                </c:pt>
                <c:pt idx="498">
                  <c:v>42097.345833333333</c:v>
                </c:pt>
                <c:pt idx="499">
                  <c:v>42097.346527777823</c:v>
                </c:pt>
                <c:pt idx="500">
                  <c:v>42097.347222222219</c:v>
                </c:pt>
                <c:pt idx="501">
                  <c:v>42097.347916666666</c:v>
                </c:pt>
                <c:pt idx="502">
                  <c:v>42097.348611111112</c:v>
                </c:pt>
                <c:pt idx="503">
                  <c:v>42097.349305555559</c:v>
                </c:pt>
                <c:pt idx="504">
                  <c:v>42097.350000000013</c:v>
                </c:pt>
                <c:pt idx="505">
                  <c:v>42097.350694444547</c:v>
                </c:pt>
                <c:pt idx="506">
                  <c:v>42097.351388888892</c:v>
                </c:pt>
                <c:pt idx="507">
                  <c:v>42097.352083333331</c:v>
                </c:pt>
                <c:pt idx="508">
                  <c:v>42097.352777777793</c:v>
                </c:pt>
                <c:pt idx="509">
                  <c:v>42097.353472222232</c:v>
                </c:pt>
                <c:pt idx="510">
                  <c:v>42097.354166666664</c:v>
                </c:pt>
                <c:pt idx="511">
                  <c:v>42097.354861111111</c:v>
                </c:pt>
                <c:pt idx="512">
                  <c:v>42097.355555555601</c:v>
                </c:pt>
                <c:pt idx="513">
                  <c:v>42097.356250000055</c:v>
                </c:pt>
                <c:pt idx="514">
                  <c:v>42097.356944444531</c:v>
                </c:pt>
                <c:pt idx="515">
                  <c:v>42097.357638888956</c:v>
                </c:pt>
                <c:pt idx="516">
                  <c:v>42097.358333333374</c:v>
                </c:pt>
                <c:pt idx="517">
                  <c:v>42097.359027777791</c:v>
                </c:pt>
                <c:pt idx="518">
                  <c:v>42097.359722222223</c:v>
                </c:pt>
                <c:pt idx="519">
                  <c:v>42097.36041666667</c:v>
                </c:pt>
                <c:pt idx="520">
                  <c:v>42097.361111111066</c:v>
                </c:pt>
                <c:pt idx="521">
                  <c:v>42097.361805555556</c:v>
                </c:pt>
                <c:pt idx="522">
                  <c:v>42097.362500000003</c:v>
                </c:pt>
                <c:pt idx="523">
                  <c:v>42097.363194444442</c:v>
                </c:pt>
                <c:pt idx="524">
                  <c:v>42097.363888888889</c:v>
                </c:pt>
                <c:pt idx="525">
                  <c:v>42097.364583333336</c:v>
                </c:pt>
                <c:pt idx="526">
                  <c:v>42097.365277777782</c:v>
                </c:pt>
                <c:pt idx="527">
                  <c:v>42097.365972222222</c:v>
                </c:pt>
                <c:pt idx="528">
                  <c:v>42097.366666666654</c:v>
                </c:pt>
                <c:pt idx="529">
                  <c:v>42097.367361111057</c:v>
                </c:pt>
                <c:pt idx="530">
                  <c:v>42097.368055555562</c:v>
                </c:pt>
                <c:pt idx="531">
                  <c:v>42097.368750000001</c:v>
                </c:pt>
                <c:pt idx="532">
                  <c:v>42097.369444444441</c:v>
                </c:pt>
                <c:pt idx="533">
                  <c:v>42097.370138888939</c:v>
                </c:pt>
                <c:pt idx="534">
                  <c:v>42097.370833333342</c:v>
                </c:pt>
                <c:pt idx="535">
                  <c:v>42097.371527777781</c:v>
                </c:pt>
                <c:pt idx="536">
                  <c:v>42097.372222222242</c:v>
                </c:pt>
                <c:pt idx="537">
                  <c:v>42097.372916666667</c:v>
                </c:pt>
                <c:pt idx="538">
                  <c:v>42097.373611111114</c:v>
                </c:pt>
                <c:pt idx="539">
                  <c:v>42097.374305555553</c:v>
                </c:pt>
                <c:pt idx="540">
                  <c:v>42097.375</c:v>
                </c:pt>
                <c:pt idx="541">
                  <c:v>42097.375694444505</c:v>
                </c:pt>
                <c:pt idx="542">
                  <c:v>42097.376388888893</c:v>
                </c:pt>
                <c:pt idx="543">
                  <c:v>42097.377083333326</c:v>
                </c:pt>
                <c:pt idx="544">
                  <c:v>42097.37777777778</c:v>
                </c:pt>
                <c:pt idx="545">
                  <c:v>42097.378472222219</c:v>
                </c:pt>
                <c:pt idx="546">
                  <c:v>42097.379166666622</c:v>
                </c:pt>
                <c:pt idx="547">
                  <c:v>42097.379861111105</c:v>
                </c:pt>
                <c:pt idx="548">
                  <c:v>42097.380555555603</c:v>
                </c:pt>
                <c:pt idx="549">
                  <c:v>42097.381250000013</c:v>
                </c:pt>
                <c:pt idx="550">
                  <c:v>42097.381944444496</c:v>
                </c:pt>
                <c:pt idx="551">
                  <c:v>42097.382638888965</c:v>
                </c:pt>
                <c:pt idx="552">
                  <c:v>42097.383333333331</c:v>
                </c:pt>
                <c:pt idx="553">
                  <c:v>42097.384027777793</c:v>
                </c:pt>
                <c:pt idx="554">
                  <c:v>42097.384722222232</c:v>
                </c:pt>
                <c:pt idx="555">
                  <c:v>42097.385416666664</c:v>
                </c:pt>
                <c:pt idx="556">
                  <c:v>42097.386111111111</c:v>
                </c:pt>
                <c:pt idx="557">
                  <c:v>42097.386805555601</c:v>
                </c:pt>
                <c:pt idx="558">
                  <c:v>42097.387500000012</c:v>
                </c:pt>
                <c:pt idx="559">
                  <c:v>42097.388194444531</c:v>
                </c:pt>
                <c:pt idx="560">
                  <c:v>42097.388888888956</c:v>
                </c:pt>
                <c:pt idx="561">
                  <c:v>42097.38958333333</c:v>
                </c:pt>
                <c:pt idx="562">
                  <c:v>42097.390277777791</c:v>
                </c:pt>
                <c:pt idx="563">
                  <c:v>42097.390972222223</c:v>
                </c:pt>
                <c:pt idx="564">
                  <c:v>42097.391666666605</c:v>
                </c:pt>
                <c:pt idx="565">
                  <c:v>42097.392361111066</c:v>
                </c:pt>
                <c:pt idx="566">
                  <c:v>42097.393055555556</c:v>
                </c:pt>
                <c:pt idx="567">
                  <c:v>42097.393749999996</c:v>
                </c:pt>
                <c:pt idx="568">
                  <c:v>42097.394444444442</c:v>
                </c:pt>
                <c:pt idx="569">
                  <c:v>42097.395138888889</c:v>
                </c:pt>
                <c:pt idx="570">
                  <c:v>42097.395833333336</c:v>
                </c:pt>
                <c:pt idx="571">
                  <c:v>42097.396527777782</c:v>
                </c:pt>
                <c:pt idx="572">
                  <c:v>42097.397222222222</c:v>
                </c:pt>
                <c:pt idx="573">
                  <c:v>42097.397916666654</c:v>
                </c:pt>
                <c:pt idx="574">
                  <c:v>42097.398611111108</c:v>
                </c:pt>
                <c:pt idx="575">
                  <c:v>42097.399305555555</c:v>
                </c:pt>
                <c:pt idx="576">
                  <c:v>42097.4</c:v>
                </c:pt>
                <c:pt idx="577">
                  <c:v>42097.400694444506</c:v>
                </c:pt>
                <c:pt idx="578">
                  <c:v>42097.401388888888</c:v>
                </c:pt>
                <c:pt idx="579">
                  <c:v>42097.402083333334</c:v>
                </c:pt>
                <c:pt idx="580">
                  <c:v>42097.402777777781</c:v>
                </c:pt>
                <c:pt idx="581">
                  <c:v>42097.40347222222</c:v>
                </c:pt>
                <c:pt idx="582">
                  <c:v>42097.404166666623</c:v>
                </c:pt>
                <c:pt idx="583">
                  <c:v>42097.404861111114</c:v>
                </c:pt>
                <c:pt idx="584">
                  <c:v>42097.405555555553</c:v>
                </c:pt>
                <c:pt idx="585">
                  <c:v>42097.406250000044</c:v>
                </c:pt>
                <c:pt idx="586">
                  <c:v>42097.406944444505</c:v>
                </c:pt>
                <c:pt idx="587">
                  <c:v>42097.407638888893</c:v>
                </c:pt>
                <c:pt idx="588">
                  <c:v>42097.408333333333</c:v>
                </c:pt>
                <c:pt idx="589">
                  <c:v>42097.40902777778</c:v>
                </c:pt>
                <c:pt idx="590">
                  <c:v>42097.409722222204</c:v>
                </c:pt>
                <c:pt idx="591">
                  <c:v>42097.410416666666</c:v>
                </c:pt>
                <c:pt idx="592">
                  <c:v>42097.411111111105</c:v>
                </c:pt>
                <c:pt idx="593">
                  <c:v>42097.411805555559</c:v>
                </c:pt>
                <c:pt idx="594">
                  <c:v>42097.412500000013</c:v>
                </c:pt>
                <c:pt idx="595">
                  <c:v>42097.413194444496</c:v>
                </c:pt>
                <c:pt idx="596">
                  <c:v>42097.413888888892</c:v>
                </c:pt>
                <c:pt idx="597">
                  <c:v>42097.414583333331</c:v>
                </c:pt>
                <c:pt idx="598">
                  <c:v>42097.415277777793</c:v>
                </c:pt>
                <c:pt idx="599">
                  <c:v>42097.415972222232</c:v>
                </c:pt>
                <c:pt idx="600">
                  <c:v>42097.416666666664</c:v>
                </c:pt>
                <c:pt idx="601">
                  <c:v>42097.417361111104</c:v>
                </c:pt>
                <c:pt idx="602">
                  <c:v>42097.418055555601</c:v>
                </c:pt>
                <c:pt idx="603">
                  <c:v>42097.418750000012</c:v>
                </c:pt>
                <c:pt idx="604">
                  <c:v>42097.419444444487</c:v>
                </c:pt>
                <c:pt idx="605">
                  <c:v>42097.420138888891</c:v>
                </c:pt>
                <c:pt idx="606">
                  <c:v>42097.42083333333</c:v>
                </c:pt>
                <c:pt idx="607">
                  <c:v>42097.421527777777</c:v>
                </c:pt>
                <c:pt idx="608">
                  <c:v>42097.422222222223</c:v>
                </c:pt>
                <c:pt idx="609">
                  <c:v>42097.42291666667</c:v>
                </c:pt>
                <c:pt idx="610">
                  <c:v>42097.423611111066</c:v>
                </c:pt>
                <c:pt idx="611">
                  <c:v>42097.424305555556</c:v>
                </c:pt>
                <c:pt idx="612">
                  <c:v>42097.425000000003</c:v>
                </c:pt>
                <c:pt idx="613">
                  <c:v>42097.425694444442</c:v>
                </c:pt>
                <c:pt idx="614">
                  <c:v>42097.426388888889</c:v>
                </c:pt>
                <c:pt idx="615">
                  <c:v>42097.427083333285</c:v>
                </c:pt>
                <c:pt idx="616">
                  <c:v>42097.427777777775</c:v>
                </c:pt>
                <c:pt idx="617">
                  <c:v>42097.428472222222</c:v>
                </c:pt>
                <c:pt idx="618">
                  <c:v>42097.429166666589</c:v>
                </c:pt>
                <c:pt idx="619">
                  <c:v>42097.429861111057</c:v>
                </c:pt>
                <c:pt idx="620">
                  <c:v>42097.430555555562</c:v>
                </c:pt>
                <c:pt idx="621">
                  <c:v>42097.431250000001</c:v>
                </c:pt>
                <c:pt idx="622">
                  <c:v>42097.431944444441</c:v>
                </c:pt>
                <c:pt idx="623">
                  <c:v>42097.432638888939</c:v>
                </c:pt>
                <c:pt idx="624">
                  <c:v>42097.433333333334</c:v>
                </c:pt>
                <c:pt idx="625">
                  <c:v>42097.434027777781</c:v>
                </c:pt>
                <c:pt idx="626">
                  <c:v>42097.43472222222</c:v>
                </c:pt>
                <c:pt idx="627">
                  <c:v>42097.435416666623</c:v>
                </c:pt>
                <c:pt idx="628">
                  <c:v>42097.436111111114</c:v>
                </c:pt>
                <c:pt idx="629">
                  <c:v>42097.436805555553</c:v>
                </c:pt>
                <c:pt idx="630">
                  <c:v>42097.4375</c:v>
                </c:pt>
                <c:pt idx="631">
                  <c:v>42097.438194444505</c:v>
                </c:pt>
                <c:pt idx="632">
                  <c:v>42097.438888888893</c:v>
                </c:pt>
                <c:pt idx="633">
                  <c:v>42097.439583333326</c:v>
                </c:pt>
                <c:pt idx="634">
                  <c:v>42097.440277777823</c:v>
                </c:pt>
                <c:pt idx="635">
                  <c:v>42097.440972222219</c:v>
                </c:pt>
                <c:pt idx="636">
                  <c:v>42097.441666666622</c:v>
                </c:pt>
                <c:pt idx="637">
                  <c:v>42097.442361111105</c:v>
                </c:pt>
                <c:pt idx="638">
                  <c:v>42097.443055555559</c:v>
                </c:pt>
                <c:pt idx="639">
                  <c:v>42097.443749999999</c:v>
                </c:pt>
                <c:pt idx="640">
                  <c:v>42097.444444444496</c:v>
                </c:pt>
                <c:pt idx="641">
                  <c:v>42097.445138888892</c:v>
                </c:pt>
                <c:pt idx="642">
                  <c:v>42097.445833333331</c:v>
                </c:pt>
                <c:pt idx="643">
                  <c:v>42097.446527777793</c:v>
                </c:pt>
                <c:pt idx="644">
                  <c:v>42097.447222222232</c:v>
                </c:pt>
                <c:pt idx="645">
                  <c:v>42097.447916666664</c:v>
                </c:pt>
                <c:pt idx="646">
                  <c:v>42097.448611111111</c:v>
                </c:pt>
                <c:pt idx="647">
                  <c:v>42097.449305555558</c:v>
                </c:pt>
                <c:pt idx="648">
                  <c:v>42097.450000000012</c:v>
                </c:pt>
                <c:pt idx="649">
                  <c:v>42097.450694444531</c:v>
                </c:pt>
                <c:pt idx="650">
                  <c:v>42097.451388888891</c:v>
                </c:pt>
                <c:pt idx="651">
                  <c:v>42097.45208333333</c:v>
                </c:pt>
                <c:pt idx="652">
                  <c:v>42097.452777777791</c:v>
                </c:pt>
                <c:pt idx="653">
                  <c:v>42097.453472222223</c:v>
                </c:pt>
                <c:pt idx="654">
                  <c:v>42097.45416666667</c:v>
                </c:pt>
                <c:pt idx="655">
                  <c:v>42097.454861111109</c:v>
                </c:pt>
                <c:pt idx="656">
                  <c:v>42097.455555555563</c:v>
                </c:pt>
                <c:pt idx="657">
                  <c:v>42097.456250000054</c:v>
                </c:pt>
                <c:pt idx="658">
                  <c:v>42097.456944444515</c:v>
                </c:pt>
                <c:pt idx="659">
                  <c:v>42097.457638888947</c:v>
                </c:pt>
                <c:pt idx="660">
                  <c:v>42097.458333333343</c:v>
                </c:pt>
                <c:pt idx="661">
                  <c:v>42097.459027777782</c:v>
                </c:pt>
                <c:pt idx="662">
                  <c:v>42097.459722222222</c:v>
                </c:pt>
                <c:pt idx="663">
                  <c:v>42097.460416666654</c:v>
                </c:pt>
                <c:pt idx="664">
                  <c:v>42097.461111111057</c:v>
                </c:pt>
                <c:pt idx="665">
                  <c:v>42097.461805555555</c:v>
                </c:pt>
                <c:pt idx="666">
                  <c:v>42097.462500000001</c:v>
                </c:pt>
                <c:pt idx="667">
                  <c:v>42097.463194444441</c:v>
                </c:pt>
                <c:pt idx="668">
                  <c:v>42097.463888888888</c:v>
                </c:pt>
                <c:pt idx="669">
                  <c:v>42097.464583333334</c:v>
                </c:pt>
                <c:pt idx="670">
                  <c:v>42097.465277777781</c:v>
                </c:pt>
                <c:pt idx="671">
                  <c:v>42097.46597222222</c:v>
                </c:pt>
                <c:pt idx="672">
                  <c:v>42097.466666666623</c:v>
                </c:pt>
                <c:pt idx="673">
                  <c:v>42097.467361111063</c:v>
                </c:pt>
                <c:pt idx="674">
                  <c:v>42097.468055555553</c:v>
                </c:pt>
                <c:pt idx="675">
                  <c:v>42097.46875</c:v>
                </c:pt>
                <c:pt idx="676">
                  <c:v>42097.469444444447</c:v>
                </c:pt>
                <c:pt idx="677">
                  <c:v>42097.470138888893</c:v>
                </c:pt>
                <c:pt idx="678">
                  <c:v>42097.470833333333</c:v>
                </c:pt>
                <c:pt idx="679">
                  <c:v>42097.47152777778</c:v>
                </c:pt>
                <c:pt idx="680">
                  <c:v>42097.472222222219</c:v>
                </c:pt>
                <c:pt idx="681">
                  <c:v>42097.472916666666</c:v>
                </c:pt>
                <c:pt idx="682">
                  <c:v>42097.473611111105</c:v>
                </c:pt>
                <c:pt idx="683">
                  <c:v>42097.474305555559</c:v>
                </c:pt>
                <c:pt idx="684">
                  <c:v>42097.475000000006</c:v>
                </c:pt>
                <c:pt idx="685">
                  <c:v>42097.475694444496</c:v>
                </c:pt>
                <c:pt idx="686">
                  <c:v>42097.476388888892</c:v>
                </c:pt>
                <c:pt idx="687">
                  <c:v>42097.477083333324</c:v>
                </c:pt>
                <c:pt idx="688">
                  <c:v>42097.477777777778</c:v>
                </c:pt>
                <c:pt idx="689">
                  <c:v>42097.478472222232</c:v>
                </c:pt>
                <c:pt idx="690">
                  <c:v>42097.479166666613</c:v>
                </c:pt>
                <c:pt idx="691">
                  <c:v>42097.479861111104</c:v>
                </c:pt>
                <c:pt idx="692">
                  <c:v>42097.480555555601</c:v>
                </c:pt>
                <c:pt idx="693">
                  <c:v>42097.481250000012</c:v>
                </c:pt>
                <c:pt idx="694">
                  <c:v>42097.481944444487</c:v>
                </c:pt>
                <c:pt idx="695">
                  <c:v>42097.482638888956</c:v>
                </c:pt>
                <c:pt idx="696">
                  <c:v>42097.48333333333</c:v>
                </c:pt>
                <c:pt idx="697">
                  <c:v>42097.484027777791</c:v>
                </c:pt>
                <c:pt idx="698">
                  <c:v>42097.484722222223</c:v>
                </c:pt>
                <c:pt idx="699">
                  <c:v>42097.48541666667</c:v>
                </c:pt>
                <c:pt idx="700">
                  <c:v>42097.486111111109</c:v>
                </c:pt>
                <c:pt idx="701">
                  <c:v>42097.486805555563</c:v>
                </c:pt>
                <c:pt idx="702">
                  <c:v>42097.487500000003</c:v>
                </c:pt>
                <c:pt idx="703">
                  <c:v>42097.488194444515</c:v>
                </c:pt>
                <c:pt idx="704">
                  <c:v>42097.488888888947</c:v>
                </c:pt>
                <c:pt idx="705">
                  <c:v>42097.489583333336</c:v>
                </c:pt>
                <c:pt idx="706">
                  <c:v>42097.490277777782</c:v>
                </c:pt>
                <c:pt idx="707">
                  <c:v>42097.490972222222</c:v>
                </c:pt>
                <c:pt idx="708">
                  <c:v>42097.491666666589</c:v>
                </c:pt>
                <c:pt idx="709">
                  <c:v>42097.492361111057</c:v>
                </c:pt>
                <c:pt idx="710">
                  <c:v>42097.493055555555</c:v>
                </c:pt>
                <c:pt idx="711">
                  <c:v>42097.493749999994</c:v>
                </c:pt>
                <c:pt idx="712">
                  <c:v>42097.494444444441</c:v>
                </c:pt>
                <c:pt idx="713">
                  <c:v>42097.495138888888</c:v>
                </c:pt>
                <c:pt idx="714">
                  <c:v>42097.495833333334</c:v>
                </c:pt>
                <c:pt idx="715">
                  <c:v>42097.496527777781</c:v>
                </c:pt>
                <c:pt idx="716">
                  <c:v>42097.49722222222</c:v>
                </c:pt>
                <c:pt idx="717">
                  <c:v>42097.497916666623</c:v>
                </c:pt>
                <c:pt idx="718">
                  <c:v>42097.498611111114</c:v>
                </c:pt>
                <c:pt idx="719">
                  <c:v>42097.499305555524</c:v>
                </c:pt>
                <c:pt idx="720">
                  <c:v>42097.5</c:v>
                </c:pt>
                <c:pt idx="721">
                  <c:v>42097.500694444505</c:v>
                </c:pt>
                <c:pt idx="722">
                  <c:v>42097.501388888886</c:v>
                </c:pt>
                <c:pt idx="723">
                  <c:v>42097.502083333326</c:v>
                </c:pt>
                <c:pt idx="724">
                  <c:v>42097.50277777778</c:v>
                </c:pt>
                <c:pt idx="725">
                  <c:v>42097.503472222204</c:v>
                </c:pt>
                <c:pt idx="726">
                  <c:v>42097.504166666622</c:v>
                </c:pt>
                <c:pt idx="727">
                  <c:v>42097.504861111105</c:v>
                </c:pt>
                <c:pt idx="728">
                  <c:v>42097.505555555559</c:v>
                </c:pt>
                <c:pt idx="729">
                  <c:v>42097.506250000013</c:v>
                </c:pt>
                <c:pt idx="730">
                  <c:v>42097.506944444496</c:v>
                </c:pt>
                <c:pt idx="731">
                  <c:v>42097.507638888892</c:v>
                </c:pt>
                <c:pt idx="732">
                  <c:v>42097.508333333331</c:v>
                </c:pt>
                <c:pt idx="733">
                  <c:v>42097.509027777778</c:v>
                </c:pt>
                <c:pt idx="734">
                  <c:v>42097.509722222225</c:v>
                </c:pt>
                <c:pt idx="735">
                  <c:v>42097.510416666664</c:v>
                </c:pt>
                <c:pt idx="736">
                  <c:v>42097.511111111104</c:v>
                </c:pt>
                <c:pt idx="737">
                  <c:v>42097.511805555558</c:v>
                </c:pt>
                <c:pt idx="738">
                  <c:v>42097.512500000012</c:v>
                </c:pt>
                <c:pt idx="739">
                  <c:v>42097.513194444487</c:v>
                </c:pt>
                <c:pt idx="740">
                  <c:v>42097.513888888891</c:v>
                </c:pt>
                <c:pt idx="741">
                  <c:v>42097.51458333333</c:v>
                </c:pt>
                <c:pt idx="742">
                  <c:v>42097.515277777791</c:v>
                </c:pt>
                <c:pt idx="743">
                  <c:v>42097.515972222223</c:v>
                </c:pt>
                <c:pt idx="744">
                  <c:v>42097.51666666667</c:v>
                </c:pt>
                <c:pt idx="745">
                  <c:v>42097.517361111066</c:v>
                </c:pt>
                <c:pt idx="746">
                  <c:v>42097.518055555563</c:v>
                </c:pt>
                <c:pt idx="747">
                  <c:v>42097.518750000003</c:v>
                </c:pt>
                <c:pt idx="748">
                  <c:v>42097.519444444442</c:v>
                </c:pt>
                <c:pt idx="749">
                  <c:v>42097.520138888889</c:v>
                </c:pt>
                <c:pt idx="750">
                  <c:v>42097.520833333336</c:v>
                </c:pt>
                <c:pt idx="751">
                  <c:v>42097.521527777775</c:v>
                </c:pt>
                <c:pt idx="752">
                  <c:v>42097.522222222222</c:v>
                </c:pt>
                <c:pt idx="753">
                  <c:v>42097.522916666654</c:v>
                </c:pt>
                <c:pt idx="754">
                  <c:v>42097.523611111057</c:v>
                </c:pt>
                <c:pt idx="755">
                  <c:v>42097.524305555555</c:v>
                </c:pt>
                <c:pt idx="756">
                  <c:v>42097.525000000001</c:v>
                </c:pt>
                <c:pt idx="757">
                  <c:v>42097.525694444441</c:v>
                </c:pt>
                <c:pt idx="758">
                  <c:v>42097.526388888888</c:v>
                </c:pt>
                <c:pt idx="759">
                  <c:v>42097.527083333269</c:v>
                </c:pt>
                <c:pt idx="760">
                  <c:v>42097.527777777774</c:v>
                </c:pt>
                <c:pt idx="761">
                  <c:v>42097.52847222222</c:v>
                </c:pt>
                <c:pt idx="762">
                  <c:v>42097.529166666587</c:v>
                </c:pt>
                <c:pt idx="763">
                  <c:v>42097.529861111063</c:v>
                </c:pt>
                <c:pt idx="764">
                  <c:v>42097.530555555553</c:v>
                </c:pt>
                <c:pt idx="765">
                  <c:v>42097.53125</c:v>
                </c:pt>
                <c:pt idx="766">
                  <c:v>42097.531944444447</c:v>
                </c:pt>
                <c:pt idx="767">
                  <c:v>42097.532638888893</c:v>
                </c:pt>
                <c:pt idx="768">
                  <c:v>42097.533333333326</c:v>
                </c:pt>
                <c:pt idx="769">
                  <c:v>42097.53402777778</c:v>
                </c:pt>
                <c:pt idx="770">
                  <c:v>42097.534722222204</c:v>
                </c:pt>
                <c:pt idx="771">
                  <c:v>42097.535416666622</c:v>
                </c:pt>
                <c:pt idx="772">
                  <c:v>42097.536111111105</c:v>
                </c:pt>
                <c:pt idx="773">
                  <c:v>42097.536805555559</c:v>
                </c:pt>
                <c:pt idx="774">
                  <c:v>42097.537499999999</c:v>
                </c:pt>
                <c:pt idx="775">
                  <c:v>42097.538194444496</c:v>
                </c:pt>
                <c:pt idx="776">
                  <c:v>42097.538888888892</c:v>
                </c:pt>
                <c:pt idx="777">
                  <c:v>42097.539583333324</c:v>
                </c:pt>
                <c:pt idx="778">
                  <c:v>42097.540277777793</c:v>
                </c:pt>
                <c:pt idx="779">
                  <c:v>42097.540972222232</c:v>
                </c:pt>
                <c:pt idx="780">
                  <c:v>42097.541666666613</c:v>
                </c:pt>
                <c:pt idx="781">
                  <c:v>42097.542361111104</c:v>
                </c:pt>
                <c:pt idx="782">
                  <c:v>42097.543055555558</c:v>
                </c:pt>
                <c:pt idx="783">
                  <c:v>42097.543749999997</c:v>
                </c:pt>
                <c:pt idx="784">
                  <c:v>42097.544444444487</c:v>
                </c:pt>
                <c:pt idx="785">
                  <c:v>42097.545138888891</c:v>
                </c:pt>
                <c:pt idx="786">
                  <c:v>42097.54583333333</c:v>
                </c:pt>
                <c:pt idx="787">
                  <c:v>42097.546527777791</c:v>
                </c:pt>
                <c:pt idx="788">
                  <c:v>42097.547222222223</c:v>
                </c:pt>
                <c:pt idx="789">
                  <c:v>42097.54791666667</c:v>
                </c:pt>
                <c:pt idx="790">
                  <c:v>42097.548611111109</c:v>
                </c:pt>
                <c:pt idx="791">
                  <c:v>42097.549305555556</c:v>
                </c:pt>
                <c:pt idx="792">
                  <c:v>42097.55</c:v>
                </c:pt>
                <c:pt idx="793">
                  <c:v>42097.550694444515</c:v>
                </c:pt>
                <c:pt idx="794">
                  <c:v>42097.551388888889</c:v>
                </c:pt>
                <c:pt idx="795">
                  <c:v>42097.552083333336</c:v>
                </c:pt>
                <c:pt idx="796">
                  <c:v>42097.552777777782</c:v>
                </c:pt>
                <c:pt idx="797">
                  <c:v>42097.553472222222</c:v>
                </c:pt>
                <c:pt idx="798">
                  <c:v>42097.554166666654</c:v>
                </c:pt>
                <c:pt idx="799">
                  <c:v>42097.554861111108</c:v>
                </c:pt>
                <c:pt idx="800">
                  <c:v>42097.555555555562</c:v>
                </c:pt>
                <c:pt idx="801">
                  <c:v>42097.556250000045</c:v>
                </c:pt>
                <c:pt idx="802">
                  <c:v>42097.556944444506</c:v>
                </c:pt>
                <c:pt idx="803">
                  <c:v>42097.557638888939</c:v>
                </c:pt>
                <c:pt idx="804">
                  <c:v>42097.558333333342</c:v>
                </c:pt>
                <c:pt idx="805">
                  <c:v>42097.559027777781</c:v>
                </c:pt>
                <c:pt idx="806">
                  <c:v>42097.55972222222</c:v>
                </c:pt>
                <c:pt idx="807">
                  <c:v>42097.560416666623</c:v>
                </c:pt>
                <c:pt idx="808">
                  <c:v>42097.561111111063</c:v>
                </c:pt>
                <c:pt idx="809">
                  <c:v>42097.561805555524</c:v>
                </c:pt>
                <c:pt idx="810">
                  <c:v>42097.5625</c:v>
                </c:pt>
                <c:pt idx="811">
                  <c:v>42097.563194444447</c:v>
                </c:pt>
                <c:pt idx="812">
                  <c:v>42097.563888888886</c:v>
                </c:pt>
                <c:pt idx="813">
                  <c:v>42097.564583333326</c:v>
                </c:pt>
                <c:pt idx="814">
                  <c:v>42097.56527777778</c:v>
                </c:pt>
                <c:pt idx="815">
                  <c:v>42097.565972222204</c:v>
                </c:pt>
                <c:pt idx="816">
                  <c:v>42097.566666666622</c:v>
                </c:pt>
                <c:pt idx="817">
                  <c:v>42097.567361111032</c:v>
                </c:pt>
                <c:pt idx="818">
                  <c:v>42097.568055555559</c:v>
                </c:pt>
                <c:pt idx="819">
                  <c:v>42097.568749999999</c:v>
                </c:pt>
                <c:pt idx="820">
                  <c:v>42097.569444444445</c:v>
                </c:pt>
                <c:pt idx="821">
                  <c:v>42097.570138888892</c:v>
                </c:pt>
                <c:pt idx="822">
                  <c:v>42097.570833333331</c:v>
                </c:pt>
                <c:pt idx="823">
                  <c:v>42097.571527777778</c:v>
                </c:pt>
                <c:pt idx="824">
                  <c:v>42097.572222222232</c:v>
                </c:pt>
                <c:pt idx="825">
                  <c:v>42097.572916666664</c:v>
                </c:pt>
                <c:pt idx="826">
                  <c:v>42097.573611111104</c:v>
                </c:pt>
                <c:pt idx="827">
                  <c:v>42097.574305555558</c:v>
                </c:pt>
                <c:pt idx="828">
                  <c:v>42097.575000000004</c:v>
                </c:pt>
                <c:pt idx="829">
                  <c:v>42097.575694444487</c:v>
                </c:pt>
                <c:pt idx="830">
                  <c:v>42097.576388888891</c:v>
                </c:pt>
                <c:pt idx="831">
                  <c:v>42097.577083333286</c:v>
                </c:pt>
                <c:pt idx="832">
                  <c:v>42097.577777777777</c:v>
                </c:pt>
                <c:pt idx="833">
                  <c:v>42097.578472222223</c:v>
                </c:pt>
                <c:pt idx="834">
                  <c:v>42097.579166666605</c:v>
                </c:pt>
                <c:pt idx="835">
                  <c:v>42097.579861111066</c:v>
                </c:pt>
                <c:pt idx="836">
                  <c:v>42097.580555555563</c:v>
                </c:pt>
                <c:pt idx="837">
                  <c:v>42097.581250000003</c:v>
                </c:pt>
                <c:pt idx="838">
                  <c:v>42097.581944444442</c:v>
                </c:pt>
                <c:pt idx="839">
                  <c:v>42097.582638888947</c:v>
                </c:pt>
                <c:pt idx="840">
                  <c:v>42097.583333333336</c:v>
                </c:pt>
                <c:pt idx="841">
                  <c:v>42097.584027777782</c:v>
                </c:pt>
                <c:pt idx="842">
                  <c:v>42097.584722222222</c:v>
                </c:pt>
                <c:pt idx="843">
                  <c:v>42097.585416666654</c:v>
                </c:pt>
                <c:pt idx="844">
                  <c:v>42097.586111111108</c:v>
                </c:pt>
                <c:pt idx="845">
                  <c:v>42097.586805555562</c:v>
                </c:pt>
                <c:pt idx="846">
                  <c:v>42097.587500000001</c:v>
                </c:pt>
                <c:pt idx="847">
                  <c:v>42097.588194444506</c:v>
                </c:pt>
                <c:pt idx="848">
                  <c:v>42097.588888888939</c:v>
                </c:pt>
                <c:pt idx="849">
                  <c:v>42097.589583333334</c:v>
                </c:pt>
                <c:pt idx="850">
                  <c:v>42097.590277777781</c:v>
                </c:pt>
                <c:pt idx="851">
                  <c:v>42097.59097222222</c:v>
                </c:pt>
                <c:pt idx="852">
                  <c:v>42097.591666666587</c:v>
                </c:pt>
                <c:pt idx="853">
                  <c:v>42097.592361111063</c:v>
                </c:pt>
                <c:pt idx="854">
                  <c:v>42097.593055555524</c:v>
                </c:pt>
                <c:pt idx="855">
                  <c:v>42097.593749999985</c:v>
                </c:pt>
                <c:pt idx="856">
                  <c:v>42097.594444444447</c:v>
                </c:pt>
                <c:pt idx="857">
                  <c:v>42097.595138888886</c:v>
                </c:pt>
                <c:pt idx="858">
                  <c:v>42097.595833333326</c:v>
                </c:pt>
                <c:pt idx="859">
                  <c:v>42097.59652777778</c:v>
                </c:pt>
                <c:pt idx="860">
                  <c:v>42097.597222222204</c:v>
                </c:pt>
                <c:pt idx="861">
                  <c:v>42097.597916666622</c:v>
                </c:pt>
                <c:pt idx="862">
                  <c:v>42097.598611111105</c:v>
                </c:pt>
                <c:pt idx="863">
                  <c:v>42097.599305555515</c:v>
                </c:pt>
                <c:pt idx="864">
                  <c:v>42097.599999999999</c:v>
                </c:pt>
                <c:pt idx="865">
                  <c:v>42097.600694444496</c:v>
                </c:pt>
                <c:pt idx="866">
                  <c:v>42097.601388888885</c:v>
                </c:pt>
                <c:pt idx="867">
                  <c:v>42097.602083333324</c:v>
                </c:pt>
                <c:pt idx="868">
                  <c:v>42097.602777777778</c:v>
                </c:pt>
                <c:pt idx="869">
                  <c:v>42097.603472222225</c:v>
                </c:pt>
                <c:pt idx="870">
                  <c:v>42097.604166666613</c:v>
                </c:pt>
                <c:pt idx="871">
                  <c:v>42097.604861111104</c:v>
                </c:pt>
                <c:pt idx="872">
                  <c:v>42097.605555555558</c:v>
                </c:pt>
                <c:pt idx="873">
                  <c:v>42097.606250000012</c:v>
                </c:pt>
                <c:pt idx="874">
                  <c:v>42097.606944444487</c:v>
                </c:pt>
                <c:pt idx="875">
                  <c:v>42097.607638888891</c:v>
                </c:pt>
                <c:pt idx="876">
                  <c:v>42097.60833333333</c:v>
                </c:pt>
                <c:pt idx="877">
                  <c:v>42097.609027777777</c:v>
                </c:pt>
                <c:pt idx="878">
                  <c:v>42097.609722222194</c:v>
                </c:pt>
                <c:pt idx="879">
                  <c:v>42097.61041666667</c:v>
                </c:pt>
                <c:pt idx="880">
                  <c:v>42097.611111111066</c:v>
                </c:pt>
                <c:pt idx="881">
                  <c:v>42097.611805555556</c:v>
                </c:pt>
                <c:pt idx="882">
                  <c:v>42097.612500000003</c:v>
                </c:pt>
                <c:pt idx="883">
                  <c:v>42097.613194444442</c:v>
                </c:pt>
                <c:pt idx="884">
                  <c:v>42097.613888888889</c:v>
                </c:pt>
                <c:pt idx="885">
                  <c:v>42097.614583333336</c:v>
                </c:pt>
                <c:pt idx="886">
                  <c:v>42097.615277777782</c:v>
                </c:pt>
                <c:pt idx="887">
                  <c:v>42097.615972222222</c:v>
                </c:pt>
                <c:pt idx="888">
                  <c:v>42097.616666666654</c:v>
                </c:pt>
                <c:pt idx="889">
                  <c:v>42097.617361111057</c:v>
                </c:pt>
                <c:pt idx="890">
                  <c:v>42097.618055555562</c:v>
                </c:pt>
                <c:pt idx="891">
                  <c:v>42097.618750000001</c:v>
                </c:pt>
                <c:pt idx="892">
                  <c:v>42097.619444444441</c:v>
                </c:pt>
                <c:pt idx="893">
                  <c:v>42097.620138888888</c:v>
                </c:pt>
                <c:pt idx="894">
                  <c:v>42097.620833333334</c:v>
                </c:pt>
                <c:pt idx="895">
                  <c:v>42097.621527777774</c:v>
                </c:pt>
                <c:pt idx="896">
                  <c:v>42097.62222222222</c:v>
                </c:pt>
                <c:pt idx="897">
                  <c:v>42097.622916666623</c:v>
                </c:pt>
                <c:pt idx="898">
                  <c:v>42097.623611111063</c:v>
                </c:pt>
                <c:pt idx="899">
                  <c:v>42097.624305555524</c:v>
                </c:pt>
                <c:pt idx="900">
                  <c:v>42097.624999999993</c:v>
                </c:pt>
                <c:pt idx="901">
                  <c:v>42097.625694444447</c:v>
                </c:pt>
                <c:pt idx="902">
                  <c:v>42097.626388888886</c:v>
                </c:pt>
                <c:pt idx="903">
                  <c:v>42097.627083333253</c:v>
                </c:pt>
                <c:pt idx="904">
                  <c:v>42097.627777777729</c:v>
                </c:pt>
                <c:pt idx="905">
                  <c:v>42097.628472222204</c:v>
                </c:pt>
                <c:pt idx="906">
                  <c:v>42097.629166666578</c:v>
                </c:pt>
                <c:pt idx="907">
                  <c:v>42097.629861111032</c:v>
                </c:pt>
                <c:pt idx="908">
                  <c:v>42097.630555555559</c:v>
                </c:pt>
                <c:pt idx="909">
                  <c:v>42097.631249999999</c:v>
                </c:pt>
                <c:pt idx="910">
                  <c:v>42097.631944444445</c:v>
                </c:pt>
                <c:pt idx="911">
                  <c:v>42097.632638888892</c:v>
                </c:pt>
                <c:pt idx="912">
                  <c:v>42097.633333333324</c:v>
                </c:pt>
                <c:pt idx="913">
                  <c:v>42097.634027777778</c:v>
                </c:pt>
                <c:pt idx="914">
                  <c:v>42097.634722222225</c:v>
                </c:pt>
                <c:pt idx="915">
                  <c:v>42097.635416666613</c:v>
                </c:pt>
                <c:pt idx="916">
                  <c:v>42097.636111111104</c:v>
                </c:pt>
                <c:pt idx="917">
                  <c:v>42097.636805555558</c:v>
                </c:pt>
                <c:pt idx="918">
                  <c:v>42097.637499999997</c:v>
                </c:pt>
                <c:pt idx="919">
                  <c:v>42097.638194444487</c:v>
                </c:pt>
                <c:pt idx="920">
                  <c:v>42097.638888888891</c:v>
                </c:pt>
                <c:pt idx="921">
                  <c:v>42097.639583333286</c:v>
                </c:pt>
                <c:pt idx="922">
                  <c:v>42097.640277777791</c:v>
                </c:pt>
                <c:pt idx="923">
                  <c:v>42097.640972222223</c:v>
                </c:pt>
                <c:pt idx="924">
                  <c:v>42097.641666666605</c:v>
                </c:pt>
                <c:pt idx="925">
                  <c:v>42097.642361111066</c:v>
                </c:pt>
                <c:pt idx="926">
                  <c:v>42097.643055555556</c:v>
                </c:pt>
                <c:pt idx="927">
                  <c:v>42097.643749999996</c:v>
                </c:pt>
                <c:pt idx="928">
                  <c:v>42097.644444444442</c:v>
                </c:pt>
                <c:pt idx="929">
                  <c:v>42097.645138888889</c:v>
                </c:pt>
                <c:pt idx="930">
                  <c:v>42097.645833333336</c:v>
                </c:pt>
                <c:pt idx="931">
                  <c:v>42097.646527777782</c:v>
                </c:pt>
                <c:pt idx="932">
                  <c:v>42097.647222222222</c:v>
                </c:pt>
                <c:pt idx="933">
                  <c:v>42097.647916666654</c:v>
                </c:pt>
                <c:pt idx="934">
                  <c:v>42097.648611111108</c:v>
                </c:pt>
                <c:pt idx="935">
                  <c:v>42097.649305555555</c:v>
                </c:pt>
                <c:pt idx="936">
                  <c:v>42097.65</c:v>
                </c:pt>
                <c:pt idx="937">
                  <c:v>42097.650694444506</c:v>
                </c:pt>
                <c:pt idx="938">
                  <c:v>42097.651388888888</c:v>
                </c:pt>
                <c:pt idx="939">
                  <c:v>42097.652083333334</c:v>
                </c:pt>
                <c:pt idx="940">
                  <c:v>42097.652777777781</c:v>
                </c:pt>
                <c:pt idx="941">
                  <c:v>42097.65347222222</c:v>
                </c:pt>
                <c:pt idx="942">
                  <c:v>42097.654166666623</c:v>
                </c:pt>
                <c:pt idx="943">
                  <c:v>42097.654861111114</c:v>
                </c:pt>
                <c:pt idx="944">
                  <c:v>42097.655555555553</c:v>
                </c:pt>
                <c:pt idx="945">
                  <c:v>42097.656250000044</c:v>
                </c:pt>
                <c:pt idx="946">
                  <c:v>42097.656944444505</c:v>
                </c:pt>
                <c:pt idx="947">
                  <c:v>42097.657638888893</c:v>
                </c:pt>
                <c:pt idx="948">
                  <c:v>42097.658333333333</c:v>
                </c:pt>
                <c:pt idx="949">
                  <c:v>42097.65902777778</c:v>
                </c:pt>
                <c:pt idx="950">
                  <c:v>42097.659722222204</c:v>
                </c:pt>
                <c:pt idx="951">
                  <c:v>42097.660416666622</c:v>
                </c:pt>
                <c:pt idx="952">
                  <c:v>42097.661111111032</c:v>
                </c:pt>
                <c:pt idx="953">
                  <c:v>42097.661805555515</c:v>
                </c:pt>
                <c:pt idx="954">
                  <c:v>42097.662499999999</c:v>
                </c:pt>
                <c:pt idx="955">
                  <c:v>42097.663194444445</c:v>
                </c:pt>
                <c:pt idx="956">
                  <c:v>42097.663888888885</c:v>
                </c:pt>
                <c:pt idx="957">
                  <c:v>42097.664583333324</c:v>
                </c:pt>
                <c:pt idx="958">
                  <c:v>42097.665277777778</c:v>
                </c:pt>
                <c:pt idx="959">
                  <c:v>42097.665972222225</c:v>
                </c:pt>
                <c:pt idx="960">
                  <c:v>42097.666666666613</c:v>
                </c:pt>
                <c:pt idx="961">
                  <c:v>42097.667361111024</c:v>
                </c:pt>
                <c:pt idx="962">
                  <c:v>42097.668055555558</c:v>
                </c:pt>
                <c:pt idx="963">
                  <c:v>42097.668749999997</c:v>
                </c:pt>
                <c:pt idx="964">
                  <c:v>42097.669444444444</c:v>
                </c:pt>
                <c:pt idx="965">
                  <c:v>42097.670138888891</c:v>
                </c:pt>
                <c:pt idx="966">
                  <c:v>42097.67083333333</c:v>
                </c:pt>
                <c:pt idx="967">
                  <c:v>42097.671527777777</c:v>
                </c:pt>
                <c:pt idx="968">
                  <c:v>42097.672222222223</c:v>
                </c:pt>
                <c:pt idx="969">
                  <c:v>42097.67291666667</c:v>
                </c:pt>
                <c:pt idx="970">
                  <c:v>42097.673611111066</c:v>
                </c:pt>
                <c:pt idx="971">
                  <c:v>42097.674305555556</c:v>
                </c:pt>
                <c:pt idx="972">
                  <c:v>42097.675000000003</c:v>
                </c:pt>
                <c:pt idx="973">
                  <c:v>42097.675694444442</c:v>
                </c:pt>
                <c:pt idx="974">
                  <c:v>42097.676388888889</c:v>
                </c:pt>
                <c:pt idx="975">
                  <c:v>42097.677083333285</c:v>
                </c:pt>
                <c:pt idx="976">
                  <c:v>42097.677777777775</c:v>
                </c:pt>
                <c:pt idx="977">
                  <c:v>42097.678472222222</c:v>
                </c:pt>
                <c:pt idx="978">
                  <c:v>42097.679166666589</c:v>
                </c:pt>
                <c:pt idx="979">
                  <c:v>42097.679861111057</c:v>
                </c:pt>
                <c:pt idx="980">
                  <c:v>42097.680555555562</c:v>
                </c:pt>
                <c:pt idx="981">
                  <c:v>42097.681250000001</c:v>
                </c:pt>
                <c:pt idx="982">
                  <c:v>42097.681944444441</c:v>
                </c:pt>
                <c:pt idx="983">
                  <c:v>42097.682638888939</c:v>
                </c:pt>
                <c:pt idx="984">
                  <c:v>42097.683333333334</c:v>
                </c:pt>
                <c:pt idx="985">
                  <c:v>42097.684027777781</c:v>
                </c:pt>
                <c:pt idx="986">
                  <c:v>42097.68472222222</c:v>
                </c:pt>
                <c:pt idx="987">
                  <c:v>42097.685416666623</c:v>
                </c:pt>
                <c:pt idx="988">
                  <c:v>42097.686111111114</c:v>
                </c:pt>
                <c:pt idx="989">
                  <c:v>42097.686805555553</c:v>
                </c:pt>
                <c:pt idx="990">
                  <c:v>42097.6875</c:v>
                </c:pt>
                <c:pt idx="991">
                  <c:v>42097.688194444505</c:v>
                </c:pt>
                <c:pt idx="992">
                  <c:v>42097.688888888893</c:v>
                </c:pt>
                <c:pt idx="993">
                  <c:v>42097.689583333326</c:v>
                </c:pt>
                <c:pt idx="994">
                  <c:v>42097.69027777778</c:v>
                </c:pt>
                <c:pt idx="995">
                  <c:v>42097.690972222204</c:v>
                </c:pt>
                <c:pt idx="996">
                  <c:v>42097.691666666578</c:v>
                </c:pt>
                <c:pt idx="997">
                  <c:v>42097.692361111032</c:v>
                </c:pt>
                <c:pt idx="998">
                  <c:v>42097.693055555515</c:v>
                </c:pt>
                <c:pt idx="999">
                  <c:v>42097.693749999984</c:v>
                </c:pt>
                <c:pt idx="1000">
                  <c:v>42097.694444444445</c:v>
                </c:pt>
                <c:pt idx="1001">
                  <c:v>42097.695138888885</c:v>
                </c:pt>
                <c:pt idx="1002">
                  <c:v>42097.695833333324</c:v>
                </c:pt>
                <c:pt idx="1003">
                  <c:v>42097.696527777778</c:v>
                </c:pt>
                <c:pt idx="1004">
                  <c:v>42097.697222222225</c:v>
                </c:pt>
                <c:pt idx="1005">
                  <c:v>42097.697916666613</c:v>
                </c:pt>
                <c:pt idx="1006">
                  <c:v>42097.698611111104</c:v>
                </c:pt>
                <c:pt idx="1007">
                  <c:v>42097.699305555507</c:v>
                </c:pt>
                <c:pt idx="1008">
                  <c:v>42097.7</c:v>
                </c:pt>
                <c:pt idx="1009">
                  <c:v>42097.700694444487</c:v>
                </c:pt>
                <c:pt idx="1010">
                  <c:v>42097.701388888876</c:v>
                </c:pt>
                <c:pt idx="1011">
                  <c:v>42097.702083333286</c:v>
                </c:pt>
                <c:pt idx="1012">
                  <c:v>42097.702777777777</c:v>
                </c:pt>
                <c:pt idx="1013">
                  <c:v>42097.703472222194</c:v>
                </c:pt>
                <c:pt idx="1014">
                  <c:v>42097.704166666605</c:v>
                </c:pt>
                <c:pt idx="1015">
                  <c:v>42097.704861111066</c:v>
                </c:pt>
                <c:pt idx="1016">
                  <c:v>42097.705555555556</c:v>
                </c:pt>
                <c:pt idx="1017">
                  <c:v>42097.706250000003</c:v>
                </c:pt>
                <c:pt idx="1018">
                  <c:v>42097.706944444442</c:v>
                </c:pt>
                <c:pt idx="1019">
                  <c:v>42097.707638888889</c:v>
                </c:pt>
                <c:pt idx="1020">
                  <c:v>42097.708333333336</c:v>
                </c:pt>
                <c:pt idx="1021">
                  <c:v>42097.709027777775</c:v>
                </c:pt>
                <c:pt idx="1022">
                  <c:v>42097.709722222186</c:v>
                </c:pt>
                <c:pt idx="1023">
                  <c:v>42097.710416666654</c:v>
                </c:pt>
                <c:pt idx="1024">
                  <c:v>42097.711111111057</c:v>
                </c:pt>
                <c:pt idx="1025">
                  <c:v>42097.711805555555</c:v>
                </c:pt>
                <c:pt idx="1026">
                  <c:v>42097.712500000001</c:v>
                </c:pt>
                <c:pt idx="1027">
                  <c:v>42097.713194444441</c:v>
                </c:pt>
                <c:pt idx="1028">
                  <c:v>42097.713888888888</c:v>
                </c:pt>
                <c:pt idx="1029">
                  <c:v>42097.714583333334</c:v>
                </c:pt>
                <c:pt idx="1030">
                  <c:v>42097.715277777781</c:v>
                </c:pt>
                <c:pt idx="1031">
                  <c:v>42097.71597222222</c:v>
                </c:pt>
                <c:pt idx="1032">
                  <c:v>42097.716666666623</c:v>
                </c:pt>
                <c:pt idx="1033">
                  <c:v>42097.717361111063</c:v>
                </c:pt>
                <c:pt idx="1034">
                  <c:v>42097.718055555553</c:v>
                </c:pt>
                <c:pt idx="1035">
                  <c:v>42097.71875</c:v>
                </c:pt>
                <c:pt idx="1036">
                  <c:v>42097.719444444447</c:v>
                </c:pt>
                <c:pt idx="1037">
                  <c:v>42097.720138888886</c:v>
                </c:pt>
                <c:pt idx="1038">
                  <c:v>42097.720833333326</c:v>
                </c:pt>
                <c:pt idx="1039">
                  <c:v>42097.721527777729</c:v>
                </c:pt>
                <c:pt idx="1040">
                  <c:v>42097.722222222204</c:v>
                </c:pt>
                <c:pt idx="1041">
                  <c:v>42097.722916666622</c:v>
                </c:pt>
                <c:pt idx="1042">
                  <c:v>42097.723611111032</c:v>
                </c:pt>
                <c:pt idx="1043">
                  <c:v>42097.724305555515</c:v>
                </c:pt>
                <c:pt idx="1044">
                  <c:v>42097.724999999999</c:v>
                </c:pt>
                <c:pt idx="1045">
                  <c:v>42097.725694444445</c:v>
                </c:pt>
                <c:pt idx="1046">
                  <c:v>42097.726388888885</c:v>
                </c:pt>
                <c:pt idx="1047">
                  <c:v>42097.727083333244</c:v>
                </c:pt>
                <c:pt idx="1048">
                  <c:v>42097.727777777727</c:v>
                </c:pt>
                <c:pt idx="1049">
                  <c:v>42097.728472222225</c:v>
                </c:pt>
                <c:pt idx="1050">
                  <c:v>42097.729166666577</c:v>
                </c:pt>
                <c:pt idx="1051">
                  <c:v>42097.729861111024</c:v>
                </c:pt>
                <c:pt idx="1052">
                  <c:v>42097.730555555558</c:v>
                </c:pt>
                <c:pt idx="1053">
                  <c:v>42097.731249999997</c:v>
                </c:pt>
                <c:pt idx="1054">
                  <c:v>42097.731944444444</c:v>
                </c:pt>
                <c:pt idx="1055">
                  <c:v>42097.732638888891</c:v>
                </c:pt>
                <c:pt idx="1056">
                  <c:v>42097.733333333286</c:v>
                </c:pt>
                <c:pt idx="1057">
                  <c:v>42097.734027777777</c:v>
                </c:pt>
                <c:pt idx="1058">
                  <c:v>42097.734722222194</c:v>
                </c:pt>
                <c:pt idx="1059">
                  <c:v>42097.735416666605</c:v>
                </c:pt>
                <c:pt idx="1060">
                  <c:v>42097.736111111066</c:v>
                </c:pt>
                <c:pt idx="1061">
                  <c:v>42097.736805555556</c:v>
                </c:pt>
                <c:pt idx="1062">
                  <c:v>42097.737499999996</c:v>
                </c:pt>
                <c:pt idx="1063">
                  <c:v>42097.738194444442</c:v>
                </c:pt>
                <c:pt idx="1064">
                  <c:v>42097.738888888889</c:v>
                </c:pt>
                <c:pt idx="1065">
                  <c:v>42097.739583333285</c:v>
                </c:pt>
                <c:pt idx="1066">
                  <c:v>42097.740277777782</c:v>
                </c:pt>
                <c:pt idx="1067">
                  <c:v>42097.740972222222</c:v>
                </c:pt>
                <c:pt idx="1068">
                  <c:v>42097.741666666589</c:v>
                </c:pt>
                <c:pt idx="1069">
                  <c:v>42097.742361111057</c:v>
                </c:pt>
                <c:pt idx="1070">
                  <c:v>42097.743055555555</c:v>
                </c:pt>
                <c:pt idx="1071">
                  <c:v>42097.743749999994</c:v>
                </c:pt>
                <c:pt idx="1072">
                  <c:v>42097.744444444441</c:v>
                </c:pt>
                <c:pt idx="1073">
                  <c:v>42097.745138888888</c:v>
                </c:pt>
                <c:pt idx="1074">
                  <c:v>42097.745833333334</c:v>
                </c:pt>
                <c:pt idx="1075">
                  <c:v>42097.746527777781</c:v>
                </c:pt>
                <c:pt idx="1076">
                  <c:v>42097.74722222222</c:v>
                </c:pt>
                <c:pt idx="1077">
                  <c:v>42097.747916666623</c:v>
                </c:pt>
                <c:pt idx="1078">
                  <c:v>42097.748611111114</c:v>
                </c:pt>
                <c:pt idx="1079">
                  <c:v>42097.749305555524</c:v>
                </c:pt>
                <c:pt idx="1080">
                  <c:v>42097.75</c:v>
                </c:pt>
                <c:pt idx="1081">
                  <c:v>42097.750694444505</c:v>
                </c:pt>
                <c:pt idx="1082">
                  <c:v>42097.751388888886</c:v>
                </c:pt>
                <c:pt idx="1083">
                  <c:v>42097.752083333326</c:v>
                </c:pt>
                <c:pt idx="1084">
                  <c:v>42097.75277777778</c:v>
                </c:pt>
                <c:pt idx="1085">
                  <c:v>42097.753472222204</c:v>
                </c:pt>
                <c:pt idx="1086">
                  <c:v>42097.754166666622</c:v>
                </c:pt>
                <c:pt idx="1087">
                  <c:v>42097.754861111105</c:v>
                </c:pt>
                <c:pt idx="1088">
                  <c:v>42097.755555555559</c:v>
                </c:pt>
                <c:pt idx="1089">
                  <c:v>42097.756250000013</c:v>
                </c:pt>
                <c:pt idx="1090">
                  <c:v>42097.756944444496</c:v>
                </c:pt>
                <c:pt idx="1091">
                  <c:v>42097.757638888892</c:v>
                </c:pt>
                <c:pt idx="1092">
                  <c:v>42097.758333333331</c:v>
                </c:pt>
                <c:pt idx="1093">
                  <c:v>42097.759027777778</c:v>
                </c:pt>
                <c:pt idx="1094">
                  <c:v>42097.759722222225</c:v>
                </c:pt>
                <c:pt idx="1095">
                  <c:v>42097.760416666613</c:v>
                </c:pt>
                <c:pt idx="1096">
                  <c:v>42097.761111111024</c:v>
                </c:pt>
                <c:pt idx="1097">
                  <c:v>42097.761805555507</c:v>
                </c:pt>
                <c:pt idx="1098">
                  <c:v>42097.762499999997</c:v>
                </c:pt>
                <c:pt idx="1099">
                  <c:v>42097.763194444444</c:v>
                </c:pt>
                <c:pt idx="1100">
                  <c:v>42097.763888888876</c:v>
                </c:pt>
                <c:pt idx="1101">
                  <c:v>42097.764583333286</c:v>
                </c:pt>
                <c:pt idx="1102">
                  <c:v>42097.765277777777</c:v>
                </c:pt>
                <c:pt idx="1103">
                  <c:v>42097.765972222194</c:v>
                </c:pt>
                <c:pt idx="1104">
                  <c:v>42097.766666666605</c:v>
                </c:pt>
                <c:pt idx="1105">
                  <c:v>42097.767361111022</c:v>
                </c:pt>
                <c:pt idx="1106">
                  <c:v>42097.768055555556</c:v>
                </c:pt>
                <c:pt idx="1107">
                  <c:v>42097.768749999996</c:v>
                </c:pt>
                <c:pt idx="1108">
                  <c:v>42097.769444444435</c:v>
                </c:pt>
                <c:pt idx="1109">
                  <c:v>42097.770138888889</c:v>
                </c:pt>
                <c:pt idx="1110">
                  <c:v>42097.770833333336</c:v>
                </c:pt>
                <c:pt idx="1111">
                  <c:v>42097.771527777775</c:v>
                </c:pt>
                <c:pt idx="1112">
                  <c:v>42097.772222222222</c:v>
                </c:pt>
                <c:pt idx="1113">
                  <c:v>42097.772916666654</c:v>
                </c:pt>
                <c:pt idx="1114">
                  <c:v>42097.773611111057</c:v>
                </c:pt>
                <c:pt idx="1115">
                  <c:v>42097.774305555555</c:v>
                </c:pt>
                <c:pt idx="1116">
                  <c:v>42097.775000000001</c:v>
                </c:pt>
                <c:pt idx="1117">
                  <c:v>42097.775694444441</c:v>
                </c:pt>
                <c:pt idx="1118">
                  <c:v>42097.776388888888</c:v>
                </c:pt>
                <c:pt idx="1119">
                  <c:v>42097.777083333269</c:v>
                </c:pt>
                <c:pt idx="1120">
                  <c:v>42097.777777777774</c:v>
                </c:pt>
                <c:pt idx="1121">
                  <c:v>42097.77847222222</c:v>
                </c:pt>
                <c:pt idx="1122">
                  <c:v>42097.779166666587</c:v>
                </c:pt>
                <c:pt idx="1123">
                  <c:v>42097.779861111063</c:v>
                </c:pt>
                <c:pt idx="1124">
                  <c:v>42097.780555555553</c:v>
                </c:pt>
                <c:pt idx="1125">
                  <c:v>42097.78125</c:v>
                </c:pt>
                <c:pt idx="1126">
                  <c:v>42097.781944444447</c:v>
                </c:pt>
                <c:pt idx="1127">
                  <c:v>42097.782638888893</c:v>
                </c:pt>
                <c:pt idx="1128">
                  <c:v>42097.783333333326</c:v>
                </c:pt>
                <c:pt idx="1129">
                  <c:v>42097.78402777778</c:v>
                </c:pt>
                <c:pt idx="1130">
                  <c:v>42097.784722222204</c:v>
                </c:pt>
                <c:pt idx="1131">
                  <c:v>42097.785416666622</c:v>
                </c:pt>
                <c:pt idx="1132">
                  <c:v>42097.786111111105</c:v>
                </c:pt>
                <c:pt idx="1133">
                  <c:v>42097.786805555559</c:v>
                </c:pt>
                <c:pt idx="1134">
                  <c:v>42097.787499999999</c:v>
                </c:pt>
                <c:pt idx="1135">
                  <c:v>42097.788194444496</c:v>
                </c:pt>
                <c:pt idx="1136">
                  <c:v>42097.788888888892</c:v>
                </c:pt>
                <c:pt idx="1137">
                  <c:v>42097.789583333324</c:v>
                </c:pt>
                <c:pt idx="1138">
                  <c:v>42097.790277777778</c:v>
                </c:pt>
                <c:pt idx="1139">
                  <c:v>42097.790972222225</c:v>
                </c:pt>
                <c:pt idx="1140">
                  <c:v>42097.791666666577</c:v>
                </c:pt>
                <c:pt idx="1141">
                  <c:v>42097.792361111024</c:v>
                </c:pt>
                <c:pt idx="1142">
                  <c:v>42097.793055555507</c:v>
                </c:pt>
                <c:pt idx="1143">
                  <c:v>42097.793749999975</c:v>
                </c:pt>
                <c:pt idx="1144">
                  <c:v>42097.794444444444</c:v>
                </c:pt>
                <c:pt idx="1145">
                  <c:v>42097.795138888876</c:v>
                </c:pt>
                <c:pt idx="1146">
                  <c:v>42097.795833333286</c:v>
                </c:pt>
                <c:pt idx="1147">
                  <c:v>42097.796527777777</c:v>
                </c:pt>
                <c:pt idx="1148">
                  <c:v>42097.797222222194</c:v>
                </c:pt>
                <c:pt idx="1149">
                  <c:v>42097.797916666605</c:v>
                </c:pt>
                <c:pt idx="1150">
                  <c:v>42097.798611111066</c:v>
                </c:pt>
                <c:pt idx="1151">
                  <c:v>42097.799305555498</c:v>
                </c:pt>
                <c:pt idx="1152">
                  <c:v>42097.8</c:v>
                </c:pt>
                <c:pt idx="1153">
                  <c:v>42097.800694444515</c:v>
                </c:pt>
                <c:pt idx="1154">
                  <c:v>42097.801388888889</c:v>
                </c:pt>
                <c:pt idx="1155">
                  <c:v>42097.802083333336</c:v>
                </c:pt>
                <c:pt idx="1156">
                  <c:v>42097.802777777782</c:v>
                </c:pt>
                <c:pt idx="1157">
                  <c:v>42097.803472222222</c:v>
                </c:pt>
                <c:pt idx="1158">
                  <c:v>42097.804166666654</c:v>
                </c:pt>
                <c:pt idx="1159">
                  <c:v>42097.804861111108</c:v>
                </c:pt>
                <c:pt idx="1160">
                  <c:v>42097.805555555562</c:v>
                </c:pt>
                <c:pt idx="1161">
                  <c:v>42097.806250000045</c:v>
                </c:pt>
                <c:pt idx="1162">
                  <c:v>42097.806944444506</c:v>
                </c:pt>
                <c:pt idx="1163">
                  <c:v>42097.807638888939</c:v>
                </c:pt>
                <c:pt idx="1164">
                  <c:v>42097.808333333342</c:v>
                </c:pt>
                <c:pt idx="1165">
                  <c:v>42097.809027777781</c:v>
                </c:pt>
                <c:pt idx="1166">
                  <c:v>42097.80972222222</c:v>
                </c:pt>
                <c:pt idx="1167">
                  <c:v>42097.810416666667</c:v>
                </c:pt>
                <c:pt idx="1168">
                  <c:v>42097.811111111114</c:v>
                </c:pt>
                <c:pt idx="1169">
                  <c:v>42097.811805555553</c:v>
                </c:pt>
                <c:pt idx="1170">
                  <c:v>42097.812500000044</c:v>
                </c:pt>
                <c:pt idx="1171">
                  <c:v>42097.813194444505</c:v>
                </c:pt>
                <c:pt idx="1172">
                  <c:v>42097.813888888893</c:v>
                </c:pt>
                <c:pt idx="1173">
                  <c:v>42097.814583333333</c:v>
                </c:pt>
                <c:pt idx="1174">
                  <c:v>42097.815277777823</c:v>
                </c:pt>
                <c:pt idx="1175">
                  <c:v>42097.815972222219</c:v>
                </c:pt>
                <c:pt idx="1176">
                  <c:v>42097.816666666666</c:v>
                </c:pt>
                <c:pt idx="1177">
                  <c:v>42097.817361111105</c:v>
                </c:pt>
                <c:pt idx="1178">
                  <c:v>42097.818055555603</c:v>
                </c:pt>
                <c:pt idx="1179">
                  <c:v>42097.818750000013</c:v>
                </c:pt>
                <c:pt idx="1180">
                  <c:v>42097.819444444496</c:v>
                </c:pt>
                <c:pt idx="1181">
                  <c:v>42097.820138888892</c:v>
                </c:pt>
                <c:pt idx="1182">
                  <c:v>42097.820833333331</c:v>
                </c:pt>
                <c:pt idx="1183">
                  <c:v>42097.821527777778</c:v>
                </c:pt>
                <c:pt idx="1184">
                  <c:v>42097.822222222232</c:v>
                </c:pt>
                <c:pt idx="1185">
                  <c:v>42097.822916666664</c:v>
                </c:pt>
                <c:pt idx="1186">
                  <c:v>42097.823611111104</c:v>
                </c:pt>
                <c:pt idx="1187">
                  <c:v>42097.824305555558</c:v>
                </c:pt>
                <c:pt idx="1188">
                  <c:v>42097.825000000004</c:v>
                </c:pt>
                <c:pt idx="1189">
                  <c:v>42097.825694444487</c:v>
                </c:pt>
                <c:pt idx="1190">
                  <c:v>42097.826388888891</c:v>
                </c:pt>
                <c:pt idx="1191">
                  <c:v>42097.827083333286</c:v>
                </c:pt>
                <c:pt idx="1192">
                  <c:v>42097.827777777777</c:v>
                </c:pt>
                <c:pt idx="1193">
                  <c:v>42097.828472222223</c:v>
                </c:pt>
                <c:pt idx="1194">
                  <c:v>42097.829166666605</c:v>
                </c:pt>
                <c:pt idx="1195">
                  <c:v>42097.829861111066</c:v>
                </c:pt>
                <c:pt idx="1196">
                  <c:v>42097.830555555563</c:v>
                </c:pt>
                <c:pt idx="1197">
                  <c:v>42097.831250000003</c:v>
                </c:pt>
                <c:pt idx="1198">
                  <c:v>42097.831944444442</c:v>
                </c:pt>
                <c:pt idx="1199">
                  <c:v>42097.832638888947</c:v>
                </c:pt>
                <c:pt idx="1200">
                  <c:v>42097.833333333336</c:v>
                </c:pt>
                <c:pt idx="1201">
                  <c:v>42097.834027777782</c:v>
                </c:pt>
                <c:pt idx="1202">
                  <c:v>42097.834722222222</c:v>
                </c:pt>
                <c:pt idx="1203">
                  <c:v>42097.835416666654</c:v>
                </c:pt>
                <c:pt idx="1204">
                  <c:v>42097.836111111108</c:v>
                </c:pt>
                <c:pt idx="1205">
                  <c:v>42097.836805555562</c:v>
                </c:pt>
                <c:pt idx="1206">
                  <c:v>42097.837500000001</c:v>
                </c:pt>
                <c:pt idx="1207">
                  <c:v>42097.838194444506</c:v>
                </c:pt>
                <c:pt idx="1208">
                  <c:v>42097.838888888939</c:v>
                </c:pt>
                <c:pt idx="1209">
                  <c:v>42097.839583333334</c:v>
                </c:pt>
                <c:pt idx="1210">
                  <c:v>42097.840277777825</c:v>
                </c:pt>
                <c:pt idx="1211">
                  <c:v>42097.840972222242</c:v>
                </c:pt>
                <c:pt idx="1212">
                  <c:v>42097.841666666623</c:v>
                </c:pt>
                <c:pt idx="1213">
                  <c:v>42097.842361111114</c:v>
                </c:pt>
                <c:pt idx="1214">
                  <c:v>42097.843055555553</c:v>
                </c:pt>
                <c:pt idx="1215">
                  <c:v>42097.84375</c:v>
                </c:pt>
                <c:pt idx="1216">
                  <c:v>42097.844444444505</c:v>
                </c:pt>
                <c:pt idx="1217">
                  <c:v>42097.845138888893</c:v>
                </c:pt>
                <c:pt idx="1218">
                  <c:v>42097.845833333333</c:v>
                </c:pt>
                <c:pt idx="1219">
                  <c:v>42097.846527777823</c:v>
                </c:pt>
                <c:pt idx="1220">
                  <c:v>42097.847222222219</c:v>
                </c:pt>
                <c:pt idx="1221">
                  <c:v>42097.847916666666</c:v>
                </c:pt>
                <c:pt idx="1222">
                  <c:v>42097.848611111112</c:v>
                </c:pt>
                <c:pt idx="1223">
                  <c:v>42097.849305555559</c:v>
                </c:pt>
                <c:pt idx="1224">
                  <c:v>42097.850000000013</c:v>
                </c:pt>
                <c:pt idx="1225">
                  <c:v>42097.850694444547</c:v>
                </c:pt>
                <c:pt idx="1226">
                  <c:v>42097.851388888892</c:v>
                </c:pt>
                <c:pt idx="1227">
                  <c:v>42097.852083333331</c:v>
                </c:pt>
                <c:pt idx="1228">
                  <c:v>42097.852777777793</c:v>
                </c:pt>
                <c:pt idx="1229">
                  <c:v>42097.853472222232</c:v>
                </c:pt>
                <c:pt idx="1230">
                  <c:v>42097.854166666664</c:v>
                </c:pt>
                <c:pt idx="1231">
                  <c:v>42097.854861111111</c:v>
                </c:pt>
                <c:pt idx="1232">
                  <c:v>42097.855555555601</c:v>
                </c:pt>
                <c:pt idx="1233">
                  <c:v>42097.856250000055</c:v>
                </c:pt>
                <c:pt idx="1234">
                  <c:v>42097.856944444531</c:v>
                </c:pt>
                <c:pt idx="1235">
                  <c:v>42097.857638888956</c:v>
                </c:pt>
                <c:pt idx="1236">
                  <c:v>42097.858333333374</c:v>
                </c:pt>
                <c:pt idx="1237">
                  <c:v>42097.859027777791</c:v>
                </c:pt>
                <c:pt idx="1238">
                  <c:v>42097.859722222223</c:v>
                </c:pt>
                <c:pt idx="1239">
                  <c:v>42097.86041666667</c:v>
                </c:pt>
                <c:pt idx="1240">
                  <c:v>42097.861111111066</c:v>
                </c:pt>
                <c:pt idx="1241">
                  <c:v>42097.861805555556</c:v>
                </c:pt>
                <c:pt idx="1242">
                  <c:v>42097.862500000003</c:v>
                </c:pt>
                <c:pt idx="1243">
                  <c:v>42097.863194444442</c:v>
                </c:pt>
                <c:pt idx="1244">
                  <c:v>42097.863888888889</c:v>
                </c:pt>
                <c:pt idx="1245">
                  <c:v>42097.864583333336</c:v>
                </c:pt>
                <c:pt idx="1246">
                  <c:v>42097.865277777782</c:v>
                </c:pt>
                <c:pt idx="1247">
                  <c:v>42097.865972222222</c:v>
                </c:pt>
                <c:pt idx="1248">
                  <c:v>42097.866666666654</c:v>
                </c:pt>
                <c:pt idx="1249">
                  <c:v>42097.867361111057</c:v>
                </c:pt>
                <c:pt idx="1250">
                  <c:v>42097.868055555562</c:v>
                </c:pt>
                <c:pt idx="1251">
                  <c:v>42097.868750000001</c:v>
                </c:pt>
                <c:pt idx="1252">
                  <c:v>42097.869444444441</c:v>
                </c:pt>
                <c:pt idx="1253">
                  <c:v>42097.870138888939</c:v>
                </c:pt>
                <c:pt idx="1254">
                  <c:v>42097.870833333342</c:v>
                </c:pt>
                <c:pt idx="1255">
                  <c:v>42097.871527777781</c:v>
                </c:pt>
                <c:pt idx="1256">
                  <c:v>42097.872222222242</c:v>
                </c:pt>
                <c:pt idx="1257">
                  <c:v>42097.872916666667</c:v>
                </c:pt>
                <c:pt idx="1258">
                  <c:v>42097.873611111114</c:v>
                </c:pt>
                <c:pt idx="1259">
                  <c:v>42097.874305555553</c:v>
                </c:pt>
                <c:pt idx="1260">
                  <c:v>42097.875</c:v>
                </c:pt>
                <c:pt idx="1261">
                  <c:v>42097.875694444505</c:v>
                </c:pt>
                <c:pt idx="1262">
                  <c:v>42097.876388888893</c:v>
                </c:pt>
                <c:pt idx="1263">
                  <c:v>42097.877083333326</c:v>
                </c:pt>
                <c:pt idx="1264">
                  <c:v>42097.87777777778</c:v>
                </c:pt>
                <c:pt idx="1265">
                  <c:v>42097.878472222219</c:v>
                </c:pt>
                <c:pt idx="1266">
                  <c:v>42097.879166666622</c:v>
                </c:pt>
                <c:pt idx="1267">
                  <c:v>42097.879861111105</c:v>
                </c:pt>
                <c:pt idx="1268">
                  <c:v>42097.880555555603</c:v>
                </c:pt>
                <c:pt idx="1269">
                  <c:v>42097.881250000013</c:v>
                </c:pt>
                <c:pt idx="1270">
                  <c:v>42097.881944444496</c:v>
                </c:pt>
                <c:pt idx="1271">
                  <c:v>42097.882638888965</c:v>
                </c:pt>
                <c:pt idx="1272">
                  <c:v>42097.883333333331</c:v>
                </c:pt>
                <c:pt idx="1273">
                  <c:v>42097.884027777793</c:v>
                </c:pt>
                <c:pt idx="1274">
                  <c:v>42097.884722222232</c:v>
                </c:pt>
                <c:pt idx="1275">
                  <c:v>42097.885416666664</c:v>
                </c:pt>
                <c:pt idx="1276">
                  <c:v>42097.886111111111</c:v>
                </c:pt>
                <c:pt idx="1277">
                  <c:v>42097.886805555601</c:v>
                </c:pt>
                <c:pt idx="1278">
                  <c:v>42097.887500000012</c:v>
                </c:pt>
                <c:pt idx="1279">
                  <c:v>42097.888194444531</c:v>
                </c:pt>
                <c:pt idx="1280">
                  <c:v>42097.888888888956</c:v>
                </c:pt>
                <c:pt idx="1281">
                  <c:v>42097.88958333333</c:v>
                </c:pt>
                <c:pt idx="1282">
                  <c:v>42097.890277777791</c:v>
                </c:pt>
                <c:pt idx="1283">
                  <c:v>42097.890972222223</c:v>
                </c:pt>
                <c:pt idx="1284">
                  <c:v>42097.891666666605</c:v>
                </c:pt>
                <c:pt idx="1285">
                  <c:v>42097.892361111066</c:v>
                </c:pt>
                <c:pt idx="1286">
                  <c:v>42097.893055555556</c:v>
                </c:pt>
                <c:pt idx="1287">
                  <c:v>42097.893749999996</c:v>
                </c:pt>
                <c:pt idx="1288">
                  <c:v>42097.894444444442</c:v>
                </c:pt>
                <c:pt idx="1289">
                  <c:v>42097.895138888889</c:v>
                </c:pt>
                <c:pt idx="1290">
                  <c:v>42097.895833333336</c:v>
                </c:pt>
                <c:pt idx="1291">
                  <c:v>42097.896527777782</c:v>
                </c:pt>
                <c:pt idx="1292">
                  <c:v>42097.897222222222</c:v>
                </c:pt>
                <c:pt idx="1293">
                  <c:v>42097.897916666654</c:v>
                </c:pt>
                <c:pt idx="1294">
                  <c:v>42097.898611111108</c:v>
                </c:pt>
                <c:pt idx="1295">
                  <c:v>42097.899305555555</c:v>
                </c:pt>
                <c:pt idx="1296">
                  <c:v>42097.9</c:v>
                </c:pt>
                <c:pt idx="1297">
                  <c:v>42097.900694444506</c:v>
                </c:pt>
                <c:pt idx="1298">
                  <c:v>42097.901388888888</c:v>
                </c:pt>
                <c:pt idx="1299">
                  <c:v>42097.902083333334</c:v>
                </c:pt>
                <c:pt idx="1300">
                  <c:v>42097.902777777781</c:v>
                </c:pt>
                <c:pt idx="1301">
                  <c:v>42097.90347222222</c:v>
                </c:pt>
                <c:pt idx="1302">
                  <c:v>42097.904166666623</c:v>
                </c:pt>
                <c:pt idx="1303">
                  <c:v>42097.904861111114</c:v>
                </c:pt>
                <c:pt idx="1304">
                  <c:v>42097.905555555553</c:v>
                </c:pt>
                <c:pt idx="1305">
                  <c:v>42097.906250000044</c:v>
                </c:pt>
                <c:pt idx="1306">
                  <c:v>42097.906944444505</c:v>
                </c:pt>
                <c:pt idx="1307">
                  <c:v>42097.907638888893</c:v>
                </c:pt>
                <c:pt idx="1308">
                  <c:v>42097.908333333333</c:v>
                </c:pt>
                <c:pt idx="1309">
                  <c:v>42097.90902777778</c:v>
                </c:pt>
                <c:pt idx="1310">
                  <c:v>42097.909722222204</c:v>
                </c:pt>
                <c:pt idx="1311">
                  <c:v>42097.910416666666</c:v>
                </c:pt>
                <c:pt idx="1312">
                  <c:v>42097.911111111105</c:v>
                </c:pt>
                <c:pt idx="1313">
                  <c:v>42097.911805555559</c:v>
                </c:pt>
                <c:pt idx="1314">
                  <c:v>42097.912500000013</c:v>
                </c:pt>
                <c:pt idx="1315">
                  <c:v>42097.913194444496</c:v>
                </c:pt>
                <c:pt idx="1316">
                  <c:v>42097.913888888892</c:v>
                </c:pt>
                <c:pt idx="1317">
                  <c:v>42097.914583333331</c:v>
                </c:pt>
                <c:pt idx="1318">
                  <c:v>42097.915277777793</c:v>
                </c:pt>
                <c:pt idx="1319">
                  <c:v>42097.915972222232</c:v>
                </c:pt>
                <c:pt idx="1320">
                  <c:v>42097.916666666664</c:v>
                </c:pt>
                <c:pt idx="1321">
                  <c:v>42097.917361111104</c:v>
                </c:pt>
                <c:pt idx="1322">
                  <c:v>42097.918055555601</c:v>
                </c:pt>
                <c:pt idx="1323">
                  <c:v>42097.918750000012</c:v>
                </c:pt>
                <c:pt idx="1324">
                  <c:v>42097.919444444487</c:v>
                </c:pt>
                <c:pt idx="1325">
                  <c:v>42097.920138888891</c:v>
                </c:pt>
                <c:pt idx="1326">
                  <c:v>42097.92083333333</c:v>
                </c:pt>
                <c:pt idx="1327">
                  <c:v>42097.921527777777</c:v>
                </c:pt>
                <c:pt idx="1328">
                  <c:v>42097.922222222223</c:v>
                </c:pt>
                <c:pt idx="1329">
                  <c:v>42097.92291666667</c:v>
                </c:pt>
                <c:pt idx="1330">
                  <c:v>42097.923611111066</c:v>
                </c:pt>
                <c:pt idx="1331">
                  <c:v>42097.924305555556</c:v>
                </c:pt>
                <c:pt idx="1332">
                  <c:v>42097.925000000003</c:v>
                </c:pt>
                <c:pt idx="1333">
                  <c:v>42097.925694444442</c:v>
                </c:pt>
                <c:pt idx="1334">
                  <c:v>42097.926388888889</c:v>
                </c:pt>
                <c:pt idx="1335">
                  <c:v>42097.927083333285</c:v>
                </c:pt>
                <c:pt idx="1336">
                  <c:v>42097.927777777775</c:v>
                </c:pt>
                <c:pt idx="1337">
                  <c:v>42097.928472222222</c:v>
                </c:pt>
                <c:pt idx="1338">
                  <c:v>42097.929166666589</c:v>
                </c:pt>
                <c:pt idx="1339">
                  <c:v>42097.929861111057</c:v>
                </c:pt>
                <c:pt idx="1340">
                  <c:v>42097.930555555562</c:v>
                </c:pt>
                <c:pt idx="1341">
                  <c:v>42097.931250000001</c:v>
                </c:pt>
                <c:pt idx="1342">
                  <c:v>42097.931944444441</c:v>
                </c:pt>
                <c:pt idx="1343">
                  <c:v>42097.932638888939</c:v>
                </c:pt>
                <c:pt idx="1344">
                  <c:v>42097.933333333334</c:v>
                </c:pt>
                <c:pt idx="1345">
                  <c:v>42097.934027777781</c:v>
                </c:pt>
                <c:pt idx="1346">
                  <c:v>42097.93472222222</c:v>
                </c:pt>
                <c:pt idx="1347">
                  <c:v>42097.935416666623</c:v>
                </c:pt>
                <c:pt idx="1348">
                  <c:v>42097.936111111114</c:v>
                </c:pt>
                <c:pt idx="1349">
                  <c:v>42097.936805555553</c:v>
                </c:pt>
                <c:pt idx="1350">
                  <c:v>42097.9375</c:v>
                </c:pt>
                <c:pt idx="1351">
                  <c:v>42097.938194444505</c:v>
                </c:pt>
                <c:pt idx="1352">
                  <c:v>42097.938888888893</c:v>
                </c:pt>
                <c:pt idx="1353">
                  <c:v>42097.939583333326</c:v>
                </c:pt>
                <c:pt idx="1354">
                  <c:v>42097.940277777823</c:v>
                </c:pt>
                <c:pt idx="1355">
                  <c:v>42097.940972222219</c:v>
                </c:pt>
                <c:pt idx="1356">
                  <c:v>42097.941666666622</c:v>
                </c:pt>
                <c:pt idx="1357">
                  <c:v>42097.942361111105</c:v>
                </c:pt>
                <c:pt idx="1358">
                  <c:v>42097.943055555559</c:v>
                </c:pt>
                <c:pt idx="1359">
                  <c:v>42097.943749999999</c:v>
                </c:pt>
                <c:pt idx="1360">
                  <c:v>42097.944444444496</c:v>
                </c:pt>
                <c:pt idx="1361">
                  <c:v>42097.945138888892</c:v>
                </c:pt>
                <c:pt idx="1362">
                  <c:v>42097.945833333331</c:v>
                </c:pt>
                <c:pt idx="1363">
                  <c:v>42097.946527777793</c:v>
                </c:pt>
                <c:pt idx="1364">
                  <c:v>42097.947222222232</c:v>
                </c:pt>
                <c:pt idx="1365">
                  <c:v>42097.947916666664</c:v>
                </c:pt>
                <c:pt idx="1366">
                  <c:v>42097.948611111111</c:v>
                </c:pt>
                <c:pt idx="1367">
                  <c:v>42097.949305555558</c:v>
                </c:pt>
                <c:pt idx="1368">
                  <c:v>42097.950000000012</c:v>
                </c:pt>
                <c:pt idx="1369">
                  <c:v>42097.950694444531</c:v>
                </c:pt>
                <c:pt idx="1370">
                  <c:v>42097.951388888891</c:v>
                </c:pt>
                <c:pt idx="1371">
                  <c:v>42097.95208333333</c:v>
                </c:pt>
                <c:pt idx="1372">
                  <c:v>42097.952777777791</c:v>
                </c:pt>
                <c:pt idx="1373">
                  <c:v>42097.953472222223</c:v>
                </c:pt>
                <c:pt idx="1374">
                  <c:v>42097.95416666667</c:v>
                </c:pt>
                <c:pt idx="1375">
                  <c:v>42097.954861111109</c:v>
                </c:pt>
                <c:pt idx="1376">
                  <c:v>42097.955555555563</c:v>
                </c:pt>
                <c:pt idx="1377">
                  <c:v>42097.956250000054</c:v>
                </c:pt>
                <c:pt idx="1378">
                  <c:v>42097.956944444515</c:v>
                </c:pt>
                <c:pt idx="1379">
                  <c:v>42097.957638888947</c:v>
                </c:pt>
                <c:pt idx="1380">
                  <c:v>42097.958333333343</c:v>
                </c:pt>
                <c:pt idx="1381">
                  <c:v>42097.959027777782</c:v>
                </c:pt>
                <c:pt idx="1382">
                  <c:v>42097.959722222222</c:v>
                </c:pt>
                <c:pt idx="1383">
                  <c:v>42097.960416666654</c:v>
                </c:pt>
                <c:pt idx="1384">
                  <c:v>42097.961111111057</c:v>
                </c:pt>
                <c:pt idx="1385">
                  <c:v>42097.961805555555</c:v>
                </c:pt>
                <c:pt idx="1386">
                  <c:v>42097.962500000001</c:v>
                </c:pt>
                <c:pt idx="1387">
                  <c:v>42097.963194444441</c:v>
                </c:pt>
                <c:pt idx="1388">
                  <c:v>42097.963888888888</c:v>
                </c:pt>
                <c:pt idx="1389">
                  <c:v>42097.964583333334</c:v>
                </c:pt>
                <c:pt idx="1390">
                  <c:v>42097.965277777781</c:v>
                </c:pt>
                <c:pt idx="1391">
                  <c:v>42097.96597222222</c:v>
                </c:pt>
                <c:pt idx="1392">
                  <c:v>42097.966666666623</c:v>
                </c:pt>
                <c:pt idx="1393">
                  <c:v>42097.967361111063</c:v>
                </c:pt>
                <c:pt idx="1394">
                  <c:v>42097.968055555553</c:v>
                </c:pt>
                <c:pt idx="1395">
                  <c:v>42097.96875</c:v>
                </c:pt>
                <c:pt idx="1396">
                  <c:v>42097.969444444447</c:v>
                </c:pt>
                <c:pt idx="1397">
                  <c:v>42097.970138888893</c:v>
                </c:pt>
                <c:pt idx="1398">
                  <c:v>42097.970833333333</c:v>
                </c:pt>
                <c:pt idx="1399">
                  <c:v>42097.97152777778</c:v>
                </c:pt>
                <c:pt idx="1400">
                  <c:v>42097.972222222219</c:v>
                </c:pt>
                <c:pt idx="1401">
                  <c:v>42097.972916666666</c:v>
                </c:pt>
                <c:pt idx="1402">
                  <c:v>42097.973611111105</c:v>
                </c:pt>
                <c:pt idx="1403">
                  <c:v>42097.974305555559</c:v>
                </c:pt>
                <c:pt idx="1404">
                  <c:v>42097.975000000006</c:v>
                </c:pt>
                <c:pt idx="1405">
                  <c:v>42097.975694444496</c:v>
                </c:pt>
                <c:pt idx="1406">
                  <c:v>42097.976388888892</c:v>
                </c:pt>
                <c:pt idx="1407">
                  <c:v>42097.977083333324</c:v>
                </c:pt>
                <c:pt idx="1408">
                  <c:v>42097.977777777778</c:v>
                </c:pt>
                <c:pt idx="1409">
                  <c:v>42097.978472222232</c:v>
                </c:pt>
                <c:pt idx="1410">
                  <c:v>42097.979166666613</c:v>
                </c:pt>
                <c:pt idx="1411">
                  <c:v>42097.979861111104</c:v>
                </c:pt>
                <c:pt idx="1412">
                  <c:v>42097.980555555601</c:v>
                </c:pt>
                <c:pt idx="1413">
                  <c:v>42097.981250000012</c:v>
                </c:pt>
                <c:pt idx="1414">
                  <c:v>42097.981944444487</c:v>
                </c:pt>
                <c:pt idx="1415">
                  <c:v>42097.982638888956</c:v>
                </c:pt>
                <c:pt idx="1416">
                  <c:v>42097.98333333333</c:v>
                </c:pt>
                <c:pt idx="1417">
                  <c:v>42097.984027777791</c:v>
                </c:pt>
                <c:pt idx="1418">
                  <c:v>42097.984722222223</c:v>
                </c:pt>
                <c:pt idx="1419">
                  <c:v>42097.98541666667</c:v>
                </c:pt>
                <c:pt idx="1420">
                  <c:v>42097.986111111109</c:v>
                </c:pt>
                <c:pt idx="1421">
                  <c:v>42097.986805555563</c:v>
                </c:pt>
                <c:pt idx="1422">
                  <c:v>42097.987500000003</c:v>
                </c:pt>
                <c:pt idx="1423">
                  <c:v>42097.988194444515</c:v>
                </c:pt>
                <c:pt idx="1424">
                  <c:v>42097.988888888947</c:v>
                </c:pt>
                <c:pt idx="1425">
                  <c:v>42097.989583333336</c:v>
                </c:pt>
                <c:pt idx="1426">
                  <c:v>42097.990277777782</c:v>
                </c:pt>
                <c:pt idx="1427">
                  <c:v>42097.990972222222</c:v>
                </c:pt>
                <c:pt idx="1428">
                  <c:v>42097.991666666589</c:v>
                </c:pt>
                <c:pt idx="1429">
                  <c:v>42097.992361111057</c:v>
                </c:pt>
                <c:pt idx="1430">
                  <c:v>42097.993055555555</c:v>
                </c:pt>
                <c:pt idx="1431">
                  <c:v>42097.993749999994</c:v>
                </c:pt>
                <c:pt idx="1432">
                  <c:v>42097.994444444441</c:v>
                </c:pt>
                <c:pt idx="1433">
                  <c:v>42097.995138888888</c:v>
                </c:pt>
                <c:pt idx="1434">
                  <c:v>42097.995833333334</c:v>
                </c:pt>
                <c:pt idx="1435">
                  <c:v>42097.996527777781</c:v>
                </c:pt>
                <c:pt idx="1436">
                  <c:v>42097.99722222222</c:v>
                </c:pt>
                <c:pt idx="1437">
                  <c:v>42097.997916666623</c:v>
                </c:pt>
                <c:pt idx="1438">
                  <c:v>42097.998611111114</c:v>
                </c:pt>
              </c:numCache>
            </c:numRef>
          </c:xVal>
          <c:yVal>
            <c:numRef>
              <c:f>'3 Apr 15'!$B$2:$B$1440</c:f>
            </c:numRef>
          </c:yVal>
          <c:smooth val="1"/>
        </c:ser>
        <c:ser>
          <c:idx val="1"/>
          <c:order val="1"/>
          <c:tx>
            <c:strRef>
              <c:f>'3 Apr 15'!$C$1</c:f>
              <c:strCache>
                <c:ptCount val="1"/>
                <c:pt idx="0">
                  <c:v>"BP_kPa_Avg"</c:v>
                </c:pt>
              </c:strCache>
            </c:strRef>
          </c:tx>
          <c:xVal>
            <c:numRef>
              <c:f>'3 Apr 15'!$A$2:$A$1440</c:f>
              <c:numCache>
                <c:formatCode>hh:mm:ss;@</c:formatCode>
                <c:ptCount val="1439"/>
                <c:pt idx="0">
                  <c:v>42097</c:v>
                </c:pt>
                <c:pt idx="1">
                  <c:v>42097.000694444505</c:v>
                </c:pt>
                <c:pt idx="2">
                  <c:v>42097.001388888886</c:v>
                </c:pt>
                <c:pt idx="3">
                  <c:v>42097.002083333326</c:v>
                </c:pt>
                <c:pt idx="4">
                  <c:v>42097.00277777778</c:v>
                </c:pt>
                <c:pt idx="5">
                  <c:v>42097.003472222204</c:v>
                </c:pt>
                <c:pt idx="6">
                  <c:v>42097.004166666622</c:v>
                </c:pt>
                <c:pt idx="7">
                  <c:v>42097.004861111105</c:v>
                </c:pt>
                <c:pt idx="8">
                  <c:v>42097.005555555559</c:v>
                </c:pt>
                <c:pt idx="9">
                  <c:v>42097.006250000013</c:v>
                </c:pt>
                <c:pt idx="10">
                  <c:v>42097.006944444496</c:v>
                </c:pt>
                <c:pt idx="11">
                  <c:v>42097.007638888892</c:v>
                </c:pt>
                <c:pt idx="12">
                  <c:v>42097.008333333331</c:v>
                </c:pt>
                <c:pt idx="13">
                  <c:v>42097.009027777778</c:v>
                </c:pt>
                <c:pt idx="14">
                  <c:v>42097.009722222225</c:v>
                </c:pt>
                <c:pt idx="15">
                  <c:v>42097.010416666664</c:v>
                </c:pt>
                <c:pt idx="16">
                  <c:v>42097.011111111104</c:v>
                </c:pt>
                <c:pt idx="17">
                  <c:v>42097.011805555558</c:v>
                </c:pt>
                <c:pt idx="18">
                  <c:v>42097.012500000012</c:v>
                </c:pt>
                <c:pt idx="19">
                  <c:v>42097.013194444487</c:v>
                </c:pt>
                <c:pt idx="20">
                  <c:v>42097.013888888891</c:v>
                </c:pt>
                <c:pt idx="21">
                  <c:v>42097.01458333333</c:v>
                </c:pt>
                <c:pt idx="22">
                  <c:v>42097.015277777791</c:v>
                </c:pt>
                <c:pt idx="23">
                  <c:v>42097.015972222223</c:v>
                </c:pt>
                <c:pt idx="24">
                  <c:v>42097.01666666667</c:v>
                </c:pt>
                <c:pt idx="25">
                  <c:v>42097.017361111066</c:v>
                </c:pt>
                <c:pt idx="26">
                  <c:v>42097.018055555563</c:v>
                </c:pt>
                <c:pt idx="27">
                  <c:v>42097.018750000003</c:v>
                </c:pt>
                <c:pt idx="28">
                  <c:v>42097.019444444442</c:v>
                </c:pt>
                <c:pt idx="29">
                  <c:v>42097.020138888889</c:v>
                </c:pt>
                <c:pt idx="30">
                  <c:v>42097.020833333336</c:v>
                </c:pt>
                <c:pt idx="31">
                  <c:v>42097.021527777775</c:v>
                </c:pt>
                <c:pt idx="32">
                  <c:v>42097.022222222222</c:v>
                </c:pt>
                <c:pt idx="33">
                  <c:v>42097.022916666654</c:v>
                </c:pt>
                <c:pt idx="34">
                  <c:v>42097.023611111057</c:v>
                </c:pt>
                <c:pt idx="35">
                  <c:v>42097.024305555555</c:v>
                </c:pt>
                <c:pt idx="36">
                  <c:v>42097.025000000001</c:v>
                </c:pt>
                <c:pt idx="37">
                  <c:v>42097.025694444441</c:v>
                </c:pt>
                <c:pt idx="38">
                  <c:v>42097.026388888888</c:v>
                </c:pt>
                <c:pt idx="39">
                  <c:v>42097.027083333269</c:v>
                </c:pt>
                <c:pt idx="40">
                  <c:v>42097.027777777774</c:v>
                </c:pt>
                <c:pt idx="41">
                  <c:v>42097.02847222222</c:v>
                </c:pt>
                <c:pt idx="42">
                  <c:v>42097.029166666587</c:v>
                </c:pt>
                <c:pt idx="43">
                  <c:v>42097.029861111063</c:v>
                </c:pt>
                <c:pt idx="44">
                  <c:v>42097.030555555553</c:v>
                </c:pt>
                <c:pt idx="45">
                  <c:v>42097.03125</c:v>
                </c:pt>
                <c:pt idx="46">
                  <c:v>42097.031944444447</c:v>
                </c:pt>
                <c:pt idx="47">
                  <c:v>42097.032638888893</c:v>
                </c:pt>
                <c:pt idx="48">
                  <c:v>42097.033333333326</c:v>
                </c:pt>
                <c:pt idx="49">
                  <c:v>42097.03402777778</c:v>
                </c:pt>
                <c:pt idx="50">
                  <c:v>42097.034722222204</c:v>
                </c:pt>
                <c:pt idx="51">
                  <c:v>42097.035416666622</c:v>
                </c:pt>
                <c:pt idx="52">
                  <c:v>42097.036111111105</c:v>
                </c:pt>
                <c:pt idx="53">
                  <c:v>42097.036805555559</c:v>
                </c:pt>
                <c:pt idx="54">
                  <c:v>42097.037499999999</c:v>
                </c:pt>
                <c:pt idx="55">
                  <c:v>42097.038194444496</c:v>
                </c:pt>
                <c:pt idx="56">
                  <c:v>42097.038888888892</c:v>
                </c:pt>
                <c:pt idx="57">
                  <c:v>42097.039583333324</c:v>
                </c:pt>
                <c:pt idx="58">
                  <c:v>42097.040277777793</c:v>
                </c:pt>
                <c:pt idx="59">
                  <c:v>42097.040972222232</c:v>
                </c:pt>
                <c:pt idx="60">
                  <c:v>42097.041666666613</c:v>
                </c:pt>
                <c:pt idx="61">
                  <c:v>42097.042361111104</c:v>
                </c:pt>
                <c:pt idx="62">
                  <c:v>42097.043055555558</c:v>
                </c:pt>
                <c:pt idx="63">
                  <c:v>42097.043749999997</c:v>
                </c:pt>
                <c:pt idx="64">
                  <c:v>42097.044444444487</c:v>
                </c:pt>
                <c:pt idx="65">
                  <c:v>42097.045138888891</c:v>
                </c:pt>
                <c:pt idx="66">
                  <c:v>42097.04583333333</c:v>
                </c:pt>
                <c:pt idx="67">
                  <c:v>42097.046527777791</c:v>
                </c:pt>
                <c:pt idx="68">
                  <c:v>42097.047222222223</c:v>
                </c:pt>
                <c:pt idx="69">
                  <c:v>42097.04791666667</c:v>
                </c:pt>
                <c:pt idx="70">
                  <c:v>42097.048611111109</c:v>
                </c:pt>
                <c:pt idx="71">
                  <c:v>42097.049305555556</c:v>
                </c:pt>
                <c:pt idx="72">
                  <c:v>42097.05</c:v>
                </c:pt>
                <c:pt idx="73">
                  <c:v>42097.050694444515</c:v>
                </c:pt>
                <c:pt idx="74">
                  <c:v>42097.051388888889</c:v>
                </c:pt>
                <c:pt idx="75">
                  <c:v>42097.052083333336</c:v>
                </c:pt>
                <c:pt idx="76">
                  <c:v>42097.052777777782</c:v>
                </c:pt>
                <c:pt idx="77">
                  <c:v>42097.053472222222</c:v>
                </c:pt>
                <c:pt idx="78">
                  <c:v>42097.054166666654</c:v>
                </c:pt>
                <c:pt idx="79">
                  <c:v>42097.054861111108</c:v>
                </c:pt>
                <c:pt idx="80">
                  <c:v>42097.055555555562</c:v>
                </c:pt>
                <c:pt idx="81">
                  <c:v>42097.056250000045</c:v>
                </c:pt>
                <c:pt idx="82">
                  <c:v>42097.056944444506</c:v>
                </c:pt>
                <c:pt idx="83">
                  <c:v>42097.057638888939</c:v>
                </c:pt>
                <c:pt idx="84">
                  <c:v>42097.058333333342</c:v>
                </c:pt>
                <c:pt idx="85">
                  <c:v>42097.059027777781</c:v>
                </c:pt>
                <c:pt idx="86">
                  <c:v>42097.05972222222</c:v>
                </c:pt>
                <c:pt idx="87">
                  <c:v>42097.060416666623</c:v>
                </c:pt>
                <c:pt idx="88">
                  <c:v>42097.061111111063</c:v>
                </c:pt>
                <c:pt idx="89">
                  <c:v>42097.061805555524</c:v>
                </c:pt>
                <c:pt idx="90">
                  <c:v>42097.0625</c:v>
                </c:pt>
                <c:pt idx="91">
                  <c:v>42097.063194444447</c:v>
                </c:pt>
                <c:pt idx="92">
                  <c:v>42097.063888888886</c:v>
                </c:pt>
                <c:pt idx="93">
                  <c:v>42097.064583333326</c:v>
                </c:pt>
                <c:pt idx="94">
                  <c:v>42097.06527777778</c:v>
                </c:pt>
                <c:pt idx="95">
                  <c:v>42097.065972222204</c:v>
                </c:pt>
                <c:pt idx="96">
                  <c:v>42097.066666666622</c:v>
                </c:pt>
                <c:pt idx="97">
                  <c:v>42097.067361111032</c:v>
                </c:pt>
                <c:pt idx="98">
                  <c:v>42097.068055555559</c:v>
                </c:pt>
                <c:pt idx="99">
                  <c:v>42097.068749999999</c:v>
                </c:pt>
                <c:pt idx="100">
                  <c:v>42097.069444444445</c:v>
                </c:pt>
                <c:pt idx="101">
                  <c:v>42097.070138888892</c:v>
                </c:pt>
                <c:pt idx="102">
                  <c:v>42097.070833333331</c:v>
                </c:pt>
                <c:pt idx="103">
                  <c:v>42097.071527777778</c:v>
                </c:pt>
                <c:pt idx="104">
                  <c:v>42097.072222222232</c:v>
                </c:pt>
                <c:pt idx="105">
                  <c:v>42097.072916666664</c:v>
                </c:pt>
                <c:pt idx="106">
                  <c:v>42097.073611111104</c:v>
                </c:pt>
                <c:pt idx="107">
                  <c:v>42097.074305555558</c:v>
                </c:pt>
                <c:pt idx="108">
                  <c:v>42097.075000000004</c:v>
                </c:pt>
                <c:pt idx="109">
                  <c:v>42097.075694444487</c:v>
                </c:pt>
                <c:pt idx="110">
                  <c:v>42097.076388888891</c:v>
                </c:pt>
                <c:pt idx="111">
                  <c:v>42097.077083333286</c:v>
                </c:pt>
                <c:pt idx="112">
                  <c:v>42097.077777777777</c:v>
                </c:pt>
                <c:pt idx="113">
                  <c:v>42097.078472222223</c:v>
                </c:pt>
                <c:pt idx="114">
                  <c:v>42097.079166666605</c:v>
                </c:pt>
                <c:pt idx="115">
                  <c:v>42097.079861111066</c:v>
                </c:pt>
                <c:pt idx="116">
                  <c:v>42097.080555555563</c:v>
                </c:pt>
                <c:pt idx="117">
                  <c:v>42097.081250000003</c:v>
                </c:pt>
                <c:pt idx="118">
                  <c:v>42097.081944444442</c:v>
                </c:pt>
                <c:pt idx="119">
                  <c:v>42097.082638888947</c:v>
                </c:pt>
                <c:pt idx="120">
                  <c:v>42097.083333333336</c:v>
                </c:pt>
                <c:pt idx="121">
                  <c:v>42097.084027777782</c:v>
                </c:pt>
                <c:pt idx="122">
                  <c:v>42097.084722222222</c:v>
                </c:pt>
                <c:pt idx="123">
                  <c:v>42097.085416666654</c:v>
                </c:pt>
                <c:pt idx="124">
                  <c:v>42097.086111111108</c:v>
                </c:pt>
                <c:pt idx="125">
                  <c:v>42097.086805555562</c:v>
                </c:pt>
                <c:pt idx="126">
                  <c:v>42097.087500000001</c:v>
                </c:pt>
                <c:pt idx="127">
                  <c:v>42097.088194444506</c:v>
                </c:pt>
                <c:pt idx="128">
                  <c:v>42097.088888888939</c:v>
                </c:pt>
                <c:pt idx="129">
                  <c:v>42097.089583333334</c:v>
                </c:pt>
                <c:pt idx="130">
                  <c:v>42097.090277777781</c:v>
                </c:pt>
                <c:pt idx="131">
                  <c:v>42097.09097222222</c:v>
                </c:pt>
                <c:pt idx="132">
                  <c:v>42097.091666666587</c:v>
                </c:pt>
                <c:pt idx="133">
                  <c:v>42097.092361111063</c:v>
                </c:pt>
                <c:pt idx="134">
                  <c:v>42097.093055555524</c:v>
                </c:pt>
                <c:pt idx="135">
                  <c:v>42097.093749999985</c:v>
                </c:pt>
                <c:pt idx="136">
                  <c:v>42097.094444444447</c:v>
                </c:pt>
                <c:pt idx="137">
                  <c:v>42097.095138888886</c:v>
                </c:pt>
                <c:pt idx="138">
                  <c:v>42097.095833333326</c:v>
                </c:pt>
                <c:pt idx="139">
                  <c:v>42097.09652777778</c:v>
                </c:pt>
                <c:pt idx="140">
                  <c:v>42097.097222222204</c:v>
                </c:pt>
                <c:pt idx="141">
                  <c:v>42097.097916666622</c:v>
                </c:pt>
                <c:pt idx="142">
                  <c:v>42097.098611111105</c:v>
                </c:pt>
                <c:pt idx="143">
                  <c:v>42097.099305555515</c:v>
                </c:pt>
                <c:pt idx="144">
                  <c:v>42097.1</c:v>
                </c:pt>
                <c:pt idx="145">
                  <c:v>42097.100694444496</c:v>
                </c:pt>
                <c:pt idx="146">
                  <c:v>42097.101388888885</c:v>
                </c:pt>
                <c:pt idx="147">
                  <c:v>42097.102083333324</c:v>
                </c:pt>
                <c:pt idx="148">
                  <c:v>42097.102777777778</c:v>
                </c:pt>
                <c:pt idx="149">
                  <c:v>42097.103472222225</c:v>
                </c:pt>
                <c:pt idx="150">
                  <c:v>42097.104166666613</c:v>
                </c:pt>
                <c:pt idx="151">
                  <c:v>42097.104861111104</c:v>
                </c:pt>
                <c:pt idx="152">
                  <c:v>42097.105555555558</c:v>
                </c:pt>
                <c:pt idx="153">
                  <c:v>42097.106250000012</c:v>
                </c:pt>
                <c:pt idx="154">
                  <c:v>42097.106944444487</c:v>
                </c:pt>
                <c:pt idx="155">
                  <c:v>42097.107638888891</c:v>
                </c:pt>
                <c:pt idx="156">
                  <c:v>42097.10833333333</c:v>
                </c:pt>
                <c:pt idx="157">
                  <c:v>42097.109027777777</c:v>
                </c:pt>
                <c:pt idx="158">
                  <c:v>42097.109722222194</c:v>
                </c:pt>
                <c:pt idx="159">
                  <c:v>42097.11041666667</c:v>
                </c:pt>
                <c:pt idx="160">
                  <c:v>42097.111111111066</c:v>
                </c:pt>
                <c:pt idx="161">
                  <c:v>42097.111805555556</c:v>
                </c:pt>
                <c:pt idx="162">
                  <c:v>42097.112500000003</c:v>
                </c:pt>
                <c:pt idx="163">
                  <c:v>42097.113194444442</c:v>
                </c:pt>
                <c:pt idx="164">
                  <c:v>42097.113888888889</c:v>
                </c:pt>
                <c:pt idx="165">
                  <c:v>42097.114583333336</c:v>
                </c:pt>
                <c:pt idx="166">
                  <c:v>42097.115277777782</c:v>
                </c:pt>
                <c:pt idx="167">
                  <c:v>42097.115972222222</c:v>
                </c:pt>
                <c:pt idx="168">
                  <c:v>42097.116666666654</c:v>
                </c:pt>
                <c:pt idx="169">
                  <c:v>42097.117361111057</c:v>
                </c:pt>
                <c:pt idx="170">
                  <c:v>42097.118055555562</c:v>
                </c:pt>
                <c:pt idx="171">
                  <c:v>42097.118750000001</c:v>
                </c:pt>
                <c:pt idx="172">
                  <c:v>42097.119444444441</c:v>
                </c:pt>
                <c:pt idx="173">
                  <c:v>42097.120138888888</c:v>
                </c:pt>
                <c:pt idx="174">
                  <c:v>42097.120833333334</c:v>
                </c:pt>
                <c:pt idx="175">
                  <c:v>42097.121527777774</c:v>
                </c:pt>
                <c:pt idx="176">
                  <c:v>42097.12222222222</c:v>
                </c:pt>
                <c:pt idx="177">
                  <c:v>42097.122916666623</c:v>
                </c:pt>
                <c:pt idx="178">
                  <c:v>42097.123611111063</c:v>
                </c:pt>
                <c:pt idx="179">
                  <c:v>42097.124305555524</c:v>
                </c:pt>
                <c:pt idx="180">
                  <c:v>42097.124999999993</c:v>
                </c:pt>
                <c:pt idx="181">
                  <c:v>42097.125694444447</c:v>
                </c:pt>
                <c:pt idx="182">
                  <c:v>42097.126388888886</c:v>
                </c:pt>
                <c:pt idx="183">
                  <c:v>42097.127083333253</c:v>
                </c:pt>
                <c:pt idx="184">
                  <c:v>42097.127777777729</c:v>
                </c:pt>
                <c:pt idx="185">
                  <c:v>42097.128472222204</c:v>
                </c:pt>
                <c:pt idx="186">
                  <c:v>42097.129166666578</c:v>
                </c:pt>
                <c:pt idx="187">
                  <c:v>42097.129861111032</c:v>
                </c:pt>
                <c:pt idx="188">
                  <c:v>42097.130555555559</c:v>
                </c:pt>
                <c:pt idx="189">
                  <c:v>42097.131249999999</c:v>
                </c:pt>
                <c:pt idx="190">
                  <c:v>42097.131944444445</c:v>
                </c:pt>
                <c:pt idx="191">
                  <c:v>42097.132638888892</c:v>
                </c:pt>
                <c:pt idx="192">
                  <c:v>42097.133333333324</c:v>
                </c:pt>
                <c:pt idx="193">
                  <c:v>42097.134027777778</c:v>
                </c:pt>
                <c:pt idx="194">
                  <c:v>42097.134722222225</c:v>
                </c:pt>
                <c:pt idx="195">
                  <c:v>42097.135416666613</c:v>
                </c:pt>
                <c:pt idx="196">
                  <c:v>42097.136111111104</c:v>
                </c:pt>
                <c:pt idx="197">
                  <c:v>42097.136805555558</c:v>
                </c:pt>
                <c:pt idx="198">
                  <c:v>42097.137499999997</c:v>
                </c:pt>
                <c:pt idx="199">
                  <c:v>42097.138194444487</c:v>
                </c:pt>
                <c:pt idx="200">
                  <c:v>42097.138888888891</c:v>
                </c:pt>
                <c:pt idx="201">
                  <c:v>42097.139583333286</c:v>
                </c:pt>
                <c:pt idx="202">
                  <c:v>42097.140277777791</c:v>
                </c:pt>
                <c:pt idx="203">
                  <c:v>42097.140972222223</c:v>
                </c:pt>
                <c:pt idx="204">
                  <c:v>42097.141666666605</c:v>
                </c:pt>
                <c:pt idx="205">
                  <c:v>42097.142361111066</c:v>
                </c:pt>
                <c:pt idx="206">
                  <c:v>42097.143055555556</c:v>
                </c:pt>
                <c:pt idx="207">
                  <c:v>42097.143749999996</c:v>
                </c:pt>
                <c:pt idx="208">
                  <c:v>42097.144444444442</c:v>
                </c:pt>
                <c:pt idx="209">
                  <c:v>42097.145138888889</c:v>
                </c:pt>
                <c:pt idx="210">
                  <c:v>42097.145833333336</c:v>
                </c:pt>
                <c:pt idx="211">
                  <c:v>42097.146527777782</c:v>
                </c:pt>
                <c:pt idx="212">
                  <c:v>42097.147222222222</c:v>
                </c:pt>
                <c:pt idx="213">
                  <c:v>42097.147916666654</c:v>
                </c:pt>
                <c:pt idx="214">
                  <c:v>42097.148611111108</c:v>
                </c:pt>
                <c:pt idx="215">
                  <c:v>42097.149305555555</c:v>
                </c:pt>
                <c:pt idx="216">
                  <c:v>42097.15</c:v>
                </c:pt>
                <c:pt idx="217">
                  <c:v>42097.150694444506</c:v>
                </c:pt>
                <c:pt idx="218">
                  <c:v>42097.151388888888</c:v>
                </c:pt>
                <c:pt idx="219">
                  <c:v>42097.152083333334</c:v>
                </c:pt>
                <c:pt idx="220">
                  <c:v>42097.152777777781</c:v>
                </c:pt>
                <c:pt idx="221">
                  <c:v>42097.15347222222</c:v>
                </c:pt>
                <c:pt idx="222">
                  <c:v>42097.154166666623</c:v>
                </c:pt>
                <c:pt idx="223">
                  <c:v>42097.154861111114</c:v>
                </c:pt>
                <c:pt idx="224">
                  <c:v>42097.155555555553</c:v>
                </c:pt>
                <c:pt idx="225">
                  <c:v>42097.156250000044</c:v>
                </c:pt>
                <c:pt idx="226">
                  <c:v>42097.156944444505</c:v>
                </c:pt>
                <c:pt idx="227">
                  <c:v>42097.157638888893</c:v>
                </c:pt>
                <c:pt idx="228">
                  <c:v>42097.158333333333</c:v>
                </c:pt>
                <c:pt idx="229">
                  <c:v>42097.15902777778</c:v>
                </c:pt>
                <c:pt idx="230">
                  <c:v>42097.159722222204</c:v>
                </c:pt>
                <c:pt idx="231">
                  <c:v>42097.160416666622</c:v>
                </c:pt>
                <c:pt idx="232">
                  <c:v>42097.161111111032</c:v>
                </c:pt>
                <c:pt idx="233">
                  <c:v>42097.161805555515</c:v>
                </c:pt>
                <c:pt idx="234">
                  <c:v>42097.162499999999</c:v>
                </c:pt>
                <c:pt idx="235">
                  <c:v>42097.163194444445</c:v>
                </c:pt>
                <c:pt idx="236">
                  <c:v>42097.163888888885</c:v>
                </c:pt>
                <c:pt idx="237">
                  <c:v>42097.164583333324</c:v>
                </c:pt>
                <c:pt idx="238">
                  <c:v>42097.165277777778</c:v>
                </c:pt>
                <c:pt idx="239">
                  <c:v>42097.165972222225</c:v>
                </c:pt>
                <c:pt idx="240">
                  <c:v>42097.166666666613</c:v>
                </c:pt>
                <c:pt idx="241">
                  <c:v>42097.167361111024</c:v>
                </c:pt>
                <c:pt idx="242">
                  <c:v>42097.168055555558</c:v>
                </c:pt>
                <c:pt idx="243">
                  <c:v>42097.168749999997</c:v>
                </c:pt>
                <c:pt idx="244">
                  <c:v>42097.169444444444</c:v>
                </c:pt>
                <c:pt idx="245">
                  <c:v>42097.170138888891</c:v>
                </c:pt>
                <c:pt idx="246">
                  <c:v>42097.17083333333</c:v>
                </c:pt>
                <c:pt idx="247">
                  <c:v>42097.171527777777</c:v>
                </c:pt>
                <c:pt idx="248">
                  <c:v>42097.172222222223</c:v>
                </c:pt>
                <c:pt idx="249">
                  <c:v>42097.17291666667</c:v>
                </c:pt>
                <c:pt idx="250">
                  <c:v>42097.173611111066</c:v>
                </c:pt>
                <c:pt idx="251">
                  <c:v>42097.174305555556</c:v>
                </c:pt>
                <c:pt idx="252">
                  <c:v>42097.175000000003</c:v>
                </c:pt>
                <c:pt idx="253">
                  <c:v>42097.175694444442</c:v>
                </c:pt>
                <c:pt idx="254">
                  <c:v>42097.176388888889</c:v>
                </c:pt>
                <c:pt idx="255">
                  <c:v>42097.177083333285</c:v>
                </c:pt>
                <c:pt idx="256">
                  <c:v>42097.177777777775</c:v>
                </c:pt>
                <c:pt idx="257">
                  <c:v>42097.178472222222</c:v>
                </c:pt>
                <c:pt idx="258">
                  <c:v>42097.179166666589</c:v>
                </c:pt>
                <c:pt idx="259">
                  <c:v>42097.179861111057</c:v>
                </c:pt>
                <c:pt idx="260">
                  <c:v>42097.180555555562</c:v>
                </c:pt>
                <c:pt idx="261">
                  <c:v>42097.181250000001</c:v>
                </c:pt>
                <c:pt idx="262">
                  <c:v>42097.181944444441</c:v>
                </c:pt>
                <c:pt idx="263">
                  <c:v>42097.182638888939</c:v>
                </c:pt>
                <c:pt idx="264">
                  <c:v>42097.183333333334</c:v>
                </c:pt>
                <c:pt idx="265">
                  <c:v>42097.184027777781</c:v>
                </c:pt>
                <c:pt idx="266">
                  <c:v>42097.18472222222</c:v>
                </c:pt>
                <c:pt idx="267">
                  <c:v>42097.185416666623</c:v>
                </c:pt>
                <c:pt idx="268">
                  <c:v>42097.186111111114</c:v>
                </c:pt>
                <c:pt idx="269">
                  <c:v>42097.186805555553</c:v>
                </c:pt>
                <c:pt idx="270">
                  <c:v>42097.1875</c:v>
                </c:pt>
                <c:pt idx="271">
                  <c:v>42097.188194444505</c:v>
                </c:pt>
                <c:pt idx="272">
                  <c:v>42097.188888888893</c:v>
                </c:pt>
                <c:pt idx="273">
                  <c:v>42097.189583333326</c:v>
                </c:pt>
                <c:pt idx="274">
                  <c:v>42097.19027777778</c:v>
                </c:pt>
                <c:pt idx="275">
                  <c:v>42097.190972222204</c:v>
                </c:pt>
                <c:pt idx="276">
                  <c:v>42097.191666666578</c:v>
                </c:pt>
                <c:pt idx="277">
                  <c:v>42097.192361111032</c:v>
                </c:pt>
                <c:pt idx="278">
                  <c:v>42097.193055555515</c:v>
                </c:pt>
                <c:pt idx="279">
                  <c:v>42097.193749999984</c:v>
                </c:pt>
                <c:pt idx="280">
                  <c:v>42097.194444444445</c:v>
                </c:pt>
                <c:pt idx="281">
                  <c:v>42097.195138888885</c:v>
                </c:pt>
                <c:pt idx="282">
                  <c:v>42097.195833333324</c:v>
                </c:pt>
                <c:pt idx="283">
                  <c:v>42097.196527777778</c:v>
                </c:pt>
                <c:pt idx="284">
                  <c:v>42097.197222222225</c:v>
                </c:pt>
                <c:pt idx="285">
                  <c:v>42097.197916666613</c:v>
                </c:pt>
                <c:pt idx="286">
                  <c:v>42097.198611111104</c:v>
                </c:pt>
                <c:pt idx="287">
                  <c:v>42097.199305555507</c:v>
                </c:pt>
                <c:pt idx="288">
                  <c:v>42097.2</c:v>
                </c:pt>
                <c:pt idx="289">
                  <c:v>42097.200694444487</c:v>
                </c:pt>
                <c:pt idx="290">
                  <c:v>42097.201388888876</c:v>
                </c:pt>
                <c:pt idx="291">
                  <c:v>42097.202083333286</c:v>
                </c:pt>
                <c:pt idx="292">
                  <c:v>42097.202777777777</c:v>
                </c:pt>
                <c:pt idx="293">
                  <c:v>42097.203472222194</c:v>
                </c:pt>
                <c:pt idx="294">
                  <c:v>42097.204166666605</c:v>
                </c:pt>
                <c:pt idx="295">
                  <c:v>42097.204861111066</c:v>
                </c:pt>
                <c:pt idx="296">
                  <c:v>42097.205555555556</c:v>
                </c:pt>
                <c:pt idx="297">
                  <c:v>42097.206250000003</c:v>
                </c:pt>
                <c:pt idx="298">
                  <c:v>42097.206944444442</c:v>
                </c:pt>
                <c:pt idx="299">
                  <c:v>42097.207638888889</c:v>
                </c:pt>
                <c:pt idx="300">
                  <c:v>42097.208333333336</c:v>
                </c:pt>
                <c:pt idx="301">
                  <c:v>42097.209027777775</c:v>
                </c:pt>
                <c:pt idx="302">
                  <c:v>42097.209722222186</c:v>
                </c:pt>
                <c:pt idx="303">
                  <c:v>42097.210416666654</c:v>
                </c:pt>
                <c:pt idx="304">
                  <c:v>42097.211111111057</c:v>
                </c:pt>
                <c:pt idx="305">
                  <c:v>42097.211805555555</c:v>
                </c:pt>
                <c:pt idx="306">
                  <c:v>42097.212500000001</c:v>
                </c:pt>
                <c:pt idx="307">
                  <c:v>42097.213194444441</c:v>
                </c:pt>
                <c:pt idx="308">
                  <c:v>42097.213888888888</c:v>
                </c:pt>
                <c:pt idx="309">
                  <c:v>42097.214583333334</c:v>
                </c:pt>
                <c:pt idx="310">
                  <c:v>42097.215277777781</c:v>
                </c:pt>
                <c:pt idx="311">
                  <c:v>42097.21597222222</c:v>
                </c:pt>
                <c:pt idx="312">
                  <c:v>42097.216666666623</c:v>
                </c:pt>
                <c:pt idx="313">
                  <c:v>42097.217361111063</c:v>
                </c:pt>
                <c:pt idx="314">
                  <c:v>42097.218055555553</c:v>
                </c:pt>
                <c:pt idx="315">
                  <c:v>42097.21875</c:v>
                </c:pt>
                <c:pt idx="316">
                  <c:v>42097.219444444447</c:v>
                </c:pt>
                <c:pt idx="317">
                  <c:v>42097.220138888886</c:v>
                </c:pt>
                <c:pt idx="318">
                  <c:v>42097.220833333326</c:v>
                </c:pt>
                <c:pt idx="319">
                  <c:v>42097.221527777729</c:v>
                </c:pt>
                <c:pt idx="320">
                  <c:v>42097.222222222204</c:v>
                </c:pt>
                <c:pt idx="321">
                  <c:v>42097.222916666622</c:v>
                </c:pt>
                <c:pt idx="322">
                  <c:v>42097.223611111032</c:v>
                </c:pt>
                <c:pt idx="323">
                  <c:v>42097.224305555515</c:v>
                </c:pt>
                <c:pt idx="324">
                  <c:v>42097.224999999999</c:v>
                </c:pt>
                <c:pt idx="325">
                  <c:v>42097.225694444445</c:v>
                </c:pt>
                <c:pt idx="326">
                  <c:v>42097.226388888885</c:v>
                </c:pt>
                <c:pt idx="327">
                  <c:v>42097.227083333244</c:v>
                </c:pt>
                <c:pt idx="328">
                  <c:v>42097.227777777727</c:v>
                </c:pt>
                <c:pt idx="329">
                  <c:v>42097.228472222225</c:v>
                </c:pt>
                <c:pt idx="330">
                  <c:v>42097.229166666577</c:v>
                </c:pt>
                <c:pt idx="331">
                  <c:v>42097.229861111024</c:v>
                </c:pt>
                <c:pt idx="332">
                  <c:v>42097.230555555558</c:v>
                </c:pt>
                <c:pt idx="333">
                  <c:v>42097.231249999997</c:v>
                </c:pt>
                <c:pt idx="334">
                  <c:v>42097.231944444444</c:v>
                </c:pt>
                <c:pt idx="335">
                  <c:v>42097.232638888891</c:v>
                </c:pt>
                <c:pt idx="336">
                  <c:v>42097.233333333286</c:v>
                </c:pt>
                <c:pt idx="337">
                  <c:v>42097.234027777777</c:v>
                </c:pt>
                <c:pt idx="338">
                  <c:v>42097.234722222194</c:v>
                </c:pt>
                <c:pt idx="339">
                  <c:v>42097.235416666605</c:v>
                </c:pt>
                <c:pt idx="340">
                  <c:v>42097.236111111066</c:v>
                </c:pt>
                <c:pt idx="341">
                  <c:v>42097.236805555556</c:v>
                </c:pt>
                <c:pt idx="342">
                  <c:v>42097.237499999996</c:v>
                </c:pt>
                <c:pt idx="343">
                  <c:v>42097.238194444442</c:v>
                </c:pt>
                <c:pt idx="344">
                  <c:v>42097.238888888889</c:v>
                </c:pt>
                <c:pt idx="345">
                  <c:v>42097.239583333285</c:v>
                </c:pt>
                <c:pt idx="346">
                  <c:v>42097.240277777782</c:v>
                </c:pt>
                <c:pt idx="347">
                  <c:v>42097.240972222222</c:v>
                </c:pt>
                <c:pt idx="348">
                  <c:v>42097.241666666589</c:v>
                </c:pt>
                <c:pt idx="349">
                  <c:v>42097.242361111057</c:v>
                </c:pt>
                <c:pt idx="350">
                  <c:v>42097.243055555555</c:v>
                </c:pt>
                <c:pt idx="351">
                  <c:v>42097.243749999994</c:v>
                </c:pt>
                <c:pt idx="352">
                  <c:v>42097.244444444441</c:v>
                </c:pt>
                <c:pt idx="353">
                  <c:v>42097.245138888888</c:v>
                </c:pt>
                <c:pt idx="354">
                  <c:v>42097.245833333334</c:v>
                </c:pt>
                <c:pt idx="355">
                  <c:v>42097.246527777781</c:v>
                </c:pt>
                <c:pt idx="356">
                  <c:v>42097.24722222222</c:v>
                </c:pt>
                <c:pt idx="357">
                  <c:v>42097.247916666623</c:v>
                </c:pt>
                <c:pt idx="358">
                  <c:v>42097.248611111114</c:v>
                </c:pt>
                <c:pt idx="359">
                  <c:v>42097.249305555524</c:v>
                </c:pt>
                <c:pt idx="360">
                  <c:v>42097.25</c:v>
                </c:pt>
                <c:pt idx="361">
                  <c:v>42097.250694444505</c:v>
                </c:pt>
                <c:pt idx="362">
                  <c:v>42097.251388888886</c:v>
                </c:pt>
                <c:pt idx="363">
                  <c:v>42097.252083333326</c:v>
                </c:pt>
                <c:pt idx="364">
                  <c:v>42097.25277777778</c:v>
                </c:pt>
                <c:pt idx="365">
                  <c:v>42097.253472222204</c:v>
                </c:pt>
                <c:pt idx="366">
                  <c:v>42097.254166666622</c:v>
                </c:pt>
                <c:pt idx="367">
                  <c:v>42097.254861111105</c:v>
                </c:pt>
                <c:pt idx="368">
                  <c:v>42097.255555555559</c:v>
                </c:pt>
                <c:pt idx="369">
                  <c:v>42097.256250000013</c:v>
                </c:pt>
                <c:pt idx="370">
                  <c:v>42097.256944444496</c:v>
                </c:pt>
                <c:pt idx="371">
                  <c:v>42097.257638888892</c:v>
                </c:pt>
                <c:pt idx="372">
                  <c:v>42097.258333333331</c:v>
                </c:pt>
                <c:pt idx="373">
                  <c:v>42097.259027777778</c:v>
                </c:pt>
                <c:pt idx="374">
                  <c:v>42097.259722222225</c:v>
                </c:pt>
                <c:pt idx="375">
                  <c:v>42097.260416666613</c:v>
                </c:pt>
                <c:pt idx="376">
                  <c:v>42097.261111111024</c:v>
                </c:pt>
                <c:pt idx="377">
                  <c:v>42097.261805555507</c:v>
                </c:pt>
                <c:pt idx="378">
                  <c:v>42097.262499999997</c:v>
                </c:pt>
                <c:pt idx="379">
                  <c:v>42097.263194444444</c:v>
                </c:pt>
                <c:pt idx="380">
                  <c:v>42097.263888888876</c:v>
                </c:pt>
                <c:pt idx="381">
                  <c:v>42097.264583333286</c:v>
                </c:pt>
                <c:pt idx="382">
                  <c:v>42097.265277777777</c:v>
                </c:pt>
                <c:pt idx="383">
                  <c:v>42097.265972222194</c:v>
                </c:pt>
                <c:pt idx="384">
                  <c:v>42097.266666666605</c:v>
                </c:pt>
                <c:pt idx="385">
                  <c:v>42097.267361111022</c:v>
                </c:pt>
                <c:pt idx="386">
                  <c:v>42097.268055555556</c:v>
                </c:pt>
                <c:pt idx="387">
                  <c:v>42097.268749999996</c:v>
                </c:pt>
                <c:pt idx="388">
                  <c:v>42097.269444444435</c:v>
                </c:pt>
                <c:pt idx="389">
                  <c:v>42097.270138888889</c:v>
                </c:pt>
                <c:pt idx="390">
                  <c:v>42097.270833333336</c:v>
                </c:pt>
                <c:pt idx="391">
                  <c:v>42097.271527777775</c:v>
                </c:pt>
                <c:pt idx="392">
                  <c:v>42097.272222222222</c:v>
                </c:pt>
                <c:pt idx="393">
                  <c:v>42097.272916666654</c:v>
                </c:pt>
                <c:pt idx="394">
                  <c:v>42097.273611111057</c:v>
                </c:pt>
                <c:pt idx="395">
                  <c:v>42097.274305555555</c:v>
                </c:pt>
                <c:pt idx="396">
                  <c:v>42097.275000000001</c:v>
                </c:pt>
                <c:pt idx="397">
                  <c:v>42097.275694444441</c:v>
                </c:pt>
                <c:pt idx="398">
                  <c:v>42097.276388888888</c:v>
                </c:pt>
                <c:pt idx="399">
                  <c:v>42097.277083333269</c:v>
                </c:pt>
                <c:pt idx="400">
                  <c:v>42097.277777777774</c:v>
                </c:pt>
                <c:pt idx="401">
                  <c:v>42097.27847222222</c:v>
                </c:pt>
                <c:pt idx="402">
                  <c:v>42097.279166666587</c:v>
                </c:pt>
                <c:pt idx="403">
                  <c:v>42097.279861111063</c:v>
                </c:pt>
                <c:pt idx="404">
                  <c:v>42097.280555555553</c:v>
                </c:pt>
                <c:pt idx="405">
                  <c:v>42097.28125</c:v>
                </c:pt>
                <c:pt idx="406">
                  <c:v>42097.281944444447</c:v>
                </c:pt>
                <c:pt idx="407">
                  <c:v>42097.282638888893</c:v>
                </c:pt>
                <c:pt idx="408">
                  <c:v>42097.283333333326</c:v>
                </c:pt>
                <c:pt idx="409">
                  <c:v>42097.28402777778</c:v>
                </c:pt>
                <c:pt idx="410">
                  <c:v>42097.284722222204</c:v>
                </c:pt>
                <c:pt idx="411">
                  <c:v>42097.285416666622</c:v>
                </c:pt>
                <c:pt idx="412">
                  <c:v>42097.286111111105</c:v>
                </c:pt>
                <c:pt idx="413">
                  <c:v>42097.286805555559</c:v>
                </c:pt>
                <c:pt idx="414">
                  <c:v>42097.287499999999</c:v>
                </c:pt>
                <c:pt idx="415">
                  <c:v>42097.288194444496</c:v>
                </c:pt>
                <c:pt idx="416">
                  <c:v>42097.288888888892</c:v>
                </c:pt>
                <c:pt idx="417">
                  <c:v>42097.289583333324</c:v>
                </c:pt>
                <c:pt idx="418">
                  <c:v>42097.290277777778</c:v>
                </c:pt>
                <c:pt idx="419">
                  <c:v>42097.290972222225</c:v>
                </c:pt>
                <c:pt idx="420">
                  <c:v>42097.291666666577</c:v>
                </c:pt>
                <c:pt idx="421">
                  <c:v>42097.292361111024</c:v>
                </c:pt>
                <c:pt idx="422">
                  <c:v>42097.293055555507</c:v>
                </c:pt>
                <c:pt idx="423">
                  <c:v>42097.293749999975</c:v>
                </c:pt>
                <c:pt idx="424">
                  <c:v>42097.294444444444</c:v>
                </c:pt>
                <c:pt idx="425">
                  <c:v>42097.295138888876</c:v>
                </c:pt>
                <c:pt idx="426">
                  <c:v>42097.295833333286</c:v>
                </c:pt>
                <c:pt idx="427">
                  <c:v>42097.296527777777</c:v>
                </c:pt>
                <c:pt idx="428">
                  <c:v>42097.297222222194</c:v>
                </c:pt>
                <c:pt idx="429">
                  <c:v>42097.297916666605</c:v>
                </c:pt>
                <c:pt idx="430">
                  <c:v>42097.298611111066</c:v>
                </c:pt>
                <c:pt idx="431">
                  <c:v>42097.299305555498</c:v>
                </c:pt>
                <c:pt idx="432">
                  <c:v>42097.3</c:v>
                </c:pt>
                <c:pt idx="433">
                  <c:v>42097.300694444515</c:v>
                </c:pt>
                <c:pt idx="434">
                  <c:v>42097.301388888889</c:v>
                </c:pt>
                <c:pt idx="435">
                  <c:v>42097.302083333336</c:v>
                </c:pt>
                <c:pt idx="436">
                  <c:v>42097.302777777782</c:v>
                </c:pt>
                <c:pt idx="437">
                  <c:v>42097.303472222222</c:v>
                </c:pt>
                <c:pt idx="438">
                  <c:v>42097.304166666654</c:v>
                </c:pt>
                <c:pt idx="439">
                  <c:v>42097.304861111108</c:v>
                </c:pt>
                <c:pt idx="440">
                  <c:v>42097.305555555562</c:v>
                </c:pt>
                <c:pt idx="441">
                  <c:v>42097.306250000045</c:v>
                </c:pt>
                <c:pt idx="442">
                  <c:v>42097.306944444506</c:v>
                </c:pt>
                <c:pt idx="443">
                  <c:v>42097.307638888939</c:v>
                </c:pt>
                <c:pt idx="444">
                  <c:v>42097.308333333342</c:v>
                </c:pt>
                <c:pt idx="445">
                  <c:v>42097.309027777781</c:v>
                </c:pt>
                <c:pt idx="446">
                  <c:v>42097.30972222222</c:v>
                </c:pt>
                <c:pt idx="447">
                  <c:v>42097.310416666667</c:v>
                </c:pt>
                <c:pt idx="448">
                  <c:v>42097.311111111114</c:v>
                </c:pt>
                <c:pt idx="449">
                  <c:v>42097.311805555553</c:v>
                </c:pt>
                <c:pt idx="450">
                  <c:v>42097.312500000044</c:v>
                </c:pt>
                <c:pt idx="451">
                  <c:v>42097.313194444505</c:v>
                </c:pt>
                <c:pt idx="452">
                  <c:v>42097.313888888893</c:v>
                </c:pt>
                <c:pt idx="453">
                  <c:v>42097.314583333333</c:v>
                </c:pt>
                <c:pt idx="454">
                  <c:v>42097.315277777823</c:v>
                </c:pt>
                <c:pt idx="455">
                  <c:v>42097.315972222219</c:v>
                </c:pt>
                <c:pt idx="456">
                  <c:v>42097.316666666666</c:v>
                </c:pt>
                <c:pt idx="457">
                  <c:v>42097.317361111105</c:v>
                </c:pt>
                <c:pt idx="458">
                  <c:v>42097.318055555603</c:v>
                </c:pt>
                <c:pt idx="459">
                  <c:v>42097.318750000013</c:v>
                </c:pt>
                <c:pt idx="460">
                  <c:v>42097.319444444496</c:v>
                </c:pt>
                <c:pt idx="461">
                  <c:v>42097.320138888892</c:v>
                </c:pt>
                <c:pt idx="462">
                  <c:v>42097.320833333331</c:v>
                </c:pt>
                <c:pt idx="463">
                  <c:v>42097.321527777778</c:v>
                </c:pt>
                <c:pt idx="464">
                  <c:v>42097.322222222232</c:v>
                </c:pt>
                <c:pt idx="465">
                  <c:v>42097.322916666664</c:v>
                </c:pt>
                <c:pt idx="466">
                  <c:v>42097.323611111104</c:v>
                </c:pt>
                <c:pt idx="467">
                  <c:v>42097.324305555558</c:v>
                </c:pt>
                <c:pt idx="468">
                  <c:v>42097.325000000004</c:v>
                </c:pt>
                <c:pt idx="469">
                  <c:v>42097.325694444487</c:v>
                </c:pt>
                <c:pt idx="470">
                  <c:v>42097.326388888891</c:v>
                </c:pt>
                <c:pt idx="471">
                  <c:v>42097.327083333286</c:v>
                </c:pt>
                <c:pt idx="472">
                  <c:v>42097.327777777777</c:v>
                </c:pt>
                <c:pt idx="473">
                  <c:v>42097.328472222223</c:v>
                </c:pt>
                <c:pt idx="474">
                  <c:v>42097.329166666605</c:v>
                </c:pt>
                <c:pt idx="475">
                  <c:v>42097.329861111066</c:v>
                </c:pt>
                <c:pt idx="476">
                  <c:v>42097.330555555563</c:v>
                </c:pt>
                <c:pt idx="477">
                  <c:v>42097.331250000003</c:v>
                </c:pt>
                <c:pt idx="478">
                  <c:v>42097.331944444442</c:v>
                </c:pt>
                <c:pt idx="479">
                  <c:v>42097.332638888947</c:v>
                </c:pt>
                <c:pt idx="480">
                  <c:v>42097.333333333336</c:v>
                </c:pt>
                <c:pt idx="481">
                  <c:v>42097.334027777782</c:v>
                </c:pt>
                <c:pt idx="482">
                  <c:v>42097.334722222222</c:v>
                </c:pt>
                <c:pt idx="483">
                  <c:v>42097.335416666654</c:v>
                </c:pt>
                <c:pt idx="484">
                  <c:v>42097.336111111108</c:v>
                </c:pt>
                <c:pt idx="485">
                  <c:v>42097.336805555562</c:v>
                </c:pt>
                <c:pt idx="486">
                  <c:v>42097.337500000001</c:v>
                </c:pt>
                <c:pt idx="487">
                  <c:v>42097.338194444506</c:v>
                </c:pt>
                <c:pt idx="488">
                  <c:v>42097.338888888939</c:v>
                </c:pt>
                <c:pt idx="489">
                  <c:v>42097.339583333334</c:v>
                </c:pt>
                <c:pt idx="490">
                  <c:v>42097.340277777825</c:v>
                </c:pt>
                <c:pt idx="491">
                  <c:v>42097.340972222242</c:v>
                </c:pt>
                <c:pt idx="492">
                  <c:v>42097.341666666623</c:v>
                </c:pt>
                <c:pt idx="493">
                  <c:v>42097.342361111114</c:v>
                </c:pt>
                <c:pt idx="494">
                  <c:v>42097.343055555553</c:v>
                </c:pt>
                <c:pt idx="495">
                  <c:v>42097.34375</c:v>
                </c:pt>
                <c:pt idx="496">
                  <c:v>42097.344444444505</c:v>
                </c:pt>
                <c:pt idx="497">
                  <c:v>42097.345138888893</c:v>
                </c:pt>
                <c:pt idx="498">
                  <c:v>42097.345833333333</c:v>
                </c:pt>
                <c:pt idx="499">
                  <c:v>42097.346527777823</c:v>
                </c:pt>
                <c:pt idx="500">
                  <c:v>42097.347222222219</c:v>
                </c:pt>
                <c:pt idx="501">
                  <c:v>42097.347916666666</c:v>
                </c:pt>
                <c:pt idx="502">
                  <c:v>42097.348611111112</c:v>
                </c:pt>
                <c:pt idx="503">
                  <c:v>42097.349305555559</c:v>
                </c:pt>
                <c:pt idx="504">
                  <c:v>42097.350000000013</c:v>
                </c:pt>
                <c:pt idx="505">
                  <c:v>42097.350694444547</c:v>
                </c:pt>
                <c:pt idx="506">
                  <c:v>42097.351388888892</c:v>
                </c:pt>
                <c:pt idx="507">
                  <c:v>42097.352083333331</c:v>
                </c:pt>
                <c:pt idx="508">
                  <c:v>42097.352777777793</c:v>
                </c:pt>
                <c:pt idx="509">
                  <c:v>42097.353472222232</c:v>
                </c:pt>
                <c:pt idx="510">
                  <c:v>42097.354166666664</c:v>
                </c:pt>
                <c:pt idx="511">
                  <c:v>42097.354861111111</c:v>
                </c:pt>
                <c:pt idx="512">
                  <c:v>42097.355555555601</c:v>
                </c:pt>
                <c:pt idx="513">
                  <c:v>42097.356250000055</c:v>
                </c:pt>
                <c:pt idx="514">
                  <c:v>42097.356944444531</c:v>
                </c:pt>
                <c:pt idx="515">
                  <c:v>42097.357638888956</c:v>
                </c:pt>
                <c:pt idx="516">
                  <c:v>42097.358333333374</c:v>
                </c:pt>
                <c:pt idx="517">
                  <c:v>42097.359027777791</c:v>
                </c:pt>
                <c:pt idx="518">
                  <c:v>42097.359722222223</c:v>
                </c:pt>
                <c:pt idx="519">
                  <c:v>42097.36041666667</c:v>
                </c:pt>
                <c:pt idx="520">
                  <c:v>42097.361111111066</c:v>
                </c:pt>
                <c:pt idx="521">
                  <c:v>42097.361805555556</c:v>
                </c:pt>
                <c:pt idx="522">
                  <c:v>42097.362500000003</c:v>
                </c:pt>
                <c:pt idx="523">
                  <c:v>42097.363194444442</c:v>
                </c:pt>
                <c:pt idx="524">
                  <c:v>42097.363888888889</c:v>
                </c:pt>
                <c:pt idx="525">
                  <c:v>42097.364583333336</c:v>
                </c:pt>
                <c:pt idx="526">
                  <c:v>42097.365277777782</c:v>
                </c:pt>
                <c:pt idx="527">
                  <c:v>42097.365972222222</c:v>
                </c:pt>
                <c:pt idx="528">
                  <c:v>42097.366666666654</c:v>
                </c:pt>
                <c:pt idx="529">
                  <c:v>42097.367361111057</c:v>
                </c:pt>
                <c:pt idx="530">
                  <c:v>42097.368055555562</c:v>
                </c:pt>
                <c:pt idx="531">
                  <c:v>42097.368750000001</c:v>
                </c:pt>
                <c:pt idx="532">
                  <c:v>42097.369444444441</c:v>
                </c:pt>
                <c:pt idx="533">
                  <c:v>42097.370138888939</c:v>
                </c:pt>
                <c:pt idx="534">
                  <c:v>42097.370833333342</c:v>
                </c:pt>
                <c:pt idx="535">
                  <c:v>42097.371527777781</c:v>
                </c:pt>
                <c:pt idx="536">
                  <c:v>42097.372222222242</c:v>
                </c:pt>
                <c:pt idx="537">
                  <c:v>42097.372916666667</c:v>
                </c:pt>
                <c:pt idx="538">
                  <c:v>42097.373611111114</c:v>
                </c:pt>
                <c:pt idx="539">
                  <c:v>42097.374305555553</c:v>
                </c:pt>
                <c:pt idx="540">
                  <c:v>42097.375</c:v>
                </c:pt>
                <c:pt idx="541">
                  <c:v>42097.375694444505</c:v>
                </c:pt>
                <c:pt idx="542">
                  <c:v>42097.376388888893</c:v>
                </c:pt>
                <c:pt idx="543">
                  <c:v>42097.377083333326</c:v>
                </c:pt>
                <c:pt idx="544">
                  <c:v>42097.37777777778</c:v>
                </c:pt>
                <c:pt idx="545">
                  <c:v>42097.378472222219</c:v>
                </c:pt>
                <c:pt idx="546">
                  <c:v>42097.379166666622</c:v>
                </c:pt>
                <c:pt idx="547">
                  <c:v>42097.379861111105</c:v>
                </c:pt>
                <c:pt idx="548">
                  <c:v>42097.380555555603</c:v>
                </c:pt>
                <c:pt idx="549">
                  <c:v>42097.381250000013</c:v>
                </c:pt>
                <c:pt idx="550">
                  <c:v>42097.381944444496</c:v>
                </c:pt>
                <c:pt idx="551">
                  <c:v>42097.382638888965</c:v>
                </c:pt>
                <c:pt idx="552">
                  <c:v>42097.383333333331</c:v>
                </c:pt>
                <c:pt idx="553">
                  <c:v>42097.384027777793</c:v>
                </c:pt>
                <c:pt idx="554">
                  <c:v>42097.384722222232</c:v>
                </c:pt>
                <c:pt idx="555">
                  <c:v>42097.385416666664</c:v>
                </c:pt>
                <c:pt idx="556">
                  <c:v>42097.386111111111</c:v>
                </c:pt>
                <c:pt idx="557">
                  <c:v>42097.386805555601</c:v>
                </c:pt>
                <c:pt idx="558">
                  <c:v>42097.387500000012</c:v>
                </c:pt>
                <c:pt idx="559">
                  <c:v>42097.388194444531</c:v>
                </c:pt>
                <c:pt idx="560">
                  <c:v>42097.388888888956</c:v>
                </c:pt>
                <c:pt idx="561">
                  <c:v>42097.38958333333</c:v>
                </c:pt>
                <c:pt idx="562">
                  <c:v>42097.390277777791</c:v>
                </c:pt>
                <c:pt idx="563">
                  <c:v>42097.390972222223</c:v>
                </c:pt>
                <c:pt idx="564">
                  <c:v>42097.391666666605</c:v>
                </c:pt>
                <c:pt idx="565">
                  <c:v>42097.392361111066</c:v>
                </c:pt>
                <c:pt idx="566">
                  <c:v>42097.393055555556</c:v>
                </c:pt>
                <c:pt idx="567">
                  <c:v>42097.393749999996</c:v>
                </c:pt>
                <c:pt idx="568">
                  <c:v>42097.394444444442</c:v>
                </c:pt>
                <c:pt idx="569">
                  <c:v>42097.395138888889</c:v>
                </c:pt>
                <c:pt idx="570">
                  <c:v>42097.395833333336</c:v>
                </c:pt>
                <c:pt idx="571">
                  <c:v>42097.396527777782</c:v>
                </c:pt>
                <c:pt idx="572">
                  <c:v>42097.397222222222</c:v>
                </c:pt>
                <c:pt idx="573">
                  <c:v>42097.397916666654</c:v>
                </c:pt>
                <c:pt idx="574">
                  <c:v>42097.398611111108</c:v>
                </c:pt>
                <c:pt idx="575">
                  <c:v>42097.399305555555</c:v>
                </c:pt>
                <c:pt idx="576">
                  <c:v>42097.4</c:v>
                </c:pt>
                <c:pt idx="577">
                  <c:v>42097.400694444506</c:v>
                </c:pt>
                <c:pt idx="578">
                  <c:v>42097.401388888888</c:v>
                </c:pt>
                <c:pt idx="579">
                  <c:v>42097.402083333334</c:v>
                </c:pt>
                <c:pt idx="580">
                  <c:v>42097.402777777781</c:v>
                </c:pt>
                <c:pt idx="581">
                  <c:v>42097.40347222222</c:v>
                </c:pt>
                <c:pt idx="582">
                  <c:v>42097.404166666623</c:v>
                </c:pt>
                <c:pt idx="583">
                  <c:v>42097.404861111114</c:v>
                </c:pt>
                <c:pt idx="584">
                  <c:v>42097.405555555553</c:v>
                </c:pt>
                <c:pt idx="585">
                  <c:v>42097.406250000044</c:v>
                </c:pt>
                <c:pt idx="586">
                  <c:v>42097.406944444505</c:v>
                </c:pt>
                <c:pt idx="587">
                  <c:v>42097.407638888893</c:v>
                </c:pt>
                <c:pt idx="588">
                  <c:v>42097.408333333333</c:v>
                </c:pt>
                <c:pt idx="589">
                  <c:v>42097.40902777778</c:v>
                </c:pt>
                <c:pt idx="590">
                  <c:v>42097.409722222204</c:v>
                </c:pt>
                <c:pt idx="591">
                  <c:v>42097.410416666666</c:v>
                </c:pt>
                <c:pt idx="592">
                  <c:v>42097.411111111105</c:v>
                </c:pt>
                <c:pt idx="593">
                  <c:v>42097.411805555559</c:v>
                </c:pt>
                <c:pt idx="594">
                  <c:v>42097.412500000013</c:v>
                </c:pt>
                <c:pt idx="595">
                  <c:v>42097.413194444496</c:v>
                </c:pt>
                <c:pt idx="596">
                  <c:v>42097.413888888892</c:v>
                </c:pt>
                <c:pt idx="597">
                  <c:v>42097.414583333331</c:v>
                </c:pt>
                <c:pt idx="598">
                  <c:v>42097.415277777793</c:v>
                </c:pt>
                <c:pt idx="599">
                  <c:v>42097.415972222232</c:v>
                </c:pt>
                <c:pt idx="600">
                  <c:v>42097.416666666664</c:v>
                </c:pt>
                <c:pt idx="601">
                  <c:v>42097.417361111104</c:v>
                </c:pt>
                <c:pt idx="602">
                  <c:v>42097.418055555601</c:v>
                </c:pt>
                <c:pt idx="603">
                  <c:v>42097.418750000012</c:v>
                </c:pt>
                <c:pt idx="604">
                  <c:v>42097.419444444487</c:v>
                </c:pt>
                <c:pt idx="605">
                  <c:v>42097.420138888891</c:v>
                </c:pt>
                <c:pt idx="606">
                  <c:v>42097.42083333333</c:v>
                </c:pt>
                <c:pt idx="607">
                  <c:v>42097.421527777777</c:v>
                </c:pt>
                <c:pt idx="608">
                  <c:v>42097.422222222223</c:v>
                </c:pt>
                <c:pt idx="609">
                  <c:v>42097.42291666667</c:v>
                </c:pt>
                <c:pt idx="610">
                  <c:v>42097.423611111066</c:v>
                </c:pt>
                <c:pt idx="611">
                  <c:v>42097.424305555556</c:v>
                </c:pt>
                <c:pt idx="612">
                  <c:v>42097.425000000003</c:v>
                </c:pt>
                <c:pt idx="613">
                  <c:v>42097.425694444442</c:v>
                </c:pt>
                <c:pt idx="614">
                  <c:v>42097.426388888889</c:v>
                </c:pt>
                <c:pt idx="615">
                  <c:v>42097.427083333285</c:v>
                </c:pt>
                <c:pt idx="616">
                  <c:v>42097.427777777775</c:v>
                </c:pt>
                <c:pt idx="617">
                  <c:v>42097.428472222222</c:v>
                </c:pt>
                <c:pt idx="618">
                  <c:v>42097.429166666589</c:v>
                </c:pt>
                <c:pt idx="619">
                  <c:v>42097.429861111057</c:v>
                </c:pt>
                <c:pt idx="620">
                  <c:v>42097.430555555562</c:v>
                </c:pt>
                <c:pt idx="621">
                  <c:v>42097.431250000001</c:v>
                </c:pt>
                <c:pt idx="622">
                  <c:v>42097.431944444441</c:v>
                </c:pt>
                <c:pt idx="623">
                  <c:v>42097.432638888939</c:v>
                </c:pt>
                <c:pt idx="624">
                  <c:v>42097.433333333334</c:v>
                </c:pt>
                <c:pt idx="625">
                  <c:v>42097.434027777781</c:v>
                </c:pt>
                <c:pt idx="626">
                  <c:v>42097.43472222222</c:v>
                </c:pt>
                <c:pt idx="627">
                  <c:v>42097.435416666623</c:v>
                </c:pt>
                <c:pt idx="628">
                  <c:v>42097.436111111114</c:v>
                </c:pt>
                <c:pt idx="629">
                  <c:v>42097.436805555553</c:v>
                </c:pt>
                <c:pt idx="630">
                  <c:v>42097.4375</c:v>
                </c:pt>
                <c:pt idx="631">
                  <c:v>42097.438194444505</c:v>
                </c:pt>
                <c:pt idx="632">
                  <c:v>42097.438888888893</c:v>
                </c:pt>
                <c:pt idx="633">
                  <c:v>42097.439583333326</c:v>
                </c:pt>
                <c:pt idx="634">
                  <c:v>42097.440277777823</c:v>
                </c:pt>
                <c:pt idx="635">
                  <c:v>42097.440972222219</c:v>
                </c:pt>
                <c:pt idx="636">
                  <c:v>42097.441666666622</c:v>
                </c:pt>
                <c:pt idx="637">
                  <c:v>42097.442361111105</c:v>
                </c:pt>
                <c:pt idx="638">
                  <c:v>42097.443055555559</c:v>
                </c:pt>
                <c:pt idx="639">
                  <c:v>42097.443749999999</c:v>
                </c:pt>
                <c:pt idx="640">
                  <c:v>42097.444444444496</c:v>
                </c:pt>
                <c:pt idx="641">
                  <c:v>42097.445138888892</c:v>
                </c:pt>
                <c:pt idx="642">
                  <c:v>42097.445833333331</c:v>
                </c:pt>
                <c:pt idx="643">
                  <c:v>42097.446527777793</c:v>
                </c:pt>
                <c:pt idx="644">
                  <c:v>42097.447222222232</c:v>
                </c:pt>
                <c:pt idx="645">
                  <c:v>42097.447916666664</c:v>
                </c:pt>
                <c:pt idx="646">
                  <c:v>42097.448611111111</c:v>
                </c:pt>
                <c:pt idx="647">
                  <c:v>42097.449305555558</c:v>
                </c:pt>
                <c:pt idx="648">
                  <c:v>42097.450000000012</c:v>
                </c:pt>
                <c:pt idx="649">
                  <c:v>42097.450694444531</c:v>
                </c:pt>
                <c:pt idx="650">
                  <c:v>42097.451388888891</c:v>
                </c:pt>
                <c:pt idx="651">
                  <c:v>42097.45208333333</c:v>
                </c:pt>
                <c:pt idx="652">
                  <c:v>42097.452777777791</c:v>
                </c:pt>
                <c:pt idx="653">
                  <c:v>42097.453472222223</c:v>
                </c:pt>
                <c:pt idx="654">
                  <c:v>42097.45416666667</c:v>
                </c:pt>
                <c:pt idx="655">
                  <c:v>42097.454861111109</c:v>
                </c:pt>
                <c:pt idx="656">
                  <c:v>42097.455555555563</c:v>
                </c:pt>
                <c:pt idx="657">
                  <c:v>42097.456250000054</c:v>
                </c:pt>
                <c:pt idx="658">
                  <c:v>42097.456944444515</c:v>
                </c:pt>
                <c:pt idx="659">
                  <c:v>42097.457638888947</c:v>
                </c:pt>
                <c:pt idx="660">
                  <c:v>42097.458333333343</c:v>
                </c:pt>
                <c:pt idx="661">
                  <c:v>42097.459027777782</c:v>
                </c:pt>
                <c:pt idx="662">
                  <c:v>42097.459722222222</c:v>
                </c:pt>
                <c:pt idx="663">
                  <c:v>42097.460416666654</c:v>
                </c:pt>
                <c:pt idx="664">
                  <c:v>42097.461111111057</c:v>
                </c:pt>
                <c:pt idx="665">
                  <c:v>42097.461805555555</c:v>
                </c:pt>
                <c:pt idx="666">
                  <c:v>42097.462500000001</c:v>
                </c:pt>
                <c:pt idx="667">
                  <c:v>42097.463194444441</c:v>
                </c:pt>
                <c:pt idx="668">
                  <c:v>42097.463888888888</c:v>
                </c:pt>
                <c:pt idx="669">
                  <c:v>42097.464583333334</c:v>
                </c:pt>
                <c:pt idx="670">
                  <c:v>42097.465277777781</c:v>
                </c:pt>
                <c:pt idx="671">
                  <c:v>42097.46597222222</c:v>
                </c:pt>
                <c:pt idx="672">
                  <c:v>42097.466666666623</c:v>
                </c:pt>
                <c:pt idx="673">
                  <c:v>42097.467361111063</c:v>
                </c:pt>
                <c:pt idx="674">
                  <c:v>42097.468055555553</c:v>
                </c:pt>
                <c:pt idx="675">
                  <c:v>42097.46875</c:v>
                </c:pt>
                <c:pt idx="676">
                  <c:v>42097.469444444447</c:v>
                </c:pt>
                <c:pt idx="677">
                  <c:v>42097.470138888893</c:v>
                </c:pt>
                <c:pt idx="678">
                  <c:v>42097.470833333333</c:v>
                </c:pt>
                <c:pt idx="679">
                  <c:v>42097.47152777778</c:v>
                </c:pt>
                <c:pt idx="680">
                  <c:v>42097.472222222219</c:v>
                </c:pt>
                <c:pt idx="681">
                  <c:v>42097.472916666666</c:v>
                </c:pt>
                <c:pt idx="682">
                  <c:v>42097.473611111105</c:v>
                </c:pt>
                <c:pt idx="683">
                  <c:v>42097.474305555559</c:v>
                </c:pt>
                <c:pt idx="684">
                  <c:v>42097.475000000006</c:v>
                </c:pt>
                <c:pt idx="685">
                  <c:v>42097.475694444496</c:v>
                </c:pt>
                <c:pt idx="686">
                  <c:v>42097.476388888892</c:v>
                </c:pt>
                <c:pt idx="687">
                  <c:v>42097.477083333324</c:v>
                </c:pt>
                <c:pt idx="688">
                  <c:v>42097.477777777778</c:v>
                </c:pt>
                <c:pt idx="689">
                  <c:v>42097.478472222232</c:v>
                </c:pt>
                <c:pt idx="690">
                  <c:v>42097.479166666613</c:v>
                </c:pt>
                <c:pt idx="691">
                  <c:v>42097.479861111104</c:v>
                </c:pt>
                <c:pt idx="692">
                  <c:v>42097.480555555601</c:v>
                </c:pt>
                <c:pt idx="693">
                  <c:v>42097.481250000012</c:v>
                </c:pt>
                <c:pt idx="694">
                  <c:v>42097.481944444487</c:v>
                </c:pt>
                <c:pt idx="695">
                  <c:v>42097.482638888956</c:v>
                </c:pt>
                <c:pt idx="696">
                  <c:v>42097.48333333333</c:v>
                </c:pt>
                <c:pt idx="697">
                  <c:v>42097.484027777791</c:v>
                </c:pt>
                <c:pt idx="698">
                  <c:v>42097.484722222223</c:v>
                </c:pt>
                <c:pt idx="699">
                  <c:v>42097.48541666667</c:v>
                </c:pt>
                <c:pt idx="700">
                  <c:v>42097.486111111109</c:v>
                </c:pt>
                <c:pt idx="701">
                  <c:v>42097.486805555563</c:v>
                </c:pt>
                <c:pt idx="702">
                  <c:v>42097.487500000003</c:v>
                </c:pt>
                <c:pt idx="703">
                  <c:v>42097.488194444515</c:v>
                </c:pt>
                <c:pt idx="704">
                  <c:v>42097.488888888947</c:v>
                </c:pt>
                <c:pt idx="705">
                  <c:v>42097.489583333336</c:v>
                </c:pt>
                <c:pt idx="706">
                  <c:v>42097.490277777782</c:v>
                </c:pt>
                <c:pt idx="707">
                  <c:v>42097.490972222222</c:v>
                </c:pt>
                <c:pt idx="708">
                  <c:v>42097.491666666589</c:v>
                </c:pt>
                <c:pt idx="709">
                  <c:v>42097.492361111057</c:v>
                </c:pt>
                <c:pt idx="710">
                  <c:v>42097.493055555555</c:v>
                </c:pt>
                <c:pt idx="711">
                  <c:v>42097.493749999994</c:v>
                </c:pt>
                <c:pt idx="712">
                  <c:v>42097.494444444441</c:v>
                </c:pt>
                <c:pt idx="713">
                  <c:v>42097.495138888888</c:v>
                </c:pt>
                <c:pt idx="714">
                  <c:v>42097.495833333334</c:v>
                </c:pt>
                <c:pt idx="715">
                  <c:v>42097.496527777781</c:v>
                </c:pt>
                <c:pt idx="716">
                  <c:v>42097.49722222222</c:v>
                </c:pt>
                <c:pt idx="717">
                  <c:v>42097.497916666623</c:v>
                </c:pt>
                <c:pt idx="718">
                  <c:v>42097.498611111114</c:v>
                </c:pt>
                <c:pt idx="719">
                  <c:v>42097.499305555524</c:v>
                </c:pt>
                <c:pt idx="720">
                  <c:v>42097.5</c:v>
                </c:pt>
                <c:pt idx="721">
                  <c:v>42097.500694444505</c:v>
                </c:pt>
                <c:pt idx="722">
                  <c:v>42097.501388888886</c:v>
                </c:pt>
                <c:pt idx="723">
                  <c:v>42097.502083333326</c:v>
                </c:pt>
                <c:pt idx="724">
                  <c:v>42097.50277777778</c:v>
                </c:pt>
                <c:pt idx="725">
                  <c:v>42097.503472222204</c:v>
                </c:pt>
                <c:pt idx="726">
                  <c:v>42097.504166666622</c:v>
                </c:pt>
                <c:pt idx="727">
                  <c:v>42097.504861111105</c:v>
                </c:pt>
                <c:pt idx="728">
                  <c:v>42097.505555555559</c:v>
                </c:pt>
                <c:pt idx="729">
                  <c:v>42097.506250000013</c:v>
                </c:pt>
                <c:pt idx="730">
                  <c:v>42097.506944444496</c:v>
                </c:pt>
                <c:pt idx="731">
                  <c:v>42097.507638888892</c:v>
                </c:pt>
                <c:pt idx="732">
                  <c:v>42097.508333333331</c:v>
                </c:pt>
                <c:pt idx="733">
                  <c:v>42097.509027777778</c:v>
                </c:pt>
                <c:pt idx="734">
                  <c:v>42097.509722222225</c:v>
                </c:pt>
                <c:pt idx="735">
                  <c:v>42097.510416666664</c:v>
                </c:pt>
                <c:pt idx="736">
                  <c:v>42097.511111111104</c:v>
                </c:pt>
                <c:pt idx="737">
                  <c:v>42097.511805555558</c:v>
                </c:pt>
                <c:pt idx="738">
                  <c:v>42097.512500000012</c:v>
                </c:pt>
                <c:pt idx="739">
                  <c:v>42097.513194444487</c:v>
                </c:pt>
                <c:pt idx="740">
                  <c:v>42097.513888888891</c:v>
                </c:pt>
                <c:pt idx="741">
                  <c:v>42097.51458333333</c:v>
                </c:pt>
                <c:pt idx="742">
                  <c:v>42097.515277777791</c:v>
                </c:pt>
                <c:pt idx="743">
                  <c:v>42097.515972222223</c:v>
                </c:pt>
                <c:pt idx="744">
                  <c:v>42097.51666666667</c:v>
                </c:pt>
                <c:pt idx="745">
                  <c:v>42097.517361111066</c:v>
                </c:pt>
                <c:pt idx="746">
                  <c:v>42097.518055555563</c:v>
                </c:pt>
                <c:pt idx="747">
                  <c:v>42097.518750000003</c:v>
                </c:pt>
                <c:pt idx="748">
                  <c:v>42097.519444444442</c:v>
                </c:pt>
                <c:pt idx="749">
                  <c:v>42097.520138888889</c:v>
                </c:pt>
                <c:pt idx="750">
                  <c:v>42097.520833333336</c:v>
                </c:pt>
                <c:pt idx="751">
                  <c:v>42097.521527777775</c:v>
                </c:pt>
                <c:pt idx="752">
                  <c:v>42097.522222222222</c:v>
                </c:pt>
                <c:pt idx="753">
                  <c:v>42097.522916666654</c:v>
                </c:pt>
                <c:pt idx="754">
                  <c:v>42097.523611111057</c:v>
                </c:pt>
                <c:pt idx="755">
                  <c:v>42097.524305555555</c:v>
                </c:pt>
                <c:pt idx="756">
                  <c:v>42097.525000000001</c:v>
                </c:pt>
                <c:pt idx="757">
                  <c:v>42097.525694444441</c:v>
                </c:pt>
                <c:pt idx="758">
                  <c:v>42097.526388888888</c:v>
                </c:pt>
                <c:pt idx="759">
                  <c:v>42097.527083333269</c:v>
                </c:pt>
                <c:pt idx="760">
                  <c:v>42097.527777777774</c:v>
                </c:pt>
                <c:pt idx="761">
                  <c:v>42097.52847222222</c:v>
                </c:pt>
                <c:pt idx="762">
                  <c:v>42097.529166666587</c:v>
                </c:pt>
                <c:pt idx="763">
                  <c:v>42097.529861111063</c:v>
                </c:pt>
                <c:pt idx="764">
                  <c:v>42097.530555555553</c:v>
                </c:pt>
                <c:pt idx="765">
                  <c:v>42097.53125</c:v>
                </c:pt>
                <c:pt idx="766">
                  <c:v>42097.531944444447</c:v>
                </c:pt>
                <c:pt idx="767">
                  <c:v>42097.532638888893</c:v>
                </c:pt>
                <c:pt idx="768">
                  <c:v>42097.533333333326</c:v>
                </c:pt>
                <c:pt idx="769">
                  <c:v>42097.53402777778</c:v>
                </c:pt>
                <c:pt idx="770">
                  <c:v>42097.534722222204</c:v>
                </c:pt>
                <c:pt idx="771">
                  <c:v>42097.535416666622</c:v>
                </c:pt>
                <c:pt idx="772">
                  <c:v>42097.536111111105</c:v>
                </c:pt>
                <c:pt idx="773">
                  <c:v>42097.536805555559</c:v>
                </c:pt>
                <c:pt idx="774">
                  <c:v>42097.537499999999</c:v>
                </c:pt>
                <c:pt idx="775">
                  <c:v>42097.538194444496</c:v>
                </c:pt>
                <c:pt idx="776">
                  <c:v>42097.538888888892</c:v>
                </c:pt>
                <c:pt idx="777">
                  <c:v>42097.539583333324</c:v>
                </c:pt>
                <c:pt idx="778">
                  <c:v>42097.540277777793</c:v>
                </c:pt>
                <c:pt idx="779">
                  <c:v>42097.540972222232</c:v>
                </c:pt>
                <c:pt idx="780">
                  <c:v>42097.541666666613</c:v>
                </c:pt>
                <c:pt idx="781">
                  <c:v>42097.542361111104</c:v>
                </c:pt>
                <c:pt idx="782">
                  <c:v>42097.543055555558</c:v>
                </c:pt>
                <c:pt idx="783">
                  <c:v>42097.543749999997</c:v>
                </c:pt>
                <c:pt idx="784">
                  <c:v>42097.544444444487</c:v>
                </c:pt>
                <c:pt idx="785">
                  <c:v>42097.545138888891</c:v>
                </c:pt>
                <c:pt idx="786">
                  <c:v>42097.54583333333</c:v>
                </c:pt>
                <c:pt idx="787">
                  <c:v>42097.546527777791</c:v>
                </c:pt>
                <c:pt idx="788">
                  <c:v>42097.547222222223</c:v>
                </c:pt>
                <c:pt idx="789">
                  <c:v>42097.54791666667</c:v>
                </c:pt>
                <c:pt idx="790">
                  <c:v>42097.548611111109</c:v>
                </c:pt>
                <c:pt idx="791">
                  <c:v>42097.549305555556</c:v>
                </c:pt>
                <c:pt idx="792">
                  <c:v>42097.55</c:v>
                </c:pt>
                <c:pt idx="793">
                  <c:v>42097.550694444515</c:v>
                </c:pt>
                <c:pt idx="794">
                  <c:v>42097.551388888889</c:v>
                </c:pt>
                <c:pt idx="795">
                  <c:v>42097.552083333336</c:v>
                </c:pt>
                <c:pt idx="796">
                  <c:v>42097.552777777782</c:v>
                </c:pt>
                <c:pt idx="797">
                  <c:v>42097.553472222222</c:v>
                </c:pt>
                <c:pt idx="798">
                  <c:v>42097.554166666654</c:v>
                </c:pt>
                <c:pt idx="799">
                  <c:v>42097.554861111108</c:v>
                </c:pt>
                <c:pt idx="800">
                  <c:v>42097.555555555562</c:v>
                </c:pt>
                <c:pt idx="801">
                  <c:v>42097.556250000045</c:v>
                </c:pt>
                <c:pt idx="802">
                  <c:v>42097.556944444506</c:v>
                </c:pt>
                <c:pt idx="803">
                  <c:v>42097.557638888939</c:v>
                </c:pt>
                <c:pt idx="804">
                  <c:v>42097.558333333342</c:v>
                </c:pt>
                <c:pt idx="805">
                  <c:v>42097.559027777781</c:v>
                </c:pt>
                <c:pt idx="806">
                  <c:v>42097.55972222222</c:v>
                </c:pt>
                <c:pt idx="807">
                  <c:v>42097.560416666623</c:v>
                </c:pt>
                <c:pt idx="808">
                  <c:v>42097.561111111063</c:v>
                </c:pt>
                <c:pt idx="809">
                  <c:v>42097.561805555524</c:v>
                </c:pt>
                <c:pt idx="810">
                  <c:v>42097.5625</c:v>
                </c:pt>
                <c:pt idx="811">
                  <c:v>42097.563194444447</c:v>
                </c:pt>
                <c:pt idx="812">
                  <c:v>42097.563888888886</c:v>
                </c:pt>
                <c:pt idx="813">
                  <c:v>42097.564583333326</c:v>
                </c:pt>
                <c:pt idx="814">
                  <c:v>42097.56527777778</c:v>
                </c:pt>
                <c:pt idx="815">
                  <c:v>42097.565972222204</c:v>
                </c:pt>
                <c:pt idx="816">
                  <c:v>42097.566666666622</c:v>
                </c:pt>
                <c:pt idx="817">
                  <c:v>42097.567361111032</c:v>
                </c:pt>
                <c:pt idx="818">
                  <c:v>42097.568055555559</c:v>
                </c:pt>
                <c:pt idx="819">
                  <c:v>42097.568749999999</c:v>
                </c:pt>
                <c:pt idx="820">
                  <c:v>42097.569444444445</c:v>
                </c:pt>
                <c:pt idx="821">
                  <c:v>42097.570138888892</c:v>
                </c:pt>
                <c:pt idx="822">
                  <c:v>42097.570833333331</c:v>
                </c:pt>
                <c:pt idx="823">
                  <c:v>42097.571527777778</c:v>
                </c:pt>
                <c:pt idx="824">
                  <c:v>42097.572222222232</c:v>
                </c:pt>
                <c:pt idx="825">
                  <c:v>42097.572916666664</c:v>
                </c:pt>
                <c:pt idx="826">
                  <c:v>42097.573611111104</c:v>
                </c:pt>
                <c:pt idx="827">
                  <c:v>42097.574305555558</c:v>
                </c:pt>
                <c:pt idx="828">
                  <c:v>42097.575000000004</c:v>
                </c:pt>
                <c:pt idx="829">
                  <c:v>42097.575694444487</c:v>
                </c:pt>
                <c:pt idx="830">
                  <c:v>42097.576388888891</c:v>
                </c:pt>
                <c:pt idx="831">
                  <c:v>42097.577083333286</c:v>
                </c:pt>
                <c:pt idx="832">
                  <c:v>42097.577777777777</c:v>
                </c:pt>
                <c:pt idx="833">
                  <c:v>42097.578472222223</c:v>
                </c:pt>
                <c:pt idx="834">
                  <c:v>42097.579166666605</c:v>
                </c:pt>
                <c:pt idx="835">
                  <c:v>42097.579861111066</c:v>
                </c:pt>
                <c:pt idx="836">
                  <c:v>42097.580555555563</c:v>
                </c:pt>
                <c:pt idx="837">
                  <c:v>42097.581250000003</c:v>
                </c:pt>
                <c:pt idx="838">
                  <c:v>42097.581944444442</c:v>
                </c:pt>
                <c:pt idx="839">
                  <c:v>42097.582638888947</c:v>
                </c:pt>
                <c:pt idx="840">
                  <c:v>42097.583333333336</c:v>
                </c:pt>
                <c:pt idx="841">
                  <c:v>42097.584027777782</c:v>
                </c:pt>
                <c:pt idx="842">
                  <c:v>42097.584722222222</c:v>
                </c:pt>
                <c:pt idx="843">
                  <c:v>42097.585416666654</c:v>
                </c:pt>
                <c:pt idx="844">
                  <c:v>42097.586111111108</c:v>
                </c:pt>
                <c:pt idx="845">
                  <c:v>42097.586805555562</c:v>
                </c:pt>
                <c:pt idx="846">
                  <c:v>42097.587500000001</c:v>
                </c:pt>
                <c:pt idx="847">
                  <c:v>42097.588194444506</c:v>
                </c:pt>
                <c:pt idx="848">
                  <c:v>42097.588888888939</c:v>
                </c:pt>
                <c:pt idx="849">
                  <c:v>42097.589583333334</c:v>
                </c:pt>
                <c:pt idx="850">
                  <c:v>42097.590277777781</c:v>
                </c:pt>
                <c:pt idx="851">
                  <c:v>42097.59097222222</c:v>
                </c:pt>
                <c:pt idx="852">
                  <c:v>42097.591666666587</c:v>
                </c:pt>
                <c:pt idx="853">
                  <c:v>42097.592361111063</c:v>
                </c:pt>
                <c:pt idx="854">
                  <c:v>42097.593055555524</c:v>
                </c:pt>
                <c:pt idx="855">
                  <c:v>42097.593749999985</c:v>
                </c:pt>
                <c:pt idx="856">
                  <c:v>42097.594444444447</c:v>
                </c:pt>
                <c:pt idx="857">
                  <c:v>42097.595138888886</c:v>
                </c:pt>
                <c:pt idx="858">
                  <c:v>42097.595833333326</c:v>
                </c:pt>
                <c:pt idx="859">
                  <c:v>42097.59652777778</c:v>
                </c:pt>
                <c:pt idx="860">
                  <c:v>42097.597222222204</c:v>
                </c:pt>
                <c:pt idx="861">
                  <c:v>42097.597916666622</c:v>
                </c:pt>
                <c:pt idx="862">
                  <c:v>42097.598611111105</c:v>
                </c:pt>
                <c:pt idx="863">
                  <c:v>42097.599305555515</c:v>
                </c:pt>
                <c:pt idx="864">
                  <c:v>42097.599999999999</c:v>
                </c:pt>
                <c:pt idx="865">
                  <c:v>42097.600694444496</c:v>
                </c:pt>
                <c:pt idx="866">
                  <c:v>42097.601388888885</c:v>
                </c:pt>
                <c:pt idx="867">
                  <c:v>42097.602083333324</c:v>
                </c:pt>
                <c:pt idx="868">
                  <c:v>42097.602777777778</c:v>
                </c:pt>
                <c:pt idx="869">
                  <c:v>42097.603472222225</c:v>
                </c:pt>
                <c:pt idx="870">
                  <c:v>42097.604166666613</c:v>
                </c:pt>
                <c:pt idx="871">
                  <c:v>42097.604861111104</c:v>
                </c:pt>
                <c:pt idx="872">
                  <c:v>42097.605555555558</c:v>
                </c:pt>
                <c:pt idx="873">
                  <c:v>42097.606250000012</c:v>
                </c:pt>
                <c:pt idx="874">
                  <c:v>42097.606944444487</c:v>
                </c:pt>
                <c:pt idx="875">
                  <c:v>42097.607638888891</c:v>
                </c:pt>
                <c:pt idx="876">
                  <c:v>42097.60833333333</c:v>
                </c:pt>
                <c:pt idx="877">
                  <c:v>42097.609027777777</c:v>
                </c:pt>
                <c:pt idx="878">
                  <c:v>42097.609722222194</c:v>
                </c:pt>
                <c:pt idx="879">
                  <c:v>42097.61041666667</c:v>
                </c:pt>
                <c:pt idx="880">
                  <c:v>42097.611111111066</c:v>
                </c:pt>
                <c:pt idx="881">
                  <c:v>42097.611805555556</c:v>
                </c:pt>
                <c:pt idx="882">
                  <c:v>42097.612500000003</c:v>
                </c:pt>
                <c:pt idx="883">
                  <c:v>42097.613194444442</c:v>
                </c:pt>
                <c:pt idx="884">
                  <c:v>42097.613888888889</c:v>
                </c:pt>
                <c:pt idx="885">
                  <c:v>42097.614583333336</c:v>
                </c:pt>
                <c:pt idx="886">
                  <c:v>42097.615277777782</c:v>
                </c:pt>
                <c:pt idx="887">
                  <c:v>42097.615972222222</c:v>
                </c:pt>
                <c:pt idx="888">
                  <c:v>42097.616666666654</c:v>
                </c:pt>
                <c:pt idx="889">
                  <c:v>42097.617361111057</c:v>
                </c:pt>
                <c:pt idx="890">
                  <c:v>42097.618055555562</c:v>
                </c:pt>
                <c:pt idx="891">
                  <c:v>42097.618750000001</c:v>
                </c:pt>
                <c:pt idx="892">
                  <c:v>42097.619444444441</c:v>
                </c:pt>
                <c:pt idx="893">
                  <c:v>42097.620138888888</c:v>
                </c:pt>
                <c:pt idx="894">
                  <c:v>42097.620833333334</c:v>
                </c:pt>
                <c:pt idx="895">
                  <c:v>42097.621527777774</c:v>
                </c:pt>
                <c:pt idx="896">
                  <c:v>42097.62222222222</c:v>
                </c:pt>
                <c:pt idx="897">
                  <c:v>42097.622916666623</c:v>
                </c:pt>
                <c:pt idx="898">
                  <c:v>42097.623611111063</c:v>
                </c:pt>
                <c:pt idx="899">
                  <c:v>42097.624305555524</c:v>
                </c:pt>
                <c:pt idx="900">
                  <c:v>42097.624999999993</c:v>
                </c:pt>
                <c:pt idx="901">
                  <c:v>42097.625694444447</c:v>
                </c:pt>
                <c:pt idx="902">
                  <c:v>42097.626388888886</c:v>
                </c:pt>
                <c:pt idx="903">
                  <c:v>42097.627083333253</c:v>
                </c:pt>
                <c:pt idx="904">
                  <c:v>42097.627777777729</c:v>
                </c:pt>
                <c:pt idx="905">
                  <c:v>42097.628472222204</c:v>
                </c:pt>
                <c:pt idx="906">
                  <c:v>42097.629166666578</c:v>
                </c:pt>
                <c:pt idx="907">
                  <c:v>42097.629861111032</c:v>
                </c:pt>
                <c:pt idx="908">
                  <c:v>42097.630555555559</c:v>
                </c:pt>
                <c:pt idx="909">
                  <c:v>42097.631249999999</c:v>
                </c:pt>
                <c:pt idx="910">
                  <c:v>42097.631944444445</c:v>
                </c:pt>
                <c:pt idx="911">
                  <c:v>42097.632638888892</c:v>
                </c:pt>
                <c:pt idx="912">
                  <c:v>42097.633333333324</c:v>
                </c:pt>
                <c:pt idx="913">
                  <c:v>42097.634027777778</c:v>
                </c:pt>
                <c:pt idx="914">
                  <c:v>42097.634722222225</c:v>
                </c:pt>
                <c:pt idx="915">
                  <c:v>42097.635416666613</c:v>
                </c:pt>
                <c:pt idx="916">
                  <c:v>42097.636111111104</c:v>
                </c:pt>
                <c:pt idx="917">
                  <c:v>42097.636805555558</c:v>
                </c:pt>
                <c:pt idx="918">
                  <c:v>42097.637499999997</c:v>
                </c:pt>
                <c:pt idx="919">
                  <c:v>42097.638194444487</c:v>
                </c:pt>
                <c:pt idx="920">
                  <c:v>42097.638888888891</c:v>
                </c:pt>
                <c:pt idx="921">
                  <c:v>42097.639583333286</c:v>
                </c:pt>
                <c:pt idx="922">
                  <c:v>42097.640277777791</c:v>
                </c:pt>
                <c:pt idx="923">
                  <c:v>42097.640972222223</c:v>
                </c:pt>
                <c:pt idx="924">
                  <c:v>42097.641666666605</c:v>
                </c:pt>
                <c:pt idx="925">
                  <c:v>42097.642361111066</c:v>
                </c:pt>
                <c:pt idx="926">
                  <c:v>42097.643055555556</c:v>
                </c:pt>
                <c:pt idx="927">
                  <c:v>42097.643749999996</c:v>
                </c:pt>
                <c:pt idx="928">
                  <c:v>42097.644444444442</c:v>
                </c:pt>
                <c:pt idx="929">
                  <c:v>42097.645138888889</c:v>
                </c:pt>
                <c:pt idx="930">
                  <c:v>42097.645833333336</c:v>
                </c:pt>
                <c:pt idx="931">
                  <c:v>42097.646527777782</c:v>
                </c:pt>
                <c:pt idx="932">
                  <c:v>42097.647222222222</c:v>
                </c:pt>
                <c:pt idx="933">
                  <c:v>42097.647916666654</c:v>
                </c:pt>
                <c:pt idx="934">
                  <c:v>42097.648611111108</c:v>
                </c:pt>
                <c:pt idx="935">
                  <c:v>42097.649305555555</c:v>
                </c:pt>
                <c:pt idx="936">
                  <c:v>42097.65</c:v>
                </c:pt>
                <c:pt idx="937">
                  <c:v>42097.650694444506</c:v>
                </c:pt>
                <c:pt idx="938">
                  <c:v>42097.651388888888</c:v>
                </c:pt>
                <c:pt idx="939">
                  <c:v>42097.652083333334</c:v>
                </c:pt>
                <c:pt idx="940">
                  <c:v>42097.652777777781</c:v>
                </c:pt>
                <c:pt idx="941">
                  <c:v>42097.65347222222</c:v>
                </c:pt>
                <c:pt idx="942">
                  <c:v>42097.654166666623</c:v>
                </c:pt>
                <c:pt idx="943">
                  <c:v>42097.654861111114</c:v>
                </c:pt>
                <c:pt idx="944">
                  <c:v>42097.655555555553</c:v>
                </c:pt>
                <c:pt idx="945">
                  <c:v>42097.656250000044</c:v>
                </c:pt>
                <c:pt idx="946">
                  <c:v>42097.656944444505</c:v>
                </c:pt>
                <c:pt idx="947">
                  <c:v>42097.657638888893</c:v>
                </c:pt>
                <c:pt idx="948">
                  <c:v>42097.658333333333</c:v>
                </c:pt>
                <c:pt idx="949">
                  <c:v>42097.65902777778</c:v>
                </c:pt>
                <c:pt idx="950">
                  <c:v>42097.659722222204</c:v>
                </c:pt>
                <c:pt idx="951">
                  <c:v>42097.660416666622</c:v>
                </c:pt>
                <c:pt idx="952">
                  <c:v>42097.661111111032</c:v>
                </c:pt>
                <c:pt idx="953">
                  <c:v>42097.661805555515</c:v>
                </c:pt>
                <c:pt idx="954">
                  <c:v>42097.662499999999</c:v>
                </c:pt>
                <c:pt idx="955">
                  <c:v>42097.663194444445</c:v>
                </c:pt>
                <c:pt idx="956">
                  <c:v>42097.663888888885</c:v>
                </c:pt>
                <c:pt idx="957">
                  <c:v>42097.664583333324</c:v>
                </c:pt>
                <c:pt idx="958">
                  <c:v>42097.665277777778</c:v>
                </c:pt>
                <c:pt idx="959">
                  <c:v>42097.665972222225</c:v>
                </c:pt>
                <c:pt idx="960">
                  <c:v>42097.666666666613</c:v>
                </c:pt>
                <c:pt idx="961">
                  <c:v>42097.667361111024</c:v>
                </c:pt>
                <c:pt idx="962">
                  <c:v>42097.668055555558</c:v>
                </c:pt>
                <c:pt idx="963">
                  <c:v>42097.668749999997</c:v>
                </c:pt>
                <c:pt idx="964">
                  <c:v>42097.669444444444</c:v>
                </c:pt>
                <c:pt idx="965">
                  <c:v>42097.670138888891</c:v>
                </c:pt>
                <c:pt idx="966">
                  <c:v>42097.67083333333</c:v>
                </c:pt>
                <c:pt idx="967">
                  <c:v>42097.671527777777</c:v>
                </c:pt>
                <c:pt idx="968">
                  <c:v>42097.672222222223</c:v>
                </c:pt>
                <c:pt idx="969">
                  <c:v>42097.67291666667</c:v>
                </c:pt>
                <c:pt idx="970">
                  <c:v>42097.673611111066</c:v>
                </c:pt>
                <c:pt idx="971">
                  <c:v>42097.674305555556</c:v>
                </c:pt>
                <c:pt idx="972">
                  <c:v>42097.675000000003</c:v>
                </c:pt>
                <c:pt idx="973">
                  <c:v>42097.675694444442</c:v>
                </c:pt>
                <c:pt idx="974">
                  <c:v>42097.676388888889</c:v>
                </c:pt>
                <c:pt idx="975">
                  <c:v>42097.677083333285</c:v>
                </c:pt>
                <c:pt idx="976">
                  <c:v>42097.677777777775</c:v>
                </c:pt>
                <c:pt idx="977">
                  <c:v>42097.678472222222</c:v>
                </c:pt>
                <c:pt idx="978">
                  <c:v>42097.679166666589</c:v>
                </c:pt>
                <c:pt idx="979">
                  <c:v>42097.679861111057</c:v>
                </c:pt>
                <c:pt idx="980">
                  <c:v>42097.680555555562</c:v>
                </c:pt>
                <c:pt idx="981">
                  <c:v>42097.681250000001</c:v>
                </c:pt>
                <c:pt idx="982">
                  <c:v>42097.681944444441</c:v>
                </c:pt>
                <c:pt idx="983">
                  <c:v>42097.682638888939</c:v>
                </c:pt>
                <c:pt idx="984">
                  <c:v>42097.683333333334</c:v>
                </c:pt>
                <c:pt idx="985">
                  <c:v>42097.684027777781</c:v>
                </c:pt>
                <c:pt idx="986">
                  <c:v>42097.68472222222</c:v>
                </c:pt>
                <c:pt idx="987">
                  <c:v>42097.685416666623</c:v>
                </c:pt>
                <c:pt idx="988">
                  <c:v>42097.686111111114</c:v>
                </c:pt>
                <c:pt idx="989">
                  <c:v>42097.686805555553</c:v>
                </c:pt>
                <c:pt idx="990">
                  <c:v>42097.6875</c:v>
                </c:pt>
                <c:pt idx="991">
                  <c:v>42097.688194444505</c:v>
                </c:pt>
                <c:pt idx="992">
                  <c:v>42097.688888888893</c:v>
                </c:pt>
                <c:pt idx="993">
                  <c:v>42097.689583333326</c:v>
                </c:pt>
                <c:pt idx="994">
                  <c:v>42097.69027777778</c:v>
                </c:pt>
                <c:pt idx="995">
                  <c:v>42097.690972222204</c:v>
                </c:pt>
                <c:pt idx="996">
                  <c:v>42097.691666666578</c:v>
                </c:pt>
                <c:pt idx="997">
                  <c:v>42097.692361111032</c:v>
                </c:pt>
                <c:pt idx="998">
                  <c:v>42097.693055555515</c:v>
                </c:pt>
                <c:pt idx="999">
                  <c:v>42097.693749999984</c:v>
                </c:pt>
                <c:pt idx="1000">
                  <c:v>42097.694444444445</c:v>
                </c:pt>
                <c:pt idx="1001">
                  <c:v>42097.695138888885</c:v>
                </c:pt>
                <c:pt idx="1002">
                  <c:v>42097.695833333324</c:v>
                </c:pt>
                <c:pt idx="1003">
                  <c:v>42097.696527777778</c:v>
                </c:pt>
                <c:pt idx="1004">
                  <c:v>42097.697222222225</c:v>
                </c:pt>
                <c:pt idx="1005">
                  <c:v>42097.697916666613</c:v>
                </c:pt>
                <c:pt idx="1006">
                  <c:v>42097.698611111104</c:v>
                </c:pt>
                <c:pt idx="1007">
                  <c:v>42097.699305555507</c:v>
                </c:pt>
                <c:pt idx="1008">
                  <c:v>42097.7</c:v>
                </c:pt>
                <c:pt idx="1009">
                  <c:v>42097.700694444487</c:v>
                </c:pt>
                <c:pt idx="1010">
                  <c:v>42097.701388888876</c:v>
                </c:pt>
                <c:pt idx="1011">
                  <c:v>42097.702083333286</c:v>
                </c:pt>
                <c:pt idx="1012">
                  <c:v>42097.702777777777</c:v>
                </c:pt>
                <c:pt idx="1013">
                  <c:v>42097.703472222194</c:v>
                </c:pt>
                <c:pt idx="1014">
                  <c:v>42097.704166666605</c:v>
                </c:pt>
                <c:pt idx="1015">
                  <c:v>42097.704861111066</c:v>
                </c:pt>
                <c:pt idx="1016">
                  <c:v>42097.705555555556</c:v>
                </c:pt>
                <c:pt idx="1017">
                  <c:v>42097.706250000003</c:v>
                </c:pt>
                <c:pt idx="1018">
                  <c:v>42097.706944444442</c:v>
                </c:pt>
                <c:pt idx="1019">
                  <c:v>42097.707638888889</c:v>
                </c:pt>
                <c:pt idx="1020">
                  <c:v>42097.708333333336</c:v>
                </c:pt>
                <c:pt idx="1021">
                  <c:v>42097.709027777775</c:v>
                </c:pt>
                <c:pt idx="1022">
                  <c:v>42097.709722222186</c:v>
                </c:pt>
                <c:pt idx="1023">
                  <c:v>42097.710416666654</c:v>
                </c:pt>
                <c:pt idx="1024">
                  <c:v>42097.711111111057</c:v>
                </c:pt>
                <c:pt idx="1025">
                  <c:v>42097.711805555555</c:v>
                </c:pt>
                <c:pt idx="1026">
                  <c:v>42097.712500000001</c:v>
                </c:pt>
                <c:pt idx="1027">
                  <c:v>42097.713194444441</c:v>
                </c:pt>
                <c:pt idx="1028">
                  <c:v>42097.713888888888</c:v>
                </c:pt>
                <c:pt idx="1029">
                  <c:v>42097.714583333334</c:v>
                </c:pt>
                <c:pt idx="1030">
                  <c:v>42097.715277777781</c:v>
                </c:pt>
                <c:pt idx="1031">
                  <c:v>42097.71597222222</c:v>
                </c:pt>
                <c:pt idx="1032">
                  <c:v>42097.716666666623</c:v>
                </c:pt>
                <c:pt idx="1033">
                  <c:v>42097.717361111063</c:v>
                </c:pt>
                <c:pt idx="1034">
                  <c:v>42097.718055555553</c:v>
                </c:pt>
                <c:pt idx="1035">
                  <c:v>42097.71875</c:v>
                </c:pt>
                <c:pt idx="1036">
                  <c:v>42097.719444444447</c:v>
                </c:pt>
                <c:pt idx="1037">
                  <c:v>42097.720138888886</c:v>
                </c:pt>
                <c:pt idx="1038">
                  <c:v>42097.720833333326</c:v>
                </c:pt>
                <c:pt idx="1039">
                  <c:v>42097.721527777729</c:v>
                </c:pt>
                <c:pt idx="1040">
                  <c:v>42097.722222222204</c:v>
                </c:pt>
                <c:pt idx="1041">
                  <c:v>42097.722916666622</c:v>
                </c:pt>
                <c:pt idx="1042">
                  <c:v>42097.723611111032</c:v>
                </c:pt>
                <c:pt idx="1043">
                  <c:v>42097.724305555515</c:v>
                </c:pt>
                <c:pt idx="1044">
                  <c:v>42097.724999999999</c:v>
                </c:pt>
                <c:pt idx="1045">
                  <c:v>42097.725694444445</c:v>
                </c:pt>
                <c:pt idx="1046">
                  <c:v>42097.726388888885</c:v>
                </c:pt>
                <c:pt idx="1047">
                  <c:v>42097.727083333244</c:v>
                </c:pt>
                <c:pt idx="1048">
                  <c:v>42097.727777777727</c:v>
                </c:pt>
                <c:pt idx="1049">
                  <c:v>42097.728472222225</c:v>
                </c:pt>
                <c:pt idx="1050">
                  <c:v>42097.729166666577</c:v>
                </c:pt>
                <c:pt idx="1051">
                  <c:v>42097.729861111024</c:v>
                </c:pt>
                <c:pt idx="1052">
                  <c:v>42097.730555555558</c:v>
                </c:pt>
                <c:pt idx="1053">
                  <c:v>42097.731249999997</c:v>
                </c:pt>
                <c:pt idx="1054">
                  <c:v>42097.731944444444</c:v>
                </c:pt>
                <c:pt idx="1055">
                  <c:v>42097.732638888891</c:v>
                </c:pt>
                <c:pt idx="1056">
                  <c:v>42097.733333333286</c:v>
                </c:pt>
                <c:pt idx="1057">
                  <c:v>42097.734027777777</c:v>
                </c:pt>
                <c:pt idx="1058">
                  <c:v>42097.734722222194</c:v>
                </c:pt>
                <c:pt idx="1059">
                  <c:v>42097.735416666605</c:v>
                </c:pt>
                <c:pt idx="1060">
                  <c:v>42097.736111111066</c:v>
                </c:pt>
                <c:pt idx="1061">
                  <c:v>42097.736805555556</c:v>
                </c:pt>
                <c:pt idx="1062">
                  <c:v>42097.737499999996</c:v>
                </c:pt>
                <c:pt idx="1063">
                  <c:v>42097.738194444442</c:v>
                </c:pt>
                <c:pt idx="1064">
                  <c:v>42097.738888888889</c:v>
                </c:pt>
                <c:pt idx="1065">
                  <c:v>42097.739583333285</c:v>
                </c:pt>
                <c:pt idx="1066">
                  <c:v>42097.740277777782</c:v>
                </c:pt>
                <c:pt idx="1067">
                  <c:v>42097.740972222222</c:v>
                </c:pt>
                <c:pt idx="1068">
                  <c:v>42097.741666666589</c:v>
                </c:pt>
                <c:pt idx="1069">
                  <c:v>42097.742361111057</c:v>
                </c:pt>
                <c:pt idx="1070">
                  <c:v>42097.743055555555</c:v>
                </c:pt>
                <c:pt idx="1071">
                  <c:v>42097.743749999994</c:v>
                </c:pt>
                <c:pt idx="1072">
                  <c:v>42097.744444444441</c:v>
                </c:pt>
                <c:pt idx="1073">
                  <c:v>42097.745138888888</c:v>
                </c:pt>
                <c:pt idx="1074">
                  <c:v>42097.745833333334</c:v>
                </c:pt>
                <c:pt idx="1075">
                  <c:v>42097.746527777781</c:v>
                </c:pt>
                <c:pt idx="1076">
                  <c:v>42097.74722222222</c:v>
                </c:pt>
                <c:pt idx="1077">
                  <c:v>42097.747916666623</c:v>
                </c:pt>
                <c:pt idx="1078">
                  <c:v>42097.748611111114</c:v>
                </c:pt>
                <c:pt idx="1079">
                  <c:v>42097.749305555524</c:v>
                </c:pt>
                <c:pt idx="1080">
                  <c:v>42097.75</c:v>
                </c:pt>
                <c:pt idx="1081">
                  <c:v>42097.750694444505</c:v>
                </c:pt>
                <c:pt idx="1082">
                  <c:v>42097.751388888886</c:v>
                </c:pt>
                <c:pt idx="1083">
                  <c:v>42097.752083333326</c:v>
                </c:pt>
                <c:pt idx="1084">
                  <c:v>42097.75277777778</c:v>
                </c:pt>
                <c:pt idx="1085">
                  <c:v>42097.753472222204</c:v>
                </c:pt>
                <c:pt idx="1086">
                  <c:v>42097.754166666622</c:v>
                </c:pt>
                <c:pt idx="1087">
                  <c:v>42097.754861111105</c:v>
                </c:pt>
                <c:pt idx="1088">
                  <c:v>42097.755555555559</c:v>
                </c:pt>
                <c:pt idx="1089">
                  <c:v>42097.756250000013</c:v>
                </c:pt>
                <c:pt idx="1090">
                  <c:v>42097.756944444496</c:v>
                </c:pt>
                <c:pt idx="1091">
                  <c:v>42097.757638888892</c:v>
                </c:pt>
                <c:pt idx="1092">
                  <c:v>42097.758333333331</c:v>
                </c:pt>
                <c:pt idx="1093">
                  <c:v>42097.759027777778</c:v>
                </c:pt>
                <c:pt idx="1094">
                  <c:v>42097.759722222225</c:v>
                </c:pt>
                <c:pt idx="1095">
                  <c:v>42097.760416666613</c:v>
                </c:pt>
                <c:pt idx="1096">
                  <c:v>42097.761111111024</c:v>
                </c:pt>
                <c:pt idx="1097">
                  <c:v>42097.761805555507</c:v>
                </c:pt>
                <c:pt idx="1098">
                  <c:v>42097.762499999997</c:v>
                </c:pt>
                <c:pt idx="1099">
                  <c:v>42097.763194444444</c:v>
                </c:pt>
                <c:pt idx="1100">
                  <c:v>42097.763888888876</c:v>
                </c:pt>
                <c:pt idx="1101">
                  <c:v>42097.764583333286</c:v>
                </c:pt>
                <c:pt idx="1102">
                  <c:v>42097.765277777777</c:v>
                </c:pt>
                <c:pt idx="1103">
                  <c:v>42097.765972222194</c:v>
                </c:pt>
                <c:pt idx="1104">
                  <c:v>42097.766666666605</c:v>
                </c:pt>
                <c:pt idx="1105">
                  <c:v>42097.767361111022</c:v>
                </c:pt>
                <c:pt idx="1106">
                  <c:v>42097.768055555556</c:v>
                </c:pt>
                <c:pt idx="1107">
                  <c:v>42097.768749999996</c:v>
                </c:pt>
                <c:pt idx="1108">
                  <c:v>42097.769444444435</c:v>
                </c:pt>
                <c:pt idx="1109">
                  <c:v>42097.770138888889</c:v>
                </c:pt>
                <c:pt idx="1110">
                  <c:v>42097.770833333336</c:v>
                </c:pt>
                <c:pt idx="1111">
                  <c:v>42097.771527777775</c:v>
                </c:pt>
                <c:pt idx="1112">
                  <c:v>42097.772222222222</c:v>
                </c:pt>
                <c:pt idx="1113">
                  <c:v>42097.772916666654</c:v>
                </c:pt>
                <c:pt idx="1114">
                  <c:v>42097.773611111057</c:v>
                </c:pt>
                <c:pt idx="1115">
                  <c:v>42097.774305555555</c:v>
                </c:pt>
                <c:pt idx="1116">
                  <c:v>42097.775000000001</c:v>
                </c:pt>
                <c:pt idx="1117">
                  <c:v>42097.775694444441</c:v>
                </c:pt>
                <c:pt idx="1118">
                  <c:v>42097.776388888888</c:v>
                </c:pt>
                <c:pt idx="1119">
                  <c:v>42097.777083333269</c:v>
                </c:pt>
                <c:pt idx="1120">
                  <c:v>42097.777777777774</c:v>
                </c:pt>
                <c:pt idx="1121">
                  <c:v>42097.77847222222</c:v>
                </c:pt>
                <c:pt idx="1122">
                  <c:v>42097.779166666587</c:v>
                </c:pt>
                <c:pt idx="1123">
                  <c:v>42097.779861111063</c:v>
                </c:pt>
                <c:pt idx="1124">
                  <c:v>42097.780555555553</c:v>
                </c:pt>
                <c:pt idx="1125">
                  <c:v>42097.78125</c:v>
                </c:pt>
                <c:pt idx="1126">
                  <c:v>42097.781944444447</c:v>
                </c:pt>
                <c:pt idx="1127">
                  <c:v>42097.782638888893</c:v>
                </c:pt>
                <c:pt idx="1128">
                  <c:v>42097.783333333326</c:v>
                </c:pt>
                <c:pt idx="1129">
                  <c:v>42097.78402777778</c:v>
                </c:pt>
                <c:pt idx="1130">
                  <c:v>42097.784722222204</c:v>
                </c:pt>
                <c:pt idx="1131">
                  <c:v>42097.785416666622</c:v>
                </c:pt>
                <c:pt idx="1132">
                  <c:v>42097.786111111105</c:v>
                </c:pt>
                <c:pt idx="1133">
                  <c:v>42097.786805555559</c:v>
                </c:pt>
                <c:pt idx="1134">
                  <c:v>42097.787499999999</c:v>
                </c:pt>
                <c:pt idx="1135">
                  <c:v>42097.788194444496</c:v>
                </c:pt>
                <c:pt idx="1136">
                  <c:v>42097.788888888892</c:v>
                </c:pt>
                <c:pt idx="1137">
                  <c:v>42097.789583333324</c:v>
                </c:pt>
                <c:pt idx="1138">
                  <c:v>42097.790277777778</c:v>
                </c:pt>
                <c:pt idx="1139">
                  <c:v>42097.790972222225</c:v>
                </c:pt>
                <c:pt idx="1140">
                  <c:v>42097.791666666577</c:v>
                </c:pt>
                <c:pt idx="1141">
                  <c:v>42097.792361111024</c:v>
                </c:pt>
                <c:pt idx="1142">
                  <c:v>42097.793055555507</c:v>
                </c:pt>
                <c:pt idx="1143">
                  <c:v>42097.793749999975</c:v>
                </c:pt>
                <c:pt idx="1144">
                  <c:v>42097.794444444444</c:v>
                </c:pt>
                <c:pt idx="1145">
                  <c:v>42097.795138888876</c:v>
                </c:pt>
                <c:pt idx="1146">
                  <c:v>42097.795833333286</c:v>
                </c:pt>
                <c:pt idx="1147">
                  <c:v>42097.796527777777</c:v>
                </c:pt>
                <c:pt idx="1148">
                  <c:v>42097.797222222194</c:v>
                </c:pt>
                <c:pt idx="1149">
                  <c:v>42097.797916666605</c:v>
                </c:pt>
                <c:pt idx="1150">
                  <c:v>42097.798611111066</c:v>
                </c:pt>
                <c:pt idx="1151">
                  <c:v>42097.799305555498</c:v>
                </c:pt>
                <c:pt idx="1152">
                  <c:v>42097.8</c:v>
                </c:pt>
                <c:pt idx="1153">
                  <c:v>42097.800694444515</c:v>
                </c:pt>
                <c:pt idx="1154">
                  <c:v>42097.801388888889</c:v>
                </c:pt>
                <c:pt idx="1155">
                  <c:v>42097.802083333336</c:v>
                </c:pt>
                <c:pt idx="1156">
                  <c:v>42097.802777777782</c:v>
                </c:pt>
                <c:pt idx="1157">
                  <c:v>42097.803472222222</c:v>
                </c:pt>
                <c:pt idx="1158">
                  <c:v>42097.804166666654</c:v>
                </c:pt>
                <c:pt idx="1159">
                  <c:v>42097.804861111108</c:v>
                </c:pt>
                <c:pt idx="1160">
                  <c:v>42097.805555555562</c:v>
                </c:pt>
                <c:pt idx="1161">
                  <c:v>42097.806250000045</c:v>
                </c:pt>
                <c:pt idx="1162">
                  <c:v>42097.806944444506</c:v>
                </c:pt>
                <c:pt idx="1163">
                  <c:v>42097.807638888939</c:v>
                </c:pt>
                <c:pt idx="1164">
                  <c:v>42097.808333333342</c:v>
                </c:pt>
                <c:pt idx="1165">
                  <c:v>42097.809027777781</c:v>
                </c:pt>
                <c:pt idx="1166">
                  <c:v>42097.80972222222</c:v>
                </c:pt>
                <c:pt idx="1167">
                  <c:v>42097.810416666667</c:v>
                </c:pt>
                <c:pt idx="1168">
                  <c:v>42097.811111111114</c:v>
                </c:pt>
                <c:pt idx="1169">
                  <c:v>42097.811805555553</c:v>
                </c:pt>
                <c:pt idx="1170">
                  <c:v>42097.812500000044</c:v>
                </c:pt>
                <c:pt idx="1171">
                  <c:v>42097.813194444505</c:v>
                </c:pt>
                <c:pt idx="1172">
                  <c:v>42097.813888888893</c:v>
                </c:pt>
                <c:pt idx="1173">
                  <c:v>42097.814583333333</c:v>
                </c:pt>
                <c:pt idx="1174">
                  <c:v>42097.815277777823</c:v>
                </c:pt>
                <c:pt idx="1175">
                  <c:v>42097.815972222219</c:v>
                </c:pt>
                <c:pt idx="1176">
                  <c:v>42097.816666666666</c:v>
                </c:pt>
                <c:pt idx="1177">
                  <c:v>42097.817361111105</c:v>
                </c:pt>
                <c:pt idx="1178">
                  <c:v>42097.818055555603</c:v>
                </c:pt>
                <c:pt idx="1179">
                  <c:v>42097.818750000013</c:v>
                </c:pt>
                <c:pt idx="1180">
                  <c:v>42097.819444444496</c:v>
                </c:pt>
                <c:pt idx="1181">
                  <c:v>42097.820138888892</c:v>
                </c:pt>
                <c:pt idx="1182">
                  <c:v>42097.820833333331</c:v>
                </c:pt>
                <c:pt idx="1183">
                  <c:v>42097.821527777778</c:v>
                </c:pt>
                <c:pt idx="1184">
                  <c:v>42097.822222222232</c:v>
                </c:pt>
                <c:pt idx="1185">
                  <c:v>42097.822916666664</c:v>
                </c:pt>
                <c:pt idx="1186">
                  <c:v>42097.823611111104</c:v>
                </c:pt>
                <c:pt idx="1187">
                  <c:v>42097.824305555558</c:v>
                </c:pt>
                <c:pt idx="1188">
                  <c:v>42097.825000000004</c:v>
                </c:pt>
                <c:pt idx="1189">
                  <c:v>42097.825694444487</c:v>
                </c:pt>
                <c:pt idx="1190">
                  <c:v>42097.826388888891</c:v>
                </c:pt>
                <c:pt idx="1191">
                  <c:v>42097.827083333286</c:v>
                </c:pt>
                <c:pt idx="1192">
                  <c:v>42097.827777777777</c:v>
                </c:pt>
                <c:pt idx="1193">
                  <c:v>42097.828472222223</c:v>
                </c:pt>
                <c:pt idx="1194">
                  <c:v>42097.829166666605</c:v>
                </c:pt>
                <c:pt idx="1195">
                  <c:v>42097.829861111066</c:v>
                </c:pt>
                <c:pt idx="1196">
                  <c:v>42097.830555555563</c:v>
                </c:pt>
                <c:pt idx="1197">
                  <c:v>42097.831250000003</c:v>
                </c:pt>
                <c:pt idx="1198">
                  <c:v>42097.831944444442</c:v>
                </c:pt>
                <c:pt idx="1199">
                  <c:v>42097.832638888947</c:v>
                </c:pt>
                <c:pt idx="1200">
                  <c:v>42097.833333333336</c:v>
                </c:pt>
                <c:pt idx="1201">
                  <c:v>42097.834027777782</c:v>
                </c:pt>
                <c:pt idx="1202">
                  <c:v>42097.834722222222</c:v>
                </c:pt>
                <c:pt idx="1203">
                  <c:v>42097.835416666654</c:v>
                </c:pt>
                <c:pt idx="1204">
                  <c:v>42097.836111111108</c:v>
                </c:pt>
                <c:pt idx="1205">
                  <c:v>42097.836805555562</c:v>
                </c:pt>
                <c:pt idx="1206">
                  <c:v>42097.837500000001</c:v>
                </c:pt>
                <c:pt idx="1207">
                  <c:v>42097.838194444506</c:v>
                </c:pt>
                <c:pt idx="1208">
                  <c:v>42097.838888888939</c:v>
                </c:pt>
                <c:pt idx="1209">
                  <c:v>42097.839583333334</c:v>
                </c:pt>
                <c:pt idx="1210">
                  <c:v>42097.840277777825</c:v>
                </c:pt>
                <c:pt idx="1211">
                  <c:v>42097.840972222242</c:v>
                </c:pt>
                <c:pt idx="1212">
                  <c:v>42097.841666666623</c:v>
                </c:pt>
                <c:pt idx="1213">
                  <c:v>42097.842361111114</c:v>
                </c:pt>
                <c:pt idx="1214">
                  <c:v>42097.843055555553</c:v>
                </c:pt>
                <c:pt idx="1215">
                  <c:v>42097.84375</c:v>
                </c:pt>
                <c:pt idx="1216">
                  <c:v>42097.844444444505</c:v>
                </c:pt>
                <c:pt idx="1217">
                  <c:v>42097.845138888893</c:v>
                </c:pt>
                <c:pt idx="1218">
                  <c:v>42097.845833333333</c:v>
                </c:pt>
                <c:pt idx="1219">
                  <c:v>42097.846527777823</c:v>
                </c:pt>
                <c:pt idx="1220">
                  <c:v>42097.847222222219</c:v>
                </c:pt>
                <c:pt idx="1221">
                  <c:v>42097.847916666666</c:v>
                </c:pt>
                <c:pt idx="1222">
                  <c:v>42097.848611111112</c:v>
                </c:pt>
                <c:pt idx="1223">
                  <c:v>42097.849305555559</c:v>
                </c:pt>
                <c:pt idx="1224">
                  <c:v>42097.850000000013</c:v>
                </c:pt>
                <c:pt idx="1225">
                  <c:v>42097.850694444547</c:v>
                </c:pt>
                <c:pt idx="1226">
                  <c:v>42097.851388888892</c:v>
                </c:pt>
                <c:pt idx="1227">
                  <c:v>42097.852083333331</c:v>
                </c:pt>
                <c:pt idx="1228">
                  <c:v>42097.852777777793</c:v>
                </c:pt>
                <c:pt idx="1229">
                  <c:v>42097.853472222232</c:v>
                </c:pt>
                <c:pt idx="1230">
                  <c:v>42097.854166666664</c:v>
                </c:pt>
                <c:pt idx="1231">
                  <c:v>42097.854861111111</c:v>
                </c:pt>
                <c:pt idx="1232">
                  <c:v>42097.855555555601</c:v>
                </c:pt>
                <c:pt idx="1233">
                  <c:v>42097.856250000055</c:v>
                </c:pt>
                <c:pt idx="1234">
                  <c:v>42097.856944444531</c:v>
                </c:pt>
                <c:pt idx="1235">
                  <c:v>42097.857638888956</c:v>
                </c:pt>
                <c:pt idx="1236">
                  <c:v>42097.858333333374</c:v>
                </c:pt>
                <c:pt idx="1237">
                  <c:v>42097.859027777791</c:v>
                </c:pt>
                <c:pt idx="1238">
                  <c:v>42097.859722222223</c:v>
                </c:pt>
                <c:pt idx="1239">
                  <c:v>42097.86041666667</c:v>
                </c:pt>
                <c:pt idx="1240">
                  <c:v>42097.861111111066</c:v>
                </c:pt>
                <c:pt idx="1241">
                  <c:v>42097.861805555556</c:v>
                </c:pt>
                <c:pt idx="1242">
                  <c:v>42097.862500000003</c:v>
                </c:pt>
                <c:pt idx="1243">
                  <c:v>42097.863194444442</c:v>
                </c:pt>
                <c:pt idx="1244">
                  <c:v>42097.863888888889</c:v>
                </c:pt>
                <c:pt idx="1245">
                  <c:v>42097.864583333336</c:v>
                </c:pt>
                <c:pt idx="1246">
                  <c:v>42097.865277777782</c:v>
                </c:pt>
                <c:pt idx="1247">
                  <c:v>42097.865972222222</c:v>
                </c:pt>
                <c:pt idx="1248">
                  <c:v>42097.866666666654</c:v>
                </c:pt>
                <c:pt idx="1249">
                  <c:v>42097.867361111057</c:v>
                </c:pt>
                <c:pt idx="1250">
                  <c:v>42097.868055555562</c:v>
                </c:pt>
                <c:pt idx="1251">
                  <c:v>42097.868750000001</c:v>
                </c:pt>
                <c:pt idx="1252">
                  <c:v>42097.869444444441</c:v>
                </c:pt>
                <c:pt idx="1253">
                  <c:v>42097.870138888939</c:v>
                </c:pt>
                <c:pt idx="1254">
                  <c:v>42097.870833333342</c:v>
                </c:pt>
                <c:pt idx="1255">
                  <c:v>42097.871527777781</c:v>
                </c:pt>
                <c:pt idx="1256">
                  <c:v>42097.872222222242</c:v>
                </c:pt>
                <c:pt idx="1257">
                  <c:v>42097.872916666667</c:v>
                </c:pt>
                <c:pt idx="1258">
                  <c:v>42097.873611111114</c:v>
                </c:pt>
                <c:pt idx="1259">
                  <c:v>42097.874305555553</c:v>
                </c:pt>
                <c:pt idx="1260">
                  <c:v>42097.875</c:v>
                </c:pt>
                <c:pt idx="1261">
                  <c:v>42097.875694444505</c:v>
                </c:pt>
                <c:pt idx="1262">
                  <c:v>42097.876388888893</c:v>
                </c:pt>
                <c:pt idx="1263">
                  <c:v>42097.877083333326</c:v>
                </c:pt>
                <c:pt idx="1264">
                  <c:v>42097.87777777778</c:v>
                </c:pt>
                <c:pt idx="1265">
                  <c:v>42097.878472222219</c:v>
                </c:pt>
                <c:pt idx="1266">
                  <c:v>42097.879166666622</c:v>
                </c:pt>
                <c:pt idx="1267">
                  <c:v>42097.879861111105</c:v>
                </c:pt>
                <c:pt idx="1268">
                  <c:v>42097.880555555603</c:v>
                </c:pt>
                <c:pt idx="1269">
                  <c:v>42097.881250000013</c:v>
                </c:pt>
                <c:pt idx="1270">
                  <c:v>42097.881944444496</c:v>
                </c:pt>
                <c:pt idx="1271">
                  <c:v>42097.882638888965</c:v>
                </c:pt>
                <c:pt idx="1272">
                  <c:v>42097.883333333331</c:v>
                </c:pt>
                <c:pt idx="1273">
                  <c:v>42097.884027777793</c:v>
                </c:pt>
                <c:pt idx="1274">
                  <c:v>42097.884722222232</c:v>
                </c:pt>
                <c:pt idx="1275">
                  <c:v>42097.885416666664</c:v>
                </c:pt>
                <c:pt idx="1276">
                  <c:v>42097.886111111111</c:v>
                </c:pt>
                <c:pt idx="1277">
                  <c:v>42097.886805555601</c:v>
                </c:pt>
                <c:pt idx="1278">
                  <c:v>42097.887500000012</c:v>
                </c:pt>
                <c:pt idx="1279">
                  <c:v>42097.888194444531</c:v>
                </c:pt>
                <c:pt idx="1280">
                  <c:v>42097.888888888956</c:v>
                </c:pt>
                <c:pt idx="1281">
                  <c:v>42097.88958333333</c:v>
                </c:pt>
                <c:pt idx="1282">
                  <c:v>42097.890277777791</c:v>
                </c:pt>
                <c:pt idx="1283">
                  <c:v>42097.890972222223</c:v>
                </c:pt>
                <c:pt idx="1284">
                  <c:v>42097.891666666605</c:v>
                </c:pt>
                <c:pt idx="1285">
                  <c:v>42097.892361111066</c:v>
                </c:pt>
                <c:pt idx="1286">
                  <c:v>42097.893055555556</c:v>
                </c:pt>
                <c:pt idx="1287">
                  <c:v>42097.893749999996</c:v>
                </c:pt>
                <c:pt idx="1288">
                  <c:v>42097.894444444442</c:v>
                </c:pt>
                <c:pt idx="1289">
                  <c:v>42097.895138888889</c:v>
                </c:pt>
                <c:pt idx="1290">
                  <c:v>42097.895833333336</c:v>
                </c:pt>
                <c:pt idx="1291">
                  <c:v>42097.896527777782</c:v>
                </c:pt>
                <c:pt idx="1292">
                  <c:v>42097.897222222222</c:v>
                </c:pt>
                <c:pt idx="1293">
                  <c:v>42097.897916666654</c:v>
                </c:pt>
                <c:pt idx="1294">
                  <c:v>42097.898611111108</c:v>
                </c:pt>
                <c:pt idx="1295">
                  <c:v>42097.899305555555</c:v>
                </c:pt>
                <c:pt idx="1296">
                  <c:v>42097.9</c:v>
                </c:pt>
                <c:pt idx="1297">
                  <c:v>42097.900694444506</c:v>
                </c:pt>
                <c:pt idx="1298">
                  <c:v>42097.901388888888</c:v>
                </c:pt>
                <c:pt idx="1299">
                  <c:v>42097.902083333334</c:v>
                </c:pt>
                <c:pt idx="1300">
                  <c:v>42097.902777777781</c:v>
                </c:pt>
                <c:pt idx="1301">
                  <c:v>42097.90347222222</c:v>
                </c:pt>
                <c:pt idx="1302">
                  <c:v>42097.904166666623</c:v>
                </c:pt>
                <c:pt idx="1303">
                  <c:v>42097.904861111114</c:v>
                </c:pt>
                <c:pt idx="1304">
                  <c:v>42097.905555555553</c:v>
                </c:pt>
                <c:pt idx="1305">
                  <c:v>42097.906250000044</c:v>
                </c:pt>
                <c:pt idx="1306">
                  <c:v>42097.906944444505</c:v>
                </c:pt>
                <c:pt idx="1307">
                  <c:v>42097.907638888893</c:v>
                </c:pt>
                <c:pt idx="1308">
                  <c:v>42097.908333333333</c:v>
                </c:pt>
                <c:pt idx="1309">
                  <c:v>42097.90902777778</c:v>
                </c:pt>
                <c:pt idx="1310">
                  <c:v>42097.909722222204</c:v>
                </c:pt>
                <c:pt idx="1311">
                  <c:v>42097.910416666666</c:v>
                </c:pt>
                <c:pt idx="1312">
                  <c:v>42097.911111111105</c:v>
                </c:pt>
                <c:pt idx="1313">
                  <c:v>42097.911805555559</c:v>
                </c:pt>
                <c:pt idx="1314">
                  <c:v>42097.912500000013</c:v>
                </c:pt>
                <c:pt idx="1315">
                  <c:v>42097.913194444496</c:v>
                </c:pt>
                <c:pt idx="1316">
                  <c:v>42097.913888888892</c:v>
                </c:pt>
                <c:pt idx="1317">
                  <c:v>42097.914583333331</c:v>
                </c:pt>
                <c:pt idx="1318">
                  <c:v>42097.915277777793</c:v>
                </c:pt>
                <c:pt idx="1319">
                  <c:v>42097.915972222232</c:v>
                </c:pt>
                <c:pt idx="1320">
                  <c:v>42097.916666666664</c:v>
                </c:pt>
                <c:pt idx="1321">
                  <c:v>42097.917361111104</c:v>
                </c:pt>
                <c:pt idx="1322">
                  <c:v>42097.918055555601</c:v>
                </c:pt>
                <c:pt idx="1323">
                  <c:v>42097.918750000012</c:v>
                </c:pt>
                <c:pt idx="1324">
                  <c:v>42097.919444444487</c:v>
                </c:pt>
                <c:pt idx="1325">
                  <c:v>42097.920138888891</c:v>
                </c:pt>
                <c:pt idx="1326">
                  <c:v>42097.92083333333</c:v>
                </c:pt>
                <c:pt idx="1327">
                  <c:v>42097.921527777777</c:v>
                </c:pt>
                <c:pt idx="1328">
                  <c:v>42097.922222222223</c:v>
                </c:pt>
                <c:pt idx="1329">
                  <c:v>42097.92291666667</c:v>
                </c:pt>
                <c:pt idx="1330">
                  <c:v>42097.923611111066</c:v>
                </c:pt>
                <c:pt idx="1331">
                  <c:v>42097.924305555556</c:v>
                </c:pt>
                <c:pt idx="1332">
                  <c:v>42097.925000000003</c:v>
                </c:pt>
                <c:pt idx="1333">
                  <c:v>42097.925694444442</c:v>
                </c:pt>
                <c:pt idx="1334">
                  <c:v>42097.926388888889</c:v>
                </c:pt>
                <c:pt idx="1335">
                  <c:v>42097.927083333285</c:v>
                </c:pt>
                <c:pt idx="1336">
                  <c:v>42097.927777777775</c:v>
                </c:pt>
                <c:pt idx="1337">
                  <c:v>42097.928472222222</c:v>
                </c:pt>
                <c:pt idx="1338">
                  <c:v>42097.929166666589</c:v>
                </c:pt>
                <c:pt idx="1339">
                  <c:v>42097.929861111057</c:v>
                </c:pt>
                <c:pt idx="1340">
                  <c:v>42097.930555555562</c:v>
                </c:pt>
                <c:pt idx="1341">
                  <c:v>42097.931250000001</c:v>
                </c:pt>
                <c:pt idx="1342">
                  <c:v>42097.931944444441</c:v>
                </c:pt>
                <c:pt idx="1343">
                  <c:v>42097.932638888939</c:v>
                </c:pt>
                <c:pt idx="1344">
                  <c:v>42097.933333333334</c:v>
                </c:pt>
                <c:pt idx="1345">
                  <c:v>42097.934027777781</c:v>
                </c:pt>
                <c:pt idx="1346">
                  <c:v>42097.93472222222</c:v>
                </c:pt>
                <c:pt idx="1347">
                  <c:v>42097.935416666623</c:v>
                </c:pt>
                <c:pt idx="1348">
                  <c:v>42097.936111111114</c:v>
                </c:pt>
                <c:pt idx="1349">
                  <c:v>42097.936805555553</c:v>
                </c:pt>
                <c:pt idx="1350">
                  <c:v>42097.9375</c:v>
                </c:pt>
                <c:pt idx="1351">
                  <c:v>42097.938194444505</c:v>
                </c:pt>
                <c:pt idx="1352">
                  <c:v>42097.938888888893</c:v>
                </c:pt>
                <c:pt idx="1353">
                  <c:v>42097.939583333326</c:v>
                </c:pt>
                <c:pt idx="1354">
                  <c:v>42097.940277777823</c:v>
                </c:pt>
                <c:pt idx="1355">
                  <c:v>42097.940972222219</c:v>
                </c:pt>
                <c:pt idx="1356">
                  <c:v>42097.941666666622</c:v>
                </c:pt>
                <c:pt idx="1357">
                  <c:v>42097.942361111105</c:v>
                </c:pt>
                <c:pt idx="1358">
                  <c:v>42097.943055555559</c:v>
                </c:pt>
                <c:pt idx="1359">
                  <c:v>42097.943749999999</c:v>
                </c:pt>
                <c:pt idx="1360">
                  <c:v>42097.944444444496</c:v>
                </c:pt>
                <c:pt idx="1361">
                  <c:v>42097.945138888892</c:v>
                </c:pt>
                <c:pt idx="1362">
                  <c:v>42097.945833333331</c:v>
                </c:pt>
                <c:pt idx="1363">
                  <c:v>42097.946527777793</c:v>
                </c:pt>
                <c:pt idx="1364">
                  <c:v>42097.947222222232</c:v>
                </c:pt>
                <c:pt idx="1365">
                  <c:v>42097.947916666664</c:v>
                </c:pt>
                <c:pt idx="1366">
                  <c:v>42097.948611111111</c:v>
                </c:pt>
                <c:pt idx="1367">
                  <c:v>42097.949305555558</c:v>
                </c:pt>
                <c:pt idx="1368">
                  <c:v>42097.950000000012</c:v>
                </c:pt>
                <c:pt idx="1369">
                  <c:v>42097.950694444531</c:v>
                </c:pt>
                <c:pt idx="1370">
                  <c:v>42097.951388888891</c:v>
                </c:pt>
                <c:pt idx="1371">
                  <c:v>42097.95208333333</c:v>
                </c:pt>
                <c:pt idx="1372">
                  <c:v>42097.952777777791</c:v>
                </c:pt>
                <c:pt idx="1373">
                  <c:v>42097.953472222223</c:v>
                </c:pt>
                <c:pt idx="1374">
                  <c:v>42097.95416666667</c:v>
                </c:pt>
                <c:pt idx="1375">
                  <c:v>42097.954861111109</c:v>
                </c:pt>
                <c:pt idx="1376">
                  <c:v>42097.955555555563</c:v>
                </c:pt>
                <c:pt idx="1377">
                  <c:v>42097.956250000054</c:v>
                </c:pt>
                <c:pt idx="1378">
                  <c:v>42097.956944444515</c:v>
                </c:pt>
                <c:pt idx="1379">
                  <c:v>42097.957638888947</c:v>
                </c:pt>
                <c:pt idx="1380">
                  <c:v>42097.958333333343</c:v>
                </c:pt>
                <c:pt idx="1381">
                  <c:v>42097.959027777782</c:v>
                </c:pt>
                <c:pt idx="1382">
                  <c:v>42097.959722222222</c:v>
                </c:pt>
                <c:pt idx="1383">
                  <c:v>42097.960416666654</c:v>
                </c:pt>
                <c:pt idx="1384">
                  <c:v>42097.961111111057</c:v>
                </c:pt>
                <c:pt idx="1385">
                  <c:v>42097.961805555555</c:v>
                </c:pt>
                <c:pt idx="1386">
                  <c:v>42097.962500000001</c:v>
                </c:pt>
                <c:pt idx="1387">
                  <c:v>42097.963194444441</c:v>
                </c:pt>
                <c:pt idx="1388">
                  <c:v>42097.963888888888</c:v>
                </c:pt>
                <c:pt idx="1389">
                  <c:v>42097.964583333334</c:v>
                </c:pt>
                <c:pt idx="1390">
                  <c:v>42097.965277777781</c:v>
                </c:pt>
                <c:pt idx="1391">
                  <c:v>42097.96597222222</c:v>
                </c:pt>
                <c:pt idx="1392">
                  <c:v>42097.966666666623</c:v>
                </c:pt>
                <c:pt idx="1393">
                  <c:v>42097.967361111063</c:v>
                </c:pt>
                <c:pt idx="1394">
                  <c:v>42097.968055555553</c:v>
                </c:pt>
                <c:pt idx="1395">
                  <c:v>42097.96875</c:v>
                </c:pt>
                <c:pt idx="1396">
                  <c:v>42097.969444444447</c:v>
                </c:pt>
                <c:pt idx="1397">
                  <c:v>42097.970138888893</c:v>
                </c:pt>
                <c:pt idx="1398">
                  <c:v>42097.970833333333</c:v>
                </c:pt>
                <c:pt idx="1399">
                  <c:v>42097.97152777778</c:v>
                </c:pt>
                <c:pt idx="1400">
                  <c:v>42097.972222222219</c:v>
                </c:pt>
                <c:pt idx="1401">
                  <c:v>42097.972916666666</c:v>
                </c:pt>
                <c:pt idx="1402">
                  <c:v>42097.973611111105</c:v>
                </c:pt>
                <c:pt idx="1403">
                  <c:v>42097.974305555559</c:v>
                </c:pt>
                <c:pt idx="1404">
                  <c:v>42097.975000000006</c:v>
                </c:pt>
                <c:pt idx="1405">
                  <c:v>42097.975694444496</c:v>
                </c:pt>
                <c:pt idx="1406">
                  <c:v>42097.976388888892</c:v>
                </c:pt>
                <c:pt idx="1407">
                  <c:v>42097.977083333324</c:v>
                </c:pt>
                <c:pt idx="1408">
                  <c:v>42097.977777777778</c:v>
                </c:pt>
                <c:pt idx="1409">
                  <c:v>42097.978472222232</c:v>
                </c:pt>
                <c:pt idx="1410">
                  <c:v>42097.979166666613</c:v>
                </c:pt>
                <c:pt idx="1411">
                  <c:v>42097.979861111104</c:v>
                </c:pt>
                <c:pt idx="1412">
                  <c:v>42097.980555555601</c:v>
                </c:pt>
                <c:pt idx="1413">
                  <c:v>42097.981250000012</c:v>
                </c:pt>
                <c:pt idx="1414">
                  <c:v>42097.981944444487</c:v>
                </c:pt>
                <c:pt idx="1415">
                  <c:v>42097.982638888956</c:v>
                </c:pt>
                <c:pt idx="1416">
                  <c:v>42097.98333333333</c:v>
                </c:pt>
                <c:pt idx="1417">
                  <c:v>42097.984027777791</c:v>
                </c:pt>
                <c:pt idx="1418">
                  <c:v>42097.984722222223</c:v>
                </c:pt>
                <c:pt idx="1419">
                  <c:v>42097.98541666667</c:v>
                </c:pt>
                <c:pt idx="1420">
                  <c:v>42097.986111111109</c:v>
                </c:pt>
                <c:pt idx="1421">
                  <c:v>42097.986805555563</c:v>
                </c:pt>
                <c:pt idx="1422">
                  <c:v>42097.987500000003</c:v>
                </c:pt>
                <c:pt idx="1423">
                  <c:v>42097.988194444515</c:v>
                </c:pt>
                <c:pt idx="1424">
                  <c:v>42097.988888888947</c:v>
                </c:pt>
                <c:pt idx="1425">
                  <c:v>42097.989583333336</c:v>
                </c:pt>
                <c:pt idx="1426">
                  <c:v>42097.990277777782</c:v>
                </c:pt>
                <c:pt idx="1427">
                  <c:v>42097.990972222222</c:v>
                </c:pt>
                <c:pt idx="1428">
                  <c:v>42097.991666666589</c:v>
                </c:pt>
                <c:pt idx="1429">
                  <c:v>42097.992361111057</c:v>
                </c:pt>
                <c:pt idx="1430">
                  <c:v>42097.993055555555</c:v>
                </c:pt>
                <c:pt idx="1431">
                  <c:v>42097.993749999994</c:v>
                </c:pt>
                <c:pt idx="1432">
                  <c:v>42097.994444444441</c:v>
                </c:pt>
                <c:pt idx="1433">
                  <c:v>42097.995138888888</c:v>
                </c:pt>
                <c:pt idx="1434">
                  <c:v>42097.995833333334</c:v>
                </c:pt>
                <c:pt idx="1435">
                  <c:v>42097.996527777781</c:v>
                </c:pt>
                <c:pt idx="1436">
                  <c:v>42097.99722222222</c:v>
                </c:pt>
                <c:pt idx="1437">
                  <c:v>42097.997916666623</c:v>
                </c:pt>
                <c:pt idx="1438">
                  <c:v>42097.998611111114</c:v>
                </c:pt>
              </c:numCache>
            </c:numRef>
          </c:xVal>
          <c:yVal>
            <c:numRef>
              <c:f>'3 Apr 15'!$C$2:$C$1440</c:f>
            </c:numRef>
          </c:yVal>
          <c:smooth val="1"/>
        </c:ser>
        <c:ser>
          <c:idx val="2"/>
          <c:order val="2"/>
          <c:tx>
            <c:strRef>
              <c:f>'3 Apr 15'!$D$1</c:f>
              <c:strCache>
                <c:ptCount val="1"/>
                <c:pt idx="0">
                  <c:v>"T107_C_Avg"</c:v>
                </c:pt>
              </c:strCache>
            </c:strRef>
          </c:tx>
          <c:xVal>
            <c:numRef>
              <c:f>'3 Apr 15'!$A$2:$A$1440</c:f>
              <c:numCache>
                <c:formatCode>hh:mm:ss;@</c:formatCode>
                <c:ptCount val="1439"/>
                <c:pt idx="0">
                  <c:v>42097</c:v>
                </c:pt>
                <c:pt idx="1">
                  <c:v>42097.000694444505</c:v>
                </c:pt>
                <c:pt idx="2">
                  <c:v>42097.001388888886</c:v>
                </c:pt>
                <c:pt idx="3">
                  <c:v>42097.002083333326</c:v>
                </c:pt>
                <c:pt idx="4">
                  <c:v>42097.00277777778</c:v>
                </c:pt>
                <c:pt idx="5">
                  <c:v>42097.003472222204</c:v>
                </c:pt>
                <c:pt idx="6">
                  <c:v>42097.004166666622</c:v>
                </c:pt>
                <c:pt idx="7">
                  <c:v>42097.004861111105</c:v>
                </c:pt>
                <c:pt idx="8">
                  <c:v>42097.005555555559</c:v>
                </c:pt>
                <c:pt idx="9">
                  <c:v>42097.006250000013</c:v>
                </c:pt>
                <c:pt idx="10">
                  <c:v>42097.006944444496</c:v>
                </c:pt>
                <c:pt idx="11">
                  <c:v>42097.007638888892</c:v>
                </c:pt>
                <c:pt idx="12">
                  <c:v>42097.008333333331</c:v>
                </c:pt>
                <c:pt idx="13">
                  <c:v>42097.009027777778</c:v>
                </c:pt>
                <c:pt idx="14">
                  <c:v>42097.009722222225</c:v>
                </c:pt>
                <c:pt idx="15">
                  <c:v>42097.010416666664</c:v>
                </c:pt>
                <c:pt idx="16">
                  <c:v>42097.011111111104</c:v>
                </c:pt>
                <c:pt idx="17">
                  <c:v>42097.011805555558</c:v>
                </c:pt>
                <c:pt idx="18">
                  <c:v>42097.012500000012</c:v>
                </c:pt>
                <c:pt idx="19">
                  <c:v>42097.013194444487</c:v>
                </c:pt>
                <c:pt idx="20">
                  <c:v>42097.013888888891</c:v>
                </c:pt>
                <c:pt idx="21">
                  <c:v>42097.01458333333</c:v>
                </c:pt>
                <c:pt idx="22">
                  <c:v>42097.015277777791</c:v>
                </c:pt>
                <c:pt idx="23">
                  <c:v>42097.015972222223</c:v>
                </c:pt>
                <c:pt idx="24">
                  <c:v>42097.01666666667</c:v>
                </c:pt>
                <c:pt idx="25">
                  <c:v>42097.017361111066</c:v>
                </c:pt>
                <c:pt idx="26">
                  <c:v>42097.018055555563</c:v>
                </c:pt>
                <c:pt idx="27">
                  <c:v>42097.018750000003</c:v>
                </c:pt>
                <c:pt idx="28">
                  <c:v>42097.019444444442</c:v>
                </c:pt>
                <c:pt idx="29">
                  <c:v>42097.020138888889</c:v>
                </c:pt>
                <c:pt idx="30">
                  <c:v>42097.020833333336</c:v>
                </c:pt>
                <c:pt idx="31">
                  <c:v>42097.021527777775</c:v>
                </c:pt>
                <c:pt idx="32">
                  <c:v>42097.022222222222</c:v>
                </c:pt>
                <c:pt idx="33">
                  <c:v>42097.022916666654</c:v>
                </c:pt>
                <c:pt idx="34">
                  <c:v>42097.023611111057</c:v>
                </c:pt>
                <c:pt idx="35">
                  <c:v>42097.024305555555</c:v>
                </c:pt>
                <c:pt idx="36">
                  <c:v>42097.025000000001</c:v>
                </c:pt>
                <c:pt idx="37">
                  <c:v>42097.025694444441</c:v>
                </c:pt>
                <c:pt idx="38">
                  <c:v>42097.026388888888</c:v>
                </c:pt>
                <c:pt idx="39">
                  <c:v>42097.027083333269</c:v>
                </c:pt>
                <c:pt idx="40">
                  <c:v>42097.027777777774</c:v>
                </c:pt>
                <c:pt idx="41">
                  <c:v>42097.02847222222</c:v>
                </c:pt>
                <c:pt idx="42">
                  <c:v>42097.029166666587</c:v>
                </c:pt>
                <c:pt idx="43">
                  <c:v>42097.029861111063</c:v>
                </c:pt>
                <c:pt idx="44">
                  <c:v>42097.030555555553</c:v>
                </c:pt>
                <c:pt idx="45">
                  <c:v>42097.03125</c:v>
                </c:pt>
                <c:pt idx="46">
                  <c:v>42097.031944444447</c:v>
                </c:pt>
                <c:pt idx="47">
                  <c:v>42097.032638888893</c:v>
                </c:pt>
                <c:pt idx="48">
                  <c:v>42097.033333333326</c:v>
                </c:pt>
                <c:pt idx="49">
                  <c:v>42097.03402777778</c:v>
                </c:pt>
                <c:pt idx="50">
                  <c:v>42097.034722222204</c:v>
                </c:pt>
                <c:pt idx="51">
                  <c:v>42097.035416666622</c:v>
                </c:pt>
                <c:pt idx="52">
                  <c:v>42097.036111111105</c:v>
                </c:pt>
                <c:pt idx="53">
                  <c:v>42097.036805555559</c:v>
                </c:pt>
                <c:pt idx="54">
                  <c:v>42097.037499999999</c:v>
                </c:pt>
                <c:pt idx="55">
                  <c:v>42097.038194444496</c:v>
                </c:pt>
                <c:pt idx="56">
                  <c:v>42097.038888888892</c:v>
                </c:pt>
                <c:pt idx="57">
                  <c:v>42097.039583333324</c:v>
                </c:pt>
                <c:pt idx="58">
                  <c:v>42097.040277777793</c:v>
                </c:pt>
                <c:pt idx="59">
                  <c:v>42097.040972222232</c:v>
                </c:pt>
                <c:pt idx="60">
                  <c:v>42097.041666666613</c:v>
                </c:pt>
                <c:pt idx="61">
                  <c:v>42097.042361111104</c:v>
                </c:pt>
                <c:pt idx="62">
                  <c:v>42097.043055555558</c:v>
                </c:pt>
                <c:pt idx="63">
                  <c:v>42097.043749999997</c:v>
                </c:pt>
                <c:pt idx="64">
                  <c:v>42097.044444444487</c:v>
                </c:pt>
                <c:pt idx="65">
                  <c:v>42097.045138888891</c:v>
                </c:pt>
                <c:pt idx="66">
                  <c:v>42097.04583333333</c:v>
                </c:pt>
                <c:pt idx="67">
                  <c:v>42097.046527777791</c:v>
                </c:pt>
                <c:pt idx="68">
                  <c:v>42097.047222222223</c:v>
                </c:pt>
                <c:pt idx="69">
                  <c:v>42097.04791666667</c:v>
                </c:pt>
                <c:pt idx="70">
                  <c:v>42097.048611111109</c:v>
                </c:pt>
                <c:pt idx="71">
                  <c:v>42097.049305555556</c:v>
                </c:pt>
                <c:pt idx="72">
                  <c:v>42097.05</c:v>
                </c:pt>
                <c:pt idx="73">
                  <c:v>42097.050694444515</c:v>
                </c:pt>
                <c:pt idx="74">
                  <c:v>42097.051388888889</c:v>
                </c:pt>
                <c:pt idx="75">
                  <c:v>42097.052083333336</c:v>
                </c:pt>
                <c:pt idx="76">
                  <c:v>42097.052777777782</c:v>
                </c:pt>
                <c:pt idx="77">
                  <c:v>42097.053472222222</c:v>
                </c:pt>
                <c:pt idx="78">
                  <c:v>42097.054166666654</c:v>
                </c:pt>
                <c:pt idx="79">
                  <c:v>42097.054861111108</c:v>
                </c:pt>
                <c:pt idx="80">
                  <c:v>42097.055555555562</c:v>
                </c:pt>
                <c:pt idx="81">
                  <c:v>42097.056250000045</c:v>
                </c:pt>
                <c:pt idx="82">
                  <c:v>42097.056944444506</c:v>
                </c:pt>
                <c:pt idx="83">
                  <c:v>42097.057638888939</c:v>
                </c:pt>
                <c:pt idx="84">
                  <c:v>42097.058333333342</c:v>
                </c:pt>
                <c:pt idx="85">
                  <c:v>42097.059027777781</c:v>
                </c:pt>
                <c:pt idx="86">
                  <c:v>42097.05972222222</c:v>
                </c:pt>
                <c:pt idx="87">
                  <c:v>42097.060416666623</c:v>
                </c:pt>
                <c:pt idx="88">
                  <c:v>42097.061111111063</c:v>
                </c:pt>
                <c:pt idx="89">
                  <c:v>42097.061805555524</c:v>
                </c:pt>
                <c:pt idx="90">
                  <c:v>42097.0625</c:v>
                </c:pt>
                <c:pt idx="91">
                  <c:v>42097.063194444447</c:v>
                </c:pt>
                <c:pt idx="92">
                  <c:v>42097.063888888886</c:v>
                </c:pt>
                <c:pt idx="93">
                  <c:v>42097.064583333326</c:v>
                </c:pt>
                <c:pt idx="94">
                  <c:v>42097.06527777778</c:v>
                </c:pt>
                <c:pt idx="95">
                  <c:v>42097.065972222204</c:v>
                </c:pt>
                <c:pt idx="96">
                  <c:v>42097.066666666622</c:v>
                </c:pt>
                <c:pt idx="97">
                  <c:v>42097.067361111032</c:v>
                </c:pt>
                <c:pt idx="98">
                  <c:v>42097.068055555559</c:v>
                </c:pt>
                <c:pt idx="99">
                  <c:v>42097.068749999999</c:v>
                </c:pt>
                <c:pt idx="100">
                  <c:v>42097.069444444445</c:v>
                </c:pt>
                <c:pt idx="101">
                  <c:v>42097.070138888892</c:v>
                </c:pt>
                <c:pt idx="102">
                  <c:v>42097.070833333331</c:v>
                </c:pt>
                <c:pt idx="103">
                  <c:v>42097.071527777778</c:v>
                </c:pt>
                <c:pt idx="104">
                  <c:v>42097.072222222232</c:v>
                </c:pt>
                <c:pt idx="105">
                  <c:v>42097.072916666664</c:v>
                </c:pt>
                <c:pt idx="106">
                  <c:v>42097.073611111104</c:v>
                </c:pt>
                <c:pt idx="107">
                  <c:v>42097.074305555558</c:v>
                </c:pt>
                <c:pt idx="108">
                  <c:v>42097.075000000004</c:v>
                </c:pt>
                <c:pt idx="109">
                  <c:v>42097.075694444487</c:v>
                </c:pt>
                <c:pt idx="110">
                  <c:v>42097.076388888891</c:v>
                </c:pt>
                <c:pt idx="111">
                  <c:v>42097.077083333286</c:v>
                </c:pt>
                <c:pt idx="112">
                  <c:v>42097.077777777777</c:v>
                </c:pt>
                <c:pt idx="113">
                  <c:v>42097.078472222223</c:v>
                </c:pt>
                <c:pt idx="114">
                  <c:v>42097.079166666605</c:v>
                </c:pt>
                <c:pt idx="115">
                  <c:v>42097.079861111066</c:v>
                </c:pt>
                <c:pt idx="116">
                  <c:v>42097.080555555563</c:v>
                </c:pt>
                <c:pt idx="117">
                  <c:v>42097.081250000003</c:v>
                </c:pt>
                <c:pt idx="118">
                  <c:v>42097.081944444442</c:v>
                </c:pt>
                <c:pt idx="119">
                  <c:v>42097.082638888947</c:v>
                </c:pt>
                <c:pt idx="120">
                  <c:v>42097.083333333336</c:v>
                </c:pt>
                <c:pt idx="121">
                  <c:v>42097.084027777782</c:v>
                </c:pt>
                <c:pt idx="122">
                  <c:v>42097.084722222222</c:v>
                </c:pt>
                <c:pt idx="123">
                  <c:v>42097.085416666654</c:v>
                </c:pt>
                <c:pt idx="124">
                  <c:v>42097.086111111108</c:v>
                </c:pt>
                <c:pt idx="125">
                  <c:v>42097.086805555562</c:v>
                </c:pt>
                <c:pt idx="126">
                  <c:v>42097.087500000001</c:v>
                </c:pt>
                <c:pt idx="127">
                  <c:v>42097.088194444506</c:v>
                </c:pt>
                <c:pt idx="128">
                  <c:v>42097.088888888939</c:v>
                </c:pt>
                <c:pt idx="129">
                  <c:v>42097.089583333334</c:v>
                </c:pt>
                <c:pt idx="130">
                  <c:v>42097.090277777781</c:v>
                </c:pt>
                <c:pt idx="131">
                  <c:v>42097.09097222222</c:v>
                </c:pt>
                <c:pt idx="132">
                  <c:v>42097.091666666587</c:v>
                </c:pt>
                <c:pt idx="133">
                  <c:v>42097.092361111063</c:v>
                </c:pt>
                <c:pt idx="134">
                  <c:v>42097.093055555524</c:v>
                </c:pt>
                <c:pt idx="135">
                  <c:v>42097.093749999985</c:v>
                </c:pt>
                <c:pt idx="136">
                  <c:v>42097.094444444447</c:v>
                </c:pt>
                <c:pt idx="137">
                  <c:v>42097.095138888886</c:v>
                </c:pt>
                <c:pt idx="138">
                  <c:v>42097.095833333326</c:v>
                </c:pt>
                <c:pt idx="139">
                  <c:v>42097.09652777778</c:v>
                </c:pt>
                <c:pt idx="140">
                  <c:v>42097.097222222204</c:v>
                </c:pt>
                <c:pt idx="141">
                  <c:v>42097.097916666622</c:v>
                </c:pt>
                <c:pt idx="142">
                  <c:v>42097.098611111105</c:v>
                </c:pt>
                <c:pt idx="143">
                  <c:v>42097.099305555515</c:v>
                </c:pt>
                <c:pt idx="144">
                  <c:v>42097.1</c:v>
                </c:pt>
                <c:pt idx="145">
                  <c:v>42097.100694444496</c:v>
                </c:pt>
                <c:pt idx="146">
                  <c:v>42097.101388888885</c:v>
                </c:pt>
                <c:pt idx="147">
                  <c:v>42097.102083333324</c:v>
                </c:pt>
                <c:pt idx="148">
                  <c:v>42097.102777777778</c:v>
                </c:pt>
                <c:pt idx="149">
                  <c:v>42097.103472222225</c:v>
                </c:pt>
                <c:pt idx="150">
                  <c:v>42097.104166666613</c:v>
                </c:pt>
                <c:pt idx="151">
                  <c:v>42097.104861111104</c:v>
                </c:pt>
                <c:pt idx="152">
                  <c:v>42097.105555555558</c:v>
                </c:pt>
                <c:pt idx="153">
                  <c:v>42097.106250000012</c:v>
                </c:pt>
                <c:pt idx="154">
                  <c:v>42097.106944444487</c:v>
                </c:pt>
                <c:pt idx="155">
                  <c:v>42097.107638888891</c:v>
                </c:pt>
                <c:pt idx="156">
                  <c:v>42097.10833333333</c:v>
                </c:pt>
                <c:pt idx="157">
                  <c:v>42097.109027777777</c:v>
                </c:pt>
                <c:pt idx="158">
                  <c:v>42097.109722222194</c:v>
                </c:pt>
                <c:pt idx="159">
                  <c:v>42097.11041666667</c:v>
                </c:pt>
                <c:pt idx="160">
                  <c:v>42097.111111111066</c:v>
                </c:pt>
                <c:pt idx="161">
                  <c:v>42097.111805555556</c:v>
                </c:pt>
                <c:pt idx="162">
                  <c:v>42097.112500000003</c:v>
                </c:pt>
                <c:pt idx="163">
                  <c:v>42097.113194444442</c:v>
                </c:pt>
                <c:pt idx="164">
                  <c:v>42097.113888888889</c:v>
                </c:pt>
                <c:pt idx="165">
                  <c:v>42097.114583333336</c:v>
                </c:pt>
                <c:pt idx="166">
                  <c:v>42097.115277777782</c:v>
                </c:pt>
                <c:pt idx="167">
                  <c:v>42097.115972222222</c:v>
                </c:pt>
                <c:pt idx="168">
                  <c:v>42097.116666666654</c:v>
                </c:pt>
                <c:pt idx="169">
                  <c:v>42097.117361111057</c:v>
                </c:pt>
                <c:pt idx="170">
                  <c:v>42097.118055555562</c:v>
                </c:pt>
                <c:pt idx="171">
                  <c:v>42097.118750000001</c:v>
                </c:pt>
                <c:pt idx="172">
                  <c:v>42097.119444444441</c:v>
                </c:pt>
                <c:pt idx="173">
                  <c:v>42097.120138888888</c:v>
                </c:pt>
                <c:pt idx="174">
                  <c:v>42097.120833333334</c:v>
                </c:pt>
                <c:pt idx="175">
                  <c:v>42097.121527777774</c:v>
                </c:pt>
                <c:pt idx="176">
                  <c:v>42097.12222222222</c:v>
                </c:pt>
                <c:pt idx="177">
                  <c:v>42097.122916666623</c:v>
                </c:pt>
                <c:pt idx="178">
                  <c:v>42097.123611111063</c:v>
                </c:pt>
                <c:pt idx="179">
                  <c:v>42097.124305555524</c:v>
                </c:pt>
                <c:pt idx="180">
                  <c:v>42097.124999999993</c:v>
                </c:pt>
                <c:pt idx="181">
                  <c:v>42097.125694444447</c:v>
                </c:pt>
                <c:pt idx="182">
                  <c:v>42097.126388888886</c:v>
                </c:pt>
                <c:pt idx="183">
                  <c:v>42097.127083333253</c:v>
                </c:pt>
                <c:pt idx="184">
                  <c:v>42097.127777777729</c:v>
                </c:pt>
                <c:pt idx="185">
                  <c:v>42097.128472222204</c:v>
                </c:pt>
                <c:pt idx="186">
                  <c:v>42097.129166666578</c:v>
                </c:pt>
                <c:pt idx="187">
                  <c:v>42097.129861111032</c:v>
                </c:pt>
                <c:pt idx="188">
                  <c:v>42097.130555555559</c:v>
                </c:pt>
                <c:pt idx="189">
                  <c:v>42097.131249999999</c:v>
                </c:pt>
                <c:pt idx="190">
                  <c:v>42097.131944444445</c:v>
                </c:pt>
                <c:pt idx="191">
                  <c:v>42097.132638888892</c:v>
                </c:pt>
                <c:pt idx="192">
                  <c:v>42097.133333333324</c:v>
                </c:pt>
                <c:pt idx="193">
                  <c:v>42097.134027777778</c:v>
                </c:pt>
                <c:pt idx="194">
                  <c:v>42097.134722222225</c:v>
                </c:pt>
                <c:pt idx="195">
                  <c:v>42097.135416666613</c:v>
                </c:pt>
                <c:pt idx="196">
                  <c:v>42097.136111111104</c:v>
                </c:pt>
                <c:pt idx="197">
                  <c:v>42097.136805555558</c:v>
                </c:pt>
                <c:pt idx="198">
                  <c:v>42097.137499999997</c:v>
                </c:pt>
                <c:pt idx="199">
                  <c:v>42097.138194444487</c:v>
                </c:pt>
                <c:pt idx="200">
                  <c:v>42097.138888888891</c:v>
                </c:pt>
                <c:pt idx="201">
                  <c:v>42097.139583333286</c:v>
                </c:pt>
                <c:pt idx="202">
                  <c:v>42097.140277777791</c:v>
                </c:pt>
                <c:pt idx="203">
                  <c:v>42097.140972222223</c:v>
                </c:pt>
                <c:pt idx="204">
                  <c:v>42097.141666666605</c:v>
                </c:pt>
                <c:pt idx="205">
                  <c:v>42097.142361111066</c:v>
                </c:pt>
                <c:pt idx="206">
                  <c:v>42097.143055555556</c:v>
                </c:pt>
                <c:pt idx="207">
                  <c:v>42097.143749999996</c:v>
                </c:pt>
                <c:pt idx="208">
                  <c:v>42097.144444444442</c:v>
                </c:pt>
                <c:pt idx="209">
                  <c:v>42097.145138888889</c:v>
                </c:pt>
                <c:pt idx="210">
                  <c:v>42097.145833333336</c:v>
                </c:pt>
                <c:pt idx="211">
                  <c:v>42097.146527777782</c:v>
                </c:pt>
                <c:pt idx="212">
                  <c:v>42097.147222222222</c:v>
                </c:pt>
                <c:pt idx="213">
                  <c:v>42097.147916666654</c:v>
                </c:pt>
                <c:pt idx="214">
                  <c:v>42097.148611111108</c:v>
                </c:pt>
                <c:pt idx="215">
                  <c:v>42097.149305555555</c:v>
                </c:pt>
                <c:pt idx="216">
                  <c:v>42097.15</c:v>
                </c:pt>
                <c:pt idx="217">
                  <c:v>42097.150694444506</c:v>
                </c:pt>
                <c:pt idx="218">
                  <c:v>42097.151388888888</c:v>
                </c:pt>
                <c:pt idx="219">
                  <c:v>42097.152083333334</c:v>
                </c:pt>
                <c:pt idx="220">
                  <c:v>42097.152777777781</c:v>
                </c:pt>
                <c:pt idx="221">
                  <c:v>42097.15347222222</c:v>
                </c:pt>
                <c:pt idx="222">
                  <c:v>42097.154166666623</c:v>
                </c:pt>
                <c:pt idx="223">
                  <c:v>42097.154861111114</c:v>
                </c:pt>
                <c:pt idx="224">
                  <c:v>42097.155555555553</c:v>
                </c:pt>
                <c:pt idx="225">
                  <c:v>42097.156250000044</c:v>
                </c:pt>
                <c:pt idx="226">
                  <c:v>42097.156944444505</c:v>
                </c:pt>
                <c:pt idx="227">
                  <c:v>42097.157638888893</c:v>
                </c:pt>
                <c:pt idx="228">
                  <c:v>42097.158333333333</c:v>
                </c:pt>
                <c:pt idx="229">
                  <c:v>42097.15902777778</c:v>
                </c:pt>
                <c:pt idx="230">
                  <c:v>42097.159722222204</c:v>
                </c:pt>
                <c:pt idx="231">
                  <c:v>42097.160416666622</c:v>
                </c:pt>
                <c:pt idx="232">
                  <c:v>42097.161111111032</c:v>
                </c:pt>
                <c:pt idx="233">
                  <c:v>42097.161805555515</c:v>
                </c:pt>
                <c:pt idx="234">
                  <c:v>42097.162499999999</c:v>
                </c:pt>
                <c:pt idx="235">
                  <c:v>42097.163194444445</c:v>
                </c:pt>
                <c:pt idx="236">
                  <c:v>42097.163888888885</c:v>
                </c:pt>
                <c:pt idx="237">
                  <c:v>42097.164583333324</c:v>
                </c:pt>
                <c:pt idx="238">
                  <c:v>42097.165277777778</c:v>
                </c:pt>
                <c:pt idx="239">
                  <c:v>42097.165972222225</c:v>
                </c:pt>
                <c:pt idx="240">
                  <c:v>42097.166666666613</c:v>
                </c:pt>
                <c:pt idx="241">
                  <c:v>42097.167361111024</c:v>
                </c:pt>
                <c:pt idx="242">
                  <c:v>42097.168055555558</c:v>
                </c:pt>
                <c:pt idx="243">
                  <c:v>42097.168749999997</c:v>
                </c:pt>
                <c:pt idx="244">
                  <c:v>42097.169444444444</c:v>
                </c:pt>
                <c:pt idx="245">
                  <c:v>42097.170138888891</c:v>
                </c:pt>
                <c:pt idx="246">
                  <c:v>42097.17083333333</c:v>
                </c:pt>
                <c:pt idx="247">
                  <c:v>42097.171527777777</c:v>
                </c:pt>
                <c:pt idx="248">
                  <c:v>42097.172222222223</c:v>
                </c:pt>
                <c:pt idx="249">
                  <c:v>42097.17291666667</c:v>
                </c:pt>
                <c:pt idx="250">
                  <c:v>42097.173611111066</c:v>
                </c:pt>
                <c:pt idx="251">
                  <c:v>42097.174305555556</c:v>
                </c:pt>
                <c:pt idx="252">
                  <c:v>42097.175000000003</c:v>
                </c:pt>
                <c:pt idx="253">
                  <c:v>42097.175694444442</c:v>
                </c:pt>
                <c:pt idx="254">
                  <c:v>42097.176388888889</c:v>
                </c:pt>
                <c:pt idx="255">
                  <c:v>42097.177083333285</c:v>
                </c:pt>
                <c:pt idx="256">
                  <c:v>42097.177777777775</c:v>
                </c:pt>
                <c:pt idx="257">
                  <c:v>42097.178472222222</c:v>
                </c:pt>
                <c:pt idx="258">
                  <c:v>42097.179166666589</c:v>
                </c:pt>
                <c:pt idx="259">
                  <c:v>42097.179861111057</c:v>
                </c:pt>
                <c:pt idx="260">
                  <c:v>42097.180555555562</c:v>
                </c:pt>
                <c:pt idx="261">
                  <c:v>42097.181250000001</c:v>
                </c:pt>
                <c:pt idx="262">
                  <c:v>42097.181944444441</c:v>
                </c:pt>
                <c:pt idx="263">
                  <c:v>42097.182638888939</c:v>
                </c:pt>
                <c:pt idx="264">
                  <c:v>42097.183333333334</c:v>
                </c:pt>
                <c:pt idx="265">
                  <c:v>42097.184027777781</c:v>
                </c:pt>
                <c:pt idx="266">
                  <c:v>42097.18472222222</c:v>
                </c:pt>
                <c:pt idx="267">
                  <c:v>42097.185416666623</c:v>
                </c:pt>
                <c:pt idx="268">
                  <c:v>42097.186111111114</c:v>
                </c:pt>
                <c:pt idx="269">
                  <c:v>42097.186805555553</c:v>
                </c:pt>
                <c:pt idx="270">
                  <c:v>42097.1875</c:v>
                </c:pt>
                <c:pt idx="271">
                  <c:v>42097.188194444505</c:v>
                </c:pt>
                <c:pt idx="272">
                  <c:v>42097.188888888893</c:v>
                </c:pt>
                <c:pt idx="273">
                  <c:v>42097.189583333326</c:v>
                </c:pt>
                <c:pt idx="274">
                  <c:v>42097.19027777778</c:v>
                </c:pt>
                <c:pt idx="275">
                  <c:v>42097.190972222204</c:v>
                </c:pt>
                <c:pt idx="276">
                  <c:v>42097.191666666578</c:v>
                </c:pt>
                <c:pt idx="277">
                  <c:v>42097.192361111032</c:v>
                </c:pt>
                <c:pt idx="278">
                  <c:v>42097.193055555515</c:v>
                </c:pt>
                <c:pt idx="279">
                  <c:v>42097.193749999984</c:v>
                </c:pt>
                <c:pt idx="280">
                  <c:v>42097.194444444445</c:v>
                </c:pt>
                <c:pt idx="281">
                  <c:v>42097.195138888885</c:v>
                </c:pt>
                <c:pt idx="282">
                  <c:v>42097.195833333324</c:v>
                </c:pt>
                <c:pt idx="283">
                  <c:v>42097.196527777778</c:v>
                </c:pt>
                <c:pt idx="284">
                  <c:v>42097.197222222225</c:v>
                </c:pt>
                <c:pt idx="285">
                  <c:v>42097.197916666613</c:v>
                </c:pt>
                <c:pt idx="286">
                  <c:v>42097.198611111104</c:v>
                </c:pt>
                <c:pt idx="287">
                  <c:v>42097.199305555507</c:v>
                </c:pt>
                <c:pt idx="288">
                  <c:v>42097.2</c:v>
                </c:pt>
                <c:pt idx="289">
                  <c:v>42097.200694444487</c:v>
                </c:pt>
                <c:pt idx="290">
                  <c:v>42097.201388888876</c:v>
                </c:pt>
                <c:pt idx="291">
                  <c:v>42097.202083333286</c:v>
                </c:pt>
                <c:pt idx="292">
                  <c:v>42097.202777777777</c:v>
                </c:pt>
                <c:pt idx="293">
                  <c:v>42097.203472222194</c:v>
                </c:pt>
                <c:pt idx="294">
                  <c:v>42097.204166666605</c:v>
                </c:pt>
                <c:pt idx="295">
                  <c:v>42097.204861111066</c:v>
                </c:pt>
                <c:pt idx="296">
                  <c:v>42097.205555555556</c:v>
                </c:pt>
                <c:pt idx="297">
                  <c:v>42097.206250000003</c:v>
                </c:pt>
                <c:pt idx="298">
                  <c:v>42097.206944444442</c:v>
                </c:pt>
                <c:pt idx="299">
                  <c:v>42097.207638888889</c:v>
                </c:pt>
                <c:pt idx="300">
                  <c:v>42097.208333333336</c:v>
                </c:pt>
                <c:pt idx="301">
                  <c:v>42097.209027777775</c:v>
                </c:pt>
                <c:pt idx="302">
                  <c:v>42097.209722222186</c:v>
                </c:pt>
                <c:pt idx="303">
                  <c:v>42097.210416666654</c:v>
                </c:pt>
                <c:pt idx="304">
                  <c:v>42097.211111111057</c:v>
                </c:pt>
                <c:pt idx="305">
                  <c:v>42097.211805555555</c:v>
                </c:pt>
                <c:pt idx="306">
                  <c:v>42097.212500000001</c:v>
                </c:pt>
                <c:pt idx="307">
                  <c:v>42097.213194444441</c:v>
                </c:pt>
                <c:pt idx="308">
                  <c:v>42097.213888888888</c:v>
                </c:pt>
                <c:pt idx="309">
                  <c:v>42097.214583333334</c:v>
                </c:pt>
                <c:pt idx="310">
                  <c:v>42097.215277777781</c:v>
                </c:pt>
                <c:pt idx="311">
                  <c:v>42097.21597222222</c:v>
                </c:pt>
                <c:pt idx="312">
                  <c:v>42097.216666666623</c:v>
                </c:pt>
                <c:pt idx="313">
                  <c:v>42097.217361111063</c:v>
                </c:pt>
                <c:pt idx="314">
                  <c:v>42097.218055555553</c:v>
                </c:pt>
                <c:pt idx="315">
                  <c:v>42097.21875</c:v>
                </c:pt>
                <c:pt idx="316">
                  <c:v>42097.219444444447</c:v>
                </c:pt>
                <c:pt idx="317">
                  <c:v>42097.220138888886</c:v>
                </c:pt>
                <c:pt idx="318">
                  <c:v>42097.220833333326</c:v>
                </c:pt>
                <c:pt idx="319">
                  <c:v>42097.221527777729</c:v>
                </c:pt>
                <c:pt idx="320">
                  <c:v>42097.222222222204</c:v>
                </c:pt>
                <c:pt idx="321">
                  <c:v>42097.222916666622</c:v>
                </c:pt>
                <c:pt idx="322">
                  <c:v>42097.223611111032</c:v>
                </c:pt>
                <c:pt idx="323">
                  <c:v>42097.224305555515</c:v>
                </c:pt>
                <c:pt idx="324">
                  <c:v>42097.224999999999</c:v>
                </c:pt>
                <c:pt idx="325">
                  <c:v>42097.225694444445</c:v>
                </c:pt>
                <c:pt idx="326">
                  <c:v>42097.226388888885</c:v>
                </c:pt>
                <c:pt idx="327">
                  <c:v>42097.227083333244</c:v>
                </c:pt>
                <c:pt idx="328">
                  <c:v>42097.227777777727</c:v>
                </c:pt>
                <c:pt idx="329">
                  <c:v>42097.228472222225</c:v>
                </c:pt>
                <c:pt idx="330">
                  <c:v>42097.229166666577</c:v>
                </c:pt>
                <c:pt idx="331">
                  <c:v>42097.229861111024</c:v>
                </c:pt>
                <c:pt idx="332">
                  <c:v>42097.230555555558</c:v>
                </c:pt>
                <c:pt idx="333">
                  <c:v>42097.231249999997</c:v>
                </c:pt>
                <c:pt idx="334">
                  <c:v>42097.231944444444</c:v>
                </c:pt>
                <c:pt idx="335">
                  <c:v>42097.232638888891</c:v>
                </c:pt>
                <c:pt idx="336">
                  <c:v>42097.233333333286</c:v>
                </c:pt>
                <c:pt idx="337">
                  <c:v>42097.234027777777</c:v>
                </c:pt>
                <c:pt idx="338">
                  <c:v>42097.234722222194</c:v>
                </c:pt>
                <c:pt idx="339">
                  <c:v>42097.235416666605</c:v>
                </c:pt>
                <c:pt idx="340">
                  <c:v>42097.236111111066</c:v>
                </c:pt>
                <c:pt idx="341">
                  <c:v>42097.236805555556</c:v>
                </c:pt>
                <c:pt idx="342">
                  <c:v>42097.237499999996</c:v>
                </c:pt>
                <c:pt idx="343">
                  <c:v>42097.238194444442</c:v>
                </c:pt>
                <c:pt idx="344">
                  <c:v>42097.238888888889</c:v>
                </c:pt>
                <c:pt idx="345">
                  <c:v>42097.239583333285</c:v>
                </c:pt>
                <c:pt idx="346">
                  <c:v>42097.240277777782</c:v>
                </c:pt>
                <c:pt idx="347">
                  <c:v>42097.240972222222</c:v>
                </c:pt>
                <c:pt idx="348">
                  <c:v>42097.241666666589</c:v>
                </c:pt>
                <c:pt idx="349">
                  <c:v>42097.242361111057</c:v>
                </c:pt>
                <c:pt idx="350">
                  <c:v>42097.243055555555</c:v>
                </c:pt>
                <c:pt idx="351">
                  <c:v>42097.243749999994</c:v>
                </c:pt>
                <c:pt idx="352">
                  <c:v>42097.244444444441</c:v>
                </c:pt>
                <c:pt idx="353">
                  <c:v>42097.245138888888</c:v>
                </c:pt>
                <c:pt idx="354">
                  <c:v>42097.245833333334</c:v>
                </c:pt>
                <c:pt idx="355">
                  <c:v>42097.246527777781</c:v>
                </c:pt>
                <c:pt idx="356">
                  <c:v>42097.24722222222</c:v>
                </c:pt>
                <c:pt idx="357">
                  <c:v>42097.247916666623</c:v>
                </c:pt>
                <c:pt idx="358">
                  <c:v>42097.248611111114</c:v>
                </c:pt>
                <c:pt idx="359">
                  <c:v>42097.249305555524</c:v>
                </c:pt>
                <c:pt idx="360">
                  <c:v>42097.25</c:v>
                </c:pt>
                <c:pt idx="361">
                  <c:v>42097.250694444505</c:v>
                </c:pt>
                <c:pt idx="362">
                  <c:v>42097.251388888886</c:v>
                </c:pt>
                <c:pt idx="363">
                  <c:v>42097.252083333326</c:v>
                </c:pt>
                <c:pt idx="364">
                  <c:v>42097.25277777778</c:v>
                </c:pt>
                <c:pt idx="365">
                  <c:v>42097.253472222204</c:v>
                </c:pt>
                <c:pt idx="366">
                  <c:v>42097.254166666622</c:v>
                </c:pt>
                <c:pt idx="367">
                  <c:v>42097.254861111105</c:v>
                </c:pt>
                <c:pt idx="368">
                  <c:v>42097.255555555559</c:v>
                </c:pt>
                <c:pt idx="369">
                  <c:v>42097.256250000013</c:v>
                </c:pt>
                <c:pt idx="370">
                  <c:v>42097.256944444496</c:v>
                </c:pt>
                <c:pt idx="371">
                  <c:v>42097.257638888892</c:v>
                </c:pt>
                <c:pt idx="372">
                  <c:v>42097.258333333331</c:v>
                </c:pt>
                <c:pt idx="373">
                  <c:v>42097.259027777778</c:v>
                </c:pt>
                <c:pt idx="374">
                  <c:v>42097.259722222225</c:v>
                </c:pt>
                <c:pt idx="375">
                  <c:v>42097.260416666613</c:v>
                </c:pt>
                <c:pt idx="376">
                  <c:v>42097.261111111024</c:v>
                </c:pt>
                <c:pt idx="377">
                  <c:v>42097.261805555507</c:v>
                </c:pt>
                <c:pt idx="378">
                  <c:v>42097.262499999997</c:v>
                </c:pt>
                <c:pt idx="379">
                  <c:v>42097.263194444444</c:v>
                </c:pt>
                <c:pt idx="380">
                  <c:v>42097.263888888876</c:v>
                </c:pt>
                <c:pt idx="381">
                  <c:v>42097.264583333286</c:v>
                </c:pt>
                <c:pt idx="382">
                  <c:v>42097.265277777777</c:v>
                </c:pt>
                <c:pt idx="383">
                  <c:v>42097.265972222194</c:v>
                </c:pt>
                <c:pt idx="384">
                  <c:v>42097.266666666605</c:v>
                </c:pt>
                <c:pt idx="385">
                  <c:v>42097.267361111022</c:v>
                </c:pt>
                <c:pt idx="386">
                  <c:v>42097.268055555556</c:v>
                </c:pt>
                <c:pt idx="387">
                  <c:v>42097.268749999996</c:v>
                </c:pt>
                <c:pt idx="388">
                  <c:v>42097.269444444435</c:v>
                </c:pt>
                <c:pt idx="389">
                  <c:v>42097.270138888889</c:v>
                </c:pt>
                <c:pt idx="390">
                  <c:v>42097.270833333336</c:v>
                </c:pt>
                <c:pt idx="391">
                  <c:v>42097.271527777775</c:v>
                </c:pt>
                <c:pt idx="392">
                  <c:v>42097.272222222222</c:v>
                </c:pt>
                <c:pt idx="393">
                  <c:v>42097.272916666654</c:v>
                </c:pt>
                <c:pt idx="394">
                  <c:v>42097.273611111057</c:v>
                </c:pt>
                <c:pt idx="395">
                  <c:v>42097.274305555555</c:v>
                </c:pt>
                <c:pt idx="396">
                  <c:v>42097.275000000001</c:v>
                </c:pt>
                <c:pt idx="397">
                  <c:v>42097.275694444441</c:v>
                </c:pt>
                <c:pt idx="398">
                  <c:v>42097.276388888888</c:v>
                </c:pt>
                <c:pt idx="399">
                  <c:v>42097.277083333269</c:v>
                </c:pt>
                <c:pt idx="400">
                  <c:v>42097.277777777774</c:v>
                </c:pt>
                <c:pt idx="401">
                  <c:v>42097.27847222222</c:v>
                </c:pt>
                <c:pt idx="402">
                  <c:v>42097.279166666587</c:v>
                </c:pt>
                <c:pt idx="403">
                  <c:v>42097.279861111063</c:v>
                </c:pt>
                <c:pt idx="404">
                  <c:v>42097.280555555553</c:v>
                </c:pt>
                <c:pt idx="405">
                  <c:v>42097.28125</c:v>
                </c:pt>
                <c:pt idx="406">
                  <c:v>42097.281944444447</c:v>
                </c:pt>
                <c:pt idx="407">
                  <c:v>42097.282638888893</c:v>
                </c:pt>
                <c:pt idx="408">
                  <c:v>42097.283333333326</c:v>
                </c:pt>
                <c:pt idx="409">
                  <c:v>42097.28402777778</c:v>
                </c:pt>
                <c:pt idx="410">
                  <c:v>42097.284722222204</c:v>
                </c:pt>
                <c:pt idx="411">
                  <c:v>42097.285416666622</c:v>
                </c:pt>
                <c:pt idx="412">
                  <c:v>42097.286111111105</c:v>
                </c:pt>
                <c:pt idx="413">
                  <c:v>42097.286805555559</c:v>
                </c:pt>
                <c:pt idx="414">
                  <c:v>42097.287499999999</c:v>
                </c:pt>
                <c:pt idx="415">
                  <c:v>42097.288194444496</c:v>
                </c:pt>
                <c:pt idx="416">
                  <c:v>42097.288888888892</c:v>
                </c:pt>
                <c:pt idx="417">
                  <c:v>42097.289583333324</c:v>
                </c:pt>
                <c:pt idx="418">
                  <c:v>42097.290277777778</c:v>
                </c:pt>
                <c:pt idx="419">
                  <c:v>42097.290972222225</c:v>
                </c:pt>
                <c:pt idx="420">
                  <c:v>42097.291666666577</c:v>
                </c:pt>
                <c:pt idx="421">
                  <c:v>42097.292361111024</c:v>
                </c:pt>
                <c:pt idx="422">
                  <c:v>42097.293055555507</c:v>
                </c:pt>
                <c:pt idx="423">
                  <c:v>42097.293749999975</c:v>
                </c:pt>
                <c:pt idx="424">
                  <c:v>42097.294444444444</c:v>
                </c:pt>
                <c:pt idx="425">
                  <c:v>42097.295138888876</c:v>
                </c:pt>
                <c:pt idx="426">
                  <c:v>42097.295833333286</c:v>
                </c:pt>
                <c:pt idx="427">
                  <c:v>42097.296527777777</c:v>
                </c:pt>
                <c:pt idx="428">
                  <c:v>42097.297222222194</c:v>
                </c:pt>
                <c:pt idx="429">
                  <c:v>42097.297916666605</c:v>
                </c:pt>
                <c:pt idx="430">
                  <c:v>42097.298611111066</c:v>
                </c:pt>
                <c:pt idx="431">
                  <c:v>42097.299305555498</c:v>
                </c:pt>
                <c:pt idx="432">
                  <c:v>42097.3</c:v>
                </c:pt>
                <c:pt idx="433">
                  <c:v>42097.300694444515</c:v>
                </c:pt>
                <c:pt idx="434">
                  <c:v>42097.301388888889</c:v>
                </c:pt>
                <c:pt idx="435">
                  <c:v>42097.302083333336</c:v>
                </c:pt>
                <c:pt idx="436">
                  <c:v>42097.302777777782</c:v>
                </c:pt>
                <c:pt idx="437">
                  <c:v>42097.303472222222</c:v>
                </c:pt>
                <c:pt idx="438">
                  <c:v>42097.304166666654</c:v>
                </c:pt>
                <c:pt idx="439">
                  <c:v>42097.304861111108</c:v>
                </c:pt>
                <c:pt idx="440">
                  <c:v>42097.305555555562</c:v>
                </c:pt>
                <c:pt idx="441">
                  <c:v>42097.306250000045</c:v>
                </c:pt>
                <c:pt idx="442">
                  <c:v>42097.306944444506</c:v>
                </c:pt>
                <c:pt idx="443">
                  <c:v>42097.307638888939</c:v>
                </c:pt>
                <c:pt idx="444">
                  <c:v>42097.308333333342</c:v>
                </c:pt>
                <c:pt idx="445">
                  <c:v>42097.309027777781</c:v>
                </c:pt>
                <c:pt idx="446">
                  <c:v>42097.30972222222</c:v>
                </c:pt>
                <c:pt idx="447">
                  <c:v>42097.310416666667</c:v>
                </c:pt>
                <c:pt idx="448">
                  <c:v>42097.311111111114</c:v>
                </c:pt>
                <c:pt idx="449">
                  <c:v>42097.311805555553</c:v>
                </c:pt>
                <c:pt idx="450">
                  <c:v>42097.312500000044</c:v>
                </c:pt>
                <c:pt idx="451">
                  <c:v>42097.313194444505</c:v>
                </c:pt>
                <c:pt idx="452">
                  <c:v>42097.313888888893</c:v>
                </c:pt>
                <c:pt idx="453">
                  <c:v>42097.314583333333</c:v>
                </c:pt>
                <c:pt idx="454">
                  <c:v>42097.315277777823</c:v>
                </c:pt>
                <c:pt idx="455">
                  <c:v>42097.315972222219</c:v>
                </c:pt>
                <c:pt idx="456">
                  <c:v>42097.316666666666</c:v>
                </c:pt>
                <c:pt idx="457">
                  <c:v>42097.317361111105</c:v>
                </c:pt>
                <c:pt idx="458">
                  <c:v>42097.318055555603</c:v>
                </c:pt>
                <c:pt idx="459">
                  <c:v>42097.318750000013</c:v>
                </c:pt>
                <c:pt idx="460">
                  <c:v>42097.319444444496</c:v>
                </c:pt>
                <c:pt idx="461">
                  <c:v>42097.320138888892</c:v>
                </c:pt>
                <c:pt idx="462">
                  <c:v>42097.320833333331</c:v>
                </c:pt>
                <c:pt idx="463">
                  <c:v>42097.321527777778</c:v>
                </c:pt>
                <c:pt idx="464">
                  <c:v>42097.322222222232</c:v>
                </c:pt>
                <c:pt idx="465">
                  <c:v>42097.322916666664</c:v>
                </c:pt>
                <c:pt idx="466">
                  <c:v>42097.323611111104</c:v>
                </c:pt>
                <c:pt idx="467">
                  <c:v>42097.324305555558</c:v>
                </c:pt>
                <c:pt idx="468">
                  <c:v>42097.325000000004</c:v>
                </c:pt>
                <c:pt idx="469">
                  <c:v>42097.325694444487</c:v>
                </c:pt>
                <c:pt idx="470">
                  <c:v>42097.326388888891</c:v>
                </c:pt>
                <c:pt idx="471">
                  <c:v>42097.327083333286</c:v>
                </c:pt>
                <c:pt idx="472">
                  <c:v>42097.327777777777</c:v>
                </c:pt>
                <c:pt idx="473">
                  <c:v>42097.328472222223</c:v>
                </c:pt>
                <c:pt idx="474">
                  <c:v>42097.329166666605</c:v>
                </c:pt>
                <c:pt idx="475">
                  <c:v>42097.329861111066</c:v>
                </c:pt>
                <c:pt idx="476">
                  <c:v>42097.330555555563</c:v>
                </c:pt>
                <c:pt idx="477">
                  <c:v>42097.331250000003</c:v>
                </c:pt>
                <c:pt idx="478">
                  <c:v>42097.331944444442</c:v>
                </c:pt>
                <c:pt idx="479">
                  <c:v>42097.332638888947</c:v>
                </c:pt>
                <c:pt idx="480">
                  <c:v>42097.333333333336</c:v>
                </c:pt>
                <c:pt idx="481">
                  <c:v>42097.334027777782</c:v>
                </c:pt>
                <c:pt idx="482">
                  <c:v>42097.334722222222</c:v>
                </c:pt>
                <c:pt idx="483">
                  <c:v>42097.335416666654</c:v>
                </c:pt>
                <c:pt idx="484">
                  <c:v>42097.336111111108</c:v>
                </c:pt>
                <c:pt idx="485">
                  <c:v>42097.336805555562</c:v>
                </c:pt>
                <c:pt idx="486">
                  <c:v>42097.337500000001</c:v>
                </c:pt>
                <c:pt idx="487">
                  <c:v>42097.338194444506</c:v>
                </c:pt>
                <c:pt idx="488">
                  <c:v>42097.338888888939</c:v>
                </c:pt>
                <c:pt idx="489">
                  <c:v>42097.339583333334</c:v>
                </c:pt>
                <c:pt idx="490">
                  <c:v>42097.340277777825</c:v>
                </c:pt>
                <c:pt idx="491">
                  <c:v>42097.340972222242</c:v>
                </c:pt>
                <c:pt idx="492">
                  <c:v>42097.341666666623</c:v>
                </c:pt>
                <c:pt idx="493">
                  <c:v>42097.342361111114</c:v>
                </c:pt>
                <c:pt idx="494">
                  <c:v>42097.343055555553</c:v>
                </c:pt>
                <c:pt idx="495">
                  <c:v>42097.34375</c:v>
                </c:pt>
                <c:pt idx="496">
                  <c:v>42097.344444444505</c:v>
                </c:pt>
                <c:pt idx="497">
                  <c:v>42097.345138888893</c:v>
                </c:pt>
                <c:pt idx="498">
                  <c:v>42097.345833333333</c:v>
                </c:pt>
                <c:pt idx="499">
                  <c:v>42097.346527777823</c:v>
                </c:pt>
                <c:pt idx="500">
                  <c:v>42097.347222222219</c:v>
                </c:pt>
                <c:pt idx="501">
                  <c:v>42097.347916666666</c:v>
                </c:pt>
                <c:pt idx="502">
                  <c:v>42097.348611111112</c:v>
                </c:pt>
                <c:pt idx="503">
                  <c:v>42097.349305555559</c:v>
                </c:pt>
                <c:pt idx="504">
                  <c:v>42097.350000000013</c:v>
                </c:pt>
                <c:pt idx="505">
                  <c:v>42097.350694444547</c:v>
                </c:pt>
                <c:pt idx="506">
                  <c:v>42097.351388888892</c:v>
                </c:pt>
                <c:pt idx="507">
                  <c:v>42097.352083333331</c:v>
                </c:pt>
                <c:pt idx="508">
                  <c:v>42097.352777777793</c:v>
                </c:pt>
                <c:pt idx="509">
                  <c:v>42097.353472222232</c:v>
                </c:pt>
                <c:pt idx="510">
                  <c:v>42097.354166666664</c:v>
                </c:pt>
                <c:pt idx="511">
                  <c:v>42097.354861111111</c:v>
                </c:pt>
                <c:pt idx="512">
                  <c:v>42097.355555555601</c:v>
                </c:pt>
                <c:pt idx="513">
                  <c:v>42097.356250000055</c:v>
                </c:pt>
                <c:pt idx="514">
                  <c:v>42097.356944444531</c:v>
                </c:pt>
                <c:pt idx="515">
                  <c:v>42097.357638888956</c:v>
                </c:pt>
                <c:pt idx="516">
                  <c:v>42097.358333333374</c:v>
                </c:pt>
                <c:pt idx="517">
                  <c:v>42097.359027777791</c:v>
                </c:pt>
                <c:pt idx="518">
                  <c:v>42097.359722222223</c:v>
                </c:pt>
                <c:pt idx="519">
                  <c:v>42097.36041666667</c:v>
                </c:pt>
                <c:pt idx="520">
                  <c:v>42097.361111111066</c:v>
                </c:pt>
                <c:pt idx="521">
                  <c:v>42097.361805555556</c:v>
                </c:pt>
                <c:pt idx="522">
                  <c:v>42097.362500000003</c:v>
                </c:pt>
                <c:pt idx="523">
                  <c:v>42097.363194444442</c:v>
                </c:pt>
                <c:pt idx="524">
                  <c:v>42097.363888888889</c:v>
                </c:pt>
                <c:pt idx="525">
                  <c:v>42097.364583333336</c:v>
                </c:pt>
                <c:pt idx="526">
                  <c:v>42097.365277777782</c:v>
                </c:pt>
                <c:pt idx="527">
                  <c:v>42097.365972222222</c:v>
                </c:pt>
                <c:pt idx="528">
                  <c:v>42097.366666666654</c:v>
                </c:pt>
                <c:pt idx="529">
                  <c:v>42097.367361111057</c:v>
                </c:pt>
                <c:pt idx="530">
                  <c:v>42097.368055555562</c:v>
                </c:pt>
                <c:pt idx="531">
                  <c:v>42097.368750000001</c:v>
                </c:pt>
                <c:pt idx="532">
                  <c:v>42097.369444444441</c:v>
                </c:pt>
                <c:pt idx="533">
                  <c:v>42097.370138888939</c:v>
                </c:pt>
                <c:pt idx="534">
                  <c:v>42097.370833333342</c:v>
                </c:pt>
                <c:pt idx="535">
                  <c:v>42097.371527777781</c:v>
                </c:pt>
                <c:pt idx="536">
                  <c:v>42097.372222222242</c:v>
                </c:pt>
                <c:pt idx="537">
                  <c:v>42097.372916666667</c:v>
                </c:pt>
                <c:pt idx="538">
                  <c:v>42097.373611111114</c:v>
                </c:pt>
                <c:pt idx="539">
                  <c:v>42097.374305555553</c:v>
                </c:pt>
                <c:pt idx="540">
                  <c:v>42097.375</c:v>
                </c:pt>
                <c:pt idx="541">
                  <c:v>42097.375694444505</c:v>
                </c:pt>
                <c:pt idx="542">
                  <c:v>42097.376388888893</c:v>
                </c:pt>
                <c:pt idx="543">
                  <c:v>42097.377083333326</c:v>
                </c:pt>
                <c:pt idx="544">
                  <c:v>42097.37777777778</c:v>
                </c:pt>
                <c:pt idx="545">
                  <c:v>42097.378472222219</c:v>
                </c:pt>
                <c:pt idx="546">
                  <c:v>42097.379166666622</c:v>
                </c:pt>
                <c:pt idx="547">
                  <c:v>42097.379861111105</c:v>
                </c:pt>
                <c:pt idx="548">
                  <c:v>42097.380555555603</c:v>
                </c:pt>
                <c:pt idx="549">
                  <c:v>42097.381250000013</c:v>
                </c:pt>
                <c:pt idx="550">
                  <c:v>42097.381944444496</c:v>
                </c:pt>
                <c:pt idx="551">
                  <c:v>42097.382638888965</c:v>
                </c:pt>
                <c:pt idx="552">
                  <c:v>42097.383333333331</c:v>
                </c:pt>
                <c:pt idx="553">
                  <c:v>42097.384027777793</c:v>
                </c:pt>
                <c:pt idx="554">
                  <c:v>42097.384722222232</c:v>
                </c:pt>
                <c:pt idx="555">
                  <c:v>42097.385416666664</c:v>
                </c:pt>
                <c:pt idx="556">
                  <c:v>42097.386111111111</c:v>
                </c:pt>
                <c:pt idx="557">
                  <c:v>42097.386805555601</c:v>
                </c:pt>
                <c:pt idx="558">
                  <c:v>42097.387500000012</c:v>
                </c:pt>
                <c:pt idx="559">
                  <c:v>42097.388194444531</c:v>
                </c:pt>
                <c:pt idx="560">
                  <c:v>42097.388888888956</c:v>
                </c:pt>
                <c:pt idx="561">
                  <c:v>42097.38958333333</c:v>
                </c:pt>
                <c:pt idx="562">
                  <c:v>42097.390277777791</c:v>
                </c:pt>
                <c:pt idx="563">
                  <c:v>42097.390972222223</c:v>
                </c:pt>
                <c:pt idx="564">
                  <c:v>42097.391666666605</c:v>
                </c:pt>
                <c:pt idx="565">
                  <c:v>42097.392361111066</c:v>
                </c:pt>
                <c:pt idx="566">
                  <c:v>42097.393055555556</c:v>
                </c:pt>
                <c:pt idx="567">
                  <c:v>42097.393749999996</c:v>
                </c:pt>
                <c:pt idx="568">
                  <c:v>42097.394444444442</c:v>
                </c:pt>
                <c:pt idx="569">
                  <c:v>42097.395138888889</c:v>
                </c:pt>
                <c:pt idx="570">
                  <c:v>42097.395833333336</c:v>
                </c:pt>
                <c:pt idx="571">
                  <c:v>42097.396527777782</c:v>
                </c:pt>
                <c:pt idx="572">
                  <c:v>42097.397222222222</c:v>
                </c:pt>
                <c:pt idx="573">
                  <c:v>42097.397916666654</c:v>
                </c:pt>
                <c:pt idx="574">
                  <c:v>42097.398611111108</c:v>
                </c:pt>
                <c:pt idx="575">
                  <c:v>42097.399305555555</c:v>
                </c:pt>
                <c:pt idx="576">
                  <c:v>42097.4</c:v>
                </c:pt>
                <c:pt idx="577">
                  <c:v>42097.400694444506</c:v>
                </c:pt>
                <c:pt idx="578">
                  <c:v>42097.401388888888</c:v>
                </c:pt>
                <c:pt idx="579">
                  <c:v>42097.402083333334</c:v>
                </c:pt>
                <c:pt idx="580">
                  <c:v>42097.402777777781</c:v>
                </c:pt>
                <c:pt idx="581">
                  <c:v>42097.40347222222</c:v>
                </c:pt>
                <c:pt idx="582">
                  <c:v>42097.404166666623</c:v>
                </c:pt>
                <c:pt idx="583">
                  <c:v>42097.404861111114</c:v>
                </c:pt>
                <c:pt idx="584">
                  <c:v>42097.405555555553</c:v>
                </c:pt>
                <c:pt idx="585">
                  <c:v>42097.406250000044</c:v>
                </c:pt>
                <c:pt idx="586">
                  <c:v>42097.406944444505</c:v>
                </c:pt>
                <c:pt idx="587">
                  <c:v>42097.407638888893</c:v>
                </c:pt>
                <c:pt idx="588">
                  <c:v>42097.408333333333</c:v>
                </c:pt>
                <c:pt idx="589">
                  <c:v>42097.40902777778</c:v>
                </c:pt>
                <c:pt idx="590">
                  <c:v>42097.409722222204</c:v>
                </c:pt>
                <c:pt idx="591">
                  <c:v>42097.410416666666</c:v>
                </c:pt>
                <c:pt idx="592">
                  <c:v>42097.411111111105</c:v>
                </c:pt>
                <c:pt idx="593">
                  <c:v>42097.411805555559</c:v>
                </c:pt>
                <c:pt idx="594">
                  <c:v>42097.412500000013</c:v>
                </c:pt>
                <c:pt idx="595">
                  <c:v>42097.413194444496</c:v>
                </c:pt>
                <c:pt idx="596">
                  <c:v>42097.413888888892</c:v>
                </c:pt>
                <c:pt idx="597">
                  <c:v>42097.414583333331</c:v>
                </c:pt>
                <c:pt idx="598">
                  <c:v>42097.415277777793</c:v>
                </c:pt>
                <c:pt idx="599">
                  <c:v>42097.415972222232</c:v>
                </c:pt>
                <c:pt idx="600">
                  <c:v>42097.416666666664</c:v>
                </c:pt>
                <c:pt idx="601">
                  <c:v>42097.417361111104</c:v>
                </c:pt>
                <c:pt idx="602">
                  <c:v>42097.418055555601</c:v>
                </c:pt>
                <c:pt idx="603">
                  <c:v>42097.418750000012</c:v>
                </c:pt>
                <c:pt idx="604">
                  <c:v>42097.419444444487</c:v>
                </c:pt>
                <c:pt idx="605">
                  <c:v>42097.420138888891</c:v>
                </c:pt>
                <c:pt idx="606">
                  <c:v>42097.42083333333</c:v>
                </c:pt>
                <c:pt idx="607">
                  <c:v>42097.421527777777</c:v>
                </c:pt>
                <c:pt idx="608">
                  <c:v>42097.422222222223</c:v>
                </c:pt>
                <c:pt idx="609">
                  <c:v>42097.42291666667</c:v>
                </c:pt>
                <c:pt idx="610">
                  <c:v>42097.423611111066</c:v>
                </c:pt>
                <c:pt idx="611">
                  <c:v>42097.424305555556</c:v>
                </c:pt>
                <c:pt idx="612">
                  <c:v>42097.425000000003</c:v>
                </c:pt>
                <c:pt idx="613">
                  <c:v>42097.425694444442</c:v>
                </c:pt>
                <c:pt idx="614">
                  <c:v>42097.426388888889</c:v>
                </c:pt>
                <c:pt idx="615">
                  <c:v>42097.427083333285</c:v>
                </c:pt>
                <c:pt idx="616">
                  <c:v>42097.427777777775</c:v>
                </c:pt>
                <c:pt idx="617">
                  <c:v>42097.428472222222</c:v>
                </c:pt>
                <c:pt idx="618">
                  <c:v>42097.429166666589</c:v>
                </c:pt>
                <c:pt idx="619">
                  <c:v>42097.429861111057</c:v>
                </c:pt>
                <c:pt idx="620">
                  <c:v>42097.430555555562</c:v>
                </c:pt>
                <c:pt idx="621">
                  <c:v>42097.431250000001</c:v>
                </c:pt>
                <c:pt idx="622">
                  <c:v>42097.431944444441</c:v>
                </c:pt>
                <c:pt idx="623">
                  <c:v>42097.432638888939</c:v>
                </c:pt>
                <c:pt idx="624">
                  <c:v>42097.433333333334</c:v>
                </c:pt>
                <c:pt idx="625">
                  <c:v>42097.434027777781</c:v>
                </c:pt>
                <c:pt idx="626">
                  <c:v>42097.43472222222</c:v>
                </c:pt>
                <c:pt idx="627">
                  <c:v>42097.435416666623</c:v>
                </c:pt>
                <c:pt idx="628">
                  <c:v>42097.436111111114</c:v>
                </c:pt>
                <c:pt idx="629">
                  <c:v>42097.436805555553</c:v>
                </c:pt>
                <c:pt idx="630">
                  <c:v>42097.4375</c:v>
                </c:pt>
                <c:pt idx="631">
                  <c:v>42097.438194444505</c:v>
                </c:pt>
                <c:pt idx="632">
                  <c:v>42097.438888888893</c:v>
                </c:pt>
                <c:pt idx="633">
                  <c:v>42097.439583333326</c:v>
                </c:pt>
                <c:pt idx="634">
                  <c:v>42097.440277777823</c:v>
                </c:pt>
                <c:pt idx="635">
                  <c:v>42097.440972222219</c:v>
                </c:pt>
                <c:pt idx="636">
                  <c:v>42097.441666666622</c:v>
                </c:pt>
                <c:pt idx="637">
                  <c:v>42097.442361111105</c:v>
                </c:pt>
                <c:pt idx="638">
                  <c:v>42097.443055555559</c:v>
                </c:pt>
                <c:pt idx="639">
                  <c:v>42097.443749999999</c:v>
                </c:pt>
                <c:pt idx="640">
                  <c:v>42097.444444444496</c:v>
                </c:pt>
                <c:pt idx="641">
                  <c:v>42097.445138888892</c:v>
                </c:pt>
                <c:pt idx="642">
                  <c:v>42097.445833333331</c:v>
                </c:pt>
                <c:pt idx="643">
                  <c:v>42097.446527777793</c:v>
                </c:pt>
                <c:pt idx="644">
                  <c:v>42097.447222222232</c:v>
                </c:pt>
                <c:pt idx="645">
                  <c:v>42097.447916666664</c:v>
                </c:pt>
                <c:pt idx="646">
                  <c:v>42097.448611111111</c:v>
                </c:pt>
                <c:pt idx="647">
                  <c:v>42097.449305555558</c:v>
                </c:pt>
                <c:pt idx="648">
                  <c:v>42097.450000000012</c:v>
                </c:pt>
                <c:pt idx="649">
                  <c:v>42097.450694444531</c:v>
                </c:pt>
                <c:pt idx="650">
                  <c:v>42097.451388888891</c:v>
                </c:pt>
                <c:pt idx="651">
                  <c:v>42097.45208333333</c:v>
                </c:pt>
                <c:pt idx="652">
                  <c:v>42097.452777777791</c:v>
                </c:pt>
                <c:pt idx="653">
                  <c:v>42097.453472222223</c:v>
                </c:pt>
                <c:pt idx="654">
                  <c:v>42097.45416666667</c:v>
                </c:pt>
                <c:pt idx="655">
                  <c:v>42097.454861111109</c:v>
                </c:pt>
                <c:pt idx="656">
                  <c:v>42097.455555555563</c:v>
                </c:pt>
                <c:pt idx="657">
                  <c:v>42097.456250000054</c:v>
                </c:pt>
                <c:pt idx="658">
                  <c:v>42097.456944444515</c:v>
                </c:pt>
                <c:pt idx="659">
                  <c:v>42097.457638888947</c:v>
                </c:pt>
                <c:pt idx="660">
                  <c:v>42097.458333333343</c:v>
                </c:pt>
                <c:pt idx="661">
                  <c:v>42097.459027777782</c:v>
                </c:pt>
                <c:pt idx="662">
                  <c:v>42097.459722222222</c:v>
                </c:pt>
                <c:pt idx="663">
                  <c:v>42097.460416666654</c:v>
                </c:pt>
                <c:pt idx="664">
                  <c:v>42097.461111111057</c:v>
                </c:pt>
                <c:pt idx="665">
                  <c:v>42097.461805555555</c:v>
                </c:pt>
                <c:pt idx="666">
                  <c:v>42097.462500000001</c:v>
                </c:pt>
                <c:pt idx="667">
                  <c:v>42097.463194444441</c:v>
                </c:pt>
                <c:pt idx="668">
                  <c:v>42097.463888888888</c:v>
                </c:pt>
                <c:pt idx="669">
                  <c:v>42097.464583333334</c:v>
                </c:pt>
                <c:pt idx="670">
                  <c:v>42097.465277777781</c:v>
                </c:pt>
                <c:pt idx="671">
                  <c:v>42097.46597222222</c:v>
                </c:pt>
                <c:pt idx="672">
                  <c:v>42097.466666666623</c:v>
                </c:pt>
                <c:pt idx="673">
                  <c:v>42097.467361111063</c:v>
                </c:pt>
                <c:pt idx="674">
                  <c:v>42097.468055555553</c:v>
                </c:pt>
                <c:pt idx="675">
                  <c:v>42097.46875</c:v>
                </c:pt>
                <c:pt idx="676">
                  <c:v>42097.469444444447</c:v>
                </c:pt>
                <c:pt idx="677">
                  <c:v>42097.470138888893</c:v>
                </c:pt>
                <c:pt idx="678">
                  <c:v>42097.470833333333</c:v>
                </c:pt>
                <c:pt idx="679">
                  <c:v>42097.47152777778</c:v>
                </c:pt>
                <c:pt idx="680">
                  <c:v>42097.472222222219</c:v>
                </c:pt>
                <c:pt idx="681">
                  <c:v>42097.472916666666</c:v>
                </c:pt>
                <c:pt idx="682">
                  <c:v>42097.473611111105</c:v>
                </c:pt>
                <c:pt idx="683">
                  <c:v>42097.474305555559</c:v>
                </c:pt>
                <c:pt idx="684">
                  <c:v>42097.475000000006</c:v>
                </c:pt>
                <c:pt idx="685">
                  <c:v>42097.475694444496</c:v>
                </c:pt>
                <c:pt idx="686">
                  <c:v>42097.476388888892</c:v>
                </c:pt>
                <c:pt idx="687">
                  <c:v>42097.477083333324</c:v>
                </c:pt>
                <c:pt idx="688">
                  <c:v>42097.477777777778</c:v>
                </c:pt>
                <c:pt idx="689">
                  <c:v>42097.478472222232</c:v>
                </c:pt>
                <c:pt idx="690">
                  <c:v>42097.479166666613</c:v>
                </c:pt>
                <c:pt idx="691">
                  <c:v>42097.479861111104</c:v>
                </c:pt>
                <c:pt idx="692">
                  <c:v>42097.480555555601</c:v>
                </c:pt>
                <c:pt idx="693">
                  <c:v>42097.481250000012</c:v>
                </c:pt>
                <c:pt idx="694">
                  <c:v>42097.481944444487</c:v>
                </c:pt>
                <c:pt idx="695">
                  <c:v>42097.482638888956</c:v>
                </c:pt>
                <c:pt idx="696">
                  <c:v>42097.48333333333</c:v>
                </c:pt>
                <c:pt idx="697">
                  <c:v>42097.484027777791</c:v>
                </c:pt>
                <c:pt idx="698">
                  <c:v>42097.484722222223</c:v>
                </c:pt>
                <c:pt idx="699">
                  <c:v>42097.48541666667</c:v>
                </c:pt>
                <c:pt idx="700">
                  <c:v>42097.486111111109</c:v>
                </c:pt>
                <c:pt idx="701">
                  <c:v>42097.486805555563</c:v>
                </c:pt>
                <c:pt idx="702">
                  <c:v>42097.487500000003</c:v>
                </c:pt>
                <c:pt idx="703">
                  <c:v>42097.488194444515</c:v>
                </c:pt>
                <c:pt idx="704">
                  <c:v>42097.488888888947</c:v>
                </c:pt>
                <c:pt idx="705">
                  <c:v>42097.489583333336</c:v>
                </c:pt>
                <c:pt idx="706">
                  <c:v>42097.490277777782</c:v>
                </c:pt>
                <c:pt idx="707">
                  <c:v>42097.490972222222</c:v>
                </c:pt>
                <c:pt idx="708">
                  <c:v>42097.491666666589</c:v>
                </c:pt>
                <c:pt idx="709">
                  <c:v>42097.492361111057</c:v>
                </c:pt>
                <c:pt idx="710">
                  <c:v>42097.493055555555</c:v>
                </c:pt>
                <c:pt idx="711">
                  <c:v>42097.493749999994</c:v>
                </c:pt>
                <c:pt idx="712">
                  <c:v>42097.494444444441</c:v>
                </c:pt>
                <c:pt idx="713">
                  <c:v>42097.495138888888</c:v>
                </c:pt>
                <c:pt idx="714">
                  <c:v>42097.495833333334</c:v>
                </c:pt>
                <c:pt idx="715">
                  <c:v>42097.496527777781</c:v>
                </c:pt>
                <c:pt idx="716">
                  <c:v>42097.49722222222</c:v>
                </c:pt>
                <c:pt idx="717">
                  <c:v>42097.497916666623</c:v>
                </c:pt>
                <c:pt idx="718">
                  <c:v>42097.498611111114</c:v>
                </c:pt>
                <c:pt idx="719">
                  <c:v>42097.499305555524</c:v>
                </c:pt>
                <c:pt idx="720">
                  <c:v>42097.5</c:v>
                </c:pt>
                <c:pt idx="721">
                  <c:v>42097.500694444505</c:v>
                </c:pt>
                <c:pt idx="722">
                  <c:v>42097.501388888886</c:v>
                </c:pt>
                <c:pt idx="723">
                  <c:v>42097.502083333326</c:v>
                </c:pt>
                <c:pt idx="724">
                  <c:v>42097.50277777778</c:v>
                </c:pt>
                <c:pt idx="725">
                  <c:v>42097.503472222204</c:v>
                </c:pt>
                <c:pt idx="726">
                  <c:v>42097.504166666622</c:v>
                </c:pt>
                <c:pt idx="727">
                  <c:v>42097.504861111105</c:v>
                </c:pt>
                <c:pt idx="728">
                  <c:v>42097.505555555559</c:v>
                </c:pt>
                <c:pt idx="729">
                  <c:v>42097.506250000013</c:v>
                </c:pt>
                <c:pt idx="730">
                  <c:v>42097.506944444496</c:v>
                </c:pt>
                <c:pt idx="731">
                  <c:v>42097.507638888892</c:v>
                </c:pt>
                <c:pt idx="732">
                  <c:v>42097.508333333331</c:v>
                </c:pt>
                <c:pt idx="733">
                  <c:v>42097.509027777778</c:v>
                </c:pt>
                <c:pt idx="734">
                  <c:v>42097.509722222225</c:v>
                </c:pt>
                <c:pt idx="735">
                  <c:v>42097.510416666664</c:v>
                </c:pt>
                <c:pt idx="736">
                  <c:v>42097.511111111104</c:v>
                </c:pt>
                <c:pt idx="737">
                  <c:v>42097.511805555558</c:v>
                </c:pt>
                <c:pt idx="738">
                  <c:v>42097.512500000012</c:v>
                </c:pt>
                <c:pt idx="739">
                  <c:v>42097.513194444487</c:v>
                </c:pt>
                <c:pt idx="740">
                  <c:v>42097.513888888891</c:v>
                </c:pt>
                <c:pt idx="741">
                  <c:v>42097.51458333333</c:v>
                </c:pt>
                <c:pt idx="742">
                  <c:v>42097.515277777791</c:v>
                </c:pt>
                <c:pt idx="743">
                  <c:v>42097.515972222223</c:v>
                </c:pt>
                <c:pt idx="744">
                  <c:v>42097.51666666667</c:v>
                </c:pt>
                <c:pt idx="745">
                  <c:v>42097.517361111066</c:v>
                </c:pt>
                <c:pt idx="746">
                  <c:v>42097.518055555563</c:v>
                </c:pt>
                <c:pt idx="747">
                  <c:v>42097.518750000003</c:v>
                </c:pt>
                <c:pt idx="748">
                  <c:v>42097.519444444442</c:v>
                </c:pt>
                <c:pt idx="749">
                  <c:v>42097.520138888889</c:v>
                </c:pt>
                <c:pt idx="750">
                  <c:v>42097.520833333336</c:v>
                </c:pt>
                <c:pt idx="751">
                  <c:v>42097.521527777775</c:v>
                </c:pt>
                <c:pt idx="752">
                  <c:v>42097.522222222222</c:v>
                </c:pt>
                <c:pt idx="753">
                  <c:v>42097.522916666654</c:v>
                </c:pt>
                <c:pt idx="754">
                  <c:v>42097.523611111057</c:v>
                </c:pt>
                <c:pt idx="755">
                  <c:v>42097.524305555555</c:v>
                </c:pt>
                <c:pt idx="756">
                  <c:v>42097.525000000001</c:v>
                </c:pt>
                <c:pt idx="757">
                  <c:v>42097.525694444441</c:v>
                </c:pt>
                <c:pt idx="758">
                  <c:v>42097.526388888888</c:v>
                </c:pt>
                <c:pt idx="759">
                  <c:v>42097.527083333269</c:v>
                </c:pt>
                <c:pt idx="760">
                  <c:v>42097.527777777774</c:v>
                </c:pt>
                <c:pt idx="761">
                  <c:v>42097.52847222222</c:v>
                </c:pt>
                <c:pt idx="762">
                  <c:v>42097.529166666587</c:v>
                </c:pt>
                <c:pt idx="763">
                  <c:v>42097.529861111063</c:v>
                </c:pt>
                <c:pt idx="764">
                  <c:v>42097.530555555553</c:v>
                </c:pt>
                <c:pt idx="765">
                  <c:v>42097.53125</c:v>
                </c:pt>
                <c:pt idx="766">
                  <c:v>42097.531944444447</c:v>
                </c:pt>
                <c:pt idx="767">
                  <c:v>42097.532638888893</c:v>
                </c:pt>
                <c:pt idx="768">
                  <c:v>42097.533333333326</c:v>
                </c:pt>
                <c:pt idx="769">
                  <c:v>42097.53402777778</c:v>
                </c:pt>
                <c:pt idx="770">
                  <c:v>42097.534722222204</c:v>
                </c:pt>
                <c:pt idx="771">
                  <c:v>42097.535416666622</c:v>
                </c:pt>
                <c:pt idx="772">
                  <c:v>42097.536111111105</c:v>
                </c:pt>
                <c:pt idx="773">
                  <c:v>42097.536805555559</c:v>
                </c:pt>
                <c:pt idx="774">
                  <c:v>42097.537499999999</c:v>
                </c:pt>
                <c:pt idx="775">
                  <c:v>42097.538194444496</c:v>
                </c:pt>
                <c:pt idx="776">
                  <c:v>42097.538888888892</c:v>
                </c:pt>
                <c:pt idx="777">
                  <c:v>42097.539583333324</c:v>
                </c:pt>
                <c:pt idx="778">
                  <c:v>42097.540277777793</c:v>
                </c:pt>
                <c:pt idx="779">
                  <c:v>42097.540972222232</c:v>
                </c:pt>
                <c:pt idx="780">
                  <c:v>42097.541666666613</c:v>
                </c:pt>
                <c:pt idx="781">
                  <c:v>42097.542361111104</c:v>
                </c:pt>
                <c:pt idx="782">
                  <c:v>42097.543055555558</c:v>
                </c:pt>
                <c:pt idx="783">
                  <c:v>42097.543749999997</c:v>
                </c:pt>
                <c:pt idx="784">
                  <c:v>42097.544444444487</c:v>
                </c:pt>
                <c:pt idx="785">
                  <c:v>42097.545138888891</c:v>
                </c:pt>
                <c:pt idx="786">
                  <c:v>42097.54583333333</c:v>
                </c:pt>
                <c:pt idx="787">
                  <c:v>42097.546527777791</c:v>
                </c:pt>
                <c:pt idx="788">
                  <c:v>42097.547222222223</c:v>
                </c:pt>
                <c:pt idx="789">
                  <c:v>42097.54791666667</c:v>
                </c:pt>
                <c:pt idx="790">
                  <c:v>42097.548611111109</c:v>
                </c:pt>
                <c:pt idx="791">
                  <c:v>42097.549305555556</c:v>
                </c:pt>
                <c:pt idx="792">
                  <c:v>42097.55</c:v>
                </c:pt>
                <c:pt idx="793">
                  <c:v>42097.550694444515</c:v>
                </c:pt>
                <c:pt idx="794">
                  <c:v>42097.551388888889</c:v>
                </c:pt>
                <c:pt idx="795">
                  <c:v>42097.552083333336</c:v>
                </c:pt>
                <c:pt idx="796">
                  <c:v>42097.552777777782</c:v>
                </c:pt>
                <c:pt idx="797">
                  <c:v>42097.553472222222</c:v>
                </c:pt>
                <c:pt idx="798">
                  <c:v>42097.554166666654</c:v>
                </c:pt>
                <c:pt idx="799">
                  <c:v>42097.554861111108</c:v>
                </c:pt>
                <c:pt idx="800">
                  <c:v>42097.555555555562</c:v>
                </c:pt>
                <c:pt idx="801">
                  <c:v>42097.556250000045</c:v>
                </c:pt>
                <c:pt idx="802">
                  <c:v>42097.556944444506</c:v>
                </c:pt>
                <c:pt idx="803">
                  <c:v>42097.557638888939</c:v>
                </c:pt>
                <c:pt idx="804">
                  <c:v>42097.558333333342</c:v>
                </c:pt>
                <c:pt idx="805">
                  <c:v>42097.559027777781</c:v>
                </c:pt>
                <c:pt idx="806">
                  <c:v>42097.55972222222</c:v>
                </c:pt>
                <c:pt idx="807">
                  <c:v>42097.560416666623</c:v>
                </c:pt>
                <c:pt idx="808">
                  <c:v>42097.561111111063</c:v>
                </c:pt>
                <c:pt idx="809">
                  <c:v>42097.561805555524</c:v>
                </c:pt>
                <c:pt idx="810">
                  <c:v>42097.5625</c:v>
                </c:pt>
                <c:pt idx="811">
                  <c:v>42097.563194444447</c:v>
                </c:pt>
                <c:pt idx="812">
                  <c:v>42097.563888888886</c:v>
                </c:pt>
                <c:pt idx="813">
                  <c:v>42097.564583333326</c:v>
                </c:pt>
                <c:pt idx="814">
                  <c:v>42097.56527777778</c:v>
                </c:pt>
                <c:pt idx="815">
                  <c:v>42097.565972222204</c:v>
                </c:pt>
                <c:pt idx="816">
                  <c:v>42097.566666666622</c:v>
                </c:pt>
                <c:pt idx="817">
                  <c:v>42097.567361111032</c:v>
                </c:pt>
                <c:pt idx="818">
                  <c:v>42097.568055555559</c:v>
                </c:pt>
                <c:pt idx="819">
                  <c:v>42097.568749999999</c:v>
                </c:pt>
                <c:pt idx="820">
                  <c:v>42097.569444444445</c:v>
                </c:pt>
                <c:pt idx="821">
                  <c:v>42097.570138888892</c:v>
                </c:pt>
                <c:pt idx="822">
                  <c:v>42097.570833333331</c:v>
                </c:pt>
                <c:pt idx="823">
                  <c:v>42097.571527777778</c:v>
                </c:pt>
                <c:pt idx="824">
                  <c:v>42097.572222222232</c:v>
                </c:pt>
                <c:pt idx="825">
                  <c:v>42097.572916666664</c:v>
                </c:pt>
                <c:pt idx="826">
                  <c:v>42097.573611111104</c:v>
                </c:pt>
                <c:pt idx="827">
                  <c:v>42097.574305555558</c:v>
                </c:pt>
                <c:pt idx="828">
                  <c:v>42097.575000000004</c:v>
                </c:pt>
                <c:pt idx="829">
                  <c:v>42097.575694444487</c:v>
                </c:pt>
                <c:pt idx="830">
                  <c:v>42097.576388888891</c:v>
                </c:pt>
                <c:pt idx="831">
                  <c:v>42097.577083333286</c:v>
                </c:pt>
                <c:pt idx="832">
                  <c:v>42097.577777777777</c:v>
                </c:pt>
                <c:pt idx="833">
                  <c:v>42097.578472222223</c:v>
                </c:pt>
                <c:pt idx="834">
                  <c:v>42097.579166666605</c:v>
                </c:pt>
                <c:pt idx="835">
                  <c:v>42097.579861111066</c:v>
                </c:pt>
                <c:pt idx="836">
                  <c:v>42097.580555555563</c:v>
                </c:pt>
                <c:pt idx="837">
                  <c:v>42097.581250000003</c:v>
                </c:pt>
                <c:pt idx="838">
                  <c:v>42097.581944444442</c:v>
                </c:pt>
                <c:pt idx="839">
                  <c:v>42097.582638888947</c:v>
                </c:pt>
                <c:pt idx="840">
                  <c:v>42097.583333333336</c:v>
                </c:pt>
                <c:pt idx="841">
                  <c:v>42097.584027777782</c:v>
                </c:pt>
                <c:pt idx="842">
                  <c:v>42097.584722222222</c:v>
                </c:pt>
                <c:pt idx="843">
                  <c:v>42097.585416666654</c:v>
                </c:pt>
                <c:pt idx="844">
                  <c:v>42097.586111111108</c:v>
                </c:pt>
                <c:pt idx="845">
                  <c:v>42097.586805555562</c:v>
                </c:pt>
                <c:pt idx="846">
                  <c:v>42097.587500000001</c:v>
                </c:pt>
                <c:pt idx="847">
                  <c:v>42097.588194444506</c:v>
                </c:pt>
                <c:pt idx="848">
                  <c:v>42097.588888888939</c:v>
                </c:pt>
                <c:pt idx="849">
                  <c:v>42097.589583333334</c:v>
                </c:pt>
                <c:pt idx="850">
                  <c:v>42097.590277777781</c:v>
                </c:pt>
                <c:pt idx="851">
                  <c:v>42097.59097222222</c:v>
                </c:pt>
                <c:pt idx="852">
                  <c:v>42097.591666666587</c:v>
                </c:pt>
                <c:pt idx="853">
                  <c:v>42097.592361111063</c:v>
                </c:pt>
                <c:pt idx="854">
                  <c:v>42097.593055555524</c:v>
                </c:pt>
                <c:pt idx="855">
                  <c:v>42097.593749999985</c:v>
                </c:pt>
                <c:pt idx="856">
                  <c:v>42097.594444444447</c:v>
                </c:pt>
                <c:pt idx="857">
                  <c:v>42097.595138888886</c:v>
                </c:pt>
                <c:pt idx="858">
                  <c:v>42097.595833333326</c:v>
                </c:pt>
                <c:pt idx="859">
                  <c:v>42097.59652777778</c:v>
                </c:pt>
                <c:pt idx="860">
                  <c:v>42097.597222222204</c:v>
                </c:pt>
                <c:pt idx="861">
                  <c:v>42097.597916666622</c:v>
                </c:pt>
                <c:pt idx="862">
                  <c:v>42097.598611111105</c:v>
                </c:pt>
                <c:pt idx="863">
                  <c:v>42097.599305555515</c:v>
                </c:pt>
                <c:pt idx="864">
                  <c:v>42097.599999999999</c:v>
                </c:pt>
                <c:pt idx="865">
                  <c:v>42097.600694444496</c:v>
                </c:pt>
                <c:pt idx="866">
                  <c:v>42097.601388888885</c:v>
                </c:pt>
                <c:pt idx="867">
                  <c:v>42097.602083333324</c:v>
                </c:pt>
                <c:pt idx="868">
                  <c:v>42097.602777777778</c:v>
                </c:pt>
                <c:pt idx="869">
                  <c:v>42097.603472222225</c:v>
                </c:pt>
                <c:pt idx="870">
                  <c:v>42097.604166666613</c:v>
                </c:pt>
                <c:pt idx="871">
                  <c:v>42097.604861111104</c:v>
                </c:pt>
                <c:pt idx="872">
                  <c:v>42097.605555555558</c:v>
                </c:pt>
                <c:pt idx="873">
                  <c:v>42097.606250000012</c:v>
                </c:pt>
                <c:pt idx="874">
                  <c:v>42097.606944444487</c:v>
                </c:pt>
                <c:pt idx="875">
                  <c:v>42097.607638888891</c:v>
                </c:pt>
                <c:pt idx="876">
                  <c:v>42097.60833333333</c:v>
                </c:pt>
                <c:pt idx="877">
                  <c:v>42097.609027777777</c:v>
                </c:pt>
                <c:pt idx="878">
                  <c:v>42097.609722222194</c:v>
                </c:pt>
                <c:pt idx="879">
                  <c:v>42097.61041666667</c:v>
                </c:pt>
                <c:pt idx="880">
                  <c:v>42097.611111111066</c:v>
                </c:pt>
                <c:pt idx="881">
                  <c:v>42097.611805555556</c:v>
                </c:pt>
                <c:pt idx="882">
                  <c:v>42097.612500000003</c:v>
                </c:pt>
                <c:pt idx="883">
                  <c:v>42097.613194444442</c:v>
                </c:pt>
                <c:pt idx="884">
                  <c:v>42097.613888888889</c:v>
                </c:pt>
                <c:pt idx="885">
                  <c:v>42097.614583333336</c:v>
                </c:pt>
                <c:pt idx="886">
                  <c:v>42097.615277777782</c:v>
                </c:pt>
                <c:pt idx="887">
                  <c:v>42097.615972222222</c:v>
                </c:pt>
                <c:pt idx="888">
                  <c:v>42097.616666666654</c:v>
                </c:pt>
                <c:pt idx="889">
                  <c:v>42097.617361111057</c:v>
                </c:pt>
                <c:pt idx="890">
                  <c:v>42097.618055555562</c:v>
                </c:pt>
                <c:pt idx="891">
                  <c:v>42097.618750000001</c:v>
                </c:pt>
                <c:pt idx="892">
                  <c:v>42097.619444444441</c:v>
                </c:pt>
                <c:pt idx="893">
                  <c:v>42097.620138888888</c:v>
                </c:pt>
                <c:pt idx="894">
                  <c:v>42097.620833333334</c:v>
                </c:pt>
                <c:pt idx="895">
                  <c:v>42097.621527777774</c:v>
                </c:pt>
                <c:pt idx="896">
                  <c:v>42097.62222222222</c:v>
                </c:pt>
                <c:pt idx="897">
                  <c:v>42097.622916666623</c:v>
                </c:pt>
                <c:pt idx="898">
                  <c:v>42097.623611111063</c:v>
                </c:pt>
                <c:pt idx="899">
                  <c:v>42097.624305555524</c:v>
                </c:pt>
                <c:pt idx="900">
                  <c:v>42097.624999999993</c:v>
                </c:pt>
                <c:pt idx="901">
                  <c:v>42097.625694444447</c:v>
                </c:pt>
                <c:pt idx="902">
                  <c:v>42097.626388888886</c:v>
                </c:pt>
                <c:pt idx="903">
                  <c:v>42097.627083333253</c:v>
                </c:pt>
                <c:pt idx="904">
                  <c:v>42097.627777777729</c:v>
                </c:pt>
                <c:pt idx="905">
                  <c:v>42097.628472222204</c:v>
                </c:pt>
                <c:pt idx="906">
                  <c:v>42097.629166666578</c:v>
                </c:pt>
                <c:pt idx="907">
                  <c:v>42097.629861111032</c:v>
                </c:pt>
                <c:pt idx="908">
                  <c:v>42097.630555555559</c:v>
                </c:pt>
                <c:pt idx="909">
                  <c:v>42097.631249999999</c:v>
                </c:pt>
                <c:pt idx="910">
                  <c:v>42097.631944444445</c:v>
                </c:pt>
                <c:pt idx="911">
                  <c:v>42097.632638888892</c:v>
                </c:pt>
                <c:pt idx="912">
                  <c:v>42097.633333333324</c:v>
                </c:pt>
                <c:pt idx="913">
                  <c:v>42097.634027777778</c:v>
                </c:pt>
                <c:pt idx="914">
                  <c:v>42097.634722222225</c:v>
                </c:pt>
                <c:pt idx="915">
                  <c:v>42097.635416666613</c:v>
                </c:pt>
                <c:pt idx="916">
                  <c:v>42097.636111111104</c:v>
                </c:pt>
                <c:pt idx="917">
                  <c:v>42097.636805555558</c:v>
                </c:pt>
                <c:pt idx="918">
                  <c:v>42097.637499999997</c:v>
                </c:pt>
                <c:pt idx="919">
                  <c:v>42097.638194444487</c:v>
                </c:pt>
                <c:pt idx="920">
                  <c:v>42097.638888888891</c:v>
                </c:pt>
                <c:pt idx="921">
                  <c:v>42097.639583333286</c:v>
                </c:pt>
                <c:pt idx="922">
                  <c:v>42097.640277777791</c:v>
                </c:pt>
                <c:pt idx="923">
                  <c:v>42097.640972222223</c:v>
                </c:pt>
                <c:pt idx="924">
                  <c:v>42097.641666666605</c:v>
                </c:pt>
                <c:pt idx="925">
                  <c:v>42097.642361111066</c:v>
                </c:pt>
                <c:pt idx="926">
                  <c:v>42097.643055555556</c:v>
                </c:pt>
                <c:pt idx="927">
                  <c:v>42097.643749999996</c:v>
                </c:pt>
                <c:pt idx="928">
                  <c:v>42097.644444444442</c:v>
                </c:pt>
                <c:pt idx="929">
                  <c:v>42097.645138888889</c:v>
                </c:pt>
                <c:pt idx="930">
                  <c:v>42097.645833333336</c:v>
                </c:pt>
                <c:pt idx="931">
                  <c:v>42097.646527777782</c:v>
                </c:pt>
                <c:pt idx="932">
                  <c:v>42097.647222222222</c:v>
                </c:pt>
                <c:pt idx="933">
                  <c:v>42097.647916666654</c:v>
                </c:pt>
                <c:pt idx="934">
                  <c:v>42097.648611111108</c:v>
                </c:pt>
                <c:pt idx="935">
                  <c:v>42097.649305555555</c:v>
                </c:pt>
                <c:pt idx="936">
                  <c:v>42097.65</c:v>
                </c:pt>
                <c:pt idx="937">
                  <c:v>42097.650694444506</c:v>
                </c:pt>
                <c:pt idx="938">
                  <c:v>42097.651388888888</c:v>
                </c:pt>
                <c:pt idx="939">
                  <c:v>42097.652083333334</c:v>
                </c:pt>
                <c:pt idx="940">
                  <c:v>42097.652777777781</c:v>
                </c:pt>
                <c:pt idx="941">
                  <c:v>42097.65347222222</c:v>
                </c:pt>
                <c:pt idx="942">
                  <c:v>42097.654166666623</c:v>
                </c:pt>
                <c:pt idx="943">
                  <c:v>42097.654861111114</c:v>
                </c:pt>
                <c:pt idx="944">
                  <c:v>42097.655555555553</c:v>
                </c:pt>
                <c:pt idx="945">
                  <c:v>42097.656250000044</c:v>
                </c:pt>
                <c:pt idx="946">
                  <c:v>42097.656944444505</c:v>
                </c:pt>
                <c:pt idx="947">
                  <c:v>42097.657638888893</c:v>
                </c:pt>
                <c:pt idx="948">
                  <c:v>42097.658333333333</c:v>
                </c:pt>
                <c:pt idx="949">
                  <c:v>42097.65902777778</c:v>
                </c:pt>
                <c:pt idx="950">
                  <c:v>42097.659722222204</c:v>
                </c:pt>
                <c:pt idx="951">
                  <c:v>42097.660416666622</c:v>
                </c:pt>
                <c:pt idx="952">
                  <c:v>42097.661111111032</c:v>
                </c:pt>
                <c:pt idx="953">
                  <c:v>42097.661805555515</c:v>
                </c:pt>
                <c:pt idx="954">
                  <c:v>42097.662499999999</c:v>
                </c:pt>
                <c:pt idx="955">
                  <c:v>42097.663194444445</c:v>
                </c:pt>
                <c:pt idx="956">
                  <c:v>42097.663888888885</c:v>
                </c:pt>
                <c:pt idx="957">
                  <c:v>42097.664583333324</c:v>
                </c:pt>
                <c:pt idx="958">
                  <c:v>42097.665277777778</c:v>
                </c:pt>
                <c:pt idx="959">
                  <c:v>42097.665972222225</c:v>
                </c:pt>
                <c:pt idx="960">
                  <c:v>42097.666666666613</c:v>
                </c:pt>
                <c:pt idx="961">
                  <c:v>42097.667361111024</c:v>
                </c:pt>
                <c:pt idx="962">
                  <c:v>42097.668055555558</c:v>
                </c:pt>
                <c:pt idx="963">
                  <c:v>42097.668749999997</c:v>
                </c:pt>
                <c:pt idx="964">
                  <c:v>42097.669444444444</c:v>
                </c:pt>
                <c:pt idx="965">
                  <c:v>42097.670138888891</c:v>
                </c:pt>
                <c:pt idx="966">
                  <c:v>42097.67083333333</c:v>
                </c:pt>
                <c:pt idx="967">
                  <c:v>42097.671527777777</c:v>
                </c:pt>
                <c:pt idx="968">
                  <c:v>42097.672222222223</c:v>
                </c:pt>
                <c:pt idx="969">
                  <c:v>42097.67291666667</c:v>
                </c:pt>
                <c:pt idx="970">
                  <c:v>42097.673611111066</c:v>
                </c:pt>
                <c:pt idx="971">
                  <c:v>42097.674305555556</c:v>
                </c:pt>
                <c:pt idx="972">
                  <c:v>42097.675000000003</c:v>
                </c:pt>
                <c:pt idx="973">
                  <c:v>42097.675694444442</c:v>
                </c:pt>
                <c:pt idx="974">
                  <c:v>42097.676388888889</c:v>
                </c:pt>
                <c:pt idx="975">
                  <c:v>42097.677083333285</c:v>
                </c:pt>
                <c:pt idx="976">
                  <c:v>42097.677777777775</c:v>
                </c:pt>
                <c:pt idx="977">
                  <c:v>42097.678472222222</c:v>
                </c:pt>
                <c:pt idx="978">
                  <c:v>42097.679166666589</c:v>
                </c:pt>
                <c:pt idx="979">
                  <c:v>42097.679861111057</c:v>
                </c:pt>
                <c:pt idx="980">
                  <c:v>42097.680555555562</c:v>
                </c:pt>
                <c:pt idx="981">
                  <c:v>42097.681250000001</c:v>
                </c:pt>
                <c:pt idx="982">
                  <c:v>42097.681944444441</c:v>
                </c:pt>
                <c:pt idx="983">
                  <c:v>42097.682638888939</c:v>
                </c:pt>
                <c:pt idx="984">
                  <c:v>42097.683333333334</c:v>
                </c:pt>
                <c:pt idx="985">
                  <c:v>42097.684027777781</c:v>
                </c:pt>
                <c:pt idx="986">
                  <c:v>42097.68472222222</c:v>
                </c:pt>
                <c:pt idx="987">
                  <c:v>42097.685416666623</c:v>
                </c:pt>
                <c:pt idx="988">
                  <c:v>42097.686111111114</c:v>
                </c:pt>
                <c:pt idx="989">
                  <c:v>42097.686805555553</c:v>
                </c:pt>
                <c:pt idx="990">
                  <c:v>42097.6875</c:v>
                </c:pt>
                <c:pt idx="991">
                  <c:v>42097.688194444505</c:v>
                </c:pt>
                <c:pt idx="992">
                  <c:v>42097.688888888893</c:v>
                </c:pt>
                <c:pt idx="993">
                  <c:v>42097.689583333326</c:v>
                </c:pt>
                <c:pt idx="994">
                  <c:v>42097.69027777778</c:v>
                </c:pt>
                <c:pt idx="995">
                  <c:v>42097.690972222204</c:v>
                </c:pt>
                <c:pt idx="996">
                  <c:v>42097.691666666578</c:v>
                </c:pt>
                <c:pt idx="997">
                  <c:v>42097.692361111032</c:v>
                </c:pt>
                <c:pt idx="998">
                  <c:v>42097.693055555515</c:v>
                </c:pt>
                <c:pt idx="999">
                  <c:v>42097.693749999984</c:v>
                </c:pt>
                <c:pt idx="1000">
                  <c:v>42097.694444444445</c:v>
                </c:pt>
                <c:pt idx="1001">
                  <c:v>42097.695138888885</c:v>
                </c:pt>
                <c:pt idx="1002">
                  <c:v>42097.695833333324</c:v>
                </c:pt>
                <c:pt idx="1003">
                  <c:v>42097.696527777778</c:v>
                </c:pt>
                <c:pt idx="1004">
                  <c:v>42097.697222222225</c:v>
                </c:pt>
                <c:pt idx="1005">
                  <c:v>42097.697916666613</c:v>
                </c:pt>
                <c:pt idx="1006">
                  <c:v>42097.698611111104</c:v>
                </c:pt>
                <c:pt idx="1007">
                  <c:v>42097.699305555507</c:v>
                </c:pt>
                <c:pt idx="1008">
                  <c:v>42097.7</c:v>
                </c:pt>
                <c:pt idx="1009">
                  <c:v>42097.700694444487</c:v>
                </c:pt>
                <c:pt idx="1010">
                  <c:v>42097.701388888876</c:v>
                </c:pt>
                <c:pt idx="1011">
                  <c:v>42097.702083333286</c:v>
                </c:pt>
                <c:pt idx="1012">
                  <c:v>42097.702777777777</c:v>
                </c:pt>
                <c:pt idx="1013">
                  <c:v>42097.703472222194</c:v>
                </c:pt>
                <c:pt idx="1014">
                  <c:v>42097.704166666605</c:v>
                </c:pt>
                <c:pt idx="1015">
                  <c:v>42097.704861111066</c:v>
                </c:pt>
                <c:pt idx="1016">
                  <c:v>42097.705555555556</c:v>
                </c:pt>
                <c:pt idx="1017">
                  <c:v>42097.706250000003</c:v>
                </c:pt>
                <c:pt idx="1018">
                  <c:v>42097.706944444442</c:v>
                </c:pt>
                <c:pt idx="1019">
                  <c:v>42097.707638888889</c:v>
                </c:pt>
                <c:pt idx="1020">
                  <c:v>42097.708333333336</c:v>
                </c:pt>
                <c:pt idx="1021">
                  <c:v>42097.709027777775</c:v>
                </c:pt>
                <c:pt idx="1022">
                  <c:v>42097.709722222186</c:v>
                </c:pt>
                <c:pt idx="1023">
                  <c:v>42097.710416666654</c:v>
                </c:pt>
                <c:pt idx="1024">
                  <c:v>42097.711111111057</c:v>
                </c:pt>
                <c:pt idx="1025">
                  <c:v>42097.711805555555</c:v>
                </c:pt>
                <c:pt idx="1026">
                  <c:v>42097.712500000001</c:v>
                </c:pt>
                <c:pt idx="1027">
                  <c:v>42097.713194444441</c:v>
                </c:pt>
                <c:pt idx="1028">
                  <c:v>42097.713888888888</c:v>
                </c:pt>
                <c:pt idx="1029">
                  <c:v>42097.714583333334</c:v>
                </c:pt>
                <c:pt idx="1030">
                  <c:v>42097.715277777781</c:v>
                </c:pt>
                <c:pt idx="1031">
                  <c:v>42097.71597222222</c:v>
                </c:pt>
                <c:pt idx="1032">
                  <c:v>42097.716666666623</c:v>
                </c:pt>
                <c:pt idx="1033">
                  <c:v>42097.717361111063</c:v>
                </c:pt>
                <c:pt idx="1034">
                  <c:v>42097.718055555553</c:v>
                </c:pt>
                <c:pt idx="1035">
                  <c:v>42097.71875</c:v>
                </c:pt>
                <c:pt idx="1036">
                  <c:v>42097.719444444447</c:v>
                </c:pt>
                <c:pt idx="1037">
                  <c:v>42097.720138888886</c:v>
                </c:pt>
                <c:pt idx="1038">
                  <c:v>42097.720833333326</c:v>
                </c:pt>
                <c:pt idx="1039">
                  <c:v>42097.721527777729</c:v>
                </c:pt>
                <c:pt idx="1040">
                  <c:v>42097.722222222204</c:v>
                </c:pt>
                <c:pt idx="1041">
                  <c:v>42097.722916666622</c:v>
                </c:pt>
                <c:pt idx="1042">
                  <c:v>42097.723611111032</c:v>
                </c:pt>
                <c:pt idx="1043">
                  <c:v>42097.724305555515</c:v>
                </c:pt>
                <c:pt idx="1044">
                  <c:v>42097.724999999999</c:v>
                </c:pt>
                <c:pt idx="1045">
                  <c:v>42097.725694444445</c:v>
                </c:pt>
                <c:pt idx="1046">
                  <c:v>42097.726388888885</c:v>
                </c:pt>
                <c:pt idx="1047">
                  <c:v>42097.727083333244</c:v>
                </c:pt>
                <c:pt idx="1048">
                  <c:v>42097.727777777727</c:v>
                </c:pt>
                <c:pt idx="1049">
                  <c:v>42097.728472222225</c:v>
                </c:pt>
                <c:pt idx="1050">
                  <c:v>42097.729166666577</c:v>
                </c:pt>
                <c:pt idx="1051">
                  <c:v>42097.729861111024</c:v>
                </c:pt>
                <c:pt idx="1052">
                  <c:v>42097.730555555558</c:v>
                </c:pt>
                <c:pt idx="1053">
                  <c:v>42097.731249999997</c:v>
                </c:pt>
                <c:pt idx="1054">
                  <c:v>42097.731944444444</c:v>
                </c:pt>
                <c:pt idx="1055">
                  <c:v>42097.732638888891</c:v>
                </c:pt>
                <c:pt idx="1056">
                  <c:v>42097.733333333286</c:v>
                </c:pt>
                <c:pt idx="1057">
                  <c:v>42097.734027777777</c:v>
                </c:pt>
                <c:pt idx="1058">
                  <c:v>42097.734722222194</c:v>
                </c:pt>
                <c:pt idx="1059">
                  <c:v>42097.735416666605</c:v>
                </c:pt>
                <c:pt idx="1060">
                  <c:v>42097.736111111066</c:v>
                </c:pt>
                <c:pt idx="1061">
                  <c:v>42097.736805555556</c:v>
                </c:pt>
                <c:pt idx="1062">
                  <c:v>42097.737499999996</c:v>
                </c:pt>
                <c:pt idx="1063">
                  <c:v>42097.738194444442</c:v>
                </c:pt>
                <c:pt idx="1064">
                  <c:v>42097.738888888889</c:v>
                </c:pt>
                <c:pt idx="1065">
                  <c:v>42097.739583333285</c:v>
                </c:pt>
                <c:pt idx="1066">
                  <c:v>42097.740277777782</c:v>
                </c:pt>
                <c:pt idx="1067">
                  <c:v>42097.740972222222</c:v>
                </c:pt>
                <c:pt idx="1068">
                  <c:v>42097.741666666589</c:v>
                </c:pt>
                <c:pt idx="1069">
                  <c:v>42097.742361111057</c:v>
                </c:pt>
                <c:pt idx="1070">
                  <c:v>42097.743055555555</c:v>
                </c:pt>
                <c:pt idx="1071">
                  <c:v>42097.743749999994</c:v>
                </c:pt>
                <c:pt idx="1072">
                  <c:v>42097.744444444441</c:v>
                </c:pt>
                <c:pt idx="1073">
                  <c:v>42097.745138888888</c:v>
                </c:pt>
                <c:pt idx="1074">
                  <c:v>42097.745833333334</c:v>
                </c:pt>
                <c:pt idx="1075">
                  <c:v>42097.746527777781</c:v>
                </c:pt>
                <c:pt idx="1076">
                  <c:v>42097.74722222222</c:v>
                </c:pt>
                <c:pt idx="1077">
                  <c:v>42097.747916666623</c:v>
                </c:pt>
                <c:pt idx="1078">
                  <c:v>42097.748611111114</c:v>
                </c:pt>
                <c:pt idx="1079">
                  <c:v>42097.749305555524</c:v>
                </c:pt>
                <c:pt idx="1080">
                  <c:v>42097.75</c:v>
                </c:pt>
                <c:pt idx="1081">
                  <c:v>42097.750694444505</c:v>
                </c:pt>
                <c:pt idx="1082">
                  <c:v>42097.751388888886</c:v>
                </c:pt>
                <c:pt idx="1083">
                  <c:v>42097.752083333326</c:v>
                </c:pt>
                <c:pt idx="1084">
                  <c:v>42097.75277777778</c:v>
                </c:pt>
                <c:pt idx="1085">
                  <c:v>42097.753472222204</c:v>
                </c:pt>
                <c:pt idx="1086">
                  <c:v>42097.754166666622</c:v>
                </c:pt>
                <c:pt idx="1087">
                  <c:v>42097.754861111105</c:v>
                </c:pt>
                <c:pt idx="1088">
                  <c:v>42097.755555555559</c:v>
                </c:pt>
                <c:pt idx="1089">
                  <c:v>42097.756250000013</c:v>
                </c:pt>
                <c:pt idx="1090">
                  <c:v>42097.756944444496</c:v>
                </c:pt>
                <c:pt idx="1091">
                  <c:v>42097.757638888892</c:v>
                </c:pt>
                <c:pt idx="1092">
                  <c:v>42097.758333333331</c:v>
                </c:pt>
                <c:pt idx="1093">
                  <c:v>42097.759027777778</c:v>
                </c:pt>
                <c:pt idx="1094">
                  <c:v>42097.759722222225</c:v>
                </c:pt>
                <c:pt idx="1095">
                  <c:v>42097.760416666613</c:v>
                </c:pt>
                <c:pt idx="1096">
                  <c:v>42097.761111111024</c:v>
                </c:pt>
                <c:pt idx="1097">
                  <c:v>42097.761805555507</c:v>
                </c:pt>
                <c:pt idx="1098">
                  <c:v>42097.762499999997</c:v>
                </c:pt>
                <c:pt idx="1099">
                  <c:v>42097.763194444444</c:v>
                </c:pt>
                <c:pt idx="1100">
                  <c:v>42097.763888888876</c:v>
                </c:pt>
                <c:pt idx="1101">
                  <c:v>42097.764583333286</c:v>
                </c:pt>
                <c:pt idx="1102">
                  <c:v>42097.765277777777</c:v>
                </c:pt>
                <c:pt idx="1103">
                  <c:v>42097.765972222194</c:v>
                </c:pt>
                <c:pt idx="1104">
                  <c:v>42097.766666666605</c:v>
                </c:pt>
                <c:pt idx="1105">
                  <c:v>42097.767361111022</c:v>
                </c:pt>
                <c:pt idx="1106">
                  <c:v>42097.768055555556</c:v>
                </c:pt>
                <c:pt idx="1107">
                  <c:v>42097.768749999996</c:v>
                </c:pt>
                <c:pt idx="1108">
                  <c:v>42097.769444444435</c:v>
                </c:pt>
                <c:pt idx="1109">
                  <c:v>42097.770138888889</c:v>
                </c:pt>
                <c:pt idx="1110">
                  <c:v>42097.770833333336</c:v>
                </c:pt>
                <c:pt idx="1111">
                  <c:v>42097.771527777775</c:v>
                </c:pt>
                <c:pt idx="1112">
                  <c:v>42097.772222222222</c:v>
                </c:pt>
                <c:pt idx="1113">
                  <c:v>42097.772916666654</c:v>
                </c:pt>
                <c:pt idx="1114">
                  <c:v>42097.773611111057</c:v>
                </c:pt>
                <c:pt idx="1115">
                  <c:v>42097.774305555555</c:v>
                </c:pt>
                <c:pt idx="1116">
                  <c:v>42097.775000000001</c:v>
                </c:pt>
                <c:pt idx="1117">
                  <c:v>42097.775694444441</c:v>
                </c:pt>
                <c:pt idx="1118">
                  <c:v>42097.776388888888</c:v>
                </c:pt>
                <c:pt idx="1119">
                  <c:v>42097.777083333269</c:v>
                </c:pt>
                <c:pt idx="1120">
                  <c:v>42097.777777777774</c:v>
                </c:pt>
                <c:pt idx="1121">
                  <c:v>42097.77847222222</c:v>
                </c:pt>
                <c:pt idx="1122">
                  <c:v>42097.779166666587</c:v>
                </c:pt>
                <c:pt idx="1123">
                  <c:v>42097.779861111063</c:v>
                </c:pt>
                <c:pt idx="1124">
                  <c:v>42097.780555555553</c:v>
                </c:pt>
                <c:pt idx="1125">
                  <c:v>42097.78125</c:v>
                </c:pt>
                <c:pt idx="1126">
                  <c:v>42097.781944444447</c:v>
                </c:pt>
                <c:pt idx="1127">
                  <c:v>42097.782638888893</c:v>
                </c:pt>
                <c:pt idx="1128">
                  <c:v>42097.783333333326</c:v>
                </c:pt>
                <c:pt idx="1129">
                  <c:v>42097.78402777778</c:v>
                </c:pt>
                <c:pt idx="1130">
                  <c:v>42097.784722222204</c:v>
                </c:pt>
                <c:pt idx="1131">
                  <c:v>42097.785416666622</c:v>
                </c:pt>
                <c:pt idx="1132">
                  <c:v>42097.786111111105</c:v>
                </c:pt>
                <c:pt idx="1133">
                  <c:v>42097.786805555559</c:v>
                </c:pt>
                <c:pt idx="1134">
                  <c:v>42097.787499999999</c:v>
                </c:pt>
                <c:pt idx="1135">
                  <c:v>42097.788194444496</c:v>
                </c:pt>
                <c:pt idx="1136">
                  <c:v>42097.788888888892</c:v>
                </c:pt>
                <c:pt idx="1137">
                  <c:v>42097.789583333324</c:v>
                </c:pt>
                <c:pt idx="1138">
                  <c:v>42097.790277777778</c:v>
                </c:pt>
                <c:pt idx="1139">
                  <c:v>42097.790972222225</c:v>
                </c:pt>
                <c:pt idx="1140">
                  <c:v>42097.791666666577</c:v>
                </c:pt>
                <c:pt idx="1141">
                  <c:v>42097.792361111024</c:v>
                </c:pt>
                <c:pt idx="1142">
                  <c:v>42097.793055555507</c:v>
                </c:pt>
                <c:pt idx="1143">
                  <c:v>42097.793749999975</c:v>
                </c:pt>
                <c:pt idx="1144">
                  <c:v>42097.794444444444</c:v>
                </c:pt>
                <c:pt idx="1145">
                  <c:v>42097.795138888876</c:v>
                </c:pt>
                <c:pt idx="1146">
                  <c:v>42097.795833333286</c:v>
                </c:pt>
                <c:pt idx="1147">
                  <c:v>42097.796527777777</c:v>
                </c:pt>
                <c:pt idx="1148">
                  <c:v>42097.797222222194</c:v>
                </c:pt>
                <c:pt idx="1149">
                  <c:v>42097.797916666605</c:v>
                </c:pt>
                <c:pt idx="1150">
                  <c:v>42097.798611111066</c:v>
                </c:pt>
                <c:pt idx="1151">
                  <c:v>42097.799305555498</c:v>
                </c:pt>
                <c:pt idx="1152">
                  <c:v>42097.8</c:v>
                </c:pt>
                <c:pt idx="1153">
                  <c:v>42097.800694444515</c:v>
                </c:pt>
                <c:pt idx="1154">
                  <c:v>42097.801388888889</c:v>
                </c:pt>
                <c:pt idx="1155">
                  <c:v>42097.802083333336</c:v>
                </c:pt>
                <c:pt idx="1156">
                  <c:v>42097.802777777782</c:v>
                </c:pt>
                <c:pt idx="1157">
                  <c:v>42097.803472222222</c:v>
                </c:pt>
                <c:pt idx="1158">
                  <c:v>42097.804166666654</c:v>
                </c:pt>
                <c:pt idx="1159">
                  <c:v>42097.804861111108</c:v>
                </c:pt>
                <c:pt idx="1160">
                  <c:v>42097.805555555562</c:v>
                </c:pt>
                <c:pt idx="1161">
                  <c:v>42097.806250000045</c:v>
                </c:pt>
                <c:pt idx="1162">
                  <c:v>42097.806944444506</c:v>
                </c:pt>
                <c:pt idx="1163">
                  <c:v>42097.807638888939</c:v>
                </c:pt>
                <c:pt idx="1164">
                  <c:v>42097.808333333342</c:v>
                </c:pt>
                <c:pt idx="1165">
                  <c:v>42097.809027777781</c:v>
                </c:pt>
                <c:pt idx="1166">
                  <c:v>42097.80972222222</c:v>
                </c:pt>
                <c:pt idx="1167">
                  <c:v>42097.810416666667</c:v>
                </c:pt>
                <c:pt idx="1168">
                  <c:v>42097.811111111114</c:v>
                </c:pt>
                <c:pt idx="1169">
                  <c:v>42097.811805555553</c:v>
                </c:pt>
                <c:pt idx="1170">
                  <c:v>42097.812500000044</c:v>
                </c:pt>
                <c:pt idx="1171">
                  <c:v>42097.813194444505</c:v>
                </c:pt>
                <c:pt idx="1172">
                  <c:v>42097.813888888893</c:v>
                </c:pt>
                <c:pt idx="1173">
                  <c:v>42097.814583333333</c:v>
                </c:pt>
                <c:pt idx="1174">
                  <c:v>42097.815277777823</c:v>
                </c:pt>
                <c:pt idx="1175">
                  <c:v>42097.815972222219</c:v>
                </c:pt>
                <c:pt idx="1176">
                  <c:v>42097.816666666666</c:v>
                </c:pt>
                <c:pt idx="1177">
                  <c:v>42097.817361111105</c:v>
                </c:pt>
                <c:pt idx="1178">
                  <c:v>42097.818055555603</c:v>
                </c:pt>
                <c:pt idx="1179">
                  <c:v>42097.818750000013</c:v>
                </c:pt>
                <c:pt idx="1180">
                  <c:v>42097.819444444496</c:v>
                </c:pt>
                <c:pt idx="1181">
                  <c:v>42097.820138888892</c:v>
                </c:pt>
                <c:pt idx="1182">
                  <c:v>42097.820833333331</c:v>
                </c:pt>
                <c:pt idx="1183">
                  <c:v>42097.821527777778</c:v>
                </c:pt>
                <c:pt idx="1184">
                  <c:v>42097.822222222232</c:v>
                </c:pt>
                <c:pt idx="1185">
                  <c:v>42097.822916666664</c:v>
                </c:pt>
                <c:pt idx="1186">
                  <c:v>42097.823611111104</c:v>
                </c:pt>
                <c:pt idx="1187">
                  <c:v>42097.824305555558</c:v>
                </c:pt>
                <c:pt idx="1188">
                  <c:v>42097.825000000004</c:v>
                </c:pt>
                <c:pt idx="1189">
                  <c:v>42097.825694444487</c:v>
                </c:pt>
                <c:pt idx="1190">
                  <c:v>42097.826388888891</c:v>
                </c:pt>
                <c:pt idx="1191">
                  <c:v>42097.827083333286</c:v>
                </c:pt>
                <c:pt idx="1192">
                  <c:v>42097.827777777777</c:v>
                </c:pt>
                <c:pt idx="1193">
                  <c:v>42097.828472222223</c:v>
                </c:pt>
                <c:pt idx="1194">
                  <c:v>42097.829166666605</c:v>
                </c:pt>
                <c:pt idx="1195">
                  <c:v>42097.829861111066</c:v>
                </c:pt>
                <c:pt idx="1196">
                  <c:v>42097.830555555563</c:v>
                </c:pt>
                <c:pt idx="1197">
                  <c:v>42097.831250000003</c:v>
                </c:pt>
                <c:pt idx="1198">
                  <c:v>42097.831944444442</c:v>
                </c:pt>
                <c:pt idx="1199">
                  <c:v>42097.832638888947</c:v>
                </c:pt>
                <c:pt idx="1200">
                  <c:v>42097.833333333336</c:v>
                </c:pt>
                <c:pt idx="1201">
                  <c:v>42097.834027777782</c:v>
                </c:pt>
                <c:pt idx="1202">
                  <c:v>42097.834722222222</c:v>
                </c:pt>
                <c:pt idx="1203">
                  <c:v>42097.835416666654</c:v>
                </c:pt>
                <c:pt idx="1204">
                  <c:v>42097.836111111108</c:v>
                </c:pt>
                <c:pt idx="1205">
                  <c:v>42097.836805555562</c:v>
                </c:pt>
                <c:pt idx="1206">
                  <c:v>42097.837500000001</c:v>
                </c:pt>
                <c:pt idx="1207">
                  <c:v>42097.838194444506</c:v>
                </c:pt>
                <c:pt idx="1208">
                  <c:v>42097.838888888939</c:v>
                </c:pt>
                <c:pt idx="1209">
                  <c:v>42097.839583333334</c:v>
                </c:pt>
                <c:pt idx="1210">
                  <c:v>42097.840277777825</c:v>
                </c:pt>
                <c:pt idx="1211">
                  <c:v>42097.840972222242</c:v>
                </c:pt>
                <c:pt idx="1212">
                  <c:v>42097.841666666623</c:v>
                </c:pt>
                <c:pt idx="1213">
                  <c:v>42097.842361111114</c:v>
                </c:pt>
                <c:pt idx="1214">
                  <c:v>42097.843055555553</c:v>
                </c:pt>
                <c:pt idx="1215">
                  <c:v>42097.84375</c:v>
                </c:pt>
                <c:pt idx="1216">
                  <c:v>42097.844444444505</c:v>
                </c:pt>
                <c:pt idx="1217">
                  <c:v>42097.845138888893</c:v>
                </c:pt>
                <c:pt idx="1218">
                  <c:v>42097.845833333333</c:v>
                </c:pt>
                <c:pt idx="1219">
                  <c:v>42097.846527777823</c:v>
                </c:pt>
                <c:pt idx="1220">
                  <c:v>42097.847222222219</c:v>
                </c:pt>
                <c:pt idx="1221">
                  <c:v>42097.847916666666</c:v>
                </c:pt>
                <c:pt idx="1222">
                  <c:v>42097.848611111112</c:v>
                </c:pt>
                <c:pt idx="1223">
                  <c:v>42097.849305555559</c:v>
                </c:pt>
                <c:pt idx="1224">
                  <c:v>42097.850000000013</c:v>
                </c:pt>
                <c:pt idx="1225">
                  <c:v>42097.850694444547</c:v>
                </c:pt>
                <c:pt idx="1226">
                  <c:v>42097.851388888892</c:v>
                </c:pt>
                <c:pt idx="1227">
                  <c:v>42097.852083333331</c:v>
                </c:pt>
                <c:pt idx="1228">
                  <c:v>42097.852777777793</c:v>
                </c:pt>
                <c:pt idx="1229">
                  <c:v>42097.853472222232</c:v>
                </c:pt>
                <c:pt idx="1230">
                  <c:v>42097.854166666664</c:v>
                </c:pt>
                <c:pt idx="1231">
                  <c:v>42097.854861111111</c:v>
                </c:pt>
                <c:pt idx="1232">
                  <c:v>42097.855555555601</c:v>
                </c:pt>
                <c:pt idx="1233">
                  <c:v>42097.856250000055</c:v>
                </c:pt>
                <c:pt idx="1234">
                  <c:v>42097.856944444531</c:v>
                </c:pt>
                <c:pt idx="1235">
                  <c:v>42097.857638888956</c:v>
                </c:pt>
                <c:pt idx="1236">
                  <c:v>42097.858333333374</c:v>
                </c:pt>
                <c:pt idx="1237">
                  <c:v>42097.859027777791</c:v>
                </c:pt>
                <c:pt idx="1238">
                  <c:v>42097.859722222223</c:v>
                </c:pt>
                <c:pt idx="1239">
                  <c:v>42097.86041666667</c:v>
                </c:pt>
                <c:pt idx="1240">
                  <c:v>42097.861111111066</c:v>
                </c:pt>
                <c:pt idx="1241">
                  <c:v>42097.861805555556</c:v>
                </c:pt>
                <c:pt idx="1242">
                  <c:v>42097.862500000003</c:v>
                </c:pt>
                <c:pt idx="1243">
                  <c:v>42097.863194444442</c:v>
                </c:pt>
                <c:pt idx="1244">
                  <c:v>42097.863888888889</c:v>
                </c:pt>
                <c:pt idx="1245">
                  <c:v>42097.864583333336</c:v>
                </c:pt>
                <c:pt idx="1246">
                  <c:v>42097.865277777782</c:v>
                </c:pt>
                <c:pt idx="1247">
                  <c:v>42097.865972222222</c:v>
                </c:pt>
                <c:pt idx="1248">
                  <c:v>42097.866666666654</c:v>
                </c:pt>
                <c:pt idx="1249">
                  <c:v>42097.867361111057</c:v>
                </c:pt>
                <c:pt idx="1250">
                  <c:v>42097.868055555562</c:v>
                </c:pt>
                <c:pt idx="1251">
                  <c:v>42097.868750000001</c:v>
                </c:pt>
                <c:pt idx="1252">
                  <c:v>42097.869444444441</c:v>
                </c:pt>
                <c:pt idx="1253">
                  <c:v>42097.870138888939</c:v>
                </c:pt>
                <c:pt idx="1254">
                  <c:v>42097.870833333342</c:v>
                </c:pt>
                <c:pt idx="1255">
                  <c:v>42097.871527777781</c:v>
                </c:pt>
                <c:pt idx="1256">
                  <c:v>42097.872222222242</c:v>
                </c:pt>
                <c:pt idx="1257">
                  <c:v>42097.872916666667</c:v>
                </c:pt>
                <c:pt idx="1258">
                  <c:v>42097.873611111114</c:v>
                </c:pt>
                <c:pt idx="1259">
                  <c:v>42097.874305555553</c:v>
                </c:pt>
                <c:pt idx="1260">
                  <c:v>42097.875</c:v>
                </c:pt>
                <c:pt idx="1261">
                  <c:v>42097.875694444505</c:v>
                </c:pt>
                <c:pt idx="1262">
                  <c:v>42097.876388888893</c:v>
                </c:pt>
                <c:pt idx="1263">
                  <c:v>42097.877083333326</c:v>
                </c:pt>
                <c:pt idx="1264">
                  <c:v>42097.87777777778</c:v>
                </c:pt>
                <c:pt idx="1265">
                  <c:v>42097.878472222219</c:v>
                </c:pt>
                <c:pt idx="1266">
                  <c:v>42097.879166666622</c:v>
                </c:pt>
                <c:pt idx="1267">
                  <c:v>42097.879861111105</c:v>
                </c:pt>
                <c:pt idx="1268">
                  <c:v>42097.880555555603</c:v>
                </c:pt>
                <c:pt idx="1269">
                  <c:v>42097.881250000013</c:v>
                </c:pt>
                <c:pt idx="1270">
                  <c:v>42097.881944444496</c:v>
                </c:pt>
                <c:pt idx="1271">
                  <c:v>42097.882638888965</c:v>
                </c:pt>
                <c:pt idx="1272">
                  <c:v>42097.883333333331</c:v>
                </c:pt>
                <c:pt idx="1273">
                  <c:v>42097.884027777793</c:v>
                </c:pt>
                <c:pt idx="1274">
                  <c:v>42097.884722222232</c:v>
                </c:pt>
                <c:pt idx="1275">
                  <c:v>42097.885416666664</c:v>
                </c:pt>
                <c:pt idx="1276">
                  <c:v>42097.886111111111</c:v>
                </c:pt>
                <c:pt idx="1277">
                  <c:v>42097.886805555601</c:v>
                </c:pt>
                <c:pt idx="1278">
                  <c:v>42097.887500000012</c:v>
                </c:pt>
                <c:pt idx="1279">
                  <c:v>42097.888194444531</c:v>
                </c:pt>
                <c:pt idx="1280">
                  <c:v>42097.888888888956</c:v>
                </c:pt>
                <c:pt idx="1281">
                  <c:v>42097.88958333333</c:v>
                </c:pt>
                <c:pt idx="1282">
                  <c:v>42097.890277777791</c:v>
                </c:pt>
                <c:pt idx="1283">
                  <c:v>42097.890972222223</c:v>
                </c:pt>
                <c:pt idx="1284">
                  <c:v>42097.891666666605</c:v>
                </c:pt>
                <c:pt idx="1285">
                  <c:v>42097.892361111066</c:v>
                </c:pt>
                <c:pt idx="1286">
                  <c:v>42097.893055555556</c:v>
                </c:pt>
                <c:pt idx="1287">
                  <c:v>42097.893749999996</c:v>
                </c:pt>
                <c:pt idx="1288">
                  <c:v>42097.894444444442</c:v>
                </c:pt>
                <c:pt idx="1289">
                  <c:v>42097.895138888889</c:v>
                </c:pt>
                <c:pt idx="1290">
                  <c:v>42097.895833333336</c:v>
                </c:pt>
                <c:pt idx="1291">
                  <c:v>42097.896527777782</c:v>
                </c:pt>
                <c:pt idx="1292">
                  <c:v>42097.897222222222</c:v>
                </c:pt>
                <c:pt idx="1293">
                  <c:v>42097.897916666654</c:v>
                </c:pt>
                <c:pt idx="1294">
                  <c:v>42097.898611111108</c:v>
                </c:pt>
                <c:pt idx="1295">
                  <c:v>42097.899305555555</c:v>
                </c:pt>
                <c:pt idx="1296">
                  <c:v>42097.9</c:v>
                </c:pt>
                <c:pt idx="1297">
                  <c:v>42097.900694444506</c:v>
                </c:pt>
                <c:pt idx="1298">
                  <c:v>42097.901388888888</c:v>
                </c:pt>
                <c:pt idx="1299">
                  <c:v>42097.902083333334</c:v>
                </c:pt>
                <c:pt idx="1300">
                  <c:v>42097.902777777781</c:v>
                </c:pt>
                <c:pt idx="1301">
                  <c:v>42097.90347222222</c:v>
                </c:pt>
                <c:pt idx="1302">
                  <c:v>42097.904166666623</c:v>
                </c:pt>
                <c:pt idx="1303">
                  <c:v>42097.904861111114</c:v>
                </c:pt>
                <c:pt idx="1304">
                  <c:v>42097.905555555553</c:v>
                </c:pt>
                <c:pt idx="1305">
                  <c:v>42097.906250000044</c:v>
                </c:pt>
                <c:pt idx="1306">
                  <c:v>42097.906944444505</c:v>
                </c:pt>
                <c:pt idx="1307">
                  <c:v>42097.907638888893</c:v>
                </c:pt>
                <c:pt idx="1308">
                  <c:v>42097.908333333333</c:v>
                </c:pt>
                <c:pt idx="1309">
                  <c:v>42097.90902777778</c:v>
                </c:pt>
                <c:pt idx="1310">
                  <c:v>42097.909722222204</c:v>
                </c:pt>
                <c:pt idx="1311">
                  <c:v>42097.910416666666</c:v>
                </c:pt>
                <c:pt idx="1312">
                  <c:v>42097.911111111105</c:v>
                </c:pt>
                <c:pt idx="1313">
                  <c:v>42097.911805555559</c:v>
                </c:pt>
                <c:pt idx="1314">
                  <c:v>42097.912500000013</c:v>
                </c:pt>
                <c:pt idx="1315">
                  <c:v>42097.913194444496</c:v>
                </c:pt>
                <c:pt idx="1316">
                  <c:v>42097.913888888892</c:v>
                </c:pt>
                <c:pt idx="1317">
                  <c:v>42097.914583333331</c:v>
                </c:pt>
                <c:pt idx="1318">
                  <c:v>42097.915277777793</c:v>
                </c:pt>
                <c:pt idx="1319">
                  <c:v>42097.915972222232</c:v>
                </c:pt>
                <c:pt idx="1320">
                  <c:v>42097.916666666664</c:v>
                </c:pt>
                <c:pt idx="1321">
                  <c:v>42097.917361111104</c:v>
                </c:pt>
                <c:pt idx="1322">
                  <c:v>42097.918055555601</c:v>
                </c:pt>
                <c:pt idx="1323">
                  <c:v>42097.918750000012</c:v>
                </c:pt>
                <c:pt idx="1324">
                  <c:v>42097.919444444487</c:v>
                </c:pt>
                <c:pt idx="1325">
                  <c:v>42097.920138888891</c:v>
                </c:pt>
                <c:pt idx="1326">
                  <c:v>42097.92083333333</c:v>
                </c:pt>
                <c:pt idx="1327">
                  <c:v>42097.921527777777</c:v>
                </c:pt>
                <c:pt idx="1328">
                  <c:v>42097.922222222223</c:v>
                </c:pt>
                <c:pt idx="1329">
                  <c:v>42097.92291666667</c:v>
                </c:pt>
                <c:pt idx="1330">
                  <c:v>42097.923611111066</c:v>
                </c:pt>
                <c:pt idx="1331">
                  <c:v>42097.924305555556</c:v>
                </c:pt>
                <c:pt idx="1332">
                  <c:v>42097.925000000003</c:v>
                </c:pt>
                <c:pt idx="1333">
                  <c:v>42097.925694444442</c:v>
                </c:pt>
                <c:pt idx="1334">
                  <c:v>42097.926388888889</c:v>
                </c:pt>
                <c:pt idx="1335">
                  <c:v>42097.927083333285</c:v>
                </c:pt>
                <c:pt idx="1336">
                  <c:v>42097.927777777775</c:v>
                </c:pt>
                <c:pt idx="1337">
                  <c:v>42097.928472222222</c:v>
                </c:pt>
                <c:pt idx="1338">
                  <c:v>42097.929166666589</c:v>
                </c:pt>
                <c:pt idx="1339">
                  <c:v>42097.929861111057</c:v>
                </c:pt>
                <c:pt idx="1340">
                  <c:v>42097.930555555562</c:v>
                </c:pt>
                <c:pt idx="1341">
                  <c:v>42097.931250000001</c:v>
                </c:pt>
                <c:pt idx="1342">
                  <c:v>42097.931944444441</c:v>
                </c:pt>
                <c:pt idx="1343">
                  <c:v>42097.932638888939</c:v>
                </c:pt>
                <c:pt idx="1344">
                  <c:v>42097.933333333334</c:v>
                </c:pt>
                <c:pt idx="1345">
                  <c:v>42097.934027777781</c:v>
                </c:pt>
                <c:pt idx="1346">
                  <c:v>42097.93472222222</c:v>
                </c:pt>
                <c:pt idx="1347">
                  <c:v>42097.935416666623</c:v>
                </c:pt>
                <c:pt idx="1348">
                  <c:v>42097.936111111114</c:v>
                </c:pt>
                <c:pt idx="1349">
                  <c:v>42097.936805555553</c:v>
                </c:pt>
                <c:pt idx="1350">
                  <c:v>42097.9375</c:v>
                </c:pt>
                <c:pt idx="1351">
                  <c:v>42097.938194444505</c:v>
                </c:pt>
                <c:pt idx="1352">
                  <c:v>42097.938888888893</c:v>
                </c:pt>
                <c:pt idx="1353">
                  <c:v>42097.939583333326</c:v>
                </c:pt>
                <c:pt idx="1354">
                  <c:v>42097.940277777823</c:v>
                </c:pt>
                <c:pt idx="1355">
                  <c:v>42097.940972222219</c:v>
                </c:pt>
                <c:pt idx="1356">
                  <c:v>42097.941666666622</c:v>
                </c:pt>
                <c:pt idx="1357">
                  <c:v>42097.942361111105</c:v>
                </c:pt>
                <c:pt idx="1358">
                  <c:v>42097.943055555559</c:v>
                </c:pt>
                <c:pt idx="1359">
                  <c:v>42097.943749999999</c:v>
                </c:pt>
                <c:pt idx="1360">
                  <c:v>42097.944444444496</c:v>
                </c:pt>
                <c:pt idx="1361">
                  <c:v>42097.945138888892</c:v>
                </c:pt>
                <c:pt idx="1362">
                  <c:v>42097.945833333331</c:v>
                </c:pt>
                <c:pt idx="1363">
                  <c:v>42097.946527777793</c:v>
                </c:pt>
                <c:pt idx="1364">
                  <c:v>42097.947222222232</c:v>
                </c:pt>
                <c:pt idx="1365">
                  <c:v>42097.947916666664</c:v>
                </c:pt>
                <c:pt idx="1366">
                  <c:v>42097.948611111111</c:v>
                </c:pt>
                <c:pt idx="1367">
                  <c:v>42097.949305555558</c:v>
                </c:pt>
                <c:pt idx="1368">
                  <c:v>42097.950000000012</c:v>
                </c:pt>
                <c:pt idx="1369">
                  <c:v>42097.950694444531</c:v>
                </c:pt>
                <c:pt idx="1370">
                  <c:v>42097.951388888891</c:v>
                </c:pt>
                <c:pt idx="1371">
                  <c:v>42097.95208333333</c:v>
                </c:pt>
                <c:pt idx="1372">
                  <c:v>42097.952777777791</c:v>
                </c:pt>
                <c:pt idx="1373">
                  <c:v>42097.953472222223</c:v>
                </c:pt>
                <c:pt idx="1374">
                  <c:v>42097.95416666667</c:v>
                </c:pt>
                <c:pt idx="1375">
                  <c:v>42097.954861111109</c:v>
                </c:pt>
                <c:pt idx="1376">
                  <c:v>42097.955555555563</c:v>
                </c:pt>
                <c:pt idx="1377">
                  <c:v>42097.956250000054</c:v>
                </c:pt>
                <c:pt idx="1378">
                  <c:v>42097.956944444515</c:v>
                </c:pt>
                <c:pt idx="1379">
                  <c:v>42097.957638888947</c:v>
                </c:pt>
                <c:pt idx="1380">
                  <c:v>42097.958333333343</c:v>
                </c:pt>
                <c:pt idx="1381">
                  <c:v>42097.959027777782</c:v>
                </c:pt>
                <c:pt idx="1382">
                  <c:v>42097.959722222222</c:v>
                </c:pt>
                <c:pt idx="1383">
                  <c:v>42097.960416666654</c:v>
                </c:pt>
                <c:pt idx="1384">
                  <c:v>42097.961111111057</c:v>
                </c:pt>
                <c:pt idx="1385">
                  <c:v>42097.961805555555</c:v>
                </c:pt>
                <c:pt idx="1386">
                  <c:v>42097.962500000001</c:v>
                </c:pt>
                <c:pt idx="1387">
                  <c:v>42097.963194444441</c:v>
                </c:pt>
                <c:pt idx="1388">
                  <c:v>42097.963888888888</c:v>
                </c:pt>
                <c:pt idx="1389">
                  <c:v>42097.964583333334</c:v>
                </c:pt>
                <c:pt idx="1390">
                  <c:v>42097.965277777781</c:v>
                </c:pt>
                <c:pt idx="1391">
                  <c:v>42097.96597222222</c:v>
                </c:pt>
                <c:pt idx="1392">
                  <c:v>42097.966666666623</c:v>
                </c:pt>
                <c:pt idx="1393">
                  <c:v>42097.967361111063</c:v>
                </c:pt>
                <c:pt idx="1394">
                  <c:v>42097.968055555553</c:v>
                </c:pt>
                <c:pt idx="1395">
                  <c:v>42097.96875</c:v>
                </c:pt>
                <c:pt idx="1396">
                  <c:v>42097.969444444447</c:v>
                </c:pt>
                <c:pt idx="1397">
                  <c:v>42097.970138888893</c:v>
                </c:pt>
                <c:pt idx="1398">
                  <c:v>42097.970833333333</c:v>
                </c:pt>
                <c:pt idx="1399">
                  <c:v>42097.97152777778</c:v>
                </c:pt>
                <c:pt idx="1400">
                  <c:v>42097.972222222219</c:v>
                </c:pt>
                <c:pt idx="1401">
                  <c:v>42097.972916666666</c:v>
                </c:pt>
                <c:pt idx="1402">
                  <c:v>42097.973611111105</c:v>
                </c:pt>
                <c:pt idx="1403">
                  <c:v>42097.974305555559</c:v>
                </c:pt>
                <c:pt idx="1404">
                  <c:v>42097.975000000006</c:v>
                </c:pt>
                <c:pt idx="1405">
                  <c:v>42097.975694444496</c:v>
                </c:pt>
                <c:pt idx="1406">
                  <c:v>42097.976388888892</c:v>
                </c:pt>
                <c:pt idx="1407">
                  <c:v>42097.977083333324</c:v>
                </c:pt>
                <c:pt idx="1408">
                  <c:v>42097.977777777778</c:v>
                </c:pt>
                <c:pt idx="1409">
                  <c:v>42097.978472222232</c:v>
                </c:pt>
                <c:pt idx="1410">
                  <c:v>42097.979166666613</c:v>
                </c:pt>
                <c:pt idx="1411">
                  <c:v>42097.979861111104</c:v>
                </c:pt>
                <c:pt idx="1412">
                  <c:v>42097.980555555601</c:v>
                </c:pt>
                <c:pt idx="1413">
                  <c:v>42097.981250000012</c:v>
                </c:pt>
                <c:pt idx="1414">
                  <c:v>42097.981944444487</c:v>
                </c:pt>
                <c:pt idx="1415">
                  <c:v>42097.982638888956</c:v>
                </c:pt>
                <c:pt idx="1416">
                  <c:v>42097.98333333333</c:v>
                </c:pt>
                <c:pt idx="1417">
                  <c:v>42097.984027777791</c:v>
                </c:pt>
                <c:pt idx="1418">
                  <c:v>42097.984722222223</c:v>
                </c:pt>
                <c:pt idx="1419">
                  <c:v>42097.98541666667</c:v>
                </c:pt>
                <c:pt idx="1420">
                  <c:v>42097.986111111109</c:v>
                </c:pt>
                <c:pt idx="1421">
                  <c:v>42097.986805555563</c:v>
                </c:pt>
                <c:pt idx="1422">
                  <c:v>42097.987500000003</c:v>
                </c:pt>
                <c:pt idx="1423">
                  <c:v>42097.988194444515</c:v>
                </c:pt>
                <c:pt idx="1424">
                  <c:v>42097.988888888947</c:v>
                </c:pt>
                <c:pt idx="1425">
                  <c:v>42097.989583333336</c:v>
                </c:pt>
                <c:pt idx="1426">
                  <c:v>42097.990277777782</c:v>
                </c:pt>
                <c:pt idx="1427">
                  <c:v>42097.990972222222</c:v>
                </c:pt>
                <c:pt idx="1428">
                  <c:v>42097.991666666589</c:v>
                </c:pt>
                <c:pt idx="1429">
                  <c:v>42097.992361111057</c:v>
                </c:pt>
                <c:pt idx="1430">
                  <c:v>42097.993055555555</c:v>
                </c:pt>
                <c:pt idx="1431">
                  <c:v>42097.993749999994</c:v>
                </c:pt>
                <c:pt idx="1432">
                  <c:v>42097.994444444441</c:v>
                </c:pt>
                <c:pt idx="1433">
                  <c:v>42097.995138888888</c:v>
                </c:pt>
                <c:pt idx="1434">
                  <c:v>42097.995833333334</c:v>
                </c:pt>
                <c:pt idx="1435">
                  <c:v>42097.996527777781</c:v>
                </c:pt>
                <c:pt idx="1436">
                  <c:v>42097.99722222222</c:v>
                </c:pt>
                <c:pt idx="1437">
                  <c:v>42097.997916666623</c:v>
                </c:pt>
                <c:pt idx="1438">
                  <c:v>42097.998611111114</c:v>
                </c:pt>
              </c:numCache>
            </c:numRef>
          </c:xVal>
          <c:yVal>
            <c:numRef>
              <c:f>'3 Apr 15'!$D$2:$D$1440</c:f>
            </c:numRef>
          </c:yVal>
          <c:smooth val="1"/>
        </c:ser>
        <c:ser>
          <c:idx val="3"/>
          <c:order val="3"/>
          <c:tx>
            <c:strRef>
              <c:f>'3 Apr 15'!$E$1</c:f>
              <c:strCache>
                <c:ptCount val="1"/>
                <c:pt idx="0">
                  <c:v>"Rain_mm_Tot"</c:v>
                </c:pt>
              </c:strCache>
            </c:strRef>
          </c:tx>
          <c:xVal>
            <c:numRef>
              <c:f>'3 Apr 15'!$A$2:$A$1440</c:f>
              <c:numCache>
                <c:formatCode>hh:mm:ss;@</c:formatCode>
                <c:ptCount val="1439"/>
                <c:pt idx="0">
                  <c:v>42097</c:v>
                </c:pt>
                <c:pt idx="1">
                  <c:v>42097.000694444505</c:v>
                </c:pt>
                <c:pt idx="2">
                  <c:v>42097.001388888886</c:v>
                </c:pt>
                <c:pt idx="3">
                  <c:v>42097.002083333326</c:v>
                </c:pt>
                <c:pt idx="4">
                  <c:v>42097.00277777778</c:v>
                </c:pt>
                <c:pt idx="5">
                  <c:v>42097.003472222204</c:v>
                </c:pt>
                <c:pt idx="6">
                  <c:v>42097.004166666622</c:v>
                </c:pt>
                <c:pt idx="7">
                  <c:v>42097.004861111105</c:v>
                </c:pt>
                <c:pt idx="8">
                  <c:v>42097.005555555559</c:v>
                </c:pt>
                <c:pt idx="9">
                  <c:v>42097.006250000013</c:v>
                </c:pt>
                <c:pt idx="10">
                  <c:v>42097.006944444496</c:v>
                </c:pt>
                <c:pt idx="11">
                  <c:v>42097.007638888892</c:v>
                </c:pt>
                <c:pt idx="12">
                  <c:v>42097.008333333331</c:v>
                </c:pt>
                <c:pt idx="13">
                  <c:v>42097.009027777778</c:v>
                </c:pt>
                <c:pt idx="14">
                  <c:v>42097.009722222225</c:v>
                </c:pt>
                <c:pt idx="15">
                  <c:v>42097.010416666664</c:v>
                </c:pt>
                <c:pt idx="16">
                  <c:v>42097.011111111104</c:v>
                </c:pt>
                <c:pt idx="17">
                  <c:v>42097.011805555558</c:v>
                </c:pt>
                <c:pt idx="18">
                  <c:v>42097.012500000012</c:v>
                </c:pt>
                <c:pt idx="19">
                  <c:v>42097.013194444487</c:v>
                </c:pt>
                <c:pt idx="20">
                  <c:v>42097.013888888891</c:v>
                </c:pt>
                <c:pt idx="21">
                  <c:v>42097.01458333333</c:v>
                </c:pt>
                <c:pt idx="22">
                  <c:v>42097.015277777791</c:v>
                </c:pt>
                <c:pt idx="23">
                  <c:v>42097.015972222223</c:v>
                </c:pt>
                <c:pt idx="24">
                  <c:v>42097.01666666667</c:v>
                </c:pt>
                <c:pt idx="25">
                  <c:v>42097.017361111066</c:v>
                </c:pt>
                <c:pt idx="26">
                  <c:v>42097.018055555563</c:v>
                </c:pt>
                <c:pt idx="27">
                  <c:v>42097.018750000003</c:v>
                </c:pt>
                <c:pt idx="28">
                  <c:v>42097.019444444442</c:v>
                </c:pt>
                <c:pt idx="29">
                  <c:v>42097.020138888889</c:v>
                </c:pt>
                <c:pt idx="30">
                  <c:v>42097.020833333336</c:v>
                </c:pt>
                <c:pt idx="31">
                  <c:v>42097.021527777775</c:v>
                </c:pt>
                <c:pt idx="32">
                  <c:v>42097.022222222222</c:v>
                </c:pt>
                <c:pt idx="33">
                  <c:v>42097.022916666654</c:v>
                </c:pt>
                <c:pt idx="34">
                  <c:v>42097.023611111057</c:v>
                </c:pt>
                <c:pt idx="35">
                  <c:v>42097.024305555555</c:v>
                </c:pt>
                <c:pt idx="36">
                  <c:v>42097.025000000001</c:v>
                </c:pt>
                <c:pt idx="37">
                  <c:v>42097.025694444441</c:v>
                </c:pt>
                <c:pt idx="38">
                  <c:v>42097.026388888888</c:v>
                </c:pt>
                <c:pt idx="39">
                  <c:v>42097.027083333269</c:v>
                </c:pt>
                <c:pt idx="40">
                  <c:v>42097.027777777774</c:v>
                </c:pt>
                <c:pt idx="41">
                  <c:v>42097.02847222222</c:v>
                </c:pt>
                <c:pt idx="42">
                  <c:v>42097.029166666587</c:v>
                </c:pt>
                <c:pt idx="43">
                  <c:v>42097.029861111063</c:v>
                </c:pt>
                <c:pt idx="44">
                  <c:v>42097.030555555553</c:v>
                </c:pt>
                <c:pt idx="45">
                  <c:v>42097.03125</c:v>
                </c:pt>
                <c:pt idx="46">
                  <c:v>42097.031944444447</c:v>
                </c:pt>
                <c:pt idx="47">
                  <c:v>42097.032638888893</c:v>
                </c:pt>
                <c:pt idx="48">
                  <c:v>42097.033333333326</c:v>
                </c:pt>
                <c:pt idx="49">
                  <c:v>42097.03402777778</c:v>
                </c:pt>
                <c:pt idx="50">
                  <c:v>42097.034722222204</c:v>
                </c:pt>
                <c:pt idx="51">
                  <c:v>42097.035416666622</c:v>
                </c:pt>
                <c:pt idx="52">
                  <c:v>42097.036111111105</c:v>
                </c:pt>
                <c:pt idx="53">
                  <c:v>42097.036805555559</c:v>
                </c:pt>
                <c:pt idx="54">
                  <c:v>42097.037499999999</c:v>
                </c:pt>
                <c:pt idx="55">
                  <c:v>42097.038194444496</c:v>
                </c:pt>
                <c:pt idx="56">
                  <c:v>42097.038888888892</c:v>
                </c:pt>
                <c:pt idx="57">
                  <c:v>42097.039583333324</c:v>
                </c:pt>
                <c:pt idx="58">
                  <c:v>42097.040277777793</c:v>
                </c:pt>
                <c:pt idx="59">
                  <c:v>42097.040972222232</c:v>
                </c:pt>
                <c:pt idx="60">
                  <c:v>42097.041666666613</c:v>
                </c:pt>
                <c:pt idx="61">
                  <c:v>42097.042361111104</c:v>
                </c:pt>
                <c:pt idx="62">
                  <c:v>42097.043055555558</c:v>
                </c:pt>
                <c:pt idx="63">
                  <c:v>42097.043749999997</c:v>
                </c:pt>
                <c:pt idx="64">
                  <c:v>42097.044444444487</c:v>
                </c:pt>
                <c:pt idx="65">
                  <c:v>42097.045138888891</c:v>
                </c:pt>
                <c:pt idx="66">
                  <c:v>42097.04583333333</c:v>
                </c:pt>
                <c:pt idx="67">
                  <c:v>42097.046527777791</c:v>
                </c:pt>
                <c:pt idx="68">
                  <c:v>42097.047222222223</c:v>
                </c:pt>
                <c:pt idx="69">
                  <c:v>42097.04791666667</c:v>
                </c:pt>
                <c:pt idx="70">
                  <c:v>42097.048611111109</c:v>
                </c:pt>
                <c:pt idx="71">
                  <c:v>42097.049305555556</c:v>
                </c:pt>
                <c:pt idx="72">
                  <c:v>42097.05</c:v>
                </c:pt>
                <c:pt idx="73">
                  <c:v>42097.050694444515</c:v>
                </c:pt>
                <c:pt idx="74">
                  <c:v>42097.051388888889</c:v>
                </c:pt>
                <c:pt idx="75">
                  <c:v>42097.052083333336</c:v>
                </c:pt>
                <c:pt idx="76">
                  <c:v>42097.052777777782</c:v>
                </c:pt>
                <c:pt idx="77">
                  <c:v>42097.053472222222</c:v>
                </c:pt>
                <c:pt idx="78">
                  <c:v>42097.054166666654</c:v>
                </c:pt>
                <c:pt idx="79">
                  <c:v>42097.054861111108</c:v>
                </c:pt>
                <c:pt idx="80">
                  <c:v>42097.055555555562</c:v>
                </c:pt>
                <c:pt idx="81">
                  <c:v>42097.056250000045</c:v>
                </c:pt>
                <c:pt idx="82">
                  <c:v>42097.056944444506</c:v>
                </c:pt>
                <c:pt idx="83">
                  <c:v>42097.057638888939</c:v>
                </c:pt>
                <c:pt idx="84">
                  <c:v>42097.058333333342</c:v>
                </c:pt>
                <c:pt idx="85">
                  <c:v>42097.059027777781</c:v>
                </c:pt>
                <c:pt idx="86">
                  <c:v>42097.05972222222</c:v>
                </c:pt>
                <c:pt idx="87">
                  <c:v>42097.060416666623</c:v>
                </c:pt>
                <c:pt idx="88">
                  <c:v>42097.061111111063</c:v>
                </c:pt>
                <c:pt idx="89">
                  <c:v>42097.061805555524</c:v>
                </c:pt>
                <c:pt idx="90">
                  <c:v>42097.0625</c:v>
                </c:pt>
                <c:pt idx="91">
                  <c:v>42097.063194444447</c:v>
                </c:pt>
                <c:pt idx="92">
                  <c:v>42097.063888888886</c:v>
                </c:pt>
                <c:pt idx="93">
                  <c:v>42097.064583333326</c:v>
                </c:pt>
                <c:pt idx="94">
                  <c:v>42097.06527777778</c:v>
                </c:pt>
                <c:pt idx="95">
                  <c:v>42097.065972222204</c:v>
                </c:pt>
                <c:pt idx="96">
                  <c:v>42097.066666666622</c:v>
                </c:pt>
                <c:pt idx="97">
                  <c:v>42097.067361111032</c:v>
                </c:pt>
                <c:pt idx="98">
                  <c:v>42097.068055555559</c:v>
                </c:pt>
                <c:pt idx="99">
                  <c:v>42097.068749999999</c:v>
                </c:pt>
                <c:pt idx="100">
                  <c:v>42097.069444444445</c:v>
                </c:pt>
                <c:pt idx="101">
                  <c:v>42097.070138888892</c:v>
                </c:pt>
                <c:pt idx="102">
                  <c:v>42097.070833333331</c:v>
                </c:pt>
                <c:pt idx="103">
                  <c:v>42097.071527777778</c:v>
                </c:pt>
                <c:pt idx="104">
                  <c:v>42097.072222222232</c:v>
                </c:pt>
                <c:pt idx="105">
                  <c:v>42097.072916666664</c:v>
                </c:pt>
                <c:pt idx="106">
                  <c:v>42097.073611111104</c:v>
                </c:pt>
                <c:pt idx="107">
                  <c:v>42097.074305555558</c:v>
                </c:pt>
                <c:pt idx="108">
                  <c:v>42097.075000000004</c:v>
                </c:pt>
                <c:pt idx="109">
                  <c:v>42097.075694444487</c:v>
                </c:pt>
                <c:pt idx="110">
                  <c:v>42097.076388888891</c:v>
                </c:pt>
                <c:pt idx="111">
                  <c:v>42097.077083333286</c:v>
                </c:pt>
                <c:pt idx="112">
                  <c:v>42097.077777777777</c:v>
                </c:pt>
                <c:pt idx="113">
                  <c:v>42097.078472222223</c:v>
                </c:pt>
                <c:pt idx="114">
                  <c:v>42097.079166666605</c:v>
                </c:pt>
                <c:pt idx="115">
                  <c:v>42097.079861111066</c:v>
                </c:pt>
                <c:pt idx="116">
                  <c:v>42097.080555555563</c:v>
                </c:pt>
                <c:pt idx="117">
                  <c:v>42097.081250000003</c:v>
                </c:pt>
                <c:pt idx="118">
                  <c:v>42097.081944444442</c:v>
                </c:pt>
                <c:pt idx="119">
                  <c:v>42097.082638888947</c:v>
                </c:pt>
                <c:pt idx="120">
                  <c:v>42097.083333333336</c:v>
                </c:pt>
                <c:pt idx="121">
                  <c:v>42097.084027777782</c:v>
                </c:pt>
                <c:pt idx="122">
                  <c:v>42097.084722222222</c:v>
                </c:pt>
                <c:pt idx="123">
                  <c:v>42097.085416666654</c:v>
                </c:pt>
                <c:pt idx="124">
                  <c:v>42097.086111111108</c:v>
                </c:pt>
                <c:pt idx="125">
                  <c:v>42097.086805555562</c:v>
                </c:pt>
                <c:pt idx="126">
                  <c:v>42097.087500000001</c:v>
                </c:pt>
                <c:pt idx="127">
                  <c:v>42097.088194444506</c:v>
                </c:pt>
                <c:pt idx="128">
                  <c:v>42097.088888888939</c:v>
                </c:pt>
                <c:pt idx="129">
                  <c:v>42097.089583333334</c:v>
                </c:pt>
                <c:pt idx="130">
                  <c:v>42097.090277777781</c:v>
                </c:pt>
                <c:pt idx="131">
                  <c:v>42097.09097222222</c:v>
                </c:pt>
                <c:pt idx="132">
                  <c:v>42097.091666666587</c:v>
                </c:pt>
                <c:pt idx="133">
                  <c:v>42097.092361111063</c:v>
                </c:pt>
                <c:pt idx="134">
                  <c:v>42097.093055555524</c:v>
                </c:pt>
                <c:pt idx="135">
                  <c:v>42097.093749999985</c:v>
                </c:pt>
                <c:pt idx="136">
                  <c:v>42097.094444444447</c:v>
                </c:pt>
                <c:pt idx="137">
                  <c:v>42097.095138888886</c:v>
                </c:pt>
                <c:pt idx="138">
                  <c:v>42097.095833333326</c:v>
                </c:pt>
                <c:pt idx="139">
                  <c:v>42097.09652777778</c:v>
                </c:pt>
                <c:pt idx="140">
                  <c:v>42097.097222222204</c:v>
                </c:pt>
                <c:pt idx="141">
                  <c:v>42097.097916666622</c:v>
                </c:pt>
                <c:pt idx="142">
                  <c:v>42097.098611111105</c:v>
                </c:pt>
                <c:pt idx="143">
                  <c:v>42097.099305555515</c:v>
                </c:pt>
                <c:pt idx="144">
                  <c:v>42097.1</c:v>
                </c:pt>
                <c:pt idx="145">
                  <c:v>42097.100694444496</c:v>
                </c:pt>
                <c:pt idx="146">
                  <c:v>42097.101388888885</c:v>
                </c:pt>
                <c:pt idx="147">
                  <c:v>42097.102083333324</c:v>
                </c:pt>
                <c:pt idx="148">
                  <c:v>42097.102777777778</c:v>
                </c:pt>
                <c:pt idx="149">
                  <c:v>42097.103472222225</c:v>
                </c:pt>
                <c:pt idx="150">
                  <c:v>42097.104166666613</c:v>
                </c:pt>
                <c:pt idx="151">
                  <c:v>42097.104861111104</c:v>
                </c:pt>
                <c:pt idx="152">
                  <c:v>42097.105555555558</c:v>
                </c:pt>
                <c:pt idx="153">
                  <c:v>42097.106250000012</c:v>
                </c:pt>
                <c:pt idx="154">
                  <c:v>42097.106944444487</c:v>
                </c:pt>
                <c:pt idx="155">
                  <c:v>42097.107638888891</c:v>
                </c:pt>
                <c:pt idx="156">
                  <c:v>42097.10833333333</c:v>
                </c:pt>
                <c:pt idx="157">
                  <c:v>42097.109027777777</c:v>
                </c:pt>
                <c:pt idx="158">
                  <c:v>42097.109722222194</c:v>
                </c:pt>
                <c:pt idx="159">
                  <c:v>42097.11041666667</c:v>
                </c:pt>
                <c:pt idx="160">
                  <c:v>42097.111111111066</c:v>
                </c:pt>
                <c:pt idx="161">
                  <c:v>42097.111805555556</c:v>
                </c:pt>
                <c:pt idx="162">
                  <c:v>42097.112500000003</c:v>
                </c:pt>
                <c:pt idx="163">
                  <c:v>42097.113194444442</c:v>
                </c:pt>
                <c:pt idx="164">
                  <c:v>42097.113888888889</c:v>
                </c:pt>
                <c:pt idx="165">
                  <c:v>42097.114583333336</c:v>
                </c:pt>
                <c:pt idx="166">
                  <c:v>42097.115277777782</c:v>
                </c:pt>
                <c:pt idx="167">
                  <c:v>42097.115972222222</c:v>
                </c:pt>
                <c:pt idx="168">
                  <c:v>42097.116666666654</c:v>
                </c:pt>
                <c:pt idx="169">
                  <c:v>42097.117361111057</c:v>
                </c:pt>
                <c:pt idx="170">
                  <c:v>42097.118055555562</c:v>
                </c:pt>
                <c:pt idx="171">
                  <c:v>42097.118750000001</c:v>
                </c:pt>
                <c:pt idx="172">
                  <c:v>42097.119444444441</c:v>
                </c:pt>
                <c:pt idx="173">
                  <c:v>42097.120138888888</c:v>
                </c:pt>
                <c:pt idx="174">
                  <c:v>42097.120833333334</c:v>
                </c:pt>
                <c:pt idx="175">
                  <c:v>42097.121527777774</c:v>
                </c:pt>
                <c:pt idx="176">
                  <c:v>42097.12222222222</c:v>
                </c:pt>
                <c:pt idx="177">
                  <c:v>42097.122916666623</c:v>
                </c:pt>
                <c:pt idx="178">
                  <c:v>42097.123611111063</c:v>
                </c:pt>
                <c:pt idx="179">
                  <c:v>42097.124305555524</c:v>
                </c:pt>
                <c:pt idx="180">
                  <c:v>42097.124999999993</c:v>
                </c:pt>
                <c:pt idx="181">
                  <c:v>42097.125694444447</c:v>
                </c:pt>
                <c:pt idx="182">
                  <c:v>42097.126388888886</c:v>
                </c:pt>
                <c:pt idx="183">
                  <c:v>42097.127083333253</c:v>
                </c:pt>
                <c:pt idx="184">
                  <c:v>42097.127777777729</c:v>
                </c:pt>
                <c:pt idx="185">
                  <c:v>42097.128472222204</c:v>
                </c:pt>
                <c:pt idx="186">
                  <c:v>42097.129166666578</c:v>
                </c:pt>
                <c:pt idx="187">
                  <c:v>42097.129861111032</c:v>
                </c:pt>
                <c:pt idx="188">
                  <c:v>42097.130555555559</c:v>
                </c:pt>
                <c:pt idx="189">
                  <c:v>42097.131249999999</c:v>
                </c:pt>
                <c:pt idx="190">
                  <c:v>42097.131944444445</c:v>
                </c:pt>
                <c:pt idx="191">
                  <c:v>42097.132638888892</c:v>
                </c:pt>
                <c:pt idx="192">
                  <c:v>42097.133333333324</c:v>
                </c:pt>
                <c:pt idx="193">
                  <c:v>42097.134027777778</c:v>
                </c:pt>
                <c:pt idx="194">
                  <c:v>42097.134722222225</c:v>
                </c:pt>
                <c:pt idx="195">
                  <c:v>42097.135416666613</c:v>
                </c:pt>
                <c:pt idx="196">
                  <c:v>42097.136111111104</c:v>
                </c:pt>
                <c:pt idx="197">
                  <c:v>42097.136805555558</c:v>
                </c:pt>
                <c:pt idx="198">
                  <c:v>42097.137499999997</c:v>
                </c:pt>
                <c:pt idx="199">
                  <c:v>42097.138194444487</c:v>
                </c:pt>
                <c:pt idx="200">
                  <c:v>42097.138888888891</c:v>
                </c:pt>
                <c:pt idx="201">
                  <c:v>42097.139583333286</c:v>
                </c:pt>
                <c:pt idx="202">
                  <c:v>42097.140277777791</c:v>
                </c:pt>
                <c:pt idx="203">
                  <c:v>42097.140972222223</c:v>
                </c:pt>
                <c:pt idx="204">
                  <c:v>42097.141666666605</c:v>
                </c:pt>
                <c:pt idx="205">
                  <c:v>42097.142361111066</c:v>
                </c:pt>
                <c:pt idx="206">
                  <c:v>42097.143055555556</c:v>
                </c:pt>
                <c:pt idx="207">
                  <c:v>42097.143749999996</c:v>
                </c:pt>
                <c:pt idx="208">
                  <c:v>42097.144444444442</c:v>
                </c:pt>
                <c:pt idx="209">
                  <c:v>42097.145138888889</c:v>
                </c:pt>
                <c:pt idx="210">
                  <c:v>42097.145833333336</c:v>
                </c:pt>
                <c:pt idx="211">
                  <c:v>42097.146527777782</c:v>
                </c:pt>
                <c:pt idx="212">
                  <c:v>42097.147222222222</c:v>
                </c:pt>
                <c:pt idx="213">
                  <c:v>42097.147916666654</c:v>
                </c:pt>
                <c:pt idx="214">
                  <c:v>42097.148611111108</c:v>
                </c:pt>
                <c:pt idx="215">
                  <c:v>42097.149305555555</c:v>
                </c:pt>
                <c:pt idx="216">
                  <c:v>42097.15</c:v>
                </c:pt>
                <c:pt idx="217">
                  <c:v>42097.150694444506</c:v>
                </c:pt>
                <c:pt idx="218">
                  <c:v>42097.151388888888</c:v>
                </c:pt>
                <c:pt idx="219">
                  <c:v>42097.152083333334</c:v>
                </c:pt>
                <c:pt idx="220">
                  <c:v>42097.152777777781</c:v>
                </c:pt>
                <c:pt idx="221">
                  <c:v>42097.15347222222</c:v>
                </c:pt>
                <c:pt idx="222">
                  <c:v>42097.154166666623</c:v>
                </c:pt>
                <c:pt idx="223">
                  <c:v>42097.154861111114</c:v>
                </c:pt>
                <c:pt idx="224">
                  <c:v>42097.155555555553</c:v>
                </c:pt>
                <c:pt idx="225">
                  <c:v>42097.156250000044</c:v>
                </c:pt>
                <c:pt idx="226">
                  <c:v>42097.156944444505</c:v>
                </c:pt>
                <c:pt idx="227">
                  <c:v>42097.157638888893</c:v>
                </c:pt>
                <c:pt idx="228">
                  <c:v>42097.158333333333</c:v>
                </c:pt>
                <c:pt idx="229">
                  <c:v>42097.15902777778</c:v>
                </c:pt>
                <c:pt idx="230">
                  <c:v>42097.159722222204</c:v>
                </c:pt>
                <c:pt idx="231">
                  <c:v>42097.160416666622</c:v>
                </c:pt>
                <c:pt idx="232">
                  <c:v>42097.161111111032</c:v>
                </c:pt>
                <c:pt idx="233">
                  <c:v>42097.161805555515</c:v>
                </c:pt>
                <c:pt idx="234">
                  <c:v>42097.162499999999</c:v>
                </c:pt>
                <c:pt idx="235">
                  <c:v>42097.163194444445</c:v>
                </c:pt>
                <c:pt idx="236">
                  <c:v>42097.163888888885</c:v>
                </c:pt>
                <c:pt idx="237">
                  <c:v>42097.164583333324</c:v>
                </c:pt>
                <c:pt idx="238">
                  <c:v>42097.165277777778</c:v>
                </c:pt>
                <c:pt idx="239">
                  <c:v>42097.165972222225</c:v>
                </c:pt>
                <c:pt idx="240">
                  <c:v>42097.166666666613</c:v>
                </c:pt>
                <c:pt idx="241">
                  <c:v>42097.167361111024</c:v>
                </c:pt>
                <c:pt idx="242">
                  <c:v>42097.168055555558</c:v>
                </c:pt>
                <c:pt idx="243">
                  <c:v>42097.168749999997</c:v>
                </c:pt>
                <c:pt idx="244">
                  <c:v>42097.169444444444</c:v>
                </c:pt>
                <c:pt idx="245">
                  <c:v>42097.170138888891</c:v>
                </c:pt>
                <c:pt idx="246">
                  <c:v>42097.17083333333</c:v>
                </c:pt>
                <c:pt idx="247">
                  <c:v>42097.171527777777</c:v>
                </c:pt>
                <c:pt idx="248">
                  <c:v>42097.172222222223</c:v>
                </c:pt>
                <c:pt idx="249">
                  <c:v>42097.17291666667</c:v>
                </c:pt>
                <c:pt idx="250">
                  <c:v>42097.173611111066</c:v>
                </c:pt>
                <c:pt idx="251">
                  <c:v>42097.174305555556</c:v>
                </c:pt>
                <c:pt idx="252">
                  <c:v>42097.175000000003</c:v>
                </c:pt>
                <c:pt idx="253">
                  <c:v>42097.175694444442</c:v>
                </c:pt>
                <c:pt idx="254">
                  <c:v>42097.176388888889</c:v>
                </c:pt>
                <c:pt idx="255">
                  <c:v>42097.177083333285</c:v>
                </c:pt>
                <c:pt idx="256">
                  <c:v>42097.177777777775</c:v>
                </c:pt>
                <c:pt idx="257">
                  <c:v>42097.178472222222</c:v>
                </c:pt>
                <c:pt idx="258">
                  <c:v>42097.179166666589</c:v>
                </c:pt>
                <c:pt idx="259">
                  <c:v>42097.179861111057</c:v>
                </c:pt>
                <c:pt idx="260">
                  <c:v>42097.180555555562</c:v>
                </c:pt>
                <c:pt idx="261">
                  <c:v>42097.181250000001</c:v>
                </c:pt>
                <c:pt idx="262">
                  <c:v>42097.181944444441</c:v>
                </c:pt>
                <c:pt idx="263">
                  <c:v>42097.182638888939</c:v>
                </c:pt>
                <c:pt idx="264">
                  <c:v>42097.183333333334</c:v>
                </c:pt>
                <c:pt idx="265">
                  <c:v>42097.184027777781</c:v>
                </c:pt>
                <c:pt idx="266">
                  <c:v>42097.18472222222</c:v>
                </c:pt>
                <c:pt idx="267">
                  <c:v>42097.185416666623</c:v>
                </c:pt>
                <c:pt idx="268">
                  <c:v>42097.186111111114</c:v>
                </c:pt>
                <c:pt idx="269">
                  <c:v>42097.186805555553</c:v>
                </c:pt>
                <c:pt idx="270">
                  <c:v>42097.1875</c:v>
                </c:pt>
                <c:pt idx="271">
                  <c:v>42097.188194444505</c:v>
                </c:pt>
                <c:pt idx="272">
                  <c:v>42097.188888888893</c:v>
                </c:pt>
                <c:pt idx="273">
                  <c:v>42097.189583333326</c:v>
                </c:pt>
                <c:pt idx="274">
                  <c:v>42097.19027777778</c:v>
                </c:pt>
                <c:pt idx="275">
                  <c:v>42097.190972222204</c:v>
                </c:pt>
                <c:pt idx="276">
                  <c:v>42097.191666666578</c:v>
                </c:pt>
                <c:pt idx="277">
                  <c:v>42097.192361111032</c:v>
                </c:pt>
                <c:pt idx="278">
                  <c:v>42097.193055555515</c:v>
                </c:pt>
                <c:pt idx="279">
                  <c:v>42097.193749999984</c:v>
                </c:pt>
                <c:pt idx="280">
                  <c:v>42097.194444444445</c:v>
                </c:pt>
                <c:pt idx="281">
                  <c:v>42097.195138888885</c:v>
                </c:pt>
                <c:pt idx="282">
                  <c:v>42097.195833333324</c:v>
                </c:pt>
                <c:pt idx="283">
                  <c:v>42097.196527777778</c:v>
                </c:pt>
                <c:pt idx="284">
                  <c:v>42097.197222222225</c:v>
                </c:pt>
                <c:pt idx="285">
                  <c:v>42097.197916666613</c:v>
                </c:pt>
                <c:pt idx="286">
                  <c:v>42097.198611111104</c:v>
                </c:pt>
                <c:pt idx="287">
                  <c:v>42097.199305555507</c:v>
                </c:pt>
                <c:pt idx="288">
                  <c:v>42097.2</c:v>
                </c:pt>
                <c:pt idx="289">
                  <c:v>42097.200694444487</c:v>
                </c:pt>
                <c:pt idx="290">
                  <c:v>42097.201388888876</c:v>
                </c:pt>
                <c:pt idx="291">
                  <c:v>42097.202083333286</c:v>
                </c:pt>
                <c:pt idx="292">
                  <c:v>42097.202777777777</c:v>
                </c:pt>
                <c:pt idx="293">
                  <c:v>42097.203472222194</c:v>
                </c:pt>
                <c:pt idx="294">
                  <c:v>42097.204166666605</c:v>
                </c:pt>
                <c:pt idx="295">
                  <c:v>42097.204861111066</c:v>
                </c:pt>
                <c:pt idx="296">
                  <c:v>42097.205555555556</c:v>
                </c:pt>
                <c:pt idx="297">
                  <c:v>42097.206250000003</c:v>
                </c:pt>
                <c:pt idx="298">
                  <c:v>42097.206944444442</c:v>
                </c:pt>
                <c:pt idx="299">
                  <c:v>42097.207638888889</c:v>
                </c:pt>
                <c:pt idx="300">
                  <c:v>42097.208333333336</c:v>
                </c:pt>
                <c:pt idx="301">
                  <c:v>42097.209027777775</c:v>
                </c:pt>
                <c:pt idx="302">
                  <c:v>42097.209722222186</c:v>
                </c:pt>
                <c:pt idx="303">
                  <c:v>42097.210416666654</c:v>
                </c:pt>
                <c:pt idx="304">
                  <c:v>42097.211111111057</c:v>
                </c:pt>
                <c:pt idx="305">
                  <c:v>42097.211805555555</c:v>
                </c:pt>
                <c:pt idx="306">
                  <c:v>42097.212500000001</c:v>
                </c:pt>
                <c:pt idx="307">
                  <c:v>42097.213194444441</c:v>
                </c:pt>
                <c:pt idx="308">
                  <c:v>42097.213888888888</c:v>
                </c:pt>
                <c:pt idx="309">
                  <c:v>42097.214583333334</c:v>
                </c:pt>
                <c:pt idx="310">
                  <c:v>42097.215277777781</c:v>
                </c:pt>
                <c:pt idx="311">
                  <c:v>42097.21597222222</c:v>
                </c:pt>
                <c:pt idx="312">
                  <c:v>42097.216666666623</c:v>
                </c:pt>
                <c:pt idx="313">
                  <c:v>42097.217361111063</c:v>
                </c:pt>
                <c:pt idx="314">
                  <c:v>42097.218055555553</c:v>
                </c:pt>
                <c:pt idx="315">
                  <c:v>42097.21875</c:v>
                </c:pt>
                <c:pt idx="316">
                  <c:v>42097.219444444447</c:v>
                </c:pt>
                <c:pt idx="317">
                  <c:v>42097.220138888886</c:v>
                </c:pt>
                <c:pt idx="318">
                  <c:v>42097.220833333326</c:v>
                </c:pt>
                <c:pt idx="319">
                  <c:v>42097.221527777729</c:v>
                </c:pt>
                <c:pt idx="320">
                  <c:v>42097.222222222204</c:v>
                </c:pt>
                <c:pt idx="321">
                  <c:v>42097.222916666622</c:v>
                </c:pt>
                <c:pt idx="322">
                  <c:v>42097.223611111032</c:v>
                </c:pt>
                <c:pt idx="323">
                  <c:v>42097.224305555515</c:v>
                </c:pt>
                <c:pt idx="324">
                  <c:v>42097.224999999999</c:v>
                </c:pt>
                <c:pt idx="325">
                  <c:v>42097.225694444445</c:v>
                </c:pt>
                <c:pt idx="326">
                  <c:v>42097.226388888885</c:v>
                </c:pt>
                <c:pt idx="327">
                  <c:v>42097.227083333244</c:v>
                </c:pt>
                <c:pt idx="328">
                  <c:v>42097.227777777727</c:v>
                </c:pt>
                <c:pt idx="329">
                  <c:v>42097.228472222225</c:v>
                </c:pt>
                <c:pt idx="330">
                  <c:v>42097.229166666577</c:v>
                </c:pt>
                <c:pt idx="331">
                  <c:v>42097.229861111024</c:v>
                </c:pt>
                <c:pt idx="332">
                  <c:v>42097.230555555558</c:v>
                </c:pt>
                <c:pt idx="333">
                  <c:v>42097.231249999997</c:v>
                </c:pt>
                <c:pt idx="334">
                  <c:v>42097.231944444444</c:v>
                </c:pt>
                <c:pt idx="335">
                  <c:v>42097.232638888891</c:v>
                </c:pt>
                <c:pt idx="336">
                  <c:v>42097.233333333286</c:v>
                </c:pt>
                <c:pt idx="337">
                  <c:v>42097.234027777777</c:v>
                </c:pt>
                <c:pt idx="338">
                  <c:v>42097.234722222194</c:v>
                </c:pt>
                <c:pt idx="339">
                  <c:v>42097.235416666605</c:v>
                </c:pt>
                <c:pt idx="340">
                  <c:v>42097.236111111066</c:v>
                </c:pt>
                <c:pt idx="341">
                  <c:v>42097.236805555556</c:v>
                </c:pt>
                <c:pt idx="342">
                  <c:v>42097.237499999996</c:v>
                </c:pt>
                <c:pt idx="343">
                  <c:v>42097.238194444442</c:v>
                </c:pt>
                <c:pt idx="344">
                  <c:v>42097.238888888889</c:v>
                </c:pt>
                <c:pt idx="345">
                  <c:v>42097.239583333285</c:v>
                </c:pt>
                <c:pt idx="346">
                  <c:v>42097.240277777782</c:v>
                </c:pt>
                <c:pt idx="347">
                  <c:v>42097.240972222222</c:v>
                </c:pt>
                <c:pt idx="348">
                  <c:v>42097.241666666589</c:v>
                </c:pt>
                <c:pt idx="349">
                  <c:v>42097.242361111057</c:v>
                </c:pt>
                <c:pt idx="350">
                  <c:v>42097.243055555555</c:v>
                </c:pt>
                <c:pt idx="351">
                  <c:v>42097.243749999994</c:v>
                </c:pt>
                <c:pt idx="352">
                  <c:v>42097.244444444441</c:v>
                </c:pt>
                <c:pt idx="353">
                  <c:v>42097.245138888888</c:v>
                </c:pt>
                <c:pt idx="354">
                  <c:v>42097.245833333334</c:v>
                </c:pt>
                <c:pt idx="355">
                  <c:v>42097.246527777781</c:v>
                </c:pt>
                <c:pt idx="356">
                  <c:v>42097.24722222222</c:v>
                </c:pt>
                <c:pt idx="357">
                  <c:v>42097.247916666623</c:v>
                </c:pt>
                <c:pt idx="358">
                  <c:v>42097.248611111114</c:v>
                </c:pt>
                <c:pt idx="359">
                  <c:v>42097.249305555524</c:v>
                </c:pt>
                <c:pt idx="360">
                  <c:v>42097.25</c:v>
                </c:pt>
                <c:pt idx="361">
                  <c:v>42097.250694444505</c:v>
                </c:pt>
                <c:pt idx="362">
                  <c:v>42097.251388888886</c:v>
                </c:pt>
                <c:pt idx="363">
                  <c:v>42097.252083333326</c:v>
                </c:pt>
                <c:pt idx="364">
                  <c:v>42097.25277777778</c:v>
                </c:pt>
                <c:pt idx="365">
                  <c:v>42097.253472222204</c:v>
                </c:pt>
                <c:pt idx="366">
                  <c:v>42097.254166666622</c:v>
                </c:pt>
                <c:pt idx="367">
                  <c:v>42097.254861111105</c:v>
                </c:pt>
                <c:pt idx="368">
                  <c:v>42097.255555555559</c:v>
                </c:pt>
                <c:pt idx="369">
                  <c:v>42097.256250000013</c:v>
                </c:pt>
                <c:pt idx="370">
                  <c:v>42097.256944444496</c:v>
                </c:pt>
                <c:pt idx="371">
                  <c:v>42097.257638888892</c:v>
                </c:pt>
                <c:pt idx="372">
                  <c:v>42097.258333333331</c:v>
                </c:pt>
                <c:pt idx="373">
                  <c:v>42097.259027777778</c:v>
                </c:pt>
                <c:pt idx="374">
                  <c:v>42097.259722222225</c:v>
                </c:pt>
                <c:pt idx="375">
                  <c:v>42097.260416666613</c:v>
                </c:pt>
                <c:pt idx="376">
                  <c:v>42097.261111111024</c:v>
                </c:pt>
                <c:pt idx="377">
                  <c:v>42097.261805555507</c:v>
                </c:pt>
                <c:pt idx="378">
                  <c:v>42097.262499999997</c:v>
                </c:pt>
                <c:pt idx="379">
                  <c:v>42097.263194444444</c:v>
                </c:pt>
                <c:pt idx="380">
                  <c:v>42097.263888888876</c:v>
                </c:pt>
                <c:pt idx="381">
                  <c:v>42097.264583333286</c:v>
                </c:pt>
                <c:pt idx="382">
                  <c:v>42097.265277777777</c:v>
                </c:pt>
                <c:pt idx="383">
                  <c:v>42097.265972222194</c:v>
                </c:pt>
                <c:pt idx="384">
                  <c:v>42097.266666666605</c:v>
                </c:pt>
                <c:pt idx="385">
                  <c:v>42097.267361111022</c:v>
                </c:pt>
                <c:pt idx="386">
                  <c:v>42097.268055555556</c:v>
                </c:pt>
                <c:pt idx="387">
                  <c:v>42097.268749999996</c:v>
                </c:pt>
                <c:pt idx="388">
                  <c:v>42097.269444444435</c:v>
                </c:pt>
                <c:pt idx="389">
                  <c:v>42097.270138888889</c:v>
                </c:pt>
                <c:pt idx="390">
                  <c:v>42097.270833333336</c:v>
                </c:pt>
                <c:pt idx="391">
                  <c:v>42097.271527777775</c:v>
                </c:pt>
                <c:pt idx="392">
                  <c:v>42097.272222222222</c:v>
                </c:pt>
                <c:pt idx="393">
                  <c:v>42097.272916666654</c:v>
                </c:pt>
                <c:pt idx="394">
                  <c:v>42097.273611111057</c:v>
                </c:pt>
                <c:pt idx="395">
                  <c:v>42097.274305555555</c:v>
                </c:pt>
                <c:pt idx="396">
                  <c:v>42097.275000000001</c:v>
                </c:pt>
                <c:pt idx="397">
                  <c:v>42097.275694444441</c:v>
                </c:pt>
                <c:pt idx="398">
                  <c:v>42097.276388888888</c:v>
                </c:pt>
                <c:pt idx="399">
                  <c:v>42097.277083333269</c:v>
                </c:pt>
                <c:pt idx="400">
                  <c:v>42097.277777777774</c:v>
                </c:pt>
                <c:pt idx="401">
                  <c:v>42097.27847222222</c:v>
                </c:pt>
                <c:pt idx="402">
                  <c:v>42097.279166666587</c:v>
                </c:pt>
                <c:pt idx="403">
                  <c:v>42097.279861111063</c:v>
                </c:pt>
                <c:pt idx="404">
                  <c:v>42097.280555555553</c:v>
                </c:pt>
                <c:pt idx="405">
                  <c:v>42097.28125</c:v>
                </c:pt>
                <c:pt idx="406">
                  <c:v>42097.281944444447</c:v>
                </c:pt>
                <c:pt idx="407">
                  <c:v>42097.282638888893</c:v>
                </c:pt>
                <c:pt idx="408">
                  <c:v>42097.283333333326</c:v>
                </c:pt>
                <c:pt idx="409">
                  <c:v>42097.28402777778</c:v>
                </c:pt>
                <c:pt idx="410">
                  <c:v>42097.284722222204</c:v>
                </c:pt>
                <c:pt idx="411">
                  <c:v>42097.285416666622</c:v>
                </c:pt>
                <c:pt idx="412">
                  <c:v>42097.286111111105</c:v>
                </c:pt>
                <c:pt idx="413">
                  <c:v>42097.286805555559</c:v>
                </c:pt>
                <c:pt idx="414">
                  <c:v>42097.287499999999</c:v>
                </c:pt>
                <c:pt idx="415">
                  <c:v>42097.288194444496</c:v>
                </c:pt>
                <c:pt idx="416">
                  <c:v>42097.288888888892</c:v>
                </c:pt>
                <c:pt idx="417">
                  <c:v>42097.289583333324</c:v>
                </c:pt>
                <c:pt idx="418">
                  <c:v>42097.290277777778</c:v>
                </c:pt>
                <c:pt idx="419">
                  <c:v>42097.290972222225</c:v>
                </c:pt>
                <c:pt idx="420">
                  <c:v>42097.291666666577</c:v>
                </c:pt>
                <c:pt idx="421">
                  <c:v>42097.292361111024</c:v>
                </c:pt>
                <c:pt idx="422">
                  <c:v>42097.293055555507</c:v>
                </c:pt>
                <c:pt idx="423">
                  <c:v>42097.293749999975</c:v>
                </c:pt>
                <c:pt idx="424">
                  <c:v>42097.294444444444</c:v>
                </c:pt>
                <c:pt idx="425">
                  <c:v>42097.295138888876</c:v>
                </c:pt>
                <c:pt idx="426">
                  <c:v>42097.295833333286</c:v>
                </c:pt>
                <c:pt idx="427">
                  <c:v>42097.296527777777</c:v>
                </c:pt>
                <c:pt idx="428">
                  <c:v>42097.297222222194</c:v>
                </c:pt>
                <c:pt idx="429">
                  <c:v>42097.297916666605</c:v>
                </c:pt>
                <c:pt idx="430">
                  <c:v>42097.298611111066</c:v>
                </c:pt>
                <c:pt idx="431">
                  <c:v>42097.299305555498</c:v>
                </c:pt>
                <c:pt idx="432">
                  <c:v>42097.3</c:v>
                </c:pt>
                <c:pt idx="433">
                  <c:v>42097.300694444515</c:v>
                </c:pt>
                <c:pt idx="434">
                  <c:v>42097.301388888889</c:v>
                </c:pt>
                <c:pt idx="435">
                  <c:v>42097.302083333336</c:v>
                </c:pt>
                <c:pt idx="436">
                  <c:v>42097.302777777782</c:v>
                </c:pt>
                <c:pt idx="437">
                  <c:v>42097.303472222222</c:v>
                </c:pt>
                <c:pt idx="438">
                  <c:v>42097.304166666654</c:v>
                </c:pt>
                <c:pt idx="439">
                  <c:v>42097.304861111108</c:v>
                </c:pt>
                <c:pt idx="440">
                  <c:v>42097.305555555562</c:v>
                </c:pt>
                <c:pt idx="441">
                  <c:v>42097.306250000045</c:v>
                </c:pt>
                <c:pt idx="442">
                  <c:v>42097.306944444506</c:v>
                </c:pt>
                <c:pt idx="443">
                  <c:v>42097.307638888939</c:v>
                </c:pt>
                <c:pt idx="444">
                  <c:v>42097.308333333342</c:v>
                </c:pt>
                <c:pt idx="445">
                  <c:v>42097.309027777781</c:v>
                </c:pt>
                <c:pt idx="446">
                  <c:v>42097.30972222222</c:v>
                </c:pt>
                <c:pt idx="447">
                  <c:v>42097.310416666667</c:v>
                </c:pt>
                <c:pt idx="448">
                  <c:v>42097.311111111114</c:v>
                </c:pt>
                <c:pt idx="449">
                  <c:v>42097.311805555553</c:v>
                </c:pt>
                <c:pt idx="450">
                  <c:v>42097.312500000044</c:v>
                </c:pt>
                <c:pt idx="451">
                  <c:v>42097.313194444505</c:v>
                </c:pt>
                <c:pt idx="452">
                  <c:v>42097.313888888893</c:v>
                </c:pt>
                <c:pt idx="453">
                  <c:v>42097.314583333333</c:v>
                </c:pt>
                <c:pt idx="454">
                  <c:v>42097.315277777823</c:v>
                </c:pt>
                <c:pt idx="455">
                  <c:v>42097.315972222219</c:v>
                </c:pt>
                <c:pt idx="456">
                  <c:v>42097.316666666666</c:v>
                </c:pt>
                <c:pt idx="457">
                  <c:v>42097.317361111105</c:v>
                </c:pt>
                <c:pt idx="458">
                  <c:v>42097.318055555603</c:v>
                </c:pt>
                <c:pt idx="459">
                  <c:v>42097.318750000013</c:v>
                </c:pt>
                <c:pt idx="460">
                  <c:v>42097.319444444496</c:v>
                </c:pt>
                <c:pt idx="461">
                  <c:v>42097.320138888892</c:v>
                </c:pt>
                <c:pt idx="462">
                  <c:v>42097.320833333331</c:v>
                </c:pt>
                <c:pt idx="463">
                  <c:v>42097.321527777778</c:v>
                </c:pt>
                <c:pt idx="464">
                  <c:v>42097.322222222232</c:v>
                </c:pt>
                <c:pt idx="465">
                  <c:v>42097.322916666664</c:v>
                </c:pt>
                <c:pt idx="466">
                  <c:v>42097.323611111104</c:v>
                </c:pt>
                <c:pt idx="467">
                  <c:v>42097.324305555558</c:v>
                </c:pt>
                <c:pt idx="468">
                  <c:v>42097.325000000004</c:v>
                </c:pt>
                <c:pt idx="469">
                  <c:v>42097.325694444487</c:v>
                </c:pt>
                <c:pt idx="470">
                  <c:v>42097.326388888891</c:v>
                </c:pt>
                <c:pt idx="471">
                  <c:v>42097.327083333286</c:v>
                </c:pt>
                <c:pt idx="472">
                  <c:v>42097.327777777777</c:v>
                </c:pt>
                <c:pt idx="473">
                  <c:v>42097.328472222223</c:v>
                </c:pt>
                <c:pt idx="474">
                  <c:v>42097.329166666605</c:v>
                </c:pt>
                <c:pt idx="475">
                  <c:v>42097.329861111066</c:v>
                </c:pt>
                <c:pt idx="476">
                  <c:v>42097.330555555563</c:v>
                </c:pt>
                <c:pt idx="477">
                  <c:v>42097.331250000003</c:v>
                </c:pt>
                <c:pt idx="478">
                  <c:v>42097.331944444442</c:v>
                </c:pt>
                <c:pt idx="479">
                  <c:v>42097.332638888947</c:v>
                </c:pt>
                <c:pt idx="480">
                  <c:v>42097.333333333336</c:v>
                </c:pt>
                <c:pt idx="481">
                  <c:v>42097.334027777782</c:v>
                </c:pt>
                <c:pt idx="482">
                  <c:v>42097.334722222222</c:v>
                </c:pt>
                <c:pt idx="483">
                  <c:v>42097.335416666654</c:v>
                </c:pt>
                <c:pt idx="484">
                  <c:v>42097.336111111108</c:v>
                </c:pt>
                <c:pt idx="485">
                  <c:v>42097.336805555562</c:v>
                </c:pt>
                <c:pt idx="486">
                  <c:v>42097.337500000001</c:v>
                </c:pt>
                <c:pt idx="487">
                  <c:v>42097.338194444506</c:v>
                </c:pt>
                <c:pt idx="488">
                  <c:v>42097.338888888939</c:v>
                </c:pt>
                <c:pt idx="489">
                  <c:v>42097.339583333334</c:v>
                </c:pt>
                <c:pt idx="490">
                  <c:v>42097.340277777825</c:v>
                </c:pt>
                <c:pt idx="491">
                  <c:v>42097.340972222242</c:v>
                </c:pt>
                <c:pt idx="492">
                  <c:v>42097.341666666623</c:v>
                </c:pt>
                <c:pt idx="493">
                  <c:v>42097.342361111114</c:v>
                </c:pt>
                <c:pt idx="494">
                  <c:v>42097.343055555553</c:v>
                </c:pt>
                <c:pt idx="495">
                  <c:v>42097.34375</c:v>
                </c:pt>
                <c:pt idx="496">
                  <c:v>42097.344444444505</c:v>
                </c:pt>
                <c:pt idx="497">
                  <c:v>42097.345138888893</c:v>
                </c:pt>
                <c:pt idx="498">
                  <c:v>42097.345833333333</c:v>
                </c:pt>
                <c:pt idx="499">
                  <c:v>42097.346527777823</c:v>
                </c:pt>
                <c:pt idx="500">
                  <c:v>42097.347222222219</c:v>
                </c:pt>
                <c:pt idx="501">
                  <c:v>42097.347916666666</c:v>
                </c:pt>
                <c:pt idx="502">
                  <c:v>42097.348611111112</c:v>
                </c:pt>
                <c:pt idx="503">
                  <c:v>42097.349305555559</c:v>
                </c:pt>
                <c:pt idx="504">
                  <c:v>42097.350000000013</c:v>
                </c:pt>
                <c:pt idx="505">
                  <c:v>42097.350694444547</c:v>
                </c:pt>
                <c:pt idx="506">
                  <c:v>42097.351388888892</c:v>
                </c:pt>
                <c:pt idx="507">
                  <c:v>42097.352083333331</c:v>
                </c:pt>
                <c:pt idx="508">
                  <c:v>42097.352777777793</c:v>
                </c:pt>
                <c:pt idx="509">
                  <c:v>42097.353472222232</c:v>
                </c:pt>
                <c:pt idx="510">
                  <c:v>42097.354166666664</c:v>
                </c:pt>
                <c:pt idx="511">
                  <c:v>42097.354861111111</c:v>
                </c:pt>
                <c:pt idx="512">
                  <c:v>42097.355555555601</c:v>
                </c:pt>
                <c:pt idx="513">
                  <c:v>42097.356250000055</c:v>
                </c:pt>
                <c:pt idx="514">
                  <c:v>42097.356944444531</c:v>
                </c:pt>
                <c:pt idx="515">
                  <c:v>42097.357638888956</c:v>
                </c:pt>
                <c:pt idx="516">
                  <c:v>42097.358333333374</c:v>
                </c:pt>
                <c:pt idx="517">
                  <c:v>42097.359027777791</c:v>
                </c:pt>
                <c:pt idx="518">
                  <c:v>42097.359722222223</c:v>
                </c:pt>
                <c:pt idx="519">
                  <c:v>42097.36041666667</c:v>
                </c:pt>
                <c:pt idx="520">
                  <c:v>42097.361111111066</c:v>
                </c:pt>
                <c:pt idx="521">
                  <c:v>42097.361805555556</c:v>
                </c:pt>
                <c:pt idx="522">
                  <c:v>42097.362500000003</c:v>
                </c:pt>
                <c:pt idx="523">
                  <c:v>42097.363194444442</c:v>
                </c:pt>
                <c:pt idx="524">
                  <c:v>42097.363888888889</c:v>
                </c:pt>
                <c:pt idx="525">
                  <c:v>42097.364583333336</c:v>
                </c:pt>
                <c:pt idx="526">
                  <c:v>42097.365277777782</c:v>
                </c:pt>
                <c:pt idx="527">
                  <c:v>42097.365972222222</c:v>
                </c:pt>
                <c:pt idx="528">
                  <c:v>42097.366666666654</c:v>
                </c:pt>
                <c:pt idx="529">
                  <c:v>42097.367361111057</c:v>
                </c:pt>
                <c:pt idx="530">
                  <c:v>42097.368055555562</c:v>
                </c:pt>
                <c:pt idx="531">
                  <c:v>42097.368750000001</c:v>
                </c:pt>
                <c:pt idx="532">
                  <c:v>42097.369444444441</c:v>
                </c:pt>
                <c:pt idx="533">
                  <c:v>42097.370138888939</c:v>
                </c:pt>
                <c:pt idx="534">
                  <c:v>42097.370833333342</c:v>
                </c:pt>
                <c:pt idx="535">
                  <c:v>42097.371527777781</c:v>
                </c:pt>
                <c:pt idx="536">
                  <c:v>42097.372222222242</c:v>
                </c:pt>
                <c:pt idx="537">
                  <c:v>42097.372916666667</c:v>
                </c:pt>
                <c:pt idx="538">
                  <c:v>42097.373611111114</c:v>
                </c:pt>
                <c:pt idx="539">
                  <c:v>42097.374305555553</c:v>
                </c:pt>
                <c:pt idx="540">
                  <c:v>42097.375</c:v>
                </c:pt>
                <c:pt idx="541">
                  <c:v>42097.375694444505</c:v>
                </c:pt>
                <c:pt idx="542">
                  <c:v>42097.376388888893</c:v>
                </c:pt>
                <c:pt idx="543">
                  <c:v>42097.377083333326</c:v>
                </c:pt>
                <c:pt idx="544">
                  <c:v>42097.37777777778</c:v>
                </c:pt>
                <c:pt idx="545">
                  <c:v>42097.378472222219</c:v>
                </c:pt>
                <c:pt idx="546">
                  <c:v>42097.379166666622</c:v>
                </c:pt>
                <c:pt idx="547">
                  <c:v>42097.379861111105</c:v>
                </c:pt>
                <c:pt idx="548">
                  <c:v>42097.380555555603</c:v>
                </c:pt>
                <c:pt idx="549">
                  <c:v>42097.381250000013</c:v>
                </c:pt>
                <c:pt idx="550">
                  <c:v>42097.381944444496</c:v>
                </c:pt>
                <c:pt idx="551">
                  <c:v>42097.382638888965</c:v>
                </c:pt>
                <c:pt idx="552">
                  <c:v>42097.383333333331</c:v>
                </c:pt>
                <c:pt idx="553">
                  <c:v>42097.384027777793</c:v>
                </c:pt>
                <c:pt idx="554">
                  <c:v>42097.384722222232</c:v>
                </c:pt>
                <c:pt idx="555">
                  <c:v>42097.385416666664</c:v>
                </c:pt>
                <c:pt idx="556">
                  <c:v>42097.386111111111</c:v>
                </c:pt>
                <c:pt idx="557">
                  <c:v>42097.386805555601</c:v>
                </c:pt>
                <c:pt idx="558">
                  <c:v>42097.387500000012</c:v>
                </c:pt>
                <c:pt idx="559">
                  <c:v>42097.388194444531</c:v>
                </c:pt>
                <c:pt idx="560">
                  <c:v>42097.388888888956</c:v>
                </c:pt>
                <c:pt idx="561">
                  <c:v>42097.38958333333</c:v>
                </c:pt>
                <c:pt idx="562">
                  <c:v>42097.390277777791</c:v>
                </c:pt>
                <c:pt idx="563">
                  <c:v>42097.390972222223</c:v>
                </c:pt>
                <c:pt idx="564">
                  <c:v>42097.391666666605</c:v>
                </c:pt>
                <c:pt idx="565">
                  <c:v>42097.392361111066</c:v>
                </c:pt>
                <c:pt idx="566">
                  <c:v>42097.393055555556</c:v>
                </c:pt>
                <c:pt idx="567">
                  <c:v>42097.393749999996</c:v>
                </c:pt>
                <c:pt idx="568">
                  <c:v>42097.394444444442</c:v>
                </c:pt>
                <c:pt idx="569">
                  <c:v>42097.395138888889</c:v>
                </c:pt>
                <c:pt idx="570">
                  <c:v>42097.395833333336</c:v>
                </c:pt>
                <c:pt idx="571">
                  <c:v>42097.396527777782</c:v>
                </c:pt>
                <c:pt idx="572">
                  <c:v>42097.397222222222</c:v>
                </c:pt>
                <c:pt idx="573">
                  <c:v>42097.397916666654</c:v>
                </c:pt>
                <c:pt idx="574">
                  <c:v>42097.398611111108</c:v>
                </c:pt>
                <c:pt idx="575">
                  <c:v>42097.399305555555</c:v>
                </c:pt>
                <c:pt idx="576">
                  <c:v>42097.4</c:v>
                </c:pt>
                <c:pt idx="577">
                  <c:v>42097.400694444506</c:v>
                </c:pt>
                <c:pt idx="578">
                  <c:v>42097.401388888888</c:v>
                </c:pt>
                <c:pt idx="579">
                  <c:v>42097.402083333334</c:v>
                </c:pt>
                <c:pt idx="580">
                  <c:v>42097.402777777781</c:v>
                </c:pt>
                <c:pt idx="581">
                  <c:v>42097.40347222222</c:v>
                </c:pt>
                <c:pt idx="582">
                  <c:v>42097.404166666623</c:v>
                </c:pt>
                <c:pt idx="583">
                  <c:v>42097.404861111114</c:v>
                </c:pt>
                <c:pt idx="584">
                  <c:v>42097.405555555553</c:v>
                </c:pt>
                <c:pt idx="585">
                  <c:v>42097.406250000044</c:v>
                </c:pt>
                <c:pt idx="586">
                  <c:v>42097.406944444505</c:v>
                </c:pt>
                <c:pt idx="587">
                  <c:v>42097.407638888893</c:v>
                </c:pt>
                <c:pt idx="588">
                  <c:v>42097.408333333333</c:v>
                </c:pt>
                <c:pt idx="589">
                  <c:v>42097.40902777778</c:v>
                </c:pt>
                <c:pt idx="590">
                  <c:v>42097.409722222204</c:v>
                </c:pt>
                <c:pt idx="591">
                  <c:v>42097.410416666666</c:v>
                </c:pt>
                <c:pt idx="592">
                  <c:v>42097.411111111105</c:v>
                </c:pt>
                <c:pt idx="593">
                  <c:v>42097.411805555559</c:v>
                </c:pt>
                <c:pt idx="594">
                  <c:v>42097.412500000013</c:v>
                </c:pt>
                <c:pt idx="595">
                  <c:v>42097.413194444496</c:v>
                </c:pt>
                <c:pt idx="596">
                  <c:v>42097.413888888892</c:v>
                </c:pt>
                <c:pt idx="597">
                  <c:v>42097.414583333331</c:v>
                </c:pt>
                <c:pt idx="598">
                  <c:v>42097.415277777793</c:v>
                </c:pt>
                <c:pt idx="599">
                  <c:v>42097.415972222232</c:v>
                </c:pt>
                <c:pt idx="600">
                  <c:v>42097.416666666664</c:v>
                </c:pt>
                <c:pt idx="601">
                  <c:v>42097.417361111104</c:v>
                </c:pt>
                <c:pt idx="602">
                  <c:v>42097.418055555601</c:v>
                </c:pt>
                <c:pt idx="603">
                  <c:v>42097.418750000012</c:v>
                </c:pt>
                <c:pt idx="604">
                  <c:v>42097.419444444487</c:v>
                </c:pt>
                <c:pt idx="605">
                  <c:v>42097.420138888891</c:v>
                </c:pt>
                <c:pt idx="606">
                  <c:v>42097.42083333333</c:v>
                </c:pt>
                <c:pt idx="607">
                  <c:v>42097.421527777777</c:v>
                </c:pt>
                <c:pt idx="608">
                  <c:v>42097.422222222223</c:v>
                </c:pt>
                <c:pt idx="609">
                  <c:v>42097.42291666667</c:v>
                </c:pt>
                <c:pt idx="610">
                  <c:v>42097.423611111066</c:v>
                </c:pt>
                <c:pt idx="611">
                  <c:v>42097.424305555556</c:v>
                </c:pt>
                <c:pt idx="612">
                  <c:v>42097.425000000003</c:v>
                </c:pt>
                <c:pt idx="613">
                  <c:v>42097.425694444442</c:v>
                </c:pt>
                <c:pt idx="614">
                  <c:v>42097.426388888889</c:v>
                </c:pt>
                <c:pt idx="615">
                  <c:v>42097.427083333285</c:v>
                </c:pt>
                <c:pt idx="616">
                  <c:v>42097.427777777775</c:v>
                </c:pt>
                <c:pt idx="617">
                  <c:v>42097.428472222222</c:v>
                </c:pt>
                <c:pt idx="618">
                  <c:v>42097.429166666589</c:v>
                </c:pt>
                <c:pt idx="619">
                  <c:v>42097.429861111057</c:v>
                </c:pt>
                <c:pt idx="620">
                  <c:v>42097.430555555562</c:v>
                </c:pt>
                <c:pt idx="621">
                  <c:v>42097.431250000001</c:v>
                </c:pt>
                <c:pt idx="622">
                  <c:v>42097.431944444441</c:v>
                </c:pt>
                <c:pt idx="623">
                  <c:v>42097.432638888939</c:v>
                </c:pt>
                <c:pt idx="624">
                  <c:v>42097.433333333334</c:v>
                </c:pt>
                <c:pt idx="625">
                  <c:v>42097.434027777781</c:v>
                </c:pt>
                <c:pt idx="626">
                  <c:v>42097.43472222222</c:v>
                </c:pt>
                <c:pt idx="627">
                  <c:v>42097.435416666623</c:v>
                </c:pt>
                <c:pt idx="628">
                  <c:v>42097.436111111114</c:v>
                </c:pt>
                <c:pt idx="629">
                  <c:v>42097.436805555553</c:v>
                </c:pt>
                <c:pt idx="630">
                  <c:v>42097.4375</c:v>
                </c:pt>
                <c:pt idx="631">
                  <c:v>42097.438194444505</c:v>
                </c:pt>
                <c:pt idx="632">
                  <c:v>42097.438888888893</c:v>
                </c:pt>
                <c:pt idx="633">
                  <c:v>42097.439583333326</c:v>
                </c:pt>
                <c:pt idx="634">
                  <c:v>42097.440277777823</c:v>
                </c:pt>
                <c:pt idx="635">
                  <c:v>42097.440972222219</c:v>
                </c:pt>
                <c:pt idx="636">
                  <c:v>42097.441666666622</c:v>
                </c:pt>
                <c:pt idx="637">
                  <c:v>42097.442361111105</c:v>
                </c:pt>
                <c:pt idx="638">
                  <c:v>42097.443055555559</c:v>
                </c:pt>
                <c:pt idx="639">
                  <c:v>42097.443749999999</c:v>
                </c:pt>
                <c:pt idx="640">
                  <c:v>42097.444444444496</c:v>
                </c:pt>
                <c:pt idx="641">
                  <c:v>42097.445138888892</c:v>
                </c:pt>
                <c:pt idx="642">
                  <c:v>42097.445833333331</c:v>
                </c:pt>
                <c:pt idx="643">
                  <c:v>42097.446527777793</c:v>
                </c:pt>
                <c:pt idx="644">
                  <c:v>42097.447222222232</c:v>
                </c:pt>
                <c:pt idx="645">
                  <c:v>42097.447916666664</c:v>
                </c:pt>
                <c:pt idx="646">
                  <c:v>42097.448611111111</c:v>
                </c:pt>
                <c:pt idx="647">
                  <c:v>42097.449305555558</c:v>
                </c:pt>
                <c:pt idx="648">
                  <c:v>42097.450000000012</c:v>
                </c:pt>
                <c:pt idx="649">
                  <c:v>42097.450694444531</c:v>
                </c:pt>
                <c:pt idx="650">
                  <c:v>42097.451388888891</c:v>
                </c:pt>
                <c:pt idx="651">
                  <c:v>42097.45208333333</c:v>
                </c:pt>
                <c:pt idx="652">
                  <c:v>42097.452777777791</c:v>
                </c:pt>
                <c:pt idx="653">
                  <c:v>42097.453472222223</c:v>
                </c:pt>
                <c:pt idx="654">
                  <c:v>42097.45416666667</c:v>
                </c:pt>
                <c:pt idx="655">
                  <c:v>42097.454861111109</c:v>
                </c:pt>
                <c:pt idx="656">
                  <c:v>42097.455555555563</c:v>
                </c:pt>
                <c:pt idx="657">
                  <c:v>42097.456250000054</c:v>
                </c:pt>
                <c:pt idx="658">
                  <c:v>42097.456944444515</c:v>
                </c:pt>
                <c:pt idx="659">
                  <c:v>42097.457638888947</c:v>
                </c:pt>
                <c:pt idx="660">
                  <c:v>42097.458333333343</c:v>
                </c:pt>
                <c:pt idx="661">
                  <c:v>42097.459027777782</c:v>
                </c:pt>
                <c:pt idx="662">
                  <c:v>42097.459722222222</c:v>
                </c:pt>
                <c:pt idx="663">
                  <c:v>42097.460416666654</c:v>
                </c:pt>
                <c:pt idx="664">
                  <c:v>42097.461111111057</c:v>
                </c:pt>
                <c:pt idx="665">
                  <c:v>42097.461805555555</c:v>
                </c:pt>
                <c:pt idx="666">
                  <c:v>42097.462500000001</c:v>
                </c:pt>
                <c:pt idx="667">
                  <c:v>42097.463194444441</c:v>
                </c:pt>
                <c:pt idx="668">
                  <c:v>42097.463888888888</c:v>
                </c:pt>
                <c:pt idx="669">
                  <c:v>42097.464583333334</c:v>
                </c:pt>
                <c:pt idx="670">
                  <c:v>42097.465277777781</c:v>
                </c:pt>
                <c:pt idx="671">
                  <c:v>42097.46597222222</c:v>
                </c:pt>
                <c:pt idx="672">
                  <c:v>42097.466666666623</c:v>
                </c:pt>
                <c:pt idx="673">
                  <c:v>42097.467361111063</c:v>
                </c:pt>
                <c:pt idx="674">
                  <c:v>42097.468055555553</c:v>
                </c:pt>
                <c:pt idx="675">
                  <c:v>42097.46875</c:v>
                </c:pt>
                <c:pt idx="676">
                  <c:v>42097.469444444447</c:v>
                </c:pt>
                <c:pt idx="677">
                  <c:v>42097.470138888893</c:v>
                </c:pt>
                <c:pt idx="678">
                  <c:v>42097.470833333333</c:v>
                </c:pt>
                <c:pt idx="679">
                  <c:v>42097.47152777778</c:v>
                </c:pt>
                <c:pt idx="680">
                  <c:v>42097.472222222219</c:v>
                </c:pt>
                <c:pt idx="681">
                  <c:v>42097.472916666666</c:v>
                </c:pt>
                <c:pt idx="682">
                  <c:v>42097.473611111105</c:v>
                </c:pt>
                <c:pt idx="683">
                  <c:v>42097.474305555559</c:v>
                </c:pt>
                <c:pt idx="684">
                  <c:v>42097.475000000006</c:v>
                </c:pt>
                <c:pt idx="685">
                  <c:v>42097.475694444496</c:v>
                </c:pt>
                <c:pt idx="686">
                  <c:v>42097.476388888892</c:v>
                </c:pt>
                <c:pt idx="687">
                  <c:v>42097.477083333324</c:v>
                </c:pt>
                <c:pt idx="688">
                  <c:v>42097.477777777778</c:v>
                </c:pt>
                <c:pt idx="689">
                  <c:v>42097.478472222232</c:v>
                </c:pt>
                <c:pt idx="690">
                  <c:v>42097.479166666613</c:v>
                </c:pt>
                <c:pt idx="691">
                  <c:v>42097.479861111104</c:v>
                </c:pt>
                <c:pt idx="692">
                  <c:v>42097.480555555601</c:v>
                </c:pt>
                <c:pt idx="693">
                  <c:v>42097.481250000012</c:v>
                </c:pt>
                <c:pt idx="694">
                  <c:v>42097.481944444487</c:v>
                </c:pt>
                <c:pt idx="695">
                  <c:v>42097.482638888956</c:v>
                </c:pt>
                <c:pt idx="696">
                  <c:v>42097.48333333333</c:v>
                </c:pt>
                <c:pt idx="697">
                  <c:v>42097.484027777791</c:v>
                </c:pt>
                <c:pt idx="698">
                  <c:v>42097.484722222223</c:v>
                </c:pt>
                <c:pt idx="699">
                  <c:v>42097.48541666667</c:v>
                </c:pt>
                <c:pt idx="700">
                  <c:v>42097.486111111109</c:v>
                </c:pt>
                <c:pt idx="701">
                  <c:v>42097.486805555563</c:v>
                </c:pt>
                <c:pt idx="702">
                  <c:v>42097.487500000003</c:v>
                </c:pt>
                <c:pt idx="703">
                  <c:v>42097.488194444515</c:v>
                </c:pt>
                <c:pt idx="704">
                  <c:v>42097.488888888947</c:v>
                </c:pt>
                <c:pt idx="705">
                  <c:v>42097.489583333336</c:v>
                </c:pt>
                <c:pt idx="706">
                  <c:v>42097.490277777782</c:v>
                </c:pt>
                <c:pt idx="707">
                  <c:v>42097.490972222222</c:v>
                </c:pt>
                <c:pt idx="708">
                  <c:v>42097.491666666589</c:v>
                </c:pt>
                <c:pt idx="709">
                  <c:v>42097.492361111057</c:v>
                </c:pt>
                <c:pt idx="710">
                  <c:v>42097.493055555555</c:v>
                </c:pt>
                <c:pt idx="711">
                  <c:v>42097.493749999994</c:v>
                </c:pt>
                <c:pt idx="712">
                  <c:v>42097.494444444441</c:v>
                </c:pt>
                <c:pt idx="713">
                  <c:v>42097.495138888888</c:v>
                </c:pt>
                <c:pt idx="714">
                  <c:v>42097.495833333334</c:v>
                </c:pt>
                <c:pt idx="715">
                  <c:v>42097.496527777781</c:v>
                </c:pt>
                <c:pt idx="716">
                  <c:v>42097.49722222222</c:v>
                </c:pt>
                <c:pt idx="717">
                  <c:v>42097.497916666623</c:v>
                </c:pt>
                <c:pt idx="718">
                  <c:v>42097.498611111114</c:v>
                </c:pt>
                <c:pt idx="719">
                  <c:v>42097.499305555524</c:v>
                </c:pt>
                <c:pt idx="720">
                  <c:v>42097.5</c:v>
                </c:pt>
                <c:pt idx="721">
                  <c:v>42097.500694444505</c:v>
                </c:pt>
                <c:pt idx="722">
                  <c:v>42097.501388888886</c:v>
                </c:pt>
                <c:pt idx="723">
                  <c:v>42097.502083333326</c:v>
                </c:pt>
                <c:pt idx="724">
                  <c:v>42097.50277777778</c:v>
                </c:pt>
                <c:pt idx="725">
                  <c:v>42097.503472222204</c:v>
                </c:pt>
                <c:pt idx="726">
                  <c:v>42097.504166666622</c:v>
                </c:pt>
                <c:pt idx="727">
                  <c:v>42097.504861111105</c:v>
                </c:pt>
                <c:pt idx="728">
                  <c:v>42097.505555555559</c:v>
                </c:pt>
                <c:pt idx="729">
                  <c:v>42097.506250000013</c:v>
                </c:pt>
                <c:pt idx="730">
                  <c:v>42097.506944444496</c:v>
                </c:pt>
                <c:pt idx="731">
                  <c:v>42097.507638888892</c:v>
                </c:pt>
                <c:pt idx="732">
                  <c:v>42097.508333333331</c:v>
                </c:pt>
                <c:pt idx="733">
                  <c:v>42097.509027777778</c:v>
                </c:pt>
                <c:pt idx="734">
                  <c:v>42097.509722222225</c:v>
                </c:pt>
                <c:pt idx="735">
                  <c:v>42097.510416666664</c:v>
                </c:pt>
                <c:pt idx="736">
                  <c:v>42097.511111111104</c:v>
                </c:pt>
                <c:pt idx="737">
                  <c:v>42097.511805555558</c:v>
                </c:pt>
                <c:pt idx="738">
                  <c:v>42097.512500000012</c:v>
                </c:pt>
                <c:pt idx="739">
                  <c:v>42097.513194444487</c:v>
                </c:pt>
                <c:pt idx="740">
                  <c:v>42097.513888888891</c:v>
                </c:pt>
                <c:pt idx="741">
                  <c:v>42097.51458333333</c:v>
                </c:pt>
                <c:pt idx="742">
                  <c:v>42097.515277777791</c:v>
                </c:pt>
                <c:pt idx="743">
                  <c:v>42097.515972222223</c:v>
                </c:pt>
                <c:pt idx="744">
                  <c:v>42097.51666666667</c:v>
                </c:pt>
                <c:pt idx="745">
                  <c:v>42097.517361111066</c:v>
                </c:pt>
                <c:pt idx="746">
                  <c:v>42097.518055555563</c:v>
                </c:pt>
                <c:pt idx="747">
                  <c:v>42097.518750000003</c:v>
                </c:pt>
                <c:pt idx="748">
                  <c:v>42097.519444444442</c:v>
                </c:pt>
                <c:pt idx="749">
                  <c:v>42097.520138888889</c:v>
                </c:pt>
                <c:pt idx="750">
                  <c:v>42097.520833333336</c:v>
                </c:pt>
                <c:pt idx="751">
                  <c:v>42097.521527777775</c:v>
                </c:pt>
                <c:pt idx="752">
                  <c:v>42097.522222222222</c:v>
                </c:pt>
                <c:pt idx="753">
                  <c:v>42097.522916666654</c:v>
                </c:pt>
                <c:pt idx="754">
                  <c:v>42097.523611111057</c:v>
                </c:pt>
                <c:pt idx="755">
                  <c:v>42097.524305555555</c:v>
                </c:pt>
                <c:pt idx="756">
                  <c:v>42097.525000000001</c:v>
                </c:pt>
                <c:pt idx="757">
                  <c:v>42097.525694444441</c:v>
                </c:pt>
                <c:pt idx="758">
                  <c:v>42097.526388888888</c:v>
                </c:pt>
                <c:pt idx="759">
                  <c:v>42097.527083333269</c:v>
                </c:pt>
                <c:pt idx="760">
                  <c:v>42097.527777777774</c:v>
                </c:pt>
                <c:pt idx="761">
                  <c:v>42097.52847222222</c:v>
                </c:pt>
                <c:pt idx="762">
                  <c:v>42097.529166666587</c:v>
                </c:pt>
                <c:pt idx="763">
                  <c:v>42097.529861111063</c:v>
                </c:pt>
                <c:pt idx="764">
                  <c:v>42097.530555555553</c:v>
                </c:pt>
                <c:pt idx="765">
                  <c:v>42097.53125</c:v>
                </c:pt>
                <c:pt idx="766">
                  <c:v>42097.531944444447</c:v>
                </c:pt>
                <c:pt idx="767">
                  <c:v>42097.532638888893</c:v>
                </c:pt>
                <c:pt idx="768">
                  <c:v>42097.533333333326</c:v>
                </c:pt>
                <c:pt idx="769">
                  <c:v>42097.53402777778</c:v>
                </c:pt>
                <c:pt idx="770">
                  <c:v>42097.534722222204</c:v>
                </c:pt>
                <c:pt idx="771">
                  <c:v>42097.535416666622</c:v>
                </c:pt>
                <c:pt idx="772">
                  <c:v>42097.536111111105</c:v>
                </c:pt>
                <c:pt idx="773">
                  <c:v>42097.536805555559</c:v>
                </c:pt>
                <c:pt idx="774">
                  <c:v>42097.537499999999</c:v>
                </c:pt>
                <c:pt idx="775">
                  <c:v>42097.538194444496</c:v>
                </c:pt>
                <c:pt idx="776">
                  <c:v>42097.538888888892</c:v>
                </c:pt>
                <c:pt idx="777">
                  <c:v>42097.539583333324</c:v>
                </c:pt>
                <c:pt idx="778">
                  <c:v>42097.540277777793</c:v>
                </c:pt>
                <c:pt idx="779">
                  <c:v>42097.540972222232</c:v>
                </c:pt>
                <c:pt idx="780">
                  <c:v>42097.541666666613</c:v>
                </c:pt>
                <c:pt idx="781">
                  <c:v>42097.542361111104</c:v>
                </c:pt>
                <c:pt idx="782">
                  <c:v>42097.543055555558</c:v>
                </c:pt>
                <c:pt idx="783">
                  <c:v>42097.543749999997</c:v>
                </c:pt>
                <c:pt idx="784">
                  <c:v>42097.544444444487</c:v>
                </c:pt>
                <c:pt idx="785">
                  <c:v>42097.545138888891</c:v>
                </c:pt>
                <c:pt idx="786">
                  <c:v>42097.54583333333</c:v>
                </c:pt>
                <c:pt idx="787">
                  <c:v>42097.546527777791</c:v>
                </c:pt>
                <c:pt idx="788">
                  <c:v>42097.547222222223</c:v>
                </c:pt>
                <c:pt idx="789">
                  <c:v>42097.54791666667</c:v>
                </c:pt>
                <c:pt idx="790">
                  <c:v>42097.548611111109</c:v>
                </c:pt>
                <c:pt idx="791">
                  <c:v>42097.549305555556</c:v>
                </c:pt>
                <c:pt idx="792">
                  <c:v>42097.55</c:v>
                </c:pt>
                <c:pt idx="793">
                  <c:v>42097.550694444515</c:v>
                </c:pt>
                <c:pt idx="794">
                  <c:v>42097.551388888889</c:v>
                </c:pt>
                <c:pt idx="795">
                  <c:v>42097.552083333336</c:v>
                </c:pt>
                <c:pt idx="796">
                  <c:v>42097.552777777782</c:v>
                </c:pt>
                <c:pt idx="797">
                  <c:v>42097.553472222222</c:v>
                </c:pt>
                <c:pt idx="798">
                  <c:v>42097.554166666654</c:v>
                </c:pt>
                <c:pt idx="799">
                  <c:v>42097.554861111108</c:v>
                </c:pt>
                <c:pt idx="800">
                  <c:v>42097.555555555562</c:v>
                </c:pt>
                <c:pt idx="801">
                  <c:v>42097.556250000045</c:v>
                </c:pt>
                <c:pt idx="802">
                  <c:v>42097.556944444506</c:v>
                </c:pt>
                <c:pt idx="803">
                  <c:v>42097.557638888939</c:v>
                </c:pt>
                <c:pt idx="804">
                  <c:v>42097.558333333342</c:v>
                </c:pt>
                <c:pt idx="805">
                  <c:v>42097.559027777781</c:v>
                </c:pt>
                <c:pt idx="806">
                  <c:v>42097.55972222222</c:v>
                </c:pt>
                <c:pt idx="807">
                  <c:v>42097.560416666623</c:v>
                </c:pt>
                <c:pt idx="808">
                  <c:v>42097.561111111063</c:v>
                </c:pt>
                <c:pt idx="809">
                  <c:v>42097.561805555524</c:v>
                </c:pt>
                <c:pt idx="810">
                  <c:v>42097.5625</c:v>
                </c:pt>
                <c:pt idx="811">
                  <c:v>42097.563194444447</c:v>
                </c:pt>
                <c:pt idx="812">
                  <c:v>42097.563888888886</c:v>
                </c:pt>
                <c:pt idx="813">
                  <c:v>42097.564583333326</c:v>
                </c:pt>
                <c:pt idx="814">
                  <c:v>42097.56527777778</c:v>
                </c:pt>
                <c:pt idx="815">
                  <c:v>42097.565972222204</c:v>
                </c:pt>
                <c:pt idx="816">
                  <c:v>42097.566666666622</c:v>
                </c:pt>
                <c:pt idx="817">
                  <c:v>42097.567361111032</c:v>
                </c:pt>
                <c:pt idx="818">
                  <c:v>42097.568055555559</c:v>
                </c:pt>
                <c:pt idx="819">
                  <c:v>42097.568749999999</c:v>
                </c:pt>
                <c:pt idx="820">
                  <c:v>42097.569444444445</c:v>
                </c:pt>
                <c:pt idx="821">
                  <c:v>42097.570138888892</c:v>
                </c:pt>
                <c:pt idx="822">
                  <c:v>42097.570833333331</c:v>
                </c:pt>
                <c:pt idx="823">
                  <c:v>42097.571527777778</c:v>
                </c:pt>
                <c:pt idx="824">
                  <c:v>42097.572222222232</c:v>
                </c:pt>
                <c:pt idx="825">
                  <c:v>42097.572916666664</c:v>
                </c:pt>
                <c:pt idx="826">
                  <c:v>42097.573611111104</c:v>
                </c:pt>
                <c:pt idx="827">
                  <c:v>42097.574305555558</c:v>
                </c:pt>
                <c:pt idx="828">
                  <c:v>42097.575000000004</c:v>
                </c:pt>
                <c:pt idx="829">
                  <c:v>42097.575694444487</c:v>
                </c:pt>
                <c:pt idx="830">
                  <c:v>42097.576388888891</c:v>
                </c:pt>
                <c:pt idx="831">
                  <c:v>42097.577083333286</c:v>
                </c:pt>
                <c:pt idx="832">
                  <c:v>42097.577777777777</c:v>
                </c:pt>
                <c:pt idx="833">
                  <c:v>42097.578472222223</c:v>
                </c:pt>
                <c:pt idx="834">
                  <c:v>42097.579166666605</c:v>
                </c:pt>
                <c:pt idx="835">
                  <c:v>42097.579861111066</c:v>
                </c:pt>
                <c:pt idx="836">
                  <c:v>42097.580555555563</c:v>
                </c:pt>
                <c:pt idx="837">
                  <c:v>42097.581250000003</c:v>
                </c:pt>
                <c:pt idx="838">
                  <c:v>42097.581944444442</c:v>
                </c:pt>
                <c:pt idx="839">
                  <c:v>42097.582638888947</c:v>
                </c:pt>
                <c:pt idx="840">
                  <c:v>42097.583333333336</c:v>
                </c:pt>
                <c:pt idx="841">
                  <c:v>42097.584027777782</c:v>
                </c:pt>
                <c:pt idx="842">
                  <c:v>42097.584722222222</c:v>
                </c:pt>
                <c:pt idx="843">
                  <c:v>42097.585416666654</c:v>
                </c:pt>
                <c:pt idx="844">
                  <c:v>42097.586111111108</c:v>
                </c:pt>
                <c:pt idx="845">
                  <c:v>42097.586805555562</c:v>
                </c:pt>
                <c:pt idx="846">
                  <c:v>42097.587500000001</c:v>
                </c:pt>
                <c:pt idx="847">
                  <c:v>42097.588194444506</c:v>
                </c:pt>
                <c:pt idx="848">
                  <c:v>42097.588888888939</c:v>
                </c:pt>
                <c:pt idx="849">
                  <c:v>42097.589583333334</c:v>
                </c:pt>
                <c:pt idx="850">
                  <c:v>42097.590277777781</c:v>
                </c:pt>
                <c:pt idx="851">
                  <c:v>42097.59097222222</c:v>
                </c:pt>
                <c:pt idx="852">
                  <c:v>42097.591666666587</c:v>
                </c:pt>
                <c:pt idx="853">
                  <c:v>42097.592361111063</c:v>
                </c:pt>
                <c:pt idx="854">
                  <c:v>42097.593055555524</c:v>
                </c:pt>
                <c:pt idx="855">
                  <c:v>42097.593749999985</c:v>
                </c:pt>
                <c:pt idx="856">
                  <c:v>42097.594444444447</c:v>
                </c:pt>
                <c:pt idx="857">
                  <c:v>42097.595138888886</c:v>
                </c:pt>
                <c:pt idx="858">
                  <c:v>42097.595833333326</c:v>
                </c:pt>
                <c:pt idx="859">
                  <c:v>42097.59652777778</c:v>
                </c:pt>
                <c:pt idx="860">
                  <c:v>42097.597222222204</c:v>
                </c:pt>
                <c:pt idx="861">
                  <c:v>42097.597916666622</c:v>
                </c:pt>
                <c:pt idx="862">
                  <c:v>42097.598611111105</c:v>
                </c:pt>
                <c:pt idx="863">
                  <c:v>42097.599305555515</c:v>
                </c:pt>
                <c:pt idx="864">
                  <c:v>42097.599999999999</c:v>
                </c:pt>
                <c:pt idx="865">
                  <c:v>42097.600694444496</c:v>
                </c:pt>
                <c:pt idx="866">
                  <c:v>42097.601388888885</c:v>
                </c:pt>
                <c:pt idx="867">
                  <c:v>42097.602083333324</c:v>
                </c:pt>
                <c:pt idx="868">
                  <c:v>42097.602777777778</c:v>
                </c:pt>
                <c:pt idx="869">
                  <c:v>42097.603472222225</c:v>
                </c:pt>
                <c:pt idx="870">
                  <c:v>42097.604166666613</c:v>
                </c:pt>
                <c:pt idx="871">
                  <c:v>42097.604861111104</c:v>
                </c:pt>
                <c:pt idx="872">
                  <c:v>42097.605555555558</c:v>
                </c:pt>
                <c:pt idx="873">
                  <c:v>42097.606250000012</c:v>
                </c:pt>
                <c:pt idx="874">
                  <c:v>42097.606944444487</c:v>
                </c:pt>
                <c:pt idx="875">
                  <c:v>42097.607638888891</c:v>
                </c:pt>
                <c:pt idx="876">
                  <c:v>42097.60833333333</c:v>
                </c:pt>
                <c:pt idx="877">
                  <c:v>42097.609027777777</c:v>
                </c:pt>
                <c:pt idx="878">
                  <c:v>42097.609722222194</c:v>
                </c:pt>
                <c:pt idx="879">
                  <c:v>42097.61041666667</c:v>
                </c:pt>
                <c:pt idx="880">
                  <c:v>42097.611111111066</c:v>
                </c:pt>
                <c:pt idx="881">
                  <c:v>42097.611805555556</c:v>
                </c:pt>
                <c:pt idx="882">
                  <c:v>42097.612500000003</c:v>
                </c:pt>
                <c:pt idx="883">
                  <c:v>42097.613194444442</c:v>
                </c:pt>
                <c:pt idx="884">
                  <c:v>42097.613888888889</c:v>
                </c:pt>
                <c:pt idx="885">
                  <c:v>42097.614583333336</c:v>
                </c:pt>
                <c:pt idx="886">
                  <c:v>42097.615277777782</c:v>
                </c:pt>
                <c:pt idx="887">
                  <c:v>42097.615972222222</c:v>
                </c:pt>
                <c:pt idx="888">
                  <c:v>42097.616666666654</c:v>
                </c:pt>
                <c:pt idx="889">
                  <c:v>42097.617361111057</c:v>
                </c:pt>
                <c:pt idx="890">
                  <c:v>42097.618055555562</c:v>
                </c:pt>
                <c:pt idx="891">
                  <c:v>42097.618750000001</c:v>
                </c:pt>
                <c:pt idx="892">
                  <c:v>42097.619444444441</c:v>
                </c:pt>
                <c:pt idx="893">
                  <c:v>42097.620138888888</c:v>
                </c:pt>
                <c:pt idx="894">
                  <c:v>42097.620833333334</c:v>
                </c:pt>
                <c:pt idx="895">
                  <c:v>42097.621527777774</c:v>
                </c:pt>
                <c:pt idx="896">
                  <c:v>42097.62222222222</c:v>
                </c:pt>
                <c:pt idx="897">
                  <c:v>42097.622916666623</c:v>
                </c:pt>
                <c:pt idx="898">
                  <c:v>42097.623611111063</c:v>
                </c:pt>
                <c:pt idx="899">
                  <c:v>42097.624305555524</c:v>
                </c:pt>
                <c:pt idx="900">
                  <c:v>42097.624999999993</c:v>
                </c:pt>
                <c:pt idx="901">
                  <c:v>42097.625694444447</c:v>
                </c:pt>
                <c:pt idx="902">
                  <c:v>42097.626388888886</c:v>
                </c:pt>
                <c:pt idx="903">
                  <c:v>42097.627083333253</c:v>
                </c:pt>
                <c:pt idx="904">
                  <c:v>42097.627777777729</c:v>
                </c:pt>
                <c:pt idx="905">
                  <c:v>42097.628472222204</c:v>
                </c:pt>
                <c:pt idx="906">
                  <c:v>42097.629166666578</c:v>
                </c:pt>
                <c:pt idx="907">
                  <c:v>42097.629861111032</c:v>
                </c:pt>
                <c:pt idx="908">
                  <c:v>42097.630555555559</c:v>
                </c:pt>
                <c:pt idx="909">
                  <c:v>42097.631249999999</c:v>
                </c:pt>
                <c:pt idx="910">
                  <c:v>42097.631944444445</c:v>
                </c:pt>
                <c:pt idx="911">
                  <c:v>42097.632638888892</c:v>
                </c:pt>
                <c:pt idx="912">
                  <c:v>42097.633333333324</c:v>
                </c:pt>
                <c:pt idx="913">
                  <c:v>42097.634027777778</c:v>
                </c:pt>
                <c:pt idx="914">
                  <c:v>42097.634722222225</c:v>
                </c:pt>
                <c:pt idx="915">
                  <c:v>42097.635416666613</c:v>
                </c:pt>
                <c:pt idx="916">
                  <c:v>42097.636111111104</c:v>
                </c:pt>
                <c:pt idx="917">
                  <c:v>42097.636805555558</c:v>
                </c:pt>
                <c:pt idx="918">
                  <c:v>42097.637499999997</c:v>
                </c:pt>
                <c:pt idx="919">
                  <c:v>42097.638194444487</c:v>
                </c:pt>
                <c:pt idx="920">
                  <c:v>42097.638888888891</c:v>
                </c:pt>
                <c:pt idx="921">
                  <c:v>42097.639583333286</c:v>
                </c:pt>
                <c:pt idx="922">
                  <c:v>42097.640277777791</c:v>
                </c:pt>
                <c:pt idx="923">
                  <c:v>42097.640972222223</c:v>
                </c:pt>
                <c:pt idx="924">
                  <c:v>42097.641666666605</c:v>
                </c:pt>
                <c:pt idx="925">
                  <c:v>42097.642361111066</c:v>
                </c:pt>
                <c:pt idx="926">
                  <c:v>42097.643055555556</c:v>
                </c:pt>
                <c:pt idx="927">
                  <c:v>42097.643749999996</c:v>
                </c:pt>
                <c:pt idx="928">
                  <c:v>42097.644444444442</c:v>
                </c:pt>
                <c:pt idx="929">
                  <c:v>42097.645138888889</c:v>
                </c:pt>
                <c:pt idx="930">
                  <c:v>42097.645833333336</c:v>
                </c:pt>
                <c:pt idx="931">
                  <c:v>42097.646527777782</c:v>
                </c:pt>
                <c:pt idx="932">
                  <c:v>42097.647222222222</c:v>
                </c:pt>
                <c:pt idx="933">
                  <c:v>42097.647916666654</c:v>
                </c:pt>
                <c:pt idx="934">
                  <c:v>42097.648611111108</c:v>
                </c:pt>
                <c:pt idx="935">
                  <c:v>42097.649305555555</c:v>
                </c:pt>
                <c:pt idx="936">
                  <c:v>42097.65</c:v>
                </c:pt>
                <c:pt idx="937">
                  <c:v>42097.650694444506</c:v>
                </c:pt>
                <c:pt idx="938">
                  <c:v>42097.651388888888</c:v>
                </c:pt>
                <c:pt idx="939">
                  <c:v>42097.652083333334</c:v>
                </c:pt>
                <c:pt idx="940">
                  <c:v>42097.652777777781</c:v>
                </c:pt>
                <c:pt idx="941">
                  <c:v>42097.65347222222</c:v>
                </c:pt>
                <c:pt idx="942">
                  <c:v>42097.654166666623</c:v>
                </c:pt>
                <c:pt idx="943">
                  <c:v>42097.654861111114</c:v>
                </c:pt>
                <c:pt idx="944">
                  <c:v>42097.655555555553</c:v>
                </c:pt>
                <c:pt idx="945">
                  <c:v>42097.656250000044</c:v>
                </c:pt>
                <c:pt idx="946">
                  <c:v>42097.656944444505</c:v>
                </c:pt>
                <c:pt idx="947">
                  <c:v>42097.657638888893</c:v>
                </c:pt>
                <c:pt idx="948">
                  <c:v>42097.658333333333</c:v>
                </c:pt>
                <c:pt idx="949">
                  <c:v>42097.65902777778</c:v>
                </c:pt>
                <c:pt idx="950">
                  <c:v>42097.659722222204</c:v>
                </c:pt>
                <c:pt idx="951">
                  <c:v>42097.660416666622</c:v>
                </c:pt>
                <c:pt idx="952">
                  <c:v>42097.661111111032</c:v>
                </c:pt>
                <c:pt idx="953">
                  <c:v>42097.661805555515</c:v>
                </c:pt>
                <c:pt idx="954">
                  <c:v>42097.662499999999</c:v>
                </c:pt>
                <c:pt idx="955">
                  <c:v>42097.663194444445</c:v>
                </c:pt>
                <c:pt idx="956">
                  <c:v>42097.663888888885</c:v>
                </c:pt>
                <c:pt idx="957">
                  <c:v>42097.664583333324</c:v>
                </c:pt>
                <c:pt idx="958">
                  <c:v>42097.665277777778</c:v>
                </c:pt>
                <c:pt idx="959">
                  <c:v>42097.665972222225</c:v>
                </c:pt>
                <c:pt idx="960">
                  <c:v>42097.666666666613</c:v>
                </c:pt>
                <c:pt idx="961">
                  <c:v>42097.667361111024</c:v>
                </c:pt>
                <c:pt idx="962">
                  <c:v>42097.668055555558</c:v>
                </c:pt>
                <c:pt idx="963">
                  <c:v>42097.668749999997</c:v>
                </c:pt>
                <c:pt idx="964">
                  <c:v>42097.669444444444</c:v>
                </c:pt>
                <c:pt idx="965">
                  <c:v>42097.670138888891</c:v>
                </c:pt>
                <c:pt idx="966">
                  <c:v>42097.67083333333</c:v>
                </c:pt>
                <c:pt idx="967">
                  <c:v>42097.671527777777</c:v>
                </c:pt>
                <c:pt idx="968">
                  <c:v>42097.672222222223</c:v>
                </c:pt>
                <c:pt idx="969">
                  <c:v>42097.67291666667</c:v>
                </c:pt>
                <c:pt idx="970">
                  <c:v>42097.673611111066</c:v>
                </c:pt>
                <c:pt idx="971">
                  <c:v>42097.674305555556</c:v>
                </c:pt>
                <c:pt idx="972">
                  <c:v>42097.675000000003</c:v>
                </c:pt>
                <c:pt idx="973">
                  <c:v>42097.675694444442</c:v>
                </c:pt>
                <c:pt idx="974">
                  <c:v>42097.676388888889</c:v>
                </c:pt>
                <c:pt idx="975">
                  <c:v>42097.677083333285</c:v>
                </c:pt>
                <c:pt idx="976">
                  <c:v>42097.677777777775</c:v>
                </c:pt>
                <c:pt idx="977">
                  <c:v>42097.678472222222</c:v>
                </c:pt>
                <c:pt idx="978">
                  <c:v>42097.679166666589</c:v>
                </c:pt>
                <c:pt idx="979">
                  <c:v>42097.679861111057</c:v>
                </c:pt>
                <c:pt idx="980">
                  <c:v>42097.680555555562</c:v>
                </c:pt>
                <c:pt idx="981">
                  <c:v>42097.681250000001</c:v>
                </c:pt>
                <c:pt idx="982">
                  <c:v>42097.681944444441</c:v>
                </c:pt>
                <c:pt idx="983">
                  <c:v>42097.682638888939</c:v>
                </c:pt>
                <c:pt idx="984">
                  <c:v>42097.683333333334</c:v>
                </c:pt>
                <c:pt idx="985">
                  <c:v>42097.684027777781</c:v>
                </c:pt>
                <c:pt idx="986">
                  <c:v>42097.68472222222</c:v>
                </c:pt>
                <c:pt idx="987">
                  <c:v>42097.685416666623</c:v>
                </c:pt>
                <c:pt idx="988">
                  <c:v>42097.686111111114</c:v>
                </c:pt>
                <c:pt idx="989">
                  <c:v>42097.686805555553</c:v>
                </c:pt>
                <c:pt idx="990">
                  <c:v>42097.6875</c:v>
                </c:pt>
                <c:pt idx="991">
                  <c:v>42097.688194444505</c:v>
                </c:pt>
                <c:pt idx="992">
                  <c:v>42097.688888888893</c:v>
                </c:pt>
                <c:pt idx="993">
                  <c:v>42097.689583333326</c:v>
                </c:pt>
                <c:pt idx="994">
                  <c:v>42097.69027777778</c:v>
                </c:pt>
                <c:pt idx="995">
                  <c:v>42097.690972222204</c:v>
                </c:pt>
                <c:pt idx="996">
                  <c:v>42097.691666666578</c:v>
                </c:pt>
                <c:pt idx="997">
                  <c:v>42097.692361111032</c:v>
                </c:pt>
                <c:pt idx="998">
                  <c:v>42097.693055555515</c:v>
                </c:pt>
                <c:pt idx="999">
                  <c:v>42097.693749999984</c:v>
                </c:pt>
                <c:pt idx="1000">
                  <c:v>42097.694444444445</c:v>
                </c:pt>
                <c:pt idx="1001">
                  <c:v>42097.695138888885</c:v>
                </c:pt>
                <c:pt idx="1002">
                  <c:v>42097.695833333324</c:v>
                </c:pt>
                <c:pt idx="1003">
                  <c:v>42097.696527777778</c:v>
                </c:pt>
                <c:pt idx="1004">
                  <c:v>42097.697222222225</c:v>
                </c:pt>
                <c:pt idx="1005">
                  <c:v>42097.697916666613</c:v>
                </c:pt>
                <c:pt idx="1006">
                  <c:v>42097.698611111104</c:v>
                </c:pt>
                <c:pt idx="1007">
                  <c:v>42097.699305555507</c:v>
                </c:pt>
                <c:pt idx="1008">
                  <c:v>42097.7</c:v>
                </c:pt>
                <c:pt idx="1009">
                  <c:v>42097.700694444487</c:v>
                </c:pt>
                <c:pt idx="1010">
                  <c:v>42097.701388888876</c:v>
                </c:pt>
                <c:pt idx="1011">
                  <c:v>42097.702083333286</c:v>
                </c:pt>
                <c:pt idx="1012">
                  <c:v>42097.702777777777</c:v>
                </c:pt>
                <c:pt idx="1013">
                  <c:v>42097.703472222194</c:v>
                </c:pt>
                <c:pt idx="1014">
                  <c:v>42097.704166666605</c:v>
                </c:pt>
                <c:pt idx="1015">
                  <c:v>42097.704861111066</c:v>
                </c:pt>
                <c:pt idx="1016">
                  <c:v>42097.705555555556</c:v>
                </c:pt>
                <c:pt idx="1017">
                  <c:v>42097.706250000003</c:v>
                </c:pt>
                <c:pt idx="1018">
                  <c:v>42097.706944444442</c:v>
                </c:pt>
                <c:pt idx="1019">
                  <c:v>42097.707638888889</c:v>
                </c:pt>
                <c:pt idx="1020">
                  <c:v>42097.708333333336</c:v>
                </c:pt>
                <c:pt idx="1021">
                  <c:v>42097.709027777775</c:v>
                </c:pt>
                <c:pt idx="1022">
                  <c:v>42097.709722222186</c:v>
                </c:pt>
                <c:pt idx="1023">
                  <c:v>42097.710416666654</c:v>
                </c:pt>
                <c:pt idx="1024">
                  <c:v>42097.711111111057</c:v>
                </c:pt>
                <c:pt idx="1025">
                  <c:v>42097.711805555555</c:v>
                </c:pt>
                <c:pt idx="1026">
                  <c:v>42097.712500000001</c:v>
                </c:pt>
                <c:pt idx="1027">
                  <c:v>42097.713194444441</c:v>
                </c:pt>
                <c:pt idx="1028">
                  <c:v>42097.713888888888</c:v>
                </c:pt>
                <c:pt idx="1029">
                  <c:v>42097.714583333334</c:v>
                </c:pt>
                <c:pt idx="1030">
                  <c:v>42097.715277777781</c:v>
                </c:pt>
                <c:pt idx="1031">
                  <c:v>42097.71597222222</c:v>
                </c:pt>
                <c:pt idx="1032">
                  <c:v>42097.716666666623</c:v>
                </c:pt>
                <c:pt idx="1033">
                  <c:v>42097.717361111063</c:v>
                </c:pt>
                <c:pt idx="1034">
                  <c:v>42097.718055555553</c:v>
                </c:pt>
                <c:pt idx="1035">
                  <c:v>42097.71875</c:v>
                </c:pt>
                <c:pt idx="1036">
                  <c:v>42097.719444444447</c:v>
                </c:pt>
                <c:pt idx="1037">
                  <c:v>42097.720138888886</c:v>
                </c:pt>
                <c:pt idx="1038">
                  <c:v>42097.720833333326</c:v>
                </c:pt>
                <c:pt idx="1039">
                  <c:v>42097.721527777729</c:v>
                </c:pt>
                <c:pt idx="1040">
                  <c:v>42097.722222222204</c:v>
                </c:pt>
                <c:pt idx="1041">
                  <c:v>42097.722916666622</c:v>
                </c:pt>
                <c:pt idx="1042">
                  <c:v>42097.723611111032</c:v>
                </c:pt>
                <c:pt idx="1043">
                  <c:v>42097.724305555515</c:v>
                </c:pt>
                <c:pt idx="1044">
                  <c:v>42097.724999999999</c:v>
                </c:pt>
                <c:pt idx="1045">
                  <c:v>42097.725694444445</c:v>
                </c:pt>
                <c:pt idx="1046">
                  <c:v>42097.726388888885</c:v>
                </c:pt>
                <c:pt idx="1047">
                  <c:v>42097.727083333244</c:v>
                </c:pt>
                <c:pt idx="1048">
                  <c:v>42097.727777777727</c:v>
                </c:pt>
                <c:pt idx="1049">
                  <c:v>42097.728472222225</c:v>
                </c:pt>
                <c:pt idx="1050">
                  <c:v>42097.729166666577</c:v>
                </c:pt>
                <c:pt idx="1051">
                  <c:v>42097.729861111024</c:v>
                </c:pt>
                <c:pt idx="1052">
                  <c:v>42097.730555555558</c:v>
                </c:pt>
                <c:pt idx="1053">
                  <c:v>42097.731249999997</c:v>
                </c:pt>
                <c:pt idx="1054">
                  <c:v>42097.731944444444</c:v>
                </c:pt>
                <c:pt idx="1055">
                  <c:v>42097.732638888891</c:v>
                </c:pt>
                <c:pt idx="1056">
                  <c:v>42097.733333333286</c:v>
                </c:pt>
                <c:pt idx="1057">
                  <c:v>42097.734027777777</c:v>
                </c:pt>
                <c:pt idx="1058">
                  <c:v>42097.734722222194</c:v>
                </c:pt>
                <c:pt idx="1059">
                  <c:v>42097.735416666605</c:v>
                </c:pt>
                <c:pt idx="1060">
                  <c:v>42097.736111111066</c:v>
                </c:pt>
                <c:pt idx="1061">
                  <c:v>42097.736805555556</c:v>
                </c:pt>
                <c:pt idx="1062">
                  <c:v>42097.737499999996</c:v>
                </c:pt>
                <c:pt idx="1063">
                  <c:v>42097.738194444442</c:v>
                </c:pt>
                <c:pt idx="1064">
                  <c:v>42097.738888888889</c:v>
                </c:pt>
                <c:pt idx="1065">
                  <c:v>42097.739583333285</c:v>
                </c:pt>
                <c:pt idx="1066">
                  <c:v>42097.740277777782</c:v>
                </c:pt>
                <c:pt idx="1067">
                  <c:v>42097.740972222222</c:v>
                </c:pt>
                <c:pt idx="1068">
                  <c:v>42097.741666666589</c:v>
                </c:pt>
                <c:pt idx="1069">
                  <c:v>42097.742361111057</c:v>
                </c:pt>
                <c:pt idx="1070">
                  <c:v>42097.743055555555</c:v>
                </c:pt>
                <c:pt idx="1071">
                  <c:v>42097.743749999994</c:v>
                </c:pt>
                <c:pt idx="1072">
                  <c:v>42097.744444444441</c:v>
                </c:pt>
                <c:pt idx="1073">
                  <c:v>42097.745138888888</c:v>
                </c:pt>
                <c:pt idx="1074">
                  <c:v>42097.745833333334</c:v>
                </c:pt>
                <c:pt idx="1075">
                  <c:v>42097.746527777781</c:v>
                </c:pt>
                <c:pt idx="1076">
                  <c:v>42097.74722222222</c:v>
                </c:pt>
                <c:pt idx="1077">
                  <c:v>42097.747916666623</c:v>
                </c:pt>
                <c:pt idx="1078">
                  <c:v>42097.748611111114</c:v>
                </c:pt>
                <c:pt idx="1079">
                  <c:v>42097.749305555524</c:v>
                </c:pt>
                <c:pt idx="1080">
                  <c:v>42097.75</c:v>
                </c:pt>
                <c:pt idx="1081">
                  <c:v>42097.750694444505</c:v>
                </c:pt>
                <c:pt idx="1082">
                  <c:v>42097.751388888886</c:v>
                </c:pt>
                <c:pt idx="1083">
                  <c:v>42097.752083333326</c:v>
                </c:pt>
                <c:pt idx="1084">
                  <c:v>42097.75277777778</c:v>
                </c:pt>
                <c:pt idx="1085">
                  <c:v>42097.753472222204</c:v>
                </c:pt>
                <c:pt idx="1086">
                  <c:v>42097.754166666622</c:v>
                </c:pt>
                <c:pt idx="1087">
                  <c:v>42097.754861111105</c:v>
                </c:pt>
                <c:pt idx="1088">
                  <c:v>42097.755555555559</c:v>
                </c:pt>
                <c:pt idx="1089">
                  <c:v>42097.756250000013</c:v>
                </c:pt>
                <c:pt idx="1090">
                  <c:v>42097.756944444496</c:v>
                </c:pt>
                <c:pt idx="1091">
                  <c:v>42097.757638888892</c:v>
                </c:pt>
                <c:pt idx="1092">
                  <c:v>42097.758333333331</c:v>
                </c:pt>
                <c:pt idx="1093">
                  <c:v>42097.759027777778</c:v>
                </c:pt>
                <c:pt idx="1094">
                  <c:v>42097.759722222225</c:v>
                </c:pt>
                <c:pt idx="1095">
                  <c:v>42097.760416666613</c:v>
                </c:pt>
                <c:pt idx="1096">
                  <c:v>42097.761111111024</c:v>
                </c:pt>
                <c:pt idx="1097">
                  <c:v>42097.761805555507</c:v>
                </c:pt>
                <c:pt idx="1098">
                  <c:v>42097.762499999997</c:v>
                </c:pt>
                <c:pt idx="1099">
                  <c:v>42097.763194444444</c:v>
                </c:pt>
                <c:pt idx="1100">
                  <c:v>42097.763888888876</c:v>
                </c:pt>
                <c:pt idx="1101">
                  <c:v>42097.764583333286</c:v>
                </c:pt>
                <c:pt idx="1102">
                  <c:v>42097.765277777777</c:v>
                </c:pt>
                <c:pt idx="1103">
                  <c:v>42097.765972222194</c:v>
                </c:pt>
                <c:pt idx="1104">
                  <c:v>42097.766666666605</c:v>
                </c:pt>
                <c:pt idx="1105">
                  <c:v>42097.767361111022</c:v>
                </c:pt>
                <c:pt idx="1106">
                  <c:v>42097.768055555556</c:v>
                </c:pt>
                <c:pt idx="1107">
                  <c:v>42097.768749999996</c:v>
                </c:pt>
                <c:pt idx="1108">
                  <c:v>42097.769444444435</c:v>
                </c:pt>
                <c:pt idx="1109">
                  <c:v>42097.770138888889</c:v>
                </c:pt>
                <c:pt idx="1110">
                  <c:v>42097.770833333336</c:v>
                </c:pt>
                <c:pt idx="1111">
                  <c:v>42097.771527777775</c:v>
                </c:pt>
                <c:pt idx="1112">
                  <c:v>42097.772222222222</c:v>
                </c:pt>
                <c:pt idx="1113">
                  <c:v>42097.772916666654</c:v>
                </c:pt>
                <c:pt idx="1114">
                  <c:v>42097.773611111057</c:v>
                </c:pt>
                <c:pt idx="1115">
                  <c:v>42097.774305555555</c:v>
                </c:pt>
                <c:pt idx="1116">
                  <c:v>42097.775000000001</c:v>
                </c:pt>
                <c:pt idx="1117">
                  <c:v>42097.775694444441</c:v>
                </c:pt>
                <c:pt idx="1118">
                  <c:v>42097.776388888888</c:v>
                </c:pt>
                <c:pt idx="1119">
                  <c:v>42097.777083333269</c:v>
                </c:pt>
                <c:pt idx="1120">
                  <c:v>42097.777777777774</c:v>
                </c:pt>
                <c:pt idx="1121">
                  <c:v>42097.77847222222</c:v>
                </c:pt>
                <c:pt idx="1122">
                  <c:v>42097.779166666587</c:v>
                </c:pt>
                <c:pt idx="1123">
                  <c:v>42097.779861111063</c:v>
                </c:pt>
                <c:pt idx="1124">
                  <c:v>42097.780555555553</c:v>
                </c:pt>
                <c:pt idx="1125">
                  <c:v>42097.78125</c:v>
                </c:pt>
                <c:pt idx="1126">
                  <c:v>42097.781944444447</c:v>
                </c:pt>
                <c:pt idx="1127">
                  <c:v>42097.782638888893</c:v>
                </c:pt>
                <c:pt idx="1128">
                  <c:v>42097.783333333326</c:v>
                </c:pt>
                <c:pt idx="1129">
                  <c:v>42097.78402777778</c:v>
                </c:pt>
                <c:pt idx="1130">
                  <c:v>42097.784722222204</c:v>
                </c:pt>
                <c:pt idx="1131">
                  <c:v>42097.785416666622</c:v>
                </c:pt>
                <c:pt idx="1132">
                  <c:v>42097.786111111105</c:v>
                </c:pt>
                <c:pt idx="1133">
                  <c:v>42097.786805555559</c:v>
                </c:pt>
                <c:pt idx="1134">
                  <c:v>42097.787499999999</c:v>
                </c:pt>
                <c:pt idx="1135">
                  <c:v>42097.788194444496</c:v>
                </c:pt>
                <c:pt idx="1136">
                  <c:v>42097.788888888892</c:v>
                </c:pt>
                <c:pt idx="1137">
                  <c:v>42097.789583333324</c:v>
                </c:pt>
                <c:pt idx="1138">
                  <c:v>42097.790277777778</c:v>
                </c:pt>
                <c:pt idx="1139">
                  <c:v>42097.790972222225</c:v>
                </c:pt>
                <c:pt idx="1140">
                  <c:v>42097.791666666577</c:v>
                </c:pt>
                <c:pt idx="1141">
                  <c:v>42097.792361111024</c:v>
                </c:pt>
                <c:pt idx="1142">
                  <c:v>42097.793055555507</c:v>
                </c:pt>
                <c:pt idx="1143">
                  <c:v>42097.793749999975</c:v>
                </c:pt>
                <c:pt idx="1144">
                  <c:v>42097.794444444444</c:v>
                </c:pt>
                <c:pt idx="1145">
                  <c:v>42097.795138888876</c:v>
                </c:pt>
                <c:pt idx="1146">
                  <c:v>42097.795833333286</c:v>
                </c:pt>
                <c:pt idx="1147">
                  <c:v>42097.796527777777</c:v>
                </c:pt>
                <c:pt idx="1148">
                  <c:v>42097.797222222194</c:v>
                </c:pt>
                <c:pt idx="1149">
                  <c:v>42097.797916666605</c:v>
                </c:pt>
                <c:pt idx="1150">
                  <c:v>42097.798611111066</c:v>
                </c:pt>
                <c:pt idx="1151">
                  <c:v>42097.799305555498</c:v>
                </c:pt>
                <c:pt idx="1152">
                  <c:v>42097.8</c:v>
                </c:pt>
                <c:pt idx="1153">
                  <c:v>42097.800694444515</c:v>
                </c:pt>
                <c:pt idx="1154">
                  <c:v>42097.801388888889</c:v>
                </c:pt>
                <c:pt idx="1155">
                  <c:v>42097.802083333336</c:v>
                </c:pt>
                <c:pt idx="1156">
                  <c:v>42097.802777777782</c:v>
                </c:pt>
                <c:pt idx="1157">
                  <c:v>42097.803472222222</c:v>
                </c:pt>
                <c:pt idx="1158">
                  <c:v>42097.804166666654</c:v>
                </c:pt>
                <c:pt idx="1159">
                  <c:v>42097.804861111108</c:v>
                </c:pt>
                <c:pt idx="1160">
                  <c:v>42097.805555555562</c:v>
                </c:pt>
                <c:pt idx="1161">
                  <c:v>42097.806250000045</c:v>
                </c:pt>
                <c:pt idx="1162">
                  <c:v>42097.806944444506</c:v>
                </c:pt>
                <c:pt idx="1163">
                  <c:v>42097.807638888939</c:v>
                </c:pt>
                <c:pt idx="1164">
                  <c:v>42097.808333333342</c:v>
                </c:pt>
                <c:pt idx="1165">
                  <c:v>42097.809027777781</c:v>
                </c:pt>
                <c:pt idx="1166">
                  <c:v>42097.80972222222</c:v>
                </c:pt>
                <c:pt idx="1167">
                  <c:v>42097.810416666667</c:v>
                </c:pt>
                <c:pt idx="1168">
                  <c:v>42097.811111111114</c:v>
                </c:pt>
                <c:pt idx="1169">
                  <c:v>42097.811805555553</c:v>
                </c:pt>
                <c:pt idx="1170">
                  <c:v>42097.812500000044</c:v>
                </c:pt>
                <c:pt idx="1171">
                  <c:v>42097.813194444505</c:v>
                </c:pt>
                <c:pt idx="1172">
                  <c:v>42097.813888888893</c:v>
                </c:pt>
                <c:pt idx="1173">
                  <c:v>42097.814583333333</c:v>
                </c:pt>
                <c:pt idx="1174">
                  <c:v>42097.815277777823</c:v>
                </c:pt>
                <c:pt idx="1175">
                  <c:v>42097.815972222219</c:v>
                </c:pt>
                <c:pt idx="1176">
                  <c:v>42097.816666666666</c:v>
                </c:pt>
                <c:pt idx="1177">
                  <c:v>42097.817361111105</c:v>
                </c:pt>
                <c:pt idx="1178">
                  <c:v>42097.818055555603</c:v>
                </c:pt>
                <c:pt idx="1179">
                  <c:v>42097.818750000013</c:v>
                </c:pt>
                <c:pt idx="1180">
                  <c:v>42097.819444444496</c:v>
                </c:pt>
                <c:pt idx="1181">
                  <c:v>42097.820138888892</c:v>
                </c:pt>
                <c:pt idx="1182">
                  <c:v>42097.820833333331</c:v>
                </c:pt>
                <c:pt idx="1183">
                  <c:v>42097.821527777778</c:v>
                </c:pt>
                <c:pt idx="1184">
                  <c:v>42097.822222222232</c:v>
                </c:pt>
                <c:pt idx="1185">
                  <c:v>42097.822916666664</c:v>
                </c:pt>
                <c:pt idx="1186">
                  <c:v>42097.823611111104</c:v>
                </c:pt>
                <c:pt idx="1187">
                  <c:v>42097.824305555558</c:v>
                </c:pt>
                <c:pt idx="1188">
                  <c:v>42097.825000000004</c:v>
                </c:pt>
                <c:pt idx="1189">
                  <c:v>42097.825694444487</c:v>
                </c:pt>
                <c:pt idx="1190">
                  <c:v>42097.826388888891</c:v>
                </c:pt>
                <c:pt idx="1191">
                  <c:v>42097.827083333286</c:v>
                </c:pt>
                <c:pt idx="1192">
                  <c:v>42097.827777777777</c:v>
                </c:pt>
                <c:pt idx="1193">
                  <c:v>42097.828472222223</c:v>
                </c:pt>
                <c:pt idx="1194">
                  <c:v>42097.829166666605</c:v>
                </c:pt>
                <c:pt idx="1195">
                  <c:v>42097.829861111066</c:v>
                </c:pt>
                <c:pt idx="1196">
                  <c:v>42097.830555555563</c:v>
                </c:pt>
                <c:pt idx="1197">
                  <c:v>42097.831250000003</c:v>
                </c:pt>
                <c:pt idx="1198">
                  <c:v>42097.831944444442</c:v>
                </c:pt>
                <c:pt idx="1199">
                  <c:v>42097.832638888947</c:v>
                </c:pt>
                <c:pt idx="1200">
                  <c:v>42097.833333333336</c:v>
                </c:pt>
                <c:pt idx="1201">
                  <c:v>42097.834027777782</c:v>
                </c:pt>
                <c:pt idx="1202">
                  <c:v>42097.834722222222</c:v>
                </c:pt>
                <c:pt idx="1203">
                  <c:v>42097.835416666654</c:v>
                </c:pt>
                <c:pt idx="1204">
                  <c:v>42097.836111111108</c:v>
                </c:pt>
                <c:pt idx="1205">
                  <c:v>42097.836805555562</c:v>
                </c:pt>
                <c:pt idx="1206">
                  <c:v>42097.837500000001</c:v>
                </c:pt>
                <c:pt idx="1207">
                  <c:v>42097.838194444506</c:v>
                </c:pt>
                <c:pt idx="1208">
                  <c:v>42097.838888888939</c:v>
                </c:pt>
                <c:pt idx="1209">
                  <c:v>42097.839583333334</c:v>
                </c:pt>
                <c:pt idx="1210">
                  <c:v>42097.840277777825</c:v>
                </c:pt>
                <c:pt idx="1211">
                  <c:v>42097.840972222242</c:v>
                </c:pt>
                <c:pt idx="1212">
                  <c:v>42097.841666666623</c:v>
                </c:pt>
                <c:pt idx="1213">
                  <c:v>42097.842361111114</c:v>
                </c:pt>
                <c:pt idx="1214">
                  <c:v>42097.843055555553</c:v>
                </c:pt>
                <c:pt idx="1215">
                  <c:v>42097.84375</c:v>
                </c:pt>
                <c:pt idx="1216">
                  <c:v>42097.844444444505</c:v>
                </c:pt>
                <c:pt idx="1217">
                  <c:v>42097.845138888893</c:v>
                </c:pt>
                <c:pt idx="1218">
                  <c:v>42097.845833333333</c:v>
                </c:pt>
                <c:pt idx="1219">
                  <c:v>42097.846527777823</c:v>
                </c:pt>
                <c:pt idx="1220">
                  <c:v>42097.847222222219</c:v>
                </c:pt>
                <c:pt idx="1221">
                  <c:v>42097.847916666666</c:v>
                </c:pt>
                <c:pt idx="1222">
                  <c:v>42097.848611111112</c:v>
                </c:pt>
                <c:pt idx="1223">
                  <c:v>42097.849305555559</c:v>
                </c:pt>
                <c:pt idx="1224">
                  <c:v>42097.850000000013</c:v>
                </c:pt>
                <c:pt idx="1225">
                  <c:v>42097.850694444547</c:v>
                </c:pt>
                <c:pt idx="1226">
                  <c:v>42097.851388888892</c:v>
                </c:pt>
                <c:pt idx="1227">
                  <c:v>42097.852083333331</c:v>
                </c:pt>
                <c:pt idx="1228">
                  <c:v>42097.852777777793</c:v>
                </c:pt>
                <c:pt idx="1229">
                  <c:v>42097.853472222232</c:v>
                </c:pt>
                <c:pt idx="1230">
                  <c:v>42097.854166666664</c:v>
                </c:pt>
                <c:pt idx="1231">
                  <c:v>42097.854861111111</c:v>
                </c:pt>
                <c:pt idx="1232">
                  <c:v>42097.855555555601</c:v>
                </c:pt>
                <c:pt idx="1233">
                  <c:v>42097.856250000055</c:v>
                </c:pt>
                <c:pt idx="1234">
                  <c:v>42097.856944444531</c:v>
                </c:pt>
                <c:pt idx="1235">
                  <c:v>42097.857638888956</c:v>
                </c:pt>
                <c:pt idx="1236">
                  <c:v>42097.858333333374</c:v>
                </c:pt>
                <c:pt idx="1237">
                  <c:v>42097.859027777791</c:v>
                </c:pt>
                <c:pt idx="1238">
                  <c:v>42097.859722222223</c:v>
                </c:pt>
                <c:pt idx="1239">
                  <c:v>42097.86041666667</c:v>
                </c:pt>
                <c:pt idx="1240">
                  <c:v>42097.861111111066</c:v>
                </c:pt>
                <c:pt idx="1241">
                  <c:v>42097.861805555556</c:v>
                </c:pt>
                <c:pt idx="1242">
                  <c:v>42097.862500000003</c:v>
                </c:pt>
                <c:pt idx="1243">
                  <c:v>42097.863194444442</c:v>
                </c:pt>
                <c:pt idx="1244">
                  <c:v>42097.863888888889</c:v>
                </c:pt>
                <c:pt idx="1245">
                  <c:v>42097.864583333336</c:v>
                </c:pt>
                <c:pt idx="1246">
                  <c:v>42097.865277777782</c:v>
                </c:pt>
                <c:pt idx="1247">
                  <c:v>42097.865972222222</c:v>
                </c:pt>
                <c:pt idx="1248">
                  <c:v>42097.866666666654</c:v>
                </c:pt>
                <c:pt idx="1249">
                  <c:v>42097.867361111057</c:v>
                </c:pt>
                <c:pt idx="1250">
                  <c:v>42097.868055555562</c:v>
                </c:pt>
                <c:pt idx="1251">
                  <c:v>42097.868750000001</c:v>
                </c:pt>
                <c:pt idx="1252">
                  <c:v>42097.869444444441</c:v>
                </c:pt>
                <c:pt idx="1253">
                  <c:v>42097.870138888939</c:v>
                </c:pt>
                <c:pt idx="1254">
                  <c:v>42097.870833333342</c:v>
                </c:pt>
                <c:pt idx="1255">
                  <c:v>42097.871527777781</c:v>
                </c:pt>
                <c:pt idx="1256">
                  <c:v>42097.872222222242</c:v>
                </c:pt>
                <c:pt idx="1257">
                  <c:v>42097.872916666667</c:v>
                </c:pt>
                <c:pt idx="1258">
                  <c:v>42097.873611111114</c:v>
                </c:pt>
                <c:pt idx="1259">
                  <c:v>42097.874305555553</c:v>
                </c:pt>
                <c:pt idx="1260">
                  <c:v>42097.875</c:v>
                </c:pt>
                <c:pt idx="1261">
                  <c:v>42097.875694444505</c:v>
                </c:pt>
                <c:pt idx="1262">
                  <c:v>42097.876388888893</c:v>
                </c:pt>
                <c:pt idx="1263">
                  <c:v>42097.877083333326</c:v>
                </c:pt>
                <c:pt idx="1264">
                  <c:v>42097.87777777778</c:v>
                </c:pt>
                <c:pt idx="1265">
                  <c:v>42097.878472222219</c:v>
                </c:pt>
                <c:pt idx="1266">
                  <c:v>42097.879166666622</c:v>
                </c:pt>
                <c:pt idx="1267">
                  <c:v>42097.879861111105</c:v>
                </c:pt>
                <c:pt idx="1268">
                  <c:v>42097.880555555603</c:v>
                </c:pt>
                <c:pt idx="1269">
                  <c:v>42097.881250000013</c:v>
                </c:pt>
                <c:pt idx="1270">
                  <c:v>42097.881944444496</c:v>
                </c:pt>
                <c:pt idx="1271">
                  <c:v>42097.882638888965</c:v>
                </c:pt>
                <c:pt idx="1272">
                  <c:v>42097.883333333331</c:v>
                </c:pt>
                <c:pt idx="1273">
                  <c:v>42097.884027777793</c:v>
                </c:pt>
                <c:pt idx="1274">
                  <c:v>42097.884722222232</c:v>
                </c:pt>
                <c:pt idx="1275">
                  <c:v>42097.885416666664</c:v>
                </c:pt>
                <c:pt idx="1276">
                  <c:v>42097.886111111111</c:v>
                </c:pt>
                <c:pt idx="1277">
                  <c:v>42097.886805555601</c:v>
                </c:pt>
                <c:pt idx="1278">
                  <c:v>42097.887500000012</c:v>
                </c:pt>
                <c:pt idx="1279">
                  <c:v>42097.888194444531</c:v>
                </c:pt>
                <c:pt idx="1280">
                  <c:v>42097.888888888956</c:v>
                </c:pt>
                <c:pt idx="1281">
                  <c:v>42097.88958333333</c:v>
                </c:pt>
                <c:pt idx="1282">
                  <c:v>42097.890277777791</c:v>
                </c:pt>
                <c:pt idx="1283">
                  <c:v>42097.890972222223</c:v>
                </c:pt>
                <c:pt idx="1284">
                  <c:v>42097.891666666605</c:v>
                </c:pt>
                <c:pt idx="1285">
                  <c:v>42097.892361111066</c:v>
                </c:pt>
                <c:pt idx="1286">
                  <c:v>42097.893055555556</c:v>
                </c:pt>
                <c:pt idx="1287">
                  <c:v>42097.893749999996</c:v>
                </c:pt>
                <c:pt idx="1288">
                  <c:v>42097.894444444442</c:v>
                </c:pt>
                <c:pt idx="1289">
                  <c:v>42097.895138888889</c:v>
                </c:pt>
                <c:pt idx="1290">
                  <c:v>42097.895833333336</c:v>
                </c:pt>
                <c:pt idx="1291">
                  <c:v>42097.896527777782</c:v>
                </c:pt>
                <c:pt idx="1292">
                  <c:v>42097.897222222222</c:v>
                </c:pt>
                <c:pt idx="1293">
                  <c:v>42097.897916666654</c:v>
                </c:pt>
                <c:pt idx="1294">
                  <c:v>42097.898611111108</c:v>
                </c:pt>
                <c:pt idx="1295">
                  <c:v>42097.899305555555</c:v>
                </c:pt>
                <c:pt idx="1296">
                  <c:v>42097.9</c:v>
                </c:pt>
                <c:pt idx="1297">
                  <c:v>42097.900694444506</c:v>
                </c:pt>
                <c:pt idx="1298">
                  <c:v>42097.901388888888</c:v>
                </c:pt>
                <c:pt idx="1299">
                  <c:v>42097.902083333334</c:v>
                </c:pt>
                <c:pt idx="1300">
                  <c:v>42097.902777777781</c:v>
                </c:pt>
                <c:pt idx="1301">
                  <c:v>42097.90347222222</c:v>
                </c:pt>
                <c:pt idx="1302">
                  <c:v>42097.904166666623</c:v>
                </c:pt>
                <c:pt idx="1303">
                  <c:v>42097.904861111114</c:v>
                </c:pt>
                <c:pt idx="1304">
                  <c:v>42097.905555555553</c:v>
                </c:pt>
                <c:pt idx="1305">
                  <c:v>42097.906250000044</c:v>
                </c:pt>
                <c:pt idx="1306">
                  <c:v>42097.906944444505</c:v>
                </c:pt>
                <c:pt idx="1307">
                  <c:v>42097.907638888893</c:v>
                </c:pt>
                <c:pt idx="1308">
                  <c:v>42097.908333333333</c:v>
                </c:pt>
                <c:pt idx="1309">
                  <c:v>42097.90902777778</c:v>
                </c:pt>
                <c:pt idx="1310">
                  <c:v>42097.909722222204</c:v>
                </c:pt>
                <c:pt idx="1311">
                  <c:v>42097.910416666666</c:v>
                </c:pt>
                <c:pt idx="1312">
                  <c:v>42097.911111111105</c:v>
                </c:pt>
                <c:pt idx="1313">
                  <c:v>42097.911805555559</c:v>
                </c:pt>
                <c:pt idx="1314">
                  <c:v>42097.912500000013</c:v>
                </c:pt>
                <c:pt idx="1315">
                  <c:v>42097.913194444496</c:v>
                </c:pt>
                <c:pt idx="1316">
                  <c:v>42097.913888888892</c:v>
                </c:pt>
                <c:pt idx="1317">
                  <c:v>42097.914583333331</c:v>
                </c:pt>
                <c:pt idx="1318">
                  <c:v>42097.915277777793</c:v>
                </c:pt>
                <c:pt idx="1319">
                  <c:v>42097.915972222232</c:v>
                </c:pt>
                <c:pt idx="1320">
                  <c:v>42097.916666666664</c:v>
                </c:pt>
                <c:pt idx="1321">
                  <c:v>42097.917361111104</c:v>
                </c:pt>
                <c:pt idx="1322">
                  <c:v>42097.918055555601</c:v>
                </c:pt>
                <c:pt idx="1323">
                  <c:v>42097.918750000012</c:v>
                </c:pt>
                <c:pt idx="1324">
                  <c:v>42097.919444444487</c:v>
                </c:pt>
                <c:pt idx="1325">
                  <c:v>42097.920138888891</c:v>
                </c:pt>
                <c:pt idx="1326">
                  <c:v>42097.92083333333</c:v>
                </c:pt>
                <c:pt idx="1327">
                  <c:v>42097.921527777777</c:v>
                </c:pt>
                <c:pt idx="1328">
                  <c:v>42097.922222222223</c:v>
                </c:pt>
                <c:pt idx="1329">
                  <c:v>42097.92291666667</c:v>
                </c:pt>
                <c:pt idx="1330">
                  <c:v>42097.923611111066</c:v>
                </c:pt>
                <c:pt idx="1331">
                  <c:v>42097.924305555556</c:v>
                </c:pt>
                <c:pt idx="1332">
                  <c:v>42097.925000000003</c:v>
                </c:pt>
                <c:pt idx="1333">
                  <c:v>42097.925694444442</c:v>
                </c:pt>
                <c:pt idx="1334">
                  <c:v>42097.926388888889</c:v>
                </c:pt>
                <c:pt idx="1335">
                  <c:v>42097.927083333285</c:v>
                </c:pt>
                <c:pt idx="1336">
                  <c:v>42097.927777777775</c:v>
                </c:pt>
                <c:pt idx="1337">
                  <c:v>42097.928472222222</c:v>
                </c:pt>
                <c:pt idx="1338">
                  <c:v>42097.929166666589</c:v>
                </c:pt>
                <c:pt idx="1339">
                  <c:v>42097.929861111057</c:v>
                </c:pt>
                <c:pt idx="1340">
                  <c:v>42097.930555555562</c:v>
                </c:pt>
                <c:pt idx="1341">
                  <c:v>42097.931250000001</c:v>
                </c:pt>
                <c:pt idx="1342">
                  <c:v>42097.931944444441</c:v>
                </c:pt>
                <c:pt idx="1343">
                  <c:v>42097.932638888939</c:v>
                </c:pt>
                <c:pt idx="1344">
                  <c:v>42097.933333333334</c:v>
                </c:pt>
                <c:pt idx="1345">
                  <c:v>42097.934027777781</c:v>
                </c:pt>
                <c:pt idx="1346">
                  <c:v>42097.93472222222</c:v>
                </c:pt>
                <c:pt idx="1347">
                  <c:v>42097.935416666623</c:v>
                </c:pt>
                <c:pt idx="1348">
                  <c:v>42097.936111111114</c:v>
                </c:pt>
                <c:pt idx="1349">
                  <c:v>42097.936805555553</c:v>
                </c:pt>
                <c:pt idx="1350">
                  <c:v>42097.9375</c:v>
                </c:pt>
                <c:pt idx="1351">
                  <c:v>42097.938194444505</c:v>
                </c:pt>
                <c:pt idx="1352">
                  <c:v>42097.938888888893</c:v>
                </c:pt>
                <c:pt idx="1353">
                  <c:v>42097.939583333326</c:v>
                </c:pt>
                <c:pt idx="1354">
                  <c:v>42097.940277777823</c:v>
                </c:pt>
                <c:pt idx="1355">
                  <c:v>42097.940972222219</c:v>
                </c:pt>
                <c:pt idx="1356">
                  <c:v>42097.941666666622</c:v>
                </c:pt>
                <c:pt idx="1357">
                  <c:v>42097.942361111105</c:v>
                </c:pt>
                <c:pt idx="1358">
                  <c:v>42097.943055555559</c:v>
                </c:pt>
                <c:pt idx="1359">
                  <c:v>42097.943749999999</c:v>
                </c:pt>
                <c:pt idx="1360">
                  <c:v>42097.944444444496</c:v>
                </c:pt>
                <c:pt idx="1361">
                  <c:v>42097.945138888892</c:v>
                </c:pt>
                <c:pt idx="1362">
                  <c:v>42097.945833333331</c:v>
                </c:pt>
                <c:pt idx="1363">
                  <c:v>42097.946527777793</c:v>
                </c:pt>
                <c:pt idx="1364">
                  <c:v>42097.947222222232</c:v>
                </c:pt>
                <c:pt idx="1365">
                  <c:v>42097.947916666664</c:v>
                </c:pt>
                <c:pt idx="1366">
                  <c:v>42097.948611111111</c:v>
                </c:pt>
                <c:pt idx="1367">
                  <c:v>42097.949305555558</c:v>
                </c:pt>
                <c:pt idx="1368">
                  <c:v>42097.950000000012</c:v>
                </c:pt>
                <c:pt idx="1369">
                  <c:v>42097.950694444531</c:v>
                </c:pt>
                <c:pt idx="1370">
                  <c:v>42097.951388888891</c:v>
                </c:pt>
                <c:pt idx="1371">
                  <c:v>42097.95208333333</c:v>
                </c:pt>
                <c:pt idx="1372">
                  <c:v>42097.952777777791</c:v>
                </c:pt>
                <c:pt idx="1373">
                  <c:v>42097.953472222223</c:v>
                </c:pt>
                <c:pt idx="1374">
                  <c:v>42097.95416666667</c:v>
                </c:pt>
                <c:pt idx="1375">
                  <c:v>42097.954861111109</c:v>
                </c:pt>
                <c:pt idx="1376">
                  <c:v>42097.955555555563</c:v>
                </c:pt>
                <c:pt idx="1377">
                  <c:v>42097.956250000054</c:v>
                </c:pt>
                <c:pt idx="1378">
                  <c:v>42097.956944444515</c:v>
                </c:pt>
                <c:pt idx="1379">
                  <c:v>42097.957638888947</c:v>
                </c:pt>
                <c:pt idx="1380">
                  <c:v>42097.958333333343</c:v>
                </c:pt>
                <c:pt idx="1381">
                  <c:v>42097.959027777782</c:v>
                </c:pt>
                <c:pt idx="1382">
                  <c:v>42097.959722222222</c:v>
                </c:pt>
                <c:pt idx="1383">
                  <c:v>42097.960416666654</c:v>
                </c:pt>
                <c:pt idx="1384">
                  <c:v>42097.961111111057</c:v>
                </c:pt>
                <c:pt idx="1385">
                  <c:v>42097.961805555555</c:v>
                </c:pt>
                <c:pt idx="1386">
                  <c:v>42097.962500000001</c:v>
                </c:pt>
                <c:pt idx="1387">
                  <c:v>42097.963194444441</c:v>
                </c:pt>
                <c:pt idx="1388">
                  <c:v>42097.963888888888</c:v>
                </c:pt>
                <c:pt idx="1389">
                  <c:v>42097.964583333334</c:v>
                </c:pt>
                <c:pt idx="1390">
                  <c:v>42097.965277777781</c:v>
                </c:pt>
                <c:pt idx="1391">
                  <c:v>42097.96597222222</c:v>
                </c:pt>
                <c:pt idx="1392">
                  <c:v>42097.966666666623</c:v>
                </c:pt>
                <c:pt idx="1393">
                  <c:v>42097.967361111063</c:v>
                </c:pt>
                <c:pt idx="1394">
                  <c:v>42097.968055555553</c:v>
                </c:pt>
                <c:pt idx="1395">
                  <c:v>42097.96875</c:v>
                </c:pt>
                <c:pt idx="1396">
                  <c:v>42097.969444444447</c:v>
                </c:pt>
                <c:pt idx="1397">
                  <c:v>42097.970138888893</c:v>
                </c:pt>
                <c:pt idx="1398">
                  <c:v>42097.970833333333</c:v>
                </c:pt>
                <c:pt idx="1399">
                  <c:v>42097.97152777778</c:v>
                </c:pt>
                <c:pt idx="1400">
                  <c:v>42097.972222222219</c:v>
                </c:pt>
                <c:pt idx="1401">
                  <c:v>42097.972916666666</c:v>
                </c:pt>
                <c:pt idx="1402">
                  <c:v>42097.973611111105</c:v>
                </c:pt>
                <c:pt idx="1403">
                  <c:v>42097.974305555559</c:v>
                </c:pt>
                <c:pt idx="1404">
                  <c:v>42097.975000000006</c:v>
                </c:pt>
                <c:pt idx="1405">
                  <c:v>42097.975694444496</c:v>
                </c:pt>
                <c:pt idx="1406">
                  <c:v>42097.976388888892</c:v>
                </c:pt>
                <c:pt idx="1407">
                  <c:v>42097.977083333324</c:v>
                </c:pt>
                <c:pt idx="1408">
                  <c:v>42097.977777777778</c:v>
                </c:pt>
                <c:pt idx="1409">
                  <c:v>42097.978472222232</c:v>
                </c:pt>
                <c:pt idx="1410">
                  <c:v>42097.979166666613</c:v>
                </c:pt>
                <c:pt idx="1411">
                  <c:v>42097.979861111104</c:v>
                </c:pt>
                <c:pt idx="1412">
                  <c:v>42097.980555555601</c:v>
                </c:pt>
                <c:pt idx="1413">
                  <c:v>42097.981250000012</c:v>
                </c:pt>
                <c:pt idx="1414">
                  <c:v>42097.981944444487</c:v>
                </c:pt>
                <c:pt idx="1415">
                  <c:v>42097.982638888956</c:v>
                </c:pt>
                <c:pt idx="1416">
                  <c:v>42097.98333333333</c:v>
                </c:pt>
                <c:pt idx="1417">
                  <c:v>42097.984027777791</c:v>
                </c:pt>
                <c:pt idx="1418">
                  <c:v>42097.984722222223</c:v>
                </c:pt>
                <c:pt idx="1419">
                  <c:v>42097.98541666667</c:v>
                </c:pt>
                <c:pt idx="1420">
                  <c:v>42097.986111111109</c:v>
                </c:pt>
                <c:pt idx="1421">
                  <c:v>42097.986805555563</c:v>
                </c:pt>
                <c:pt idx="1422">
                  <c:v>42097.987500000003</c:v>
                </c:pt>
                <c:pt idx="1423">
                  <c:v>42097.988194444515</c:v>
                </c:pt>
                <c:pt idx="1424">
                  <c:v>42097.988888888947</c:v>
                </c:pt>
                <c:pt idx="1425">
                  <c:v>42097.989583333336</c:v>
                </c:pt>
                <c:pt idx="1426">
                  <c:v>42097.990277777782</c:v>
                </c:pt>
                <c:pt idx="1427">
                  <c:v>42097.990972222222</c:v>
                </c:pt>
                <c:pt idx="1428">
                  <c:v>42097.991666666589</c:v>
                </c:pt>
                <c:pt idx="1429">
                  <c:v>42097.992361111057</c:v>
                </c:pt>
                <c:pt idx="1430">
                  <c:v>42097.993055555555</c:v>
                </c:pt>
                <c:pt idx="1431">
                  <c:v>42097.993749999994</c:v>
                </c:pt>
                <c:pt idx="1432">
                  <c:v>42097.994444444441</c:v>
                </c:pt>
                <c:pt idx="1433">
                  <c:v>42097.995138888888</c:v>
                </c:pt>
                <c:pt idx="1434">
                  <c:v>42097.995833333334</c:v>
                </c:pt>
                <c:pt idx="1435">
                  <c:v>42097.996527777781</c:v>
                </c:pt>
                <c:pt idx="1436">
                  <c:v>42097.99722222222</c:v>
                </c:pt>
                <c:pt idx="1437">
                  <c:v>42097.997916666623</c:v>
                </c:pt>
                <c:pt idx="1438">
                  <c:v>42097.998611111114</c:v>
                </c:pt>
              </c:numCache>
            </c:numRef>
          </c:xVal>
          <c:yVal>
            <c:numRef>
              <c:f>'3 Apr 15'!$E$2:$E$1440</c:f>
            </c:numRef>
          </c:yVal>
          <c:smooth val="1"/>
        </c:ser>
        <c:ser>
          <c:idx val="5"/>
          <c:order val="5"/>
          <c:tx>
            <c:strRef>
              <c:f>'3 Apr 15'!$G$1</c:f>
              <c:strCache>
                <c:ptCount val="1"/>
                <c:pt idx="0">
                  <c:v>"COlicor_Avg"</c:v>
                </c:pt>
              </c:strCache>
            </c:strRef>
          </c:tx>
          <c:xVal>
            <c:numRef>
              <c:f>'3 Apr 15'!$A$2:$A$1440</c:f>
              <c:numCache>
                <c:formatCode>hh:mm:ss;@</c:formatCode>
                <c:ptCount val="1439"/>
                <c:pt idx="0">
                  <c:v>42097</c:v>
                </c:pt>
                <c:pt idx="1">
                  <c:v>42097.000694444505</c:v>
                </c:pt>
                <c:pt idx="2">
                  <c:v>42097.001388888886</c:v>
                </c:pt>
                <c:pt idx="3">
                  <c:v>42097.002083333326</c:v>
                </c:pt>
                <c:pt idx="4">
                  <c:v>42097.00277777778</c:v>
                </c:pt>
                <c:pt idx="5">
                  <c:v>42097.003472222204</c:v>
                </c:pt>
                <c:pt idx="6">
                  <c:v>42097.004166666622</c:v>
                </c:pt>
                <c:pt idx="7">
                  <c:v>42097.004861111105</c:v>
                </c:pt>
                <c:pt idx="8">
                  <c:v>42097.005555555559</c:v>
                </c:pt>
                <c:pt idx="9">
                  <c:v>42097.006250000013</c:v>
                </c:pt>
                <c:pt idx="10">
                  <c:v>42097.006944444496</c:v>
                </c:pt>
                <c:pt idx="11">
                  <c:v>42097.007638888892</c:v>
                </c:pt>
                <c:pt idx="12">
                  <c:v>42097.008333333331</c:v>
                </c:pt>
                <c:pt idx="13">
                  <c:v>42097.009027777778</c:v>
                </c:pt>
                <c:pt idx="14">
                  <c:v>42097.009722222225</c:v>
                </c:pt>
                <c:pt idx="15">
                  <c:v>42097.010416666664</c:v>
                </c:pt>
                <c:pt idx="16">
                  <c:v>42097.011111111104</c:v>
                </c:pt>
                <c:pt idx="17">
                  <c:v>42097.011805555558</c:v>
                </c:pt>
                <c:pt idx="18">
                  <c:v>42097.012500000012</c:v>
                </c:pt>
                <c:pt idx="19">
                  <c:v>42097.013194444487</c:v>
                </c:pt>
                <c:pt idx="20">
                  <c:v>42097.013888888891</c:v>
                </c:pt>
                <c:pt idx="21">
                  <c:v>42097.01458333333</c:v>
                </c:pt>
                <c:pt idx="22">
                  <c:v>42097.015277777791</c:v>
                </c:pt>
                <c:pt idx="23">
                  <c:v>42097.015972222223</c:v>
                </c:pt>
                <c:pt idx="24">
                  <c:v>42097.01666666667</c:v>
                </c:pt>
                <c:pt idx="25">
                  <c:v>42097.017361111066</c:v>
                </c:pt>
                <c:pt idx="26">
                  <c:v>42097.018055555563</c:v>
                </c:pt>
                <c:pt idx="27">
                  <c:v>42097.018750000003</c:v>
                </c:pt>
                <c:pt idx="28">
                  <c:v>42097.019444444442</c:v>
                </c:pt>
                <c:pt idx="29">
                  <c:v>42097.020138888889</c:v>
                </c:pt>
                <c:pt idx="30">
                  <c:v>42097.020833333336</c:v>
                </c:pt>
                <c:pt idx="31">
                  <c:v>42097.021527777775</c:v>
                </c:pt>
                <c:pt idx="32">
                  <c:v>42097.022222222222</c:v>
                </c:pt>
                <c:pt idx="33">
                  <c:v>42097.022916666654</c:v>
                </c:pt>
                <c:pt idx="34">
                  <c:v>42097.023611111057</c:v>
                </c:pt>
                <c:pt idx="35">
                  <c:v>42097.024305555555</c:v>
                </c:pt>
                <c:pt idx="36">
                  <c:v>42097.025000000001</c:v>
                </c:pt>
                <c:pt idx="37">
                  <c:v>42097.025694444441</c:v>
                </c:pt>
                <c:pt idx="38">
                  <c:v>42097.026388888888</c:v>
                </c:pt>
                <c:pt idx="39">
                  <c:v>42097.027083333269</c:v>
                </c:pt>
                <c:pt idx="40">
                  <c:v>42097.027777777774</c:v>
                </c:pt>
                <c:pt idx="41">
                  <c:v>42097.02847222222</c:v>
                </c:pt>
                <c:pt idx="42">
                  <c:v>42097.029166666587</c:v>
                </c:pt>
                <c:pt idx="43">
                  <c:v>42097.029861111063</c:v>
                </c:pt>
                <c:pt idx="44">
                  <c:v>42097.030555555553</c:v>
                </c:pt>
                <c:pt idx="45">
                  <c:v>42097.03125</c:v>
                </c:pt>
                <c:pt idx="46">
                  <c:v>42097.031944444447</c:v>
                </c:pt>
                <c:pt idx="47">
                  <c:v>42097.032638888893</c:v>
                </c:pt>
                <c:pt idx="48">
                  <c:v>42097.033333333326</c:v>
                </c:pt>
                <c:pt idx="49">
                  <c:v>42097.03402777778</c:v>
                </c:pt>
                <c:pt idx="50">
                  <c:v>42097.034722222204</c:v>
                </c:pt>
                <c:pt idx="51">
                  <c:v>42097.035416666622</c:v>
                </c:pt>
                <c:pt idx="52">
                  <c:v>42097.036111111105</c:v>
                </c:pt>
                <c:pt idx="53">
                  <c:v>42097.036805555559</c:v>
                </c:pt>
                <c:pt idx="54">
                  <c:v>42097.037499999999</c:v>
                </c:pt>
                <c:pt idx="55">
                  <c:v>42097.038194444496</c:v>
                </c:pt>
                <c:pt idx="56">
                  <c:v>42097.038888888892</c:v>
                </c:pt>
                <c:pt idx="57">
                  <c:v>42097.039583333324</c:v>
                </c:pt>
                <c:pt idx="58">
                  <c:v>42097.040277777793</c:v>
                </c:pt>
                <c:pt idx="59">
                  <c:v>42097.040972222232</c:v>
                </c:pt>
                <c:pt idx="60">
                  <c:v>42097.041666666613</c:v>
                </c:pt>
                <c:pt idx="61">
                  <c:v>42097.042361111104</c:v>
                </c:pt>
                <c:pt idx="62">
                  <c:v>42097.043055555558</c:v>
                </c:pt>
                <c:pt idx="63">
                  <c:v>42097.043749999997</c:v>
                </c:pt>
                <c:pt idx="64">
                  <c:v>42097.044444444487</c:v>
                </c:pt>
                <c:pt idx="65">
                  <c:v>42097.045138888891</c:v>
                </c:pt>
                <c:pt idx="66">
                  <c:v>42097.04583333333</c:v>
                </c:pt>
                <c:pt idx="67">
                  <c:v>42097.046527777791</c:v>
                </c:pt>
                <c:pt idx="68">
                  <c:v>42097.047222222223</c:v>
                </c:pt>
                <c:pt idx="69">
                  <c:v>42097.04791666667</c:v>
                </c:pt>
                <c:pt idx="70">
                  <c:v>42097.048611111109</c:v>
                </c:pt>
                <c:pt idx="71">
                  <c:v>42097.049305555556</c:v>
                </c:pt>
                <c:pt idx="72">
                  <c:v>42097.05</c:v>
                </c:pt>
                <c:pt idx="73">
                  <c:v>42097.050694444515</c:v>
                </c:pt>
                <c:pt idx="74">
                  <c:v>42097.051388888889</c:v>
                </c:pt>
                <c:pt idx="75">
                  <c:v>42097.052083333336</c:v>
                </c:pt>
                <c:pt idx="76">
                  <c:v>42097.052777777782</c:v>
                </c:pt>
                <c:pt idx="77">
                  <c:v>42097.053472222222</c:v>
                </c:pt>
                <c:pt idx="78">
                  <c:v>42097.054166666654</c:v>
                </c:pt>
                <c:pt idx="79">
                  <c:v>42097.054861111108</c:v>
                </c:pt>
                <c:pt idx="80">
                  <c:v>42097.055555555562</c:v>
                </c:pt>
                <c:pt idx="81">
                  <c:v>42097.056250000045</c:v>
                </c:pt>
                <c:pt idx="82">
                  <c:v>42097.056944444506</c:v>
                </c:pt>
                <c:pt idx="83">
                  <c:v>42097.057638888939</c:v>
                </c:pt>
                <c:pt idx="84">
                  <c:v>42097.058333333342</c:v>
                </c:pt>
                <c:pt idx="85">
                  <c:v>42097.059027777781</c:v>
                </c:pt>
                <c:pt idx="86">
                  <c:v>42097.05972222222</c:v>
                </c:pt>
                <c:pt idx="87">
                  <c:v>42097.060416666623</c:v>
                </c:pt>
                <c:pt idx="88">
                  <c:v>42097.061111111063</c:v>
                </c:pt>
                <c:pt idx="89">
                  <c:v>42097.061805555524</c:v>
                </c:pt>
                <c:pt idx="90">
                  <c:v>42097.0625</c:v>
                </c:pt>
                <c:pt idx="91">
                  <c:v>42097.063194444447</c:v>
                </c:pt>
                <c:pt idx="92">
                  <c:v>42097.063888888886</c:v>
                </c:pt>
                <c:pt idx="93">
                  <c:v>42097.064583333326</c:v>
                </c:pt>
                <c:pt idx="94">
                  <c:v>42097.06527777778</c:v>
                </c:pt>
                <c:pt idx="95">
                  <c:v>42097.065972222204</c:v>
                </c:pt>
                <c:pt idx="96">
                  <c:v>42097.066666666622</c:v>
                </c:pt>
                <c:pt idx="97">
                  <c:v>42097.067361111032</c:v>
                </c:pt>
                <c:pt idx="98">
                  <c:v>42097.068055555559</c:v>
                </c:pt>
                <c:pt idx="99">
                  <c:v>42097.068749999999</c:v>
                </c:pt>
                <c:pt idx="100">
                  <c:v>42097.069444444445</c:v>
                </c:pt>
                <c:pt idx="101">
                  <c:v>42097.070138888892</c:v>
                </c:pt>
                <c:pt idx="102">
                  <c:v>42097.070833333331</c:v>
                </c:pt>
                <c:pt idx="103">
                  <c:v>42097.071527777778</c:v>
                </c:pt>
                <c:pt idx="104">
                  <c:v>42097.072222222232</c:v>
                </c:pt>
                <c:pt idx="105">
                  <c:v>42097.072916666664</c:v>
                </c:pt>
                <c:pt idx="106">
                  <c:v>42097.073611111104</c:v>
                </c:pt>
                <c:pt idx="107">
                  <c:v>42097.074305555558</c:v>
                </c:pt>
                <c:pt idx="108">
                  <c:v>42097.075000000004</c:v>
                </c:pt>
                <c:pt idx="109">
                  <c:v>42097.075694444487</c:v>
                </c:pt>
                <c:pt idx="110">
                  <c:v>42097.076388888891</c:v>
                </c:pt>
                <c:pt idx="111">
                  <c:v>42097.077083333286</c:v>
                </c:pt>
                <c:pt idx="112">
                  <c:v>42097.077777777777</c:v>
                </c:pt>
                <c:pt idx="113">
                  <c:v>42097.078472222223</c:v>
                </c:pt>
                <c:pt idx="114">
                  <c:v>42097.079166666605</c:v>
                </c:pt>
                <c:pt idx="115">
                  <c:v>42097.079861111066</c:v>
                </c:pt>
                <c:pt idx="116">
                  <c:v>42097.080555555563</c:v>
                </c:pt>
                <c:pt idx="117">
                  <c:v>42097.081250000003</c:v>
                </c:pt>
                <c:pt idx="118">
                  <c:v>42097.081944444442</c:v>
                </c:pt>
                <c:pt idx="119">
                  <c:v>42097.082638888947</c:v>
                </c:pt>
                <c:pt idx="120">
                  <c:v>42097.083333333336</c:v>
                </c:pt>
                <c:pt idx="121">
                  <c:v>42097.084027777782</c:v>
                </c:pt>
                <c:pt idx="122">
                  <c:v>42097.084722222222</c:v>
                </c:pt>
                <c:pt idx="123">
                  <c:v>42097.085416666654</c:v>
                </c:pt>
                <c:pt idx="124">
                  <c:v>42097.086111111108</c:v>
                </c:pt>
                <c:pt idx="125">
                  <c:v>42097.086805555562</c:v>
                </c:pt>
                <c:pt idx="126">
                  <c:v>42097.087500000001</c:v>
                </c:pt>
                <c:pt idx="127">
                  <c:v>42097.088194444506</c:v>
                </c:pt>
                <c:pt idx="128">
                  <c:v>42097.088888888939</c:v>
                </c:pt>
                <c:pt idx="129">
                  <c:v>42097.089583333334</c:v>
                </c:pt>
                <c:pt idx="130">
                  <c:v>42097.090277777781</c:v>
                </c:pt>
                <c:pt idx="131">
                  <c:v>42097.09097222222</c:v>
                </c:pt>
                <c:pt idx="132">
                  <c:v>42097.091666666587</c:v>
                </c:pt>
                <c:pt idx="133">
                  <c:v>42097.092361111063</c:v>
                </c:pt>
                <c:pt idx="134">
                  <c:v>42097.093055555524</c:v>
                </c:pt>
                <c:pt idx="135">
                  <c:v>42097.093749999985</c:v>
                </c:pt>
                <c:pt idx="136">
                  <c:v>42097.094444444447</c:v>
                </c:pt>
                <c:pt idx="137">
                  <c:v>42097.095138888886</c:v>
                </c:pt>
                <c:pt idx="138">
                  <c:v>42097.095833333326</c:v>
                </c:pt>
                <c:pt idx="139">
                  <c:v>42097.09652777778</c:v>
                </c:pt>
                <c:pt idx="140">
                  <c:v>42097.097222222204</c:v>
                </c:pt>
                <c:pt idx="141">
                  <c:v>42097.097916666622</c:v>
                </c:pt>
                <c:pt idx="142">
                  <c:v>42097.098611111105</c:v>
                </c:pt>
                <c:pt idx="143">
                  <c:v>42097.099305555515</c:v>
                </c:pt>
                <c:pt idx="144">
                  <c:v>42097.1</c:v>
                </c:pt>
                <c:pt idx="145">
                  <c:v>42097.100694444496</c:v>
                </c:pt>
                <c:pt idx="146">
                  <c:v>42097.101388888885</c:v>
                </c:pt>
                <c:pt idx="147">
                  <c:v>42097.102083333324</c:v>
                </c:pt>
                <c:pt idx="148">
                  <c:v>42097.102777777778</c:v>
                </c:pt>
                <c:pt idx="149">
                  <c:v>42097.103472222225</c:v>
                </c:pt>
                <c:pt idx="150">
                  <c:v>42097.104166666613</c:v>
                </c:pt>
                <c:pt idx="151">
                  <c:v>42097.104861111104</c:v>
                </c:pt>
                <c:pt idx="152">
                  <c:v>42097.105555555558</c:v>
                </c:pt>
                <c:pt idx="153">
                  <c:v>42097.106250000012</c:v>
                </c:pt>
                <c:pt idx="154">
                  <c:v>42097.106944444487</c:v>
                </c:pt>
                <c:pt idx="155">
                  <c:v>42097.107638888891</c:v>
                </c:pt>
                <c:pt idx="156">
                  <c:v>42097.10833333333</c:v>
                </c:pt>
                <c:pt idx="157">
                  <c:v>42097.109027777777</c:v>
                </c:pt>
                <c:pt idx="158">
                  <c:v>42097.109722222194</c:v>
                </c:pt>
                <c:pt idx="159">
                  <c:v>42097.11041666667</c:v>
                </c:pt>
                <c:pt idx="160">
                  <c:v>42097.111111111066</c:v>
                </c:pt>
                <c:pt idx="161">
                  <c:v>42097.111805555556</c:v>
                </c:pt>
                <c:pt idx="162">
                  <c:v>42097.112500000003</c:v>
                </c:pt>
                <c:pt idx="163">
                  <c:v>42097.113194444442</c:v>
                </c:pt>
                <c:pt idx="164">
                  <c:v>42097.113888888889</c:v>
                </c:pt>
                <c:pt idx="165">
                  <c:v>42097.114583333336</c:v>
                </c:pt>
                <c:pt idx="166">
                  <c:v>42097.115277777782</c:v>
                </c:pt>
                <c:pt idx="167">
                  <c:v>42097.115972222222</c:v>
                </c:pt>
                <c:pt idx="168">
                  <c:v>42097.116666666654</c:v>
                </c:pt>
                <c:pt idx="169">
                  <c:v>42097.117361111057</c:v>
                </c:pt>
                <c:pt idx="170">
                  <c:v>42097.118055555562</c:v>
                </c:pt>
                <c:pt idx="171">
                  <c:v>42097.118750000001</c:v>
                </c:pt>
                <c:pt idx="172">
                  <c:v>42097.119444444441</c:v>
                </c:pt>
                <c:pt idx="173">
                  <c:v>42097.120138888888</c:v>
                </c:pt>
                <c:pt idx="174">
                  <c:v>42097.120833333334</c:v>
                </c:pt>
                <c:pt idx="175">
                  <c:v>42097.121527777774</c:v>
                </c:pt>
                <c:pt idx="176">
                  <c:v>42097.12222222222</c:v>
                </c:pt>
                <c:pt idx="177">
                  <c:v>42097.122916666623</c:v>
                </c:pt>
                <c:pt idx="178">
                  <c:v>42097.123611111063</c:v>
                </c:pt>
                <c:pt idx="179">
                  <c:v>42097.124305555524</c:v>
                </c:pt>
                <c:pt idx="180">
                  <c:v>42097.124999999993</c:v>
                </c:pt>
                <c:pt idx="181">
                  <c:v>42097.125694444447</c:v>
                </c:pt>
                <c:pt idx="182">
                  <c:v>42097.126388888886</c:v>
                </c:pt>
                <c:pt idx="183">
                  <c:v>42097.127083333253</c:v>
                </c:pt>
                <c:pt idx="184">
                  <c:v>42097.127777777729</c:v>
                </c:pt>
                <c:pt idx="185">
                  <c:v>42097.128472222204</c:v>
                </c:pt>
                <c:pt idx="186">
                  <c:v>42097.129166666578</c:v>
                </c:pt>
                <c:pt idx="187">
                  <c:v>42097.129861111032</c:v>
                </c:pt>
                <c:pt idx="188">
                  <c:v>42097.130555555559</c:v>
                </c:pt>
                <c:pt idx="189">
                  <c:v>42097.131249999999</c:v>
                </c:pt>
                <c:pt idx="190">
                  <c:v>42097.131944444445</c:v>
                </c:pt>
                <c:pt idx="191">
                  <c:v>42097.132638888892</c:v>
                </c:pt>
                <c:pt idx="192">
                  <c:v>42097.133333333324</c:v>
                </c:pt>
                <c:pt idx="193">
                  <c:v>42097.134027777778</c:v>
                </c:pt>
                <c:pt idx="194">
                  <c:v>42097.134722222225</c:v>
                </c:pt>
                <c:pt idx="195">
                  <c:v>42097.135416666613</c:v>
                </c:pt>
                <c:pt idx="196">
                  <c:v>42097.136111111104</c:v>
                </c:pt>
                <c:pt idx="197">
                  <c:v>42097.136805555558</c:v>
                </c:pt>
                <c:pt idx="198">
                  <c:v>42097.137499999997</c:v>
                </c:pt>
                <c:pt idx="199">
                  <c:v>42097.138194444487</c:v>
                </c:pt>
                <c:pt idx="200">
                  <c:v>42097.138888888891</c:v>
                </c:pt>
                <c:pt idx="201">
                  <c:v>42097.139583333286</c:v>
                </c:pt>
                <c:pt idx="202">
                  <c:v>42097.140277777791</c:v>
                </c:pt>
                <c:pt idx="203">
                  <c:v>42097.140972222223</c:v>
                </c:pt>
                <c:pt idx="204">
                  <c:v>42097.141666666605</c:v>
                </c:pt>
                <c:pt idx="205">
                  <c:v>42097.142361111066</c:v>
                </c:pt>
                <c:pt idx="206">
                  <c:v>42097.143055555556</c:v>
                </c:pt>
                <c:pt idx="207">
                  <c:v>42097.143749999996</c:v>
                </c:pt>
                <c:pt idx="208">
                  <c:v>42097.144444444442</c:v>
                </c:pt>
                <c:pt idx="209">
                  <c:v>42097.145138888889</c:v>
                </c:pt>
                <c:pt idx="210">
                  <c:v>42097.145833333336</c:v>
                </c:pt>
                <c:pt idx="211">
                  <c:v>42097.146527777782</c:v>
                </c:pt>
                <c:pt idx="212">
                  <c:v>42097.147222222222</c:v>
                </c:pt>
                <c:pt idx="213">
                  <c:v>42097.147916666654</c:v>
                </c:pt>
                <c:pt idx="214">
                  <c:v>42097.148611111108</c:v>
                </c:pt>
                <c:pt idx="215">
                  <c:v>42097.149305555555</c:v>
                </c:pt>
                <c:pt idx="216">
                  <c:v>42097.15</c:v>
                </c:pt>
                <c:pt idx="217">
                  <c:v>42097.150694444506</c:v>
                </c:pt>
                <c:pt idx="218">
                  <c:v>42097.151388888888</c:v>
                </c:pt>
                <c:pt idx="219">
                  <c:v>42097.152083333334</c:v>
                </c:pt>
                <c:pt idx="220">
                  <c:v>42097.152777777781</c:v>
                </c:pt>
                <c:pt idx="221">
                  <c:v>42097.15347222222</c:v>
                </c:pt>
                <c:pt idx="222">
                  <c:v>42097.154166666623</c:v>
                </c:pt>
                <c:pt idx="223">
                  <c:v>42097.154861111114</c:v>
                </c:pt>
                <c:pt idx="224">
                  <c:v>42097.155555555553</c:v>
                </c:pt>
                <c:pt idx="225">
                  <c:v>42097.156250000044</c:v>
                </c:pt>
                <c:pt idx="226">
                  <c:v>42097.156944444505</c:v>
                </c:pt>
                <c:pt idx="227">
                  <c:v>42097.157638888893</c:v>
                </c:pt>
                <c:pt idx="228">
                  <c:v>42097.158333333333</c:v>
                </c:pt>
                <c:pt idx="229">
                  <c:v>42097.15902777778</c:v>
                </c:pt>
                <c:pt idx="230">
                  <c:v>42097.159722222204</c:v>
                </c:pt>
                <c:pt idx="231">
                  <c:v>42097.160416666622</c:v>
                </c:pt>
                <c:pt idx="232">
                  <c:v>42097.161111111032</c:v>
                </c:pt>
                <c:pt idx="233">
                  <c:v>42097.161805555515</c:v>
                </c:pt>
                <c:pt idx="234">
                  <c:v>42097.162499999999</c:v>
                </c:pt>
                <c:pt idx="235">
                  <c:v>42097.163194444445</c:v>
                </c:pt>
                <c:pt idx="236">
                  <c:v>42097.163888888885</c:v>
                </c:pt>
                <c:pt idx="237">
                  <c:v>42097.164583333324</c:v>
                </c:pt>
                <c:pt idx="238">
                  <c:v>42097.165277777778</c:v>
                </c:pt>
                <c:pt idx="239">
                  <c:v>42097.165972222225</c:v>
                </c:pt>
                <c:pt idx="240">
                  <c:v>42097.166666666613</c:v>
                </c:pt>
                <c:pt idx="241">
                  <c:v>42097.167361111024</c:v>
                </c:pt>
                <c:pt idx="242">
                  <c:v>42097.168055555558</c:v>
                </c:pt>
                <c:pt idx="243">
                  <c:v>42097.168749999997</c:v>
                </c:pt>
                <c:pt idx="244">
                  <c:v>42097.169444444444</c:v>
                </c:pt>
                <c:pt idx="245">
                  <c:v>42097.170138888891</c:v>
                </c:pt>
                <c:pt idx="246">
                  <c:v>42097.17083333333</c:v>
                </c:pt>
                <c:pt idx="247">
                  <c:v>42097.171527777777</c:v>
                </c:pt>
                <c:pt idx="248">
                  <c:v>42097.172222222223</c:v>
                </c:pt>
                <c:pt idx="249">
                  <c:v>42097.17291666667</c:v>
                </c:pt>
                <c:pt idx="250">
                  <c:v>42097.173611111066</c:v>
                </c:pt>
                <c:pt idx="251">
                  <c:v>42097.174305555556</c:v>
                </c:pt>
                <c:pt idx="252">
                  <c:v>42097.175000000003</c:v>
                </c:pt>
                <c:pt idx="253">
                  <c:v>42097.175694444442</c:v>
                </c:pt>
                <c:pt idx="254">
                  <c:v>42097.176388888889</c:v>
                </c:pt>
                <c:pt idx="255">
                  <c:v>42097.177083333285</c:v>
                </c:pt>
                <c:pt idx="256">
                  <c:v>42097.177777777775</c:v>
                </c:pt>
                <c:pt idx="257">
                  <c:v>42097.178472222222</c:v>
                </c:pt>
                <c:pt idx="258">
                  <c:v>42097.179166666589</c:v>
                </c:pt>
                <c:pt idx="259">
                  <c:v>42097.179861111057</c:v>
                </c:pt>
                <c:pt idx="260">
                  <c:v>42097.180555555562</c:v>
                </c:pt>
                <c:pt idx="261">
                  <c:v>42097.181250000001</c:v>
                </c:pt>
                <c:pt idx="262">
                  <c:v>42097.181944444441</c:v>
                </c:pt>
                <c:pt idx="263">
                  <c:v>42097.182638888939</c:v>
                </c:pt>
                <c:pt idx="264">
                  <c:v>42097.183333333334</c:v>
                </c:pt>
                <c:pt idx="265">
                  <c:v>42097.184027777781</c:v>
                </c:pt>
                <c:pt idx="266">
                  <c:v>42097.18472222222</c:v>
                </c:pt>
                <c:pt idx="267">
                  <c:v>42097.185416666623</c:v>
                </c:pt>
                <c:pt idx="268">
                  <c:v>42097.186111111114</c:v>
                </c:pt>
                <c:pt idx="269">
                  <c:v>42097.186805555553</c:v>
                </c:pt>
                <c:pt idx="270">
                  <c:v>42097.1875</c:v>
                </c:pt>
                <c:pt idx="271">
                  <c:v>42097.188194444505</c:v>
                </c:pt>
                <c:pt idx="272">
                  <c:v>42097.188888888893</c:v>
                </c:pt>
                <c:pt idx="273">
                  <c:v>42097.189583333326</c:v>
                </c:pt>
                <c:pt idx="274">
                  <c:v>42097.19027777778</c:v>
                </c:pt>
                <c:pt idx="275">
                  <c:v>42097.190972222204</c:v>
                </c:pt>
                <c:pt idx="276">
                  <c:v>42097.191666666578</c:v>
                </c:pt>
                <c:pt idx="277">
                  <c:v>42097.192361111032</c:v>
                </c:pt>
                <c:pt idx="278">
                  <c:v>42097.193055555515</c:v>
                </c:pt>
                <c:pt idx="279">
                  <c:v>42097.193749999984</c:v>
                </c:pt>
                <c:pt idx="280">
                  <c:v>42097.194444444445</c:v>
                </c:pt>
                <c:pt idx="281">
                  <c:v>42097.195138888885</c:v>
                </c:pt>
                <c:pt idx="282">
                  <c:v>42097.195833333324</c:v>
                </c:pt>
                <c:pt idx="283">
                  <c:v>42097.196527777778</c:v>
                </c:pt>
                <c:pt idx="284">
                  <c:v>42097.197222222225</c:v>
                </c:pt>
                <c:pt idx="285">
                  <c:v>42097.197916666613</c:v>
                </c:pt>
                <c:pt idx="286">
                  <c:v>42097.198611111104</c:v>
                </c:pt>
                <c:pt idx="287">
                  <c:v>42097.199305555507</c:v>
                </c:pt>
                <c:pt idx="288">
                  <c:v>42097.2</c:v>
                </c:pt>
                <c:pt idx="289">
                  <c:v>42097.200694444487</c:v>
                </c:pt>
                <c:pt idx="290">
                  <c:v>42097.201388888876</c:v>
                </c:pt>
                <c:pt idx="291">
                  <c:v>42097.202083333286</c:v>
                </c:pt>
                <c:pt idx="292">
                  <c:v>42097.202777777777</c:v>
                </c:pt>
                <c:pt idx="293">
                  <c:v>42097.203472222194</c:v>
                </c:pt>
                <c:pt idx="294">
                  <c:v>42097.204166666605</c:v>
                </c:pt>
                <c:pt idx="295">
                  <c:v>42097.204861111066</c:v>
                </c:pt>
                <c:pt idx="296">
                  <c:v>42097.205555555556</c:v>
                </c:pt>
                <c:pt idx="297">
                  <c:v>42097.206250000003</c:v>
                </c:pt>
                <c:pt idx="298">
                  <c:v>42097.206944444442</c:v>
                </c:pt>
                <c:pt idx="299">
                  <c:v>42097.207638888889</c:v>
                </c:pt>
                <c:pt idx="300">
                  <c:v>42097.208333333336</c:v>
                </c:pt>
                <c:pt idx="301">
                  <c:v>42097.209027777775</c:v>
                </c:pt>
                <c:pt idx="302">
                  <c:v>42097.209722222186</c:v>
                </c:pt>
                <c:pt idx="303">
                  <c:v>42097.210416666654</c:v>
                </c:pt>
                <c:pt idx="304">
                  <c:v>42097.211111111057</c:v>
                </c:pt>
                <c:pt idx="305">
                  <c:v>42097.211805555555</c:v>
                </c:pt>
                <c:pt idx="306">
                  <c:v>42097.212500000001</c:v>
                </c:pt>
                <c:pt idx="307">
                  <c:v>42097.213194444441</c:v>
                </c:pt>
                <c:pt idx="308">
                  <c:v>42097.213888888888</c:v>
                </c:pt>
                <c:pt idx="309">
                  <c:v>42097.214583333334</c:v>
                </c:pt>
                <c:pt idx="310">
                  <c:v>42097.215277777781</c:v>
                </c:pt>
                <c:pt idx="311">
                  <c:v>42097.21597222222</c:v>
                </c:pt>
                <c:pt idx="312">
                  <c:v>42097.216666666623</c:v>
                </c:pt>
                <c:pt idx="313">
                  <c:v>42097.217361111063</c:v>
                </c:pt>
                <c:pt idx="314">
                  <c:v>42097.218055555553</c:v>
                </c:pt>
                <c:pt idx="315">
                  <c:v>42097.21875</c:v>
                </c:pt>
                <c:pt idx="316">
                  <c:v>42097.219444444447</c:v>
                </c:pt>
                <c:pt idx="317">
                  <c:v>42097.220138888886</c:v>
                </c:pt>
                <c:pt idx="318">
                  <c:v>42097.220833333326</c:v>
                </c:pt>
                <c:pt idx="319">
                  <c:v>42097.221527777729</c:v>
                </c:pt>
                <c:pt idx="320">
                  <c:v>42097.222222222204</c:v>
                </c:pt>
                <c:pt idx="321">
                  <c:v>42097.222916666622</c:v>
                </c:pt>
                <c:pt idx="322">
                  <c:v>42097.223611111032</c:v>
                </c:pt>
                <c:pt idx="323">
                  <c:v>42097.224305555515</c:v>
                </c:pt>
                <c:pt idx="324">
                  <c:v>42097.224999999999</c:v>
                </c:pt>
                <c:pt idx="325">
                  <c:v>42097.225694444445</c:v>
                </c:pt>
                <c:pt idx="326">
                  <c:v>42097.226388888885</c:v>
                </c:pt>
                <c:pt idx="327">
                  <c:v>42097.227083333244</c:v>
                </c:pt>
                <c:pt idx="328">
                  <c:v>42097.227777777727</c:v>
                </c:pt>
                <c:pt idx="329">
                  <c:v>42097.228472222225</c:v>
                </c:pt>
                <c:pt idx="330">
                  <c:v>42097.229166666577</c:v>
                </c:pt>
                <c:pt idx="331">
                  <c:v>42097.229861111024</c:v>
                </c:pt>
                <c:pt idx="332">
                  <c:v>42097.230555555558</c:v>
                </c:pt>
                <c:pt idx="333">
                  <c:v>42097.231249999997</c:v>
                </c:pt>
                <c:pt idx="334">
                  <c:v>42097.231944444444</c:v>
                </c:pt>
                <c:pt idx="335">
                  <c:v>42097.232638888891</c:v>
                </c:pt>
                <c:pt idx="336">
                  <c:v>42097.233333333286</c:v>
                </c:pt>
                <c:pt idx="337">
                  <c:v>42097.234027777777</c:v>
                </c:pt>
                <c:pt idx="338">
                  <c:v>42097.234722222194</c:v>
                </c:pt>
                <c:pt idx="339">
                  <c:v>42097.235416666605</c:v>
                </c:pt>
                <c:pt idx="340">
                  <c:v>42097.236111111066</c:v>
                </c:pt>
                <c:pt idx="341">
                  <c:v>42097.236805555556</c:v>
                </c:pt>
                <c:pt idx="342">
                  <c:v>42097.237499999996</c:v>
                </c:pt>
                <c:pt idx="343">
                  <c:v>42097.238194444442</c:v>
                </c:pt>
                <c:pt idx="344">
                  <c:v>42097.238888888889</c:v>
                </c:pt>
                <c:pt idx="345">
                  <c:v>42097.239583333285</c:v>
                </c:pt>
                <c:pt idx="346">
                  <c:v>42097.240277777782</c:v>
                </c:pt>
                <c:pt idx="347">
                  <c:v>42097.240972222222</c:v>
                </c:pt>
                <c:pt idx="348">
                  <c:v>42097.241666666589</c:v>
                </c:pt>
                <c:pt idx="349">
                  <c:v>42097.242361111057</c:v>
                </c:pt>
                <c:pt idx="350">
                  <c:v>42097.243055555555</c:v>
                </c:pt>
                <c:pt idx="351">
                  <c:v>42097.243749999994</c:v>
                </c:pt>
                <c:pt idx="352">
                  <c:v>42097.244444444441</c:v>
                </c:pt>
                <c:pt idx="353">
                  <c:v>42097.245138888888</c:v>
                </c:pt>
                <c:pt idx="354">
                  <c:v>42097.245833333334</c:v>
                </c:pt>
                <c:pt idx="355">
                  <c:v>42097.246527777781</c:v>
                </c:pt>
                <c:pt idx="356">
                  <c:v>42097.24722222222</c:v>
                </c:pt>
                <c:pt idx="357">
                  <c:v>42097.247916666623</c:v>
                </c:pt>
                <c:pt idx="358">
                  <c:v>42097.248611111114</c:v>
                </c:pt>
                <c:pt idx="359">
                  <c:v>42097.249305555524</c:v>
                </c:pt>
                <c:pt idx="360">
                  <c:v>42097.25</c:v>
                </c:pt>
                <c:pt idx="361">
                  <c:v>42097.250694444505</c:v>
                </c:pt>
                <c:pt idx="362">
                  <c:v>42097.251388888886</c:v>
                </c:pt>
                <c:pt idx="363">
                  <c:v>42097.252083333326</c:v>
                </c:pt>
                <c:pt idx="364">
                  <c:v>42097.25277777778</c:v>
                </c:pt>
                <c:pt idx="365">
                  <c:v>42097.253472222204</c:v>
                </c:pt>
                <c:pt idx="366">
                  <c:v>42097.254166666622</c:v>
                </c:pt>
                <c:pt idx="367">
                  <c:v>42097.254861111105</c:v>
                </c:pt>
                <c:pt idx="368">
                  <c:v>42097.255555555559</c:v>
                </c:pt>
                <c:pt idx="369">
                  <c:v>42097.256250000013</c:v>
                </c:pt>
                <c:pt idx="370">
                  <c:v>42097.256944444496</c:v>
                </c:pt>
                <c:pt idx="371">
                  <c:v>42097.257638888892</c:v>
                </c:pt>
                <c:pt idx="372">
                  <c:v>42097.258333333331</c:v>
                </c:pt>
                <c:pt idx="373">
                  <c:v>42097.259027777778</c:v>
                </c:pt>
                <c:pt idx="374">
                  <c:v>42097.259722222225</c:v>
                </c:pt>
                <c:pt idx="375">
                  <c:v>42097.260416666613</c:v>
                </c:pt>
                <c:pt idx="376">
                  <c:v>42097.261111111024</c:v>
                </c:pt>
                <c:pt idx="377">
                  <c:v>42097.261805555507</c:v>
                </c:pt>
                <c:pt idx="378">
                  <c:v>42097.262499999997</c:v>
                </c:pt>
                <c:pt idx="379">
                  <c:v>42097.263194444444</c:v>
                </c:pt>
                <c:pt idx="380">
                  <c:v>42097.263888888876</c:v>
                </c:pt>
                <c:pt idx="381">
                  <c:v>42097.264583333286</c:v>
                </c:pt>
                <c:pt idx="382">
                  <c:v>42097.265277777777</c:v>
                </c:pt>
                <c:pt idx="383">
                  <c:v>42097.265972222194</c:v>
                </c:pt>
                <c:pt idx="384">
                  <c:v>42097.266666666605</c:v>
                </c:pt>
                <c:pt idx="385">
                  <c:v>42097.267361111022</c:v>
                </c:pt>
                <c:pt idx="386">
                  <c:v>42097.268055555556</c:v>
                </c:pt>
                <c:pt idx="387">
                  <c:v>42097.268749999996</c:v>
                </c:pt>
                <c:pt idx="388">
                  <c:v>42097.269444444435</c:v>
                </c:pt>
                <c:pt idx="389">
                  <c:v>42097.270138888889</c:v>
                </c:pt>
                <c:pt idx="390">
                  <c:v>42097.270833333336</c:v>
                </c:pt>
                <c:pt idx="391">
                  <c:v>42097.271527777775</c:v>
                </c:pt>
                <c:pt idx="392">
                  <c:v>42097.272222222222</c:v>
                </c:pt>
                <c:pt idx="393">
                  <c:v>42097.272916666654</c:v>
                </c:pt>
                <c:pt idx="394">
                  <c:v>42097.273611111057</c:v>
                </c:pt>
                <c:pt idx="395">
                  <c:v>42097.274305555555</c:v>
                </c:pt>
                <c:pt idx="396">
                  <c:v>42097.275000000001</c:v>
                </c:pt>
                <c:pt idx="397">
                  <c:v>42097.275694444441</c:v>
                </c:pt>
                <c:pt idx="398">
                  <c:v>42097.276388888888</c:v>
                </c:pt>
                <c:pt idx="399">
                  <c:v>42097.277083333269</c:v>
                </c:pt>
                <c:pt idx="400">
                  <c:v>42097.277777777774</c:v>
                </c:pt>
                <c:pt idx="401">
                  <c:v>42097.27847222222</c:v>
                </c:pt>
                <c:pt idx="402">
                  <c:v>42097.279166666587</c:v>
                </c:pt>
                <c:pt idx="403">
                  <c:v>42097.279861111063</c:v>
                </c:pt>
                <c:pt idx="404">
                  <c:v>42097.280555555553</c:v>
                </c:pt>
                <c:pt idx="405">
                  <c:v>42097.28125</c:v>
                </c:pt>
                <c:pt idx="406">
                  <c:v>42097.281944444447</c:v>
                </c:pt>
                <c:pt idx="407">
                  <c:v>42097.282638888893</c:v>
                </c:pt>
                <c:pt idx="408">
                  <c:v>42097.283333333326</c:v>
                </c:pt>
                <c:pt idx="409">
                  <c:v>42097.28402777778</c:v>
                </c:pt>
                <c:pt idx="410">
                  <c:v>42097.284722222204</c:v>
                </c:pt>
                <c:pt idx="411">
                  <c:v>42097.285416666622</c:v>
                </c:pt>
                <c:pt idx="412">
                  <c:v>42097.286111111105</c:v>
                </c:pt>
                <c:pt idx="413">
                  <c:v>42097.286805555559</c:v>
                </c:pt>
                <c:pt idx="414">
                  <c:v>42097.287499999999</c:v>
                </c:pt>
                <c:pt idx="415">
                  <c:v>42097.288194444496</c:v>
                </c:pt>
                <c:pt idx="416">
                  <c:v>42097.288888888892</c:v>
                </c:pt>
                <c:pt idx="417">
                  <c:v>42097.289583333324</c:v>
                </c:pt>
                <c:pt idx="418">
                  <c:v>42097.290277777778</c:v>
                </c:pt>
                <c:pt idx="419">
                  <c:v>42097.290972222225</c:v>
                </c:pt>
                <c:pt idx="420">
                  <c:v>42097.291666666577</c:v>
                </c:pt>
                <c:pt idx="421">
                  <c:v>42097.292361111024</c:v>
                </c:pt>
                <c:pt idx="422">
                  <c:v>42097.293055555507</c:v>
                </c:pt>
                <c:pt idx="423">
                  <c:v>42097.293749999975</c:v>
                </c:pt>
                <c:pt idx="424">
                  <c:v>42097.294444444444</c:v>
                </c:pt>
                <c:pt idx="425">
                  <c:v>42097.295138888876</c:v>
                </c:pt>
                <c:pt idx="426">
                  <c:v>42097.295833333286</c:v>
                </c:pt>
                <c:pt idx="427">
                  <c:v>42097.296527777777</c:v>
                </c:pt>
                <c:pt idx="428">
                  <c:v>42097.297222222194</c:v>
                </c:pt>
                <c:pt idx="429">
                  <c:v>42097.297916666605</c:v>
                </c:pt>
                <c:pt idx="430">
                  <c:v>42097.298611111066</c:v>
                </c:pt>
                <c:pt idx="431">
                  <c:v>42097.299305555498</c:v>
                </c:pt>
                <c:pt idx="432">
                  <c:v>42097.3</c:v>
                </c:pt>
                <c:pt idx="433">
                  <c:v>42097.300694444515</c:v>
                </c:pt>
                <c:pt idx="434">
                  <c:v>42097.301388888889</c:v>
                </c:pt>
                <c:pt idx="435">
                  <c:v>42097.302083333336</c:v>
                </c:pt>
                <c:pt idx="436">
                  <c:v>42097.302777777782</c:v>
                </c:pt>
                <c:pt idx="437">
                  <c:v>42097.303472222222</c:v>
                </c:pt>
                <c:pt idx="438">
                  <c:v>42097.304166666654</c:v>
                </c:pt>
                <c:pt idx="439">
                  <c:v>42097.304861111108</c:v>
                </c:pt>
                <c:pt idx="440">
                  <c:v>42097.305555555562</c:v>
                </c:pt>
                <c:pt idx="441">
                  <c:v>42097.306250000045</c:v>
                </c:pt>
                <c:pt idx="442">
                  <c:v>42097.306944444506</c:v>
                </c:pt>
                <c:pt idx="443">
                  <c:v>42097.307638888939</c:v>
                </c:pt>
                <c:pt idx="444">
                  <c:v>42097.308333333342</c:v>
                </c:pt>
                <c:pt idx="445">
                  <c:v>42097.309027777781</c:v>
                </c:pt>
                <c:pt idx="446">
                  <c:v>42097.30972222222</c:v>
                </c:pt>
                <c:pt idx="447">
                  <c:v>42097.310416666667</c:v>
                </c:pt>
                <c:pt idx="448">
                  <c:v>42097.311111111114</c:v>
                </c:pt>
                <c:pt idx="449">
                  <c:v>42097.311805555553</c:v>
                </c:pt>
                <c:pt idx="450">
                  <c:v>42097.312500000044</c:v>
                </c:pt>
                <c:pt idx="451">
                  <c:v>42097.313194444505</c:v>
                </c:pt>
                <c:pt idx="452">
                  <c:v>42097.313888888893</c:v>
                </c:pt>
                <c:pt idx="453">
                  <c:v>42097.314583333333</c:v>
                </c:pt>
                <c:pt idx="454">
                  <c:v>42097.315277777823</c:v>
                </c:pt>
                <c:pt idx="455">
                  <c:v>42097.315972222219</c:v>
                </c:pt>
                <c:pt idx="456">
                  <c:v>42097.316666666666</c:v>
                </c:pt>
                <c:pt idx="457">
                  <c:v>42097.317361111105</c:v>
                </c:pt>
                <c:pt idx="458">
                  <c:v>42097.318055555603</c:v>
                </c:pt>
                <c:pt idx="459">
                  <c:v>42097.318750000013</c:v>
                </c:pt>
                <c:pt idx="460">
                  <c:v>42097.319444444496</c:v>
                </c:pt>
                <c:pt idx="461">
                  <c:v>42097.320138888892</c:v>
                </c:pt>
                <c:pt idx="462">
                  <c:v>42097.320833333331</c:v>
                </c:pt>
                <c:pt idx="463">
                  <c:v>42097.321527777778</c:v>
                </c:pt>
                <c:pt idx="464">
                  <c:v>42097.322222222232</c:v>
                </c:pt>
                <c:pt idx="465">
                  <c:v>42097.322916666664</c:v>
                </c:pt>
                <c:pt idx="466">
                  <c:v>42097.323611111104</c:v>
                </c:pt>
                <c:pt idx="467">
                  <c:v>42097.324305555558</c:v>
                </c:pt>
                <c:pt idx="468">
                  <c:v>42097.325000000004</c:v>
                </c:pt>
                <c:pt idx="469">
                  <c:v>42097.325694444487</c:v>
                </c:pt>
                <c:pt idx="470">
                  <c:v>42097.326388888891</c:v>
                </c:pt>
                <c:pt idx="471">
                  <c:v>42097.327083333286</c:v>
                </c:pt>
                <c:pt idx="472">
                  <c:v>42097.327777777777</c:v>
                </c:pt>
                <c:pt idx="473">
                  <c:v>42097.328472222223</c:v>
                </c:pt>
                <c:pt idx="474">
                  <c:v>42097.329166666605</c:v>
                </c:pt>
                <c:pt idx="475">
                  <c:v>42097.329861111066</c:v>
                </c:pt>
                <c:pt idx="476">
                  <c:v>42097.330555555563</c:v>
                </c:pt>
                <c:pt idx="477">
                  <c:v>42097.331250000003</c:v>
                </c:pt>
                <c:pt idx="478">
                  <c:v>42097.331944444442</c:v>
                </c:pt>
                <c:pt idx="479">
                  <c:v>42097.332638888947</c:v>
                </c:pt>
                <c:pt idx="480">
                  <c:v>42097.333333333336</c:v>
                </c:pt>
                <c:pt idx="481">
                  <c:v>42097.334027777782</c:v>
                </c:pt>
                <c:pt idx="482">
                  <c:v>42097.334722222222</c:v>
                </c:pt>
                <c:pt idx="483">
                  <c:v>42097.335416666654</c:v>
                </c:pt>
                <c:pt idx="484">
                  <c:v>42097.336111111108</c:v>
                </c:pt>
                <c:pt idx="485">
                  <c:v>42097.336805555562</c:v>
                </c:pt>
                <c:pt idx="486">
                  <c:v>42097.337500000001</c:v>
                </c:pt>
                <c:pt idx="487">
                  <c:v>42097.338194444506</c:v>
                </c:pt>
                <c:pt idx="488">
                  <c:v>42097.338888888939</c:v>
                </c:pt>
                <c:pt idx="489">
                  <c:v>42097.339583333334</c:v>
                </c:pt>
                <c:pt idx="490">
                  <c:v>42097.340277777825</c:v>
                </c:pt>
                <c:pt idx="491">
                  <c:v>42097.340972222242</c:v>
                </c:pt>
                <c:pt idx="492">
                  <c:v>42097.341666666623</c:v>
                </c:pt>
                <c:pt idx="493">
                  <c:v>42097.342361111114</c:v>
                </c:pt>
                <c:pt idx="494">
                  <c:v>42097.343055555553</c:v>
                </c:pt>
                <c:pt idx="495">
                  <c:v>42097.34375</c:v>
                </c:pt>
                <c:pt idx="496">
                  <c:v>42097.344444444505</c:v>
                </c:pt>
                <c:pt idx="497">
                  <c:v>42097.345138888893</c:v>
                </c:pt>
                <c:pt idx="498">
                  <c:v>42097.345833333333</c:v>
                </c:pt>
                <c:pt idx="499">
                  <c:v>42097.346527777823</c:v>
                </c:pt>
                <c:pt idx="500">
                  <c:v>42097.347222222219</c:v>
                </c:pt>
                <c:pt idx="501">
                  <c:v>42097.347916666666</c:v>
                </c:pt>
                <c:pt idx="502">
                  <c:v>42097.348611111112</c:v>
                </c:pt>
                <c:pt idx="503">
                  <c:v>42097.349305555559</c:v>
                </c:pt>
                <c:pt idx="504">
                  <c:v>42097.350000000013</c:v>
                </c:pt>
                <c:pt idx="505">
                  <c:v>42097.350694444547</c:v>
                </c:pt>
                <c:pt idx="506">
                  <c:v>42097.351388888892</c:v>
                </c:pt>
                <c:pt idx="507">
                  <c:v>42097.352083333331</c:v>
                </c:pt>
                <c:pt idx="508">
                  <c:v>42097.352777777793</c:v>
                </c:pt>
                <c:pt idx="509">
                  <c:v>42097.353472222232</c:v>
                </c:pt>
                <c:pt idx="510">
                  <c:v>42097.354166666664</c:v>
                </c:pt>
                <c:pt idx="511">
                  <c:v>42097.354861111111</c:v>
                </c:pt>
                <c:pt idx="512">
                  <c:v>42097.355555555601</c:v>
                </c:pt>
                <c:pt idx="513">
                  <c:v>42097.356250000055</c:v>
                </c:pt>
                <c:pt idx="514">
                  <c:v>42097.356944444531</c:v>
                </c:pt>
                <c:pt idx="515">
                  <c:v>42097.357638888956</c:v>
                </c:pt>
                <c:pt idx="516">
                  <c:v>42097.358333333374</c:v>
                </c:pt>
                <c:pt idx="517">
                  <c:v>42097.359027777791</c:v>
                </c:pt>
                <c:pt idx="518">
                  <c:v>42097.359722222223</c:v>
                </c:pt>
                <c:pt idx="519">
                  <c:v>42097.36041666667</c:v>
                </c:pt>
                <c:pt idx="520">
                  <c:v>42097.361111111066</c:v>
                </c:pt>
                <c:pt idx="521">
                  <c:v>42097.361805555556</c:v>
                </c:pt>
                <c:pt idx="522">
                  <c:v>42097.362500000003</c:v>
                </c:pt>
                <c:pt idx="523">
                  <c:v>42097.363194444442</c:v>
                </c:pt>
                <c:pt idx="524">
                  <c:v>42097.363888888889</c:v>
                </c:pt>
                <c:pt idx="525">
                  <c:v>42097.364583333336</c:v>
                </c:pt>
                <c:pt idx="526">
                  <c:v>42097.365277777782</c:v>
                </c:pt>
                <c:pt idx="527">
                  <c:v>42097.365972222222</c:v>
                </c:pt>
                <c:pt idx="528">
                  <c:v>42097.366666666654</c:v>
                </c:pt>
                <c:pt idx="529">
                  <c:v>42097.367361111057</c:v>
                </c:pt>
                <c:pt idx="530">
                  <c:v>42097.368055555562</c:v>
                </c:pt>
                <c:pt idx="531">
                  <c:v>42097.368750000001</c:v>
                </c:pt>
                <c:pt idx="532">
                  <c:v>42097.369444444441</c:v>
                </c:pt>
                <c:pt idx="533">
                  <c:v>42097.370138888939</c:v>
                </c:pt>
                <c:pt idx="534">
                  <c:v>42097.370833333342</c:v>
                </c:pt>
                <c:pt idx="535">
                  <c:v>42097.371527777781</c:v>
                </c:pt>
                <c:pt idx="536">
                  <c:v>42097.372222222242</c:v>
                </c:pt>
                <c:pt idx="537">
                  <c:v>42097.372916666667</c:v>
                </c:pt>
                <c:pt idx="538">
                  <c:v>42097.373611111114</c:v>
                </c:pt>
                <c:pt idx="539">
                  <c:v>42097.374305555553</c:v>
                </c:pt>
                <c:pt idx="540">
                  <c:v>42097.375</c:v>
                </c:pt>
                <c:pt idx="541">
                  <c:v>42097.375694444505</c:v>
                </c:pt>
                <c:pt idx="542">
                  <c:v>42097.376388888893</c:v>
                </c:pt>
                <c:pt idx="543">
                  <c:v>42097.377083333326</c:v>
                </c:pt>
                <c:pt idx="544">
                  <c:v>42097.37777777778</c:v>
                </c:pt>
                <c:pt idx="545">
                  <c:v>42097.378472222219</c:v>
                </c:pt>
                <c:pt idx="546">
                  <c:v>42097.379166666622</c:v>
                </c:pt>
                <c:pt idx="547">
                  <c:v>42097.379861111105</c:v>
                </c:pt>
                <c:pt idx="548">
                  <c:v>42097.380555555603</c:v>
                </c:pt>
                <c:pt idx="549">
                  <c:v>42097.381250000013</c:v>
                </c:pt>
                <c:pt idx="550">
                  <c:v>42097.381944444496</c:v>
                </c:pt>
                <c:pt idx="551">
                  <c:v>42097.382638888965</c:v>
                </c:pt>
                <c:pt idx="552">
                  <c:v>42097.383333333331</c:v>
                </c:pt>
                <c:pt idx="553">
                  <c:v>42097.384027777793</c:v>
                </c:pt>
                <c:pt idx="554">
                  <c:v>42097.384722222232</c:v>
                </c:pt>
                <c:pt idx="555">
                  <c:v>42097.385416666664</c:v>
                </c:pt>
                <c:pt idx="556">
                  <c:v>42097.386111111111</c:v>
                </c:pt>
                <c:pt idx="557">
                  <c:v>42097.386805555601</c:v>
                </c:pt>
                <c:pt idx="558">
                  <c:v>42097.387500000012</c:v>
                </c:pt>
                <c:pt idx="559">
                  <c:v>42097.388194444531</c:v>
                </c:pt>
                <c:pt idx="560">
                  <c:v>42097.388888888956</c:v>
                </c:pt>
                <c:pt idx="561">
                  <c:v>42097.38958333333</c:v>
                </c:pt>
                <c:pt idx="562">
                  <c:v>42097.390277777791</c:v>
                </c:pt>
                <c:pt idx="563">
                  <c:v>42097.390972222223</c:v>
                </c:pt>
                <c:pt idx="564">
                  <c:v>42097.391666666605</c:v>
                </c:pt>
                <c:pt idx="565">
                  <c:v>42097.392361111066</c:v>
                </c:pt>
                <c:pt idx="566">
                  <c:v>42097.393055555556</c:v>
                </c:pt>
                <c:pt idx="567">
                  <c:v>42097.393749999996</c:v>
                </c:pt>
                <c:pt idx="568">
                  <c:v>42097.394444444442</c:v>
                </c:pt>
                <c:pt idx="569">
                  <c:v>42097.395138888889</c:v>
                </c:pt>
                <c:pt idx="570">
                  <c:v>42097.395833333336</c:v>
                </c:pt>
                <c:pt idx="571">
                  <c:v>42097.396527777782</c:v>
                </c:pt>
                <c:pt idx="572">
                  <c:v>42097.397222222222</c:v>
                </c:pt>
                <c:pt idx="573">
                  <c:v>42097.397916666654</c:v>
                </c:pt>
                <c:pt idx="574">
                  <c:v>42097.398611111108</c:v>
                </c:pt>
                <c:pt idx="575">
                  <c:v>42097.399305555555</c:v>
                </c:pt>
                <c:pt idx="576">
                  <c:v>42097.4</c:v>
                </c:pt>
                <c:pt idx="577">
                  <c:v>42097.400694444506</c:v>
                </c:pt>
                <c:pt idx="578">
                  <c:v>42097.401388888888</c:v>
                </c:pt>
                <c:pt idx="579">
                  <c:v>42097.402083333334</c:v>
                </c:pt>
                <c:pt idx="580">
                  <c:v>42097.402777777781</c:v>
                </c:pt>
                <c:pt idx="581">
                  <c:v>42097.40347222222</c:v>
                </c:pt>
                <c:pt idx="582">
                  <c:v>42097.404166666623</c:v>
                </c:pt>
                <c:pt idx="583">
                  <c:v>42097.404861111114</c:v>
                </c:pt>
                <c:pt idx="584">
                  <c:v>42097.405555555553</c:v>
                </c:pt>
                <c:pt idx="585">
                  <c:v>42097.406250000044</c:v>
                </c:pt>
                <c:pt idx="586">
                  <c:v>42097.406944444505</c:v>
                </c:pt>
                <c:pt idx="587">
                  <c:v>42097.407638888893</c:v>
                </c:pt>
                <c:pt idx="588">
                  <c:v>42097.408333333333</c:v>
                </c:pt>
                <c:pt idx="589">
                  <c:v>42097.40902777778</c:v>
                </c:pt>
                <c:pt idx="590">
                  <c:v>42097.409722222204</c:v>
                </c:pt>
                <c:pt idx="591">
                  <c:v>42097.410416666666</c:v>
                </c:pt>
                <c:pt idx="592">
                  <c:v>42097.411111111105</c:v>
                </c:pt>
                <c:pt idx="593">
                  <c:v>42097.411805555559</c:v>
                </c:pt>
                <c:pt idx="594">
                  <c:v>42097.412500000013</c:v>
                </c:pt>
                <c:pt idx="595">
                  <c:v>42097.413194444496</c:v>
                </c:pt>
                <c:pt idx="596">
                  <c:v>42097.413888888892</c:v>
                </c:pt>
                <c:pt idx="597">
                  <c:v>42097.414583333331</c:v>
                </c:pt>
                <c:pt idx="598">
                  <c:v>42097.415277777793</c:v>
                </c:pt>
                <c:pt idx="599">
                  <c:v>42097.415972222232</c:v>
                </c:pt>
                <c:pt idx="600">
                  <c:v>42097.416666666664</c:v>
                </c:pt>
                <c:pt idx="601">
                  <c:v>42097.417361111104</c:v>
                </c:pt>
                <c:pt idx="602">
                  <c:v>42097.418055555601</c:v>
                </c:pt>
                <c:pt idx="603">
                  <c:v>42097.418750000012</c:v>
                </c:pt>
                <c:pt idx="604">
                  <c:v>42097.419444444487</c:v>
                </c:pt>
                <c:pt idx="605">
                  <c:v>42097.420138888891</c:v>
                </c:pt>
                <c:pt idx="606">
                  <c:v>42097.42083333333</c:v>
                </c:pt>
                <c:pt idx="607">
                  <c:v>42097.421527777777</c:v>
                </c:pt>
                <c:pt idx="608">
                  <c:v>42097.422222222223</c:v>
                </c:pt>
                <c:pt idx="609">
                  <c:v>42097.42291666667</c:v>
                </c:pt>
                <c:pt idx="610">
                  <c:v>42097.423611111066</c:v>
                </c:pt>
                <c:pt idx="611">
                  <c:v>42097.424305555556</c:v>
                </c:pt>
                <c:pt idx="612">
                  <c:v>42097.425000000003</c:v>
                </c:pt>
                <c:pt idx="613">
                  <c:v>42097.425694444442</c:v>
                </c:pt>
                <c:pt idx="614">
                  <c:v>42097.426388888889</c:v>
                </c:pt>
                <c:pt idx="615">
                  <c:v>42097.427083333285</c:v>
                </c:pt>
                <c:pt idx="616">
                  <c:v>42097.427777777775</c:v>
                </c:pt>
                <c:pt idx="617">
                  <c:v>42097.428472222222</c:v>
                </c:pt>
                <c:pt idx="618">
                  <c:v>42097.429166666589</c:v>
                </c:pt>
                <c:pt idx="619">
                  <c:v>42097.429861111057</c:v>
                </c:pt>
                <c:pt idx="620">
                  <c:v>42097.430555555562</c:v>
                </c:pt>
                <c:pt idx="621">
                  <c:v>42097.431250000001</c:v>
                </c:pt>
                <c:pt idx="622">
                  <c:v>42097.431944444441</c:v>
                </c:pt>
                <c:pt idx="623">
                  <c:v>42097.432638888939</c:v>
                </c:pt>
                <c:pt idx="624">
                  <c:v>42097.433333333334</c:v>
                </c:pt>
                <c:pt idx="625">
                  <c:v>42097.434027777781</c:v>
                </c:pt>
                <c:pt idx="626">
                  <c:v>42097.43472222222</c:v>
                </c:pt>
                <c:pt idx="627">
                  <c:v>42097.435416666623</c:v>
                </c:pt>
                <c:pt idx="628">
                  <c:v>42097.436111111114</c:v>
                </c:pt>
                <c:pt idx="629">
                  <c:v>42097.436805555553</c:v>
                </c:pt>
                <c:pt idx="630">
                  <c:v>42097.4375</c:v>
                </c:pt>
                <c:pt idx="631">
                  <c:v>42097.438194444505</c:v>
                </c:pt>
                <c:pt idx="632">
                  <c:v>42097.438888888893</c:v>
                </c:pt>
                <c:pt idx="633">
                  <c:v>42097.439583333326</c:v>
                </c:pt>
                <c:pt idx="634">
                  <c:v>42097.440277777823</c:v>
                </c:pt>
                <c:pt idx="635">
                  <c:v>42097.440972222219</c:v>
                </c:pt>
                <c:pt idx="636">
                  <c:v>42097.441666666622</c:v>
                </c:pt>
                <c:pt idx="637">
                  <c:v>42097.442361111105</c:v>
                </c:pt>
                <c:pt idx="638">
                  <c:v>42097.443055555559</c:v>
                </c:pt>
                <c:pt idx="639">
                  <c:v>42097.443749999999</c:v>
                </c:pt>
                <c:pt idx="640">
                  <c:v>42097.444444444496</c:v>
                </c:pt>
                <c:pt idx="641">
                  <c:v>42097.445138888892</c:v>
                </c:pt>
                <c:pt idx="642">
                  <c:v>42097.445833333331</c:v>
                </c:pt>
                <c:pt idx="643">
                  <c:v>42097.446527777793</c:v>
                </c:pt>
                <c:pt idx="644">
                  <c:v>42097.447222222232</c:v>
                </c:pt>
                <c:pt idx="645">
                  <c:v>42097.447916666664</c:v>
                </c:pt>
                <c:pt idx="646">
                  <c:v>42097.448611111111</c:v>
                </c:pt>
                <c:pt idx="647">
                  <c:v>42097.449305555558</c:v>
                </c:pt>
                <c:pt idx="648">
                  <c:v>42097.450000000012</c:v>
                </c:pt>
                <c:pt idx="649">
                  <c:v>42097.450694444531</c:v>
                </c:pt>
                <c:pt idx="650">
                  <c:v>42097.451388888891</c:v>
                </c:pt>
                <c:pt idx="651">
                  <c:v>42097.45208333333</c:v>
                </c:pt>
                <c:pt idx="652">
                  <c:v>42097.452777777791</c:v>
                </c:pt>
                <c:pt idx="653">
                  <c:v>42097.453472222223</c:v>
                </c:pt>
                <c:pt idx="654">
                  <c:v>42097.45416666667</c:v>
                </c:pt>
                <c:pt idx="655">
                  <c:v>42097.454861111109</c:v>
                </c:pt>
                <c:pt idx="656">
                  <c:v>42097.455555555563</c:v>
                </c:pt>
                <c:pt idx="657">
                  <c:v>42097.456250000054</c:v>
                </c:pt>
                <c:pt idx="658">
                  <c:v>42097.456944444515</c:v>
                </c:pt>
                <c:pt idx="659">
                  <c:v>42097.457638888947</c:v>
                </c:pt>
                <c:pt idx="660">
                  <c:v>42097.458333333343</c:v>
                </c:pt>
                <c:pt idx="661">
                  <c:v>42097.459027777782</c:v>
                </c:pt>
                <c:pt idx="662">
                  <c:v>42097.459722222222</c:v>
                </c:pt>
                <c:pt idx="663">
                  <c:v>42097.460416666654</c:v>
                </c:pt>
                <c:pt idx="664">
                  <c:v>42097.461111111057</c:v>
                </c:pt>
                <c:pt idx="665">
                  <c:v>42097.461805555555</c:v>
                </c:pt>
                <c:pt idx="666">
                  <c:v>42097.462500000001</c:v>
                </c:pt>
                <c:pt idx="667">
                  <c:v>42097.463194444441</c:v>
                </c:pt>
                <c:pt idx="668">
                  <c:v>42097.463888888888</c:v>
                </c:pt>
                <c:pt idx="669">
                  <c:v>42097.464583333334</c:v>
                </c:pt>
                <c:pt idx="670">
                  <c:v>42097.465277777781</c:v>
                </c:pt>
                <c:pt idx="671">
                  <c:v>42097.46597222222</c:v>
                </c:pt>
                <c:pt idx="672">
                  <c:v>42097.466666666623</c:v>
                </c:pt>
                <c:pt idx="673">
                  <c:v>42097.467361111063</c:v>
                </c:pt>
                <c:pt idx="674">
                  <c:v>42097.468055555553</c:v>
                </c:pt>
                <c:pt idx="675">
                  <c:v>42097.46875</c:v>
                </c:pt>
                <c:pt idx="676">
                  <c:v>42097.469444444447</c:v>
                </c:pt>
                <c:pt idx="677">
                  <c:v>42097.470138888893</c:v>
                </c:pt>
                <c:pt idx="678">
                  <c:v>42097.470833333333</c:v>
                </c:pt>
                <c:pt idx="679">
                  <c:v>42097.47152777778</c:v>
                </c:pt>
                <c:pt idx="680">
                  <c:v>42097.472222222219</c:v>
                </c:pt>
                <c:pt idx="681">
                  <c:v>42097.472916666666</c:v>
                </c:pt>
                <c:pt idx="682">
                  <c:v>42097.473611111105</c:v>
                </c:pt>
                <c:pt idx="683">
                  <c:v>42097.474305555559</c:v>
                </c:pt>
                <c:pt idx="684">
                  <c:v>42097.475000000006</c:v>
                </c:pt>
                <c:pt idx="685">
                  <c:v>42097.475694444496</c:v>
                </c:pt>
                <c:pt idx="686">
                  <c:v>42097.476388888892</c:v>
                </c:pt>
                <c:pt idx="687">
                  <c:v>42097.477083333324</c:v>
                </c:pt>
                <c:pt idx="688">
                  <c:v>42097.477777777778</c:v>
                </c:pt>
                <c:pt idx="689">
                  <c:v>42097.478472222232</c:v>
                </c:pt>
                <c:pt idx="690">
                  <c:v>42097.479166666613</c:v>
                </c:pt>
                <c:pt idx="691">
                  <c:v>42097.479861111104</c:v>
                </c:pt>
                <c:pt idx="692">
                  <c:v>42097.480555555601</c:v>
                </c:pt>
                <c:pt idx="693">
                  <c:v>42097.481250000012</c:v>
                </c:pt>
                <c:pt idx="694">
                  <c:v>42097.481944444487</c:v>
                </c:pt>
                <c:pt idx="695">
                  <c:v>42097.482638888956</c:v>
                </c:pt>
                <c:pt idx="696">
                  <c:v>42097.48333333333</c:v>
                </c:pt>
                <c:pt idx="697">
                  <c:v>42097.484027777791</c:v>
                </c:pt>
                <c:pt idx="698">
                  <c:v>42097.484722222223</c:v>
                </c:pt>
                <c:pt idx="699">
                  <c:v>42097.48541666667</c:v>
                </c:pt>
                <c:pt idx="700">
                  <c:v>42097.486111111109</c:v>
                </c:pt>
                <c:pt idx="701">
                  <c:v>42097.486805555563</c:v>
                </c:pt>
                <c:pt idx="702">
                  <c:v>42097.487500000003</c:v>
                </c:pt>
                <c:pt idx="703">
                  <c:v>42097.488194444515</c:v>
                </c:pt>
                <c:pt idx="704">
                  <c:v>42097.488888888947</c:v>
                </c:pt>
                <c:pt idx="705">
                  <c:v>42097.489583333336</c:v>
                </c:pt>
                <c:pt idx="706">
                  <c:v>42097.490277777782</c:v>
                </c:pt>
                <c:pt idx="707">
                  <c:v>42097.490972222222</c:v>
                </c:pt>
                <c:pt idx="708">
                  <c:v>42097.491666666589</c:v>
                </c:pt>
                <c:pt idx="709">
                  <c:v>42097.492361111057</c:v>
                </c:pt>
                <c:pt idx="710">
                  <c:v>42097.493055555555</c:v>
                </c:pt>
                <c:pt idx="711">
                  <c:v>42097.493749999994</c:v>
                </c:pt>
                <c:pt idx="712">
                  <c:v>42097.494444444441</c:v>
                </c:pt>
                <c:pt idx="713">
                  <c:v>42097.495138888888</c:v>
                </c:pt>
                <c:pt idx="714">
                  <c:v>42097.495833333334</c:v>
                </c:pt>
                <c:pt idx="715">
                  <c:v>42097.496527777781</c:v>
                </c:pt>
                <c:pt idx="716">
                  <c:v>42097.49722222222</c:v>
                </c:pt>
                <c:pt idx="717">
                  <c:v>42097.497916666623</c:v>
                </c:pt>
                <c:pt idx="718">
                  <c:v>42097.498611111114</c:v>
                </c:pt>
                <c:pt idx="719">
                  <c:v>42097.499305555524</c:v>
                </c:pt>
                <c:pt idx="720">
                  <c:v>42097.5</c:v>
                </c:pt>
                <c:pt idx="721">
                  <c:v>42097.500694444505</c:v>
                </c:pt>
                <c:pt idx="722">
                  <c:v>42097.501388888886</c:v>
                </c:pt>
                <c:pt idx="723">
                  <c:v>42097.502083333326</c:v>
                </c:pt>
                <c:pt idx="724">
                  <c:v>42097.50277777778</c:v>
                </c:pt>
                <c:pt idx="725">
                  <c:v>42097.503472222204</c:v>
                </c:pt>
                <c:pt idx="726">
                  <c:v>42097.504166666622</c:v>
                </c:pt>
                <c:pt idx="727">
                  <c:v>42097.504861111105</c:v>
                </c:pt>
                <c:pt idx="728">
                  <c:v>42097.505555555559</c:v>
                </c:pt>
                <c:pt idx="729">
                  <c:v>42097.506250000013</c:v>
                </c:pt>
                <c:pt idx="730">
                  <c:v>42097.506944444496</c:v>
                </c:pt>
                <c:pt idx="731">
                  <c:v>42097.507638888892</c:v>
                </c:pt>
                <c:pt idx="732">
                  <c:v>42097.508333333331</c:v>
                </c:pt>
                <c:pt idx="733">
                  <c:v>42097.509027777778</c:v>
                </c:pt>
                <c:pt idx="734">
                  <c:v>42097.509722222225</c:v>
                </c:pt>
                <c:pt idx="735">
                  <c:v>42097.510416666664</c:v>
                </c:pt>
                <c:pt idx="736">
                  <c:v>42097.511111111104</c:v>
                </c:pt>
                <c:pt idx="737">
                  <c:v>42097.511805555558</c:v>
                </c:pt>
                <c:pt idx="738">
                  <c:v>42097.512500000012</c:v>
                </c:pt>
                <c:pt idx="739">
                  <c:v>42097.513194444487</c:v>
                </c:pt>
                <c:pt idx="740">
                  <c:v>42097.513888888891</c:v>
                </c:pt>
                <c:pt idx="741">
                  <c:v>42097.51458333333</c:v>
                </c:pt>
                <c:pt idx="742">
                  <c:v>42097.515277777791</c:v>
                </c:pt>
                <c:pt idx="743">
                  <c:v>42097.515972222223</c:v>
                </c:pt>
                <c:pt idx="744">
                  <c:v>42097.51666666667</c:v>
                </c:pt>
                <c:pt idx="745">
                  <c:v>42097.517361111066</c:v>
                </c:pt>
                <c:pt idx="746">
                  <c:v>42097.518055555563</c:v>
                </c:pt>
                <c:pt idx="747">
                  <c:v>42097.518750000003</c:v>
                </c:pt>
                <c:pt idx="748">
                  <c:v>42097.519444444442</c:v>
                </c:pt>
                <c:pt idx="749">
                  <c:v>42097.520138888889</c:v>
                </c:pt>
                <c:pt idx="750">
                  <c:v>42097.520833333336</c:v>
                </c:pt>
                <c:pt idx="751">
                  <c:v>42097.521527777775</c:v>
                </c:pt>
                <c:pt idx="752">
                  <c:v>42097.522222222222</c:v>
                </c:pt>
                <c:pt idx="753">
                  <c:v>42097.522916666654</c:v>
                </c:pt>
                <c:pt idx="754">
                  <c:v>42097.523611111057</c:v>
                </c:pt>
                <c:pt idx="755">
                  <c:v>42097.524305555555</c:v>
                </c:pt>
                <c:pt idx="756">
                  <c:v>42097.525000000001</c:v>
                </c:pt>
                <c:pt idx="757">
                  <c:v>42097.525694444441</c:v>
                </c:pt>
                <c:pt idx="758">
                  <c:v>42097.526388888888</c:v>
                </c:pt>
                <c:pt idx="759">
                  <c:v>42097.527083333269</c:v>
                </c:pt>
                <c:pt idx="760">
                  <c:v>42097.527777777774</c:v>
                </c:pt>
                <c:pt idx="761">
                  <c:v>42097.52847222222</c:v>
                </c:pt>
                <c:pt idx="762">
                  <c:v>42097.529166666587</c:v>
                </c:pt>
                <c:pt idx="763">
                  <c:v>42097.529861111063</c:v>
                </c:pt>
                <c:pt idx="764">
                  <c:v>42097.530555555553</c:v>
                </c:pt>
                <c:pt idx="765">
                  <c:v>42097.53125</c:v>
                </c:pt>
                <c:pt idx="766">
                  <c:v>42097.531944444447</c:v>
                </c:pt>
                <c:pt idx="767">
                  <c:v>42097.532638888893</c:v>
                </c:pt>
                <c:pt idx="768">
                  <c:v>42097.533333333326</c:v>
                </c:pt>
                <c:pt idx="769">
                  <c:v>42097.53402777778</c:v>
                </c:pt>
                <c:pt idx="770">
                  <c:v>42097.534722222204</c:v>
                </c:pt>
                <c:pt idx="771">
                  <c:v>42097.535416666622</c:v>
                </c:pt>
                <c:pt idx="772">
                  <c:v>42097.536111111105</c:v>
                </c:pt>
                <c:pt idx="773">
                  <c:v>42097.536805555559</c:v>
                </c:pt>
                <c:pt idx="774">
                  <c:v>42097.537499999999</c:v>
                </c:pt>
                <c:pt idx="775">
                  <c:v>42097.538194444496</c:v>
                </c:pt>
                <c:pt idx="776">
                  <c:v>42097.538888888892</c:v>
                </c:pt>
                <c:pt idx="777">
                  <c:v>42097.539583333324</c:v>
                </c:pt>
                <c:pt idx="778">
                  <c:v>42097.540277777793</c:v>
                </c:pt>
                <c:pt idx="779">
                  <c:v>42097.540972222232</c:v>
                </c:pt>
                <c:pt idx="780">
                  <c:v>42097.541666666613</c:v>
                </c:pt>
                <c:pt idx="781">
                  <c:v>42097.542361111104</c:v>
                </c:pt>
                <c:pt idx="782">
                  <c:v>42097.543055555558</c:v>
                </c:pt>
                <c:pt idx="783">
                  <c:v>42097.543749999997</c:v>
                </c:pt>
                <c:pt idx="784">
                  <c:v>42097.544444444487</c:v>
                </c:pt>
                <c:pt idx="785">
                  <c:v>42097.545138888891</c:v>
                </c:pt>
                <c:pt idx="786">
                  <c:v>42097.54583333333</c:v>
                </c:pt>
                <c:pt idx="787">
                  <c:v>42097.546527777791</c:v>
                </c:pt>
                <c:pt idx="788">
                  <c:v>42097.547222222223</c:v>
                </c:pt>
                <c:pt idx="789">
                  <c:v>42097.54791666667</c:v>
                </c:pt>
                <c:pt idx="790">
                  <c:v>42097.548611111109</c:v>
                </c:pt>
                <c:pt idx="791">
                  <c:v>42097.549305555556</c:v>
                </c:pt>
                <c:pt idx="792">
                  <c:v>42097.55</c:v>
                </c:pt>
                <c:pt idx="793">
                  <c:v>42097.550694444515</c:v>
                </c:pt>
                <c:pt idx="794">
                  <c:v>42097.551388888889</c:v>
                </c:pt>
                <c:pt idx="795">
                  <c:v>42097.552083333336</c:v>
                </c:pt>
                <c:pt idx="796">
                  <c:v>42097.552777777782</c:v>
                </c:pt>
                <c:pt idx="797">
                  <c:v>42097.553472222222</c:v>
                </c:pt>
                <c:pt idx="798">
                  <c:v>42097.554166666654</c:v>
                </c:pt>
                <c:pt idx="799">
                  <c:v>42097.554861111108</c:v>
                </c:pt>
                <c:pt idx="800">
                  <c:v>42097.555555555562</c:v>
                </c:pt>
                <c:pt idx="801">
                  <c:v>42097.556250000045</c:v>
                </c:pt>
                <c:pt idx="802">
                  <c:v>42097.556944444506</c:v>
                </c:pt>
                <c:pt idx="803">
                  <c:v>42097.557638888939</c:v>
                </c:pt>
                <c:pt idx="804">
                  <c:v>42097.558333333342</c:v>
                </c:pt>
                <c:pt idx="805">
                  <c:v>42097.559027777781</c:v>
                </c:pt>
                <c:pt idx="806">
                  <c:v>42097.55972222222</c:v>
                </c:pt>
                <c:pt idx="807">
                  <c:v>42097.560416666623</c:v>
                </c:pt>
                <c:pt idx="808">
                  <c:v>42097.561111111063</c:v>
                </c:pt>
                <c:pt idx="809">
                  <c:v>42097.561805555524</c:v>
                </c:pt>
                <c:pt idx="810">
                  <c:v>42097.5625</c:v>
                </c:pt>
                <c:pt idx="811">
                  <c:v>42097.563194444447</c:v>
                </c:pt>
                <c:pt idx="812">
                  <c:v>42097.563888888886</c:v>
                </c:pt>
                <c:pt idx="813">
                  <c:v>42097.564583333326</c:v>
                </c:pt>
                <c:pt idx="814">
                  <c:v>42097.56527777778</c:v>
                </c:pt>
                <c:pt idx="815">
                  <c:v>42097.565972222204</c:v>
                </c:pt>
                <c:pt idx="816">
                  <c:v>42097.566666666622</c:v>
                </c:pt>
                <c:pt idx="817">
                  <c:v>42097.567361111032</c:v>
                </c:pt>
                <c:pt idx="818">
                  <c:v>42097.568055555559</c:v>
                </c:pt>
                <c:pt idx="819">
                  <c:v>42097.568749999999</c:v>
                </c:pt>
                <c:pt idx="820">
                  <c:v>42097.569444444445</c:v>
                </c:pt>
                <c:pt idx="821">
                  <c:v>42097.570138888892</c:v>
                </c:pt>
                <c:pt idx="822">
                  <c:v>42097.570833333331</c:v>
                </c:pt>
                <c:pt idx="823">
                  <c:v>42097.571527777778</c:v>
                </c:pt>
                <c:pt idx="824">
                  <c:v>42097.572222222232</c:v>
                </c:pt>
                <c:pt idx="825">
                  <c:v>42097.572916666664</c:v>
                </c:pt>
                <c:pt idx="826">
                  <c:v>42097.573611111104</c:v>
                </c:pt>
                <c:pt idx="827">
                  <c:v>42097.574305555558</c:v>
                </c:pt>
                <c:pt idx="828">
                  <c:v>42097.575000000004</c:v>
                </c:pt>
                <c:pt idx="829">
                  <c:v>42097.575694444487</c:v>
                </c:pt>
                <c:pt idx="830">
                  <c:v>42097.576388888891</c:v>
                </c:pt>
                <c:pt idx="831">
                  <c:v>42097.577083333286</c:v>
                </c:pt>
                <c:pt idx="832">
                  <c:v>42097.577777777777</c:v>
                </c:pt>
                <c:pt idx="833">
                  <c:v>42097.578472222223</c:v>
                </c:pt>
                <c:pt idx="834">
                  <c:v>42097.579166666605</c:v>
                </c:pt>
                <c:pt idx="835">
                  <c:v>42097.579861111066</c:v>
                </c:pt>
                <c:pt idx="836">
                  <c:v>42097.580555555563</c:v>
                </c:pt>
                <c:pt idx="837">
                  <c:v>42097.581250000003</c:v>
                </c:pt>
                <c:pt idx="838">
                  <c:v>42097.581944444442</c:v>
                </c:pt>
                <c:pt idx="839">
                  <c:v>42097.582638888947</c:v>
                </c:pt>
                <c:pt idx="840">
                  <c:v>42097.583333333336</c:v>
                </c:pt>
                <c:pt idx="841">
                  <c:v>42097.584027777782</c:v>
                </c:pt>
                <c:pt idx="842">
                  <c:v>42097.584722222222</c:v>
                </c:pt>
                <c:pt idx="843">
                  <c:v>42097.585416666654</c:v>
                </c:pt>
                <c:pt idx="844">
                  <c:v>42097.586111111108</c:v>
                </c:pt>
                <c:pt idx="845">
                  <c:v>42097.586805555562</c:v>
                </c:pt>
                <c:pt idx="846">
                  <c:v>42097.587500000001</c:v>
                </c:pt>
                <c:pt idx="847">
                  <c:v>42097.588194444506</c:v>
                </c:pt>
                <c:pt idx="848">
                  <c:v>42097.588888888939</c:v>
                </c:pt>
                <c:pt idx="849">
                  <c:v>42097.589583333334</c:v>
                </c:pt>
                <c:pt idx="850">
                  <c:v>42097.590277777781</c:v>
                </c:pt>
                <c:pt idx="851">
                  <c:v>42097.59097222222</c:v>
                </c:pt>
                <c:pt idx="852">
                  <c:v>42097.591666666587</c:v>
                </c:pt>
                <c:pt idx="853">
                  <c:v>42097.592361111063</c:v>
                </c:pt>
                <c:pt idx="854">
                  <c:v>42097.593055555524</c:v>
                </c:pt>
                <c:pt idx="855">
                  <c:v>42097.593749999985</c:v>
                </c:pt>
                <c:pt idx="856">
                  <c:v>42097.594444444447</c:v>
                </c:pt>
                <c:pt idx="857">
                  <c:v>42097.595138888886</c:v>
                </c:pt>
                <c:pt idx="858">
                  <c:v>42097.595833333326</c:v>
                </c:pt>
                <c:pt idx="859">
                  <c:v>42097.59652777778</c:v>
                </c:pt>
                <c:pt idx="860">
                  <c:v>42097.597222222204</c:v>
                </c:pt>
                <c:pt idx="861">
                  <c:v>42097.597916666622</c:v>
                </c:pt>
                <c:pt idx="862">
                  <c:v>42097.598611111105</c:v>
                </c:pt>
                <c:pt idx="863">
                  <c:v>42097.599305555515</c:v>
                </c:pt>
                <c:pt idx="864">
                  <c:v>42097.599999999999</c:v>
                </c:pt>
                <c:pt idx="865">
                  <c:v>42097.600694444496</c:v>
                </c:pt>
                <c:pt idx="866">
                  <c:v>42097.601388888885</c:v>
                </c:pt>
                <c:pt idx="867">
                  <c:v>42097.602083333324</c:v>
                </c:pt>
                <c:pt idx="868">
                  <c:v>42097.602777777778</c:v>
                </c:pt>
                <c:pt idx="869">
                  <c:v>42097.603472222225</c:v>
                </c:pt>
                <c:pt idx="870">
                  <c:v>42097.604166666613</c:v>
                </c:pt>
                <c:pt idx="871">
                  <c:v>42097.604861111104</c:v>
                </c:pt>
                <c:pt idx="872">
                  <c:v>42097.605555555558</c:v>
                </c:pt>
                <c:pt idx="873">
                  <c:v>42097.606250000012</c:v>
                </c:pt>
                <c:pt idx="874">
                  <c:v>42097.606944444487</c:v>
                </c:pt>
                <c:pt idx="875">
                  <c:v>42097.607638888891</c:v>
                </c:pt>
                <c:pt idx="876">
                  <c:v>42097.60833333333</c:v>
                </c:pt>
                <c:pt idx="877">
                  <c:v>42097.609027777777</c:v>
                </c:pt>
                <c:pt idx="878">
                  <c:v>42097.609722222194</c:v>
                </c:pt>
                <c:pt idx="879">
                  <c:v>42097.61041666667</c:v>
                </c:pt>
                <c:pt idx="880">
                  <c:v>42097.611111111066</c:v>
                </c:pt>
                <c:pt idx="881">
                  <c:v>42097.611805555556</c:v>
                </c:pt>
                <c:pt idx="882">
                  <c:v>42097.612500000003</c:v>
                </c:pt>
                <c:pt idx="883">
                  <c:v>42097.613194444442</c:v>
                </c:pt>
                <c:pt idx="884">
                  <c:v>42097.613888888889</c:v>
                </c:pt>
                <c:pt idx="885">
                  <c:v>42097.614583333336</c:v>
                </c:pt>
                <c:pt idx="886">
                  <c:v>42097.615277777782</c:v>
                </c:pt>
                <c:pt idx="887">
                  <c:v>42097.615972222222</c:v>
                </c:pt>
                <c:pt idx="888">
                  <c:v>42097.616666666654</c:v>
                </c:pt>
                <c:pt idx="889">
                  <c:v>42097.617361111057</c:v>
                </c:pt>
                <c:pt idx="890">
                  <c:v>42097.618055555562</c:v>
                </c:pt>
                <c:pt idx="891">
                  <c:v>42097.618750000001</c:v>
                </c:pt>
                <c:pt idx="892">
                  <c:v>42097.619444444441</c:v>
                </c:pt>
                <c:pt idx="893">
                  <c:v>42097.620138888888</c:v>
                </c:pt>
                <c:pt idx="894">
                  <c:v>42097.620833333334</c:v>
                </c:pt>
                <c:pt idx="895">
                  <c:v>42097.621527777774</c:v>
                </c:pt>
                <c:pt idx="896">
                  <c:v>42097.62222222222</c:v>
                </c:pt>
                <c:pt idx="897">
                  <c:v>42097.622916666623</c:v>
                </c:pt>
                <c:pt idx="898">
                  <c:v>42097.623611111063</c:v>
                </c:pt>
                <c:pt idx="899">
                  <c:v>42097.624305555524</c:v>
                </c:pt>
                <c:pt idx="900">
                  <c:v>42097.624999999993</c:v>
                </c:pt>
                <c:pt idx="901">
                  <c:v>42097.625694444447</c:v>
                </c:pt>
                <c:pt idx="902">
                  <c:v>42097.626388888886</c:v>
                </c:pt>
                <c:pt idx="903">
                  <c:v>42097.627083333253</c:v>
                </c:pt>
                <c:pt idx="904">
                  <c:v>42097.627777777729</c:v>
                </c:pt>
                <c:pt idx="905">
                  <c:v>42097.628472222204</c:v>
                </c:pt>
                <c:pt idx="906">
                  <c:v>42097.629166666578</c:v>
                </c:pt>
                <c:pt idx="907">
                  <c:v>42097.629861111032</c:v>
                </c:pt>
                <c:pt idx="908">
                  <c:v>42097.630555555559</c:v>
                </c:pt>
                <c:pt idx="909">
                  <c:v>42097.631249999999</c:v>
                </c:pt>
                <c:pt idx="910">
                  <c:v>42097.631944444445</c:v>
                </c:pt>
                <c:pt idx="911">
                  <c:v>42097.632638888892</c:v>
                </c:pt>
                <c:pt idx="912">
                  <c:v>42097.633333333324</c:v>
                </c:pt>
                <c:pt idx="913">
                  <c:v>42097.634027777778</c:v>
                </c:pt>
                <c:pt idx="914">
                  <c:v>42097.634722222225</c:v>
                </c:pt>
                <c:pt idx="915">
                  <c:v>42097.635416666613</c:v>
                </c:pt>
                <c:pt idx="916">
                  <c:v>42097.636111111104</c:v>
                </c:pt>
                <c:pt idx="917">
                  <c:v>42097.636805555558</c:v>
                </c:pt>
                <c:pt idx="918">
                  <c:v>42097.637499999997</c:v>
                </c:pt>
                <c:pt idx="919">
                  <c:v>42097.638194444487</c:v>
                </c:pt>
                <c:pt idx="920">
                  <c:v>42097.638888888891</c:v>
                </c:pt>
                <c:pt idx="921">
                  <c:v>42097.639583333286</c:v>
                </c:pt>
                <c:pt idx="922">
                  <c:v>42097.640277777791</c:v>
                </c:pt>
                <c:pt idx="923">
                  <c:v>42097.640972222223</c:v>
                </c:pt>
                <c:pt idx="924">
                  <c:v>42097.641666666605</c:v>
                </c:pt>
                <c:pt idx="925">
                  <c:v>42097.642361111066</c:v>
                </c:pt>
                <c:pt idx="926">
                  <c:v>42097.643055555556</c:v>
                </c:pt>
                <c:pt idx="927">
                  <c:v>42097.643749999996</c:v>
                </c:pt>
                <c:pt idx="928">
                  <c:v>42097.644444444442</c:v>
                </c:pt>
                <c:pt idx="929">
                  <c:v>42097.645138888889</c:v>
                </c:pt>
                <c:pt idx="930">
                  <c:v>42097.645833333336</c:v>
                </c:pt>
                <c:pt idx="931">
                  <c:v>42097.646527777782</c:v>
                </c:pt>
                <c:pt idx="932">
                  <c:v>42097.647222222222</c:v>
                </c:pt>
                <c:pt idx="933">
                  <c:v>42097.647916666654</c:v>
                </c:pt>
                <c:pt idx="934">
                  <c:v>42097.648611111108</c:v>
                </c:pt>
                <c:pt idx="935">
                  <c:v>42097.649305555555</c:v>
                </c:pt>
                <c:pt idx="936">
                  <c:v>42097.65</c:v>
                </c:pt>
                <c:pt idx="937">
                  <c:v>42097.650694444506</c:v>
                </c:pt>
                <c:pt idx="938">
                  <c:v>42097.651388888888</c:v>
                </c:pt>
                <c:pt idx="939">
                  <c:v>42097.652083333334</c:v>
                </c:pt>
                <c:pt idx="940">
                  <c:v>42097.652777777781</c:v>
                </c:pt>
                <c:pt idx="941">
                  <c:v>42097.65347222222</c:v>
                </c:pt>
                <c:pt idx="942">
                  <c:v>42097.654166666623</c:v>
                </c:pt>
                <c:pt idx="943">
                  <c:v>42097.654861111114</c:v>
                </c:pt>
                <c:pt idx="944">
                  <c:v>42097.655555555553</c:v>
                </c:pt>
                <c:pt idx="945">
                  <c:v>42097.656250000044</c:v>
                </c:pt>
                <c:pt idx="946">
                  <c:v>42097.656944444505</c:v>
                </c:pt>
                <c:pt idx="947">
                  <c:v>42097.657638888893</c:v>
                </c:pt>
                <c:pt idx="948">
                  <c:v>42097.658333333333</c:v>
                </c:pt>
                <c:pt idx="949">
                  <c:v>42097.65902777778</c:v>
                </c:pt>
                <c:pt idx="950">
                  <c:v>42097.659722222204</c:v>
                </c:pt>
                <c:pt idx="951">
                  <c:v>42097.660416666622</c:v>
                </c:pt>
                <c:pt idx="952">
                  <c:v>42097.661111111032</c:v>
                </c:pt>
                <c:pt idx="953">
                  <c:v>42097.661805555515</c:v>
                </c:pt>
                <c:pt idx="954">
                  <c:v>42097.662499999999</c:v>
                </c:pt>
                <c:pt idx="955">
                  <c:v>42097.663194444445</c:v>
                </c:pt>
                <c:pt idx="956">
                  <c:v>42097.663888888885</c:v>
                </c:pt>
                <c:pt idx="957">
                  <c:v>42097.664583333324</c:v>
                </c:pt>
                <c:pt idx="958">
                  <c:v>42097.665277777778</c:v>
                </c:pt>
                <c:pt idx="959">
                  <c:v>42097.665972222225</c:v>
                </c:pt>
                <c:pt idx="960">
                  <c:v>42097.666666666613</c:v>
                </c:pt>
                <c:pt idx="961">
                  <c:v>42097.667361111024</c:v>
                </c:pt>
                <c:pt idx="962">
                  <c:v>42097.668055555558</c:v>
                </c:pt>
                <c:pt idx="963">
                  <c:v>42097.668749999997</c:v>
                </c:pt>
                <c:pt idx="964">
                  <c:v>42097.669444444444</c:v>
                </c:pt>
                <c:pt idx="965">
                  <c:v>42097.670138888891</c:v>
                </c:pt>
                <c:pt idx="966">
                  <c:v>42097.67083333333</c:v>
                </c:pt>
                <c:pt idx="967">
                  <c:v>42097.671527777777</c:v>
                </c:pt>
                <c:pt idx="968">
                  <c:v>42097.672222222223</c:v>
                </c:pt>
                <c:pt idx="969">
                  <c:v>42097.67291666667</c:v>
                </c:pt>
                <c:pt idx="970">
                  <c:v>42097.673611111066</c:v>
                </c:pt>
                <c:pt idx="971">
                  <c:v>42097.674305555556</c:v>
                </c:pt>
                <c:pt idx="972">
                  <c:v>42097.675000000003</c:v>
                </c:pt>
                <c:pt idx="973">
                  <c:v>42097.675694444442</c:v>
                </c:pt>
                <c:pt idx="974">
                  <c:v>42097.676388888889</c:v>
                </c:pt>
                <c:pt idx="975">
                  <c:v>42097.677083333285</c:v>
                </c:pt>
                <c:pt idx="976">
                  <c:v>42097.677777777775</c:v>
                </c:pt>
                <c:pt idx="977">
                  <c:v>42097.678472222222</c:v>
                </c:pt>
                <c:pt idx="978">
                  <c:v>42097.679166666589</c:v>
                </c:pt>
                <c:pt idx="979">
                  <c:v>42097.679861111057</c:v>
                </c:pt>
                <c:pt idx="980">
                  <c:v>42097.680555555562</c:v>
                </c:pt>
                <c:pt idx="981">
                  <c:v>42097.681250000001</c:v>
                </c:pt>
                <c:pt idx="982">
                  <c:v>42097.681944444441</c:v>
                </c:pt>
                <c:pt idx="983">
                  <c:v>42097.682638888939</c:v>
                </c:pt>
                <c:pt idx="984">
                  <c:v>42097.683333333334</c:v>
                </c:pt>
                <c:pt idx="985">
                  <c:v>42097.684027777781</c:v>
                </c:pt>
                <c:pt idx="986">
                  <c:v>42097.68472222222</c:v>
                </c:pt>
                <c:pt idx="987">
                  <c:v>42097.685416666623</c:v>
                </c:pt>
                <c:pt idx="988">
                  <c:v>42097.686111111114</c:v>
                </c:pt>
                <c:pt idx="989">
                  <c:v>42097.686805555553</c:v>
                </c:pt>
                <c:pt idx="990">
                  <c:v>42097.6875</c:v>
                </c:pt>
                <c:pt idx="991">
                  <c:v>42097.688194444505</c:v>
                </c:pt>
                <c:pt idx="992">
                  <c:v>42097.688888888893</c:v>
                </c:pt>
                <c:pt idx="993">
                  <c:v>42097.689583333326</c:v>
                </c:pt>
                <c:pt idx="994">
                  <c:v>42097.69027777778</c:v>
                </c:pt>
                <c:pt idx="995">
                  <c:v>42097.690972222204</c:v>
                </c:pt>
                <c:pt idx="996">
                  <c:v>42097.691666666578</c:v>
                </c:pt>
                <c:pt idx="997">
                  <c:v>42097.692361111032</c:v>
                </c:pt>
                <c:pt idx="998">
                  <c:v>42097.693055555515</c:v>
                </c:pt>
                <c:pt idx="999">
                  <c:v>42097.693749999984</c:v>
                </c:pt>
                <c:pt idx="1000">
                  <c:v>42097.694444444445</c:v>
                </c:pt>
                <c:pt idx="1001">
                  <c:v>42097.695138888885</c:v>
                </c:pt>
                <c:pt idx="1002">
                  <c:v>42097.695833333324</c:v>
                </c:pt>
                <c:pt idx="1003">
                  <c:v>42097.696527777778</c:v>
                </c:pt>
                <c:pt idx="1004">
                  <c:v>42097.697222222225</c:v>
                </c:pt>
                <c:pt idx="1005">
                  <c:v>42097.697916666613</c:v>
                </c:pt>
                <c:pt idx="1006">
                  <c:v>42097.698611111104</c:v>
                </c:pt>
                <c:pt idx="1007">
                  <c:v>42097.699305555507</c:v>
                </c:pt>
                <c:pt idx="1008">
                  <c:v>42097.7</c:v>
                </c:pt>
                <c:pt idx="1009">
                  <c:v>42097.700694444487</c:v>
                </c:pt>
                <c:pt idx="1010">
                  <c:v>42097.701388888876</c:v>
                </c:pt>
                <c:pt idx="1011">
                  <c:v>42097.702083333286</c:v>
                </c:pt>
                <c:pt idx="1012">
                  <c:v>42097.702777777777</c:v>
                </c:pt>
                <c:pt idx="1013">
                  <c:v>42097.703472222194</c:v>
                </c:pt>
                <c:pt idx="1014">
                  <c:v>42097.704166666605</c:v>
                </c:pt>
                <c:pt idx="1015">
                  <c:v>42097.704861111066</c:v>
                </c:pt>
                <c:pt idx="1016">
                  <c:v>42097.705555555556</c:v>
                </c:pt>
                <c:pt idx="1017">
                  <c:v>42097.706250000003</c:v>
                </c:pt>
                <c:pt idx="1018">
                  <c:v>42097.706944444442</c:v>
                </c:pt>
                <c:pt idx="1019">
                  <c:v>42097.707638888889</c:v>
                </c:pt>
                <c:pt idx="1020">
                  <c:v>42097.708333333336</c:v>
                </c:pt>
                <c:pt idx="1021">
                  <c:v>42097.709027777775</c:v>
                </c:pt>
                <c:pt idx="1022">
                  <c:v>42097.709722222186</c:v>
                </c:pt>
                <c:pt idx="1023">
                  <c:v>42097.710416666654</c:v>
                </c:pt>
                <c:pt idx="1024">
                  <c:v>42097.711111111057</c:v>
                </c:pt>
                <c:pt idx="1025">
                  <c:v>42097.711805555555</c:v>
                </c:pt>
                <c:pt idx="1026">
                  <c:v>42097.712500000001</c:v>
                </c:pt>
                <c:pt idx="1027">
                  <c:v>42097.713194444441</c:v>
                </c:pt>
                <c:pt idx="1028">
                  <c:v>42097.713888888888</c:v>
                </c:pt>
                <c:pt idx="1029">
                  <c:v>42097.714583333334</c:v>
                </c:pt>
                <c:pt idx="1030">
                  <c:v>42097.715277777781</c:v>
                </c:pt>
                <c:pt idx="1031">
                  <c:v>42097.71597222222</c:v>
                </c:pt>
                <c:pt idx="1032">
                  <c:v>42097.716666666623</c:v>
                </c:pt>
                <c:pt idx="1033">
                  <c:v>42097.717361111063</c:v>
                </c:pt>
                <c:pt idx="1034">
                  <c:v>42097.718055555553</c:v>
                </c:pt>
                <c:pt idx="1035">
                  <c:v>42097.71875</c:v>
                </c:pt>
                <c:pt idx="1036">
                  <c:v>42097.719444444447</c:v>
                </c:pt>
                <c:pt idx="1037">
                  <c:v>42097.720138888886</c:v>
                </c:pt>
                <c:pt idx="1038">
                  <c:v>42097.720833333326</c:v>
                </c:pt>
                <c:pt idx="1039">
                  <c:v>42097.721527777729</c:v>
                </c:pt>
                <c:pt idx="1040">
                  <c:v>42097.722222222204</c:v>
                </c:pt>
                <c:pt idx="1041">
                  <c:v>42097.722916666622</c:v>
                </c:pt>
                <c:pt idx="1042">
                  <c:v>42097.723611111032</c:v>
                </c:pt>
                <c:pt idx="1043">
                  <c:v>42097.724305555515</c:v>
                </c:pt>
                <c:pt idx="1044">
                  <c:v>42097.724999999999</c:v>
                </c:pt>
                <c:pt idx="1045">
                  <c:v>42097.725694444445</c:v>
                </c:pt>
                <c:pt idx="1046">
                  <c:v>42097.726388888885</c:v>
                </c:pt>
                <c:pt idx="1047">
                  <c:v>42097.727083333244</c:v>
                </c:pt>
                <c:pt idx="1048">
                  <c:v>42097.727777777727</c:v>
                </c:pt>
                <c:pt idx="1049">
                  <c:v>42097.728472222225</c:v>
                </c:pt>
                <c:pt idx="1050">
                  <c:v>42097.729166666577</c:v>
                </c:pt>
                <c:pt idx="1051">
                  <c:v>42097.729861111024</c:v>
                </c:pt>
                <c:pt idx="1052">
                  <c:v>42097.730555555558</c:v>
                </c:pt>
                <c:pt idx="1053">
                  <c:v>42097.731249999997</c:v>
                </c:pt>
                <c:pt idx="1054">
                  <c:v>42097.731944444444</c:v>
                </c:pt>
                <c:pt idx="1055">
                  <c:v>42097.732638888891</c:v>
                </c:pt>
                <c:pt idx="1056">
                  <c:v>42097.733333333286</c:v>
                </c:pt>
                <c:pt idx="1057">
                  <c:v>42097.734027777777</c:v>
                </c:pt>
                <c:pt idx="1058">
                  <c:v>42097.734722222194</c:v>
                </c:pt>
                <c:pt idx="1059">
                  <c:v>42097.735416666605</c:v>
                </c:pt>
                <c:pt idx="1060">
                  <c:v>42097.736111111066</c:v>
                </c:pt>
                <c:pt idx="1061">
                  <c:v>42097.736805555556</c:v>
                </c:pt>
                <c:pt idx="1062">
                  <c:v>42097.737499999996</c:v>
                </c:pt>
                <c:pt idx="1063">
                  <c:v>42097.738194444442</c:v>
                </c:pt>
                <c:pt idx="1064">
                  <c:v>42097.738888888889</c:v>
                </c:pt>
                <c:pt idx="1065">
                  <c:v>42097.739583333285</c:v>
                </c:pt>
                <c:pt idx="1066">
                  <c:v>42097.740277777782</c:v>
                </c:pt>
                <c:pt idx="1067">
                  <c:v>42097.740972222222</c:v>
                </c:pt>
                <c:pt idx="1068">
                  <c:v>42097.741666666589</c:v>
                </c:pt>
                <c:pt idx="1069">
                  <c:v>42097.742361111057</c:v>
                </c:pt>
                <c:pt idx="1070">
                  <c:v>42097.743055555555</c:v>
                </c:pt>
                <c:pt idx="1071">
                  <c:v>42097.743749999994</c:v>
                </c:pt>
                <c:pt idx="1072">
                  <c:v>42097.744444444441</c:v>
                </c:pt>
                <c:pt idx="1073">
                  <c:v>42097.745138888888</c:v>
                </c:pt>
                <c:pt idx="1074">
                  <c:v>42097.745833333334</c:v>
                </c:pt>
                <c:pt idx="1075">
                  <c:v>42097.746527777781</c:v>
                </c:pt>
                <c:pt idx="1076">
                  <c:v>42097.74722222222</c:v>
                </c:pt>
                <c:pt idx="1077">
                  <c:v>42097.747916666623</c:v>
                </c:pt>
                <c:pt idx="1078">
                  <c:v>42097.748611111114</c:v>
                </c:pt>
                <c:pt idx="1079">
                  <c:v>42097.749305555524</c:v>
                </c:pt>
                <c:pt idx="1080">
                  <c:v>42097.75</c:v>
                </c:pt>
                <c:pt idx="1081">
                  <c:v>42097.750694444505</c:v>
                </c:pt>
                <c:pt idx="1082">
                  <c:v>42097.751388888886</c:v>
                </c:pt>
                <c:pt idx="1083">
                  <c:v>42097.752083333326</c:v>
                </c:pt>
                <c:pt idx="1084">
                  <c:v>42097.75277777778</c:v>
                </c:pt>
                <c:pt idx="1085">
                  <c:v>42097.753472222204</c:v>
                </c:pt>
                <c:pt idx="1086">
                  <c:v>42097.754166666622</c:v>
                </c:pt>
                <c:pt idx="1087">
                  <c:v>42097.754861111105</c:v>
                </c:pt>
                <c:pt idx="1088">
                  <c:v>42097.755555555559</c:v>
                </c:pt>
                <c:pt idx="1089">
                  <c:v>42097.756250000013</c:v>
                </c:pt>
                <c:pt idx="1090">
                  <c:v>42097.756944444496</c:v>
                </c:pt>
                <c:pt idx="1091">
                  <c:v>42097.757638888892</c:v>
                </c:pt>
                <c:pt idx="1092">
                  <c:v>42097.758333333331</c:v>
                </c:pt>
                <c:pt idx="1093">
                  <c:v>42097.759027777778</c:v>
                </c:pt>
                <c:pt idx="1094">
                  <c:v>42097.759722222225</c:v>
                </c:pt>
                <c:pt idx="1095">
                  <c:v>42097.760416666613</c:v>
                </c:pt>
                <c:pt idx="1096">
                  <c:v>42097.761111111024</c:v>
                </c:pt>
                <c:pt idx="1097">
                  <c:v>42097.761805555507</c:v>
                </c:pt>
                <c:pt idx="1098">
                  <c:v>42097.762499999997</c:v>
                </c:pt>
                <c:pt idx="1099">
                  <c:v>42097.763194444444</c:v>
                </c:pt>
                <c:pt idx="1100">
                  <c:v>42097.763888888876</c:v>
                </c:pt>
                <c:pt idx="1101">
                  <c:v>42097.764583333286</c:v>
                </c:pt>
                <c:pt idx="1102">
                  <c:v>42097.765277777777</c:v>
                </c:pt>
                <c:pt idx="1103">
                  <c:v>42097.765972222194</c:v>
                </c:pt>
                <c:pt idx="1104">
                  <c:v>42097.766666666605</c:v>
                </c:pt>
                <c:pt idx="1105">
                  <c:v>42097.767361111022</c:v>
                </c:pt>
                <c:pt idx="1106">
                  <c:v>42097.768055555556</c:v>
                </c:pt>
                <c:pt idx="1107">
                  <c:v>42097.768749999996</c:v>
                </c:pt>
                <c:pt idx="1108">
                  <c:v>42097.769444444435</c:v>
                </c:pt>
                <c:pt idx="1109">
                  <c:v>42097.770138888889</c:v>
                </c:pt>
                <c:pt idx="1110">
                  <c:v>42097.770833333336</c:v>
                </c:pt>
                <c:pt idx="1111">
                  <c:v>42097.771527777775</c:v>
                </c:pt>
                <c:pt idx="1112">
                  <c:v>42097.772222222222</c:v>
                </c:pt>
                <c:pt idx="1113">
                  <c:v>42097.772916666654</c:v>
                </c:pt>
                <c:pt idx="1114">
                  <c:v>42097.773611111057</c:v>
                </c:pt>
                <c:pt idx="1115">
                  <c:v>42097.774305555555</c:v>
                </c:pt>
                <c:pt idx="1116">
                  <c:v>42097.775000000001</c:v>
                </c:pt>
                <c:pt idx="1117">
                  <c:v>42097.775694444441</c:v>
                </c:pt>
                <c:pt idx="1118">
                  <c:v>42097.776388888888</c:v>
                </c:pt>
                <c:pt idx="1119">
                  <c:v>42097.777083333269</c:v>
                </c:pt>
                <c:pt idx="1120">
                  <c:v>42097.777777777774</c:v>
                </c:pt>
                <c:pt idx="1121">
                  <c:v>42097.77847222222</c:v>
                </c:pt>
                <c:pt idx="1122">
                  <c:v>42097.779166666587</c:v>
                </c:pt>
                <c:pt idx="1123">
                  <c:v>42097.779861111063</c:v>
                </c:pt>
                <c:pt idx="1124">
                  <c:v>42097.780555555553</c:v>
                </c:pt>
                <c:pt idx="1125">
                  <c:v>42097.78125</c:v>
                </c:pt>
                <c:pt idx="1126">
                  <c:v>42097.781944444447</c:v>
                </c:pt>
                <c:pt idx="1127">
                  <c:v>42097.782638888893</c:v>
                </c:pt>
                <c:pt idx="1128">
                  <c:v>42097.783333333326</c:v>
                </c:pt>
                <c:pt idx="1129">
                  <c:v>42097.78402777778</c:v>
                </c:pt>
                <c:pt idx="1130">
                  <c:v>42097.784722222204</c:v>
                </c:pt>
                <c:pt idx="1131">
                  <c:v>42097.785416666622</c:v>
                </c:pt>
                <c:pt idx="1132">
                  <c:v>42097.786111111105</c:v>
                </c:pt>
                <c:pt idx="1133">
                  <c:v>42097.786805555559</c:v>
                </c:pt>
                <c:pt idx="1134">
                  <c:v>42097.787499999999</c:v>
                </c:pt>
                <c:pt idx="1135">
                  <c:v>42097.788194444496</c:v>
                </c:pt>
                <c:pt idx="1136">
                  <c:v>42097.788888888892</c:v>
                </c:pt>
                <c:pt idx="1137">
                  <c:v>42097.789583333324</c:v>
                </c:pt>
                <c:pt idx="1138">
                  <c:v>42097.790277777778</c:v>
                </c:pt>
                <c:pt idx="1139">
                  <c:v>42097.790972222225</c:v>
                </c:pt>
                <c:pt idx="1140">
                  <c:v>42097.791666666577</c:v>
                </c:pt>
                <c:pt idx="1141">
                  <c:v>42097.792361111024</c:v>
                </c:pt>
                <c:pt idx="1142">
                  <c:v>42097.793055555507</c:v>
                </c:pt>
                <c:pt idx="1143">
                  <c:v>42097.793749999975</c:v>
                </c:pt>
                <c:pt idx="1144">
                  <c:v>42097.794444444444</c:v>
                </c:pt>
                <c:pt idx="1145">
                  <c:v>42097.795138888876</c:v>
                </c:pt>
                <c:pt idx="1146">
                  <c:v>42097.795833333286</c:v>
                </c:pt>
                <c:pt idx="1147">
                  <c:v>42097.796527777777</c:v>
                </c:pt>
                <c:pt idx="1148">
                  <c:v>42097.797222222194</c:v>
                </c:pt>
                <c:pt idx="1149">
                  <c:v>42097.797916666605</c:v>
                </c:pt>
                <c:pt idx="1150">
                  <c:v>42097.798611111066</c:v>
                </c:pt>
                <c:pt idx="1151">
                  <c:v>42097.799305555498</c:v>
                </c:pt>
                <c:pt idx="1152">
                  <c:v>42097.8</c:v>
                </c:pt>
                <c:pt idx="1153">
                  <c:v>42097.800694444515</c:v>
                </c:pt>
                <c:pt idx="1154">
                  <c:v>42097.801388888889</c:v>
                </c:pt>
                <c:pt idx="1155">
                  <c:v>42097.802083333336</c:v>
                </c:pt>
                <c:pt idx="1156">
                  <c:v>42097.802777777782</c:v>
                </c:pt>
                <c:pt idx="1157">
                  <c:v>42097.803472222222</c:v>
                </c:pt>
                <c:pt idx="1158">
                  <c:v>42097.804166666654</c:v>
                </c:pt>
                <c:pt idx="1159">
                  <c:v>42097.804861111108</c:v>
                </c:pt>
                <c:pt idx="1160">
                  <c:v>42097.805555555562</c:v>
                </c:pt>
                <c:pt idx="1161">
                  <c:v>42097.806250000045</c:v>
                </c:pt>
                <c:pt idx="1162">
                  <c:v>42097.806944444506</c:v>
                </c:pt>
                <c:pt idx="1163">
                  <c:v>42097.807638888939</c:v>
                </c:pt>
                <c:pt idx="1164">
                  <c:v>42097.808333333342</c:v>
                </c:pt>
                <c:pt idx="1165">
                  <c:v>42097.809027777781</c:v>
                </c:pt>
                <c:pt idx="1166">
                  <c:v>42097.80972222222</c:v>
                </c:pt>
                <c:pt idx="1167">
                  <c:v>42097.810416666667</c:v>
                </c:pt>
                <c:pt idx="1168">
                  <c:v>42097.811111111114</c:v>
                </c:pt>
                <c:pt idx="1169">
                  <c:v>42097.811805555553</c:v>
                </c:pt>
                <c:pt idx="1170">
                  <c:v>42097.812500000044</c:v>
                </c:pt>
                <c:pt idx="1171">
                  <c:v>42097.813194444505</c:v>
                </c:pt>
                <c:pt idx="1172">
                  <c:v>42097.813888888893</c:v>
                </c:pt>
                <c:pt idx="1173">
                  <c:v>42097.814583333333</c:v>
                </c:pt>
                <c:pt idx="1174">
                  <c:v>42097.815277777823</c:v>
                </c:pt>
                <c:pt idx="1175">
                  <c:v>42097.815972222219</c:v>
                </c:pt>
                <c:pt idx="1176">
                  <c:v>42097.816666666666</c:v>
                </c:pt>
                <c:pt idx="1177">
                  <c:v>42097.817361111105</c:v>
                </c:pt>
                <c:pt idx="1178">
                  <c:v>42097.818055555603</c:v>
                </c:pt>
                <c:pt idx="1179">
                  <c:v>42097.818750000013</c:v>
                </c:pt>
                <c:pt idx="1180">
                  <c:v>42097.819444444496</c:v>
                </c:pt>
                <c:pt idx="1181">
                  <c:v>42097.820138888892</c:v>
                </c:pt>
                <c:pt idx="1182">
                  <c:v>42097.820833333331</c:v>
                </c:pt>
                <c:pt idx="1183">
                  <c:v>42097.821527777778</c:v>
                </c:pt>
                <c:pt idx="1184">
                  <c:v>42097.822222222232</c:v>
                </c:pt>
                <c:pt idx="1185">
                  <c:v>42097.822916666664</c:v>
                </c:pt>
                <c:pt idx="1186">
                  <c:v>42097.823611111104</c:v>
                </c:pt>
                <c:pt idx="1187">
                  <c:v>42097.824305555558</c:v>
                </c:pt>
                <c:pt idx="1188">
                  <c:v>42097.825000000004</c:v>
                </c:pt>
                <c:pt idx="1189">
                  <c:v>42097.825694444487</c:v>
                </c:pt>
                <c:pt idx="1190">
                  <c:v>42097.826388888891</c:v>
                </c:pt>
                <c:pt idx="1191">
                  <c:v>42097.827083333286</c:v>
                </c:pt>
                <c:pt idx="1192">
                  <c:v>42097.827777777777</c:v>
                </c:pt>
                <c:pt idx="1193">
                  <c:v>42097.828472222223</c:v>
                </c:pt>
                <c:pt idx="1194">
                  <c:v>42097.829166666605</c:v>
                </c:pt>
                <c:pt idx="1195">
                  <c:v>42097.829861111066</c:v>
                </c:pt>
                <c:pt idx="1196">
                  <c:v>42097.830555555563</c:v>
                </c:pt>
                <c:pt idx="1197">
                  <c:v>42097.831250000003</c:v>
                </c:pt>
                <c:pt idx="1198">
                  <c:v>42097.831944444442</c:v>
                </c:pt>
                <c:pt idx="1199">
                  <c:v>42097.832638888947</c:v>
                </c:pt>
                <c:pt idx="1200">
                  <c:v>42097.833333333336</c:v>
                </c:pt>
                <c:pt idx="1201">
                  <c:v>42097.834027777782</c:v>
                </c:pt>
                <c:pt idx="1202">
                  <c:v>42097.834722222222</c:v>
                </c:pt>
                <c:pt idx="1203">
                  <c:v>42097.835416666654</c:v>
                </c:pt>
                <c:pt idx="1204">
                  <c:v>42097.836111111108</c:v>
                </c:pt>
                <c:pt idx="1205">
                  <c:v>42097.836805555562</c:v>
                </c:pt>
                <c:pt idx="1206">
                  <c:v>42097.837500000001</c:v>
                </c:pt>
                <c:pt idx="1207">
                  <c:v>42097.838194444506</c:v>
                </c:pt>
                <c:pt idx="1208">
                  <c:v>42097.838888888939</c:v>
                </c:pt>
                <c:pt idx="1209">
                  <c:v>42097.839583333334</c:v>
                </c:pt>
                <c:pt idx="1210">
                  <c:v>42097.840277777825</c:v>
                </c:pt>
                <c:pt idx="1211">
                  <c:v>42097.840972222242</c:v>
                </c:pt>
                <c:pt idx="1212">
                  <c:v>42097.841666666623</c:v>
                </c:pt>
                <c:pt idx="1213">
                  <c:v>42097.842361111114</c:v>
                </c:pt>
                <c:pt idx="1214">
                  <c:v>42097.843055555553</c:v>
                </c:pt>
                <c:pt idx="1215">
                  <c:v>42097.84375</c:v>
                </c:pt>
                <c:pt idx="1216">
                  <c:v>42097.844444444505</c:v>
                </c:pt>
                <c:pt idx="1217">
                  <c:v>42097.845138888893</c:v>
                </c:pt>
                <c:pt idx="1218">
                  <c:v>42097.845833333333</c:v>
                </c:pt>
                <c:pt idx="1219">
                  <c:v>42097.846527777823</c:v>
                </c:pt>
                <c:pt idx="1220">
                  <c:v>42097.847222222219</c:v>
                </c:pt>
                <c:pt idx="1221">
                  <c:v>42097.847916666666</c:v>
                </c:pt>
                <c:pt idx="1222">
                  <c:v>42097.848611111112</c:v>
                </c:pt>
                <c:pt idx="1223">
                  <c:v>42097.849305555559</c:v>
                </c:pt>
                <c:pt idx="1224">
                  <c:v>42097.850000000013</c:v>
                </c:pt>
                <c:pt idx="1225">
                  <c:v>42097.850694444547</c:v>
                </c:pt>
                <c:pt idx="1226">
                  <c:v>42097.851388888892</c:v>
                </c:pt>
                <c:pt idx="1227">
                  <c:v>42097.852083333331</c:v>
                </c:pt>
                <c:pt idx="1228">
                  <c:v>42097.852777777793</c:v>
                </c:pt>
                <c:pt idx="1229">
                  <c:v>42097.853472222232</c:v>
                </c:pt>
                <c:pt idx="1230">
                  <c:v>42097.854166666664</c:v>
                </c:pt>
                <c:pt idx="1231">
                  <c:v>42097.854861111111</c:v>
                </c:pt>
                <c:pt idx="1232">
                  <c:v>42097.855555555601</c:v>
                </c:pt>
                <c:pt idx="1233">
                  <c:v>42097.856250000055</c:v>
                </c:pt>
                <c:pt idx="1234">
                  <c:v>42097.856944444531</c:v>
                </c:pt>
                <c:pt idx="1235">
                  <c:v>42097.857638888956</c:v>
                </c:pt>
                <c:pt idx="1236">
                  <c:v>42097.858333333374</c:v>
                </c:pt>
                <c:pt idx="1237">
                  <c:v>42097.859027777791</c:v>
                </c:pt>
                <c:pt idx="1238">
                  <c:v>42097.859722222223</c:v>
                </c:pt>
                <c:pt idx="1239">
                  <c:v>42097.86041666667</c:v>
                </c:pt>
                <c:pt idx="1240">
                  <c:v>42097.861111111066</c:v>
                </c:pt>
                <c:pt idx="1241">
                  <c:v>42097.861805555556</c:v>
                </c:pt>
                <c:pt idx="1242">
                  <c:v>42097.862500000003</c:v>
                </c:pt>
                <c:pt idx="1243">
                  <c:v>42097.863194444442</c:v>
                </c:pt>
                <c:pt idx="1244">
                  <c:v>42097.863888888889</c:v>
                </c:pt>
                <c:pt idx="1245">
                  <c:v>42097.864583333336</c:v>
                </c:pt>
                <c:pt idx="1246">
                  <c:v>42097.865277777782</c:v>
                </c:pt>
                <c:pt idx="1247">
                  <c:v>42097.865972222222</c:v>
                </c:pt>
                <c:pt idx="1248">
                  <c:v>42097.866666666654</c:v>
                </c:pt>
                <c:pt idx="1249">
                  <c:v>42097.867361111057</c:v>
                </c:pt>
                <c:pt idx="1250">
                  <c:v>42097.868055555562</c:v>
                </c:pt>
                <c:pt idx="1251">
                  <c:v>42097.868750000001</c:v>
                </c:pt>
                <c:pt idx="1252">
                  <c:v>42097.869444444441</c:v>
                </c:pt>
                <c:pt idx="1253">
                  <c:v>42097.870138888939</c:v>
                </c:pt>
                <c:pt idx="1254">
                  <c:v>42097.870833333342</c:v>
                </c:pt>
                <c:pt idx="1255">
                  <c:v>42097.871527777781</c:v>
                </c:pt>
                <c:pt idx="1256">
                  <c:v>42097.872222222242</c:v>
                </c:pt>
                <c:pt idx="1257">
                  <c:v>42097.872916666667</c:v>
                </c:pt>
                <c:pt idx="1258">
                  <c:v>42097.873611111114</c:v>
                </c:pt>
                <c:pt idx="1259">
                  <c:v>42097.874305555553</c:v>
                </c:pt>
                <c:pt idx="1260">
                  <c:v>42097.875</c:v>
                </c:pt>
                <c:pt idx="1261">
                  <c:v>42097.875694444505</c:v>
                </c:pt>
                <c:pt idx="1262">
                  <c:v>42097.876388888893</c:v>
                </c:pt>
                <c:pt idx="1263">
                  <c:v>42097.877083333326</c:v>
                </c:pt>
                <c:pt idx="1264">
                  <c:v>42097.87777777778</c:v>
                </c:pt>
                <c:pt idx="1265">
                  <c:v>42097.878472222219</c:v>
                </c:pt>
                <c:pt idx="1266">
                  <c:v>42097.879166666622</c:v>
                </c:pt>
                <c:pt idx="1267">
                  <c:v>42097.879861111105</c:v>
                </c:pt>
                <c:pt idx="1268">
                  <c:v>42097.880555555603</c:v>
                </c:pt>
                <c:pt idx="1269">
                  <c:v>42097.881250000013</c:v>
                </c:pt>
                <c:pt idx="1270">
                  <c:v>42097.881944444496</c:v>
                </c:pt>
                <c:pt idx="1271">
                  <c:v>42097.882638888965</c:v>
                </c:pt>
                <c:pt idx="1272">
                  <c:v>42097.883333333331</c:v>
                </c:pt>
                <c:pt idx="1273">
                  <c:v>42097.884027777793</c:v>
                </c:pt>
                <c:pt idx="1274">
                  <c:v>42097.884722222232</c:v>
                </c:pt>
                <c:pt idx="1275">
                  <c:v>42097.885416666664</c:v>
                </c:pt>
                <c:pt idx="1276">
                  <c:v>42097.886111111111</c:v>
                </c:pt>
                <c:pt idx="1277">
                  <c:v>42097.886805555601</c:v>
                </c:pt>
                <c:pt idx="1278">
                  <c:v>42097.887500000012</c:v>
                </c:pt>
                <c:pt idx="1279">
                  <c:v>42097.888194444531</c:v>
                </c:pt>
                <c:pt idx="1280">
                  <c:v>42097.888888888956</c:v>
                </c:pt>
                <c:pt idx="1281">
                  <c:v>42097.88958333333</c:v>
                </c:pt>
                <c:pt idx="1282">
                  <c:v>42097.890277777791</c:v>
                </c:pt>
                <c:pt idx="1283">
                  <c:v>42097.890972222223</c:v>
                </c:pt>
                <c:pt idx="1284">
                  <c:v>42097.891666666605</c:v>
                </c:pt>
                <c:pt idx="1285">
                  <c:v>42097.892361111066</c:v>
                </c:pt>
                <c:pt idx="1286">
                  <c:v>42097.893055555556</c:v>
                </c:pt>
                <c:pt idx="1287">
                  <c:v>42097.893749999996</c:v>
                </c:pt>
                <c:pt idx="1288">
                  <c:v>42097.894444444442</c:v>
                </c:pt>
                <c:pt idx="1289">
                  <c:v>42097.895138888889</c:v>
                </c:pt>
                <c:pt idx="1290">
                  <c:v>42097.895833333336</c:v>
                </c:pt>
                <c:pt idx="1291">
                  <c:v>42097.896527777782</c:v>
                </c:pt>
                <c:pt idx="1292">
                  <c:v>42097.897222222222</c:v>
                </c:pt>
                <c:pt idx="1293">
                  <c:v>42097.897916666654</c:v>
                </c:pt>
                <c:pt idx="1294">
                  <c:v>42097.898611111108</c:v>
                </c:pt>
                <c:pt idx="1295">
                  <c:v>42097.899305555555</c:v>
                </c:pt>
                <c:pt idx="1296">
                  <c:v>42097.9</c:v>
                </c:pt>
                <c:pt idx="1297">
                  <c:v>42097.900694444506</c:v>
                </c:pt>
                <c:pt idx="1298">
                  <c:v>42097.901388888888</c:v>
                </c:pt>
                <c:pt idx="1299">
                  <c:v>42097.902083333334</c:v>
                </c:pt>
                <c:pt idx="1300">
                  <c:v>42097.902777777781</c:v>
                </c:pt>
                <c:pt idx="1301">
                  <c:v>42097.90347222222</c:v>
                </c:pt>
                <c:pt idx="1302">
                  <c:v>42097.904166666623</c:v>
                </c:pt>
                <c:pt idx="1303">
                  <c:v>42097.904861111114</c:v>
                </c:pt>
                <c:pt idx="1304">
                  <c:v>42097.905555555553</c:v>
                </c:pt>
                <c:pt idx="1305">
                  <c:v>42097.906250000044</c:v>
                </c:pt>
                <c:pt idx="1306">
                  <c:v>42097.906944444505</c:v>
                </c:pt>
                <c:pt idx="1307">
                  <c:v>42097.907638888893</c:v>
                </c:pt>
                <c:pt idx="1308">
                  <c:v>42097.908333333333</c:v>
                </c:pt>
                <c:pt idx="1309">
                  <c:v>42097.90902777778</c:v>
                </c:pt>
                <c:pt idx="1310">
                  <c:v>42097.909722222204</c:v>
                </c:pt>
                <c:pt idx="1311">
                  <c:v>42097.910416666666</c:v>
                </c:pt>
                <c:pt idx="1312">
                  <c:v>42097.911111111105</c:v>
                </c:pt>
                <c:pt idx="1313">
                  <c:v>42097.911805555559</c:v>
                </c:pt>
                <c:pt idx="1314">
                  <c:v>42097.912500000013</c:v>
                </c:pt>
                <c:pt idx="1315">
                  <c:v>42097.913194444496</c:v>
                </c:pt>
                <c:pt idx="1316">
                  <c:v>42097.913888888892</c:v>
                </c:pt>
                <c:pt idx="1317">
                  <c:v>42097.914583333331</c:v>
                </c:pt>
                <c:pt idx="1318">
                  <c:v>42097.915277777793</c:v>
                </c:pt>
                <c:pt idx="1319">
                  <c:v>42097.915972222232</c:v>
                </c:pt>
                <c:pt idx="1320">
                  <c:v>42097.916666666664</c:v>
                </c:pt>
                <c:pt idx="1321">
                  <c:v>42097.917361111104</c:v>
                </c:pt>
                <c:pt idx="1322">
                  <c:v>42097.918055555601</c:v>
                </c:pt>
                <c:pt idx="1323">
                  <c:v>42097.918750000012</c:v>
                </c:pt>
                <c:pt idx="1324">
                  <c:v>42097.919444444487</c:v>
                </c:pt>
                <c:pt idx="1325">
                  <c:v>42097.920138888891</c:v>
                </c:pt>
                <c:pt idx="1326">
                  <c:v>42097.92083333333</c:v>
                </c:pt>
                <c:pt idx="1327">
                  <c:v>42097.921527777777</c:v>
                </c:pt>
                <c:pt idx="1328">
                  <c:v>42097.922222222223</c:v>
                </c:pt>
                <c:pt idx="1329">
                  <c:v>42097.92291666667</c:v>
                </c:pt>
                <c:pt idx="1330">
                  <c:v>42097.923611111066</c:v>
                </c:pt>
                <c:pt idx="1331">
                  <c:v>42097.924305555556</c:v>
                </c:pt>
                <c:pt idx="1332">
                  <c:v>42097.925000000003</c:v>
                </c:pt>
                <c:pt idx="1333">
                  <c:v>42097.925694444442</c:v>
                </c:pt>
                <c:pt idx="1334">
                  <c:v>42097.926388888889</c:v>
                </c:pt>
                <c:pt idx="1335">
                  <c:v>42097.927083333285</c:v>
                </c:pt>
                <c:pt idx="1336">
                  <c:v>42097.927777777775</c:v>
                </c:pt>
                <c:pt idx="1337">
                  <c:v>42097.928472222222</c:v>
                </c:pt>
                <c:pt idx="1338">
                  <c:v>42097.929166666589</c:v>
                </c:pt>
                <c:pt idx="1339">
                  <c:v>42097.929861111057</c:v>
                </c:pt>
                <c:pt idx="1340">
                  <c:v>42097.930555555562</c:v>
                </c:pt>
                <c:pt idx="1341">
                  <c:v>42097.931250000001</c:v>
                </c:pt>
                <c:pt idx="1342">
                  <c:v>42097.931944444441</c:v>
                </c:pt>
                <c:pt idx="1343">
                  <c:v>42097.932638888939</c:v>
                </c:pt>
                <c:pt idx="1344">
                  <c:v>42097.933333333334</c:v>
                </c:pt>
                <c:pt idx="1345">
                  <c:v>42097.934027777781</c:v>
                </c:pt>
                <c:pt idx="1346">
                  <c:v>42097.93472222222</c:v>
                </c:pt>
                <c:pt idx="1347">
                  <c:v>42097.935416666623</c:v>
                </c:pt>
                <c:pt idx="1348">
                  <c:v>42097.936111111114</c:v>
                </c:pt>
                <c:pt idx="1349">
                  <c:v>42097.936805555553</c:v>
                </c:pt>
                <c:pt idx="1350">
                  <c:v>42097.9375</c:v>
                </c:pt>
                <c:pt idx="1351">
                  <c:v>42097.938194444505</c:v>
                </c:pt>
                <c:pt idx="1352">
                  <c:v>42097.938888888893</c:v>
                </c:pt>
                <c:pt idx="1353">
                  <c:v>42097.939583333326</c:v>
                </c:pt>
                <c:pt idx="1354">
                  <c:v>42097.940277777823</c:v>
                </c:pt>
                <c:pt idx="1355">
                  <c:v>42097.940972222219</c:v>
                </c:pt>
                <c:pt idx="1356">
                  <c:v>42097.941666666622</c:v>
                </c:pt>
                <c:pt idx="1357">
                  <c:v>42097.942361111105</c:v>
                </c:pt>
                <c:pt idx="1358">
                  <c:v>42097.943055555559</c:v>
                </c:pt>
                <c:pt idx="1359">
                  <c:v>42097.943749999999</c:v>
                </c:pt>
                <c:pt idx="1360">
                  <c:v>42097.944444444496</c:v>
                </c:pt>
                <c:pt idx="1361">
                  <c:v>42097.945138888892</c:v>
                </c:pt>
                <c:pt idx="1362">
                  <c:v>42097.945833333331</c:v>
                </c:pt>
                <c:pt idx="1363">
                  <c:v>42097.946527777793</c:v>
                </c:pt>
                <c:pt idx="1364">
                  <c:v>42097.947222222232</c:v>
                </c:pt>
                <c:pt idx="1365">
                  <c:v>42097.947916666664</c:v>
                </c:pt>
                <c:pt idx="1366">
                  <c:v>42097.948611111111</c:v>
                </c:pt>
                <c:pt idx="1367">
                  <c:v>42097.949305555558</c:v>
                </c:pt>
                <c:pt idx="1368">
                  <c:v>42097.950000000012</c:v>
                </c:pt>
                <c:pt idx="1369">
                  <c:v>42097.950694444531</c:v>
                </c:pt>
                <c:pt idx="1370">
                  <c:v>42097.951388888891</c:v>
                </c:pt>
                <c:pt idx="1371">
                  <c:v>42097.95208333333</c:v>
                </c:pt>
                <c:pt idx="1372">
                  <c:v>42097.952777777791</c:v>
                </c:pt>
                <c:pt idx="1373">
                  <c:v>42097.953472222223</c:v>
                </c:pt>
                <c:pt idx="1374">
                  <c:v>42097.95416666667</c:v>
                </c:pt>
                <c:pt idx="1375">
                  <c:v>42097.954861111109</c:v>
                </c:pt>
                <c:pt idx="1376">
                  <c:v>42097.955555555563</c:v>
                </c:pt>
                <c:pt idx="1377">
                  <c:v>42097.956250000054</c:v>
                </c:pt>
                <c:pt idx="1378">
                  <c:v>42097.956944444515</c:v>
                </c:pt>
                <c:pt idx="1379">
                  <c:v>42097.957638888947</c:v>
                </c:pt>
                <c:pt idx="1380">
                  <c:v>42097.958333333343</c:v>
                </c:pt>
                <c:pt idx="1381">
                  <c:v>42097.959027777782</c:v>
                </c:pt>
                <c:pt idx="1382">
                  <c:v>42097.959722222222</c:v>
                </c:pt>
                <c:pt idx="1383">
                  <c:v>42097.960416666654</c:v>
                </c:pt>
                <c:pt idx="1384">
                  <c:v>42097.961111111057</c:v>
                </c:pt>
                <c:pt idx="1385">
                  <c:v>42097.961805555555</c:v>
                </c:pt>
                <c:pt idx="1386">
                  <c:v>42097.962500000001</c:v>
                </c:pt>
                <c:pt idx="1387">
                  <c:v>42097.963194444441</c:v>
                </c:pt>
                <c:pt idx="1388">
                  <c:v>42097.963888888888</c:v>
                </c:pt>
                <c:pt idx="1389">
                  <c:v>42097.964583333334</c:v>
                </c:pt>
                <c:pt idx="1390">
                  <c:v>42097.965277777781</c:v>
                </c:pt>
                <c:pt idx="1391">
                  <c:v>42097.96597222222</c:v>
                </c:pt>
                <c:pt idx="1392">
                  <c:v>42097.966666666623</c:v>
                </c:pt>
                <c:pt idx="1393">
                  <c:v>42097.967361111063</c:v>
                </c:pt>
                <c:pt idx="1394">
                  <c:v>42097.968055555553</c:v>
                </c:pt>
                <c:pt idx="1395">
                  <c:v>42097.96875</c:v>
                </c:pt>
                <c:pt idx="1396">
                  <c:v>42097.969444444447</c:v>
                </c:pt>
                <c:pt idx="1397">
                  <c:v>42097.970138888893</c:v>
                </c:pt>
                <c:pt idx="1398">
                  <c:v>42097.970833333333</c:v>
                </c:pt>
                <c:pt idx="1399">
                  <c:v>42097.97152777778</c:v>
                </c:pt>
                <c:pt idx="1400">
                  <c:v>42097.972222222219</c:v>
                </c:pt>
                <c:pt idx="1401">
                  <c:v>42097.972916666666</c:v>
                </c:pt>
                <c:pt idx="1402">
                  <c:v>42097.973611111105</c:v>
                </c:pt>
                <c:pt idx="1403">
                  <c:v>42097.974305555559</c:v>
                </c:pt>
                <c:pt idx="1404">
                  <c:v>42097.975000000006</c:v>
                </c:pt>
                <c:pt idx="1405">
                  <c:v>42097.975694444496</c:v>
                </c:pt>
                <c:pt idx="1406">
                  <c:v>42097.976388888892</c:v>
                </c:pt>
                <c:pt idx="1407">
                  <c:v>42097.977083333324</c:v>
                </c:pt>
                <c:pt idx="1408">
                  <c:v>42097.977777777778</c:v>
                </c:pt>
                <c:pt idx="1409">
                  <c:v>42097.978472222232</c:v>
                </c:pt>
                <c:pt idx="1410">
                  <c:v>42097.979166666613</c:v>
                </c:pt>
                <c:pt idx="1411">
                  <c:v>42097.979861111104</c:v>
                </c:pt>
                <c:pt idx="1412">
                  <c:v>42097.980555555601</c:v>
                </c:pt>
                <c:pt idx="1413">
                  <c:v>42097.981250000012</c:v>
                </c:pt>
                <c:pt idx="1414">
                  <c:v>42097.981944444487</c:v>
                </c:pt>
                <c:pt idx="1415">
                  <c:v>42097.982638888956</c:v>
                </c:pt>
                <c:pt idx="1416">
                  <c:v>42097.98333333333</c:v>
                </c:pt>
                <c:pt idx="1417">
                  <c:v>42097.984027777791</c:v>
                </c:pt>
                <c:pt idx="1418">
                  <c:v>42097.984722222223</c:v>
                </c:pt>
                <c:pt idx="1419">
                  <c:v>42097.98541666667</c:v>
                </c:pt>
                <c:pt idx="1420">
                  <c:v>42097.986111111109</c:v>
                </c:pt>
                <c:pt idx="1421">
                  <c:v>42097.986805555563</c:v>
                </c:pt>
                <c:pt idx="1422">
                  <c:v>42097.987500000003</c:v>
                </c:pt>
                <c:pt idx="1423">
                  <c:v>42097.988194444515</c:v>
                </c:pt>
                <c:pt idx="1424">
                  <c:v>42097.988888888947</c:v>
                </c:pt>
                <c:pt idx="1425">
                  <c:v>42097.989583333336</c:v>
                </c:pt>
                <c:pt idx="1426">
                  <c:v>42097.990277777782</c:v>
                </c:pt>
                <c:pt idx="1427">
                  <c:v>42097.990972222222</c:v>
                </c:pt>
                <c:pt idx="1428">
                  <c:v>42097.991666666589</c:v>
                </c:pt>
                <c:pt idx="1429">
                  <c:v>42097.992361111057</c:v>
                </c:pt>
                <c:pt idx="1430">
                  <c:v>42097.993055555555</c:v>
                </c:pt>
                <c:pt idx="1431">
                  <c:v>42097.993749999994</c:v>
                </c:pt>
                <c:pt idx="1432">
                  <c:v>42097.994444444441</c:v>
                </c:pt>
                <c:pt idx="1433">
                  <c:v>42097.995138888888</c:v>
                </c:pt>
                <c:pt idx="1434">
                  <c:v>42097.995833333334</c:v>
                </c:pt>
                <c:pt idx="1435">
                  <c:v>42097.996527777781</c:v>
                </c:pt>
                <c:pt idx="1436">
                  <c:v>42097.99722222222</c:v>
                </c:pt>
                <c:pt idx="1437">
                  <c:v>42097.997916666623</c:v>
                </c:pt>
                <c:pt idx="1438">
                  <c:v>42097.998611111114</c:v>
                </c:pt>
              </c:numCache>
            </c:numRef>
          </c:xVal>
          <c:yVal>
            <c:numRef>
              <c:f>'3 Apr 15'!$G$2:$G$1440</c:f>
            </c:numRef>
          </c:yVal>
          <c:smooth val="1"/>
        </c:ser>
        <c:ser>
          <c:idx val="6"/>
          <c:order val="6"/>
          <c:tx>
            <c:strRef>
              <c:f>'3 Apr 15'!$H$1</c:f>
              <c:strCache>
                <c:ptCount val="1"/>
                <c:pt idx="0">
                  <c:v>"COSens_Avg"</c:v>
                </c:pt>
              </c:strCache>
            </c:strRef>
          </c:tx>
          <c:xVal>
            <c:numRef>
              <c:f>'3 Apr 15'!$A$2:$A$1440</c:f>
              <c:numCache>
                <c:formatCode>hh:mm:ss;@</c:formatCode>
                <c:ptCount val="1439"/>
                <c:pt idx="0">
                  <c:v>42097</c:v>
                </c:pt>
                <c:pt idx="1">
                  <c:v>42097.000694444505</c:v>
                </c:pt>
                <c:pt idx="2">
                  <c:v>42097.001388888886</c:v>
                </c:pt>
                <c:pt idx="3">
                  <c:v>42097.002083333326</c:v>
                </c:pt>
                <c:pt idx="4">
                  <c:v>42097.00277777778</c:v>
                </c:pt>
                <c:pt idx="5">
                  <c:v>42097.003472222204</c:v>
                </c:pt>
                <c:pt idx="6">
                  <c:v>42097.004166666622</c:v>
                </c:pt>
                <c:pt idx="7">
                  <c:v>42097.004861111105</c:v>
                </c:pt>
                <c:pt idx="8">
                  <c:v>42097.005555555559</c:v>
                </c:pt>
                <c:pt idx="9">
                  <c:v>42097.006250000013</c:v>
                </c:pt>
                <c:pt idx="10">
                  <c:v>42097.006944444496</c:v>
                </c:pt>
                <c:pt idx="11">
                  <c:v>42097.007638888892</c:v>
                </c:pt>
                <c:pt idx="12">
                  <c:v>42097.008333333331</c:v>
                </c:pt>
                <c:pt idx="13">
                  <c:v>42097.009027777778</c:v>
                </c:pt>
                <c:pt idx="14">
                  <c:v>42097.009722222225</c:v>
                </c:pt>
                <c:pt idx="15">
                  <c:v>42097.010416666664</c:v>
                </c:pt>
                <c:pt idx="16">
                  <c:v>42097.011111111104</c:v>
                </c:pt>
                <c:pt idx="17">
                  <c:v>42097.011805555558</c:v>
                </c:pt>
                <c:pt idx="18">
                  <c:v>42097.012500000012</c:v>
                </c:pt>
                <c:pt idx="19">
                  <c:v>42097.013194444487</c:v>
                </c:pt>
                <c:pt idx="20">
                  <c:v>42097.013888888891</c:v>
                </c:pt>
                <c:pt idx="21">
                  <c:v>42097.01458333333</c:v>
                </c:pt>
                <c:pt idx="22">
                  <c:v>42097.015277777791</c:v>
                </c:pt>
                <c:pt idx="23">
                  <c:v>42097.015972222223</c:v>
                </c:pt>
                <c:pt idx="24">
                  <c:v>42097.01666666667</c:v>
                </c:pt>
                <c:pt idx="25">
                  <c:v>42097.017361111066</c:v>
                </c:pt>
                <c:pt idx="26">
                  <c:v>42097.018055555563</c:v>
                </c:pt>
                <c:pt idx="27">
                  <c:v>42097.018750000003</c:v>
                </c:pt>
                <c:pt idx="28">
                  <c:v>42097.019444444442</c:v>
                </c:pt>
                <c:pt idx="29">
                  <c:v>42097.020138888889</c:v>
                </c:pt>
                <c:pt idx="30">
                  <c:v>42097.020833333336</c:v>
                </c:pt>
                <c:pt idx="31">
                  <c:v>42097.021527777775</c:v>
                </c:pt>
                <c:pt idx="32">
                  <c:v>42097.022222222222</c:v>
                </c:pt>
                <c:pt idx="33">
                  <c:v>42097.022916666654</c:v>
                </c:pt>
                <c:pt idx="34">
                  <c:v>42097.023611111057</c:v>
                </c:pt>
                <c:pt idx="35">
                  <c:v>42097.024305555555</c:v>
                </c:pt>
                <c:pt idx="36">
                  <c:v>42097.025000000001</c:v>
                </c:pt>
                <c:pt idx="37">
                  <c:v>42097.025694444441</c:v>
                </c:pt>
                <c:pt idx="38">
                  <c:v>42097.026388888888</c:v>
                </c:pt>
                <c:pt idx="39">
                  <c:v>42097.027083333269</c:v>
                </c:pt>
                <c:pt idx="40">
                  <c:v>42097.027777777774</c:v>
                </c:pt>
                <c:pt idx="41">
                  <c:v>42097.02847222222</c:v>
                </c:pt>
                <c:pt idx="42">
                  <c:v>42097.029166666587</c:v>
                </c:pt>
                <c:pt idx="43">
                  <c:v>42097.029861111063</c:v>
                </c:pt>
                <c:pt idx="44">
                  <c:v>42097.030555555553</c:v>
                </c:pt>
                <c:pt idx="45">
                  <c:v>42097.03125</c:v>
                </c:pt>
                <c:pt idx="46">
                  <c:v>42097.031944444447</c:v>
                </c:pt>
                <c:pt idx="47">
                  <c:v>42097.032638888893</c:v>
                </c:pt>
                <c:pt idx="48">
                  <c:v>42097.033333333326</c:v>
                </c:pt>
                <c:pt idx="49">
                  <c:v>42097.03402777778</c:v>
                </c:pt>
                <c:pt idx="50">
                  <c:v>42097.034722222204</c:v>
                </c:pt>
                <c:pt idx="51">
                  <c:v>42097.035416666622</c:v>
                </c:pt>
                <c:pt idx="52">
                  <c:v>42097.036111111105</c:v>
                </c:pt>
                <c:pt idx="53">
                  <c:v>42097.036805555559</c:v>
                </c:pt>
                <c:pt idx="54">
                  <c:v>42097.037499999999</c:v>
                </c:pt>
                <c:pt idx="55">
                  <c:v>42097.038194444496</c:v>
                </c:pt>
                <c:pt idx="56">
                  <c:v>42097.038888888892</c:v>
                </c:pt>
                <c:pt idx="57">
                  <c:v>42097.039583333324</c:v>
                </c:pt>
                <c:pt idx="58">
                  <c:v>42097.040277777793</c:v>
                </c:pt>
                <c:pt idx="59">
                  <c:v>42097.040972222232</c:v>
                </c:pt>
                <c:pt idx="60">
                  <c:v>42097.041666666613</c:v>
                </c:pt>
                <c:pt idx="61">
                  <c:v>42097.042361111104</c:v>
                </c:pt>
                <c:pt idx="62">
                  <c:v>42097.043055555558</c:v>
                </c:pt>
                <c:pt idx="63">
                  <c:v>42097.043749999997</c:v>
                </c:pt>
                <c:pt idx="64">
                  <c:v>42097.044444444487</c:v>
                </c:pt>
                <c:pt idx="65">
                  <c:v>42097.045138888891</c:v>
                </c:pt>
                <c:pt idx="66">
                  <c:v>42097.04583333333</c:v>
                </c:pt>
                <c:pt idx="67">
                  <c:v>42097.046527777791</c:v>
                </c:pt>
                <c:pt idx="68">
                  <c:v>42097.047222222223</c:v>
                </c:pt>
                <c:pt idx="69">
                  <c:v>42097.04791666667</c:v>
                </c:pt>
                <c:pt idx="70">
                  <c:v>42097.048611111109</c:v>
                </c:pt>
                <c:pt idx="71">
                  <c:v>42097.049305555556</c:v>
                </c:pt>
                <c:pt idx="72">
                  <c:v>42097.05</c:v>
                </c:pt>
                <c:pt idx="73">
                  <c:v>42097.050694444515</c:v>
                </c:pt>
                <c:pt idx="74">
                  <c:v>42097.051388888889</c:v>
                </c:pt>
                <c:pt idx="75">
                  <c:v>42097.052083333336</c:v>
                </c:pt>
                <c:pt idx="76">
                  <c:v>42097.052777777782</c:v>
                </c:pt>
                <c:pt idx="77">
                  <c:v>42097.053472222222</c:v>
                </c:pt>
                <c:pt idx="78">
                  <c:v>42097.054166666654</c:v>
                </c:pt>
                <c:pt idx="79">
                  <c:v>42097.054861111108</c:v>
                </c:pt>
                <c:pt idx="80">
                  <c:v>42097.055555555562</c:v>
                </c:pt>
                <c:pt idx="81">
                  <c:v>42097.056250000045</c:v>
                </c:pt>
                <c:pt idx="82">
                  <c:v>42097.056944444506</c:v>
                </c:pt>
                <c:pt idx="83">
                  <c:v>42097.057638888939</c:v>
                </c:pt>
                <c:pt idx="84">
                  <c:v>42097.058333333342</c:v>
                </c:pt>
                <c:pt idx="85">
                  <c:v>42097.059027777781</c:v>
                </c:pt>
                <c:pt idx="86">
                  <c:v>42097.05972222222</c:v>
                </c:pt>
                <c:pt idx="87">
                  <c:v>42097.060416666623</c:v>
                </c:pt>
                <c:pt idx="88">
                  <c:v>42097.061111111063</c:v>
                </c:pt>
                <c:pt idx="89">
                  <c:v>42097.061805555524</c:v>
                </c:pt>
                <c:pt idx="90">
                  <c:v>42097.0625</c:v>
                </c:pt>
                <c:pt idx="91">
                  <c:v>42097.063194444447</c:v>
                </c:pt>
                <c:pt idx="92">
                  <c:v>42097.063888888886</c:v>
                </c:pt>
                <c:pt idx="93">
                  <c:v>42097.064583333326</c:v>
                </c:pt>
                <c:pt idx="94">
                  <c:v>42097.06527777778</c:v>
                </c:pt>
                <c:pt idx="95">
                  <c:v>42097.065972222204</c:v>
                </c:pt>
                <c:pt idx="96">
                  <c:v>42097.066666666622</c:v>
                </c:pt>
                <c:pt idx="97">
                  <c:v>42097.067361111032</c:v>
                </c:pt>
                <c:pt idx="98">
                  <c:v>42097.068055555559</c:v>
                </c:pt>
                <c:pt idx="99">
                  <c:v>42097.068749999999</c:v>
                </c:pt>
                <c:pt idx="100">
                  <c:v>42097.069444444445</c:v>
                </c:pt>
                <c:pt idx="101">
                  <c:v>42097.070138888892</c:v>
                </c:pt>
                <c:pt idx="102">
                  <c:v>42097.070833333331</c:v>
                </c:pt>
                <c:pt idx="103">
                  <c:v>42097.071527777778</c:v>
                </c:pt>
                <c:pt idx="104">
                  <c:v>42097.072222222232</c:v>
                </c:pt>
                <c:pt idx="105">
                  <c:v>42097.072916666664</c:v>
                </c:pt>
                <c:pt idx="106">
                  <c:v>42097.073611111104</c:v>
                </c:pt>
                <c:pt idx="107">
                  <c:v>42097.074305555558</c:v>
                </c:pt>
                <c:pt idx="108">
                  <c:v>42097.075000000004</c:v>
                </c:pt>
                <c:pt idx="109">
                  <c:v>42097.075694444487</c:v>
                </c:pt>
                <c:pt idx="110">
                  <c:v>42097.076388888891</c:v>
                </c:pt>
                <c:pt idx="111">
                  <c:v>42097.077083333286</c:v>
                </c:pt>
                <c:pt idx="112">
                  <c:v>42097.077777777777</c:v>
                </c:pt>
                <c:pt idx="113">
                  <c:v>42097.078472222223</c:v>
                </c:pt>
                <c:pt idx="114">
                  <c:v>42097.079166666605</c:v>
                </c:pt>
                <c:pt idx="115">
                  <c:v>42097.079861111066</c:v>
                </c:pt>
                <c:pt idx="116">
                  <c:v>42097.080555555563</c:v>
                </c:pt>
                <c:pt idx="117">
                  <c:v>42097.081250000003</c:v>
                </c:pt>
                <c:pt idx="118">
                  <c:v>42097.081944444442</c:v>
                </c:pt>
                <c:pt idx="119">
                  <c:v>42097.082638888947</c:v>
                </c:pt>
                <c:pt idx="120">
                  <c:v>42097.083333333336</c:v>
                </c:pt>
                <c:pt idx="121">
                  <c:v>42097.084027777782</c:v>
                </c:pt>
                <c:pt idx="122">
                  <c:v>42097.084722222222</c:v>
                </c:pt>
                <c:pt idx="123">
                  <c:v>42097.085416666654</c:v>
                </c:pt>
                <c:pt idx="124">
                  <c:v>42097.086111111108</c:v>
                </c:pt>
                <c:pt idx="125">
                  <c:v>42097.086805555562</c:v>
                </c:pt>
                <c:pt idx="126">
                  <c:v>42097.087500000001</c:v>
                </c:pt>
                <c:pt idx="127">
                  <c:v>42097.088194444506</c:v>
                </c:pt>
                <c:pt idx="128">
                  <c:v>42097.088888888939</c:v>
                </c:pt>
                <c:pt idx="129">
                  <c:v>42097.089583333334</c:v>
                </c:pt>
                <c:pt idx="130">
                  <c:v>42097.090277777781</c:v>
                </c:pt>
                <c:pt idx="131">
                  <c:v>42097.09097222222</c:v>
                </c:pt>
                <c:pt idx="132">
                  <c:v>42097.091666666587</c:v>
                </c:pt>
                <c:pt idx="133">
                  <c:v>42097.092361111063</c:v>
                </c:pt>
                <c:pt idx="134">
                  <c:v>42097.093055555524</c:v>
                </c:pt>
                <c:pt idx="135">
                  <c:v>42097.093749999985</c:v>
                </c:pt>
                <c:pt idx="136">
                  <c:v>42097.094444444447</c:v>
                </c:pt>
                <c:pt idx="137">
                  <c:v>42097.095138888886</c:v>
                </c:pt>
                <c:pt idx="138">
                  <c:v>42097.095833333326</c:v>
                </c:pt>
                <c:pt idx="139">
                  <c:v>42097.09652777778</c:v>
                </c:pt>
                <c:pt idx="140">
                  <c:v>42097.097222222204</c:v>
                </c:pt>
                <c:pt idx="141">
                  <c:v>42097.097916666622</c:v>
                </c:pt>
                <c:pt idx="142">
                  <c:v>42097.098611111105</c:v>
                </c:pt>
                <c:pt idx="143">
                  <c:v>42097.099305555515</c:v>
                </c:pt>
                <c:pt idx="144">
                  <c:v>42097.1</c:v>
                </c:pt>
                <c:pt idx="145">
                  <c:v>42097.100694444496</c:v>
                </c:pt>
                <c:pt idx="146">
                  <c:v>42097.101388888885</c:v>
                </c:pt>
                <c:pt idx="147">
                  <c:v>42097.102083333324</c:v>
                </c:pt>
                <c:pt idx="148">
                  <c:v>42097.102777777778</c:v>
                </c:pt>
                <c:pt idx="149">
                  <c:v>42097.103472222225</c:v>
                </c:pt>
                <c:pt idx="150">
                  <c:v>42097.104166666613</c:v>
                </c:pt>
                <c:pt idx="151">
                  <c:v>42097.104861111104</c:v>
                </c:pt>
                <c:pt idx="152">
                  <c:v>42097.105555555558</c:v>
                </c:pt>
                <c:pt idx="153">
                  <c:v>42097.106250000012</c:v>
                </c:pt>
                <c:pt idx="154">
                  <c:v>42097.106944444487</c:v>
                </c:pt>
                <c:pt idx="155">
                  <c:v>42097.107638888891</c:v>
                </c:pt>
                <c:pt idx="156">
                  <c:v>42097.10833333333</c:v>
                </c:pt>
                <c:pt idx="157">
                  <c:v>42097.109027777777</c:v>
                </c:pt>
                <c:pt idx="158">
                  <c:v>42097.109722222194</c:v>
                </c:pt>
                <c:pt idx="159">
                  <c:v>42097.11041666667</c:v>
                </c:pt>
                <c:pt idx="160">
                  <c:v>42097.111111111066</c:v>
                </c:pt>
                <c:pt idx="161">
                  <c:v>42097.111805555556</c:v>
                </c:pt>
                <c:pt idx="162">
                  <c:v>42097.112500000003</c:v>
                </c:pt>
                <c:pt idx="163">
                  <c:v>42097.113194444442</c:v>
                </c:pt>
                <c:pt idx="164">
                  <c:v>42097.113888888889</c:v>
                </c:pt>
                <c:pt idx="165">
                  <c:v>42097.114583333336</c:v>
                </c:pt>
                <c:pt idx="166">
                  <c:v>42097.115277777782</c:v>
                </c:pt>
                <c:pt idx="167">
                  <c:v>42097.115972222222</c:v>
                </c:pt>
                <c:pt idx="168">
                  <c:v>42097.116666666654</c:v>
                </c:pt>
                <c:pt idx="169">
                  <c:v>42097.117361111057</c:v>
                </c:pt>
                <c:pt idx="170">
                  <c:v>42097.118055555562</c:v>
                </c:pt>
                <c:pt idx="171">
                  <c:v>42097.118750000001</c:v>
                </c:pt>
                <c:pt idx="172">
                  <c:v>42097.119444444441</c:v>
                </c:pt>
                <c:pt idx="173">
                  <c:v>42097.120138888888</c:v>
                </c:pt>
                <c:pt idx="174">
                  <c:v>42097.120833333334</c:v>
                </c:pt>
                <c:pt idx="175">
                  <c:v>42097.121527777774</c:v>
                </c:pt>
                <c:pt idx="176">
                  <c:v>42097.12222222222</c:v>
                </c:pt>
                <c:pt idx="177">
                  <c:v>42097.122916666623</c:v>
                </c:pt>
                <c:pt idx="178">
                  <c:v>42097.123611111063</c:v>
                </c:pt>
                <c:pt idx="179">
                  <c:v>42097.124305555524</c:v>
                </c:pt>
                <c:pt idx="180">
                  <c:v>42097.124999999993</c:v>
                </c:pt>
                <c:pt idx="181">
                  <c:v>42097.125694444447</c:v>
                </c:pt>
                <c:pt idx="182">
                  <c:v>42097.126388888886</c:v>
                </c:pt>
                <c:pt idx="183">
                  <c:v>42097.127083333253</c:v>
                </c:pt>
                <c:pt idx="184">
                  <c:v>42097.127777777729</c:v>
                </c:pt>
                <c:pt idx="185">
                  <c:v>42097.128472222204</c:v>
                </c:pt>
                <c:pt idx="186">
                  <c:v>42097.129166666578</c:v>
                </c:pt>
                <c:pt idx="187">
                  <c:v>42097.129861111032</c:v>
                </c:pt>
                <c:pt idx="188">
                  <c:v>42097.130555555559</c:v>
                </c:pt>
                <c:pt idx="189">
                  <c:v>42097.131249999999</c:v>
                </c:pt>
                <c:pt idx="190">
                  <c:v>42097.131944444445</c:v>
                </c:pt>
                <c:pt idx="191">
                  <c:v>42097.132638888892</c:v>
                </c:pt>
                <c:pt idx="192">
                  <c:v>42097.133333333324</c:v>
                </c:pt>
                <c:pt idx="193">
                  <c:v>42097.134027777778</c:v>
                </c:pt>
                <c:pt idx="194">
                  <c:v>42097.134722222225</c:v>
                </c:pt>
                <c:pt idx="195">
                  <c:v>42097.135416666613</c:v>
                </c:pt>
                <c:pt idx="196">
                  <c:v>42097.136111111104</c:v>
                </c:pt>
                <c:pt idx="197">
                  <c:v>42097.136805555558</c:v>
                </c:pt>
                <c:pt idx="198">
                  <c:v>42097.137499999997</c:v>
                </c:pt>
                <c:pt idx="199">
                  <c:v>42097.138194444487</c:v>
                </c:pt>
                <c:pt idx="200">
                  <c:v>42097.138888888891</c:v>
                </c:pt>
                <c:pt idx="201">
                  <c:v>42097.139583333286</c:v>
                </c:pt>
                <c:pt idx="202">
                  <c:v>42097.140277777791</c:v>
                </c:pt>
                <c:pt idx="203">
                  <c:v>42097.140972222223</c:v>
                </c:pt>
                <c:pt idx="204">
                  <c:v>42097.141666666605</c:v>
                </c:pt>
                <c:pt idx="205">
                  <c:v>42097.142361111066</c:v>
                </c:pt>
                <c:pt idx="206">
                  <c:v>42097.143055555556</c:v>
                </c:pt>
                <c:pt idx="207">
                  <c:v>42097.143749999996</c:v>
                </c:pt>
                <c:pt idx="208">
                  <c:v>42097.144444444442</c:v>
                </c:pt>
                <c:pt idx="209">
                  <c:v>42097.145138888889</c:v>
                </c:pt>
                <c:pt idx="210">
                  <c:v>42097.145833333336</c:v>
                </c:pt>
                <c:pt idx="211">
                  <c:v>42097.146527777782</c:v>
                </c:pt>
                <c:pt idx="212">
                  <c:v>42097.147222222222</c:v>
                </c:pt>
                <c:pt idx="213">
                  <c:v>42097.147916666654</c:v>
                </c:pt>
                <c:pt idx="214">
                  <c:v>42097.148611111108</c:v>
                </c:pt>
                <c:pt idx="215">
                  <c:v>42097.149305555555</c:v>
                </c:pt>
                <c:pt idx="216">
                  <c:v>42097.15</c:v>
                </c:pt>
                <c:pt idx="217">
                  <c:v>42097.150694444506</c:v>
                </c:pt>
                <c:pt idx="218">
                  <c:v>42097.151388888888</c:v>
                </c:pt>
                <c:pt idx="219">
                  <c:v>42097.152083333334</c:v>
                </c:pt>
                <c:pt idx="220">
                  <c:v>42097.152777777781</c:v>
                </c:pt>
                <c:pt idx="221">
                  <c:v>42097.15347222222</c:v>
                </c:pt>
                <c:pt idx="222">
                  <c:v>42097.154166666623</c:v>
                </c:pt>
                <c:pt idx="223">
                  <c:v>42097.154861111114</c:v>
                </c:pt>
                <c:pt idx="224">
                  <c:v>42097.155555555553</c:v>
                </c:pt>
                <c:pt idx="225">
                  <c:v>42097.156250000044</c:v>
                </c:pt>
                <c:pt idx="226">
                  <c:v>42097.156944444505</c:v>
                </c:pt>
                <c:pt idx="227">
                  <c:v>42097.157638888893</c:v>
                </c:pt>
                <c:pt idx="228">
                  <c:v>42097.158333333333</c:v>
                </c:pt>
                <c:pt idx="229">
                  <c:v>42097.15902777778</c:v>
                </c:pt>
                <c:pt idx="230">
                  <c:v>42097.159722222204</c:v>
                </c:pt>
                <c:pt idx="231">
                  <c:v>42097.160416666622</c:v>
                </c:pt>
                <c:pt idx="232">
                  <c:v>42097.161111111032</c:v>
                </c:pt>
                <c:pt idx="233">
                  <c:v>42097.161805555515</c:v>
                </c:pt>
                <c:pt idx="234">
                  <c:v>42097.162499999999</c:v>
                </c:pt>
                <c:pt idx="235">
                  <c:v>42097.163194444445</c:v>
                </c:pt>
                <c:pt idx="236">
                  <c:v>42097.163888888885</c:v>
                </c:pt>
                <c:pt idx="237">
                  <c:v>42097.164583333324</c:v>
                </c:pt>
                <c:pt idx="238">
                  <c:v>42097.165277777778</c:v>
                </c:pt>
                <c:pt idx="239">
                  <c:v>42097.165972222225</c:v>
                </c:pt>
                <c:pt idx="240">
                  <c:v>42097.166666666613</c:v>
                </c:pt>
                <c:pt idx="241">
                  <c:v>42097.167361111024</c:v>
                </c:pt>
                <c:pt idx="242">
                  <c:v>42097.168055555558</c:v>
                </c:pt>
                <c:pt idx="243">
                  <c:v>42097.168749999997</c:v>
                </c:pt>
                <c:pt idx="244">
                  <c:v>42097.169444444444</c:v>
                </c:pt>
                <c:pt idx="245">
                  <c:v>42097.170138888891</c:v>
                </c:pt>
                <c:pt idx="246">
                  <c:v>42097.17083333333</c:v>
                </c:pt>
                <c:pt idx="247">
                  <c:v>42097.171527777777</c:v>
                </c:pt>
                <c:pt idx="248">
                  <c:v>42097.172222222223</c:v>
                </c:pt>
                <c:pt idx="249">
                  <c:v>42097.17291666667</c:v>
                </c:pt>
                <c:pt idx="250">
                  <c:v>42097.173611111066</c:v>
                </c:pt>
                <c:pt idx="251">
                  <c:v>42097.174305555556</c:v>
                </c:pt>
                <c:pt idx="252">
                  <c:v>42097.175000000003</c:v>
                </c:pt>
                <c:pt idx="253">
                  <c:v>42097.175694444442</c:v>
                </c:pt>
                <c:pt idx="254">
                  <c:v>42097.176388888889</c:v>
                </c:pt>
                <c:pt idx="255">
                  <c:v>42097.177083333285</c:v>
                </c:pt>
                <c:pt idx="256">
                  <c:v>42097.177777777775</c:v>
                </c:pt>
                <c:pt idx="257">
                  <c:v>42097.178472222222</c:v>
                </c:pt>
                <c:pt idx="258">
                  <c:v>42097.179166666589</c:v>
                </c:pt>
                <c:pt idx="259">
                  <c:v>42097.179861111057</c:v>
                </c:pt>
                <c:pt idx="260">
                  <c:v>42097.180555555562</c:v>
                </c:pt>
                <c:pt idx="261">
                  <c:v>42097.181250000001</c:v>
                </c:pt>
                <c:pt idx="262">
                  <c:v>42097.181944444441</c:v>
                </c:pt>
                <c:pt idx="263">
                  <c:v>42097.182638888939</c:v>
                </c:pt>
                <c:pt idx="264">
                  <c:v>42097.183333333334</c:v>
                </c:pt>
                <c:pt idx="265">
                  <c:v>42097.184027777781</c:v>
                </c:pt>
                <c:pt idx="266">
                  <c:v>42097.18472222222</c:v>
                </c:pt>
                <c:pt idx="267">
                  <c:v>42097.185416666623</c:v>
                </c:pt>
                <c:pt idx="268">
                  <c:v>42097.186111111114</c:v>
                </c:pt>
                <c:pt idx="269">
                  <c:v>42097.186805555553</c:v>
                </c:pt>
                <c:pt idx="270">
                  <c:v>42097.1875</c:v>
                </c:pt>
                <c:pt idx="271">
                  <c:v>42097.188194444505</c:v>
                </c:pt>
                <c:pt idx="272">
                  <c:v>42097.188888888893</c:v>
                </c:pt>
                <c:pt idx="273">
                  <c:v>42097.189583333326</c:v>
                </c:pt>
                <c:pt idx="274">
                  <c:v>42097.19027777778</c:v>
                </c:pt>
                <c:pt idx="275">
                  <c:v>42097.190972222204</c:v>
                </c:pt>
                <c:pt idx="276">
                  <c:v>42097.191666666578</c:v>
                </c:pt>
                <c:pt idx="277">
                  <c:v>42097.192361111032</c:v>
                </c:pt>
                <c:pt idx="278">
                  <c:v>42097.193055555515</c:v>
                </c:pt>
                <c:pt idx="279">
                  <c:v>42097.193749999984</c:v>
                </c:pt>
                <c:pt idx="280">
                  <c:v>42097.194444444445</c:v>
                </c:pt>
                <c:pt idx="281">
                  <c:v>42097.195138888885</c:v>
                </c:pt>
                <c:pt idx="282">
                  <c:v>42097.195833333324</c:v>
                </c:pt>
                <c:pt idx="283">
                  <c:v>42097.196527777778</c:v>
                </c:pt>
                <c:pt idx="284">
                  <c:v>42097.197222222225</c:v>
                </c:pt>
                <c:pt idx="285">
                  <c:v>42097.197916666613</c:v>
                </c:pt>
                <c:pt idx="286">
                  <c:v>42097.198611111104</c:v>
                </c:pt>
                <c:pt idx="287">
                  <c:v>42097.199305555507</c:v>
                </c:pt>
                <c:pt idx="288">
                  <c:v>42097.2</c:v>
                </c:pt>
                <c:pt idx="289">
                  <c:v>42097.200694444487</c:v>
                </c:pt>
                <c:pt idx="290">
                  <c:v>42097.201388888876</c:v>
                </c:pt>
                <c:pt idx="291">
                  <c:v>42097.202083333286</c:v>
                </c:pt>
                <c:pt idx="292">
                  <c:v>42097.202777777777</c:v>
                </c:pt>
                <c:pt idx="293">
                  <c:v>42097.203472222194</c:v>
                </c:pt>
                <c:pt idx="294">
                  <c:v>42097.204166666605</c:v>
                </c:pt>
                <c:pt idx="295">
                  <c:v>42097.204861111066</c:v>
                </c:pt>
                <c:pt idx="296">
                  <c:v>42097.205555555556</c:v>
                </c:pt>
                <c:pt idx="297">
                  <c:v>42097.206250000003</c:v>
                </c:pt>
                <c:pt idx="298">
                  <c:v>42097.206944444442</c:v>
                </c:pt>
                <c:pt idx="299">
                  <c:v>42097.207638888889</c:v>
                </c:pt>
                <c:pt idx="300">
                  <c:v>42097.208333333336</c:v>
                </c:pt>
                <c:pt idx="301">
                  <c:v>42097.209027777775</c:v>
                </c:pt>
                <c:pt idx="302">
                  <c:v>42097.209722222186</c:v>
                </c:pt>
                <c:pt idx="303">
                  <c:v>42097.210416666654</c:v>
                </c:pt>
                <c:pt idx="304">
                  <c:v>42097.211111111057</c:v>
                </c:pt>
                <c:pt idx="305">
                  <c:v>42097.211805555555</c:v>
                </c:pt>
                <c:pt idx="306">
                  <c:v>42097.212500000001</c:v>
                </c:pt>
                <c:pt idx="307">
                  <c:v>42097.213194444441</c:v>
                </c:pt>
                <c:pt idx="308">
                  <c:v>42097.213888888888</c:v>
                </c:pt>
                <c:pt idx="309">
                  <c:v>42097.214583333334</c:v>
                </c:pt>
                <c:pt idx="310">
                  <c:v>42097.215277777781</c:v>
                </c:pt>
                <c:pt idx="311">
                  <c:v>42097.21597222222</c:v>
                </c:pt>
                <c:pt idx="312">
                  <c:v>42097.216666666623</c:v>
                </c:pt>
                <c:pt idx="313">
                  <c:v>42097.217361111063</c:v>
                </c:pt>
                <c:pt idx="314">
                  <c:v>42097.218055555553</c:v>
                </c:pt>
                <c:pt idx="315">
                  <c:v>42097.21875</c:v>
                </c:pt>
                <c:pt idx="316">
                  <c:v>42097.219444444447</c:v>
                </c:pt>
                <c:pt idx="317">
                  <c:v>42097.220138888886</c:v>
                </c:pt>
                <c:pt idx="318">
                  <c:v>42097.220833333326</c:v>
                </c:pt>
                <c:pt idx="319">
                  <c:v>42097.221527777729</c:v>
                </c:pt>
                <c:pt idx="320">
                  <c:v>42097.222222222204</c:v>
                </c:pt>
                <c:pt idx="321">
                  <c:v>42097.222916666622</c:v>
                </c:pt>
                <c:pt idx="322">
                  <c:v>42097.223611111032</c:v>
                </c:pt>
                <c:pt idx="323">
                  <c:v>42097.224305555515</c:v>
                </c:pt>
                <c:pt idx="324">
                  <c:v>42097.224999999999</c:v>
                </c:pt>
                <c:pt idx="325">
                  <c:v>42097.225694444445</c:v>
                </c:pt>
                <c:pt idx="326">
                  <c:v>42097.226388888885</c:v>
                </c:pt>
                <c:pt idx="327">
                  <c:v>42097.227083333244</c:v>
                </c:pt>
                <c:pt idx="328">
                  <c:v>42097.227777777727</c:v>
                </c:pt>
                <c:pt idx="329">
                  <c:v>42097.228472222225</c:v>
                </c:pt>
                <c:pt idx="330">
                  <c:v>42097.229166666577</c:v>
                </c:pt>
                <c:pt idx="331">
                  <c:v>42097.229861111024</c:v>
                </c:pt>
                <c:pt idx="332">
                  <c:v>42097.230555555558</c:v>
                </c:pt>
                <c:pt idx="333">
                  <c:v>42097.231249999997</c:v>
                </c:pt>
                <c:pt idx="334">
                  <c:v>42097.231944444444</c:v>
                </c:pt>
                <c:pt idx="335">
                  <c:v>42097.232638888891</c:v>
                </c:pt>
                <c:pt idx="336">
                  <c:v>42097.233333333286</c:v>
                </c:pt>
                <c:pt idx="337">
                  <c:v>42097.234027777777</c:v>
                </c:pt>
                <c:pt idx="338">
                  <c:v>42097.234722222194</c:v>
                </c:pt>
                <c:pt idx="339">
                  <c:v>42097.235416666605</c:v>
                </c:pt>
                <c:pt idx="340">
                  <c:v>42097.236111111066</c:v>
                </c:pt>
                <c:pt idx="341">
                  <c:v>42097.236805555556</c:v>
                </c:pt>
                <c:pt idx="342">
                  <c:v>42097.237499999996</c:v>
                </c:pt>
                <c:pt idx="343">
                  <c:v>42097.238194444442</c:v>
                </c:pt>
                <c:pt idx="344">
                  <c:v>42097.238888888889</c:v>
                </c:pt>
                <c:pt idx="345">
                  <c:v>42097.239583333285</c:v>
                </c:pt>
                <c:pt idx="346">
                  <c:v>42097.240277777782</c:v>
                </c:pt>
                <c:pt idx="347">
                  <c:v>42097.240972222222</c:v>
                </c:pt>
                <c:pt idx="348">
                  <c:v>42097.241666666589</c:v>
                </c:pt>
                <c:pt idx="349">
                  <c:v>42097.242361111057</c:v>
                </c:pt>
                <c:pt idx="350">
                  <c:v>42097.243055555555</c:v>
                </c:pt>
                <c:pt idx="351">
                  <c:v>42097.243749999994</c:v>
                </c:pt>
                <c:pt idx="352">
                  <c:v>42097.244444444441</c:v>
                </c:pt>
                <c:pt idx="353">
                  <c:v>42097.245138888888</c:v>
                </c:pt>
                <c:pt idx="354">
                  <c:v>42097.245833333334</c:v>
                </c:pt>
                <c:pt idx="355">
                  <c:v>42097.246527777781</c:v>
                </c:pt>
                <c:pt idx="356">
                  <c:v>42097.24722222222</c:v>
                </c:pt>
                <c:pt idx="357">
                  <c:v>42097.247916666623</c:v>
                </c:pt>
                <c:pt idx="358">
                  <c:v>42097.248611111114</c:v>
                </c:pt>
                <c:pt idx="359">
                  <c:v>42097.249305555524</c:v>
                </c:pt>
                <c:pt idx="360">
                  <c:v>42097.25</c:v>
                </c:pt>
                <c:pt idx="361">
                  <c:v>42097.250694444505</c:v>
                </c:pt>
                <c:pt idx="362">
                  <c:v>42097.251388888886</c:v>
                </c:pt>
                <c:pt idx="363">
                  <c:v>42097.252083333326</c:v>
                </c:pt>
                <c:pt idx="364">
                  <c:v>42097.25277777778</c:v>
                </c:pt>
                <c:pt idx="365">
                  <c:v>42097.253472222204</c:v>
                </c:pt>
                <c:pt idx="366">
                  <c:v>42097.254166666622</c:v>
                </c:pt>
                <c:pt idx="367">
                  <c:v>42097.254861111105</c:v>
                </c:pt>
                <c:pt idx="368">
                  <c:v>42097.255555555559</c:v>
                </c:pt>
                <c:pt idx="369">
                  <c:v>42097.256250000013</c:v>
                </c:pt>
                <c:pt idx="370">
                  <c:v>42097.256944444496</c:v>
                </c:pt>
                <c:pt idx="371">
                  <c:v>42097.257638888892</c:v>
                </c:pt>
                <c:pt idx="372">
                  <c:v>42097.258333333331</c:v>
                </c:pt>
                <c:pt idx="373">
                  <c:v>42097.259027777778</c:v>
                </c:pt>
                <c:pt idx="374">
                  <c:v>42097.259722222225</c:v>
                </c:pt>
                <c:pt idx="375">
                  <c:v>42097.260416666613</c:v>
                </c:pt>
                <c:pt idx="376">
                  <c:v>42097.261111111024</c:v>
                </c:pt>
                <c:pt idx="377">
                  <c:v>42097.261805555507</c:v>
                </c:pt>
                <c:pt idx="378">
                  <c:v>42097.262499999997</c:v>
                </c:pt>
                <c:pt idx="379">
                  <c:v>42097.263194444444</c:v>
                </c:pt>
                <c:pt idx="380">
                  <c:v>42097.263888888876</c:v>
                </c:pt>
                <c:pt idx="381">
                  <c:v>42097.264583333286</c:v>
                </c:pt>
                <c:pt idx="382">
                  <c:v>42097.265277777777</c:v>
                </c:pt>
                <c:pt idx="383">
                  <c:v>42097.265972222194</c:v>
                </c:pt>
                <c:pt idx="384">
                  <c:v>42097.266666666605</c:v>
                </c:pt>
                <c:pt idx="385">
                  <c:v>42097.267361111022</c:v>
                </c:pt>
                <c:pt idx="386">
                  <c:v>42097.268055555556</c:v>
                </c:pt>
                <c:pt idx="387">
                  <c:v>42097.268749999996</c:v>
                </c:pt>
                <c:pt idx="388">
                  <c:v>42097.269444444435</c:v>
                </c:pt>
                <c:pt idx="389">
                  <c:v>42097.270138888889</c:v>
                </c:pt>
                <c:pt idx="390">
                  <c:v>42097.270833333336</c:v>
                </c:pt>
                <c:pt idx="391">
                  <c:v>42097.271527777775</c:v>
                </c:pt>
                <c:pt idx="392">
                  <c:v>42097.272222222222</c:v>
                </c:pt>
                <c:pt idx="393">
                  <c:v>42097.272916666654</c:v>
                </c:pt>
                <c:pt idx="394">
                  <c:v>42097.273611111057</c:v>
                </c:pt>
                <c:pt idx="395">
                  <c:v>42097.274305555555</c:v>
                </c:pt>
                <c:pt idx="396">
                  <c:v>42097.275000000001</c:v>
                </c:pt>
                <c:pt idx="397">
                  <c:v>42097.275694444441</c:v>
                </c:pt>
                <c:pt idx="398">
                  <c:v>42097.276388888888</c:v>
                </c:pt>
                <c:pt idx="399">
                  <c:v>42097.277083333269</c:v>
                </c:pt>
                <c:pt idx="400">
                  <c:v>42097.277777777774</c:v>
                </c:pt>
                <c:pt idx="401">
                  <c:v>42097.27847222222</c:v>
                </c:pt>
                <c:pt idx="402">
                  <c:v>42097.279166666587</c:v>
                </c:pt>
                <c:pt idx="403">
                  <c:v>42097.279861111063</c:v>
                </c:pt>
                <c:pt idx="404">
                  <c:v>42097.280555555553</c:v>
                </c:pt>
                <c:pt idx="405">
                  <c:v>42097.28125</c:v>
                </c:pt>
                <c:pt idx="406">
                  <c:v>42097.281944444447</c:v>
                </c:pt>
                <c:pt idx="407">
                  <c:v>42097.282638888893</c:v>
                </c:pt>
                <c:pt idx="408">
                  <c:v>42097.283333333326</c:v>
                </c:pt>
                <c:pt idx="409">
                  <c:v>42097.28402777778</c:v>
                </c:pt>
                <c:pt idx="410">
                  <c:v>42097.284722222204</c:v>
                </c:pt>
                <c:pt idx="411">
                  <c:v>42097.285416666622</c:v>
                </c:pt>
                <c:pt idx="412">
                  <c:v>42097.286111111105</c:v>
                </c:pt>
                <c:pt idx="413">
                  <c:v>42097.286805555559</c:v>
                </c:pt>
                <c:pt idx="414">
                  <c:v>42097.287499999999</c:v>
                </c:pt>
                <c:pt idx="415">
                  <c:v>42097.288194444496</c:v>
                </c:pt>
                <c:pt idx="416">
                  <c:v>42097.288888888892</c:v>
                </c:pt>
                <c:pt idx="417">
                  <c:v>42097.289583333324</c:v>
                </c:pt>
                <c:pt idx="418">
                  <c:v>42097.290277777778</c:v>
                </c:pt>
                <c:pt idx="419">
                  <c:v>42097.290972222225</c:v>
                </c:pt>
                <c:pt idx="420">
                  <c:v>42097.291666666577</c:v>
                </c:pt>
                <c:pt idx="421">
                  <c:v>42097.292361111024</c:v>
                </c:pt>
                <c:pt idx="422">
                  <c:v>42097.293055555507</c:v>
                </c:pt>
                <c:pt idx="423">
                  <c:v>42097.293749999975</c:v>
                </c:pt>
                <c:pt idx="424">
                  <c:v>42097.294444444444</c:v>
                </c:pt>
                <c:pt idx="425">
                  <c:v>42097.295138888876</c:v>
                </c:pt>
                <c:pt idx="426">
                  <c:v>42097.295833333286</c:v>
                </c:pt>
                <c:pt idx="427">
                  <c:v>42097.296527777777</c:v>
                </c:pt>
                <c:pt idx="428">
                  <c:v>42097.297222222194</c:v>
                </c:pt>
                <c:pt idx="429">
                  <c:v>42097.297916666605</c:v>
                </c:pt>
                <c:pt idx="430">
                  <c:v>42097.298611111066</c:v>
                </c:pt>
                <c:pt idx="431">
                  <c:v>42097.299305555498</c:v>
                </c:pt>
                <c:pt idx="432">
                  <c:v>42097.3</c:v>
                </c:pt>
                <c:pt idx="433">
                  <c:v>42097.300694444515</c:v>
                </c:pt>
                <c:pt idx="434">
                  <c:v>42097.301388888889</c:v>
                </c:pt>
                <c:pt idx="435">
                  <c:v>42097.302083333336</c:v>
                </c:pt>
                <c:pt idx="436">
                  <c:v>42097.302777777782</c:v>
                </c:pt>
                <c:pt idx="437">
                  <c:v>42097.303472222222</c:v>
                </c:pt>
                <c:pt idx="438">
                  <c:v>42097.304166666654</c:v>
                </c:pt>
                <c:pt idx="439">
                  <c:v>42097.304861111108</c:v>
                </c:pt>
                <c:pt idx="440">
                  <c:v>42097.305555555562</c:v>
                </c:pt>
                <c:pt idx="441">
                  <c:v>42097.306250000045</c:v>
                </c:pt>
                <c:pt idx="442">
                  <c:v>42097.306944444506</c:v>
                </c:pt>
                <c:pt idx="443">
                  <c:v>42097.307638888939</c:v>
                </c:pt>
                <c:pt idx="444">
                  <c:v>42097.308333333342</c:v>
                </c:pt>
                <c:pt idx="445">
                  <c:v>42097.309027777781</c:v>
                </c:pt>
                <c:pt idx="446">
                  <c:v>42097.30972222222</c:v>
                </c:pt>
                <c:pt idx="447">
                  <c:v>42097.310416666667</c:v>
                </c:pt>
                <c:pt idx="448">
                  <c:v>42097.311111111114</c:v>
                </c:pt>
                <c:pt idx="449">
                  <c:v>42097.311805555553</c:v>
                </c:pt>
                <c:pt idx="450">
                  <c:v>42097.312500000044</c:v>
                </c:pt>
                <c:pt idx="451">
                  <c:v>42097.313194444505</c:v>
                </c:pt>
                <c:pt idx="452">
                  <c:v>42097.313888888893</c:v>
                </c:pt>
                <c:pt idx="453">
                  <c:v>42097.314583333333</c:v>
                </c:pt>
                <c:pt idx="454">
                  <c:v>42097.315277777823</c:v>
                </c:pt>
                <c:pt idx="455">
                  <c:v>42097.315972222219</c:v>
                </c:pt>
                <c:pt idx="456">
                  <c:v>42097.316666666666</c:v>
                </c:pt>
                <c:pt idx="457">
                  <c:v>42097.317361111105</c:v>
                </c:pt>
                <c:pt idx="458">
                  <c:v>42097.318055555603</c:v>
                </c:pt>
                <c:pt idx="459">
                  <c:v>42097.318750000013</c:v>
                </c:pt>
                <c:pt idx="460">
                  <c:v>42097.319444444496</c:v>
                </c:pt>
                <c:pt idx="461">
                  <c:v>42097.320138888892</c:v>
                </c:pt>
                <c:pt idx="462">
                  <c:v>42097.320833333331</c:v>
                </c:pt>
                <c:pt idx="463">
                  <c:v>42097.321527777778</c:v>
                </c:pt>
                <c:pt idx="464">
                  <c:v>42097.322222222232</c:v>
                </c:pt>
                <c:pt idx="465">
                  <c:v>42097.322916666664</c:v>
                </c:pt>
                <c:pt idx="466">
                  <c:v>42097.323611111104</c:v>
                </c:pt>
                <c:pt idx="467">
                  <c:v>42097.324305555558</c:v>
                </c:pt>
                <c:pt idx="468">
                  <c:v>42097.325000000004</c:v>
                </c:pt>
                <c:pt idx="469">
                  <c:v>42097.325694444487</c:v>
                </c:pt>
                <c:pt idx="470">
                  <c:v>42097.326388888891</c:v>
                </c:pt>
                <c:pt idx="471">
                  <c:v>42097.327083333286</c:v>
                </c:pt>
                <c:pt idx="472">
                  <c:v>42097.327777777777</c:v>
                </c:pt>
                <c:pt idx="473">
                  <c:v>42097.328472222223</c:v>
                </c:pt>
                <c:pt idx="474">
                  <c:v>42097.329166666605</c:v>
                </c:pt>
                <c:pt idx="475">
                  <c:v>42097.329861111066</c:v>
                </c:pt>
                <c:pt idx="476">
                  <c:v>42097.330555555563</c:v>
                </c:pt>
                <c:pt idx="477">
                  <c:v>42097.331250000003</c:v>
                </c:pt>
                <c:pt idx="478">
                  <c:v>42097.331944444442</c:v>
                </c:pt>
                <c:pt idx="479">
                  <c:v>42097.332638888947</c:v>
                </c:pt>
                <c:pt idx="480">
                  <c:v>42097.333333333336</c:v>
                </c:pt>
                <c:pt idx="481">
                  <c:v>42097.334027777782</c:v>
                </c:pt>
                <c:pt idx="482">
                  <c:v>42097.334722222222</c:v>
                </c:pt>
                <c:pt idx="483">
                  <c:v>42097.335416666654</c:v>
                </c:pt>
                <c:pt idx="484">
                  <c:v>42097.336111111108</c:v>
                </c:pt>
                <c:pt idx="485">
                  <c:v>42097.336805555562</c:v>
                </c:pt>
                <c:pt idx="486">
                  <c:v>42097.337500000001</c:v>
                </c:pt>
                <c:pt idx="487">
                  <c:v>42097.338194444506</c:v>
                </c:pt>
                <c:pt idx="488">
                  <c:v>42097.338888888939</c:v>
                </c:pt>
                <c:pt idx="489">
                  <c:v>42097.339583333334</c:v>
                </c:pt>
                <c:pt idx="490">
                  <c:v>42097.340277777825</c:v>
                </c:pt>
                <c:pt idx="491">
                  <c:v>42097.340972222242</c:v>
                </c:pt>
                <c:pt idx="492">
                  <c:v>42097.341666666623</c:v>
                </c:pt>
                <c:pt idx="493">
                  <c:v>42097.342361111114</c:v>
                </c:pt>
                <c:pt idx="494">
                  <c:v>42097.343055555553</c:v>
                </c:pt>
                <c:pt idx="495">
                  <c:v>42097.34375</c:v>
                </c:pt>
                <c:pt idx="496">
                  <c:v>42097.344444444505</c:v>
                </c:pt>
                <c:pt idx="497">
                  <c:v>42097.345138888893</c:v>
                </c:pt>
                <c:pt idx="498">
                  <c:v>42097.345833333333</c:v>
                </c:pt>
                <c:pt idx="499">
                  <c:v>42097.346527777823</c:v>
                </c:pt>
                <c:pt idx="500">
                  <c:v>42097.347222222219</c:v>
                </c:pt>
                <c:pt idx="501">
                  <c:v>42097.347916666666</c:v>
                </c:pt>
                <c:pt idx="502">
                  <c:v>42097.348611111112</c:v>
                </c:pt>
                <c:pt idx="503">
                  <c:v>42097.349305555559</c:v>
                </c:pt>
                <c:pt idx="504">
                  <c:v>42097.350000000013</c:v>
                </c:pt>
                <c:pt idx="505">
                  <c:v>42097.350694444547</c:v>
                </c:pt>
                <c:pt idx="506">
                  <c:v>42097.351388888892</c:v>
                </c:pt>
                <c:pt idx="507">
                  <c:v>42097.352083333331</c:v>
                </c:pt>
                <c:pt idx="508">
                  <c:v>42097.352777777793</c:v>
                </c:pt>
                <c:pt idx="509">
                  <c:v>42097.353472222232</c:v>
                </c:pt>
                <c:pt idx="510">
                  <c:v>42097.354166666664</c:v>
                </c:pt>
                <c:pt idx="511">
                  <c:v>42097.354861111111</c:v>
                </c:pt>
                <c:pt idx="512">
                  <c:v>42097.355555555601</c:v>
                </c:pt>
                <c:pt idx="513">
                  <c:v>42097.356250000055</c:v>
                </c:pt>
                <c:pt idx="514">
                  <c:v>42097.356944444531</c:v>
                </c:pt>
                <c:pt idx="515">
                  <c:v>42097.357638888956</c:v>
                </c:pt>
                <c:pt idx="516">
                  <c:v>42097.358333333374</c:v>
                </c:pt>
                <c:pt idx="517">
                  <c:v>42097.359027777791</c:v>
                </c:pt>
                <c:pt idx="518">
                  <c:v>42097.359722222223</c:v>
                </c:pt>
                <c:pt idx="519">
                  <c:v>42097.36041666667</c:v>
                </c:pt>
                <c:pt idx="520">
                  <c:v>42097.361111111066</c:v>
                </c:pt>
                <c:pt idx="521">
                  <c:v>42097.361805555556</c:v>
                </c:pt>
                <c:pt idx="522">
                  <c:v>42097.362500000003</c:v>
                </c:pt>
                <c:pt idx="523">
                  <c:v>42097.363194444442</c:v>
                </c:pt>
                <c:pt idx="524">
                  <c:v>42097.363888888889</c:v>
                </c:pt>
                <c:pt idx="525">
                  <c:v>42097.364583333336</c:v>
                </c:pt>
                <c:pt idx="526">
                  <c:v>42097.365277777782</c:v>
                </c:pt>
                <c:pt idx="527">
                  <c:v>42097.365972222222</c:v>
                </c:pt>
                <c:pt idx="528">
                  <c:v>42097.366666666654</c:v>
                </c:pt>
                <c:pt idx="529">
                  <c:v>42097.367361111057</c:v>
                </c:pt>
                <c:pt idx="530">
                  <c:v>42097.368055555562</c:v>
                </c:pt>
                <c:pt idx="531">
                  <c:v>42097.368750000001</c:v>
                </c:pt>
                <c:pt idx="532">
                  <c:v>42097.369444444441</c:v>
                </c:pt>
                <c:pt idx="533">
                  <c:v>42097.370138888939</c:v>
                </c:pt>
                <c:pt idx="534">
                  <c:v>42097.370833333342</c:v>
                </c:pt>
                <c:pt idx="535">
                  <c:v>42097.371527777781</c:v>
                </c:pt>
                <c:pt idx="536">
                  <c:v>42097.372222222242</c:v>
                </c:pt>
                <c:pt idx="537">
                  <c:v>42097.372916666667</c:v>
                </c:pt>
                <c:pt idx="538">
                  <c:v>42097.373611111114</c:v>
                </c:pt>
                <c:pt idx="539">
                  <c:v>42097.374305555553</c:v>
                </c:pt>
                <c:pt idx="540">
                  <c:v>42097.375</c:v>
                </c:pt>
                <c:pt idx="541">
                  <c:v>42097.375694444505</c:v>
                </c:pt>
                <c:pt idx="542">
                  <c:v>42097.376388888893</c:v>
                </c:pt>
                <c:pt idx="543">
                  <c:v>42097.377083333326</c:v>
                </c:pt>
                <c:pt idx="544">
                  <c:v>42097.37777777778</c:v>
                </c:pt>
                <c:pt idx="545">
                  <c:v>42097.378472222219</c:v>
                </c:pt>
                <c:pt idx="546">
                  <c:v>42097.379166666622</c:v>
                </c:pt>
                <c:pt idx="547">
                  <c:v>42097.379861111105</c:v>
                </c:pt>
                <c:pt idx="548">
                  <c:v>42097.380555555603</c:v>
                </c:pt>
                <c:pt idx="549">
                  <c:v>42097.381250000013</c:v>
                </c:pt>
                <c:pt idx="550">
                  <c:v>42097.381944444496</c:v>
                </c:pt>
                <c:pt idx="551">
                  <c:v>42097.382638888965</c:v>
                </c:pt>
                <c:pt idx="552">
                  <c:v>42097.383333333331</c:v>
                </c:pt>
                <c:pt idx="553">
                  <c:v>42097.384027777793</c:v>
                </c:pt>
                <c:pt idx="554">
                  <c:v>42097.384722222232</c:v>
                </c:pt>
                <c:pt idx="555">
                  <c:v>42097.385416666664</c:v>
                </c:pt>
                <c:pt idx="556">
                  <c:v>42097.386111111111</c:v>
                </c:pt>
                <c:pt idx="557">
                  <c:v>42097.386805555601</c:v>
                </c:pt>
                <c:pt idx="558">
                  <c:v>42097.387500000012</c:v>
                </c:pt>
                <c:pt idx="559">
                  <c:v>42097.388194444531</c:v>
                </c:pt>
                <c:pt idx="560">
                  <c:v>42097.388888888956</c:v>
                </c:pt>
                <c:pt idx="561">
                  <c:v>42097.38958333333</c:v>
                </c:pt>
                <c:pt idx="562">
                  <c:v>42097.390277777791</c:v>
                </c:pt>
                <c:pt idx="563">
                  <c:v>42097.390972222223</c:v>
                </c:pt>
                <c:pt idx="564">
                  <c:v>42097.391666666605</c:v>
                </c:pt>
                <c:pt idx="565">
                  <c:v>42097.392361111066</c:v>
                </c:pt>
                <c:pt idx="566">
                  <c:v>42097.393055555556</c:v>
                </c:pt>
                <c:pt idx="567">
                  <c:v>42097.393749999996</c:v>
                </c:pt>
                <c:pt idx="568">
                  <c:v>42097.394444444442</c:v>
                </c:pt>
                <c:pt idx="569">
                  <c:v>42097.395138888889</c:v>
                </c:pt>
                <c:pt idx="570">
                  <c:v>42097.395833333336</c:v>
                </c:pt>
                <c:pt idx="571">
                  <c:v>42097.396527777782</c:v>
                </c:pt>
                <c:pt idx="572">
                  <c:v>42097.397222222222</c:v>
                </c:pt>
                <c:pt idx="573">
                  <c:v>42097.397916666654</c:v>
                </c:pt>
                <c:pt idx="574">
                  <c:v>42097.398611111108</c:v>
                </c:pt>
                <c:pt idx="575">
                  <c:v>42097.399305555555</c:v>
                </c:pt>
                <c:pt idx="576">
                  <c:v>42097.4</c:v>
                </c:pt>
                <c:pt idx="577">
                  <c:v>42097.400694444506</c:v>
                </c:pt>
                <c:pt idx="578">
                  <c:v>42097.401388888888</c:v>
                </c:pt>
                <c:pt idx="579">
                  <c:v>42097.402083333334</c:v>
                </c:pt>
                <c:pt idx="580">
                  <c:v>42097.402777777781</c:v>
                </c:pt>
                <c:pt idx="581">
                  <c:v>42097.40347222222</c:v>
                </c:pt>
                <c:pt idx="582">
                  <c:v>42097.404166666623</c:v>
                </c:pt>
                <c:pt idx="583">
                  <c:v>42097.404861111114</c:v>
                </c:pt>
                <c:pt idx="584">
                  <c:v>42097.405555555553</c:v>
                </c:pt>
                <c:pt idx="585">
                  <c:v>42097.406250000044</c:v>
                </c:pt>
                <c:pt idx="586">
                  <c:v>42097.406944444505</c:v>
                </c:pt>
                <c:pt idx="587">
                  <c:v>42097.407638888893</c:v>
                </c:pt>
                <c:pt idx="588">
                  <c:v>42097.408333333333</c:v>
                </c:pt>
                <c:pt idx="589">
                  <c:v>42097.40902777778</c:v>
                </c:pt>
                <c:pt idx="590">
                  <c:v>42097.409722222204</c:v>
                </c:pt>
                <c:pt idx="591">
                  <c:v>42097.410416666666</c:v>
                </c:pt>
                <c:pt idx="592">
                  <c:v>42097.411111111105</c:v>
                </c:pt>
                <c:pt idx="593">
                  <c:v>42097.411805555559</c:v>
                </c:pt>
                <c:pt idx="594">
                  <c:v>42097.412500000013</c:v>
                </c:pt>
                <c:pt idx="595">
                  <c:v>42097.413194444496</c:v>
                </c:pt>
                <c:pt idx="596">
                  <c:v>42097.413888888892</c:v>
                </c:pt>
                <c:pt idx="597">
                  <c:v>42097.414583333331</c:v>
                </c:pt>
                <c:pt idx="598">
                  <c:v>42097.415277777793</c:v>
                </c:pt>
                <c:pt idx="599">
                  <c:v>42097.415972222232</c:v>
                </c:pt>
                <c:pt idx="600">
                  <c:v>42097.416666666664</c:v>
                </c:pt>
                <c:pt idx="601">
                  <c:v>42097.417361111104</c:v>
                </c:pt>
                <c:pt idx="602">
                  <c:v>42097.418055555601</c:v>
                </c:pt>
                <c:pt idx="603">
                  <c:v>42097.418750000012</c:v>
                </c:pt>
                <c:pt idx="604">
                  <c:v>42097.419444444487</c:v>
                </c:pt>
                <c:pt idx="605">
                  <c:v>42097.420138888891</c:v>
                </c:pt>
                <c:pt idx="606">
                  <c:v>42097.42083333333</c:v>
                </c:pt>
                <c:pt idx="607">
                  <c:v>42097.421527777777</c:v>
                </c:pt>
                <c:pt idx="608">
                  <c:v>42097.422222222223</c:v>
                </c:pt>
                <c:pt idx="609">
                  <c:v>42097.42291666667</c:v>
                </c:pt>
                <c:pt idx="610">
                  <c:v>42097.423611111066</c:v>
                </c:pt>
                <c:pt idx="611">
                  <c:v>42097.424305555556</c:v>
                </c:pt>
                <c:pt idx="612">
                  <c:v>42097.425000000003</c:v>
                </c:pt>
                <c:pt idx="613">
                  <c:v>42097.425694444442</c:v>
                </c:pt>
                <c:pt idx="614">
                  <c:v>42097.426388888889</c:v>
                </c:pt>
                <c:pt idx="615">
                  <c:v>42097.427083333285</c:v>
                </c:pt>
                <c:pt idx="616">
                  <c:v>42097.427777777775</c:v>
                </c:pt>
                <c:pt idx="617">
                  <c:v>42097.428472222222</c:v>
                </c:pt>
                <c:pt idx="618">
                  <c:v>42097.429166666589</c:v>
                </c:pt>
                <c:pt idx="619">
                  <c:v>42097.429861111057</c:v>
                </c:pt>
                <c:pt idx="620">
                  <c:v>42097.430555555562</c:v>
                </c:pt>
                <c:pt idx="621">
                  <c:v>42097.431250000001</c:v>
                </c:pt>
                <c:pt idx="622">
                  <c:v>42097.431944444441</c:v>
                </c:pt>
                <c:pt idx="623">
                  <c:v>42097.432638888939</c:v>
                </c:pt>
                <c:pt idx="624">
                  <c:v>42097.433333333334</c:v>
                </c:pt>
                <c:pt idx="625">
                  <c:v>42097.434027777781</c:v>
                </c:pt>
                <c:pt idx="626">
                  <c:v>42097.43472222222</c:v>
                </c:pt>
                <c:pt idx="627">
                  <c:v>42097.435416666623</c:v>
                </c:pt>
                <c:pt idx="628">
                  <c:v>42097.436111111114</c:v>
                </c:pt>
                <c:pt idx="629">
                  <c:v>42097.436805555553</c:v>
                </c:pt>
                <c:pt idx="630">
                  <c:v>42097.4375</c:v>
                </c:pt>
                <c:pt idx="631">
                  <c:v>42097.438194444505</c:v>
                </c:pt>
                <c:pt idx="632">
                  <c:v>42097.438888888893</c:v>
                </c:pt>
                <c:pt idx="633">
                  <c:v>42097.439583333326</c:v>
                </c:pt>
                <c:pt idx="634">
                  <c:v>42097.440277777823</c:v>
                </c:pt>
                <c:pt idx="635">
                  <c:v>42097.440972222219</c:v>
                </c:pt>
                <c:pt idx="636">
                  <c:v>42097.441666666622</c:v>
                </c:pt>
                <c:pt idx="637">
                  <c:v>42097.442361111105</c:v>
                </c:pt>
                <c:pt idx="638">
                  <c:v>42097.443055555559</c:v>
                </c:pt>
                <c:pt idx="639">
                  <c:v>42097.443749999999</c:v>
                </c:pt>
                <c:pt idx="640">
                  <c:v>42097.444444444496</c:v>
                </c:pt>
                <c:pt idx="641">
                  <c:v>42097.445138888892</c:v>
                </c:pt>
                <c:pt idx="642">
                  <c:v>42097.445833333331</c:v>
                </c:pt>
                <c:pt idx="643">
                  <c:v>42097.446527777793</c:v>
                </c:pt>
                <c:pt idx="644">
                  <c:v>42097.447222222232</c:v>
                </c:pt>
                <c:pt idx="645">
                  <c:v>42097.447916666664</c:v>
                </c:pt>
                <c:pt idx="646">
                  <c:v>42097.448611111111</c:v>
                </c:pt>
                <c:pt idx="647">
                  <c:v>42097.449305555558</c:v>
                </c:pt>
                <c:pt idx="648">
                  <c:v>42097.450000000012</c:v>
                </c:pt>
                <c:pt idx="649">
                  <c:v>42097.450694444531</c:v>
                </c:pt>
                <c:pt idx="650">
                  <c:v>42097.451388888891</c:v>
                </c:pt>
                <c:pt idx="651">
                  <c:v>42097.45208333333</c:v>
                </c:pt>
                <c:pt idx="652">
                  <c:v>42097.452777777791</c:v>
                </c:pt>
                <c:pt idx="653">
                  <c:v>42097.453472222223</c:v>
                </c:pt>
                <c:pt idx="654">
                  <c:v>42097.45416666667</c:v>
                </c:pt>
                <c:pt idx="655">
                  <c:v>42097.454861111109</c:v>
                </c:pt>
                <c:pt idx="656">
                  <c:v>42097.455555555563</c:v>
                </c:pt>
                <c:pt idx="657">
                  <c:v>42097.456250000054</c:v>
                </c:pt>
                <c:pt idx="658">
                  <c:v>42097.456944444515</c:v>
                </c:pt>
                <c:pt idx="659">
                  <c:v>42097.457638888947</c:v>
                </c:pt>
                <c:pt idx="660">
                  <c:v>42097.458333333343</c:v>
                </c:pt>
                <c:pt idx="661">
                  <c:v>42097.459027777782</c:v>
                </c:pt>
                <c:pt idx="662">
                  <c:v>42097.459722222222</c:v>
                </c:pt>
                <c:pt idx="663">
                  <c:v>42097.460416666654</c:v>
                </c:pt>
                <c:pt idx="664">
                  <c:v>42097.461111111057</c:v>
                </c:pt>
                <c:pt idx="665">
                  <c:v>42097.461805555555</c:v>
                </c:pt>
                <c:pt idx="666">
                  <c:v>42097.462500000001</c:v>
                </c:pt>
                <c:pt idx="667">
                  <c:v>42097.463194444441</c:v>
                </c:pt>
                <c:pt idx="668">
                  <c:v>42097.463888888888</c:v>
                </c:pt>
                <c:pt idx="669">
                  <c:v>42097.464583333334</c:v>
                </c:pt>
                <c:pt idx="670">
                  <c:v>42097.465277777781</c:v>
                </c:pt>
                <c:pt idx="671">
                  <c:v>42097.46597222222</c:v>
                </c:pt>
                <c:pt idx="672">
                  <c:v>42097.466666666623</c:v>
                </c:pt>
                <c:pt idx="673">
                  <c:v>42097.467361111063</c:v>
                </c:pt>
                <c:pt idx="674">
                  <c:v>42097.468055555553</c:v>
                </c:pt>
                <c:pt idx="675">
                  <c:v>42097.46875</c:v>
                </c:pt>
                <c:pt idx="676">
                  <c:v>42097.469444444447</c:v>
                </c:pt>
                <c:pt idx="677">
                  <c:v>42097.470138888893</c:v>
                </c:pt>
                <c:pt idx="678">
                  <c:v>42097.470833333333</c:v>
                </c:pt>
                <c:pt idx="679">
                  <c:v>42097.47152777778</c:v>
                </c:pt>
                <c:pt idx="680">
                  <c:v>42097.472222222219</c:v>
                </c:pt>
                <c:pt idx="681">
                  <c:v>42097.472916666666</c:v>
                </c:pt>
                <c:pt idx="682">
                  <c:v>42097.473611111105</c:v>
                </c:pt>
                <c:pt idx="683">
                  <c:v>42097.474305555559</c:v>
                </c:pt>
                <c:pt idx="684">
                  <c:v>42097.475000000006</c:v>
                </c:pt>
                <c:pt idx="685">
                  <c:v>42097.475694444496</c:v>
                </c:pt>
                <c:pt idx="686">
                  <c:v>42097.476388888892</c:v>
                </c:pt>
                <c:pt idx="687">
                  <c:v>42097.477083333324</c:v>
                </c:pt>
                <c:pt idx="688">
                  <c:v>42097.477777777778</c:v>
                </c:pt>
                <c:pt idx="689">
                  <c:v>42097.478472222232</c:v>
                </c:pt>
                <c:pt idx="690">
                  <c:v>42097.479166666613</c:v>
                </c:pt>
                <c:pt idx="691">
                  <c:v>42097.479861111104</c:v>
                </c:pt>
                <c:pt idx="692">
                  <c:v>42097.480555555601</c:v>
                </c:pt>
                <c:pt idx="693">
                  <c:v>42097.481250000012</c:v>
                </c:pt>
                <c:pt idx="694">
                  <c:v>42097.481944444487</c:v>
                </c:pt>
                <c:pt idx="695">
                  <c:v>42097.482638888956</c:v>
                </c:pt>
                <c:pt idx="696">
                  <c:v>42097.48333333333</c:v>
                </c:pt>
                <c:pt idx="697">
                  <c:v>42097.484027777791</c:v>
                </c:pt>
                <c:pt idx="698">
                  <c:v>42097.484722222223</c:v>
                </c:pt>
                <c:pt idx="699">
                  <c:v>42097.48541666667</c:v>
                </c:pt>
                <c:pt idx="700">
                  <c:v>42097.486111111109</c:v>
                </c:pt>
                <c:pt idx="701">
                  <c:v>42097.486805555563</c:v>
                </c:pt>
                <c:pt idx="702">
                  <c:v>42097.487500000003</c:v>
                </c:pt>
                <c:pt idx="703">
                  <c:v>42097.488194444515</c:v>
                </c:pt>
                <c:pt idx="704">
                  <c:v>42097.488888888947</c:v>
                </c:pt>
                <c:pt idx="705">
                  <c:v>42097.489583333336</c:v>
                </c:pt>
                <c:pt idx="706">
                  <c:v>42097.490277777782</c:v>
                </c:pt>
                <c:pt idx="707">
                  <c:v>42097.490972222222</c:v>
                </c:pt>
                <c:pt idx="708">
                  <c:v>42097.491666666589</c:v>
                </c:pt>
                <c:pt idx="709">
                  <c:v>42097.492361111057</c:v>
                </c:pt>
                <c:pt idx="710">
                  <c:v>42097.493055555555</c:v>
                </c:pt>
                <c:pt idx="711">
                  <c:v>42097.493749999994</c:v>
                </c:pt>
                <c:pt idx="712">
                  <c:v>42097.494444444441</c:v>
                </c:pt>
                <c:pt idx="713">
                  <c:v>42097.495138888888</c:v>
                </c:pt>
                <c:pt idx="714">
                  <c:v>42097.495833333334</c:v>
                </c:pt>
                <c:pt idx="715">
                  <c:v>42097.496527777781</c:v>
                </c:pt>
                <c:pt idx="716">
                  <c:v>42097.49722222222</c:v>
                </c:pt>
                <c:pt idx="717">
                  <c:v>42097.497916666623</c:v>
                </c:pt>
                <c:pt idx="718">
                  <c:v>42097.498611111114</c:v>
                </c:pt>
                <c:pt idx="719">
                  <c:v>42097.499305555524</c:v>
                </c:pt>
                <c:pt idx="720">
                  <c:v>42097.5</c:v>
                </c:pt>
                <c:pt idx="721">
                  <c:v>42097.500694444505</c:v>
                </c:pt>
                <c:pt idx="722">
                  <c:v>42097.501388888886</c:v>
                </c:pt>
                <c:pt idx="723">
                  <c:v>42097.502083333326</c:v>
                </c:pt>
                <c:pt idx="724">
                  <c:v>42097.50277777778</c:v>
                </c:pt>
                <c:pt idx="725">
                  <c:v>42097.503472222204</c:v>
                </c:pt>
                <c:pt idx="726">
                  <c:v>42097.504166666622</c:v>
                </c:pt>
                <c:pt idx="727">
                  <c:v>42097.504861111105</c:v>
                </c:pt>
                <c:pt idx="728">
                  <c:v>42097.505555555559</c:v>
                </c:pt>
                <c:pt idx="729">
                  <c:v>42097.506250000013</c:v>
                </c:pt>
                <c:pt idx="730">
                  <c:v>42097.506944444496</c:v>
                </c:pt>
                <c:pt idx="731">
                  <c:v>42097.507638888892</c:v>
                </c:pt>
                <c:pt idx="732">
                  <c:v>42097.508333333331</c:v>
                </c:pt>
                <c:pt idx="733">
                  <c:v>42097.509027777778</c:v>
                </c:pt>
                <c:pt idx="734">
                  <c:v>42097.509722222225</c:v>
                </c:pt>
                <c:pt idx="735">
                  <c:v>42097.510416666664</c:v>
                </c:pt>
                <c:pt idx="736">
                  <c:v>42097.511111111104</c:v>
                </c:pt>
                <c:pt idx="737">
                  <c:v>42097.511805555558</c:v>
                </c:pt>
                <c:pt idx="738">
                  <c:v>42097.512500000012</c:v>
                </c:pt>
                <c:pt idx="739">
                  <c:v>42097.513194444487</c:v>
                </c:pt>
                <c:pt idx="740">
                  <c:v>42097.513888888891</c:v>
                </c:pt>
                <c:pt idx="741">
                  <c:v>42097.51458333333</c:v>
                </c:pt>
                <c:pt idx="742">
                  <c:v>42097.515277777791</c:v>
                </c:pt>
                <c:pt idx="743">
                  <c:v>42097.515972222223</c:v>
                </c:pt>
                <c:pt idx="744">
                  <c:v>42097.51666666667</c:v>
                </c:pt>
                <c:pt idx="745">
                  <c:v>42097.517361111066</c:v>
                </c:pt>
                <c:pt idx="746">
                  <c:v>42097.518055555563</c:v>
                </c:pt>
                <c:pt idx="747">
                  <c:v>42097.518750000003</c:v>
                </c:pt>
                <c:pt idx="748">
                  <c:v>42097.519444444442</c:v>
                </c:pt>
                <c:pt idx="749">
                  <c:v>42097.520138888889</c:v>
                </c:pt>
                <c:pt idx="750">
                  <c:v>42097.520833333336</c:v>
                </c:pt>
                <c:pt idx="751">
                  <c:v>42097.521527777775</c:v>
                </c:pt>
                <c:pt idx="752">
                  <c:v>42097.522222222222</c:v>
                </c:pt>
                <c:pt idx="753">
                  <c:v>42097.522916666654</c:v>
                </c:pt>
                <c:pt idx="754">
                  <c:v>42097.523611111057</c:v>
                </c:pt>
                <c:pt idx="755">
                  <c:v>42097.524305555555</c:v>
                </c:pt>
                <c:pt idx="756">
                  <c:v>42097.525000000001</c:v>
                </c:pt>
                <c:pt idx="757">
                  <c:v>42097.525694444441</c:v>
                </c:pt>
                <c:pt idx="758">
                  <c:v>42097.526388888888</c:v>
                </c:pt>
                <c:pt idx="759">
                  <c:v>42097.527083333269</c:v>
                </c:pt>
                <c:pt idx="760">
                  <c:v>42097.527777777774</c:v>
                </c:pt>
                <c:pt idx="761">
                  <c:v>42097.52847222222</c:v>
                </c:pt>
                <c:pt idx="762">
                  <c:v>42097.529166666587</c:v>
                </c:pt>
                <c:pt idx="763">
                  <c:v>42097.529861111063</c:v>
                </c:pt>
                <c:pt idx="764">
                  <c:v>42097.530555555553</c:v>
                </c:pt>
                <c:pt idx="765">
                  <c:v>42097.53125</c:v>
                </c:pt>
                <c:pt idx="766">
                  <c:v>42097.531944444447</c:v>
                </c:pt>
                <c:pt idx="767">
                  <c:v>42097.532638888893</c:v>
                </c:pt>
                <c:pt idx="768">
                  <c:v>42097.533333333326</c:v>
                </c:pt>
                <c:pt idx="769">
                  <c:v>42097.53402777778</c:v>
                </c:pt>
                <c:pt idx="770">
                  <c:v>42097.534722222204</c:v>
                </c:pt>
                <c:pt idx="771">
                  <c:v>42097.535416666622</c:v>
                </c:pt>
                <c:pt idx="772">
                  <c:v>42097.536111111105</c:v>
                </c:pt>
                <c:pt idx="773">
                  <c:v>42097.536805555559</c:v>
                </c:pt>
                <c:pt idx="774">
                  <c:v>42097.537499999999</c:v>
                </c:pt>
                <c:pt idx="775">
                  <c:v>42097.538194444496</c:v>
                </c:pt>
                <c:pt idx="776">
                  <c:v>42097.538888888892</c:v>
                </c:pt>
                <c:pt idx="777">
                  <c:v>42097.539583333324</c:v>
                </c:pt>
                <c:pt idx="778">
                  <c:v>42097.540277777793</c:v>
                </c:pt>
                <c:pt idx="779">
                  <c:v>42097.540972222232</c:v>
                </c:pt>
                <c:pt idx="780">
                  <c:v>42097.541666666613</c:v>
                </c:pt>
                <c:pt idx="781">
                  <c:v>42097.542361111104</c:v>
                </c:pt>
                <c:pt idx="782">
                  <c:v>42097.543055555558</c:v>
                </c:pt>
                <c:pt idx="783">
                  <c:v>42097.543749999997</c:v>
                </c:pt>
                <c:pt idx="784">
                  <c:v>42097.544444444487</c:v>
                </c:pt>
                <c:pt idx="785">
                  <c:v>42097.545138888891</c:v>
                </c:pt>
                <c:pt idx="786">
                  <c:v>42097.54583333333</c:v>
                </c:pt>
                <c:pt idx="787">
                  <c:v>42097.546527777791</c:v>
                </c:pt>
                <c:pt idx="788">
                  <c:v>42097.547222222223</c:v>
                </c:pt>
                <c:pt idx="789">
                  <c:v>42097.54791666667</c:v>
                </c:pt>
                <c:pt idx="790">
                  <c:v>42097.548611111109</c:v>
                </c:pt>
                <c:pt idx="791">
                  <c:v>42097.549305555556</c:v>
                </c:pt>
                <c:pt idx="792">
                  <c:v>42097.55</c:v>
                </c:pt>
                <c:pt idx="793">
                  <c:v>42097.550694444515</c:v>
                </c:pt>
                <c:pt idx="794">
                  <c:v>42097.551388888889</c:v>
                </c:pt>
                <c:pt idx="795">
                  <c:v>42097.552083333336</c:v>
                </c:pt>
                <c:pt idx="796">
                  <c:v>42097.552777777782</c:v>
                </c:pt>
                <c:pt idx="797">
                  <c:v>42097.553472222222</c:v>
                </c:pt>
                <c:pt idx="798">
                  <c:v>42097.554166666654</c:v>
                </c:pt>
                <c:pt idx="799">
                  <c:v>42097.554861111108</c:v>
                </c:pt>
                <c:pt idx="800">
                  <c:v>42097.555555555562</c:v>
                </c:pt>
                <c:pt idx="801">
                  <c:v>42097.556250000045</c:v>
                </c:pt>
                <c:pt idx="802">
                  <c:v>42097.556944444506</c:v>
                </c:pt>
                <c:pt idx="803">
                  <c:v>42097.557638888939</c:v>
                </c:pt>
                <c:pt idx="804">
                  <c:v>42097.558333333342</c:v>
                </c:pt>
                <c:pt idx="805">
                  <c:v>42097.559027777781</c:v>
                </c:pt>
                <c:pt idx="806">
                  <c:v>42097.55972222222</c:v>
                </c:pt>
                <c:pt idx="807">
                  <c:v>42097.560416666623</c:v>
                </c:pt>
                <c:pt idx="808">
                  <c:v>42097.561111111063</c:v>
                </c:pt>
                <c:pt idx="809">
                  <c:v>42097.561805555524</c:v>
                </c:pt>
                <c:pt idx="810">
                  <c:v>42097.5625</c:v>
                </c:pt>
                <c:pt idx="811">
                  <c:v>42097.563194444447</c:v>
                </c:pt>
                <c:pt idx="812">
                  <c:v>42097.563888888886</c:v>
                </c:pt>
                <c:pt idx="813">
                  <c:v>42097.564583333326</c:v>
                </c:pt>
                <c:pt idx="814">
                  <c:v>42097.56527777778</c:v>
                </c:pt>
                <c:pt idx="815">
                  <c:v>42097.565972222204</c:v>
                </c:pt>
                <c:pt idx="816">
                  <c:v>42097.566666666622</c:v>
                </c:pt>
                <c:pt idx="817">
                  <c:v>42097.567361111032</c:v>
                </c:pt>
                <c:pt idx="818">
                  <c:v>42097.568055555559</c:v>
                </c:pt>
                <c:pt idx="819">
                  <c:v>42097.568749999999</c:v>
                </c:pt>
                <c:pt idx="820">
                  <c:v>42097.569444444445</c:v>
                </c:pt>
                <c:pt idx="821">
                  <c:v>42097.570138888892</c:v>
                </c:pt>
                <c:pt idx="822">
                  <c:v>42097.570833333331</c:v>
                </c:pt>
                <c:pt idx="823">
                  <c:v>42097.571527777778</c:v>
                </c:pt>
                <c:pt idx="824">
                  <c:v>42097.572222222232</c:v>
                </c:pt>
                <c:pt idx="825">
                  <c:v>42097.572916666664</c:v>
                </c:pt>
                <c:pt idx="826">
                  <c:v>42097.573611111104</c:v>
                </c:pt>
                <c:pt idx="827">
                  <c:v>42097.574305555558</c:v>
                </c:pt>
                <c:pt idx="828">
                  <c:v>42097.575000000004</c:v>
                </c:pt>
                <c:pt idx="829">
                  <c:v>42097.575694444487</c:v>
                </c:pt>
                <c:pt idx="830">
                  <c:v>42097.576388888891</c:v>
                </c:pt>
                <c:pt idx="831">
                  <c:v>42097.577083333286</c:v>
                </c:pt>
                <c:pt idx="832">
                  <c:v>42097.577777777777</c:v>
                </c:pt>
                <c:pt idx="833">
                  <c:v>42097.578472222223</c:v>
                </c:pt>
                <c:pt idx="834">
                  <c:v>42097.579166666605</c:v>
                </c:pt>
                <c:pt idx="835">
                  <c:v>42097.579861111066</c:v>
                </c:pt>
                <c:pt idx="836">
                  <c:v>42097.580555555563</c:v>
                </c:pt>
                <c:pt idx="837">
                  <c:v>42097.581250000003</c:v>
                </c:pt>
                <c:pt idx="838">
                  <c:v>42097.581944444442</c:v>
                </c:pt>
                <c:pt idx="839">
                  <c:v>42097.582638888947</c:v>
                </c:pt>
                <c:pt idx="840">
                  <c:v>42097.583333333336</c:v>
                </c:pt>
                <c:pt idx="841">
                  <c:v>42097.584027777782</c:v>
                </c:pt>
                <c:pt idx="842">
                  <c:v>42097.584722222222</c:v>
                </c:pt>
                <c:pt idx="843">
                  <c:v>42097.585416666654</c:v>
                </c:pt>
                <c:pt idx="844">
                  <c:v>42097.586111111108</c:v>
                </c:pt>
                <c:pt idx="845">
                  <c:v>42097.586805555562</c:v>
                </c:pt>
                <c:pt idx="846">
                  <c:v>42097.587500000001</c:v>
                </c:pt>
                <c:pt idx="847">
                  <c:v>42097.588194444506</c:v>
                </c:pt>
                <c:pt idx="848">
                  <c:v>42097.588888888939</c:v>
                </c:pt>
                <c:pt idx="849">
                  <c:v>42097.589583333334</c:v>
                </c:pt>
                <c:pt idx="850">
                  <c:v>42097.590277777781</c:v>
                </c:pt>
                <c:pt idx="851">
                  <c:v>42097.59097222222</c:v>
                </c:pt>
                <c:pt idx="852">
                  <c:v>42097.591666666587</c:v>
                </c:pt>
                <c:pt idx="853">
                  <c:v>42097.592361111063</c:v>
                </c:pt>
                <c:pt idx="854">
                  <c:v>42097.593055555524</c:v>
                </c:pt>
                <c:pt idx="855">
                  <c:v>42097.593749999985</c:v>
                </c:pt>
                <c:pt idx="856">
                  <c:v>42097.594444444447</c:v>
                </c:pt>
                <c:pt idx="857">
                  <c:v>42097.595138888886</c:v>
                </c:pt>
                <c:pt idx="858">
                  <c:v>42097.595833333326</c:v>
                </c:pt>
                <c:pt idx="859">
                  <c:v>42097.59652777778</c:v>
                </c:pt>
                <c:pt idx="860">
                  <c:v>42097.597222222204</c:v>
                </c:pt>
                <c:pt idx="861">
                  <c:v>42097.597916666622</c:v>
                </c:pt>
                <c:pt idx="862">
                  <c:v>42097.598611111105</c:v>
                </c:pt>
                <c:pt idx="863">
                  <c:v>42097.599305555515</c:v>
                </c:pt>
                <c:pt idx="864">
                  <c:v>42097.599999999999</c:v>
                </c:pt>
                <c:pt idx="865">
                  <c:v>42097.600694444496</c:v>
                </c:pt>
                <c:pt idx="866">
                  <c:v>42097.601388888885</c:v>
                </c:pt>
                <c:pt idx="867">
                  <c:v>42097.602083333324</c:v>
                </c:pt>
                <c:pt idx="868">
                  <c:v>42097.602777777778</c:v>
                </c:pt>
                <c:pt idx="869">
                  <c:v>42097.603472222225</c:v>
                </c:pt>
                <c:pt idx="870">
                  <c:v>42097.604166666613</c:v>
                </c:pt>
                <c:pt idx="871">
                  <c:v>42097.604861111104</c:v>
                </c:pt>
                <c:pt idx="872">
                  <c:v>42097.605555555558</c:v>
                </c:pt>
                <c:pt idx="873">
                  <c:v>42097.606250000012</c:v>
                </c:pt>
                <c:pt idx="874">
                  <c:v>42097.606944444487</c:v>
                </c:pt>
                <c:pt idx="875">
                  <c:v>42097.607638888891</c:v>
                </c:pt>
                <c:pt idx="876">
                  <c:v>42097.60833333333</c:v>
                </c:pt>
                <c:pt idx="877">
                  <c:v>42097.609027777777</c:v>
                </c:pt>
                <c:pt idx="878">
                  <c:v>42097.609722222194</c:v>
                </c:pt>
                <c:pt idx="879">
                  <c:v>42097.61041666667</c:v>
                </c:pt>
                <c:pt idx="880">
                  <c:v>42097.611111111066</c:v>
                </c:pt>
                <c:pt idx="881">
                  <c:v>42097.611805555556</c:v>
                </c:pt>
                <c:pt idx="882">
                  <c:v>42097.612500000003</c:v>
                </c:pt>
                <c:pt idx="883">
                  <c:v>42097.613194444442</c:v>
                </c:pt>
                <c:pt idx="884">
                  <c:v>42097.613888888889</c:v>
                </c:pt>
                <c:pt idx="885">
                  <c:v>42097.614583333336</c:v>
                </c:pt>
                <c:pt idx="886">
                  <c:v>42097.615277777782</c:v>
                </c:pt>
                <c:pt idx="887">
                  <c:v>42097.615972222222</c:v>
                </c:pt>
                <c:pt idx="888">
                  <c:v>42097.616666666654</c:v>
                </c:pt>
                <c:pt idx="889">
                  <c:v>42097.617361111057</c:v>
                </c:pt>
                <c:pt idx="890">
                  <c:v>42097.618055555562</c:v>
                </c:pt>
                <c:pt idx="891">
                  <c:v>42097.618750000001</c:v>
                </c:pt>
                <c:pt idx="892">
                  <c:v>42097.619444444441</c:v>
                </c:pt>
                <c:pt idx="893">
                  <c:v>42097.620138888888</c:v>
                </c:pt>
                <c:pt idx="894">
                  <c:v>42097.620833333334</c:v>
                </c:pt>
                <c:pt idx="895">
                  <c:v>42097.621527777774</c:v>
                </c:pt>
                <c:pt idx="896">
                  <c:v>42097.62222222222</c:v>
                </c:pt>
                <c:pt idx="897">
                  <c:v>42097.622916666623</c:v>
                </c:pt>
                <c:pt idx="898">
                  <c:v>42097.623611111063</c:v>
                </c:pt>
                <c:pt idx="899">
                  <c:v>42097.624305555524</c:v>
                </c:pt>
                <c:pt idx="900">
                  <c:v>42097.624999999993</c:v>
                </c:pt>
                <c:pt idx="901">
                  <c:v>42097.625694444447</c:v>
                </c:pt>
                <c:pt idx="902">
                  <c:v>42097.626388888886</c:v>
                </c:pt>
                <c:pt idx="903">
                  <c:v>42097.627083333253</c:v>
                </c:pt>
                <c:pt idx="904">
                  <c:v>42097.627777777729</c:v>
                </c:pt>
                <c:pt idx="905">
                  <c:v>42097.628472222204</c:v>
                </c:pt>
                <c:pt idx="906">
                  <c:v>42097.629166666578</c:v>
                </c:pt>
                <c:pt idx="907">
                  <c:v>42097.629861111032</c:v>
                </c:pt>
                <c:pt idx="908">
                  <c:v>42097.630555555559</c:v>
                </c:pt>
                <c:pt idx="909">
                  <c:v>42097.631249999999</c:v>
                </c:pt>
                <c:pt idx="910">
                  <c:v>42097.631944444445</c:v>
                </c:pt>
                <c:pt idx="911">
                  <c:v>42097.632638888892</c:v>
                </c:pt>
                <c:pt idx="912">
                  <c:v>42097.633333333324</c:v>
                </c:pt>
                <c:pt idx="913">
                  <c:v>42097.634027777778</c:v>
                </c:pt>
                <c:pt idx="914">
                  <c:v>42097.634722222225</c:v>
                </c:pt>
                <c:pt idx="915">
                  <c:v>42097.635416666613</c:v>
                </c:pt>
                <c:pt idx="916">
                  <c:v>42097.636111111104</c:v>
                </c:pt>
                <c:pt idx="917">
                  <c:v>42097.636805555558</c:v>
                </c:pt>
                <c:pt idx="918">
                  <c:v>42097.637499999997</c:v>
                </c:pt>
                <c:pt idx="919">
                  <c:v>42097.638194444487</c:v>
                </c:pt>
                <c:pt idx="920">
                  <c:v>42097.638888888891</c:v>
                </c:pt>
                <c:pt idx="921">
                  <c:v>42097.639583333286</c:v>
                </c:pt>
                <c:pt idx="922">
                  <c:v>42097.640277777791</c:v>
                </c:pt>
                <c:pt idx="923">
                  <c:v>42097.640972222223</c:v>
                </c:pt>
                <c:pt idx="924">
                  <c:v>42097.641666666605</c:v>
                </c:pt>
                <c:pt idx="925">
                  <c:v>42097.642361111066</c:v>
                </c:pt>
                <c:pt idx="926">
                  <c:v>42097.643055555556</c:v>
                </c:pt>
                <c:pt idx="927">
                  <c:v>42097.643749999996</c:v>
                </c:pt>
                <c:pt idx="928">
                  <c:v>42097.644444444442</c:v>
                </c:pt>
                <c:pt idx="929">
                  <c:v>42097.645138888889</c:v>
                </c:pt>
                <c:pt idx="930">
                  <c:v>42097.645833333336</c:v>
                </c:pt>
                <c:pt idx="931">
                  <c:v>42097.646527777782</c:v>
                </c:pt>
                <c:pt idx="932">
                  <c:v>42097.647222222222</c:v>
                </c:pt>
                <c:pt idx="933">
                  <c:v>42097.647916666654</c:v>
                </c:pt>
                <c:pt idx="934">
                  <c:v>42097.648611111108</c:v>
                </c:pt>
                <c:pt idx="935">
                  <c:v>42097.649305555555</c:v>
                </c:pt>
                <c:pt idx="936">
                  <c:v>42097.65</c:v>
                </c:pt>
                <c:pt idx="937">
                  <c:v>42097.650694444506</c:v>
                </c:pt>
                <c:pt idx="938">
                  <c:v>42097.651388888888</c:v>
                </c:pt>
                <c:pt idx="939">
                  <c:v>42097.652083333334</c:v>
                </c:pt>
                <c:pt idx="940">
                  <c:v>42097.652777777781</c:v>
                </c:pt>
                <c:pt idx="941">
                  <c:v>42097.65347222222</c:v>
                </c:pt>
                <c:pt idx="942">
                  <c:v>42097.654166666623</c:v>
                </c:pt>
                <c:pt idx="943">
                  <c:v>42097.654861111114</c:v>
                </c:pt>
                <c:pt idx="944">
                  <c:v>42097.655555555553</c:v>
                </c:pt>
                <c:pt idx="945">
                  <c:v>42097.656250000044</c:v>
                </c:pt>
                <c:pt idx="946">
                  <c:v>42097.656944444505</c:v>
                </c:pt>
                <c:pt idx="947">
                  <c:v>42097.657638888893</c:v>
                </c:pt>
                <c:pt idx="948">
                  <c:v>42097.658333333333</c:v>
                </c:pt>
                <c:pt idx="949">
                  <c:v>42097.65902777778</c:v>
                </c:pt>
                <c:pt idx="950">
                  <c:v>42097.659722222204</c:v>
                </c:pt>
                <c:pt idx="951">
                  <c:v>42097.660416666622</c:v>
                </c:pt>
                <c:pt idx="952">
                  <c:v>42097.661111111032</c:v>
                </c:pt>
                <c:pt idx="953">
                  <c:v>42097.661805555515</c:v>
                </c:pt>
                <c:pt idx="954">
                  <c:v>42097.662499999999</c:v>
                </c:pt>
                <c:pt idx="955">
                  <c:v>42097.663194444445</c:v>
                </c:pt>
                <c:pt idx="956">
                  <c:v>42097.663888888885</c:v>
                </c:pt>
                <c:pt idx="957">
                  <c:v>42097.664583333324</c:v>
                </c:pt>
                <c:pt idx="958">
                  <c:v>42097.665277777778</c:v>
                </c:pt>
                <c:pt idx="959">
                  <c:v>42097.665972222225</c:v>
                </c:pt>
                <c:pt idx="960">
                  <c:v>42097.666666666613</c:v>
                </c:pt>
                <c:pt idx="961">
                  <c:v>42097.667361111024</c:v>
                </c:pt>
                <c:pt idx="962">
                  <c:v>42097.668055555558</c:v>
                </c:pt>
                <c:pt idx="963">
                  <c:v>42097.668749999997</c:v>
                </c:pt>
                <c:pt idx="964">
                  <c:v>42097.669444444444</c:v>
                </c:pt>
                <c:pt idx="965">
                  <c:v>42097.670138888891</c:v>
                </c:pt>
                <c:pt idx="966">
                  <c:v>42097.67083333333</c:v>
                </c:pt>
                <c:pt idx="967">
                  <c:v>42097.671527777777</c:v>
                </c:pt>
                <c:pt idx="968">
                  <c:v>42097.672222222223</c:v>
                </c:pt>
                <c:pt idx="969">
                  <c:v>42097.67291666667</c:v>
                </c:pt>
                <c:pt idx="970">
                  <c:v>42097.673611111066</c:v>
                </c:pt>
                <c:pt idx="971">
                  <c:v>42097.674305555556</c:v>
                </c:pt>
                <c:pt idx="972">
                  <c:v>42097.675000000003</c:v>
                </c:pt>
                <c:pt idx="973">
                  <c:v>42097.675694444442</c:v>
                </c:pt>
                <c:pt idx="974">
                  <c:v>42097.676388888889</c:v>
                </c:pt>
                <c:pt idx="975">
                  <c:v>42097.677083333285</c:v>
                </c:pt>
                <c:pt idx="976">
                  <c:v>42097.677777777775</c:v>
                </c:pt>
                <c:pt idx="977">
                  <c:v>42097.678472222222</c:v>
                </c:pt>
                <c:pt idx="978">
                  <c:v>42097.679166666589</c:v>
                </c:pt>
                <c:pt idx="979">
                  <c:v>42097.679861111057</c:v>
                </c:pt>
                <c:pt idx="980">
                  <c:v>42097.680555555562</c:v>
                </c:pt>
                <c:pt idx="981">
                  <c:v>42097.681250000001</c:v>
                </c:pt>
                <c:pt idx="982">
                  <c:v>42097.681944444441</c:v>
                </c:pt>
                <c:pt idx="983">
                  <c:v>42097.682638888939</c:v>
                </c:pt>
                <c:pt idx="984">
                  <c:v>42097.683333333334</c:v>
                </c:pt>
                <c:pt idx="985">
                  <c:v>42097.684027777781</c:v>
                </c:pt>
                <c:pt idx="986">
                  <c:v>42097.68472222222</c:v>
                </c:pt>
                <c:pt idx="987">
                  <c:v>42097.685416666623</c:v>
                </c:pt>
                <c:pt idx="988">
                  <c:v>42097.686111111114</c:v>
                </c:pt>
                <c:pt idx="989">
                  <c:v>42097.686805555553</c:v>
                </c:pt>
                <c:pt idx="990">
                  <c:v>42097.6875</c:v>
                </c:pt>
                <c:pt idx="991">
                  <c:v>42097.688194444505</c:v>
                </c:pt>
                <c:pt idx="992">
                  <c:v>42097.688888888893</c:v>
                </c:pt>
                <c:pt idx="993">
                  <c:v>42097.689583333326</c:v>
                </c:pt>
                <c:pt idx="994">
                  <c:v>42097.69027777778</c:v>
                </c:pt>
                <c:pt idx="995">
                  <c:v>42097.690972222204</c:v>
                </c:pt>
                <c:pt idx="996">
                  <c:v>42097.691666666578</c:v>
                </c:pt>
                <c:pt idx="997">
                  <c:v>42097.692361111032</c:v>
                </c:pt>
                <c:pt idx="998">
                  <c:v>42097.693055555515</c:v>
                </c:pt>
                <c:pt idx="999">
                  <c:v>42097.693749999984</c:v>
                </c:pt>
                <c:pt idx="1000">
                  <c:v>42097.694444444445</c:v>
                </c:pt>
                <c:pt idx="1001">
                  <c:v>42097.695138888885</c:v>
                </c:pt>
                <c:pt idx="1002">
                  <c:v>42097.695833333324</c:v>
                </c:pt>
                <c:pt idx="1003">
                  <c:v>42097.696527777778</c:v>
                </c:pt>
                <c:pt idx="1004">
                  <c:v>42097.697222222225</c:v>
                </c:pt>
                <c:pt idx="1005">
                  <c:v>42097.697916666613</c:v>
                </c:pt>
                <c:pt idx="1006">
                  <c:v>42097.698611111104</c:v>
                </c:pt>
                <c:pt idx="1007">
                  <c:v>42097.699305555507</c:v>
                </c:pt>
                <c:pt idx="1008">
                  <c:v>42097.7</c:v>
                </c:pt>
                <c:pt idx="1009">
                  <c:v>42097.700694444487</c:v>
                </c:pt>
                <c:pt idx="1010">
                  <c:v>42097.701388888876</c:v>
                </c:pt>
                <c:pt idx="1011">
                  <c:v>42097.702083333286</c:v>
                </c:pt>
                <c:pt idx="1012">
                  <c:v>42097.702777777777</c:v>
                </c:pt>
                <c:pt idx="1013">
                  <c:v>42097.703472222194</c:v>
                </c:pt>
                <c:pt idx="1014">
                  <c:v>42097.704166666605</c:v>
                </c:pt>
                <c:pt idx="1015">
                  <c:v>42097.704861111066</c:v>
                </c:pt>
                <c:pt idx="1016">
                  <c:v>42097.705555555556</c:v>
                </c:pt>
                <c:pt idx="1017">
                  <c:v>42097.706250000003</c:v>
                </c:pt>
                <c:pt idx="1018">
                  <c:v>42097.706944444442</c:v>
                </c:pt>
                <c:pt idx="1019">
                  <c:v>42097.707638888889</c:v>
                </c:pt>
                <c:pt idx="1020">
                  <c:v>42097.708333333336</c:v>
                </c:pt>
                <c:pt idx="1021">
                  <c:v>42097.709027777775</c:v>
                </c:pt>
                <c:pt idx="1022">
                  <c:v>42097.709722222186</c:v>
                </c:pt>
                <c:pt idx="1023">
                  <c:v>42097.710416666654</c:v>
                </c:pt>
                <c:pt idx="1024">
                  <c:v>42097.711111111057</c:v>
                </c:pt>
                <c:pt idx="1025">
                  <c:v>42097.711805555555</c:v>
                </c:pt>
                <c:pt idx="1026">
                  <c:v>42097.712500000001</c:v>
                </c:pt>
                <c:pt idx="1027">
                  <c:v>42097.713194444441</c:v>
                </c:pt>
                <c:pt idx="1028">
                  <c:v>42097.713888888888</c:v>
                </c:pt>
                <c:pt idx="1029">
                  <c:v>42097.714583333334</c:v>
                </c:pt>
                <c:pt idx="1030">
                  <c:v>42097.715277777781</c:v>
                </c:pt>
                <c:pt idx="1031">
                  <c:v>42097.71597222222</c:v>
                </c:pt>
                <c:pt idx="1032">
                  <c:v>42097.716666666623</c:v>
                </c:pt>
                <c:pt idx="1033">
                  <c:v>42097.717361111063</c:v>
                </c:pt>
                <c:pt idx="1034">
                  <c:v>42097.718055555553</c:v>
                </c:pt>
                <c:pt idx="1035">
                  <c:v>42097.71875</c:v>
                </c:pt>
                <c:pt idx="1036">
                  <c:v>42097.719444444447</c:v>
                </c:pt>
                <c:pt idx="1037">
                  <c:v>42097.720138888886</c:v>
                </c:pt>
                <c:pt idx="1038">
                  <c:v>42097.720833333326</c:v>
                </c:pt>
                <c:pt idx="1039">
                  <c:v>42097.721527777729</c:v>
                </c:pt>
                <c:pt idx="1040">
                  <c:v>42097.722222222204</c:v>
                </c:pt>
                <c:pt idx="1041">
                  <c:v>42097.722916666622</c:v>
                </c:pt>
                <c:pt idx="1042">
                  <c:v>42097.723611111032</c:v>
                </c:pt>
                <c:pt idx="1043">
                  <c:v>42097.724305555515</c:v>
                </c:pt>
                <c:pt idx="1044">
                  <c:v>42097.724999999999</c:v>
                </c:pt>
                <c:pt idx="1045">
                  <c:v>42097.725694444445</c:v>
                </c:pt>
                <c:pt idx="1046">
                  <c:v>42097.726388888885</c:v>
                </c:pt>
                <c:pt idx="1047">
                  <c:v>42097.727083333244</c:v>
                </c:pt>
                <c:pt idx="1048">
                  <c:v>42097.727777777727</c:v>
                </c:pt>
                <c:pt idx="1049">
                  <c:v>42097.728472222225</c:v>
                </c:pt>
                <c:pt idx="1050">
                  <c:v>42097.729166666577</c:v>
                </c:pt>
                <c:pt idx="1051">
                  <c:v>42097.729861111024</c:v>
                </c:pt>
                <c:pt idx="1052">
                  <c:v>42097.730555555558</c:v>
                </c:pt>
                <c:pt idx="1053">
                  <c:v>42097.731249999997</c:v>
                </c:pt>
                <c:pt idx="1054">
                  <c:v>42097.731944444444</c:v>
                </c:pt>
                <c:pt idx="1055">
                  <c:v>42097.732638888891</c:v>
                </c:pt>
                <c:pt idx="1056">
                  <c:v>42097.733333333286</c:v>
                </c:pt>
                <c:pt idx="1057">
                  <c:v>42097.734027777777</c:v>
                </c:pt>
                <c:pt idx="1058">
                  <c:v>42097.734722222194</c:v>
                </c:pt>
                <c:pt idx="1059">
                  <c:v>42097.735416666605</c:v>
                </c:pt>
                <c:pt idx="1060">
                  <c:v>42097.736111111066</c:v>
                </c:pt>
                <c:pt idx="1061">
                  <c:v>42097.736805555556</c:v>
                </c:pt>
                <c:pt idx="1062">
                  <c:v>42097.737499999996</c:v>
                </c:pt>
                <c:pt idx="1063">
                  <c:v>42097.738194444442</c:v>
                </c:pt>
                <c:pt idx="1064">
                  <c:v>42097.738888888889</c:v>
                </c:pt>
                <c:pt idx="1065">
                  <c:v>42097.739583333285</c:v>
                </c:pt>
                <c:pt idx="1066">
                  <c:v>42097.740277777782</c:v>
                </c:pt>
                <c:pt idx="1067">
                  <c:v>42097.740972222222</c:v>
                </c:pt>
                <c:pt idx="1068">
                  <c:v>42097.741666666589</c:v>
                </c:pt>
                <c:pt idx="1069">
                  <c:v>42097.742361111057</c:v>
                </c:pt>
                <c:pt idx="1070">
                  <c:v>42097.743055555555</c:v>
                </c:pt>
                <c:pt idx="1071">
                  <c:v>42097.743749999994</c:v>
                </c:pt>
                <c:pt idx="1072">
                  <c:v>42097.744444444441</c:v>
                </c:pt>
                <c:pt idx="1073">
                  <c:v>42097.745138888888</c:v>
                </c:pt>
                <c:pt idx="1074">
                  <c:v>42097.745833333334</c:v>
                </c:pt>
                <c:pt idx="1075">
                  <c:v>42097.746527777781</c:v>
                </c:pt>
                <c:pt idx="1076">
                  <c:v>42097.74722222222</c:v>
                </c:pt>
                <c:pt idx="1077">
                  <c:v>42097.747916666623</c:v>
                </c:pt>
                <c:pt idx="1078">
                  <c:v>42097.748611111114</c:v>
                </c:pt>
                <c:pt idx="1079">
                  <c:v>42097.749305555524</c:v>
                </c:pt>
                <c:pt idx="1080">
                  <c:v>42097.75</c:v>
                </c:pt>
                <c:pt idx="1081">
                  <c:v>42097.750694444505</c:v>
                </c:pt>
                <c:pt idx="1082">
                  <c:v>42097.751388888886</c:v>
                </c:pt>
                <c:pt idx="1083">
                  <c:v>42097.752083333326</c:v>
                </c:pt>
                <c:pt idx="1084">
                  <c:v>42097.75277777778</c:v>
                </c:pt>
                <c:pt idx="1085">
                  <c:v>42097.753472222204</c:v>
                </c:pt>
                <c:pt idx="1086">
                  <c:v>42097.754166666622</c:v>
                </c:pt>
                <c:pt idx="1087">
                  <c:v>42097.754861111105</c:v>
                </c:pt>
                <c:pt idx="1088">
                  <c:v>42097.755555555559</c:v>
                </c:pt>
                <c:pt idx="1089">
                  <c:v>42097.756250000013</c:v>
                </c:pt>
                <c:pt idx="1090">
                  <c:v>42097.756944444496</c:v>
                </c:pt>
                <c:pt idx="1091">
                  <c:v>42097.757638888892</c:v>
                </c:pt>
                <c:pt idx="1092">
                  <c:v>42097.758333333331</c:v>
                </c:pt>
                <c:pt idx="1093">
                  <c:v>42097.759027777778</c:v>
                </c:pt>
                <c:pt idx="1094">
                  <c:v>42097.759722222225</c:v>
                </c:pt>
                <c:pt idx="1095">
                  <c:v>42097.760416666613</c:v>
                </c:pt>
                <c:pt idx="1096">
                  <c:v>42097.761111111024</c:v>
                </c:pt>
                <c:pt idx="1097">
                  <c:v>42097.761805555507</c:v>
                </c:pt>
                <c:pt idx="1098">
                  <c:v>42097.762499999997</c:v>
                </c:pt>
                <c:pt idx="1099">
                  <c:v>42097.763194444444</c:v>
                </c:pt>
                <c:pt idx="1100">
                  <c:v>42097.763888888876</c:v>
                </c:pt>
                <c:pt idx="1101">
                  <c:v>42097.764583333286</c:v>
                </c:pt>
                <c:pt idx="1102">
                  <c:v>42097.765277777777</c:v>
                </c:pt>
                <c:pt idx="1103">
                  <c:v>42097.765972222194</c:v>
                </c:pt>
                <c:pt idx="1104">
                  <c:v>42097.766666666605</c:v>
                </c:pt>
                <c:pt idx="1105">
                  <c:v>42097.767361111022</c:v>
                </c:pt>
                <c:pt idx="1106">
                  <c:v>42097.768055555556</c:v>
                </c:pt>
                <c:pt idx="1107">
                  <c:v>42097.768749999996</c:v>
                </c:pt>
                <c:pt idx="1108">
                  <c:v>42097.769444444435</c:v>
                </c:pt>
                <c:pt idx="1109">
                  <c:v>42097.770138888889</c:v>
                </c:pt>
                <c:pt idx="1110">
                  <c:v>42097.770833333336</c:v>
                </c:pt>
                <c:pt idx="1111">
                  <c:v>42097.771527777775</c:v>
                </c:pt>
                <c:pt idx="1112">
                  <c:v>42097.772222222222</c:v>
                </c:pt>
                <c:pt idx="1113">
                  <c:v>42097.772916666654</c:v>
                </c:pt>
                <c:pt idx="1114">
                  <c:v>42097.773611111057</c:v>
                </c:pt>
                <c:pt idx="1115">
                  <c:v>42097.774305555555</c:v>
                </c:pt>
                <c:pt idx="1116">
                  <c:v>42097.775000000001</c:v>
                </c:pt>
                <c:pt idx="1117">
                  <c:v>42097.775694444441</c:v>
                </c:pt>
                <c:pt idx="1118">
                  <c:v>42097.776388888888</c:v>
                </c:pt>
                <c:pt idx="1119">
                  <c:v>42097.777083333269</c:v>
                </c:pt>
                <c:pt idx="1120">
                  <c:v>42097.777777777774</c:v>
                </c:pt>
                <c:pt idx="1121">
                  <c:v>42097.77847222222</c:v>
                </c:pt>
                <c:pt idx="1122">
                  <c:v>42097.779166666587</c:v>
                </c:pt>
                <c:pt idx="1123">
                  <c:v>42097.779861111063</c:v>
                </c:pt>
                <c:pt idx="1124">
                  <c:v>42097.780555555553</c:v>
                </c:pt>
                <c:pt idx="1125">
                  <c:v>42097.78125</c:v>
                </c:pt>
                <c:pt idx="1126">
                  <c:v>42097.781944444447</c:v>
                </c:pt>
                <c:pt idx="1127">
                  <c:v>42097.782638888893</c:v>
                </c:pt>
                <c:pt idx="1128">
                  <c:v>42097.783333333326</c:v>
                </c:pt>
                <c:pt idx="1129">
                  <c:v>42097.78402777778</c:v>
                </c:pt>
                <c:pt idx="1130">
                  <c:v>42097.784722222204</c:v>
                </c:pt>
                <c:pt idx="1131">
                  <c:v>42097.785416666622</c:v>
                </c:pt>
                <c:pt idx="1132">
                  <c:v>42097.786111111105</c:v>
                </c:pt>
                <c:pt idx="1133">
                  <c:v>42097.786805555559</c:v>
                </c:pt>
                <c:pt idx="1134">
                  <c:v>42097.787499999999</c:v>
                </c:pt>
                <c:pt idx="1135">
                  <c:v>42097.788194444496</c:v>
                </c:pt>
                <c:pt idx="1136">
                  <c:v>42097.788888888892</c:v>
                </c:pt>
                <c:pt idx="1137">
                  <c:v>42097.789583333324</c:v>
                </c:pt>
                <c:pt idx="1138">
                  <c:v>42097.790277777778</c:v>
                </c:pt>
                <c:pt idx="1139">
                  <c:v>42097.790972222225</c:v>
                </c:pt>
                <c:pt idx="1140">
                  <c:v>42097.791666666577</c:v>
                </c:pt>
                <c:pt idx="1141">
                  <c:v>42097.792361111024</c:v>
                </c:pt>
                <c:pt idx="1142">
                  <c:v>42097.793055555507</c:v>
                </c:pt>
                <c:pt idx="1143">
                  <c:v>42097.793749999975</c:v>
                </c:pt>
                <c:pt idx="1144">
                  <c:v>42097.794444444444</c:v>
                </c:pt>
                <c:pt idx="1145">
                  <c:v>42097.795138888876</c:v>
                </c:pt>
                <c:pt idx="1146">
                  <c:v>42097.795833333286</c:v>
                </c:pt>
                <c:pt idx="1147">
                  <c:v>42097.796527777777</c:v>
                </c:pt>
                <c:pt idx="1148">
                  <c:v>42097.797222222194</c:v>
                </c:pt>
                <c:pt idx="1149">
                  <c:v>42097.797916666605</c:v>
                </c:pt>
                <c:pt idx="1150">
                  <c:v>42097.798611111066</c:v>
                </c:pt>
                <c:pt idx="1151">
                  <c:v>42097.799305555498</c:v>
                </c:pt>
                <c:pt idx="1152">
                  <c:v>42097.8</c:v>
                </c:pt>
                <c:pt idx="1153">
                  <c:v>42097.800694444515</c:v>
                </c:pt>
                <c:pt idx="1154">
                  <c:v>42097.801388888889</c:v>
                </c:pt>
                <c:pt idx="1155">
                  <c:v>42097.802083333336</c:v>
                </c:pt>
                <c:pt idx="1156">
                  <c:v>42097.802777777782</c:v>
                </c:pt>
                <c:pt idx="1157">
                  <c:v>42097.803472222222</c:v>
                </c:pt>
                <c:pt idx="1158">
                  <c:v>42097.804166666654</c:v>
                </c:pt>
                <c:pt idx="1159">
                  <c:v>42097.804861111108</c:v>
                </c:pt>
                <c:pt idx="1160">
                  <c:v>42097.805555555562</c:v>
                </c:pt>
                <c:pt idx="1161">
                  <c:v>42097.806250000045</c:v>
                </c:pt>
                <c:pt idx="1162">
                  <c:v>42097.806944444506</c:v>
                </c:pt>
                <c:pt idx="1163">
                  <c:v>42097.807638888939</c:v>
                </c:pt>
                <c:pt idx="1164">
                  <c:v>42097.808333333342</c:v>
                </c:pt>
                <c:pt idx="1165">
                  <c:v>42097.809027777781</c:v>
                </c:pt>
                <c:pt idx="1166">
                  <c:v>42097.80972222222</c:v>
                </c:pt>
                <c:pt idx="1167">
                  <c:v>42097.810416666667</c:v>
                </c:pt>
                <c:pt idx="1168">
                  <c:v>42097.811111111114</c:v>
                </c:pt>
                <c:pt idx="1169">
                  <c:v>42097.811805555553</c:v>
                </c:pt>
                <c:pt idx="1170">
                  <c:v>42097.812500000044</c:v>
                </c:pt>
                <c:pt idx="1171">
                  <c:v>42097.813194444505</c:v>
                </c:pt>
                <c:pt idx="1172">
                  <c:v>42097.813888888893</c:v>
                </c:pt>
                <c:pt idx="1173">
                  <c:v>42097.814583333333</c:v>
                </c:pt>
                <c:pt idx="1174">
                  <c:v>42097.815277777823</c:v>
                </c:pt>
                <c:pt idx="1175">
                  <c:v>42097.815972222219</c:v>
                </c:pt>
                <c:pt idx="1176">
                  <c:v>42097.816666666666</c:v>
                </c:pt>
                <c:pt idx="1177">
                  <c:v>42097.817361111105</c:v>
                </c:pt>
                <c:pt idx="1178">
                  <c:v>42097.818055555603</c:v>
                </c:pt>
                <c:pt idx="1179">
                  <c:v>42097.818750000013</c:v>
                </c:pt>
                <c:pt idx="1180">
                  <c:v>42097.819444444496</c:v>
                </c:pt>
                <c:pt idx="1181">
                  <c:v>42097.820138888892</c:v>
                </c:pt>
                <c:pt idx="1182">
                  <c:v>42097.820833333331</c:v>
                </c:pt>
                <c:pt idx="1183">
                  <c:v>42097.821527777778</c:v>
                </c:pt>
                <c:pt idx="1184">
                  <c:v>42097.822222222232</c:v>
                </c:pt>
                <c:pt idx="1185">
                  <c:v>42097.822916666664</c:v>
                </c:pt>
                <c:pt idx="1186">
                  <c:v>42097.823611111104</c:v>
                </c:pt>
                <c:pt idx="1187">
                  <c:v>42097.824305555558</c:v>
                </c:pt>
                <c:pt idx="1188">
                  <c:v>42097.825000000004</c:v>
                </c:pt>
                <c:pt idx="1189">
                  <c:v>42097.825694444487</c:v>
                </c:pt>
                <c:pt idx="1190">
                  <c:v>42097.826388888891</c:v>
                </c:pt>
                <c:pt idx="1191">
                  <c:v>42097.827083333286</c:v>
                </c:pt>
                <c:pt idx="1192">
                  <c:v>42097.827777777777</c:v>
                </c:pt>
                <c:pt idx="1193">
                  <c:v>42097.828472222223</c:v>
                </c:pt>
                <c:pt idx="1194">
                  <c:v>42097.829166666605</c:v>
                </c:pt>
                <c:pt idx="1195">
                  <c:v>42097.829861111066</c:v>
                </c:pt>
                <c:pt idx="1196">
                  <c:v>42097.830555555563</c:v>
                </c:pt>
                <c:pt idx="1197">
                  <c:v>42097.831250000003</c:v>
                </c:pt>
                <c:pt idx="1198">
                  <c:v>42097.831944444442</c:v>
                </c:pt>
                <c:pt idx="1199">
                  <c:v>42097.832638888947</c:v>
                </c:pt>
                <c:pt idx="1200">
                  <c:v>42097.833333333336</c:v>
                </c:pt>
                <c:pt idx="1201">
                  <c:v>42097.834027777782</c:v>
                </c:pt>
                <c:pt idx="1202">
                  <c:v>42097.834722222222</c:v>
                </c:pt>
                <c:pt idx="1203">
                  <c:v>42097.835416666654</c:v>
                </c:pt>
                <c:pt idx="1204">
                  <c:v>42097.836111111108</c:v>
                </c:pt>
                <c:pt idx="1205">
                  <c:v>42097.836805555562</c:v>
                </c:pt>
                <c:pt idx="1206">
                  <c:v>42097.837500000001</c:v>
                </c:pt>
                <c:pt idx="1207">
                  <c:v>42097.838194444506</c:v>
                </c:pt>
                <c:pt idx="1208">
                  <c:v>42097.838888888939</c:v>
                </c:pt>
                <c:pt idx="1209">
                  <c:v>42097.839583333334</c:v>
                </c:pt>
                <c:pt idx="1210">
                  <c:v>42097.840277777825</c:v>
                </c:pt>
                <c:pt idx="1211">
                  <c:v>42097.840972222242</c:v>
                </c:pt>
                <c:pt idx="1212">
                  <c:v>42097.841666666623</c:v>
                </c:pt>
                <c:pt idx="1213">
                  <c:v>42097.842361111114</c:v>
                </c:pt>
                <c:pt idx="1214">
                  <c:v>42097.843055555553</c:v>
                </c:pt>
                <c:pt idx="1215">
                  <c:v>42097.84375</c:v>
                </c:pt>
                <c:pt idx="1216">
                  <c:v>42097.844444444505</c:v>
                </c:pt>
                <c:pt idx="1217">
                  <c:v>42097.845138888893</c:v>
                </c:pt>
                <c:pt idx="1218">
                  <c:v>42097.845833333333</c:v>
                </c:pt>
                <c:pt idx="1219">
                  <c:v>42097.846527777823</c:v>
                </c:pt>
                <c:pt idx="1220">
                  <c:v>42097.847222222219</c:v>
                </c:pt>
                <c:pt idx="1221">
                  <c:v>42097.847916666666</c:v>
                </c:pt>
                <c:pt idx="1222">
                  <c:v>42097.848611111112</c:v>
                </c:pt>
                <c:pt idx="1223">
                  <c:v>42097.849305555559</c:v>
                </c:pt>
                <c:pt idx="1224">
                  <c:v>42097.850000000013</c:v>
                </c:pt>
                <c:pt idx="1225">
                  <c:v>42097.850694444547</c:v>
                </c:pt>
                <c:pt idx="1226">
                  <c:v>42097.851388888892</c:v>
                </c:pt>
                <c:pt idx="1227">
                  <c:v>42097.852083333331</c:v>
                </c:pt>
                <c:pt idx="1228">
                  <c:v>42097.852777777793</c:v>
                </c:pt>
                <c:pt idx="1229">
                  <c:v>42097.853472222232</c:v>
                </c:pt>
                <c:pt idx="1230">
                  <c:v>42097.854166666664</c:v>
                </c:pt>
                <c:pt idx="1231">
                  <c:v>42097.854861111111</c:v>
                </c:pt>
                <c:pt idx="1232">
                  <c:v>42097.855555555601</c:v>
                </c:pt>
                <c:pt idx="1233">
                  <c:v>42097.856250000055</c:v>
                </c:pt>
                <c:pt idx="1234">
                  <c:v>42097.856944444531</c:v>
                </c:pt>
                <c:pt idx="1235">
                  <c:v>42097.857638888956</c:v>
                </c:pt>
                <c:pt idx="1236">
                  <c:v>42097.858333333374</c:v>
                </c:pt>
                <c:pt idx="1237">
                  <c:v>42097.859027777791</c:v>
                </c:pt>
                <c:pt idx="1238">
                  <c:v>42097.859722222223</c:v>
                </c:pt>
                <c:pt idx="1239">
                  <c:v>42097.86041666667</c:v>
                </c:pt>
                <c:pt idx="1240">
                  <c:v>42097.861111111066</c:v>
                </c:pt>
                <c:pt idx="1241">
                  <c:v>42097.861805555556</c:v>
                </c:pt>
                <c:pt idx="1242">
                  <c:v>42097.862500000003</c:v>
                </c:pt>
                <c:pt idx="1243">
                  <c:v>42097.863194444442</c:v>
                </c:pt>
                <c:pt idx="1244">
                  <c:v>42097.863888888889</c:v>
                </c:pt>
                <c:pt idx="1245">
                  <c:v>42097.864583333336</c:v>
                </c:pt>
                <c:pt idx="1246">
                  <c:v>42097.865277777782</c:v>
                </c:pt>
                <c:pt idx="1247">
                  <c:v>42097.865972222222</c:v>
                </c:pt>
                <c:pt idx="1248">
                  <c:v>42097.866666666654</c:v>
                </c:pt>
                <c:pt idx="1249">
                  <c:v>42097.867361111057</c:v>
                </c:pt>
                <c:pt idx="1250">
                  <c:v>42097.868055555562</c:v>
                </c:pt>
                <c:pt idx="1251">
                  <c:v>42097.868750000001</c:v>
                </c:pt>
                <c:pt idx="1252">
                  <c:v>42097.869444444441</c:v>
                </c:pt>
                <c:pt idx="1253">
                  <c:v>42097.870138888939</c:v>
                </c:pt>
                <c:pt idx="1254">
                  <c:v>42097.870833333342</c:v>
                </c:pt>
                <c:pt idx="1255">
                  <c:v>42097.871527777781</c:v>
                </c:pt>
                <c:pt idx="1256">
                  <c:v>42097.872222222242</c:v>
                </c:pt>
                <c:pt idx="1257">
                  <c:v>42097.872916666667</c:v>
                </c:pt>
                <c:pt idx="1258">
                  <c:v>42097.873611111114</c:v>
                </c:pt>
                <c:pt idx="1259">
                  <c:v>42097.874305555553</c:v>
                </c:pt>
                <c:pt idx="1260">
                  <c:v>42097.875</c:v>
                </c:pt>
                <c:pt idx="1261">
                  <c:v>42097.875694444505</c:v>
                </c:pt>
                <c:pt idx="1262">
                  <c:v>42097.876388888893</c:v>
                </c:pt>
                <c:pt idx="1263">
                  <c:v>42097.877083333326</c:v>
                </c:pt>
                <c:pt idx="1264">
                  <c:v>42097.87777777778</c:v>
                </c:pt>
                <c:pt idx="1265">
                  <c:v>42097.878472222219</c:v>
                </c:pt>
                <c:pt idx="1266">
                  <c:v>42097.879166666622</c:v>
                </c:pt>
                <c:pt idx="1267">
                  <c:v>42097.879861111105</c:v>
                </c:pt>
                <c:pt idx="1268">
                  <c:v>42097.880555555603</c:v>
                </c:pt>
                <c:pt idx="1269">
                  <c:v>42097.881250000013</c:v>
                </c:pt>
                <c:pt idx="1270">
                  <c:v>42097.881944444496</c:v>
                </c:pt>
                <c:pt idx="1271">
                  <c:v>42097.882638888965</c:v>
                </c:pt>
                <c:pt idx="1272">
                  <c:v>42097.883333333331</c:v>
                </c:pt>
                <c:pt idx="1273">
                  <c:v>42097.884027777793</c:v>
                </c:pt>
                <c:pt idx="1274">
                  <c:v>42097.884722222232</c:v>
                </c:pt>
                <c:pt idx="1275">
                  <c:v>42097.885416666664</c:v>
                </c:pt>
                <c:pt idx="1276">
                  <c:v>42097.886111111111</c:v>
                </c:pt>
                <c:pt idx="1277">
                  <c:v>42097.886805555601</c:v>
                </c:pt>
                <c:pt idx="1278">
                  <c:v>42097.887500000012</c:v>
                </c:pt>
                <c:pt idx="1279">
                  <c:v>42097.888194444531</c:v>
                </c:pt>
                <c:pt idx="1280">
                  <c:v>42097.888888888956</c:v>
                </c:pt>
                <c:pt idx="1281">
                  <c:v>42097.88958333333</c:v>
                </c:pt>
                <c:pt idx="1282">
                  <c:v>42097.890277777791</c:v>
                </c:pt>
                <c:pt idx="1283">
                  <c:v>42097.890972222223</c:v>
                </c:pt>
                <c:pt idx="1284">
                  <c:v>42097.891666666605</c:v>
                </c:pt>
                <c:pt idx="1285">
                  <c:v>42097.892361111066</c:v>
                </c:pt>
                <c:pt idx="1286">
                  <c:v>42097.893055555556</c:v>
                </c:pt>
                <c:pt idx="1287">
                  <c:v>42097.893749999996</c:v>
                </c:pt>
                <c:pt idx="1288">
                  <c:v>42097.894444444442</c:v>
                </c:pt>
                <c:pt idx="1289">
                  <c:v>42097.895138888889</c:v>
                </c:pt>
                <c:pt idx="1290">
                  <c:v>42097.895833333336</c:v>
                </c:pt>
                <c:pt idx="1291">
                  <c:v>42097.896527777782</c:v>
                </c:pt>
                <c:pt idx="1292">
                  <c:v>42097.897222222222</c:v>
                </c:pt>
                <c:pt idx="1293">
                  <c:v>42097.897916666654</c:v>
                </c:pt>
                <c:pt idx="1294">
                  <c:v>42097.898611111108</c:v>
                </c:pt>
                <c:pt idx="1295">
                  <c:v>42097.899305555555</c:v>
                </c:pt>
                <c:pt idx="1296">
                  <c:v>42097.9</c:v>
                </c:pt>
                <c:pt idx="1297">
                  <c:v>42097.900694444506</c:v>
                </c:pt>
                <c:pt idx="1298">
                  <c:v>42097.901388888888</c:v>
                </c:pt>
                <c:pt idx="1299">
                  <c:v>42097.902083333334</c:v>
                </c:pt>
                <c:pt idx="1300">
                  <c:v>42097.902777777781</c:v>
                </c:pt>
                <c:pt idx="1301">
                  <c:v>42097.90347222222</c:v>
                </c:pt>
                <c:pt idx="1302">
                  <c:v>42097.904166666623</c:v>
                </c:pt>
                <c:pt idx="1303">
                  <c:v>42097.904861111114</c:v>
                </c:pt>
                <c:pt idx="1304">
                  <c:v>42097.905555555553</c:v>
                </c:pt>
                <c:pt idx="1305">
                  <c:v>42097.906250000044</c:v>
                </c:pt>
                <c:pt idx="1306">
                  <c:v>42097.906944444505</c:v>
                </c:pt>
                <c:pt idx="1307">
                  <c:v>42097.907638888893</c:v>
                </c:pt>
                <c:pt idx="1308">
                  <c:v>42097.908333333333</c:v>
                </c:pt>
                <c:pt idx="1309">
                  <c:v>42097.90902777778</c:v>
                </c:pt>
                <c:pt idx="1310">
                  <c:v>42097.909722222204</c:v>
                </c:pt>
                <c:pt idx="1311">
                  <c:v>42097.910416666666</c:v>
                </c:pt>
                <c:pt idx="1312">
                  <c:v>42097.911111111105</c:v>
                </c:pt>
                <c:pt idx="1313">
                  <c:v>42097.911805555559</c:v>
                </c:pt>
                <c:pt idx="1314">
                  <c:v>42097.912500000013</c:v>
                </c:pt>
                <c:pt idx="1315">
                  <c:v>42097.913194444496</c:v>
                </c:pt>
                <c:pt idx="1316">
                  <c:v>42097.913888888892</c:v>
                </c:pt>
                <c:pt idx="1317">
                  <c:v>42097.914583333331</c:v>
                </c:pt>
                <c:pt idx="1318">
                  <c:v>42097.915277777793</c:v>
                </c:pt>
                <c:pt idx="1319">
                  <c:v>42097.915972222232</c:v>
                </c:pt>
                <c:pt idx="1320">
                  <c:v>42097.916666666664</c:v>
                </c:pt>
                <c:pt idx="1321">
                  <c:v>42097.917361111104</c:v>
                </c:pt>
                <c:pt idx="1322">
                  <c:v>42097.918055555601</c:v>
                </c:pt>
                <c:pt idx="1323">
                  <c:v>42097.918750000012</c:v>
                </c:pt>
                <c:pt idx="1324">
                  <c:v>42097.919444444487</c:v>
                </c:pt>
                <c:pt idx="1325">
                  <c:v>42097.920138888891</c:v>
                </c:pt>
                <c:pt idx="1326">
                  <c:v>42097.92083333333</c:v>
                </c:pt>
                <c:pt idx="1327">
                  <c:v>42097.921527777777</c:v>
                </c:pt>
                <c:pt idx="1328">
                  <c:v>42097.922222222223</c:v>
                </c:pt>
                <c:pt idx="1329">
                  <c:v>42097.92291666667</c:v>
                </c:pt>
                <c:pt idx="1330">
                  <c:v>42097.923611111066</c:v>
                </c:pt>
                <c:pt idx="1331">
                  <c:v>42097.924305555556</c:v>
                </c:pt>
                <c:pt idx="1332">
                  <c:v>42097.925000000003</c:v>
                </c:pt>
                <c:pt idx="1333">
                  <c:v>42097.925694444442</c:v>
                </c:pt>
                <c:pt idx="1334">
                  <c:v>42097.926388888889</c:v>
                </c:pt>
                <c:pt idx="1335">
                  <c:v>42097.927083333285</c:v>
                </c:pt>
                <c:pt idx="1336">
                  <c:v>42097.927777777775</c:v>
                </c:pt>
                <c:pt idx="1337">
                  <c:v>42097.928472222222</c:v>
                </c:pt>
                <c:pt idx="1338">
                  <c:v>42097.929166666589</c:v>
                </c:pt>
                <c:pt idx="1339">
                  <c:v>42097.929861111057</c:v>
                </c:pt>
                <c:pt idx="1340">
                  <c:v>42097.930555555562</c:v>
                </c:pt>
                <c:pt idx="1341">
                  <c:v>42097.931250000001</c:v>
                </c:pt>
                <c:pt idx="1342">
                  <c:v>42097.931944444441</c:v>
                </c:pt>
                <c:pt idx="1343">
                  <c:v>42097.932638888939</c:v>
                </c:pt>
                <c:pt idx="1344">
                  <c:v>42097.933333333334</c:v>
                </c:pt>
                <c:pt idx="1345">
                  <c:v>42097.934027777781</c:v>
                </c:pt>
                <c:pt idx="1346">
                  <c:v>42097.93472222222</c:v>
                </c:pt>
                <c:pt idx="1347">
                  <c:v>42097.935416666623</c:v>
                </c:pt>
                <c:pt idx="1348">
                  <c:v>42097.936111111114</c:v>
                </c:pt>
                <c:pt idx="1349">
                  <c:v>42097.936805555553</c:v>
                </c:pt>
                <c:pt idx="1350">
                  <c:v>42097.9375</c:v>
                </c:pt>
                <c:pt idx="1351">
                  <c:v>42097.938194444505</c:v>
                </c:pt>
                <c:pt idx="1352">
                  <c:v>42097.938888888893</c:v>
                </c:pt>
                <c:pt idx="1353">
                  <c:v>42097.939583333326</c:v>
                </c:pt>
                <c:pt idx="1354">
                  <c:v>42097.940277777823</c:v>
                </c:pt>
                <c:pt idx="1355">
                  <c:v>42097.940972222219</c:v>
                </c:pt>
                <c:pt idx="1356">
                  <c:v>42097.941666666622</c:v>
                </c:pt>
                <c:pt idx="1357">
                  <c:v>42097.942361111105</c:v>
                </c:pt>
                <c:pt idx="1358">
                  <c:v>42097.943055555559</c:v>
                </c:pt>
                <c:pt idx="1359">
                  <c:v>42097.943749999999</c:v>
                </c:pt>
                <c:pt idx="1360">
                  <c:v>42097.944444444496</c:v>
                </c:pt>
                <c:pt idx="1361">
                  <c:v>42097.945138888892</c:v>
                </c:pt>
                <c:pt idx="1362">
                  <c:v>42097.945833333331</c:v>
                </c:pt>
                <c:pt idx="1363">
                  <c:v>42097.946527777793</c:v>
                </c:pt>
                <c:pt idx="1364">
                  <c:v>42097.947222222232</c:v>
                </c:pt>
                <c:pt idx="1365">
                  <c:v>42097.947916666664</c:v>
                </c:pt>
                <c:pt idx="1366">
                  <c:v>42097.948611111111</c:v>
                </c:pt>
                <c:pt idx="1367">
                  <c:v>42097.949305555558</c:v>
                </c:pt>
                <c:pt idx="1368">
                  <c:v>42097.950000000012</c:v>
                </c:pt>
                <c:pt idx="1369">
                  <c:v>42097.950694444531</c:v>
                </c:pt>
                <c:pt idx="1370">
                  <c:v>42097.951388888891</c:v>
                </c:pt>
                <c:pt idx="1371">
                  <c:v>42097.95208333333</c:v>
                </c:pt>
                <c:pt idx="1372">
                  <c:v>42097.952777777791</c:v>
                </c:pt>
                <c:pt idx="1373">
                  <c:v>42097.953472222223</c:v>
                </c:pt>
                <c:pt idx="1374">
                  <c:v>42097.95416666667</c:v>
                </c:pt>
                <c:pt idx="1375">
                  <c:v>42097.954861111109</c:v>
                </c:pt>
                <c:pt idx="1376">
                  <c:v>42097.955555555563</c:v>
                </c:pt>
                <c:pt idx="1377">
                  <c:v>42097.956250000054</c:v>
                </c:pt>
                <c:pt idx="1378">
                  <c:v>42097.956944444515</c:v>
                </c:pt>
                <c:pt idx="1379">
                  <c:v>42097.957638888947</c:v>
                </c:pt>
                <c:pt idx="1380">
                  <c:v>42097.958333333343</c:v>
                </c:pt>
                <c:pt idx="1381">
                  <c:v>42097.959027777782</c:v>
                </c:pt>
                <c:pt idx="1382">
                  <c:v>42097.959722222222</c:v>
                </c:pt>
                <c:pt idx="1383">
                  <c:v>42097.960416666654</c:v>
                </c:pt>
                <c:pt idx="1384">
                  <c:v>42097.961111111057</c:v>
                </c:pt>
                <c:pt idx="1385">
                  <c:v>42097.961805555555</c:v>
                </c:pt>
                <c:pt idx="1386">
                  <c:v>42097.962500000001</c:v>
                </c:pt>
                <c:pt idx="1387">
                  <c:v>42097.963194444441</c:v>
                </c:pt>
                <c:pt idx="1388">
                  <c:v>42097.963888888888</c:v>
                </c:pt>
                <c:pt idx="1389">
                  <c:v>42097.964583333334</c:v>
                </c:pt>
                <c:pt idx="1390">
                  <c:v>42097.965277777781</c:v>
                </c:pt>
                <c:pt idx="1391">
                  <c:v>42097.96597222222</c:v>
                </c:pt>
                <c:pt idx="1392">
                  <c:v>42097.966666666623</c:v>
                </c:pt>
                <c:pt idx="1393">
                  <c:v>42097.967361111063</c:v>
                </c:pt>
                <c:pt idx="1394">
                  <c:v>42097.968055555553</c:v>
                </c:pt>
                <c:pt idx="1395">
                  <c:v>42097.96875</c:v>
                </c:pt>
                <c:pt idx="1396">
                  <c:v>42097.969444444447</c:v>
                </c:pt>
                <c:pt idx="1397">
                  <c:v>42097.970138888893</c:v>
                </c:pt>
                <c:pt idx="1398">
                  <c:v>42097.970833333333</c:v>
                </c:pt>
                <c:pt idx="1399">
                  <c:v>42097.97152777778</c:v>
                </c:pt>
                <c:pt idx="1400">
                  <c:v>42097.972222222219</c:v>
                </c:pt>
                <c:pt idx="1401">
                  <c:v>42097.972916666666</c:v>
                </c:pt>
                <c:pt idx="1402">
                  <c:v>42097.973611111105</c:v>
                </c:pt>
                <c:pt idx="1403">
                  <c:v>42097.974305555559</c:v>
                </c:pt>
                <c:pt idx="1404">
                  <c:v>42097.975000000006</c:v>
                </c:pt>
                <c:pt idx="1405">
                  <c:v>42097.975694444496</c:v>
                </c:pt>
                <c:pt idx="1406">
                  <c:v>42097.976388888892</c:v>
                </c:pt>
                <c:pt idx="1407">
                  <c:v>42097.977083333324</c:v>
                </c:pt>
                <c:pt idx="1408">
                  <c:v>42097.977777777778</c:v>
                </c:pt>
                <c:pt idx="1409">
                  <c:v>42097.978472222232</c:v>
                </c:pt>
                <c:pt idx="1410">
                  <c:v>42097.979166666613</c:v>
                </c:pt>
                <c:pt idx="1411">
                  <c:v>42097.979861111104</c:v>
                </c:pt>
                <c:pt idx="1412">
                  <c:v>42097.980555555601</c:v>
                </c:pt>
                <c:pt idx="1413">
                  <c:v>42097.981250000012</c:v>
                </c:pt>
                <c:pt idx="1414">
                  <c:v>42097.981944444487</c:v>
                </c:pt>
                <c:pt idx="1415">
                  <c:v>42097.982638888956</c:v>
                </c:pt>
                <c:pt idx="1416">
                  <c:v>42097.98333333333</c:v>
                </c:pt>
                <c:pt idx="1417">
                  <c:v>42097.984027777791</c:v>
                </c:pt>
                <c:pt idx="1418">
                  <c:v>42097.984722222223</c:v>
                </c:pt>
                <c:pt idx="1419">
                  <c:v>42097.98541666667</c:v>
                </c:pt>
                <c:pt idx="1420">
                  <c:v>42097.986111111109</c:v>
                </c:pt>
                <c:pt idx="1421">
                  <c:v>42097.986805555563</c:v>
                </c:pt>
                <c:pt idx="1422">
                  <c:v>42097.987500000003</c:v>
                </c:pt>
                <c:pt idx="1423">
                  <c:v>42097.988194444515</c:v>
                </c:pt>
                <c:pt idx="1424">
                  <c:v>42097.988888888947</c:v>
                </c:pt>
                <c:pt idx="1425">
                  <c:v>42097.989583333336</c:v>
                </c:pt>
                <c:pt idx="1426">
                  <c:v>42097.990277777782</c:v>
                </c:pt>
                <c:pt idx="1427">
                  <c:v>42097.990972222222</c:v>
                </c:pt>
                <c:pt idx="1428">
                  <c:v>42097.991666666589</c:v>
                </c:pt>
                <c:pt idx="1429">
                  <c:v>42097.992361111057</c:v>
                </c:pt>
                <c:pt idx="1430">
                  <c:v>42097.993055555555</c:v>
                </c:pt>
                <c:pt idx="1431">
                  <c:v>42097.993749999994</c:v>
                </c:pt>
                <c:pt idx="1432">
                  <c:v>42097.994444444441</c:v>
                </c:pt>
                <c:pt idx="1433">
                  <c:v>42097.995138888888</c:v>
                </c:pt>
                <c:pt idx="1434">
                  <c:v>42097.995833333334</c:v>
                </c:pt>
                <c:pt idx="1435">
                  <c:v>42097.996527777781</c:v>
                </c:pt>
                <c:pt idx="1436">
                  <c:v>42097.99722222222</c:v>
                </c:pt>
                <c:pt idx="1437">
                  <c:v>42097.997916666623</c:v>
                </c:pt>
                <c:pt idx="1438">
                  <c:v>42097.998611111114</c:v>
                </c:pt>
              </c:numCache>
            </c:numRef>
          </c:xVal>
          <c:yVal>
            <c:numRef>
              <c:f>'3 Apr 15'!$H$2:$H$1440</c:f>
            </c:numRef>
          </c:yVal>
          <c:smooth val="1"/>
        </c:ser>
        <c:ser>
          <c:idx val="7"/>
          <c:order val="7"/>
          <c:tx>
            <c:strRef>
              <c:f>'3 Apr 15'!$I$1</c:f>
              <c:strCache>
                <c:ptCount val="1"/>
                <c:pt idx="0">
                  <c:v>"Jencond_Avg"</c:v>
                </c:pt>
              </c:strCache>
            </c:strRef>
          </c:tx>
          <c:xVal>
            <c:numRef>
              <c:f>'3 Apr 15'!$A$2:$A$1440</c:f>
              <c:numCache>
                <c:formatCode>hh:mm:ss;@</c:formatCode>
                <c:ptCount val="1439"/>
                <c:pt idx="0">
                  <c:v>42097</c:v>
                </c:pt>
                <c:pt idx="1">
                  <c:v>42097.000694444505</c:v>
                </c:pt>
                <c:pt idx="2">
                  <c:v>42097.001388888886</c:v>
                </c:pt>
                <c:pt idx="3">
                  <c:v>42097.002083333326</c:v>
                </c:pt>
                <c:pt idx="4">
                  <c:v>42097.00277777778</c:v>
                </c:pt>
                <c:pt idx="5">
                  <c:v>42097.003472222204</c:v>
                </c:pt>
                <c:pt idx="6">
                  <c:v>42097.004166666622</c:v>
                </c:pt>
                <c:pt idx="7">
                  <c:v>42097.004861111105</c:v>
                </c:pt>
                <c:pt idx="8">
                  <c:v>42097.005555555559</c:v>
                </c:pt>
                <c:pt idx="9">
                  <c:v>42097.006250000013</c:v>
                </c:pt>
                <c:pt idx="10">
                  <c:v>42097.006944444496</c:v>
                </c:pt>
                <c:pt idx="11">
                  <c:v>42097.007638888892</c:v>
                </c:pt>
                <c:pt idx="12">
                  <c:v>42097.008333333331</c:v>
                </c:pt>
                <c:pt idx="13">
                  <c:v>42097.009027777778</c:v>
                </c:pt>
                <c:pt idx="14">
                  <c:v>42097.009722222225</c:v>
                </c:pt>
                <c:pt idx="15">
                  <c:v>42097.010416666664</c:v>
                </c:pt>
                <c:pt idx="16">
                  <c:v>42097.011111111104</c:v>
                </c:pt>
                <c:pt idx="17">
                  <c:v>42097.011805555558</c:v>
                </c:pt>
                <c:pt idx="18">
                  <c:v>42097.012500000012</c:v>
                </c:pt>
                <c:pt idx="19">
                  <c:v>42097.013194444487</c:v>
                </c:pt>
                <c:pt idx="20">
                  <c:v>42097.013888888891</c:v>
                </c:pt>
                <c:pt idx="21">
                  <c:v>42097.01458333333</c:v>
                </c:pt>
                <c:pt idx="22">
                  <c:v>42097.015277777791</c:v>
                </c:pt>
                <c:pt idx="23">
                  <c:v>42097.015972222223</c:v>
                </c:pt>
                <c:pt idx="24">
                  <c:v>42097.01666666667</c:v>
                </c:pt>
                <c:pt idx="25">
                  <c:v>42097.017361111066</c:v>
                </c:pt>
                <c:pt idx="26">
                  <c:v>42097.018055555563</c:v>
                </c:pt>
                <c:pt idx="27">
                  <c:v>42097.018750000003</c:v>
                </c:pt>
                <c:pt idx="28">
                  <c:v>42097.019444444442</c:v>
                </c:pt>
                <c:pt idx="29">
                  <c:v>42097.020138888889</c:v>
                </c:pt>
                <c:pt idx="30">
                  <c:v>42097.020833333336</c:v>
                </c:pt>
                <c:pt idx="31">
                  <c:v>42097.021527777775</c:v>
                </c:pt>
                <c:pt idx="32">
                  <c:v>42097.022222222222</c:v>
                </c:pt>
                <c:pt idx="33">
                  <c:v>42097.022916666654</c:v>
                </c:pt>
                <c:pt idx="34">
                  <c:v>42097.023611111057</c:v>
                </c:pt>
                <c:pt idx="35">
                  <c:v>42097.024305555555</c:v>
                </c:pt>
                <c:pt idx="36">
                  <c:v>42097.025000000001</c:v>
                </c:pt>
                <c:pt idx="37">
                  <c:v>42097.025694444441</c:v>
                </c:pt>
                <c:pt idx="38">
                  <c:v>42097.026388888888</c:v>
                </c:pt>
                <c:pt idx="39">
                  <c:v>42097.027083333269</c:v>
                </c:pt>
                <c:pt idx="40">
                  <c:v>42097.027777777774</c:v>
                </c:pt>
                <c:pt idx="41">
                  <c:v>42097.02847222222</c:v>
                </c:pt>
                <c:pt idx="42">
                  <c:v>42097.029166666587</c:v>
                </c:pt>
                <c:pt idx="43">
                  <c:v>42097.029861111063</c:v>
                </c:pt>
                <c:pt idx="44">
                  <c:v>42097.030555555553</c:v>
                </c:pt>
                <c:pt idx="45">
                  <c:v>42097.03125</c:v>
                </c:pt>
                <c:pt idx="46">
                  <c:v>42097.031944444447</c:v>
                </c:pt>
                <c:pt idx="47">
                  <c:v>42097.032638888893</c:v>
                </c:pt>
                <c:pt idx="48">
                  <c:v>42097.033333333326</c:v>
                </c:pt>
                <c:pt idx="49">
                  <c:v>42097.03402777778</c:v>
                </c:pt>
                <c:pt idx="50">
                  <c:v>42097.034722222204</c:v>
                </c:pt>
                <c:pt idx="51">
                  <c:v>42097.035416666622</c:v>
                </c:pt>
                <c:pt idx="52">
                  <c:v>42097.036111111105</c:v>
                </c:pt>
                <c:pt idx="53">
                  <c:v>42097.036805555559</c:v>
                </c:pt>
                <c:pt idx="54">
                  <c:v>42097.037499999999</c:v>
                </c:pt>
                <c:pt idx="55">
                  <c:v>42097.038194444496</c:v>
                </c:pt>
                <c:pt idx="56">
                  <c:v>42097.038888888892</c:v>
                </c:pt>
                <c:pt idx="57">
                  <c:v>42097.039583333324</c:v>
                </c:pt>
                <c:pt idx="58">
                  <c:v>42097.040277777793</c:v>
                </c:pt>
                <c:pt idx="59">
                  <c:v>42097.040972222232</c:v>
                </c:pt>
                <c:pt idx="60">
                  <c:v>42097.041666666613</c:v>
                </c:pt>
                <c:pt idx="61">
                  <c:v>42097.042361111104</c:v>
                </c:pt>
                <c:pt idx="62">
                  <c:v>42097.043055555558</c:v>
                </c:pt>
                <c:pt idx="63">
                  <c:v>42097.043749999997</c:v>
                </c:pt>
                <c:pt idx="64">
                  <c:v>42097.044444444487</c:v>
                </c:pt>
                <c:pt idx="65">
                  <c:v>42097.045138888891</c:v>
                </c:pt>
                <c:pt idx="66">
                  <c:v>42097.04583333333</c:v>
                </c:pt>
                <c:pt idx="67">
                  <c:v>42097.046527777791</c:v>
                </c:pt>
                <c:pt idx="68">
                  <c:v>42097.047222222223</c:v>
                </c:pt>
                <c:pt idx="69">
                  <c:v>42097.04791666667</c:v>
                </c:pt>
                <c:pt idx="70">
                  <c:v>42097.048611111109</c:v>
                </c:pt>
                <c:pt idx="71">
                  <c:v>42097.049305555556</c:v>
                </c:pt>
                <c:pt idx="72">
                  <c:v>42097.05</c:v>
                </c:pt>
                <c:pt idx="73">
                  <c:v>42097.050694444515</c:v>
                </c:pt>
                <c:pt idx="74">
                  <c:v>42097.051388888889</c:v>
                </c:pt>
                <c:pt idx="75">
                  <c:v>42097.052083333336</c:v>
                </c:pt>
                <c:pt idx="76">
                  <c:v>42097.052777777782</c:v>
                </c:pt>
                <c:pt idx="77">
                  <c:v>42097.053472222222</c:v>
                </c:pt>
                <c:pt idx="78">
                  <c:v>42097.054166666654</c:v>
                </c:pt>
                <c:pt idx="79">
                  <c:v>42097.054861111108</c:v>
                </c:pt>
                <c:pt idx="80">
                  <c:v>42097.055555555562</c:v>
                </c:pt>
                <c:pt idx="81">
                  <c:v>42097.056250000045</c:v>
                </c:pt>
                <c:pt idx="82">
                  <c:v>42097.056944444506</c:v>
                </c:pt>
                <c:pt idx="83">
                  <c:v>42097.057638888939</c:v>
                </c:pt>
                <c:pt idx="84">
                  <c:v>42097.058333333342</c:v>
                </c:pt>
                <c:pt idx="85">
                  <c:v>42097.059027777781</c:v>
                </c:pt>
                <c:pt idx="86">
                  <c:v>42097.05972222222</c:v>
                </c:pt>
                <c:pt idx="87">
                  <c:v>42097.060416666623</c:v>
                </c:pt>
                <c:pt idx="88">
                  <c:v>42097.061111111063</c:v>
                </c:pt>
                <c:pt idx="89">
                  <c:v>42097.061805555524</c:v>
                </c:pt>
                <c:pt idx="90">
                  <c:v>42097.0625</c:v>
                </c:pt>
                <c:pt idx="91">
                  <c:v>42097.063194444447</c:v>
                </c:pt>
                <c:pt idx="92">
                  <c:v>42097.063888888886</c:v>
                </c:pt>
                <c:pt idx="93">
                  <c:v>42097.064583333326</c:v>
                </c:pt>
                <c:pt idx="94">
                  <c:v>42097.06527777778</c:v>
                </c:pt>
                <c:pt idx="95">
                  <c:v>42097.065972222204</c:v>
                </c:pt>
                <c:pt idx="96">
                  <c:v>42097.066666666622</c:v>
                </c:pt>
                <c:pt idx="97">
                  <c:v>42097.067361111032</c:v>
                </c:pt>
                <c:pt idx="98">
                  <c:v>42097.068055555559</c:v>
                </c:pt>
                <c:pt idx="99">
                  <c:v>42097.068749999999</c:v>
                </c:pt>
                <c:pt idx="100">
                  <c:v>42097.069444444445</c:v>
                </c:pt>
                <c:pt idx="101">
                  <c:v>42097.070138888892</c:v>
                </c:pt>
                <c:pt idx="102">
                  <c:v>42097.070833333331</c:v>
                </c:pt>
                <c:pt idx="103">
                  <c:v>42097.071527777778</c:v>
                </c:pt>
                <c:pt idx="104">
                  <c:v>42097.072222222232</c:v>
                </c:pt>
                <c:pt idx="105">
                  <c:v>42097.072916666664</c:v>
                </c:pt>
                <c:pt idx="106">
                  <c:v>42097.073611111104</c:v>
                </c:pt>
                <c:pt idx="107">
                  <c:v>42097.074305555558</c:v>
                </c:pt>
                <c:pt idx="108">
                  <c:v>42097.075000000004</c:v>
                </c:pt>
                <c:pt idx="109">
                  <c:v>42097.075694444487</c:v>
                </c:pt>
                <c:pt idx="110">
                  <c:v>42097.076388888891</c:v>
                </c:pt>
                <c:pt idx="111">
                  <c:v>42097.077083333286</c:v>
                </c:pt>
                <c:pt idx="112">
                  <c:v>42097.077777777777</c:v>
                </c:pt>
                <c:pt idx="113">
                  <c:v>42097.078472222223</c:v>
                </c:pt>
                <c:pt idx="114">
                  <c:v>42097.079166666605</c:v>
                </c:pt>
                <c:pt idx="115">
                  <c:v>42097.079861111066</c:v>
                </c:pt>
                <c:pt idx="116">
                  <c:v>42097.080555555563</c:v>
                </c:pt>
                <c:pt idx="117">
                  <c:v>42097.081250000003</c:v>
                </c:pt>
                <c:pt idx="118">
                  <c:v>42097.081944444442</c:v>
                </c:pt>
                <c:pt idx="119">
                  <c:v>42097.082638888947</c:v>
                </c:pt>
                <c:pt idx="120">
                  <c:v>42097.083333333336</c:v>
                </c:pt>
                <c:pt idx="121">
                  <c:v>42097.084027777782</c:v>
                </c:pt>
                <c:pt idx="122">
                  <c:v>42097.084722222222</c:v>
                </c:pt>
                <c:pt idx="123">
                  <c:v>42097.085416666654</c:v>
                </c:pt>
                <c:pt idx="124">
                  <c:v>42097.086111111108</c:v>
                </c:pt>
                <c:pt idx="125">
                  <c:v>42097.086805555562</c:v>
                </c:pt>
                <c:pt idx="126">
                  <c:v>42097.087500000001</c:v>
                </c:pt>
                <c:pt idx="127">
                  <c:v>42097.088194444506</c:v>
                </c:pt>
                <c:pt idx="128">
                  <c:v>42097.088888888939</c:v>
                </c:pt>
                <c:pt idx="129">
                  <c:v>42097.089583333334</c:v>
                </c:pt>
                <c:pt idx="130">
                  <c:v>42097.090277777781</c:v>
                </c:pt>
                <c:pt idx="131">
                  <c:v>42097.09097222222</c:v>
                </c:pt>
                <c:pt idx="132">
                  <c:v>42097.091666666587</c:v>
                </c:pt>
                <c:pt idx="133">
                  <c:v>42097.092361111063</c:v>
                </c:pt>
                <c:pt idx="134">
                  <c:v>42097.093055555524</c:v>
                </c:pt>
                <c:pt idx="135">
                  <c:v>42097.093749999985</c:v>
                </c:pt>
                <c:pt idx="136">
                  <c:v>42097.094444444447</c:v>
                </c:pt>
                <c:pt idx="137">
                  <c:v>42097.095138888886</c:v>
                </c:pt>
                <c:pt idx="138">
                  <c:v>42097.095833333326</c:v>
                </c:pt>
                <c:pt idx="139">
                  <c:v>42097.09652777778</c:v>
                </c:pt>
                <c:pt idx="140">
                  <c:v>42097.097222222204</c:v>
                </c:pt>
                <c:pt idx="141">
                  <c:v>42097.097916666622</c:v>
                </c:pt>
                <c:pt idx="142">
                  <c:v>42097.098611111105</c:v>
                </c:pt>
                <c:pt idx="143">
                  <c:v>42097.099305555515</c:v>
                </c:pt>
                <c:pt idx="144">
                  <c:v>42097.1</c:v>
                </c:pt>
                <c:pt idx="145">
                  <c:v>42097.100694444496</c:v>
                </c:pt>
                <c:pt idx="146">
                  <c:v>42097.101388888885</c:v>
                </c:pt>
                <c:pt idx="147">
                  <c:v>42097.102083333324</c:v>
                </c:pt>
                <c:pt idx="148">
                  <c:v>42097.102777777778</c:v>
                </c:pt>
                <c:pt idx="149">
                  <c:v>42097.103472222225</c:v>
                </c:pt>
                <c:pt idx="150">
                  <c:v>42097.104166666613</c:v>
                </c:pt>
                <c:pt idx="151">
                  <c:v>42097.104861111104</c:v>
                </c:pt>
                <c:pt idx="152">
                  <c:v>42097.105555555558</c:v>
                </c:pt>
                <c:pt idx="153">
                  <c:v>42097.106250000012</c:v>
                </c:pt>
                <c:pt idx="154">
                  <c:v>42097.106944444487</c:v>
                </c:pt>
                <c:pt idx="155">
                  <c:v>42097.107638888891</c:v>
                </c:pt>
                <c:pt idx="156">
                  <c:v>42097.10833333333</c:v>
                </c:pt>
                <c:pt idx="157">
                  <c:v>42097.109027777777</c:v>
                </c:pt>
                <c:pt idx="158">
                  <c:v>42097.109722222194</c:v>
                </c:pt>
                <c:pt idx="159">
                  <c:v>42097.11041666667</c:v>
                </c:pt>
                <c:pt idx="160">
                  <c:v>42097.111111111066</c:v>
                </c:pt>
                <c:pt idx="161">
                  <c:v>42097.111805555556</c:v>
                </c:pt>
                <c:pt idx="162">
                  <c:v>42097.112500000003</c:v>
                </c:pt>
                <c:pt idx="163">
                  <c:v>42097.113194444442</c:v>
                </c:pt>
                <c:pt idx="164">
                  <c:v>42097.113888888889</c:v>
                </c:pt>
                <c:pt idx="165">
                  <c:v>42097.114583333336</c:v>
                </c:pt>
                <c:pt idx="166">
                  <c:v>42097.115277777782</c:v>
                </c:pt>
                <c:pt idx="167">
                  <c:v>42097.115972222222</c:v>
                </c:pt>
                <c:pt idx="168">
                  <c:v>42097.116666666654</c:v>
                </c:pt>
                <c:pt idx="169">
                  <c:v>42097.117361111057</c:v>
                </c:pt>
                <c:pt idx="170">
                  <c:v>42097.118055555562</c:v>
                </c:pt>
                <c:pt idx="171">
                  <c:v>42097.118750000001</c:v>
                </c:pt>
                <c:pt idx="172">
                  <c:v>42097.119444444441</c:v>
                </c:pt>
                <c:pt idx="173">
                  <c:v>42097.120138888888</c:v>
                </c:pt>
                <c:pt idx="174">
                  <c:v>42097.120833333334</c:v>
                </c:pt>
                <c:pt idx="175">
                  <c:v>42097.121527777774</c:v>
                </c:pt>
                <c:pt idx="176">
                  <c:v>42097.12222222222</c:v>
                </c:pt>
                <c:pt idx="177">
                  <c:v>42097.122916666623</c:v>
                </c:pt>
                <c:pt idx="178">
                  <c:v>42097.123611111063</c:v>
                </c:pt>
                <c:pt idx="179">
                  <c:v>42097.124305555524</c:v>
                </c:pt>
                <c:pt idx="180">
                  <c:v>42097.124999999993</c:v>
                </c:pt>
                <c:pt idx="181">
                  <c:v>42097.125694444447</c:v>
                </c:pt>
                <c:pt idx="182">
                  <c:v>42097.126388888886</c:v>
                </c:pt>
                <c:pt idx="183">
                  <c:v>42097.127083333253</c:v>
                </c:pt>
                <c:pt idx="184">
                  <c:v>42097.127777777729</c:v>
                </c:pt>
                <c:pt idx="185">
                  <c:v>42097.128472222204</c:v>
                </c:pt>
                <c:pt idx="186">
                  <c:v>42097.129166666578</c:v>
                </c:pt>
                <c:pt idx="187">
                  <c:v>42097.129861111032</c:v>
                </c:pt>
                <c:pt idx="188">
                  <c:v>42097.130555555559</c:v>
                </c:pt>
                <c:pt idx="189">
                  <c:v>42097.131249999999</c:v>
                </c:pt>
                <c:pt idx="190">
                  <c:v>42097.131944444445</c:v>
                </c:pt>
                <c:pt idx="191">
                  <c:v>42097.132638888892</c:v>
                </c:pt>
                <c:pt idx="192">
                  <c:v>42097.133333333324</c:v>
                </c:pt>
                <c:pt idx="193">
                  <c:v>42097.134027777778</c:v>
                </c:pt>
                <c:pt idx="194">
                  <c:v>42097.134722222225</c:v>
                </c:pt>
                <c:pt idx="195">
                  <c:v>42097.135416666613</c:v>
                </c:pt>
                <c:pt idx="196">
                  <c:v>42097.136111111104</c:v>
                </c:pt>
                <c:pt idx="197">
                  <c:v>42097.136805555558</c:v>
                </c:pt>
                <c:pt idx="198">
                  <c:v>42097.137499999997</c:v>
                </c:pt>
                <c:pt idx="199">
                  <c:v>42097.138194444487</c:v>
                </c:pt>
                <c:pt idx="200">
                  <c:v>42097.138888888891</c:v>
                </c:pt>
                <c:pt idx="201">
                  <c:v>42097.139583333286</c:v>
                </c:pt>
                <c:pt idx="202">
                  <c:v>42097.140277777791</c:v>
                </c:pt>
                <c:pt idx="203">
                  <c:v>42097.140972222223</c:v>
                </c:pt>
                <c:pt idx="204">
                  <c:v>42097.141666666605</c:v>
                </c:pt>
                <c:pt idx="205">
                  <c:v>42097.142361111066</c:v>
                </c:pt>
                <c:pt idx="206">
                  <c:v>42097.143055555556</c:v>
                </c:pt>
                <c:pt idx="207">
                  <c:v>42097.143749999996</c:v>
                </c:pt>
                <c:pt idx="208">
                  <c:v>42097.144444444442</c:v>
                </c:pt>
                <c:pt idx="209">
                  <c:v>42097.145138888889</c:v>
                </c:pt>
                <c:pt idx="210">
                  <c:v>42097.145833333336</c:v>
                </c:pt>
                <c:pt idx="211">
                  <c:v>42097.146527777782</c:v>
                </c:pt>
                <c:pt idx="212">
                  <c:v>42097.147222222222</c:v>
                </c:pt>
                <c:pt idx="213">
                  <c:v>42097.147916666654</c:v>
                </c:pt>
                <c:pt idx="214">
                  <c:v>42097.148611111108</c:v>
                </c:pt>
                <c:pt idx="215">
                  <c:v>42097.149305555555</c:v>
                </c:pt>
                <c:pt idx="216">
                  <c:v>42097.15</c:v>
                </c:pt>
                <c:pt idx="217">
                  <c:v>42097.150694444506</c:v>
                </c:pt>
                <c:pt idx="218">
                  <c:v>42097.151388888888</c:v>
                </c:pt>
                <c:pt idx="219">
                  <c:v>42097.152083333334</c:v>
                </c:pt>
                <c:pt idx="220">
                  <c:v>42097.152777777781</c:v>
                </c:pt>
                <c:pt idx="221">
                  <c:v>42097.15347222222</c:v>
                </c:pt>
                <c:pt idx="222">
                  <c:v>42097.154166666623</c:v>
                </c:pt>
                <c:pt idx="223">
                  <c:v>42097.154861111114</c:v>
                </c:pt>
                <c:pt idx="224">
                  <c:v>42097.155555555553</c:v>
                </c:pt>
                <c:pt idx="225">
                  <c:v>42097.156250000044</c:v>
                </c:pt>
                <c:pt idx="226">
                  <c:v>42097.156944444505</c:v>
                </c:pt>
                <c:pt idx="227">
                  <c:v>42097.157638888893</c:v>
                </c:pt>
                <c:pt idx="228">
                  <c:v>42097.158333333333</c:v>
                </c:pt>
                <c:pt idx="229">
                  <c:v>42097.15902777778</c:v>
                </c:pt>
                <c:pt idx="230">
                  <c:v>42097.159722222204</c:v>
                </c:pt>
                <c:pt idx="231">
                  <c:v>42097.160416666622</c:v>
                </c:pt>
                <c:pt idx="232">
                  <c:v>42097.161111111032</c:v>
                </c:pt>
                <c:pt idx="233">
                  <c:v>42097.161805555515</c:v>
                </c:pt>
                <c:pt idx="234">
                  <c:v>42097.162499999999</c:v>
                </c:pt>
                <c:pt idx="235">
                  <c:v>42097.163194444445</c:v>
                </c:pt>
                <c:pt idx="236">
                  <c:v>42097.163888888885</c:v>
                </c:pt>
                <c:pt idx="237">
                  <c:v>42097.164583333324</c:v>
                </c:pt>
                <c:pt idx="238">
                  <c:v>42097.165277777778</c:v>
                </c:pt>
                <c:pt idx="239">
                  <c:v>42097.165972222225</c:v>
                </c:pt>
                <c:pt idx="240">
                  <c:v>42097.166666666613</c:v>
                </c:pt>
                <c:pt idx="241">
                  <c:v>42097.167361111024</c:v>
                </c:pt>
                <c:pt idx="242">
                  <c:v>42097.168055555558</c:v>
                </c:pt>
                <c:pt idx="243">
                  <c:v>42097.168749999997</c:v>
                </c:pt>
                <c:pt idx="244">
                  <c:v>42097.169444444444</c:v>
                </c:pt>
                <c:pt idx="245">
                  <c:v>42097.170138888891</c:v>
                </c:pt>
                <c:pt idx="246">
                  <c:v>42097.17083333333</c:v>
                </c:pt>
                <c:pt idx="247">
                  <c:v>42097.171527777777</c:v>
                </c:pt>
                <c:pt idx="248">
                  <c:v>42097.172222222223</c:v>
                </c:pt>
                <c:pt idx="249">
                  <c:v>42097.17291666667</c:v>
                </c:pt>
                <c:pt idx="250">
                  <c:v>42097.173611111066</c:v>
                </c:pt>
                <c:pt idx="251">
                  <c:v>42097.174305555556</c:v>
                </c:pt>
                <c:pt idx="252">
                  <c:v>42097.175000000003</c:v>
                </c:pt>
                <c:pt idx="253">
                  <c:v>42097.175694444442</c:v>
                </c:pt>
                <c:pt idx="254">
                  <c:v>42097.176388888889</c:v>
                </c:pt>
                <c:pt idx="255">
                  <c:v>42097.177083333285</c:v>
                </c:pt>
                <c:pt idx="256">
                  <c:v>42097.177777777775</c:v>
                </c:pt>
                <c:pt idx="257">
                  <c:v>42097.178472222222</c:v>
                </c:pt>
                <c:pt idx="258">
                  <c:v>42097.179166666589</c:v>
                </c:pt>
                <c:pt idx="259">
                  <c:v>42097.179861111057</c:v>
                </c:pt>
                <c:pt idx="260">
                  <c:v>42097.180555555562</c:v>
                </c:pt>
                <c:pt idx="261">
                  <c:v>42097.181250000001</c:v>
                </c:pt>
                <c:pt idx="262">
                  <c:v>42097.181944444441</c:v>
                </c:pt>
                <c:pt idx="263">
                  <c:v>42097.182638888939</c:v>
                </c:pt>
                <c:pt idx="264">
                  <c:v>42097.183333333334</c:v>
                </c:pt>
                <c:pt idx="265">
                  <c:v>42097.184027777781</c:v>
                </c:pt>
                <c:pt idx="266">
                  <c:v>42097.18472222222</c:v>
                </c:pt>
                <c:pt idx="267">
                  <c:v>42097.185416666623</c:v>
                </c:pt>
                <c:pt idx="268">
                  <c:v>42097.186111111114</c:v>
                </c:pt>
                <c:pt idx="269">
                  <c:v>42097.186805555553</c:v>
                </c:pt>
                <c:pt idx="270">
                  <c:v>42097.1875</c:v>
                </c:pt>
                <c:pt idx="271">
                  <c:v>42097.188194444505</c:v>
                </c:pt>
                <c:pt idx="272">
                  <c:v>42097.188888888893</c:v>
                </c:pt>
                <c:pt idx="273">
                  <c:v>42097.189583333326</c:v>
                </c:pt>
                <c:pt idx="274">
                  <c:v>42097.19027777778</c:v>
                </c:pt>
                <c:pt idx="275">
                  <c:v>42097.190972222204</c:v>
                </c:pt>
                <c:pt idx="276">
                  <c:v>42097.191666666578</c:v>
                </c:pt>
                <c:pt idx="277">
                  <c:v>42097.192361111032</c:v>
                </c:pt>
                <c:pt idx="278">
                  <c:v>42097.193055555515</c:v>
                </c:pt>
                <c:pt idx="279">
                  <c:v>42097.193749999984</c:v>
                </c:pt>
                <c:pt idx="280">
                  <c:v>42097.194444444445</c:v>
                </c:pt>
                <c:pt idx="281">
                  <c:v>42097.195138888885</c:v>
                </c:pt>
                <c:pt idx="282">
                  <c:v>42097.195833333324</c:v>
                </c:pt>
                <c:pt idx="283">
                  <c:v>42097.196527777778</c:v>
                </c:pt>
                <c:pt idx="284">
                  <c:v>42097.197222222225</c:v>
                </c:pt>
                <c:pt idx="285">
                  <c:v>42097.197916666613</c:v>
                </c:pt>
                <c:pt idx="286">
                  <c:v>42097.198611111104</c:v>
                </c:pt>
                <c:pt idx="287">
                  <c:v>42097.199305555507</c:v>
                </c:pt>
                <c:pt idx="288">
                  <c:v>42097.2</c:v>
                </c:pt>
                <c:pt idx="289">
                  <c:v>42097.200694444487</c:v>
                </c:pt>
                <c:pt idx="290">
                  <c:v>42097.201388888876</c:v>
                </c:pt>
                <c:pt idx="291">
                  <c:v>42097.202083333286</c:v>
                </c:pt>
                <c:pt idx="292">
                  <c:v>42097.202777777777</c:v>
                </c:pt>
                <c:pt idx="293">
                  <c:v>42097.203472222194</c:v>
                </c:pt>
                <c:pt idx="294">
                  <c:v>42097.204166666605</c:v>
                </c:pt>
                <c:pt idx="295">
                  <c:v>42097.204861111066</c:v>
                </c:pt>
                <c:pt idx="296">
                  <c:v>42097.205555555556</c:v>
                </c:pt>
                <c:pt idx="297">
                  <c:v>42097.206250000003</c:v>
                </c:pt>
                <c:pt idx="298">
                  <c:v>42097.206944444442</c:v>
                </c:pt>
                <c:pt idx="299">
                  <c:v>42097.207638888889</c:v>
                </c:pt>
                <c:pt idx="300">
                  <c:v>42097.208333333336</c:v>
                </c:pt>
                <c:pt idx="301">
                  <c:v>42097.209027777775</c:v>
                </c:pt>
                <c:pt idx="302">
                  <c:v>42097.209722222186</c:v>
                </c:pt>
                <c:pt idx="303">
                  <c:v>42097.210416666654</c:v>
                </c:pt>
                <c:pt idx="304">
                  <c:v>42097.211111111057</c:v>
                </c:pt>
                <c:pt idx="305">
                  <c:v>42097.211805555555</c:v>
                </c:pt>
                <c:pt idx="306">
                  <c:v>42097.212500000001</c:v>
                </c:pt>
                <c:pt idx="307">
                  <c:v>42097.213194444441</c:v>
                </c:pt>
                <c:pt idx="308">
                  <c:v>42097.213888888888</c:v>
                </c:pt>
                <c:pt idx="309">
                  <c:v>42097.214583333334</c:v>
                </c:pt>
                <c:pt idx="310">
                  <c:v>42097.215277777781</c:v>
                </c:pt>
                <c:pt idx="311">
                  <c:v>42097.21597222222</c:v>
                </c:pt>
                <c:pt idx="312">
                  <c:v>42097.216666666623</c:v>
                </c:pt>
                <c:pt idx="313">
                  <c:v>42097.217361111063</c:v>
                </c:pt>
                <c:pt idx="314">
                  <c:v>42097.218055555553</c:v>
                </c:pt>
                <c:pt idx="315">
                  <c:v>42097.21875</c:v>
                </c:pt>
                <c:pt idx="316">
                  <c:v>42097.219444444447</c:v>
                </c:pt>
                <c:pt idx="317">
                  <c:v>42097.220138888886</c:v>
                </c:pt>
                <c:pt idx="318">
                  <c:v>42097.220833333326</c:v>
                </c:pt>
                <c:pt idx="319">
                  <c:v>42097.221527777729</c:v>
                </c:pt>
                <c:pt idx="320">
                  <c:v>42097.222222222204</c:v>
                </c:pt>
                <c:pt idx="321">
                  <c:v>42097.222916666622</c:v>
                </c:pt>
                <c:pt idx="322">
                  <c:v>42097.223611111032</c:v>
                </c:pt>
                <c:pt idx="323">
                  <c:v>42097.224305555515</c:v>
                </c:pt>
                <c:pt idx="324">
                  <c:v>42097.224999999999</c:v>
                </c:pt>
                <c:pt idx="325">
                  <c:v>42097.225694444445</c:v>
                </c:pt>
                <c:pt idx="326">
                  <c:v>42097.226388888885</c:v>
                </c:pt>
                <c:pt idx="327">
                  <c:v>42097.227083333244</c:v>
                </c:pt>
                <c:pt idx="328">
                  <c:v>42097.227777777727</c:v>
                </c:pt>
                <c:pt idx="329">
                  <c:v>42097.228472222225</c:v>
                </c:pt>
                <c:pt idx="330">
                  <c:v>42097.229166666577</c:v>
                </c:pt>
                <c:pt idx="331">
                  <c:v>42097.229861111024</c:v>
                </c:pt>
                <c:pt idx="332">
                  <c:v>42097.230555555558</c:v>
                </c:pt>
                <c:pt idx="333">
                  <c:v>42097.231249999997</c:v>
                </c:pt>
                <c:pt idx="334">
                  <c:v>42097.231944444444</c:v>
                </c:pt>
                <c:pt idx="335">
                  <c:v>42097.232638888891</c:v>
                </c:pt>
                <c:pt idx="336">
                  <c:v>42097.233333333286</c:v>
                </c:pt>
                <c:pt idx="337">
                  <c:v>42097.234027777777</c:v>
                </c:pt>
                <c:pt idx="338">
                  <c:v>42097.234722222194</c:v>
                </c:pt>
                <c:pt idx="339">
                  <c:v>42097.235416666605</c:v>
                </c:pt>
                <c:pt idx="340">
                  <c:v>42097.236111111066</c:v>
                </c:pt>
                <c:pt idx="341">
                  <c:v>42097.236805555556</c:v>
                </c:pt>
                <c:pt idx="342">
                  <c:v>42097.237499999996</c:v>
                </c:pt>
                <c:pt idx="343">
                  <c:v>42097.238194444442</c:v>
                </c:pt>
                <c:pt idx="344">
                  <c:v>42097.238888888889</c:v>
                </c:pt>
                <c:pt idx="345">
                  <c:v>42097.239583333285</c:v>
                </c:pt>
                <c:pt idx="346">
                  <c:v>42097.240277777782</c:v>
                </c:pt>
                <c:pt idx="347">
                  <c:v>42097.240972222222</c:v>
                </c:pt>
                <c:pt idx="348">
                  <c:v>42097.241666666589</c:v>
                </c:pt>
                <c:pt idx="349">
                  <c:v>42097.242361111057</c:v>
                </c:pt>
                <c:pt idx="350">
                  <c:v>42097.243055555555</c:v>
                </c:pt>
                <c:pt idx="351">
                  <c:v>42097.243749999994</c:v>
                </c:pt>
                <c:pt idx="352">
                  <c:v>42097.244444444441</c:v>
                </c:pt>
                <c:pt idx="353">
                  <c:v>42097.245138888888</c:v>
                </c:pt>
                <c:pt idx="354">
                  <c:v>42097.245833333334</c:v>
                </c:pt>
                <c:pt idx="355">
                  <c:v>42097.246527777781</c:v>
                </c:pt>
                <c:pt idx="356">
                  <c:v>42097.24722222222</c:v>
                </c:pt>
                <c:pt idx="357">
                  <c:v>42097.247916666623</c:v>
                </c:pt>
                <c:pt idx="358">
                  <c:v>42097.248611111114</c:v>
                </c:pt>
                <c:pt idx="359">
                  <c:v>42097.249305555524</c:v>
                </c:pt>
                <c:pt idx="360">
                  <c:v>42097.25</c:v>
                </c:pt>
                <c:pt idx="361">
                  <c:v>42097.250694444505</c:v>
                </c:pt>
                <c:pt idx="362">
                  <c:v>42097.251388888886</c:v>
                </c:pt>
                <c:pt idx="363">
                  <c:v>42097.252083333326</c:v>
                </c:pt>
                <c:pt idx="364">
                  <c:v>42097.25277777778</c:v>
                </c:pt>
                <c:pt idx="365">
                  <c:v>42097.253472222204</c:v>
                </c:pt>
                <c:pt idx="366">
                  <c:v>42097.254166666622</c:v>
                </c:pt>
                <c:pt idx="367">
                  <c:v>42097.254861111105</c:v>
                </c:pt>
                <c:pt idx="368">
                  <c:v>42097.255555555559</c:v>
                </c:pt>
                <c:pt idx="369">
                  <c:v>42097.256250000013</c:v>
                </c:pt>
                <c:pt idx="370">
                  <c:v>42097.256944444496</c:v>
                </c:pt>
                <c:pt idx="371">
                  <c:v>42097.257638888892</c:v>
                </c:pt>
                <c:pt idx="372">
                  <c:v>42097.258333333331</c:v>
                </c:pt>
                <c:pt idx="373">
                  <c:v>42097.259027777778</c:v>
                </c:pt>
                <c:pt idx="374">
                  <c:v>42097.259722222225</c:v>
                </c:pt>
                <c:pt idx="375">
                  <c:v>42097.260416666613</c:v>
                </c:pt>
                <c:pt idx="376">
                  <c:v>42097.261111111024</c:v>
                </c:pt>
                <c:pt idx="377">
                  <c:v>42097.261805555507</c:v>
                </c:pt>
                <c:pt idx="378">
                  <c:v>42097.262499999997</c:v>
                </c:pt>
                <c:pt idx="379">
                  <c:v>42097.263194444444</c:v>
                </c:pt>
                <c:pt idx="380">
                  <c:v>42097.263888888876</c:v>
                </c:pt>
                <c:pt idx="381">
                  <c:v>42097.264583333286</c:v>
                </c:pt>
                <c:pt idx="382">
                  <c:v>42097.265277777777</c:v>
                </c:pt>
                <c:pt idx="383">
                  <c:v>42097.265972222194</c:v>
                </c:pt>
                <c:pt idx="384">
                  <c:v>42097.266666666605</c:v>
                </c:pt>
                <c:pt idx="385">
                  <c:v>42097.267361111022</c:v>
                </c:pt>
                <c:pt idx="386">
                  <c:v>42097.268055555556</c:v>
                </c:pt>
                <c:pt idx="387">
                  <c:v>42097.268749999996</c:v>
                </c:pt>
                <c:pt idx="388">
                  <c:v>42097.269444444435</c:v>
                </c:pt>
                <c:pt idx="389">
                  <c:v>42097.270138888889</c:v>
                </c:pt>
                <c:pt idx="390">
                  <c:v>42097.270833333336</c:v>
                </c:pt>
                <c:pt idx="391">
                  <c:v>42097.271527777775</c:v>
                </c:pt>
                <c:pt idx="392">
                  <c:v>42097.272222222222</c:v>
                </c:pt>
                <c:pt idx="393">
                  <c:v>42097.272916666654</c:v>
                </c:pt>
                <c:pt idx="394">
                  <c:v>42097.273611111057</c:v>
                </c:pt>
                <c:pt idx="395">
                  <c:v>42097.274305555555</c:v>
                </c:pt>
                <c:pt idx="396">
                  <c:v>42097.275000000001</c:v>
                </c:pt>
                <c:pt idx="397">
                  <c:v>42097.275694444441</c:v>
                </c:pt>
                <c:pt idx="398">
                  <c:v>42097.276388888888</c:v>
                </c:pt>
                <c:pt idx="399">
                  <c:v>42097.277083333269</c:v>
                </c:pt>
                <c:pt idx="400">
                  <c:v>42097.277777777774</c:v>
                </c:pt>
                <c:pt idx="401">
                  <c:v>42097.27847222222</c:v>
                </c:pt>
                <c:pt idx="402">
                  <c:v>42097.279166666587</c:v>
                </c:pt>
                <c:pt idx="403">
                  <c:v>42097.279861111063</c:v>
                </c:pt>
                <c:pt idx="404">
                  <c:v>42097.280555555553</c:v>
                </c:pt>
                <c:pt idx="405">
                  <c:v>42097.28125</c:v>
                </c:pt>
                <c:pt idx="406">
                  <c:v>42097.281944444447</c:v>
                </c:pt>
                <c:pt idx="407">
                  <c:v>42097.282638888893</c:v>
                </c:pt>
                <c:pt idx="408">
                  <c:v>42097.283333333326</c:v>
                </c:pt>
                <c:pt idx="409">
                  <c:v>42097.28402777778</c:v>
                </c:pt>
                <c:pt idx="410">
                  <c:v>42097.284722222204</c:v>
                </c:pt>
                <c:pt idx="411">
                  <c:v>42097.285416666622</c:v>
                </c:pt>
                <c:pt idx="412">
                  <c:v>42097.286111111105</c:v>
                </c:pt>
                <c:pt idx="413">
                  <c:v>42097.286805555559</c:v>
                </c:pt>
                <c:pt idx="414">
                  <c:v>42097.287499999999</c:v>
                </c:pt>
                <c:pt idx="415">
                  <c:v>42097.288194444496</c:v>
                </c:pt>
                <c:pt idx="416">
                  <c:v>42097.288888888892</c:v>
                </c:pt>
                <c:pt idx="417">
                  <c:v>42097.289583333324</c:v>
                </c:pt>
                <c:pt idx="418">
                  <c:v>42097.290277777778</c:v>
                </c:pt>
                <c:pt idx="419">
                  <c:v>42097.290972222225</c:v>
                </c:pt>
                <c:pt idx="420">
                  <c:v>42097.291666666577</c:v>
                </c:pt>
                <c:pt idx="421">
                  <c:v>42097.292361111024</c:v>
                </c:pt>
                <c:pt idx="422">
                  <c:v>42097.293055555507</c:v>
                </c:pt>
                <c:pt idx="423">
                  <c:v>42097.293749999975</c:v>
                </c:pt>
                <c:pt idx="424">
                  <c:v>42097.294444444444</c:v>
                </c:pt>
                <c:pt idx="425">
                  <c:v>42097.295138888876</c:v>
                </c:pt>
                <c:pt idx="426">
                  <c:v>42097.295833333286</c:v>
                </c:pt>
                <c:pt idx="427">
                  <c:v>42097.296527777777</c:v>
                </c:pt>
                <c:pt idx="428">
                  <c:v>42097.297222222194</c:v>
                </c:pt>
                <c:pt idx="429">
                  <c:v>42097.297916666605</c:v>
                </c:pt>
                <c:pt idx="430">
                  <c:v>42097.298611111066</c:v>
                </c:pt>
                <c:pt idx="431">
                  <c:v>42097.299305555498</c:v>
                </c:pt>
                <c:pt idx="432">
                  <c:v>42097.3</c:v>
                </c:pt>
                <c:pt idx="433">
                  <c:v>42097.300694444515</c:v>
                </c:pt>
                <c:pt idx="434">
                  <c:v>42097.301388888889</c:v>
                </c:pt>
                <c:pt idx="435">
                  <c:v>42097.302083333336</c:v>
                </c:pt>
                <c:pt idx="436">
                  <c:v>42097.302777777782</c:v>
                </c:pt>
                <c:pt idx="437">
                  <c:v>42097.303472222222</c:v>
                </c:pt>
                <c:pt idx="438">
                  <c:v>42097.304166666654</c:v>
                </c:pt>
                <c:pt idx="439">
                  <c:v>42097.304861111108</c:v>
                </c:pt>
                <c:pt idx="440">
                  <c:v>42097.305555555562</c:v>
                </c:pt>
                <c:pt idx="441">
                  <c:v>42097.306250000045</c:v>
                </c:pt>
                <c:pt idx="442">
                  <c:v>42097.306944444506</c:v>
                </c:pt>
                <c:pt idx="443">
                  <c:v>42097.307638888939</c:v>
                </c:pt>
                <c:pt idx="444">
                  <c:v>42097.308333333342</c:v>
                </c:pt>
                <c:pt idx="445">
                  <c:v>42097.309027777781</c:v>
                </c:pt>
                <c:pt idx="446">
                  <c:v>42097.30972222222</c:v>
                </c:pt>
                <c:pt idx="447">
                  <c:v>42097.310416666667</c:v>
                </c:pt>
                <c:pt idx="448">
                  <c:v>42097.311111111114</c:v>
                </c:pt>
                <c:pt idx="449">
                  <c:v>42097.311805555553</c:v>
                </c:pt>
                <c:pt idx="450">
                  <c:v>42097.312500000044</c:v>
                </c:pt>
                <c:pt idx="451">
                  <c:v>42097.313194444505</c:v>
                </c:pt>
                <c:pt idx="452">
                  <c:v>42097.313888888893</c:v>
                </c:pt>
                <c:pt idx="453">
                  <c:v>42097.314583333333</c:v>
                </c:pt>
                <c:pt idx="454">
                  <c:v>42097.315277777823</c:v>
                </c:pt>
                <c:pt idx="455">
                  <c:v>42097.315972222219</c:v>
                </c:pt>
                <c:pt idx="456">
                  <c:v>42097.316666666666</c:v>
                </c:pt>
                <c:pt idx="457">
                  <c:v>42097.317361111105</c:v>
                </c:pt>
                <c:pt idx="458">
                  <c:v>42097.318055555603</c:v>
                </c:pt>
                <c:pt idx="459">
                  <c:v>42097.318750000013</c:v>
                </c:pt>
                <c:pt idx="460">
                  <c:v>42097.319444444496</c:v>
                </c:pt>
                <c:pt idx="461">
                  <c:v>42097.320138888892</c:v>
                </c:pt>
                <c:pt idx="462">
                  <c:v>42097.320833333331</c:v>
                </c:pt>
                <c:pt idx="463">
                  <c:v>42097.321527777778</c:v>
                </c:pt>
                <c:pt idx="464">
                  <c:v>42097.322222222232</c:v>
                </c:pt>
                <c:pt idx="465">
                  <c:v>42097.322916666664</c:v>
                </c:pt>
                <c:pt idx="466">
                  <c:v>42097.323611111104</c:v>
                </c:pt>
                <c:pt idx="467">
                  <c:v>42097.324305555558</c:v>
                </c:pt>
                <c:pt idx="468">
                  <c:v>42097.325000000004</c:v>
                </c:pt>
                <c:pt idx="469">
                  <c:v>42097.325694444487</c:v>
                </c:pt>
                <c:pt idx="470">
                  <c:v>42097.326388888891</c:v>
                </c:pt>
                <c:pt idx="471">
                  <c:v>42097.327083333286</c:v>
                </c:pt>
                <c:pt idx="472">
                  <c:v>42097.327777777777</c:v>
                </c:pt>
                <c:pt idx="473">
                  <c:v>42097.328472222223</c:v>
                </c:pt>
                <c:pt idx="474">
                  <c:v>42097.329166666605</c:v>
                </c:pt>
                <c:pt idx="475">
                  <c:v>42097.329861111066</c:v>
                </c:pt>
                <c:pt idx="476">
                  <c:v>42097.330555555563</c:v>
                </c:pt>
                <c:pt idx="477">
                  <c:v>42097.331250000003</c:v>
                </c:pt>
                <c:pt idx="478">
                  <c:v>42097.331944444442</c:v>
                </c:pt>
                <c:pt idx="479">
                  <c:v>42097.332638888947</c:v>
                </c:pt>
                <c:pt idx="480">
                  <c:v>42097.333333333336</c:v>
                </c:pt>
                <c:pt idx="481">
                  <c:v>42097.334027777782</c:v>
                </c:pt>
                <c:pt idx="482">
                  <c:v>42097.334722222222</c:v>
                </c:pt>
                <c:pt idx="483">
                  <c:v>42097.335416666654</c:v>
                </c:pt>
                <c:pt idx="484">
                  <c:v>42097.336111111108</c:v>
                </c:pt>
                <c:pt idx="485">
                  <c:v>42097.336805555562</c:v>
                </c:pt>
                <c:pt idx="486">
                  <c:v>42097.337500000001</c:v>
                </c:pt>
                <c:pt idx="487">
                  <c:v>42097.338194444506</c:v>
                </c:pt>
                <c:pt idx="488">
                  <c:v>42097.338888888939</c:v>
                </c:pt>
                <c:pt idx="489">
                  <c:v>42097.339583333334</c:v>
                </c:pt>
                <c:pt idx="490">
                  <c:v>42097.340277777825</c:v>
                </c:pt>
                <c:pt idx="491">
                  <c:v>42097.340972222242</c:v>
                </c:pt>
                <c:pt idx="492">
                  <c:v>42097.341666666623</c:v>
                </c:pt>
                <c:pt idx="493">
                  <c:v>42097.342361111114</c:v>
                </c:pt>
                <c:pt idx="494">
                  <c:v>42097.343055555553</c:v>
                </c:pt>
                <c:pt idx="495">
                  <c:v>42097.34375</c:v>
                </c:pt>
                <c:pt idx="496">
                  <c:v>42097.344444444505</c:v>
                </c:pt>
                <c:pt idx="497">
                  <c:v>42097.345138888893</c:v>
                </c:pt>
                <c:pt idx="498">
                  <c:v>42097.345833333333</c:v>
                </c:pt>
                <c:pt idx="499">
                  <c:v>42097.346527777823</c:v>
                </c:pt>
                <c:pt idx="500">
                  <c:v>42097.347222222219</c:v>
                </c:pt>
                <c:pt idx="501">
                  <c:v>42097.347916666666</c:v>
                </c:pt>
                <c:pt idx="502">
                  <c:v>42097.348611111112</c:v>
                </c:pt>
                <c:pt idx="503">
                  <c:v>42097.349305555559</c:v>
                </c:pt>
                <c:pt idx="504">
                  <c:v>42097.350000000013</c:v>
                </c:pt>
                <c:pt idx="505">
                  <c:v>42097.350694444547</c:v>
                </c:pt>
                <c:pt idx="506">
                  <c:v>42097.351388888892</c:v>
                </c:pt>
                <c:pt idx="507">
                  <c:v>42097.352083333331</c:v>
                </c:pt>
                <c:pt idx="508">
                  <c:v>42097.352777777793</c:v>
                </c:pt>
                <c:pt idx="509">
                  <c:v>42097.353472222232</c:v>
                </c:pt>
                <c:pt idx="510">
                  <c:v>42097.354166666664</c:v>
                </c:pt>
                <c:pt idx="511">
                  <c:v>42097.354861111111</c:v>
                </c:pt>
                <c:pt idx="512">
                  <c:v>42097.355555555601</c:v>
                </c:pt>
                <c:pt idx="513">
                  <c:v>42097.356250000055</c:v>
                </c:pt>
                <c:pt idx="514">
                  <c:v>42097.356944444531</c:v>
                </c:pt>
                <c:pt idx="515">
                  <c:v>42097.357638888956</c:v>
                </c:pt>
                <c:pt idx="516">
                  <c:v>42097.358333333374</c:v>
                </c:pt>
                <c:pt idx="517">
                  <c:v>42097.359027777791</c:v>
                </c:pt>
                <c:pt idx="518">
                  <c:v>42097.359722222223</c:v>
                </c:pt>
                <c:pt idx="519">
                  <c:v>42097.36041666667</c:v>
                </c:pt>
                <c:pt idx="520">
                  <c:v>42097.361111111066</c:v>
                </c:pt>
                <c:pt idx="521">
                  <c:v>42097.361805555556</c:v>
                </c:pt>
                <c:pt idx="522">
                  <c:v>42097.362500000003</c:v>
                </c:pt>
                <c:pt idx="523">
                  <c:v>42097.363194444442</c:v>
                </c:pt>
                <c:pt idx="524">
                  <c:v>42097.363888888889</c:v>
                </c:pt>
                <c:pt idx="525">
                  <c:v>42097.364583333336</c:v>
                </c:pt>
                <c:pt idx="526">
                  <c:v>42097.365277777782</c:v>
                </c:pt>
                <c:pt idx="527">
                  <c:v>42097.365972222222</c:v>
                </c:pt>
                <c:pt idx="528">
                  <c:v>42097.366666666654</c:v>
                </c:pt>
                <c:pt idx="529">
                  <c:v>42097.367361111057</c:v>
                </c:pt>
                <c:pt idx="530">
                  <c:v>42097.368055555562</c:v>
                </c:pt>
                <c:pt idx="531">
                  <c:v>42097.368750000001</c:v>
                </c:pt>
                <c:pt idx="532">
                  <c:v>42097.369444444441</c:v>
                </c:pt>
                <c:pt idx="533">
                  <c:v>42097.370138888939</c:v>
                </c:pt>
                <c:pt idx="534">
                  <c:v>42097.370833333342</c:v>
                </c:pt>
                <c:pt idx="535">
                  <c:v>42097.371527777781</c:v>
                </c:pt>
                <c:pt idx="536">
                  <c:v>42097.372222222242</c:v>
                </c:pt>
                <c:pt idx="537">
                  <c:v>42097.372916666667</c:v>
                </c:pt>
                <c:pt idx="538">
                  <c:v>42097.373611111114</c:v>
                </c:pt>
                <c:pt idx="539">
                  <c:v>42097.374305555553</c:v>
                </c:pt>
                <c:pt idx="540">
                  <c:v>42097.375</c:v>
                </c:pt>
                <c:pt idx="541">
                  <c:v>42097.375694444505</c:v>
                </c:pt>
                <c:pt idx="542">
                  <c:v>42097.376388888893</c:v>
                </c:pt>
                <c:pt idx="543">
                  <c:v>42097.377083333326</c:v>
                </c:pt>
                <c:pt idx="544">
                  <c:v>42097.37777777778</c:v>
                </c:pt>
                <c:pt idx="545">
                  <c:v>42097.378472222219</c:v>
                </c:pt>
                <c:pt idx="546">
                  <c:v>42097.379166666622</c:v>
                </c:pt>
                <c:pt idx="547">
                  <c:v>42097.379861111105</c:v>
                </c:pt>
                <c:pt idx="548">
                  <c:v>42097.380555555603</c:v>
                </c:pt>
                <c:pt idx="549">
                  <c:v>42097.381250000013</c:v>
                </c:pt>
                <c:pt idx="550">
                  <c:v>42097.381944444496</c:v>
                </c:pt>
                <c:pt idx="551">
                  <c:v>42097.382638888965</c:v>
                </c:pt>
                <c:pt idx="552">
                  <c:v>42097.383333333331</c:v>
                </c:pt>
                <c:pt idx="553">
                  <c:v>42097.384027777793</c:v>
                </c:pt>
                <c:pt idx="554">
                  <c:v>42097.384722222232</c:v>
                </c:pt>
                <c:pt idx="555">
                  <c:v>42097.385416666664</c:v>
                </c:pt>
                <c:pt idx="556">
                  <c:v>42097.386111111111</c:v>
                </c:pt>
                <c:pt idx="557">
                  <c:v>42097.386805555601</c:v>
                </c:pt>
                <c:pt idx="558">
                  <c:v>42097.387500000012</c:v>
                </c:pt>
                <c:pt idx="559">
                  <c:v>42097.388194444531</c:v>
                </c:pt>
                <c:pt idx="560">
                  <c:v>42097.388888888956</c:v>
                </c:pt>
                <c:pt idx="561">
                  <c:v>42097.38958333333</c:v>
                </c:pt>
                <c:pt idx="562">
                  <c:v>42097.390277777791</c:v>
                </c:pt>
                <c:pt idx="563">
                  <c:v>42097.390972222223</c:v>
                </c:pt>
                <c:pt idx="564">
                  <c:v>42097.391666666605</c:v>
                </c:pt>
                <c:pt idx="565">
                  <c:v>42097.392361111066</c:v>
                </c:pt>
                <c:pt idx="566">
                  <c:v>42097.393055555556</c:v>
                </c:pt>
                <c:pt idx="567">
                  <c:v>42097.393749999996</c:v>
                </c:pt>
                <c:pt idx="568">
                  <c:v>42097.394444444442</c:v>
                </c:pt>
                <c:pt idx="569">
                  <c:v>42097.395138888889</c:v>
                </c:pt>
                <c:pt idx="570">
                  <c:v>42097.395833333336</c:v>
                </c:pt>
                <c:pt idx="571">
                  <c:v>42097.396527777782</c:v>
                </c:pt>
                <c:pt idx="572">
                  <c:v>42097.397222222222</c:v>
                </c:pt>
                <c:pt idx="573">
                  <c:v>42097.397916666654</c:v>
                </c:pt>
                <c:pt idx="574">
                  <c:v>42097.398611111108</c:v>
                </c:pt>
                <c:pt idx="575">
                  <c:v>42097.399305555555</c:v>
                </c:pt>
                <c:pt idx="576">
                  <c:v>42097.4</c:v>
                </c:pt>
                <c:pt idx="577">
                  <c:v>42097.400694444506</c:v>
                </c:pt>
                <c:pt idx="578">
                  <c:v>42097.401388888888</c:v>
                </c:pt>
                <c:pt idx="579">
                  <c:v>42097.402083333334</c:v>
                </c:pt>
                <c:pt idx="580">
                  <c:v>42097.402777777781</c:v>
                </c:pt>
                <c:pt idx="581">
                  <c:v>42097.40347222222</c:v>
                </c:pt>
                <c:pt idx="582">
                  <c:v>42097.404166666623</c:v>
                </c:pt>
                <c:pt idx="583">
                  <c:v>42097.404861111114</c:v>
                </c:pt>
                <c:pt idx="584">
                  <c:v>42097.405555555553</c:v>
                </c:pt>
                <c:pt idx="585">
                  <c:v>42097.406250000044</c:v>
                </c:pt>
                <c:pt idx="586">
                  <c:v>42097.406944444505</c:v>
                </c:pt>
                <c:pt idx="587">
                  <c:v>42097.407638888893</c:v>
                </c:pt>
                <c:pt idx="588">
                  <c:v>42097.408333333333</c:v>
                </c:pt>
                <c:pt idx="589">
                  <c:v>42097.40902777778</c:v>
                </c:pt>
                <c:pt idx="590">
                  <c:v>42097.409722222204</c:v>
                </c:pt>
                <c:pt idx="591">
                  <c:v>42097.410416666666</c:v>
                </c:pt>
                <c:pt idx="592">
                  <c:v>42097.411111111105</c:v>
                </c:pt>
                <c:pt idx="593">
                  <c:v>42097.411805555559</c:v>
                </c:pt>
                <c:pt idx="594">
                  <c:v>42097.412500000013</c:v>
                </c:pt>
                <c:pt idx="595">
                  <c:v>42097.413194444496</c:v>
                </c:pt>
                <c:pt idx="596">
                  <c:v>42097.413888888892</c:v>
                </c:pt>
                <c:pt idx="597">
                  <c:v>42097.414583333331</c:v>
                </c:pt>
                <c:pt idx="598">
                  <c:v>42097.415277777793</c:v>
                </c:pt>
                <c:pt idx="599">
                  <c:v>42097.415972222232</c:v>
                </c:pt>
                <c:pt idx="600">
                  <c:v>42097.416666666664</c:v>
                </c:pt>
                <c:pt idx="601">
                  <c:v>42097.417361111104</c:v>
                </c:pt>
                <c:pt idx="602">
                  <c:v>42097.418055555601</c:v>
                </c:pt>
                <c:pt idx="603">
                  <c:v>42097.418750000012</c:v>
                </c:pt>
                <c:pt idx="604">
                  <c:v>42097.419444444487</c:v>
                </c:pt>
                <c:pt idx="605">
                  <c:v>42097.420138888891</c:v>
                </c:pt>
                <c:pt idx="606">
                  <c:v>42097.42083333333</c:v>
                </c:pt>
                <c:pt idx="607">
                  <c:v>42097.421527777777</c:v>
                </c:pt>
                <c:pt idx="608">
                  <c:v>42097.422222222223</c:v>
                </c:pt>
                <c:pt idx="609">
                  <c:v>42097.42291666667</c:v>
                </c:pt>
                <c:pt idx="610">
                  <c:v>42097.423611111066</c:v>
                </c:pt>
                <c:pt idx="611">
                  <c:v>42097.424305555556</c:v>
                </c:pt>
                <c:pt idx="612">
                  <c:v>42097.425000000003</c:v>
                </c:pt>
                <c:pt idx="613">
                  <c:v>42097.425694444442</c:v>
                </c:pt>
                <c:pt idx="614">
                  <c:v>42097.426388888889</c:v>
                </c:pt>
                <c:pt idx="615">
                  <c:v>42097.427083333285</c:v>
                </c:pt>
                <c:pt idx="616">
                  <c:v>42097.427777777775</c:v>
                </c:pt>
                <c:pt idx="617">
                  <c:v>42097.428472222222</c:v>
                </c:pt>
                <c:pt idx="618">
                  <c:v>42097.429166666589</c:v>
                </c:pt>
                <c:pt idx="619">
                  <c:v>42097.429861111057</c:v>
                </c:pt>
                <c:pt idx="620">
                  <c:v>42097.430555555562</c:v>
                </c:pt>
                <c:pt idx="621">
                  <c:v>42097.431250000001</c:v>
                </c:pt>
                <c:pt idx="622">
                  <c:v>42097.431944444441</c:v>
                </c:pt>
                <c:pt idx="623">
                  <c:v>42097.432638888939</c:v>
                </c:pt>
                <c:pt idx="624">
                  <c:v>42097.433333333334</c:v>
                </c:pt>
                <c:pt idx="625">
                  <c:v>42097.434027777781</c:v>
                </c:pt>
                <c:pt idx="626">
                  <c:v>42097.43472222222</c:v>
                </c:pt>
                <c:pt idx="627">
                  <c:v>42097.435416666623</c:v>
                </c:pt>
                <c:pt idx="628">
                  <c:v>42097.436111111114</c:v>
                </c:pt>
                <c:pt idx="629">
                  <c:v>42097.436805555553</c:v>
                </c:pt>
                <c:pt idx="630">
                  <c:v>42097.4375</c:v>
                </c:pt>
                <c:pt idx="631">
                  <c:v>42097.438194444505</c:v>
                </c:pt>
                <c:pt idx="632">
                  <c:v>42097.438888888893</c:v>
                </c:pt>
                <c:pt idx="633">
                  <c:v>42097.439583333326</c:v>
                </c:pt>
                <c:pt idx="634">
                  <c:v>42097.440277777823</c:v>
                </c:pt>
                <c:pt idx="635">
                  <c:v>42097.440972222219</c:v>
                </c:pt>
                <c:pt idx="636">
                  <c:v>42097.441666666622</c:v>
                </c:pt>
                <c:pt idx="637">
                  <c:v>42097.442361111105</c:v>
                </c:pt>
                <c:pt idx="638">
                  <c:v>42097.443055555559</c:v>
                </c:pt>
                <c:pt idx="639">
                  <c:v>42097.443749999999</c:v>
                </c:pt>
                <c:pt idx="640">
                  <c:v>42097.444444444496</c:v>
                </c:pt>
                <c:pt idx="641">
                  <c:v>42097.445138888892</c:v>
                </c:pt>
                <c:pt idx="642">
                  <c:v>42097.445833333331</c:v>
                </c:pt>
                <c:pt idx="643">
                  <c:v>42097.446527777793</c:v>
                </c:pt>
                <c:pt idx="644">
                  <c:v>42097.447222222232</c:v>
                </c:pt>
                <c:pt idx="645">
                  <c:v>42097.447916666664</c:v>
                </c:pt>
                <c:pt idx="646">
                  <c:v>42097.448611111111</c:v>
                </c:pt>
                <c:pt idx="647">
                  <c:v>42097.449305555558</c:v>
                </c:pt>
                <c:pt idx="648">
                  <c:v>42097.450000000012</c:v>
                </c:pt>
                <c:pt idx="649">
                  <c:v>42097.450694444531</c:v>
                </c:pt>
                <c:pt idx="650">
                  <c:v>42097.451388888891</c:v>
                </c:pt>
                <c:pt idx="651">
                  <c:v>42097.45208333333</c:v>
                </c:pt>
                <c:pt idx="652">
                  <c:v>42097.452777777791</c:v>
                </c:pt>
                <c:pt idx="653">
                  <c:v>42097.453472222223</c:v>
                </c:pt>
                <c:pt idx="654">
                  <c:v>42097.45416666667</c:v>
                </c:pt>
                <c:pt idx="655">
                  <c:v>42097.454861111109</c:v>
                </c:pt>
                <c:pt idx="656">
                  <c:v>42097.455555555563</c:v>
                </c:pt>
                <c:pt idx="657">
                  <c:v>42097.456250000054</c:v>
                </c:pt>
                <c:pt idx="658">
                  <c:v>42097.456944444515</c:v>
                </c:pt>
                <c:pt idx="659">
                  <c:v>42097.457638888947</c:v>
                </c:pt>
                <c:pt idx="660">
                  <c:v>42097.458333333343</c:v>
                </c:pt>
                <c:pt idx="661">
                  <c:v>42097.459027777782</c:v>
                </c:pt>
                <c:pt idx="662">
                  <c:v>42097.459722222222</c:v>
                </c:pt>
                <c:pt idx="663">
                  <c:v>42097.460416666654</c:v>
                </c:pt>
                <c:pt idx="664">
                  <c:v>42097.461111111057</c:v>
                </c:pt>
                <c:pt idx="665">
                  <c:v>42097.461805555555</c:v>
                </c:pt>
                <c:pt idx="666">
                  <c:v>42097.462500000001</c:v>
                </c:pt>
                <c:pt idx="667">
                  <c:v>42097.463194444441</c:v>
                </c:pt>
                <c:pt idx="668">
                  <c:v>42097.463888888888</c:v>
                </c:pt>
                <c:pt idx="669">
                  <c:v>42097.464583333334</c:v>
                </c:pt>
                <c:pt idx="670">
                  <c:v>42097.465277777781</c:v>
                </c:pt>
                <c:pt idx="671">
                  <c:v>42097.46597222222</c:v>
                </c:pt>
                <c:pt idx="672">
                  <c:v>42097.466666666623</c:v>
                </c:pt>
                <c:pt idx="673">
                  <c:v>42097.467361111063</c:v>
                </c:pt>
                <c:pt idx="674">
                  <c:v>42097.468055555553</c:v>
                </c:pt>
                <c:pt idx="675">
                  <c:v>42097.46875</c:v>
                </c:pt>
                <c:pt idx="676">
                  <c:v>42097.469444444447</c:v>
                </c:pt>
                <c:pt idx="677">
                  <c:v>42097.470138888893</c:v>
                </c:pt>
                <c:pt idx="678">
                  <c:v>42097.470833333333</c:v>
                </c:pt>
                <c:pt idx="679">
                  <c:v>42097.47152777778</c:v>
                </c:pt>
                <c:pt idx="680">
                  <c:v>42097.472222222219</c:v>
                </c:pt>
                <c:pt idx="681">
                  <c:v>42097.472916666666</c:v>
                </c:pt>
                <c:pt idx="682">
                  <c:v>42097.473611111105</c:v>
                </c:pt>
                <c:pt idx="683">
                  <c:v>42097.474305555559</c:v>
                </c:pt>
                <c:pt idx="684">
                  <c:v>42097.475000000006</c:v>
                </c:pt>
                <c:pt idx="685">
                  <c:v>42097.475694444496</c:v>
                </c:pt>
                <c:pt idx="686">
                  <c:v>42097.476388888892</c:v>
                </c:pt>
                <c:pt idx="687">
                  <c:v>42097.477083333324</c:v>
                </c:pt>
                <c:pt idx="688">
                  <c:v>42097.477777777778</c:v>
                </c:pt>
                <c:pt idx="689">
                  <c:v>42097.478472222232</c:v>
                </c:pt>
                <c:pt idx="690">
                  <c:v>42097.479166666613</c:v>
                </c:pt>
                <c:pt idx="691">
                  <c:v>42097.479861111104</c:v>
                </c:pt>
                <c:pt idx="692">
                  <c:v>42097.480555555601</c:v>
                </c:pt>
                <c:pt idx="693">
                  <c:v>42097.481250000012</c:v>
                </c:pt>
                <c:pt idx="694">
                  <c:v>42097.481944444487</c:v>
                </c:pt>
                <c:pt idx="695">
                  <c:v>42097.482638888956</c:v>
                </c:pt>
                <c:pt idx="696">
                  <c:v>42097.48333333333</c:v>
                </c:pt>
                <c:pt idx="697">
                  <c:v>42097.484027777791</c:v>
                </c:pt>
                <c:pt idx="698">
                  <c:v>42097.484722222223</c:v>
                </c:pt>
                <c:pt idx="699">
                  <c:v>42097.48541666667</c:v>
                </c:pt>
                <c:pt idx="700">
                  <c:v>42097.486111111109</c:v>
                </c:pt>
                <c:pt idx="701">
                  <c:v>42097.486805555563</c:v>
                </c:pt>
                <c:pt idx="702">
                  <c:v>42097.487500000003</c:v>
                </c:pt>
                <c:pt idx="703">
                  <c:v>42097.488194444515</c:v>
                </c:pt>
                <c:pt idx="704">
                  <c:v>42097.488888888947</c:v>
                </c:pt>
                <c:pt idx="705">
                  <c:v>42097.489583333336</c:v>
                </c:pt>
                <c:pt idx="706">
                  <c:v>42097.490277777782</c:v>
                </c:pt>
                <c:pt idx="707">
                  <c:v>42097.490972222222</c:v>
                </c:pt>
                <c:pt idx="708">
                  <c:v>42097.491666666589</c:v>
                </c:pt>
                <c:pt idx="709">
                  <c:v>42097.492361111057</c:v>
                </c:pt>
                <c:pt idx="710">
                  <c:v>42097.493055555555</c:v>
                </c:pt>
                <c:pt idx="711">
                  <c:v>42097.493749999994</c:v>
                </c:pt>
                <c:pt idx="712">
                  <c:v>42097.494444444441</c:v>
                </c:pt>
                <c:pt idx="713">
                  <c:v>42097.495138888888</c:v>
                </c:pt>
                <c:pt idx="714">
                  <c:v>42097.495833333334</c:v>
                </c:pt>
                <c:pt idx="715">
                  <c:v>42097.496527777781</c:v>
                </c:pt>
                <c:pt idx="716">
                  <c:v>42097.49722222222</c:v>
                </c:pt>
                <c:pt idx="717">
                  <c:v>42097.497916666623</c:v>
                </c:pt>
                <c:pt idx="718">
                  <c:v>42097.498611111114</c:v>
                </c:pt>
                <c:pt idx="719">
                  <c:v>42097.499305555524</c:v>
                </c:pt>
                <c:pt idx="720">
                  <c:v>42097.5</c:v>
                </c:pt>
                <c:pt idx="721">
                  <c:v>42097.500694444505</c:v>
                </c:pt>
                <c:pt idx="722">
                  <c:v>42097.501388888886</c:v>
                </c:pt>
                <c:pt idx="723">
                  <c:v>42097.502083333326</c:v>
                </c:pt>
                <c:pt idx="724">
                  <c:v>42097.50277777778</c:v>
                </c:pt>
                <c:pt idx="725">
                  <c:v>42097.503472222204</c:v>
                </c:pt>
                <c:pt idx="726">
                  <c:v>42097.504166666622</c:v>
                </c:pt>
                <c:pt idx="727">
                  <c:v>42097.504861111105</c:v>
                </c:pt>
                <c:pt idx="728">
                  <c:v>42097.505555555559</c:v>
                </c:pt>
                <c:pt idx="729">
                  <c:v>42097.506250000013</c:v>
                </c:pt>
                <c:pt idx="730">
                  <c:v>42097.506944444496</c:v>
                </c:pt>
                <c:pt idx="731">
                  <c:v>42097.507638888892</c:v>
                </c:pt>
                <c:pt idx="732">
                  <c:v>42097.508333333331</c:v>
                </c:pt>
                <c:pt idx="733">
                  <c:v>42097.509027777778</c:v>
                </c:pt>
                <c:pt idx="734">
                  <c:v>42097.509722222225</c:v>
                </c:pt>
                <c:pt idx="735">
                  <c:v>42097.510416666664</c:v>
                </c:pt>
                <c:pt idx="736">
                  <c:v>42097.511111111104</c:v>
                </c:pt>
                <c:pt idx="737">
                  <c:v>42097.511805555558</c:v>
                </c:pt>
                <c:pt idx="738">
                  <c:v>42097.512500000012</c:v>
                </c:pt>
                <c:pt idx="739">
                  <c:v>42097.513194444487</c:v>
                </c:pt>
                <c:pt idx="740">
                  <c:v>42097.513888888891</c:v>
                </c:pt>
                <c:pt idx="741">
                  <c:v>42097.51458333333</c:v>
                </c:pt>
                <c:pt idx="742">
                  <c:v>42097.515277777791</c:v>
                </c:pt>
                <c:pt idx="743">
                  <c:v>42097.515972222223</c:v>
                </c:pt>
                <c:pt idx="744">
                  <c:v>42097.51666666667</c:v>
                </c:pt>
                <c:pt idx="745">
                  <c:v>42097.517361111066</c:v>
                </c:pt>
                <c:pt idx="746">
                  <c:v>42097.518055555563</c:v>
                </c:pt>
                <c:pt idx="747">
                  <c:v>42097.518750000003</c:v>
                </c:pt>
                <c:pt idx="748">
                  <c:v>42097.519444444442</c:v>
                </c:pt>
                <c:pt idx="749">
                  <c:v>42097.520138888889</c:v>
                </c:pt>
                <c:pt idx="750">
                  <c:v>42097.520833333336</c:v>
                </c:pt>
                <c:pt idx="751">
                  <c:v>42097.521527777775</c:v>
                </c:pt>
                <c:pt idx="752">
                  <c:v>42097.522222222222</c:v>
                </c:pt>
                <c:pt idx="753">
                  <c:v>42097.522916666654</c:v>
                </c:pt>
                <c:pt idx="754">
                  <c:v>42097.523611111057</c:v>
                </c:pt>
                <c:pt idx="755">
                  <c:v>42097.524305555555</c:v>
                </c:pt>
                <c:pt idx="756">
                  <c:v>42097.525000000001</c:v>
                </c:pt>
                <c:pt idx="757">
                  <c:v>42097.525694444441</c:v>
                </c:pt>
                <c:pt idx="758">
                  <c:v>42097.526388888888</c:v>
                </c:pt>
                <c:pt idx="759">
                  <c:v>42097.527083333269</c:v>
                </c:pt>
                <c:pt idx="760">
                  <c:v>42097.527777777774</c:v>
                </c:pt>
                <c:pt idx="761">
                  <c:v>42097.52847222222</c:v>
                </c:pt>
                <c:pt idx="762">
                  <c:v>42097.529166666587</c:v>
                </c:pt>
                <c:pt idx="763">
                  <c:v>42097.529861111063</c:v>
                </c:pt>
                <c:pt idx="764">
                  <c:v>42097.530555555553</c:v>
                </c:pt>
                <c:pt idx="765">
                  <c:v>42097.53125</c:v>
                </c:pt>
                <c:pt idx="766">
                  <c:v>42097.531944444447</c:v>
                </c:pt>
                <c:pt idx="767">
                  <c:v>42097.532638888893</c:v>
                </c:pt>
                <c:pt idx="768">
                  <c:v>42097.533333333326</c:v>
                </c:pt>
                <c:pt idx="769">
                  <c:v>42097.53402777778</c:v>
                </c:pt>
                <c:pt idx="770">
                  <c:v>42097.534722222204</c:v>
                </c:pt>
                <c:pt idx="771">
                  <c:v>42097.535416666622</c:v>
                </c:pt>
                <c:pt idx="772">
                  <c:v>42097.536111111105</c:v>
                </c:pt>
                <c:pt idx="773">
                  <c:v>42097.536805555559</c:v>
                </c:pt>
                <c:pt idx="774">
                  <c:v>42097.537499999999</c:v>
                </c:pt>
                <c:pt idx="775">
                  <c:v>42097.538194444496</c:v>
                </c:pt>
                <c:pt idx="776">
                  <c:v>42097.538888888892</c:v>
                </c:pt>
                <c:pt idx="777">
                  <c:v>42097.539583333324</c:v>
                </c:pt>
                <c:pt idx="778">
                  <c:v>42097.540277777793</c:v>
                </c:pt>
                <c:pt idx="779">
                  <c:v>42097.540972222232</c:v>
                </c:pt>
                <c:pt idx="780">
                  <c:v>42097.541666666613</c:v>
                </c:pt>
                <c:pt idx="781">
                  <c:v>42097.542361111104</c:v>
                </c:pt>
                <c:pt idx="782">
                  <c:v>42097.543055555558</c:v>
                </c:pt>
                <c:pt idx="783">
                  <c:v>42097.543749999997</c:v>
                </c:pt>
                <c:pt idx="784">
                  <c:v>42097.544444444487</c:v>
                </c:pt>
                <c:pt idx="785">
                  <c:v>42097.545138888891</c:v>
                </c:pt>
                <c:pt idx="786">
                  <c:v>42097.54583333333</c:v>
                </c:pt>
                <c:pt idx="787">
                  <c:v>42097.546527777791</c:v>
                </c:pt>
                <c:pt idx="788">
                  <c:v>42097.547222222223</c:v>
                </c:pt>
                <c:pt idx="789">
                  <c:v>42097.54791666667</c:v>
                </c:pt>
                <c:pt idx="790">
                  <c:v>42097.548611111109</c:v>
                </c:pt>
                <c:pt idx="791">
                  <c:v>42097.549305555556</c:v>
                </c:pt>
                <c:pt idx="792">
                  <c:v>42097.55</c:v>
                </c:pt>
                <c:pt idx="793">
                  <c:v>42097.550694444515</c:v>
                </c:pt>
                <c:pt idx="794">
                  <c:v>42097.551388888889</c:v>
                </c:pt>
                <c:pt idx="795">
                  <c:v>42097.552083333336</c:v>
                </c:pt>
                <c:pt idx="796">
                  <c:v>42097.552777777782</c:v>
                </c:pt>
                <c:pt idx="797">
                  <c:v>42097.553472222222</c:v>
                </c:pt>
                <c:pt idx="798">
                  <c:v>42097.554166666654</c:v>
                </c:pt>
                <c:pt idx="799">
                  <c:v>42097.554861111108</c:v>
                </c:pt>
                <c:pt idx="800">
                  <c:v>42097.555555555562</c:v>
                </c:pt>
                <c:pt idx="801">
                  <c:v>42097.556250000045</c:v>
                </c:pt>
                <c:pt idx="802">
                  <c:v>42097.556944444506</c:v>
                </c:pt>
                <c:pt idx="803">
                  <c:v>42097.557638888939</c:v>
                </c:pt>
                <c:pt idx="804">
                  <c:v>42097.558333333342</c:v>
                </c:pt>
                <c:pt idx="805">
                  <c:v>42097.559027777781</c:v>
                </c:pt>
                <c:pt idx="806">
                  <c:v>42097.55972222222</c:v>
                </c:pt>
                <c:pt idx="807">
                  <c:v>42097.560416666623</c:v>
                </c:pt>
                <c:pt idx="808">
                  <c:v>42097.561111111063</c:v>
                </c:pt>
                <c:pt idx="809">
                  <c:v>42097.561805555524</c:v>
                </c:pt>
                <c:pt idx="810">
                  <c:v>42097.5625</c:v>
                </c:pt>
                <c:pt idx="811">
                  <c:v>42097.563194444447</c:v>
                </c:pt>
                <c:pt idx="812">
                  <c:v>42097.563888888886</c:v>
                </c:pt>
                <c:pt idx="813">
                  <c:v>42097.564583333326</c:v>
                </c:pt>
                <c:pt idx="814">
                  <c:v>42097.56527777778</c:v>
                </c:pt>
                <c:pt idx="815">
                  <c:v>42097.565972222204</c:v>
                </c:pt>
                <c:pt idx="816">
                  <c:v>42097.566666666622</c:v>
                </c:pt>
                <c:pt idx="817">
                  <c:v>42097.567361111032</c:v>
                </c:pt>
                <c:pt idx="818">
                  <c:v>42097.568055555559</c:v>
                </c:pt>
                <c:pt idx="819">
                  <c:v>42097.568749999999</c:v>
                </c:pt>
                <c:pt idx="820">
                  <c:v>42097.569444444445</c:v>
                </c:pt>
                <c:pt idx="821">
                  <c:v>42097.570138888892</c:v>
                </c:pt>
                <c:pt idx="822">
                  <c:v>42097.570833333331</c:v>
                </c:pt>
                <c:pt idx="823">
                  <c:v>42097.571527777778</c:v>
                </c:pt>
                <c:pt idx="824">
                  <c:v>42097.572222222232</c:v>
                </c:pt>
                <c:pt idx="825">
                  <c:v>42097.572916666664</c:v>
                </c:pt>
                <c:pt idx="826">
                  <c:v>42097.573611111104</c:v>
                </c:pt>
                <c:pt idx="827">
                  <c:v>42097.574305555558</c:v>
                </c:pt>
                <c:pt idx="828">
                  <c:v>42097.575000000004</c:v>
                </c:pt>
                <c:pt idx="829">
                  <c:v>42097.575694444487</c:v>
                </c:pt>
                <c:pt idx="830">
                  <c:v>42097.576388888891</c:v>
                </c:pt>
                <c:pt idx="831">
                  <c:v>42097.577083333286</c:v>
                </c:pt>
                <c:pt idx="832">
                  <c:v>42097.577777777777</c:v>
                </c:pt>
                <c:pt idx="833">
                  <c:v>42097.578472222223</c:v>
                </c:pt>
                <c:pt idx="834">
                  <c:v>42097.579166666605</c:v>
                </c:pt>
                <c:pt idx="835">
                  <c:v>42097.579861111066</c:v>
                </c:pt>
                <c:pt idx="836">
                  <c:v>42097.580555555563</c:v>
                </c:pt>
                <c:pt idx="837">
                  <c:v>42097.581250000003</c:v>
                </c:pt>
                <c:pt idx="838">
                  <c:v>42097.581944444442</c:v>
                </c:pt>
                <c:pt idx="839">
                  <c:v>42097.582638888947</c:v>
                </c:pt>
                <c:pt idx="840">
                  <c:v>42097.583333333336</c:v>
                </c:pt>
                <c:pt idx="841">
                  <c:v>42097.584027777782</c:v>
                </c:pt>
                <c:pt idx="842">
                  <c:v>42097.584722222222</c:v>
                </c:pt>
                <c:pt idx="843">
                  <c:v>42097.585416666654</c:v>
                </c:pt>
                <c:pt idx="844">
                  <c:v>42097.586111111108</c:v>
                </c:pt>
                <c:pt idx="845">
                  <c:v>42097.586805555562</c:v>
                </c:pt>
                <c:pt idx="846">
                  <c:v>42097.587500000001</c:v>
                </c:pt>
                <c:pt idx="847">
                  <c:v>42097.588194444506</c:v>
                </c:pt>
                <c:pt idx="848">
                  <c:v>42097.588888888939</c:v>
                </c:pt>
                <c:pt idx="849">
                  <c:v>42097.589583333334</c:v>
                </c:pt>
                <c:pt idx="850">
                  <c:v>42097.590277777781</c:v>
                </c:pt>
                <c:pt idx="851">
                  <c:v>42097.59097222222</c:v>
                </c:pt>
                <c:pt idx="852">
                  <c:v>42097.591666666587</c:v>
                </c:pt>
                <c:pt idx="853">
                  <c:v>42097.592361111063</c:v>
                </c:pt>
                <c:pt idx="854">
                  <c:v>42097.593055555524</c:v>
                </c:pt>
                <c:pt idx="855">
                  <c:v>42097.593749999985</c:v>
                </c:pt>
                <c:pt idx="856">
                  <c:v>42097.594444444447</c:v>
                </c:pt>
                <c:pt idx="857">
                  <c:v>42097.595138888886</c:v>
                </c:pt>
                <c:pt idx="858">
                  <c:v>42097.595833333326</c:v>
                </c:pt>
                <c:pt idx="859">
                  <c:v>42097.59652777778</c:v>
                </c:pt>
                <c:pt idx="860">
                  <c:v>42097.597222222204</c:v>
                </c:pt>
                <c:pt idx="861">
                  <c:v>42097.597916666622</c:v>
                </c:pt>
                <c:pt idx="862">
                  <c:v>42097.598611111105</c:v>
                </c:pt>
                <c:pt idx="863">
                  <c:v>42097.599305555515</c:v>
                </c:pt>
                <c:pt idx="864">
                  <c:v>42097.599999999999</c:v>
                </c:pt>
                <c:pt idx="865">
                  <c:v>42097.600694444496</c:v>
                </c:pt>
                <c:pt idx="866">
                  <c:v>42097.601388888885</c:v>
                </c:pt>
                <c:pt idx="867">
                  <c:v>42097.602083333324</c:v>
                </c:pt>
                <c:pt idx="868">
                  <c:v>42097.602777777778</c:v>
                </c:pt>
                <c:pt idx="869">
                  <c:v>42097.603472222225</c:v>
                </c:pt>
                <c:pt idx="870">
                  <c:v>42097.604166666613</c:v>
                </c:pt>
                <c:pt idx="871">
                  <c:v>42097.604861111104</c:v>
                </c:pt>
                <c:pt idx="872">
                  <c:v>42097.605555555558</c:v>
                </c:pt>
                <c:pt idx="873">
                  <c:v>42097.606250000012</c:v>
                </c:pt>
                <c:pt idx="874">
                  <c:v>42097.606944444487</c:v>
                </c:pt>
                <c:pt idx="875">
                  <c:v>42097.607638888891</c:v>
                </c:pt>
                <c:pt idx="876">
                  <c:v>42097.60833333333</c:v>
                </c:pt>
                <c:pt idx="877">
                  <c:v>42097.609027777777</c:v>
                </c:pt>
                <c:pt idx="878">
                  <c:v>42097.609722222194</c:v>
                </c:pt>
                <c:pt idx="879">
                  <c:v>42097.61041666667</c:v>
                </c:pt>
                <c:pt idx="880">
                  <c:v>42097.611111111066</c:v>
                </c:pt>
                <c:pt idx="881">
                  <c:v>42097.611805555556</c:v>
                </c:pt>
                <c:pt idx="882">
                  <c:v>42097.612500000003</c:v>
                </c:pt>
                <c:pt idx="883">
                  <c:v>42097.613194444442</c:v>
                </c:pt>
                <c:pt idx="884">
                  <c:v>42097.613888888889</c:v>
                </c:pt>
                <c:pt idx="885">
                  <c:v>42097.614583333336</c:v>
                </c:pt>
                <c:pt idx="886">
                  <c:v>42097.615277777782</c:v>
                </c:pt>
                <c:pt idx="887">
                  <c:v>42097.615972222222</c:v>
                </c:pt>
                <c:pt idx="888">
                  <c:v>42097.616666666654</c:v>
                </c:pt>
                <c:pt idx="889">
                  <c:v>42097.617361111057</c:v>
                </c:pt>
                <c:pt idx="890">
                  <c:v>42097.618055555562</c:v>
                </c:pt>
                <c:pt idx="891">
                  <c:v>42097.618750000001</c:v>
                </c:pt>
                <c:pt idx="892">
                  <c:v>42097.619444444441</c:v>
                </c:pt>
                <c:pt idx="893">
                  <c:v>42097.620138888888</c:v>
                </c:pt>
                <c:pt idx="894">
                  <c:v>42097.620833333334</c:v>
                </c:pt>
                <c:pt idx="895">
                  <c:v>42097.621527777774</c:v>
                </c:pt>
                <c:pt idx="896">
                  <c:v>42097.62222222222</c:v>
                </c:pt>
                <c:pt idx="897">
                  <c:v>42097.622916666623</c:v>
                </c:pt>
                <c:pt idx="898">
                  <c:v>42097.623611111063</c:v>
                </c:pt>
                <c:pt idx="899">
                  <c:v>42097.624305555524</c:v>
                </c:pt>
                <c:pt idx="900">
                  <c:v>42097.624999999993</c:v>
                </c:pt>
                <c:pt idx="901">
                  <c:v>42097.625694444447</c:v>
                </c:pt>
                <c:pt idx="902">
                  <c:v>42097.626388888886</c:v>
                </c:pt>
                <c:pt idx="903">
                  <c:v>42097.627083333253</c:v>
                </c:pt>
                <c:pt idx="904">
                  <c:v>42097.627777777729</c:v>
                </c:pt>
                <c:pt idx="905">
                  <c:v>42097.628472222204</c:v>
                </c:pt>
                <c:pt idx="906">
                  <c:v>42097.629166666578</c:v>
                </c:pt>
                <c:pt idx="907">
                  <c:v>42097.629861111032</c:v>
                </c:pt>
                <c:pt idx="908">
                  <c:v>42097.630555555559</c:v>
                </c:pt>
                <c:pt idx="909">
                  <c:v>42097.631249999999</c:v>
                </c:pt>
                <c:pt idx="910">
                  <c:v>42097.631944444445</c:v>
                </c:pt>
                <c:pt idx="911">
                  <c:v>42097.632638888892</c:v>
                </c:pt>
                <c:pt idx="912">
                  <c:v>42097.633333333324</c:v>
                </c:pt>
                <c:pt idx="913">
                  <c:v>42097.634027777778</c:v>
                </c:pt>
                <c:pt idx="914">
                  <c:v>42097.634722222225</c:v>
                </c:pt>
                <c:pt idx="915">
                  <c:v>42097.635416666613</c:v>
                </c:pt>
                <c:pt idx="916">
                  <c:v>42097.636111111104</c:v>
                </c:pt>
                <c:pt idx="917">
                  <c:v>42097.636805555558</c:v>
                </c:pt>
                <c:pt idx="918">
                  <c:v>42097.637499999997</c:v>
                </c:pt>
                <c:pt idx="919">
                  <c:v>42097.638194444487</c:v>
                </c:pt>
                <c:pt idx="920">
                  <c:v>42097.638888888891</c:v>
                </c:pt>
                <c:pt idx="921">
                  <c:v>42097.639583333286</c:v>
                </c:pt>
                <c:pt idx="922">
                  <c:v>42097.640277777791</c:v>
                </c:pt>
                <c:pt idx="923">
                  <c:v>42097.640972222223</c:v>
                </c:pt>
                <c:pt idx="924">
                  <c:v>42097.641666666605</c:v>
                </c:pt>
                <c:pt idx="925">
                  <c:v>42097.642361111066</c:v>
                </c:pt>
                <c:pt idx="926">
                  <c:v>42097.643055555556</c:v>
                </c:pt>
                <c:pt idx="927">
                  <c:v>42097.643749999996</c:v>
                </c:pt>
                <c:pt idx="928">
                  <c:v>42097.644444444442</c:v>
                </c:pt>
                <c:pt idx="929">
                  <c:v>42097.645138888889</c:v>
                </c:pt>
                <c:pt idx="930">
                  <c:v>42097.645833333336</c:v>
                </c:pt>
                <c:pt idx="931">
                  <c:v>42097.646527777782</c:v>
                </c:pt>
                <c:pt idx="932">
                  <c:v>42097.647222222222</c:v>
                </c:pt>
                <c:pt idx="933">
                  <c:v>42097.647916666654</c:v>
                </c:pt>
                <c:pt idx="934">
                  <c:v>42097.648611111108</c:v>
                </c:pt>
                <c:pt idx="935">
                  <c:v>42097.649305555555</c:v>
                </c:pt>
                <c:pt idx="936">
                  <c:v>42097.65</c:v>
                </c:pt>
                <c:pt idx="937">
                  <c:v>42097.650694444506</c:v>
                </c:pt>
                <c:pt idx="938">
                  <c:v>42097.651388888888</c:v>
                </c:pt>
                <c:pt idx="939">
                  <c:v>42097.652083333334</c:v>
                </c:pt>
                <c:pt idx="940">
                  <c:v>42097.652777777781</c:v>
                </c:pt>
                <c:pt idx="941">
                  <c:v>42097.65347222222</c:v>
                </c:pt>
                <c:pt idx="942">
                  <c:v>42097.654166666623</c:v>
                </c:pt>
                <c:pt idx="943">
                  <c:v>42097.654861111114</c:v>
                </c:pt>
                <c:pt idx="944">
                  <c:v>42097.655555555553</c:v>
                </c:pt>
                <c:pt idx="945">
                  <c:v>42097.656250000044</c:v>
                </c:pt>
                <c:pt idx="946">
                  <c:v>42097.656944444505</c:v>
                </c:pt>
                <c:pt idx="947">
                  <c:v>42097.657638888893</c:v>
                </c:pt>
                <c:pt idx="948">
                  <c:v>42097.658333333333</c:v>
                </c:pt>
                <c:pt idx="949">
                  <c:v>42097.65902777778</c:v>
                </c:pt>
                <c:pt idx="950">
                  <c:v>42097.659722222204</c:v>
                </c:pt>
                <c:pt idx="951">
                  <c:v>42097.660416666622</c:v>
                </c:pt>
                <c:pt idx="952">
                  <c:v>42097.661111111032</c:v>
                </c:pt>
                <c:pt idx="953">
                  <c:v>42097.661805555515</c:v>
                </c:pt>
                <c:pt idx="954">
                  <c:v>42097.662499999999</c:v>
                </c:pt>
                <c:pt idx="955">
                  <c:v>42097.663194444445</c:v>
                </c:pt>
                <c:pt idx="956">
                  <c:v>42097.663888888885</c:v>
                </c:pt>
                <c:pt idx="957">
                  <c:v>42097.664583333324</c:v>
                </c:pt>
                <c:pt idx="958">
                  <c:v>42097.665277777778</c:v>
                </c:pt>
                <c:pt idx="959">
                  <c:v>42097.665972222225</c:v>
                </c:pt>
                <c:pt idx="960">
                  <c:v>42097.666666666613</c:v>
                </c:pt>
                <c:pt idx="961">
                  <c:v>42097.667361111024</c:v>
                </c:pt>
                <c:pt idx="962">
                  <c:v>42097.668055555558</c:v>
                </c:pt>
                <c:pt idx="963">
                  <c:v>42097.668749999997</c:v>
                </c:pt>
                <c:pt idx="964">
                  <c:v>42097.669444444444</c:v>
                </c:pt>
                <c:pt idx="965">
                  <c:v>42097.670138888891</c:v>
                </c:pt>
                <c:pt idx="966">
                  <c:v>42097.67083333333</c:v>
                </c:pt>
                <c:pt idx="967">
                  <c:v>42097.671527777777</c:v>
                </c:pt>
                <c:pt idx="968">
                  <c:v>42097.672222222223</c:v>
                </c:pt>
                <c:pt idx="969">
                  <c:v>42097.67291666667</c:v>
                </c:pt>
                <c:pt idx="970">
                  <c:v>42097.673611111066</c:v>
                </c:pt>
                <c:pt idx="971">
                  <c:v>42097.674305555556</c:v>
                </c:pt>
                <c:pt idx="972">
                  <c:v>42097.675000000003</c:v>
                </c:pt>
                <c:pt idx="973">
                  <c:v>42097.675694444442</c:v>
                </c:pt>
                <c:pt idx="974">
                  <c:v>42097.676388888889</c:v>
                </c:pt>
                <c:pt idx="975">
                  <c:v>42097.677083333285</c:v>
                </c:pt>
                <c:pt idx="976">
                  <c:v>42097.677777777775</c:v>
                </c:pt>
                <c:pt idx="977">
                  <c:v>42097.678472222222</c:v>
                </c:pt>
                <c:pt idx="978">
                  <c:v>42097.679166666589</c:v>
                </c:pt>
                <c:pt idx="979">
                  <c:v>42097.679861111057</c:v>
                </c:pt>
                <c:pt idx="980">
                  <c:v>42097.680555555562</c:v>
                </c:pt>
                <c:pt idx="981">
                  <c:v>42097.681250000001</c:v>
                </c:pt>
                <c:pt idx="982">
                  <c:v>42097.681944444441</c:v>
                </c:pt>
                <c:pt idx="983">
                  <c:v>42097.682638888939</c:v>
                </c:pt>
                <c:pt idx="984">
                  <c:v>42097.683333333334</c:v>
                </c:pt>
                <c:pt idx="985">
                  <c:v>42097.684027777781</c:v>
                </c:pt>
                <c:pt idx="986">
                  <c:v>42097.68472222222</c:v>
                </c:pt>
                <c:pt idx="987">
                  <c:v>42097.685416666623</c:v>
                </c:pt>
                <c:pt idx="988">
                  <c:v>42097.686111111114</c:v>
                </c:pt>
                <c:pt idx="989">
                  <c:v>42097.686805555553</c:v>
                </c:pt>
                <c:pt idx="990">
                  <c:v>42097.6875</c:v>
                </c:pt>
                <c:pt idx="991">
                  <c:v>42097.688194444505</c:v>
                </c:pt>
                <c:pt idx="992">
                  <c:v>42097.688888888893</c:v>
                </c:pt>
                <c:pt idx="993">
                  <c:v>42097.689583333326</c:v>
                </c:pt>
                <c:pt idx="994">
                  <c:v>42097.69027777778</c:v>
                </c:pt>
                <c:pt idx="995">
                  <c:v>42097.690972222204</c:v>
                </c:pt>
                <c:pt idx="996">
                  <c:v>42097.691666666578</c:v>
                </c:pt>
                <c:pt idx="997">
                  <c:v>42097.692361111032</c:v>
                </c:pt>
                <c:pt idx="998">
                  <c:v>42097.693055555515</c:v>
                </c:pt>
                <c:pt idx="999">
                  <c:v>42097.693749999984</c:v>
                </c:pt>
                <c:pt idx="1000">
                  <c:v>42097.694444444445</c:v>
                </c:pt>
                <c:pt idx="1001">
                  <c:v>42097.695138888885</c:v>
                </c:pt>
                <c:pt idx="1002">
                  <c:v>42097.695833333324</c:v>
                </c:pt>
                <c:pt idx="1003">
                  <c:v>42097.696527777778</c:v>
                </c:pt>
                <c:pt idx="1004">
                  <c:v>42097.697222222225</c:v>
                </c:pt>
                <c:pt idx="1005">
                  <c:v>42097.697916666613</c:v>
                </c:pt>
                <c:pt idx="1006">
                  <c:v>42097.698611111104</c:v>
                </c:pt>
                <c:pt idx="1007">
                  <c:v>42097.699305555507</c:v>
                </c:pt>
                <c:pt idx="1008">
                  <c:v>42097.7</c:v>
                </c:pt>
                <c:pt idx="1009">
                  <c:v>42097.700694444487</c:v>
                </c:pt>
                <c:pt idx="1010">
                  <c:v>42097.701388888876</c:v>
                </c:pt>
                <c:pt idx="1011">
                  <c:v>42097.702083333286</c:v>
                </c:pt>
                <c:pt idx="1012">
                  <c:v>42097.702777777777</c:v>
                </c:pt>
                <c:pt idx="1013">
                  <c:v>42097.703472222194</c:v>
                </c:pt>
                <c:pt idx="1014">
                  <c:v>42097.704166666605</c:v>
                </c:pt>
                <c:pt idx="1015">
                  <c:v>42097.704861111066</c:v>
                </c:pt>
                <c:pt idx="1016">
                  <c:v>42097.705555555556</c:v>
                </c:pt>
                <c:pt idx="1017">
                  <c:v>42097.706250000003</c:v>
                </c:pt>
                <c:pt idx="1018">
                  <c:v>42097.706944444442</c:v>
                </c:pt>
                <c:pt idx="1019">
                  <c:v>42097.707638888889</c:v>
                </c:pt>
                <c:pt idx="1020">
                  <c:v>42097.708333333336</c:v>
                </c:pt>
                <c:pt idx="1021">
                  <c:v>42097.709027777775</c:v>
                </c:pt>
                <c:pt idx="1022">
                  <c:v>42097.709722222186</c:v>
                </c:pt>
                <c:pt idx="1023">
                  <c:v>42097.710416666654</c:v>
                </c:pt>
                <c:pt idx="1024">
                  <c:v>42097.711111111057</c:v>
                </c:pt>
                <c:pt idx="1025">
                  <c:v>42097.711805555555</c:v>
                </c:pt>
                <c:pt idx="1026">
                  <c:v>42097.712500000001</c:v>
                </c:pt>
                <c:pt idx="1027">
                  <c:v>42097.713194444441</c:v>
                </c:pt>
                <c:pt idx="1028">
                  <c:v>42097.713888888888</c:v>
                </c:pt>
                <c:pt idx="1029">
                  <c:v>42097.714583333334</c:v>
                </c:pt>
                <c:pt idx="1030">
                  <c:v>42097.715277777781</c:v>
                </c:pt>
                <c:pt idx="1031">
                  <c:v>42097.71597222222</c:v>
                </c:pt>
                <c:pt idx="1032">
                  <c:v>42097.716666666623</c:v>
                </c:pt>
                <c:pt idx="1033">
                  <c:v>42097.717361111063</c:v>
                </c:pt>
                <c:pt idx="1034">
                  <c:v>42097.718055555553</c:v>
                </c:pt>
                <c:pt idx="1035">
                  <c:v>42097.71875</c:v>
                </c:pt>
                <c:pt idx="1036">
                  <c:v>42097.719444444447</c:v>
                </c:pt>
                <c:pt idx="1037">
                  <c:v>42097.720138888886</c:v>
                </c:pt>
                <c:pt idx="1038">
                  <c:v>42097.720833333326</c:v>
                </c:pt>
                <c:pt idx="1039">
                  <c:v>42097.721527777729</c:v>
                </c:pt>
                <c:pt idx="1040">
                  <c:v>42097.722222222204</c:v>
                </c:pt>
                <c:pt idx="1041">
                  <c:v>42097.722916666622</c:v>
                </c:pt>
                <c:pt idx="1042">
                  <c:v>42097.723611111032</c:v>
                </c:pt>
                <c:pt idx="1043">
                  <c:v>42097.724305555515</c:v>
                </c:pt>
                <c:pt idx="1044">
                  <c:v>42097.724999999999</c:v>
                </c:pt>
                <c:pt idx="1045">
                  <c:v>42097.725694444445</c:v>
                </c:pt>
                <c:pt idx="1046">
                  <c:v>42097.726388888885</c:v>
                </c:pt>
                <c:pt idx="1047">
                  <c:v>42097.727083333244</c:v>
                </c:pt>
                <c:pt idx="1048">
                  <c:v>42097.727777777727</c:v>
                </c:pt>
                <c:pt idx="1049">
                  <c:v>42097.728472222225</c:v>
                </c:pt>
                <c:pt idx="1050">
                  <c:v>42097.729166666577</c:v>
                </c:pt>
                <c:pt idx="1051">
                  <c:v>42097.729861111024</c:v>
                </c:pt>
                <c:pt idx="1052">
                  <c:v>42097.730555555558</c:v>
                </c:pt>
                <c:pt idx="1053">
                  <c:v>42097.731249999997</c:v>
                </c:pt>
                <c:pt idx="1054">
                  <c:v>42097.731944444444</c:v>
                </c:pt>
                <c:pt idx="1055">
                  <c:v>42097.732638888891</c:v>
                </c:pt>
                <c:pt idx="1056">
                  <c:v>42097.733333333286</c:v>
                </c:pt>
                <c:pt idx="1057">
                  <c:v>42097.734027777777</c:v>
                </c:pt>
                <c:pt idx="1058">
                  <c:v>42097.734722222194</c:v>
                </c:pt>
                <c:pt idx="1059">
                  <c:v>42097.735416666605</c:v>
                </c:pt>
                <c:pt idx="1060">
                  <c:v>42097.736111111066</c:v>
                </c:pt>
                <c:pt idx="1061">
                  <c:v>42097.736805555556</c:v>
                </c:pt>
                <c:pt idx="1062">
                  <c:v>42097.737499999996</c:v>
                </c:pt>
                <c:pt idx="1063">
                  <c:v>42097.738194444442</c:v>
                </c:pt>
                <c:pt idx="1064">
                  <c:v>42097.738888888889</c:v>
                </c:pt>
                <c:pt idx="1065">
                  <c:v>42097.739583333285</c:v>
                </c:pt>
                <c:pt idx="1066">
                  <c:v>42097.740277777782</c:v>
                </c:pt>
                <c:pt idx="1067">
                  <c:v>42097.740972222222</c:v>
                </c:pt>
                <c:pt idx="1068">
                  <c:v>42097.741666666589</c:v>
                </c:pt>
                <c:pt idx="1069">
                  <c:v>42097.742361111057</c:v>
                </c:pt>
                <c:pt idx="1070">
                  <c:v>42097.743055555555</c:v>
                </c:pt>
                <c:pt idx="1071">
                  <c:v>42097.743749999994</c:v>
                </c:pt>
                <c:pt idx="1072">
                  <c:v>42097.744444444441</c:v>
                </c:pt>
                <c:pt idx="1073">
                  <c:v>42097.745138888888</c:v>
                </c:pt>
                <c:pt idx="1074">
                  <c:v>42097.745833333334</c:v>
                </c:pt>
                <c:pt idx="1075">
                  <c:v>42097.746527777781</c:v>
                </c:pt>
                <c:pt idx="1076">
                  <c:v>42097.74722222222</c:v>
                </c:pt>
                <c:pt idx="1077">
                  <c:v>42097.747916666623</c:v>
                </c:pt>
                <c:pt idx="1078">
                  <c:v>42097.748611111114</c:v>
                </c:pt>
                <c:pt idx="1079">
                  <c:v>42097.749305555524</c:v>
                </c:pt>
                <c:pt idx="1080">
                  <c:v>42097.75</c:v>
                </c:pt>
                <c:pt idx="1081">
                  <c:v>42097.750694444505</c:v>
                </c:pt>
                <c:pt idx="1082">
                  <c:v>42097.751388888886</c:v>
                </c:pt>
                <c:pt idx="1083">
                  <c:v>42097.752083333326</c:v>
                </c:pt>
                <c:pt idx="1084">
                  <c:v>42097.75277777778</c:v>
                </c:pt>
                <c:pt idx="1085">
                  <c:v>42097.753472222204</c:v>
                </c:pt>
                <c:pt idx="1086">
                  <c:v>42097.754166666622</c:v>
                </c:pt>
                <c:pt idx="1087">
                  <c:v>42097.754861111105</c:v>
                </c:pt>
                <c:pt idx="1088">
                  <c:v>42097.755555555559</c:v>
                </c:pt>
                <c:pt idx="1089">
                  <c:v>42097.756250000013</c:v>
                </c:pt>
                <c:pt idx="1090">
                  <c:v>42097.756944444496</c:v>
                </c:pt>
                <c:pt idx="1091">
                  <c:v>42097.757638888892</c:v>
                </c:pt>
                <c:pt idx="1092">
                  <c:v>42097.758333333331</c:v>
                </c:pt>
                <c:pt idx="1093">
                  <c:v>42097.759027777778</c:v>
                </c:pt>
                <c:pt idx="1094">
                  <c:v>42097.759722222225</c:v>
                </c:pt>
                <c:pt idx="1095">
                  <c:v>42097.760416666613</c:v>
                </c:pt>
                <c:pt idx="1096">
                  <c:v>42097.761111111024</c:v>
                </c:pt>
                <c:pt idx="1097">
                  <c:v>42097.761805555507</c:v>
                </c:pt>
                <c:pt idx="1098">
                  <c:v>42097.762499999997</c:v>
                </c:pt>
                <c:pt idx="1099">
                  <c:v>42097.763194444444</c:v>
                </c:pt>
                <c:pt idx="1100">
                  <c:v>42097.763888888876</c:v>
                </c:pt>
                <c:pt idx="1101">
                  <c:v>42097.764583333286</c:v>
                </c:pt>
                <c:pt idx="1102">
                  <c:v>42097.765277777777</c:v>
                </c:pt>
                <c:pt idx="1103">
                  <c:v>42097.765972222194</c:v>
                </c:pt>
                <c:pt idx="1104">
                  <c:v>42097.766666666605</c:v>
                </c:pt>
                <c:pt idx="1105">
                  <c:v>42097.767361111022</c:v>
                </c:pt>
                <c:pt idx="1106">
                  <c:v>42097.768055555556</c:v>
                </c:pt>
                <c:pt idx="1107">
                  <c:v>42097.768749999996</c:v>
                </c:pt>
                <c:pt idx="1108">
                  <c:v>42097.769444444435</c:v>
                </c:pt>
                <c:pt idx="1109">
                  <c:v>42097.770138888889</c:v>
                </c:pt>
                <c:pt idx="1110">
                  <c:v>42097.770833333336</c:v>
                </c:pt>
                <c:pt idx="1111">
                  <c:v>42097.771527777775</c:v>
                </c:pt>
                <c:pt idx="1112">
                  <c:v>42097.772222222222</c:v>
                </c:pt>
                <c:pt idx="1113">
                  <c:v>42097.772916666654</c:v>
                </c:pt>
                <c:pt idx="1114">
                  <c:v>42097.773611111057</c:v>
                </c:pt>
                <c:pt idx="1115">
                  <c:v>42097.774305555555</c:v>
                </c:pt>
                <c:pt idx="1116">
                  <c:v>42097.775000000001</c:v>
                </c:pt>
                <c:pt idx="1117">
                  <c:v>42097.775694444441</c:v>
                </c:pt>
                <c:pt idx="1118">
                  <c:v>42097.776388888888</c:v>
                </c:pt>
                <c:pt idx="1119">
                  <c:v>42097.777083333269</c:v>
                </c:pt>
                <c:pt idx="1120">
                  <c:v>42097.777777777774</c:v>
                </c:pt>
                <c:pt idx="1121">
                  <c:v>42097.77847222222</c:v>
                </c:pt>
                <c:pt idx="1122">
                  <c:v>42097.779166666587</c:v>
                </c:pt>
                <c:pt idx="1123">
                  <c:v>42097.779861111063</c:v>
                </c:pt>
                <c:pt idx="1124">
                  <c:v>42097.780555555553</c:v>
                </c:pt>
                <c:pt idx="1125">
                  <c:v>42097.78125</c:v>
                </c:pt>
                <c:pt idx="1126">
                  <c:v>42097.781944444447</c:v>
                </c:pt>
                <c:pt idx="1127">
                  <c:v>42097.782638888893</c:v>
                </c:pt>
                <c:pt idx="1128">
                  <c:v>42097.783333333326</c:v>
                </c:pt>
                <c:pt idx="1129">
                  <c:v>42097.78402777778</c:v>
                </c:pt>
                <c:pt idx="1130">
                  <c:v>42097.784722222204</c:v>
                </c:pt>
                <c:pt idx="1131">
                  <c:v>42097.785416666622</c:v>
                </c:pt>
                <c:pt idx="1132">
                  <c:v>42097.786111111105</c:v>
                </c:pt>
                <c:pt idx="1133">
                  <c:v>42097.786805555559</c:v>
                </c:pt>
                <c:pt idx="1134">
                  <c:v>42097.787499999999</c:v>
                </c:pt>
                <c:pt idx="1135">
                  <c:v>42097.788194444496</c:v>
                </c:pt>
                <c:pt idx="1136">
                  <c:v>42097.788888888892</c:v>
                </c:pt>
                <c:pt idx="1137">
                  <c:v>42097.789583333324</c:v>
                </c:pt>
                <c:pt idx="1138">
                  <c:v>42097.790277777778</c:v>
                </c:pt>
                <c:pt idx="1139">
                  <c:v>42097.790972222225</c:v>
                </c:pt>
                <c:pt idx="1140">
                  <c:v>42097.791666666577</c:v>
                </c:pt>
                <c:pt idx="1141">
                  <c:v>42097.792361111024</c:v>
                </c:pt>
                <c:pt idx="1142">
                  <c:v>42097.793055555507</c:v>
                </c:pt>
                <c:pt idx="1143">
                  <c:v>42097.793749999975</c:v>
                </c:pt>
                <c:pt idx="1144">
                  <c:v>42097.794444444444</c:v>
                </c:pt>
                <c:pt idx="1145">
                  <c:v>42097.795138888876</c:v>
                </c:pt>
                <c:pt idx="1146">
                  <c:v>42097.795833333286</c:v>
                </c:pt>
                <c:pt idx="1147">
                  <c:v>42097.796527777777</c:v>
                </c:pt>
                <c:pt idx="1148">
                  <c:v>42097.797222222194</c:v>
                </c:pt>
                <c:pt idx="1149">
                  <c:v>42097.797916666605</c:v>
                </c:pt>
                <c:pt idx="1150">
                  <c:v>42097.798611111066</c:v>
                </c:pt>
                <c:pt idx="1151">
                  <c:v>42097.799305555498</c:v>
                </c:pt>
                <c:pt idx="1152">
                  <c:v>42097.8</c:v>
                </c:pt>
                <c:pt idx="1153">
                  <c:v>42097.800694444515</c:v>
                </c:pt>
                <c:pt idx="1154">
                  <c:v>42097.801388888889</c:v>
                </c:pt>
                <c:pt idx="1155">
                  <c:v>42097.802083333336</c:v>
                </c:pt>
                <c:pt idx="1156">
                  <c:v>42097.802777777782</c:v>
                </c:pt>
                <c:pt idx="1157">
                  <c:v>42097.803472222222</c:v>
                </c:pt>
                <c:pt idx="1158">
                  <c:v>42097.804166666654</c:v>
                </c:pt>
                <c:pt idx="1159">
                  <c:v>42097.804861111108</c:v>
                </c:pt>
                <c:pt idx="1160">
                  <c:v>42097.805555555562</c:v>
                </c:pt>
                <c:pt idx="1161">
                  <c:v>42097.806250000045</c:v>
                </c:pt>
                <c:pt idx="1162">
                  <c:v>42097.806944444506</c:v>
                </c:pt>
                <c:pt idx="1163">
                  <c:v>42097.807638888939</c:v>
                </c:pt>
                <c:pt idx="1164">
                  <c:v>42097.808333333342</c:v>
                </c:pt>
                <c:pt idx="1165">
                  <c:v>42097.809027777781</c:v>
                </c:pt>
                <c:pt idx="1166">
                  <c:v>42097.80972222222</c:v>
                </c:pt>
                <c:pt idx="1167">
                  <c:v>42097.810416666667</c:v>
                </c:pt>
                <c:pt idx="1168">
                  <c:v>42097.811111111114</c:v>
                </c:pt>
                <c:pt idx="1169">
                  <c:v>42097.811805555553</c:v>
                </c:pt>
                <c:pt idx="1170">
                  <c:v>42097.812500000044</c:v>
                </c:pt>
                <c:pt idx="1171">
                  <c:v>42097.813194444505</c:v>
                </c:pt>
                <c:pt idx="1172">
                  <c:v>42097.813888888893</c:v>
                </c:pt>
                <c:pt idx="1173">
                  <c:v>42097.814583333333</c:v>
                </c:pt>
                <c:pt idx="1174">
                  <c:v>42097.815277777823</c:v>
                </c:pt>
                <c:pt idx="1175">
                  <c:v>42097.815972222219</c:v>
                </c:pt>
                <c:pt idx="1176">
                  <c:v>42097.816666666666</c:v>
                </c:pt>
                <c:pt idx="1177">
                  <c:v>42097.817361111105</c:v>
                </c:pt>
                <c:pt idx="1178">
                  <c:v>42097.818055555603</c:v>
                </c:pt>
                <c:pt idx="1179">
                  <c:v>42097.818750000013</c:v>
                </c:pt>
                <c:pt idx="1180">
                  <c:v>42097.819444444496</c:v>
                </c:pt>
                <c:pt idx="1181">
                  <c:v>42097.820138888892</c:v>
                </c:pt>
                <c:pt idx="1182">
                  <c:v>42097.820833333331</c:v>
                </c:pt>
                <c:pt idx="1183">
                  <c:v>42097.821527777778</c:v>
                </c:pt>
                <c:pt idx="1184">
                  <c:v>42097.822222222232</c:v>
                </c:pt>
                <c:pt idx="1185">
                  <c:v>42097.822916666664</c:v>
                </c:pt>
                <c:pt idx="1186">
                  <c:v>42097.823611111104</c:v>
                </c:pt>
                <c:pt idx="1187">
                  <c:v>42097.824305555558</c:v>
                </c:pt>
                <c:pt idx="1188">
                  <c:v>42097.825000000004</c:v>
                </c:pt>
                <c:pt idx="1189">
                  <c:v>42097.825694444487</c:v>
                </c:pt>
                <c:pt idx="1190">
                  <c:v>42097.826388888891</c:v>
                </c:pt>
                <c:pt idx="1191">
                  <c:v>42097.827083333286</c:v>
                </c:pt>
                <c:pt idx="1192">
                  <c:v>42097.827777777777</c:v>
                </c:pt>
                <c:pt idx="1193">
                  <c:v>42097.828472222223</c:v>
                </c:pt>
                <c:pt idx="1194">
                  <c:v>42097.829166666605</c:v>
                </c:pt>
                <c:pt idx="1195">
                  <c:v>42097.829861111066</c:v>
                </c:pt>
                <c:pt idx="1196">
                  <c:v>42097.830555555563</c:v>
                </c:pt>
                <c:pt idx="1197">
                  <c:v>42097.831250000003</c:v>
                </c:pt>
                <c:pt idx="1198">
                  <c:v>42097.831944444442</c:v>
                </c:pt>
                <c:pt idx="1199">
                  <c:v>42097.832638888947</c:v>
                </c:pt>
                <c:pt idx="1200">
                  <c:v>42097.833333333336</c:v>
                </c:pt>
                <c:pt idx="1201">
                  <c:v>42097.834027777782</c:v>
                </c:pt>
                <c:pt idx="1202">
                  <c:v>42097.834722222222</c:v>
                </c:pt>
                <c:pt idx="1203">
                  <c:v>42097.835416666654</c:v>
                </c:pt>
                <c:pt idx="1204">
                  <c:v>42097.836111111108</c:v>
                </c:pt>
                <c:pt idx="1205">
                  <c:v>42097.836805555562</c:v>
                </c:pt>
                <c:pt idx="1206">
                  <c:v>42097.837500000001</c:v>
                </c:pt>
                <c:pt idx="1207">
                  <c:v>42097.838194444506</c:v>
                </c:pt>
                <c:pt idx="1208">
                  <c:v>42097.838888888939</c:v>
                </c:pt>
                <c:pt idx="1209">
                  <c:v>42097.839583333334</c:v>
                </c:pt>
                <c:pt idx="1210">
                  <c:v>42097.840277777825</c:v>
                </c:pt>
                <c:pt idx="1211">
                  <c:v>42097.840972222242</c:v>
                </c:pt>
                <c:pt idx="1212">
                  <c:v>42097.841666666623</c:v>
                </c:pt>
                <c:pt idx="1213">
                  <c:v>42097.842361111114</c:v>
                </c:pt>
                <c:pt idx="1214">
                  <c:v>42097.843055555553</c:v>
                </c:pt>
                <c:pt idx="1215">
                  <c:v>42097.84375</c:v>
                </c:pt>
                <c:pt idx="1216">
                  <c:v>42097.844444444505</c:v>
                </c:pt>
                <c:pt idx="1217">
                  <c:v>42097.845138888893</c:v>
                </c:pt>
                <c:pt idx="1218">
                  <c:v>42097.845833333333</c:v>
                </c:pt>
                <c:pt idx="1219">
                  <c:v>42097.846527777823</c:v>
                </c:pt>
                <c:pt idx="1220">
                  <c:v>42097.847222222219</c:v>
                </c:pt>
                <c:pt idx="1221">
                  <c:v>42097.847916666666</c:v>
                </c:pt>
                <c:pt idx="1222">
                  <c:v>42097.848611111112</c:v>
                </c:pt>
                <c:pt idx="1223">
                  <c:v>42097.849305555559</c:v>
                </c:pt>
                <c:pt idx="1224">
                  <c:v>42097.850000000013</c:v>
                </c:pt>
                <c:pt idx="1225">
                  <c:v>42097.850694444547</c:v>
                </c:pt>
                <c:pt idx="1226">
                  <c:v>42097.851388888892</c:v>
                </c:pt>
                <c:pt idx="1227">
                  <c:v>42097.852083333331</c:v>
                </c:pt>
                <c:pt idx="1228">
                  <c:v>42097.852777777793</c:v>
                </c:pt>
                <c:pt idx="1229">
                  <c:v>42097.853472222232</c:v>
                </c:pt>
                <c:pt idx="1230">
                  <c:v>42097.854166666664</c:v>
                </c:pt>
                <c:pt idx="1231">
                  <c:v>42097.854861111111</c:v>
                </c:pt>
                <c:pt idx="1232">
                  <c:v>42097.855555555601</c:v>
                </c:pt>
                <c:pt idx="1233">
                  <c:v>42097.856250000055</c:v>
                </c:pt>
                <c:pt idx="1234">
                  <c:v>42097.856944444531</c:v>
                </c:pt>
                <c:pt idx="1235">
                  <c:v>42097.857638888956</c:v>
                </c:pt>
                <c:pt idx="1236">
                  <c:v>42097.858333333374</c:v>
                </c:pt>
                <c:pt idx="1237">
                  <c:v>42097.859027777791</c:v>
                </c:pt>
                <c:pt idx="1238">
                  <c:v>42097.859722222223</c:v>
                </c:pt>
                <c:pt idx="1239">
                  <c:v>42097.86041666667</c:v>
                </c:pt>
                <c:pt idx="1240">
                  <c:v>42097.861111111066</c:v>
                </c:pt>
                <c:pt idx="1241">
                  <c:v>42097.861805555556</c:v>
                </c:pt>
                <c:pt idx="1242">
                  <c:v>42097.862500000003</c:v>
                </c:pt>
                <c:pt idx="1243">
                  <c:v>42097.863194444442</c:v>
                </c:pt>
                <c:pt idx="1244">
                  <c:v>42097.863888888889</c:v>
                </c:pt>
                <c:pt idx="1245">
                  <c:v>42097.864583333336</c:v>
                </c:pt>
                <c:pt idx="1246">
                  <c:v>42097.865277777782</c:v>
                </c:pt>
                <c:pt idx="1247">
                  <c:v>42097.865972222222</c:v>
                </c:pt>
                <c:pt idx="1248">
                  <c:v>42097.866666666654</c:v>
                </c:pt>
                <c:pt idx="1249">
                  <c:v>42097.867361111057</c:v>
                </c:pt>
                <c:pt idx="1250">
                  <c:v>42097.868055555562</c:v>
                </c:pt>
                <c:pt idx="1251">
                  <c:v>42097.868750000001</c:v>
                </c:pt>
                <c:pt idx="1252">
                  <c:v>42097.869444444441</c:v>
                </c:pt>
                <c:pt idx="1253">
                  <c:v>42097.870138888939</c:v>
                </c:pt>
                <c:pt idx="1254">
                  <c:v>42097.870833333342</c:v>
                </c:pt>
                <c:pt idx="1255">
                  <c:v>42097.871527777781</c:v>
                </c:pt>
                <c:pt idx="1256">
                  <c:v>42097.872222222242</c:v>
                </c:pt>
                <c:pt idx="1257">
                  <c:v>42097.872916666667</c:v>
                </c:pt>
                <c:pt idx="1258">
                  <c:v>42097.873611111114</c:v>
                </c:pt>
                <c:pt idx="1259">
                  <c:v>42097.874305555553</c:v>
                </c:pt>
                <c:pt idx="1260">
                  <c:v>42097.875</c:v>
                </c:pt>
                <c:pt idx="1261">
                  <c:v>42097.875694444505</c:v>
                </c:pt>
                <c:pt idx="1262">
                  <c:v>42097.876388888893</c:v>
                </c:pt>
                <c:pt idx="1263">
                  <c:v>42097.877083333326</c:v>
                </c:pt>
                <c:pt idx="1264">
                  <c:v>42097.87777777778</c:v>
                </c:pt>
                <c:pt idx="1265">
                  <c:v>42097.878472222219</c:v>
                </c:pt>
                <c:pt idx="1266">
                  <c:v>42097.879166666622</c:v>
                </c:pt>
                <c:pt idx="1267">
                  <c:v>42097.879861111105</c:v>
                </c:pt>
                <c:pt idx="1268">
                  <c:v>42097.880555555603</c:v>
                </c:pt>
                <c:pt idx="1269">
                  <c:v>42097.881250000013</c:v>
                </c:pt>
                <c:pt idx="1270">
                  <c:v>42097.881944444496</c:v>
                </c:pt>
                <c:pt idx="1271">
                  <c:v>42097.882638888965</c:v>
                </c:pt>
                <c:pt idx="1272">
                  <c:v>42097.883333333331</c:v>
                </c:pt>
                <c:pt idx="1273">
                  <c:v>42097.884027777793</c:v>
                </c:pt>
                <c:pt idx="1274">
                  <c:v>42097.884722222232</c:v>
                </c:pt>
                <c:pt idx="1275">
                  <c:v>42097.885416666664</c:v>
                </c:pt>
                <c:pt idx="1276">
                  <c:v>42097.886111111111</c:v>
                </c:pt>
                <c:pt idx="1277">
                  <c:v>42097.886805555601</c:v>
                </c:pt>
                <c:pt idx="1278">
                  <c:v>42097.887500000012</c:v>
                </c:pt>
                <c:pt idx="1279">
                  <c:v>42097.888194444531</c:v>
                </c:pt>
                <c:pt idx="1280">
                  <c:v>42097.888888888956</c:v>
                </c:pt>
                <c:pt idx="1281">
                  <c:v>42097.88958333333</c:v>
                </c:pt>
                <c:pt idx="1282">
                  <c:v>42097.890277777791</c:v>
                </c:pt>
                <c:pt idx="1283">
                  <c:v>42097.890972222223</c:v>
                </c:pt>
                <c:pt idx="1284">
                  <c:v>42097.891666666605</c:v>
                </c:pt>
                <c:pt idx="1285">
                  <c:v>42097.892361111066</c:v>
                </c:pt>
                <c:pt idx="1286">
                  <c:v>42097.893055555556</c:v>
                </c:pt>
                <c:pt idx="1287">
                  <c:v>42097.893749999996</c:v>
                </c:pt>
                <c:pt idx="1288">
                  <c:v>42097.894444444442</c:v>
                </c:pt>
                <c:pt idx="1289">
                  <c:v>42097.895138888889</c:v>
                </c:pt>
                <c:pt idx="1290">
                  <c:v>42097.895833333336</c:v>
                </c:pt>
                <c:pt idx="1291">
                  <c:v>42097.896527777782</c:v>
                </c:pt>
                <c:pt idx="1292">
                  <c:v>42097.897222222222</c:v>
                </c:pt>
                <c:pt idx="1293">
                  <c:v>42097.897916666654</c:v>
                </c:pt>
                <c:pt idx="1294">
                  <c:v>42097.898611111108</c:v>
                </c:pt>
                <c:pt idx="1295">
                  <c:v>42097.899305555555</c:v>
                </c:pt>
                <c:pt idx="1296">
                  <c:v>42097.9</c:v>
                </c:pt>
                <c:pt idx="1297">
                  <c:v>42097.900694444506</c:v>
                </c:pt>
                <c:pt idx="1298">
                  <c:v>42097.901388888888</c:v>
                </c:pt>
                <c:pt idx="1299">
                  <c:v>42097.902083333334</c:v>
                </c:pt>
                <c:pt idx="1300">
                  <c:v>42097.902777777781</c:v>
                </c:pt>
                <c:pt idx="1301">
                  <c:v>42097.90347222222</c:v>
                </c:pt>
                <c:pt idx="1302">
                  <c:v>42097.904166666623</c:v>
                </c:pt>
                <c:pt idx="1303">
                  <c:v>42097.904861111114</c:v>
                </c:pt>
                <c:pt idx="1304">
                  <c:v>42097.905555555553</c:v>
                </c:pt>
                <c:pt idx="1305">
                  <c:v>42097.906250000044</c:v>
                </c:pt>
                <c:pt idx="1306">
                  <c:v>42097.906944444505</c:v>
                </c:pt>
                <c:pt idx="1307">
                  <c:v>42097.907638888893</c:v>
                </c:pt>
                <c:pt idx="1308">
                  <c:v>42097.908333333333</c:v>
                </c:pt>
                <c:pt idx="1309">
                  <c:v>42097.90902777778</c:v>
                </c:pt>
                <c:pt idx="1310">
                  <c:v>42097.909722222204</c:v>
                </c:pt>
                <c:pt idx="1311">
                  <c:v>42097.910416666666</c:v>
                </c:pt>
                <c:pt idx="1312">
                  <c:v>42097.911111111105</c:v>
                </c:pt>
                <c:pt idx="1313">
                  <c:v>42097.911805555559</c:v>
                </c:pt>
                <c:pt idx="1314">
                  <c:v>42097.912500000013</c:v>
                </c:pt>
                <c:pt idx="1315">
                  <c:v>42097.913194444496</c:v>
                </c:pt>
                <c:pt idx="1316">
                  <c:v>42097.913888888892</c:v>
                </c:pt>
                <c:pt idx="1317">
                  <c:v>42097.914583333331</c:v>
                </c:pt>
                <c:pt idx="1318">
                  <c:v>42097.915277777793</c:v>
                </c:pt>
                <c:pt idx="1319">
                  <c:v>42097.915972222232</c:v>
                </c:pt>
                <c:pt idx="1320">
                  <c:v>42097.916666666664</c:v>
                </c:pt>
                <c:pt idx="1321">
                  <c:v>42097.917361111104</c:v>
                </c:pt>
                <c:pt idx="1322">
                  <c:v>42097.918055555601</c:v>
                </c:pt>
                <c:pt idx="1323">
                  <c:v>42097.918750000012</c:v>
                </c:pt>
                <c:pt idx="1324">
                  <c:v>42097.919444444487</c:v>
                </c:pt>
                <c:pt idx="1325">
                  <c:v>42097.920138888891</c:v>
                </c:pt>
                <c:pt idx="1326">
                  <c:v>42097.92083333333</c:v>
                </c:pt>
                <c:pt idx="1327">
                  <c:v>42097.921527777777</c:v>
                </c:pt>
                <c:pt idx="1328">
                  <c:v>42097.922222222223</c:v>
                </c:pt>
                <c:pt idx="1329">
                  <c:v>42097.92291666667</c:v>
                </c:pt>
                <c:pt idx="1330">
                  <c:v>42097.923611111066</c:v>
                </c:pt>
                <c:pt idx="1331">
                  <c:v>42097.924305555556</c:v>
                </c:pt>
                <c:pt idx="1332">
                  <c:v>42097.925000000003</c:v>
                </c:pt>
                <c:pt idx="1333">
                  <c:v>42097.925694444442</c:v>
                </c:pt>
                <c:pt idx="1334">
                  <c:v>42097.926388888889</c:v>
                </c:pt>
                <c:pt idx="1335">
                  <c:v>42097.927083333285</c:v>
                </c:pt>
                <c:pt idx="1336">
                  <c:v>42097.927777777775</c:v>
                </c:pt>
                <c:pt idx="1337">
                  <c:v>42097.928472222222</c:v>
                </c:pt>
                <c:pt idx="1338">
                  <c:v>42097.929166666589</c:v>
                </c:pt>
                <c:pt idx="1339">
                  <c:v>42097.929861111057</c:v>
                </c:pt>
                <c:pt idx="1340">
                  <c:v>42097.930555555562</c:v>
                </c:pt>
                <c:pt idx="1341">
                  <c:v>42097.931250000001</c:v>
                </c:pt>
                <c:pt idx="1342">
                  <c:v>42097.931944444441</c:v>
                </c:pt>
                <c:pt idx="1343">
                  <c:v>42097.932638888939</c:v>
                </c:pt>
                <c:pt idx="1344">
                  <c:v>42097.933333333334</c:v>
                </c:pt>
                <c:pt idx="1345">
                  <c:v>42097.934027777781</c:v>
                </c:pt>
                <c:pt idx="1346">
                  <c:v>42097.93472222222</c:v>
                </c:pt>
                <c:pt idx="1347">
                  <c:v>42097.935416666623</c:v>
                </c:pt>
                <c:pt idx="1348">
                  <c:v>42097.936111111114</c:v>
                </c:pt>
                <c:pt idx="1349">
                  <c:v>42097.936805555553</c:v>
                </c:pt>
                <c:pt idx="1350">
                  <c:v>42097.9375</c:v>
                </c:pt>
                <c:pt idx="1351">
                  <c:v>42097.938194444505</c:v>
                </c:pt>
                <c:pt idx="1352">
                  <c:v>42097.938888888893</c:v>
                </c:pt>
                <c:pt idx="1353">
                  <c:v>42097.939583333326</c:v>
                </c:pt>
                <c:pt idx="1354">
                  <c:v>42097.940277777823</c:v>
                </c:pt>
                <c:pt idx="1355">
                  <c:v>42097.940972222219</c:v>
                </c:pt>
                <c:pt idx="1356">
                  <c:v>42097.941666666622</c:v>
                </c:pt>
                <c:pt idx="1357">
                  <c:v>42097.942361111105</c:v>
                </c:pt>
                <c:pt idx="1358">
                  <c:v>42097.943055555559</c:v>
                </c:pt>
                <c:pt idx="1359">
                  <c:v>42097.943749999999</c:v>
                </c:pt>
                <c:pt idx="1360">
                  <c:v>42097.944444444496</c:v>
                </c:pt>
                <c:pt idx="1361">
                  <c:v>42097.945138888892</c:v>
                </c:pt>
                <c:pt idx="1362">
                  <c:v>42097.945833333331</c:v>
                </c:pt>
                <c:pt idx="1363">
                  <c:v>42097.946527777793</c:v>
                </c:pt>
                <c:pt idx="1364">
                  <c:v>42097.947222222232</c:v>
                </c:pt>
                <c:pt idx="1365">
                  <c:v>42097.947916666664</c:v>
                </c:pt>
                <c:pt idx="1366">
                  <c:v>42097.948611111111</c:v>
                </c:pt>
                <c:pt idx="1367">
                  <c:v>42097.949305555558</c:v>
                </c:pt>
                <c:pt idx="1368">
                  <c:v>42097.950000000012</c:v>
                </c:pt>
                <c:pt idx="1369">
                  <c:v>42097.950694444531</c:v>
                </c:pt>
                <c:pt idx="1370">
                  <c:v>42097.951388888891</c:v>
                </c:pt>
                <c:pt idx="1371">
                  <c:v>42097.95208333333</c:v>
                </c:pt>
                <c:pt idx="1372">
                  <c:v>42097.952777777791</c:v>
                </c:pt>
                <c:pt idx="1373">
                  <c:v>42097.953472222223</c:v>
                </c:pt>
                <c:pt idx="1374">
                  <c:v>42097.95416666667</c:v>
                </c:pt>
                <c:pt idx="1375">
                  <c:v>42097.954861111109</c:v>
                </c:pt>
                <c:pt idx="1376">
                  <c:v>42097.955555555563</c:v>
                </c:pt>
                <c:pt idx="1377">
                  <c:v>42097.956250000054</c:v>
                </c:pt>
                <c:pt idx="1378">
                  <c:v>42097.956944444515</c:v>
                </c:pt>
                <c:pt idx="1379">
                  <c:v>42097.957638888947</c:v>
                </c:pt>
                <c:pt idx="1380">
                  <c:v>42097.958333333343</c:v>
                </c:pt>
                <c:pt idx="1381">
                  <c:v>42097.959027777782</c:v>
                </c:pt>
                <c:pt idx="1382">
                  <c:v>42097.959722222222</c:v>
                </c:pt>
                <c:pt idx="1383">
                  <c:v>42097.960416666654</c:v>
                </c:pt>
                <c:pt idx="1384">
                  <c:v>42097.961111111057</c:v>
                </c:pt>
                <c:pt idx="1385">
                  <c:v>42097.961805555555</c:v>
                </c:pt>
                <c:pt idx="1386">
                  <c:v>42097.962500000001</c:v>
                </c:pt>
                <c:pt idx="1387">
                  <c:v>42097.963194444441</c:v>
                </c:pt>
                <c:pt idx="1388">
                  <c:v>42097.963888888888</c:v>
                </c:pt>
                <c:pt idx="1389">
                  <c:v>42097.964583333334</c:v>
                </c:pt>
                <c:pt idx="1390">
                  <c:v>42097.965277777781</c:v>
                </c:pt>
                <c:pt idx="1391">
                  <c:v>42097.96597222222</c:v>
                </c:pt>
                <c:pt idx="1392">
                  <c:v>42097.966666666623</c:v>
                </c:pt>
                <c:pt idx="1393">
                  <c:v>42097.967361111063</c:v>
                </c:pt>
                <c:pt idx="1394">
                  <c:v>42097.968055555553</c:v>
                </c:pt>
                <c:pt idx="1395">
                  <c:v>42097.96875</c:v>
                </c:pt>
                <c:pt idx="1396">
                  <c:v>42097.969444444447</c:v>
                </c:pt>
                <c:pt idx="1397">
                  <c:v>42097.970138888893</c:v>
                </c:pt>
                <c:pt idx="1398">
                  <c:v>42097.970833333333</c:v>
                </c:pt>
                <c:pt idx="1399">
                  <c:v>42097.97152777778</c:v>
                </c:pt>
                <c:pt idx="1400">
                  <c:v>42097.972222222219</c:v>
                </c:pt>
                <c:pt idx="1401">
                  <c:v>42097.972916666666</c:v>
                </c:pt>
                <c:pt idx="1402">
                  <c:v>42097.973611111105</c:v>
                </c:pt>
                <c:pt idx="1403">
                  <c:v>42097.974305555559</c:v>
                </c:pt>
                <c:pt idx="1404">
                  <c:v>42097.975000000006</c:v>
                </c:pt>
                <c:pt idx="1405">
                  <c:v>42097.975694444496</c:v>
                </c:pt>
                <c:pt idx="1406">
                  <c:v>42097.976388888892</c:v>
                </c:pt>
                <c:pt idx="1407">
                  <c:v>42097.977083333324</c:v>
                </c:pt>
                <c:pt idx="1408">
                  <c:v>42097.977777777778</c:v>
                </c:pt>
                <c:pt idx="1409">
                  <c:v>42097.978472222232</c:v>
                </c:pt>
                <c:pt idx="1410">
                  <c:v>42097.979166666613</c:v>
                </c:pt>
                <c:pt idx="1411">
                  <c:v>42097.979861111104</c:v>
                </c:pt>
                <c:pt idx="1412">
                  <c:v>42097.980555555601</c:v>
                </c:pt>
                <c:pt idx="1413">
                  <c:v>42097.981250000012</c:v>
                </c:pt>
                <c:pt idx="1414">
                  <c:v>42097.981944444487</c:v>
                </c:pt>
                <c:pt idx="1415">
                  <c:v>42097.982638888956</c:v>
                </c:pt>
                <c:pt idx="1416">
                  <c:v>42097.98333333333</c:v>
                </c:pt>
                <c:pt idx="1417">
                  <c:v>42097.984027777791</c:v>
                </c:pt>
                <c:pt idx="1418">
                  <c:v>42097.984722222223</c:v>
                </c:pt>
                <c:pt idx="1419">
                  <c:v>42097.98541666667</c:v>
                </c:pt>
                <c:pt idx="1420">
                  <c:v>42097.986111111109</c:v>
                </c:pt>
                <c:pt idx="1421">
                  <c:v>42097.986805555563</c:v>
                </c:pt>
                <c:pt idx="1422">
                  <c:v>42097.987500000003</c:v>
                </c:pt>
                <c:pt idx="1423">
                  <c:v>42097.988194444515</c:v>
                </c:pt>
                <c:pt idx="1424">
                  <c:v>42097.988888888947</c:v>
                </c:pt>
                <c:pt idx="1425">
                  <c:v>42097.989583333336</c:v>
                </c:pt>
                <c:pt idx="1426">
                  <c:v>42097.990277777782</c:v>
                </c:pt>
                <c:pt idx="1427">
                  <c:v>42097.990972222222</c:v>
                </c:pt>
                <c:pt idx="1428">
                  <c:v>42097.991666666589</c:v>
                </c:pt>
                <c:pt idx="1429">
                  <c:v>42097.992361111057</c:v>
                </c:pt>
                <c:pt idx="1430">
                  <c:v>42097.993055555555</c:v>
                </c:pt>
                <c:pt idx="1431">
                  <c:v>42097.993749999994</c:v>
                </c:pt>
                <c:pt idx="1432">
                  <c:v>42097.994444444441</c:v>
                </c:pt>
                <c:pt idx="1433">
                  <c:v>42097.995138888888</c:v>
                </c:pt>
                <c:pt idx="1434">
                  <c:v>42097.995833333334</c:v>
                </c:pt>
                <c:pt idx="1435">
                  <c:v>42097.996527777781</c:v>
                </c:pt>
                <c:pt idx="1436">
                  <c:v>42097.99722222222</c:v>
                </c:pt>
                <c:pt idx="1437">
                  <c:v>42097.997916666623</c:v>
                </c:pt>
                <c:pt idx="1438">
                  <c:v>42097.998611111114</c:v>
                </c:pt>
              </c:numCache>
            </c:numRef>
          </c:xVal>
          <c:yVal>
            <c:numRef>
              <c:f>'3 Apr 15'!$I$2:$I$1440</c:f>
            </c:numRef>
          </c:yVal>
          <c:smooth val="1"/>
        </c:ser>
        <c:ser>
          <c:idx val="8"/>
          <c:order val="8"/>
          <c:tx>
            <c:strRef>
              <c:f>'3 Apr 15'!$J$1</c:f>
              <c:strCache>
                <c:ptCount val="1"/>
                <c:pt idx="0">
                  <c:v>"pH_Avg"</c:v>
                </c:pt>
              </c:strCache>
            </c:strRef>
          </c:tx>
          <c:xVal>
            <c:numRef>
              <c:f>'3 Apr 15'!$A$2:$A$1440</c:f>
              <c:numCache>
                <c:formatCode>hh:mm:ss;@</c:formatCode>
                <c:ptCount val="1439"/>
                <c:pt idx="0">
                  <c:v>42097</c:v>
                </c:pt>
                <c:pt idx="1">
                  <c:v>42097.000694444505</c:v>
                </c:pt>
                <c:pt idx="2">
                  <c:v>42097.001388888886</c:v>
                </c:pt>
                <c:pt idx="3">
                  <c:v>42097.002083333326</c:v>
                </c:pt>
                <c:pt idx="4">
                  <c:v>42097.00277777778</c:v>
                </c:pt>
                <c:pt idx="5">
                  <c:v>42097.003472222204</c:v>
                </c:pt>
                <c:pt idx="6">
                  <c:v>42097.004166666622</c:v>
                </c:pt>
                <c:pt idx="7">
                  <c:v>42097.004861111105</c:v>
                </c:pt>
                <c:pt idx="8">
                  <c:v>42097.005555555559</c:v>
                </c:pt>
                <c:pt idx="9">
                  <c:v>42097.006250000013</c:v>
                </c:pt>
                <c:pt idx="10">
                  <c:v>42097.006944444496</c:v>
                </c:pt>
                <c:pt idx="11">
                  <c:v>42097.007638888892</c:v>
                </c:pt>
                <c:pt idx="12">
                  <c:v>42097.008333333331</c:v>
                </c:pt>
                <c:pt idx="13">
                  <c:v>42097.009027777778</c:v>
                </c:pt>
                <c:pt idx="14">
                  <c:v>42097.009722222225</c:v>
                </c:pt>
                <c:pt idx="15">
                  <c:v>42097.010416666664</c:v>
                </c:pt>
                <c:pt idx="16">
                  <c:v>42097.011111111104</c:v>
                </c:pt>
                <c:pt idx="17">
                  <c:v>42097.011805555558</c:v>
                </c:pt>
                <c:pt idx="18">
                  <c:v>42097.012500000012</c:v>
                </c:pt>
                <c:pt idx="19">
                  <c:v>42097.013194444487</c:v>
                </c:pt>
                <c:pt idx="20">
                  <c:v>42097.013888888891</c:v>
                </c:pt>
                <c:pt idx="21">
                  <c:v>42097.01458333333</c:v>
                </c:pt>
                <c:pt idx="22">
                  <c:v>42097.015277777791</c:v>
                </c:pt>
                <c:pt idx="23">
                  <c:v>42097.015972222223</c:v>
                </c:pt>
                <c:pt idx="24">
                  <c:v>42097.01666666667</c:v>
                </c:pt>
                <c:pt idx="25">
                  <c:v>42097.017361111066</c:v>
                </c:pt>
                <c:pt idx="26">
                  <c:v>42097.018055555563</c:v>
                </c:pt>
                <c:pt idx="27">
                  <c:v>42097.018750000003</c:v>
                </c:pt>
                <c:pt idx="28">
                  <c:v>42097.019444444442</c:v>
                </c:pt>
                <c:pt idx="29">
                  <c:v>42097.020138888889</c:v>
                </c:pt>
                <c:pt idx="30">
                  <c:v>42097.020833333336</c:v>
                </c:pt>
                <c:pt idx="31">
                  <c:v>42097.021527777775</c:v>
                </c:pt>
                <c:pt idx="32">
                  <c:v>42097.022222222222</c:v>
                </c:pt>
                <c:pt idx="33">
                  <c:v>42097.022916666654</c:v>
                </c:pt>
                <c:pt idx="34">
                  <c:v>42097.023611111057</c:v>
                </c:pt>
                <c:pt idx="35">
                  <c:v>42097.024305555555</c:v>
                </c:pt>
                <c:pt idx="36">
                  <c:v>42097.025000000001</c:v>
                </c:pt>
                <c:pt idx="37">
                  <c:v>42097.025694444441</c:v>
                </c:pt>
                <c:pt idx="38">
                  <c:v>42097.026388888888</c:v>
                </c:pt>
                <c:pt idx="39">
                  <c:v>42097.027083333269</c:v>
                </c:pt>
                <c:pt idx="40">
                  <c:v>42097.027777777774</c:v>
                </c:pt>
                <c:pt idx="41">
                  <c:v>42097.02847222222</c:v>
                </c:pt>
                <c:pt idx="42">
                  <c:v>42097.029166666587</c:v>
                </c:pt>
                <c:pt idx="43">
                  <c:v>42097.029861111063</c:v>
                </c:pt>
                <c:pt idx="44">
                  <c:v>42097.030555555553</c:v>
                </c:pt>
                <c:pt idx="45">
                  <c:v>42097.03125</c:v>
                </c:pt>
                <c:pt idx="46">
                  <c:v>42097.031944444447</c:v>
                </c:pt>
                <c:pt idx="47">
                  <c:v>42097.032638888893</c:v>
                </c:pt>
                <c:pt idx="48">
                  <c:v>42097.033333333326</c:v>
                </c:pt>
                <c:pt idx="49">
                  <c:v>42097.03402777778</c:v>
                </c:pt>
                <c:pt idx="50">
                  <c:v>42097.034722222204</c:v>
                </c:pt>
                <c:pt idx="51">
                  <c:v>42097.035416666622</c:v>
                </c:pt>
                <c:pt idx="52">
                  <c:v>42097.036111111105</c:v>
                </c:pt>
                <c:pt idx="53">
                  <c:v>42097.036805555559</c:v>
                </c:pt>
                <c:pt idx="54">
                  <c:v>42097.037499999999</c:v>
                </c:pt>
                <c:pt idx="55">
                  <c:v>42097.038194444496</c:v>
                </c:pt>
                <c:pt idx="56">
                  <c:v>42097.038888888892</c:v>
                </c:pt>
                <c:pt idx="57">
                  <c:v>42097.039583333324</c:v>
                </c:pt>
                <c:pt idx="58">
                  <c:v>42097.040277777793</c:v>
                </c:pt>
                <c:pt idx="59">
                  <c:v>42097.040972222232</c:v>
                </c:pt>
                <c:pt idx="60">
                  <c:v>42097.041666666613</c:v>
                </c:pt>
                <c:pt idx="61">
                  <c:v>42097.042361111104</c:v>
                </c:pt>
                <c:pt idx="62">
                  <c:v>42097.043055555558</c:v>
                </c:pt>
                <c:pt idx="63">
                  <c:v>42097.043749999997</c:v>
                </c:pt>
                <c:pt idx="64">
                  <c:v>42097.044444444487</c:v>
                </c:pt>
                <c:pt idx="65">
                  <c:v>42097.045138888891</c:v>
                </c:pt>
                <c:pt idx="66">
                  <c:v>42097.04583333333</c:v>
                </c:pt>
                <c:pt idx="67">
                  <c:v>42097.046527777791</c:v>
                </c:pt>
                <c:pt idx="68">
                  <c:v>42097.047222222223</c:v>
                </c:pt>
                <c:pt idx="69">
                  <c:v>42097.04791666667</c:v>
                </c:pt>
                <c:pt idx="70">
                  <c:v>42097.048611111109</c:v>
                </c:pt>
                <c:pt idx="71">
                  <c:v>42097.049305555556</c:v>
                </c:pt>
                <c:pt idx="72">
                  <c:v>42097.05</c:v>
                </c:pt>
                <c:pt idx="73">
                  <c:v>42097.050694444515</c:v>
                </c:pt>
                <c:pt idx="74">
                  <c:v>42097.051388888889</c:v>
                </c:pt>
                <c:pt idx="75">
                  <c:v>42097.052083333336</c:v>
                </c:pt>
                <c:pt idx="76">
                  <c:v>42097.052777777782</c:v>
                </c:pt>
                <c:pt idx="77">
                  <c:v>42097.053472222222</c:v>
                </c:pt>
                <c:pt idx="78">
                  <c:v>42097.054166666654</c:v>
                </c:pt>
                <c:pt idx="79">
                  <c:v>42097.054861111108</c:v>
                </c:pt>
                <c:pt idx="80">
                  <c:v>42097.055555555562</c:v>
                </c:pt>
                <c:pt idx="81">
                  <c:v>42097.056250000045</c:v>
                </c:pt>
                <c:pt idx="82">
                  <c:v>42097.056944444506</c:v>
                </c:pt>
                <c:pt idx="83">
                  <c:v>42097.057638888939</c:v>
                </c:pt>
                <c:pt idx="84">
                  <c:v>42097.058333333342</c:v>
                </c:pt>
                <c:pt idx="85">
                  <c:v>42097.059027777781</c:v>
                </c:pt>
                <c:pt idx="86">
                  <c:v>42097.05972222222</c:v>
                </c:pt>
                <c:pt idx="87">
                  <c:v>42097.060416666623</c:v>
                </c:pt>
                <c:pt idx="88">
                  <c:v>42097.061111111063</c:v>
                </c:pt>
                <c:pt idx="89">
                  <c:v>42097.061805555524</c:v>
                </c:pt>
                <c:pt idx="90">
                  <c:v>42097.0625</c:v>
                </c:pt>
                <c:pt idx="91">
                  <c:v>42097.063194444447</c:v>
                </c:pt>
                <c:pt idx="92">
                  <c:v>42097.063888888886</c:v>
                </c:pt>
                <c:pt idx="93">
                  <c:v>42097.064583333326</c:v>
                </c:pt>
                <c:pt idx="94">
                  <c:v>42097.06527777778</c:v>
                </c:pt>
                <c:pt idx="95">
                  <c:v>42097.065972222204</c:v>
                </c:pt>
                <c:pt idx="96">
                  <c:v>42097.066666666622</c:v>
                </c:pt>
                <c:pt idx="97">
                  <c:v>42097.067361111032</c:v>
                </c:pt>
                <c:pt idx="98">
                  <c:v>42097.068055555559</c:v>
                </c:pt>
                <c:pt idx="99">
                  <c:v>42097.068749999999</c:v>
                </c:pt>
                <c:pt idx="100">
                  <c:v>42097.069444444445</c:v>
                </c:pt>
                <c:pt idx="101">
                  <c:v>42097.070138888892</c:v>
                </c:pt>
                <c:pt idx="102">
                  <c:v>42097.070833333331</c:v>
                </c:pt>
                <c:pt idx="103">
                  <c:v>42097.071527777778</c:v>
                </c:pt>
                <c:pt idx="104">
                  <c:v>42097.072222222232</c:v>
                </c:pt>
                <c:pt idx="105">
                  <c:v>42097.072916666664</c:v>
                </c:pt>
                <c:pt idx="106">
                  <c:v>42097.073611111104</c:v>
                </c:pt>
                <c:pt idx="107">
                  <c:v>42097.074305555558</c:v>
                </c:pt>
                <c:pt idx="108">
                  <c:v>42097.075000000004</c:v>
                </c:pt>
                <c:pt idx="109">
                  <c:v>42097.075694444487</c:v>
                </c:pt>
                <c:pt idx="110">
                  <c:v>42097.076388888891</c:v>
                </c:pt>
                <c:pt idx="111">
                  <c:v>42097.077083333286</c:v>
                </c:pt>
                <c:pt idx="112">
                  <c:v>42097.077777777777</c:v>
                </c:pt>
                <c:pt idx="113">
                  <c:v>42097.078472222223</c:v>
                </c:pt>
                <c:pt idx="114">
                  <c:v>42097.079166666605</c:v>
                </c:pt>
                <c:pt idx="115">
                  <c:v>42097.079861111066</c:v>
                </c:pt>
                <c:pt idx="116">
                  <c:v>42097.080555555563</c:v>
                </c:pt>
                <c:pt idx="117">
                  <c:v>42097.081250000003</c:v>
                </c:pt>
                <c:pt idx="118">
                  <c:v>42097.081944444442</c:v>
                </c:pt>
                <c:pt idx="119">
                  <c:v>42097.082638888947</c:v>
                </c:pt>
                <c:pt idx="120">
                  <c:v>42097.083333333336</c:v>
                </c:pt>
                <c:pt idx="121">
                  <c:v>42097.084027777782</c:v>
                </c:pt>
                <c:pt idx="122">
                  <c:v>42097.084722222222</c:v>
                </c:pt>
                <c:pt idx="123">
                  <c:v>42097.085416666654</c:v>
                </c:pt>
                <c:pt idx="124">
                  <c:v>42097.086111111108</c:v>
                </c:pt>
                <c:pt idx="125">
                  <c:v>42097.086805555562</c:v>
                </c:pt>
                <c:pt idx="126">
                  <c:v>42097.087500000001</c:v>
                </c:pt>
                <c:pt idx="127">
                  <c:v>42097.088194444506</c:v>
                </c:pt>
                <c:pt idx="128">
                  <c:v>42097.088888888939</c:v>
                </c:pt>
                <c:pt idx="129">
                  <c:v>42097.089583333334</c:v>
                </c:pt>
                <c:pt idx="130">
                  <c:v>42097.090277777781</c:v>
                </c:pt>
                <c:pt idx="131">
                  <c:v>42097.09097222222</c:v>
                </c:pt>
                <c:pt idx="132">
                  <c:v>42097.091666666587</c:v>
                </c:pt>
                <c:pt idx="133">
                  <c:v>42097.092361111063</c:v>
                </c:pt>
                <c:pt idx="134">
                  <c:v>42097.093055555524</c:v>
                </c:pt>
                <c:pt idx="135">
                  <c:v>42097.093749999985</c:v>
                </c:pt>
                <c:pt idx="136">
                  <c:v>42097.094444444447</c:v>
                </c:pt>
                <c:pt idx="137">
                  <c:v>42097.095138888886</c:v>
                </c:pt>
                <c:pt idx="138">
                  <c:v>42097.095833333326</c:v>
                </c:pt>
                <c:pt idx="139">
                  <c:v>42097.09652777778</c:v>
                </c:pt>
                <c:pt idx="140">
                  <c:v>42097.097222222204</c:v>
                </c:pt>
                <c:pt idx="141">
                  <c:v>42097.097916666622</c:v>
                </c:pt>
                <c:pt idx="142">
                  <c:v>42097.098611111105</c:v>
                </c:pt>
                <c:pt idx="143">
                  <c:v>42097.099305555515</c:v>
                </c:pt>
                <c:pt idx="144">
                  <c:v>42097.1</c:v>
                </c:pt>
                <c:pt idx="145">
                  <c:v>42097.100694444496</c:v>
                </c:pt>
                <c:pt idx="146">
                  <c:v>42097.101388888885</c:v>
                </c:pt>
                <c:pt idx="147">
                  <c:v>42097.102083333324</c:v>
                </c:pt>
                <c:pt idx="148">
                  <c:v>42097.102777777778</c:v>
                </c:pt>
                <c:pt idx="149">
                  <c:v>42097.103472222225</c:v>
                </c:pt>
                <c:pt idx="150">
                  <c:v>42097.104166666613</c:v>
                </c:pt>
                <c:pt idx="151">
                  <c:v>42097.104861111104</c:v>
                </c:pt>
                <c:pt idx="152">
                  <c:v>42097.105555555558</c:v>
                </c:pt>
                <c:pt idx="153">
                  <c:v>42097.106250000012</c:v>
                </c:pt>
                <c:pt idx="154">
                  <c:v>42097.106944444487</c:v>
                </c:pt>
                <c:pt idx="155">
                  <c:v>42097.107638888891</c:v>
                </c:pt>
                <c:pt idx="156">
                  <c:v>42097.10833333333</c:v>
                </c:pt>
                <c:pt idx="157">
                  <c:v>42097.109027777777</c:v>
                </c:pt>
                <c:pt idx="158">
                  <c:v>42097.109722222194</c:v>
                </c:pt>
                <c:pt idx="159">
                  <c:v>42097.11041666667</c:v>
                </c:pt>
                <c:pt idx="160">
                  <c:v>42097.111111111066</c:v>
                </c:pt>
                <c:pt idx="161">
                  <c:v>42097.111805555556</c:v>
                </c:pt>
                <c:pt idx="162">
                  <c:v>42097.112500000003</c:v>
                </c:pt>
                <c:pt idx="163">
                  <c:v>42097.113194444442</c:v>
                </c:pt>
                <c:pt idx="164">
                  <c:v>42097.113888888889</c:v>
                </c:pt>
                <c:pt idx="165">
                  <c:v>42097.114583333336</c:v>
                </c:pt>
                <c:pt idx="166">
                  <c:v>42097.115277777782</c:v>
                </c:pt>
                <c:pt idx="167">
                  <c:v>42097.115972222222</c:v>
                </c:pt>
                <c:pt idx="168">
                  <c:v>42097.116666666654</c:v>
                </c:pt>
                <c:pt idx="169">
                  <c:v>42097.117361111057</c:v>
                </c:pt>
                <c:pt idx="170">
                  <c:v>42097.118055555562</c:v>
                </c:pt>
                <c:pt idx="171">
                  <c:v>42097.118750000001</c:v>
                </c:pt>
                <c:pt idx="172">
                  <c:v>42097.119444444441</c:v>
                </c:pt>
                <c:pt idx="173">
                  <c:v>42097.120138888888</c:v>
                </c:pt>
                <c:pt idx="174">
                  <c:v>42097.120833333334</c:v>
                </c:pt>
                <c:pt idx="175">
                  <c:v>42097.121527777774</c:v>
                </c:pt>
                <c:pt idx="176">
                  <c:v>42097.12222222222</c:v>
                </c:pt>
                <c:pt idx="177">
                  <c:v>42097.122916666623</c:v>
                </c:pt>
                <c:pt idx="178">
                  <c:v>42097.123611111063</c:v>
                </c:pt>
                <c:pt idx="179">
                  <c:v>42097.124305555524</c:v>
                </c:pt>
                <c:pt idx="180">
                  <c:v>42097.124999999993</c:v>
                </c:pt>
                <c:pt idx="181">
                  <c:v>42097.125694444447</c:v>
                </c:pt>
                <c:pt idx="182">
                  <c:v>42097.126388888886</c:v>
                </c:pt>
                <c:pt idx="183">
                  <c:v>42097.127083333253</c:v>
                </c:pt>
                <c:pt idx="184">
                  <c:v>42097.127777777729</c:v>
                </c:pt>
                <c:pt idx="185">
                  <c:v>42097.128472222204</c:v>
                </c:pt>
                <c:pt idx="186">
                  <c:v>42097.129166666578</c:v>
                </c:pt>
                <c:pt idx="187">
                  <c:v>42097.129861111032</c:v>
                </c:pt>
                <c:pt idx="188">
                  <c:v>42097.130555555559</c:v>
                </c:pt>
                <c:pt idx="189">
                  <c:v>42097.131249999999</c:v>
                </c:pt>
                <c:pt idx="190">
                  <c:v>42097.131944444445</c:v>
                </c:pt>
                <c:pt idx="191">
                  <c:v>42097.132638888892</c:v>
                </c:pt>
                <c:pt idx="192">
                  <c:v>42097.133333333324</c:v>
                </c:pt>
                <c:pt idx="193">
                  <c:v>42097.134027777778</c:v>
                </c:pt>
                <c:pt idx="194">
                  <c:v>42097.134722222225</c:v>
                </c:pt>
                <c:pt idx="195">
                  <c:v>42097.135416666613</c:v>
                </c:pt>
                <c:pt idx="196">
                  <c:v>42097.136111111104</c:v>
                </c:pt>
                <c:pt idx="197">
                  <c:v>42097.136805555558</c:v>
                </c:pt>
                <c:pt idx="198">
                  <c:v>42097.137499999997</c:v>
                </c:pt>
                <c:pt idx="199">
                  <c:v>42097.138194444487</c:v>
                </c:pt>
                <c:pt idx="200">
                  <c:v>42097.138888888891</c:v>
                </c:pt>
                <c:pt idx="201">
                  <c:v>42097.139583333286</c:v>
                </c:pt>
                <c:pt idx="202">
                  <c:v>42097.140277777791</c:v>
                </c:pt>
                <c:pt idx="203">
                  <c:v>42097.140972222223</c:v>
                </c:pt>
                <c:pt idx="204">
                  <c:v>42097.141666666605</c:v>
                </c:pt>
                <c:pt idx="205">
                  <c:v>42097.142361111066</c:v>
                </c:pt>
                <c:pt idx="206">
                  <c:v>42097.143055555556</c:v>
                </c:pt>
                <c:pt idx="207">
                  <c:v>42097.143749999996</c:v>
                </c:pt>
                <c:pt idx="208">
                  <c:v>42097.144444444442</c:v>
                </c:pt>
                <c:pt idx="209">
                  <c:v>42097.145138888889</c:v>
                </c:pt>
                <c:pt idx="210">
                  <c:v>42097.145833333336</c:v>
                </c:pt>
                <c:pt idx="211">
                  <c:v>42097.146527777782</c:v>
                </c:pt>
                <c:pt idx="212">
                  <c:v>42097.147222222222</c:v>
                </c:pt>
                <c:pt idx="213">
                  <c:v>42097.147916666654</c:v>
                </c:pt>
                <c:pt idx="214">
                  <c:v>42097.148611111108</c:v>
                </c:pt>
                <c:pt idx="215">
                  <c:v>42097.149305555555</c:v>
                </c:pt>
                <c:pt idx="216">
                  <c:v>42097.15</c:v>
                </c:pt>
                <c:pt idx="217">
                  <c:v>42097.150694444506</c:v>
                </c:pt>
                <c:pt idx="218">
                  <c:v>42097.151388888888</c:v>
                </c:pt>
                <c:pt idx="219">
                  <c:v>42097.152083333334</c:v>
                </c:pt>
                <c:pt idx="220">
                  <c:v>42097.152777777781</c:v>
                </c:pt>
                <c:pt idx="221">
                  <c:v>42097.15347222222</c:v>
                </c:pt>
                <c:pt idx="222">
                  <c:v>42097.154166666623</c:v>
                </c:pt>
                <c:pt idx="223">
                  <c:v>42097.154861111114</c:v>
                </c:pt>
                <c:pt idx="224">
                  <c:v>42097.155555555553</c:v>
                </c:pt>
                <c:pt idx="225">
                  <c:v>42097.156250000044</c:v>
                </c:pt>
                <c:pt idx="226">
                  <c:v>42097.156944444505</c:v>
                </c:pt>
                <c:pt idx="227">
                  <c:v>42097.157638888893</c:v>
                </c:pt>
                <c:pt idx="228">
                  <c:v>42097.158333333333</c:v>
                </c:pt>
                <c:pt idx="229">
                  <c:v>42097.15902777778</c:v>
                </c:pt>
                <c:pt idx="230">
                  <c:v>42097.159722222204</c:v>
                </c:pt>
                <c:pt idx="231">
                  <c:v>42097.160416666622</c:v>
                </c:pt>
                <c:pt idx="232">
                  <c:v>42097.161111111032</c:v>
                </c:pt>
                <c:pt idx="233">
                  <c:v>42097.161805555515</c:v>
                </c:pt>
                <c:pt idx="234">
                  <c:v>42097.162499999999</c:v>
                </c:pt>
                <c:pt idx="235">
                  <c:v>42097.163194444445</c:v>
                </c:pt>
                <c:pt idx="236">
                  <c:v>42097.163888888885</c:v>
                </c:pt>
                <c:pt idx="237">
                  <c:v>42097.164583333324</c:v>
                </c:pt>
                <c:pt idx="238">
                  <c:v>42097.165277777778</c:v>
                </c:pt>
                <c:pt idx="239">
                  <c:v>42097.165972222225</c:v>
                </c:pt>
                <c:pt idx="240">
                  <c:v>42097.166666666613</c:v>
                </c:pt>
                <c:pt idx="241">
                  <c:v>42097.167361111024</c:v>
                </c:pt>
                <c:pt idx="242">
                  <c:v>42097.168055555558</c:v>
                </c:pt>
                <c:pt idx="243">
                  <c:v>42097.168749999997</c:v>
                </c:pt>
                <c:pt idx="244">
                  <c:v>42097.169444444444</c:v>
                </c:pt>
                <c:pt idx="245">
                  <c:v>42097.170138888891</c:v>
                </c:pt>
                <c:pt idx="246">
                  <c:v>42097.17083333333</c:v>
                </c:pt>
                <c:pt idx="247">
                  <c:v>42097.171527777777</c:v>
                </c:pt>
                <c:pt idx="248">
                  <c:v>42097.172222222223</c:v>
                </c:pt>
                <c:pt idx="249">
                  <c:v>42097.17291666667</c:v>
                </c:pt>
                <c:pt idx="250">
                  <c:v>42097.173611111066</c:v>
                </c:pt>
                <c:pt idx="251">
                  <c:v>42097.174305555556</c:v>
                </c:pt>
                <c:pt idx="252">
                  <c:v>42097.175000000003</c:v>
                </c:pt>
                <c:pt idx="253">
                  <c:v>42097.175694444442</c:v>
                </c:pt>
                <c:pt idx="254">
                  <c:v>42097.176388888889</c:v>
                </c:pt>
                <c:pt idx="255">
                  <c:v>42097.177083333285</c:v>
                </c:pt>
                <c:pt idx="256">
                  <c:v>42097.177777777775</c:v>
                </c:pt>
                <c:pt idx="257">
                  <c:v>42097.178472222222</c:v>
                </c:pt>
                <c:pt idx="258">
                  <c:v>42097.179166666589</c:v>
                </c:pt>
                <c:pt idx="259">
                  <c:v>42097.179861111057</c:v>
                </c:pt>
                <c:pt idx="260">
                  <c:v>42097.180555555562</c:v>
                </c:pt>
                <c:pt idx="261">
                  <c:v>42097.181250000001</c:v>
                </c:pt>
                <c:pt idx="262">
                  <c:v>42097.181944444441</c:v>
                </c:pt>
                <c:pt idx="263">
                  <c:v>42097.182638888939</c:v>
                </c:pt>
                <c:pt idx="264">
                  <c:v>42097.183333333334</c:v>
                </c:pt>
                <c:pt idx="265">
                  <c:v>42097.184027777781</c:v>
                </c:pt>
                <c:pt idx="266">
                  <c:v>42097.18472222222</c:v>
                </c:pt>
                <c:pt idx="267">
                  <c:v>42097.185416666623</c:v>
                </c:pt>
                <c:pt idx="268">
                  <c:v>42097.186111111114</c:v>
                </c:pt>
                <c:pt idx="269">
                  <c:v>42097.186805555553</c:v>
                </c:pt>
                <c:pt idx="270">
                  <c:v>42097.1875</c:v>
                </c:pt>
                <c:pt idx="271">
                  <c:v>42097.188194444505</c:v>
                </c:pt>
                <c:pt idx="272">
                  <c:v>42097.188888888893</c:v>
                </c:pt>
                <c:pt idx="273">
                  <c:v>42097.189583333326</c:v>
                </c:pt>
                <c:pt idx="274">
                  <c:v>42097.19027777778</c:v>
                </c:pt>
                <c:pt idx="275">
                  <c:v>42097.190972222204</c:v>
                </c:pt>
                <c:pt idx="276">
                  <c:v>42097.191666666578</c:v>
                </c:pt>
                <c:pt idx="277">
                  <c:v>42097.192361111032</c:v>
                </c:pt>
                <c:pt idx="278">
                  <c:v>42097.193055555515</c:v>
                </c:pt>
                <c:pt idx="279">
                  <c:v>42097.193749999984</c:v>
                </c:pt>
                <c:pt idx="280">
                  <c:v>42097.194444444445</c:v>
                </c:pt>
                <c:pt idx="281">
                  <c:v>42097.195138888885</c:v>
                </c:pt>
                <c:pt idx="282">
                  <c:v>42097.195833333324</c:v>
                </c:pt>
                <c:pt idx="283">
                  <c:v>42097.196527777778</c:v>
                </c:pt>
                <c:pt idx="284">
                  <c:v>42097.197222222225</c:v>
                </c:pt>
                <c:pt idx="285">
                  <c:v>42097.197916666613</c:v>
                </c:pt>
                <c:pt idx="286">
                  <c:v>42097.198611111104</c:v>
                </c:pt>
                <c:pt idx="287">
                  <c:v>42097.199305555507</c:v>
                </c:pt>
                <c:pt idx="288">
                  <c:v>42097.2</c:v>
                </c:pt>
                <c:pt idx="289">
                  <c:v>42097.200694444487</c:v>
                </c:pt>
                <c:pt idx="290">
                  <c:v>42097.201388888876</c:v>
                </c:pt>
                <c:pt idx="291">
                  <c:v>42097.202083333286</c:v>
                </c:pt>
                <c:pt idx="292">
                  <c:v>42097.202777777777</c:v>
                </c:pt>
                <c:pt idx="293">
                  <c:v>42097.203472222194</c:v>
                </c:pt>
                <c:pt idx="294">
                  <c:v>42097.204166666605</c:v>
                </c:pt>
                <c:pt idx="295">
                  <c:v>42097.204861111066</c:v>
                </c:pt>
                <c:pt idx="296">
                  <c:v>42097.205555555556</c:v>
                </c:pt>
                <c:pt idx="297">
                  <c:v>42097.206250000003</c:v>
                </c:pt>
                <c:pt idx="298">
                  <c:v>42097.206944444442</c:v>
                </c:pt>
                <c:pt idx="299">
                  <c:v>42097.207638888889</c:v>
                </c:pt>
                <c:pt idx="300">
                  <c:v>42097.208333333336</c:v>
                </c:pt>
                <c:pt idx="301">
                  <c:v>42097.209027777775</c:v>
                </c:pt>
                <c:pt idx="302">
                  <c:v>42097.209722222186</c:v>
                </c:pt>
                <c:pt idx="303">
                  <c:v>42097.210416666654</c:v>
                </c:pt>
                <c:pt idx="304">
                  <c:v>42097.211111111057</c:v>
                </c:pt>
                <c:pt idx="305">
                  <c:v>42097.211805555555</c:v>
                </c:pt>
                <c:pt idx="306">
                  <c:v>42097.212500000001</c:v>
                </c:pt>
                <c:pt idx="307">
                  <c:v>42097.213194444441</c:v>
                </c:pt>
                <c:pt idx="308">
                  <c:v>42097.213888888888</c:v>
                </c:pt>
                <c:pt idx="309">
                  <c:v>42097.214583333334</c:v>
                </c:pt>
                <c:pt idx="310">
                  <c:v>42097.215277777781</c:v>
                </c:pt>
                <c:pt idx="311">
                  <c:v>42097.21597222222</c:v>
                </c:pt>
                <c:pt idx="312">
                  <c:v>42097.216666666623</c:v>
                </c:pt>
                <c:pt idx="313">
                  <c:v>42097.217361111063</c:v>
                </c:pt>
                <c:pt idx="314">
                  <c:v>42097.218055555553</c:v>
                </c:pt>
                <c:pt idx="315">
                  <c:v>42097.21875</c:v>
                </c:pt>
                <c:pt idx="316">
                  <c:v>42097.219444444447</c:v>
                </c:pt>
                <c:pt idx="317">
                  <c:v>42097.220138888886</c:v>
                </c:pt>
                <c:pt idx="318">
                  <c:v>42097.220833333326</c:v>
                </c:pt>
                <c:pt idx="319">
                  <c:v>42097.221527777729</c:v>
                </c:pt>
                <c:pt idx="320">
                  <c:v>42097.222222222204</c:v>
                </c:pt>
                <c:pt idx="321">
                  <c:v>42097.222916666622</c:v>
                </c:pt>
                <c:pt idx="322">
                  <c:v>42097.223611111032</c:v>
                </c:pt>
                <c:pt idx="323">
                  <c:v>42097.224305555515</c:v>
                </c:pt>
                <c:pt idx="324">
                  <c:v>42097.224999999999</c:v>
                </c:pt>
                <c:pt idx="325">
                  <c:v>42097.225694444445</c:v>
                </c:pt>
                <c:pt idx="326">
                  <c:v>42097.226388888885</c:v>
                </c:pt>
                <c:pt idx="327">
                  <c:v>42097.227083333244</c:v>
                </c:pt>
                <c:pt idx="328">
                  <c:v>42097.227777777727</c:v>
                </c:pt>
                <c:pt idx="329">
                  <c:v>42097.228472222225</c:v>
                </c:pt>
                <c:pt idx="330">
                  <c:v>42097.229166666577</c:v>
                </c:pt>
                <c:pt idx="331">
                  <c:v>42097.229861111024</c:v>
                </c:pt>
                <c:pt idx="332">
                  <c:v>42097.230555555558</c:v>
                </c:pt>
                <c:pt idx="333">
                  <c:v>42097.231249999997</c:v>
                </c:pt>
                <c:pt idx="334">
                  <c:v>42097.231944444444</c:v>
                </c:pt>
                <c:pt idx="335">
                  <c:v>42097.232638888891</c:v>
                </c:pt>
                <c:pt idx="336">
                  <c:v>42097.233333333286</c:v>
                </c:pt>
                <c:pt idx="337">
                  <c:v>42097.234027777777</c:v>
                </c:pt>
                <c:pt idx="338">
                  <c:v>42097.234722222194</c:v>
                </c:pt>
                <c:pt idx="339">
                  <c:v>42097.235416666605</c:v>
                </c:pt>
                <c:pt idx="340">
                  <c:v>42097.236111111066</c:v>
                </c:pt>
                <c:pt idx="341">
                  <c:v>42097.236805555556</c:v>
                </c:pt>
                <c:pt idx="342">
                  <c:v>42097.237499999996</c:v>
                </c:pt>
                <c:pt idx="343">
                  <c:v>42097.238194444442</c:v>
                </c:pt>
                <c:pt idx="344">
                  <c:v>42097.238888888889</c:v>
                </c:pt>
                <c:pt idx="345">
                  <c:v>42097.239583333285</c:v>
                </c:pt>
                <c:pt idx="346">
                  <c:v>42097.240277777782</c:v>
                </c:pt>
                <c:pt idx="347">
                  <c:v>42097.240972222222</c:v>
                </c:pt>
                <c:pt idx="348">
                  <c:v>42097.241666666589</c:v>
                </c:pt>
                <c:pt idx="349">
                  <c:v>42097.242361111057</c:v>
                </c:pt>
                <c:pt idx="350">
                  <c:v>42097.243055555555</c:v>
                </c:pt>
                <c:pt idx="351">
                  <c:v>42097.243749999994</c:v>
                </c:pt>
                <c:pt idx="352">
                  <c:v>42097.244444444441</c:v>
                </c:pt>
                <c:pt idx="353">
                  <c:v>42097.245138888888</c:v>
                </c:pt>
                <c:pt idx="354">
                  <c:v>42097.245833333334</c:v>
                </c:pt>
                <c:pt idx="355">
                  <c:v>42097.246527777781</c:v>
                </c:pt>
                <c:pt idx="356">
                  <c:v>42097.24722222222</c:v>
                </c:pt>
                <c:pt idx="357">
                  <c:v>42097.247916666623</c:v>
                </c:pt>
                <c:pt idx="358">
                  <c:v>42097.248611111114</c:v>
                </c:pt>
                <c:pt idx="359">
                  <c:v>42097.249305555524</c:v>
                </c:pt>
                <c:pt idx="360">
                  <c:v>42097.25</c:v>
                </c:pt>
                <c:pt idx="361">
                  <c:v>42097.250694444505</c:v>
                </c:pt>
                <c:pt idx="362">
                  <c:v>42097.251388888886</c:v>
                </c:pt>
                <c:pt idx="363">
                  <c:v>42097.252083333326</c:v>
                </c:pt>
                <c:pt idx="364">
                  <c:v>42097.25277777778</c:v>
                </c:pt>
                <c:pt idx="365">
                  <c:v>42097.253472222204</c:v>
                </c:pt>
                <c:pt idx="366">
                  <c:v>42097.254166666622</c:v>
                </c:pt>
                <c:pt idx="367">
                  <c:v>42097.254861111105</c:v>
                </c:pt>
                <c:pt idx="368">
                  <c:v>42097.255555555559</c:v>
                </c:pt>
                <c:pt idx="369">
                  <c:v>42097.256250000013</c:v>
                </c:pt>
                <c:pt idx="370">
                  <c:v>42097.256944444496</c:v>
                </c:pt>
                <c:pt idx="371">
                  <c:v>42097.257638888892</c:v>
                </c:pt>
                <c:pt idx="372">
                  <c:v>42097.258333333331</c:v>
                </c:pt>
                <c:pt idx="373">
                  <c:v>42097.259027777778</c:v>
                </c:pt>
                <c:pt idx="374">
                  <c:v>42097.259722222225</c:v>
                </c:pt>
                <c:pt idx="375">
                  <c:v>42097.260416666613</c:v>
                </c:pt>
                <c:pt idx="376">
                  <c:v>42097.261111111024</c:v>
                </c:pt>
                <c:pt idx="377">
                  <c:v>42097.261805555507</c:v>
                </c:pt>
                <c:pt idx="378">
                  <c:v>42097.262499999997</c:v>
                </c:pt>
                <c:pt idx="379">
                  <c:v>42097.263194444444</c:v>
                </c:pt>
                <c:pt idx="380">
                  <c:v>42097.263888888876</c:v>
                </c:pt>
                <c:pt idx="381">
                  <c:v>42097.264583333286</c:v>
                </c:pt>
                <c:pt idx="382">
                  <c:v>42097.265277777777</c:v>
                </c:pt>
                <c:pt idx="383">
                  <c:v>42097.265972222194</c:v>
                </c:pt>
                <c:pt idx="384">
                  <c:v>42097.266666666605</c:v>
                </c:pt>
                <c:pt idx="385">
                  <c:v>42097.267361111022</c:v>
                </c:pt>
                <c:pt idx="386">
                  <c:v>42097.268055555556</c:v>
                </c:pt>
                <c:pt idx="387">
                  <c:v>42097.268749999996</c:v>
                </c:pt>
                <c:pt idx="388">
                  <c:v>42097.269444444435</c:v>
                </c:pt>
                <c:pt idx="389">
                  <c:v>42097.270138888889</c:v>
                </c:pt>
                <c:pt idx="390">
                  <c:v>42097.270833333336</c:v>
                </c:pt>
                <c:pt idx="391">
                  <c:v>42097.271527777775</c:v>
                </c:pt>
                <c:pt idx="392">
                  <c:v>42097.272222222222</c:v>
                </c:pt>
                <c:pt idx="393">
                  <c:v>42097.272916666654</c:v>
                </c:pt>
                <c:pt idx="394">
                  <c:v>42097.273611111057</c:v>
                </c:pt>
                <c:pt idx="395">
                  <c:v>42097.274305555555</c:v>
                </c:pt>
                <c:pt idx="396">
                  <c:v>42097.275000000001</c:v>
                </c:pt>
                <c:pt idx="397">
                  <c:v>42097.275694444441</c:v>
                </c:pt>
                <c:pt idx="398">
                  <c:v>42097.276388888888</c:v>
                </c:pt>
                <c:pt idx="399">
                  <c:v>42097.277083333269</c:v>
                </c:pt>
                <c:pt idx="400">
                  <c:v>42097.277777777774</c:v>
                </c:pt>
                <c:pt idx="401">
                  <c:v>42097.27847222222</c:v>
                </c:pt>
                <c:pt idx="402">
                  <c:v>42097.279166666587</c:v>
                </c:pt>
                <c:pt idx="403">
                  <c:v>42097.279861111063</c:v>
                </c:pt>
                <c:pt idx="404">
                  <c:v>42097.280555555553</c:v>
                </c:pt>
                <c:pt idx="405">
                  <c:v>42097.28125</c:v>
                </c:pt>
                <c:pt idx="406">
                  <c:v>42097.281944444447</c:v>
                </c:pt>
                <c:pt idx="407">
                  <c:v>42097.282638888893</c:v>
                </c:pt>
                <c:pt idx="408">
                  <c:v>42097.283333333326</c:v>
                </c:pt>
                <c:pt idx="409">
                  <c:v>42097.28402777778</c:v>
                </c:pt>
                <c:pt idx="410">
                  <c:v>42097.284722222204</c:v>
                </c:pt>
                <c:pt idx="411">
                  <c:v>42097.285416666622</c:v>
                </c:pt>
                <c:pt idx="412">
                  <c:v>42097.286111111105</c:v>
                </c:pt>
                <c:pt idx="413">
                  <c:v>42097.286805555559</c:v>
                </c:pt>
                <c:pt idx="414">
                  <c:v>42097.287499999999</c:v>
                </c:pt>
                <c:pt idx="415">
                  <c:v>42097.288194444496</c:v>
                </c:pt>
                <c:pt idx="416">
                  <c:v>42097.288888888892</c:v>
                </c:pt>
                <c:pt idx="417">
                  <c:v>42097.289583333324</c:v>
                </c:pt>
                <c:pt idx="418">
                  <c:v>42097.290277777778</c:v>
                </c:pt>
                <c:pt idx="419">
                  <c:v>42097.290972222225</c:v>
                </c:pt>
                <c:pt idx="420">
                  <c:v>42097.291666666577</c:v>
                </c:pt>
                <c:pt idx="421">
                  <c:v>42097.292361111024</c:v>
                </c:pt>
                <c:pt idx="422">
                  <c:v>42097.293055555507</c:v>
                </c:pt>
                <c:pt idx="423">
                  <c:v>42097.293749999975</c:v>
                </c:pt>
                <c:pt idx="424">
                  <c:v>42097.294444444444</c:v>
                </c:pt>
                <c:pt idx="425">
                  <c:v>42097.295138888876</c:v>
                </c:pt>
                <c:pt idx="426">
                  <c:v>42097.295833333286</c:v>
                </c:pt>
                <c:pt idx="427">
                  <c:v>42097.296527777777</c:v>
                </c:pt>
                <c:pt idx="428">
                  <c:v>42097.297222222194</c:v>
                </c:pt>
                <c:pt idx="429">
                  <c:v>42097.297916666605</c:v>
                </c:pt>
                <c:pt idx="430">
                  <c:v>42097.298611111066</c:v>
                </c:pt>
                <c:pt idx="431">
                  <c:v>42097.299305555498</c:v>
                </c:pt>
                <c:pt idx="432">
                  <c:v>42097.3</c:v>
                </c:pt>
                <c:pt idx="433">
                  <c:v>42097.300694444515</c:v>
                </c:pt>
                <c:pt idx="434">
                  <c:v>42097.301388888889</c:v>
                </c:pt>
                <c:pt idx="435">
                  <c:v>42097.302083333336</c:v>
                </c:pt>
                <c:pt idx="436">
                  <c:v>42097.302777777782</c:v>
                </c:pt>
                <c:pt idx="437">
                  <c:v>42097.303472222222</c:v>
                </c:pt>
                <c:pt idx="438">
                  <c:v>42097.304166666654</c:v>
                </c:pt>
                <c:pt idx="439">
                  <c:v>42097.304861111108</c:v>
                </c:pt>
                <c:pt idx="440">
                  <c:v>42097.305555555562</c:v>
                </c:pt>
                <c:pt idx="441">
                  <c:v>42097.306250000045</c:v>
                </c:pt>
                <c:pt idx="442">
                  <c:v>42097.306944444506</c:v>
                </c:pt>
                <c:pt idx="443">
                  <c:v>42097.307638888939</c:v>
                </c:pt>
                <c:pt idx="444">
                  <c:v>42097.308333333342</c:v>
                </c:pt>
                <c:pt idx="445">
                  <c:v>42097.309027777781</c:v>
                </c:pt>
                <c:pt idx="446">
                  <c:v>42097.30972222222</c:v>
                </c:pt>
                <c:pt idx="447">
                  <c:v>42097.310416666667</c:v>
                </c:pt>
                <c:pt idx="448">
                  <c:v>42097.311111111114</c:v>
                </c:pt>
                <c:pt idx="449">
                  <c:v>42097.311805555553</c:v>
                </c:pt>
                <c:pt idx="450">
                  <c:v>42097.312500000044</c:v>
                </c:pt>
                <c:pt idx="451">
                  <c:v>42097.313194444505</c:v>
                </c:pt>
                <c:pt idx="452">
                  <c:v>42097.313888888893</c:v>
                </c:pt>
                <c:pt idx="453">
                  <c:v>42097.314583333333</c:v>
                </c:pt>
                <c:pt idx="454">
                  <c:v>42097.315277777823</c:v>
                </c:pt>
                <c:pt idx="455">
                  <c:v>42097.315972222219</c:v>
                </c:pt>
                <c:pt idx="456">
                  <c:v>42097.316666666666</c:v>
                </c:pt>
                <c:pt idx="457">
                  <c:v>42097.317361111105</c:v>
                </c:pt>
                <c:pt idx="458">
                  <c:v>42097.318055555603</c:v>
                </c:pt>
                <c:pt idx="459">
                  <c:v>42097.318750000013</c:v>
                </c:pt>
                <c:pt idx="460">
                  <c:v>42097.319444444496</c:v>
                </c:pt>
                <c:pt idx="461">
                  <c:v>42097.320138888892</c:v>
                </c:pt>
                <c:pt idx="462">
                  <c:v>42097.320833333331</c:v>
                </c:pt>
                <c:pt idx="463">
                  <c:v>42097.321527777778</c:v>
                </c:pt>
                <c:pt idx="464">
                  <c:v>42097.322222222232</c:v>
                </c:pt>
                <c:pt idx="465">
                  <c:v>42097.322916666664</c:v>
                </c:pt>
                <c:pt idx="466">
                  <c:v>42097.323611111104</c:v>
                </c:pt>
                <c:pt idx="467">
                  <c:v>42097.324305555558</c:v>
                </c:pt>
                <c:pt idx="468">
                  <c:v>42097.325000000004</c:v>
                </c:pt>
                <c:pt idx="469">
                  <c:v>42097.325694444487</c:v>
                </c:pt>
                <c:pt idx="470">
                  <c:v>42097.326388888891</c:v>
                </c:pt>
                <c:pt idx="471">
                  <c:v>42097.327083333286</c:v>
                </c:pt>
                <c:pt idx="472">
                  <c:v>42097.327777777777</c:v>
                </c:pt>
                <c:pt idx="473">
                  <c:v>42097.328472222223</c:v>
                </c:pt>
                <c:pt idx="474">
                  <c:v>42097.329166666605</c:v>
                </c:pt>
                <c:pt idx="475">
                  <c:v>42097.329861111066</c:v>
                </c:pt>
                <c:pt idx="476">
                  <c:v>42097.330555555563</c:v>
                </c:pt>
                <c:pt idx="477">
                  <c:v>42097.331250000003</c:v>
                </c:pt>
                <c:pt idx="478">
                  <c:v>42097.331944444442</c:v>
                </c:pt>
                <c:pt idx="479">
                  <c:v>42097.332638888947</c:v>
                </c:pt>
                <c:pt idx="480">
                  <c:v>42097.333333333336</c:v>
                </c:pt>
                <c:pt idx="481">
                  <c:v>42097.334027777782</c:v>
                </c:pt>
                <c:pt idx="482">
                  <c:v>42097.334722222222</c:v>
                </c:pt>
                <c:pt idx="483">
                  <c:v>42097.335416666654</c:v>
                </c:pt>
                <c:pt idx="484">
                  <c:v>42097.336111111108</c:v>
                </c:pt>
                <c:pt idx="485">
                  <c:v>42097.336805555562</c:v>
                </c:pt>
                <c:pt idx="486">
                  <c:v>42097.337500000001</c:v>
                </c:pt>
                <c:pt idx="487">
                  <c:v>42097.338194444506</c:v>
                </c:pt>
                <c:pt idx="488">
                  <c:v>42097.338888888939</c:v>
                </c:pt>
                <c:pt idx="489">
                  <c:v>42097.339583333334</c:v>
                </c:pt>
                <c:pt idx="490">
                  <c:v>42097.340277777825</c:v>
                </c:pt>
                <c:pt idx="491">
                  <c:v>42097.340972222242</c:v>
                </c:pt>
                <c:pt idx="492">
                  <c:v>42097.341666666623</c:v>
                </c:pt>
                <c:pt idx="493">
                  <c:v>42097.342361111114</c:v>
                </c:pt>
                <c:pt idx="494">
                  <c:v>42097.343055555553</c:v>
                </c:pt>
                <c:pt idx="495">
                  <c:v>42097.34375</c:v>
                </c:pt>
                <c:pt idx="496">
                  <c:v>42097.344444444505</c:v>
                </c:pt>
                <c:pt idx="497">
                  <c:v>42097.345138888893</c:v>
                </c:pt>
                <c:pt idx="498">
                  <c:v>42097.345833333333</c:v>
                </c:pt>
                <c:pt idx="499">
                  <c:v>42097.346527777823</c:v>
                </c:pt>
                <c:pt idx="500">
                  <c:v>42097.347222222219</c:v>
                </c:pt>
                <c:pt idx="501">
                  <c:v>42097.347916666666</c:v>
                </c:pt>
                <c:pt idx="502">
                  <c:v>42097.348611111112</c:v>
                </c:pt>
                <c:pt idx="503">
                  <c:v>42097.349305555559</c:v>
                </c:pt>
                <c:pt idx="504">
                  <c:v>42097.350000000013</c:v>
                </c:pt>
                <c:pt idx="505">
                  <c:v>42097.350694444547</c:v>
                </c:pt>
                <c:pt idx="506">
                  <c:v>42097.351388888892</c:v>
                </c:pt>
                <c:pt idx="507">
                  <c:v>42097.352083333331</c:v>
                </c:pt>
                <c:pt idx="508">
                  <c:v>42097.352777777793</c:v>
                </c:pt>
                <c:pt idx="509">
                  <c:v>42097.353472222232</c:v>
                </c:pt>
                <c:pt idx="510">
                  <c:v>42097.354166666664</c:v>
                </c:pt>
                <c:pt idx="511">
                  <c:v>42097.354861111111</c:v>
                </c:pt>
                <c:pt idx="512">
                  <c:v>42097.355555555601</c:v>
                </c:pt>
                <c:pt idx="513">
                  <c:v>42097.356250000055</c:v>
                </c:pt>
                <c:pt idx="514">
                  <c:v>42097.356944444531</c:v>
                </c:pt>
                <c:pt idx="515">
                  <c:v>42097.357638888956</c:v>
                </c:pt>
                <c:pt idx="516">
                  <c:v>42097.358333333374</c:v>
                </c:pt>
                <c:pt idx="517">
                  <c:v>42097.359027777791</c:v>
                </c:pt>
                <c:pt idx="518">
                  <c:v>42097.359722222223</c:v>
                </c:pt>
                <c:pt idx="519">
                  <c:v>42097.36041666667</c:v>
                </c:pt>
                <c:pt idx="520">
                  <c:v>42097.361111111066</c:v>
                </c:pt>
                <c:pt idx="521">
                  <c:v>42097.361805555556</c:v>
                </c:pt>
                <c:pt idx="522">
                  <c:v>42097.362500000003</c:v>
                </c:pt>
                <c:pt idx="523">
                  <c:v>42097.363194444442</c:v>
                </c:pt>
                <c:pt idx="524">
                  <c:v>42097.363888888889</c:v>
                </c:pt>
                <c:pt idx="525">
                  <c:v>42097.364583333336</c:v>
                </c:pt>
                <c:pt idx="526">
                  <c:v>42097.365277777782</c:v>
                </c:pt>
                <c:pt idx="527">
                  <c:v>42097.365972222222</c:v>
                </c:pt>
                <c:pt idx="528">
                  <c:v>42097.366666666654</c:v>
                </c:pt>
                <c:pt idx="529">
                  <c:v>42097.367361111057</c:v>
                </c:pt>
                <c:pt idx="530">
                  <c:v>42097.368055555562</c:v>
                </c:pt>
                <c:pt idx="531">
                  <c:v>42097.368750000001</c:v>
                </c:pt>
                <c:pt idx="532">
                  <c:v>42097.369444444441</c:v>
                </c:pt>
                <c:pt idx="533">
                  <c:v>42097.370138888939</c:v>
                </c:pt>
                <c:pt idx="534">
                  <c:v>42097.370833333342</c:v>
                </c:pt>
                <c:pt idx="535">
                  <c:v>42097.371527777781</c:v>
                </c:pt>
                <c:pt idx="536">
                  <c:v>42097.372222222242</c:v>
                </c:pt>
                <c:pt idx="537">
                  <c:v>42097.372916666667</c:v>
                </c:pt>
                <c:pt idx="538">
                  <c:v>42097.373611111114</c:v>
                </c:pt>
                <c:pt idx="539">
                  <c:v>42097.374305555553</c:v>
                </c:pt>
                <c:pt idx="540">
                  <c:v>42097.375</c:v>
                </c:pt>
                <c:pt idx="541">
                  <c:v>42097.375694444505</c:v>
                </c:pt>
                <c:pt idx="542">
                  <c:v>42097.376388888893</c:v>
                </c:pt>
                <c:pt idx="543">
                  <c:v>42097.377083333326</c:v>
                </c:pt>
                <c:pt idx="544">
                  <c:v>42097.37777777778</c:v>
                </c:pt>
                <c:pt idx="545">
                  <c:v>42097.378472222219</c:v>
                </c:pt>
                <c:pt idx="546">
                  <c:v>42097.379166666622</c:v>
                </c:pt>
                <c:pt idx="547">
                  <c:v>42097.379861111105</c:v>
                </c:pt>
                <c:pt idx="548">
                  <c:v>42097.380555555603</c:v>
                </c:pt>
                <c:pt idx="549">
                  <c:v>42097.381250000013</c:v>
                </c:pt>
                <c:pt idx="550">
                  <c:v>42097.381944444496</c:v>
                </c:pt>
                <c:pt idx="551">
                  <c:v>42097.382638888965</c:v>
                </c:pt>
                <c:pt idx="552">
                  <c:v>42097.383333333331</c:v>
                </c:pt>
                <c:pt idx="553">
                  <c:v>42097.384027777793</c:v>
                </c:pt>
                <c:pt idx="554">
                  <c:v>42097.384722222232</c:v>
                </c:pt>
                <c:pt idx="555">
                  <c:v>42097.385416666664</c:v>
                </c:pt>
                <c:pt idx="556">
                  <c:v>42097.386111111111</c:v>
                </c:pt>
                <c:pt idx="557">
                  <c:v>42097.386805555601</c:v>
                </c:pt>
                <c:pt idx="558">
                  <c:v>42097.387500000012</c:v>
                </c:pt>
                <c:pt idx="559">
                  <c:v>42097.388194444531</c:v>
                </c:pt>
                <c:pt idx="560">
                  <c:v>42097.388888888956</c:v>
                </c:pt>
                <c:pt idx="561">
                  <c:v>42097.38958333333</c:v>
                </c:pt>
                <c:pt idx="562">
                  <c:v>42097.390277777791</c:v>
                </c:pt>
                <c:pt idx="563">
                  <c:v>42097.390972222223</c:v>
                </c:pt>
                <c:pt idx="564">
                  <c:v>42097.391666666605</c:v>
                </c:pt>
                <c:pt idx="565">
                  <c:v>42097.392361111066</c:v>
                </c:pt>
                <c:pt idx="566">
                  <c:v>42097.393055555556</c:v>
                </c:pt>
                <c:pt idx="567">
                  <c:v>42097.393749999996</c:v>
                </c:pt>
                <c:pt idx="568">
                  <c:v>42097.394444444442</c:v>
                </c:pt>
                <c:pt idx="569">
                  <c:v>42097.395138888889</c:v>
                </c:pt>
                <c:pt idx="570">
                  <c:v>42097.395833333336</c:v>
                </c:pt>
                <c:pt idx="571">
                  <c:v>42097.396527777782</c:v>
                </c:pt>
                <c:pt idx="572">
                  <c:v>42097.397222222222</c:v>
                </c:pt>
                <c:pt idx="573">
                  <c:v>42097.397916666654</c:v>
                </c:pt>
                <c:pt idx="574">
                  <c:v>42097.398611111108</c:v>
                </c:pt>
                <c:pt idx="575">
                  <c:v>42097.399305555555</c:v>
                </c:pt>
                <c:pt idx="576">
                  <c:v>42097.4</c:v>
                </c:pt>
                <c:pt idx="577">
                  <c:v>42097.400694444506</c:v>
                </c:pt>
                <c:pt idx="578">
                  <c:v>42097.401388888888</c:v>
                </c:pt>
                <c:pt idx="579">
                  <c:v>42097.402083333334</c:v>
                </c:pt>
                <c:pt idx="580">
                  <c:v>42097.402777777781</c:v>
                </c:pt>
                <c:pt idx="581">
                  <c:v>42097.40347222222</c:v>
                </c:pt>
                <c:pt idx="582">
                  <c:v>42097.404166666623</c:v>
                </c:pt>
                <c:pt idx="583">
                  <c:v>42097.404861111114</c:v>
                </c:pt>
                <c:pt idx="584">
                  <c:v>42097.405555555553</c:v>
                </c:pt>
                <c:pt idx="585">
                  <c:v>42097.406250000044</c:v>
                </c:pt>
                <c:pt idx="586">
                  <c:v>42097.406944444505</c:v>
                </c:pt>
                <c:pt idx="587">
                  <c:v>42097.407638888893</c:v>
                </c:pt>
                <c:pt idx="588">
                  <c:v>42097.408333333333</c:v>
                </c:pt>
                <c:pt idx="589">
                  <c:v>42097.40902777778</c:v>
                </c:pt>
                <c:pt idx="590">
                  <c:v>42097.409722222204</c:v>
                </c:pt>
                <c:pt idx="591">
                  <c:v>42097.410416666666</c:v>
                </c:pt>
                <c:pt idx="592">
                  <c:v>42097.411111111105</c:v>
                </c:pt>
                <c:pt idx="593">
                  <c:v>42097.411805555559</c:v>
                </c:pt>
                <c:pt idx="594">
                  <c:v>42097.412500000013</c:v>
                </c:pt>
                <c:pt idx="595">
                  <c:v>42097.413194444496</c:v>
                </c:pt>
                <c:pt idx="596">
                  <c:v>42097.413888888892</c:v>
                </c:pt>
                <c:pt idx="597">
                  <c:v>42097.414583333331</c:v>
                </c:pt>
                <c:pt idx="598">
                  <c:v>42097.415277777793</c:v>
                </c:pt>
                <c:pt idx="599">
                  <c:v>42097.415972222232</c:v>
                </c:pt>
                <c:pt idx="600">
                  <c:v>42097.416666666664</c:v>
                </c:pt>
                <c:pt idx="601">
                  <c:v>42097.417361111104</c:v>
                </c:pt>
                <c:pt idx="602">
                  <c:v>42097.418055555601</c:v>
                </c:pt>
                <c:pt idx="603">
                  <c:v>42097.418750000012</c:v>
                </c:pt>
                <c:pt idx="604">
                  <c:v>42097.419444444487</c:v>
                </c:pt>
                <c:pt idx="605">
                  <c:v>42097.420138888891</c:v>
                </c:pt>
                <c:pt idx="606">
                  <c:v>42097.42083333333</c:v>
                </c:pt>
                <c:pt idx="607">
                  <c:v>42097.421527777777</c:v>
                </c:pt>
                <c:pt idx="608">
                  <c:v>42097.422222222223</c:v>
                </c:pt>
                <c:pt idx="609">
                  <c:v>42097.42291666667</c:v>
                </c:pt>
                <c:pt idx="610">
                  <c:v>42097.423611111066</c:v>
                </c:pt>
                <c:pt idx="611">
                  <c:v>42097.424305555556</c:v>
                </c:pt>
                <c:pt idx="612">
                  <c:v>42097.425000000003</c:v>
                </c:pt>
                <c:pt idx="613">
                  <c:v>42097.425694444442</c:v>
                </c:pt>
                <c:pt idx="614">
                  <c:v>42097.426388888889</c:v>
                </c:pt>
                <c:pt idx="615">
                  <c:v>42097.427083333285</c:v>
                </c:pt>
                <c:pt idx="616">
                  <c:v>42097.427777777775</c:v>
                </c:pt>
                <c:pt idx="617">
                  <c:v>42097.428472222222</c:v>
                </c:pt>
                <c:pt idx="618">
                  <c:v>42097.429166666589</c:v>
                </c:pt>
                <c:pt idx="619">
                  <c:v>42097.429861111057</c:v>
                </c:pt>
                <c:pt idx="620">
                  <c:v>42097.430555555562</c:v>
                </c:pt>
                <c:pt idx="621">
                  <c:v>42097.431250000001</c:v>
                </c:pt>
                <c:pt idx="622">
                  <c:v>42097.431944444441</c:v>
                </c:pt>
                <c:pt idx="623">
                  <c:v>42097.432638888939</c:v>
                </c:pt>
                <c:pt idx="624">
                  <c:v>42097.433333333334</c:v>
                </c:pt>
                <c:pt idx="625">
                  <c:v>42097.434027777781</c:v>
                </c:pt>
                <c:pt idx="626">
                  <c:v>42097.43472222222</c:v>
                </c:pt>
                <c:pt idx="627">
                  <c:v>42097.435416666623</c:v>
                </c:pt>
                <c:pt idx="628">
                  <c:v>42097.436111111114</c:v>
                </c:pt>
                <c:pt idx="629">
                  <c:v>42097.436805555553</c:v>
                </c:pt>
                <c:pt idx="630">
                  <c:v>42097.4375</c:v>
                </c:pt>
                <c:pt idx="631">
                  <c:v>42097.438194444505</c:v>
                </c:pt>
                <c:pt idx="632">
                  <c:v>42097.438888888893</c:v>
                </c:pt>
                <c:pt idx="633">
                  <c:v>42097.439583333326</c:v>
                </c:pt>
                <c:pt idx="634">
                  <c:v>42097.440277777823</c:v>
                </c:pt>
                <c:pt idx="635">
                  <c:v>42097.440972222219</c:v>
                </c:pt>
                <c:pt idx="636">
                  <c:v>42097.441666666622</c:v>
                </c:pt>
                <c:pt idx="637">
                  <c:v>42097.442361111105</c:v>
                </c:pt>
                <c:pt idx="638">
                  <c:v>42097.443055555559</c:v>
                </c:pt>
                <c:pt idx="639">
                  <c:v>42097.443749999999</c:v>
                </c:pt>
                <c:pt idx="640">
                  <c:v>42097.444444444496</c:v>
                </c:pt>
                <c:pt idx="641">
                  <c:v>42097.445138888892</c:v>
                </c:pt>
                <c:pt idx="642">
                  <c:v>42097.445833333331</c:v>
                </c:pt>
                <c:pt idx="643">
                  <c:v>42097.446527777793</c:v>
                </c:pt>
                <c:pt idx="644">
                  <c:v>42097.447222222232</c:v>
                </c:pt>
                <c:pt idx="645">
                  <c:v>42097.447916666664</c:v>
                </c:pt>
                <c:pt idx="646">
                  <c:v>42097.448611111111</c:v>
                </c:pt>
                <c:pt idx="647">
                  <c:v>42097.449305555558</c:v>
                </c:pt>
                <c:pt idx="648">
                  <c:v>42097.450000000012</c:v>
                </c:pt>
                <c:pt idx="649">
                  <c:v>42097.450694444531</c:v>
                </c:pt>
                <c:pt idx="650">
                  <c:v>42097.451388888891</c:v>
                </c:pt>
                <c:pt idx="651">
                  <c:v>42097.45208333333</c:v>
                </c:pt>
                <c:pt idx="652">
                  <c:v>42097.452777777791</c:v>
                </c:pt>
                <c:pt idx="653">
                  <c:v>42097.453472222223</c:v>
                </c:pt>
                <c:pt idx="654">
                  <c:v>42097.45416666667</c:v>
                </c:pt>
                <c:pt idx="655">
                  <c:v>42097.454861111109</c:v>
                </c:pt>
                <c:pt idx="656">
                  <c:v>42097.455555555563</c:v>
                </c:pt>
                <c:pt idx="657">
                  <c:v>42097.456250000054</c:v>
                </c:pt>
                <c:pt idx="658">
                  <c:v>42097.456944444515</c:v>
                </c:pt>
                <c:pt idx="659">
                  <c:v>42097.457638888947</c:v>
                </c:pt>
                <c:pt idx="660">
                  <c:v>42097.458333333343</c:v>
                </c:pt>
                <c:pt idx="661">
                  <c:v>42097.459027777782</c:v>
                </c:pt>
                <c:pt idx="662">
                  <c:v>42097.459722222222</c:v>
                </c:pt>
                <c:pt idx="663">
                  <c:v>42097.460416666654</c:v>
                </c:pt>
                <c:pt idx="664">
                  <c:v>42097.461111111057</c:v>
                </c:pt>
                <c:pt idx="665">
                  <c:v>42097.461805555555</c:v>
                </c:pt>
                <c:pt idx="666">
                  <c:v>42097.462500000001</c:v>
                </c:pt>
                <c:pt idx="667">
                  <c:v>42097.463194444441</c:v>
                </c:pt>
                <c:pt idx="668">
                  <c:v>42097.463888888888</c:v>
                </c:pt>
                <c:pt idx="669">
                  <c:v>42097.464583333334</c:v>
                </c:pt>
                <c:pt idx="670">
                  <c:v>42097.465277777781</c:v>
                </c:pt>
                <c:pt idx="671">
                  <c:v>42097.46597222222</c:v>
                </c:pt>
                <c:pt idx="672">
                  <c:v>42097.466666666623</c:v>
                </c:pt>
                <c:pt idx="673">
                  <c:v>42097.467361111063</c:v>
                </c:pt>
                <c:pt idx="674">
                  <c:v>42097.468055555553</c:v>
                </c:pt>
                <c:pt idx="675">
                  <c:v>42097.46875</c:v>
                </c:pt>
                <c:pt idx="676">
                  <c:v>42097.469444444447</c:v>
                </c:pt>
                <c:pt idx="677">
                  <c:v>42097.470138888893</c:v>
                </c:pt>
                <c:pt idx="678">
                  <c:v>42097.470833333333</c:v>
                </c:pt>
                <c:pt idx="679">
                  <c:v>42097.47152777778</c:v>
                </c:pt>
                <c:pt idx="680">
                  <c:v>42097.472222222219</c:v>
                </c:pt>
                <c:pt idx="681">
                  <c:v>42097.472916666666</c:v>
                </c:pt>
                <c:pt idx="682">
                  <c:v>42097.473611111105</c:v>
                </c:pt>
                <c:pt idx="683">
                  <c:v>42097.474305555559</c:v>
                </c:pt>
                <c:pt idx="684">
                  <c:v>42097.475000000006</c:v>
                </c:pt>
                <c:pt idx="685">
                  <c:v>42097.475694444496</c:v>
                </c:pt>
                <c:pt idx="686">
                  <c:v>42097.476388888892</c:v>
                </c:pt>
                <c:pt idx="687">
                  <c:v>42097.477083333324</c:v>
                </c:pt>
                <c:pt idx="688">
                  <c:v>42097.477777777778</c:v>
                </c:pt>
                <c:pt idx="689">
                  <c:v>42097.478472222232</c:v>
                </c:pt>
                <c:pt idx="690">
                  <c:v>42097.479166666613</c:v>
                </c:pt>
                <c:pt idx="691">
                  <c:v>42097.479861111104</c:v>
                </c:pt>
                <c:pt idx="692">
                  <c:v>42097.480555555601</c:v>
                </c:pt>
                <c:pt idx="693">
                  <c:v>42097.481250000012</c:v>
                </c:pt>
                <c:pt idx="694">
                  <c:v>42097.481944444487</c:v>
                </c:pt>
                <c:pt idx="695">
                  <c:v>42097.482638888956</c:v>
                </c:pt>
                <c:pt idx="696">
                  <c:v>42097.48333333333</c:v>
                </c:pt>
                <c:pt idx="697">
                  <c:v>42097.484027777791</c:v>
                </c:pt>
                <c:pt idx="698">
                  <c:v>42097.484722222223</c:v>
                </c:pt>
                <c:pt idx="699">
                  <c:v>42097.48541666667</c:v>
                </c:pt>
                <c:pt idx="700">
                  <c:v>42097.486111111109</c:v>
                </c:pt>
                <c:pt idx="701">
                  <c:v>42097.486805555563</c:v>
                </c:pt>
                <c:pt idx="702">
                  <c:v>42097.487500000003</c:v>
                </c:pt>
                <c:pt idx="703">
                  <c:v>42097.488194444515</c:v>
                </c:pt>
                <c:pt idx="704">
                  <c:v>42097.488888888947</c:v>
                </c:pt>
                <c:pt idx="705">
                  <c:v>42097.489583333336</c:v>
                </c:pt>
                <c:pt idx="706">
                  <c:v>42097.490277777782</c:v>
                </c:pt>
                <c:pt idx="707">
                  <c:v>42097.490972222222</c:v>
                </c:pt>
                <c:pt idx="708">
                  <c:v>42097.491666666589</c:v>
                </c:pt>
                <c:pt idx="709">
                  <c:v>42097.492361111057</c:v>
                </c:pt>
                <c:pt idx="710">
                  <c:v>42097.493055555555</c:v>
                </c:pt>
                <c:pt idx="711">
                  <c:v>42097.493749999994</c:v>
                </c:pt>
                <c:pt idx="712">
                  <c:v>42097.494444444441</c:v>
                </c:pt>
                <c:pt idx="713">
                  <c:v>42097.495138888888</c:v>
                </c:pt>
                <c:pt idx="714">
                  <c:v>42097.495833333334</c:v>
                </c:pt>
                <c:pt idx="715">
                  <c:v>42097.496527777781</c:v>
                </c:pt>
                <c:pt idx="716">
                  <c:v>42097.49722222222</c:v>
                </c:pt>
                <c:pt idx="717">
                  <c:v>42097.497916666623</c:v>
                </c:pt>
                <c:pt idx="718">
                  <c:v>42097.498611111114</c:v>
                </c:pt>
                <c:pt idx="719">
                  <c:v>42097.499305555524</c:v>
                </c:pt>
                <c:pt idx="720">
                  <c:v>42097.5</c:v>
                </c:pt>
                <c:pt idx="721">
                  <c:v>42097.500694444505</c:v>
                </c:pt>
                <c:pt idx="722">
                  <c:v>42097.501388888886</c:v>
                </c:pt>
                <c:pt idx="723">
                  <c:v>42097.502083333326</c:v>
                </c:pt>
                <c:pt idx="724">
                  <c:v>42097.50277777778</c:v>
                </c:pt>
                <c:pt idx="725">
                  <c:v>42097.503472222204</c:v>
                </c:pt>
                <c:pt idx="726">
                  <c:v>42097.504166666622</c:v>
                </c:pt>
                <c:pt idx="727">
                  <c:v>42097.504861111105</c:v>
                </c:pt>
                <c:pt idx="728">
                  <c:v>42097.505555555559</c:v>
                </c:pt>
                <c:pt idx="729">
                  <c:v>42097.506250000013</c:v>
                </c:pt>
                <c:pt idx="730">
                  <c:v>42097.506944444496</c:v>
                </c:pt>
                <c:pt idx="731">
                  <c:v>42097.507638888892</c:v>
                </c:pt>
                <c:pt idx="732">
                  <c:v>42097.508333333331</c:v>
                </c:pt>
                <c:pt idx="733">
                  <c:v>42097.509027777778</c:v>
                </c:pt>
                <c:pt idx="734">
                  <c:v>42097.509722222225</c:v>
                </c:pt>
                <c:pt idx="735">
                  <c:v>42097.510416666664</c:v>
                </c:pt>
                <c:pt idx="736">
                  <c:v>42097.511111111104</c:v>
                </c:pt>
                <c:pt idx="737">
                  <c:v>42097.511805555558</c:v>
                </c:pt>
                <c:pt idx="738">
                  <c:v>42097.512500000012</c:v>
                </c:pt>
                <c:pt idx="739">
                  <c:v>42097.513194444487</c:v>
                </c:pt>
                <c:pt idx="740">
                  <c:v>42097.513888888891</c:v>
                </c:pt>
                <c:pt idx="741">
                  <c:v>42097.51458333333</c:v>
                </c:pt>
                <c:pt idx="742">
                  <c:v>42097.515277777791</c:v>
                </c:pt>
                <c:pt idx="743">
                  <c:v>42097.515972222223</c:v>
                </c:pt>
                <c:pt idx="744">
                  <c:v>42097.51666666667</c:v>
                </c:pt>
                <c:pt idx="745">
                  <c:v>42097.517361111066</c:v>
                </c:pt>
                <c:pt idx="746">
                  <c:v>42097.518055555563</c:v>
                </c:pt>
                <c:pt idx="747">
                  <c:v>42097.518750000003</c:v>
                </c:pt>
                <c:pt idx="748">
                  <c:v>42097.519444444442</c:v>
                </c:pt>
                <c:pt idx="749">
                  <c:v>42097.520138888889</c:v>
                </c:pt>
                <c:pt idx="750">
                  <c:v>42097.520833333336</c:v>
                </c:pt>
                <c:pt idx="751">
                  <c:v>42097.521527777775</c:v>
                </c:pt>
                <c:pt idx="752">
                  <c:v>42097.522222222222</c:v>
                </c:pt>
                <c:pt idx="753">
                  <c:v>42097.522916666654</c:v>
                </c:pt>
                <c:pt idx="754">
                  <c:v>42097.523611111057</c:v>
                </c:pt>
                <c:pt idx="755">
                  <c:v>42097.524305555555</c:v>
                </c:pt>
                <c:pt idx="756">
                  <c:v>42097.525000000001</c:v>
                </c:pt>
                <c:pt idx="757">
                  <c:v>42097.525694444441</c:v>
                </c:pt>
                <c:pt idx="758">
                  <c:v>42097.526388888888</c:v>
                </c:pt>
                <c:pt idx="759">
                  <c:v>42097.527083333269</c:v>
                </c:pt>
                <c:pt idx="760">
                  <c:v>42097.527777777774</c:v>
                </c:pt>
                <c:pt idx="761">
                  <c:v>42097.52847222222</c:v>
                </c:pt>
                <c:pt idx="762">
                  <c:v>42097.529166666587</c:v>
                </c:pt>
                <c:pt idx="763">
                  <c:v>42097.529861111063</c:v>
                </c:pt>
                <c:pt idx="764">
                  <c:v>42097.530555555553</c:v>
                </c:pt>
                <c:pt idx="765">
                  <c:v>42097.53125</c:v>
                </c:pt>
                <c:pt idx="766">
                  <c:v>42097.531944444447</c:v>
                </c:pt>
                <c:pt idx="767">
                  <c:v>42097.532638888893</c:v>
                </c:pt>
                <c:pt idx="768">
                  <c:v>42097.533333333326</c:v>
                </c:pt>
                <c:pt idx="769">
                  <c:v>42097.53402777778</c:v>
                </c:pt>
                <c:pt idx="770">
                  <c:v>42097.534722222204</c:v>
                </c:pt>
                <c:pt idx="771">
                  <c:v>42097.535416666622</c:v>
                </c:pt>
                <c:pt idx="772">
                  <c:v>42097.536111111105</c:v>
                </c:pt>
                <c:pt idx="773">
                  <c:v>42097.536805555559</c:v>
                </c:pt>
                <c:pt idx="774">
                  <c:v>42097.537499999999</c:v>
                </c:pt>
                <c:pt idx="775">
                  <c:v>42097.538194444496</c:v>
                </c:pt>
                <c:pt idx="776">
                  <c:v>42097.538888888892</c:v>
                </c:pt>
                <c:pt idx="777">
                  <c:v>42097.539583333324</c:v>
                </c:pt>
                <c:pt idx="778">
                  <c:v>42097.540277777793</c:v>
                </c:pt>
                <c:pt idx="779">
                  <c:v>42097.540972222232</c:v>
                </c:pt>
                <c:pt idx="780">
                  <c:v>42097.541666666613</c:v>
                </c:pt>
                <c:pt idx="781">
                  <c:v>42097.542361111104</c:v>
                </c:pt>
                <c:pt idx="782">
                  <c:v>42097.543055555558</c:v>
                </c:pt>
                <c:pt idx="783">
                  <c:v>42097.543749999997</c:v>
                </c:pt>
                <c:pt idx="784">
                  <c:v>42097.544444444487</c:v>
                </c:pt>
                <c:pt idx="785">
                  <c:v>42097.545138888891</c:v>
                </c:pt>
                <c:pt idx="786">
                  <c:v>42097.54583333333</c:v>
                </c:pt>
                <c:pt idx="787">
                  <c:v>42097.546527777791</c:v>
                </c:pt>
                <c:pt idx="788">
                  <c:v>42097.547222222223</c:v>
                </c:pt>
                <c:pt idx="789">
                  <c:v>42097.54791666667</c:v>
                </c:pt>
                <c:pt idx="790">
                  <c:v>42097.548611111109</c:v>
                </c:pt>
                <c:pt idx="791">
                  <c:v>42097.549305555556</c:v>
                </c:pt>
                <c:pt idx="792">
                  <c:v>42097.55</c:v>
                </c:pt>
                <c:pt idx="793">
                  <c:v>42097.550694444515</c:v>
                </c:pt>
                <c:pt idx="794">
                  <c:v>42097.551388888889</c:v>
                </c:pt>
                <c:pt idx="795">
                  <c:v>42097.552083333336</c:v>
                </c:pt>
                <c:pt idx="796">
                  <c:v>42097.552777777782</c:v>
                </c:pt>
                <c:pt idx="797">
                  <c:v>42097.553472222222</c:v>
                </c:pt>
                <c:pt idx="798">
                  <c:v>42097.554166666654</c:v>
                </c:pt>
                <c:pt idx="799">
                  <c:v>42097.554861111108</c:v>
                </c:pt>
                <c:pt idx="800">
                  <c:v>42097.555555555562</c:v>
                </c:pt>
                <c:pt idx="801">
                  <c:v>42097.556250000045</c:v>
                </c:pt>
                <c:pt idx="802">
                  <c:v>42097.556944444506</c:v>
                </c:pt>
                <c:pt idx="803">
                  <c:v>42097.557638888939</c:v>
                </c:pt>
                <c:pt idx="804">
                  <c:v>42097.558333333342</c:v>
                </c:pt>
                <c:pt idx="805">
                  <c:v>42097.559027777781</c:v>
                </c:pt>
                <c:pt idx="806">
                  <c:v>42097.55972222222</c:v>
                </c:pt>
                <c:pt idx="807">
                  <c:v>42097.560416666623</c:v>
                </c:pt>
                <c:pt idx="808">
                  <c:v>42097.561111111063</c:v>
                </c:pt>
                <c:pt idx="809">
                  <c:v>42097.561805555524</c:v>
                </c:pt>
                <c:pt idx="810">
                  <c:v>42097.5625</c:v>
                </c:pt>
                <c:pt idx="811">
                  <c:v>42097.563194444447</c:v>
                </c:pt>
                <c:pt idx="812">
                  <c:v>42097.563888888886</c:v>
                </c:pt>
                <c:pt idx="813">
                  <c:v>42097.564583333326</c:v>
                </c:pt>
                <c:pt idx="814">
                  <c:v>42097.56527777778</c:v>
                </c:pt>
                <c:pt idx="815">
                  <c:v>42097.565972222204</c:v>
                </c:pt>
                <c:pt idx="816">
                  <c:v>42097.566666666622</c:v>
                </c:pt>
                <c:pt idx="817">
                  <c:v>42097.567361111032</c:v>
                </c:pt>
                <c:pt idx="818">
                  <c:v>42097.568055555559</c:v>
                </c:pt>
                <c:pt idx="819">
                  <c:v>42097.568749999999</c:v>
                </c:pt>
                <c:pt idx="820">
                  <c:v>42097.569444444445</c:v>
                </c:pt>
                <c:pt idx="821">
                  <c:v>42097.570138888892</c:v>
                </c:pt>
                <c:pt idx="822">
                  <c:v>42097.570833333331</c:v>
                </c:pt>
                <c:pt idx="823">
                  <c:v>42097.571527777778</c:v>
                </c:pt>
                <c:pt idx="824">
                  <c:v>42097.572222222232</c:v>
                </c:pt>
                <c:pt idx="825">
                  <c:v>42097.572916666664</c:v>
                </c:pt>
                <c:pt idx="826">
                  <c:v>42097.573611111104</c:v>
                </c:pt>
                <c:pt idx="827">
                  <c:v>42097.574305555558</c:v>
                </c:pt>
                <c:pt idx="828">
                  <c:v>42097.575000000004</c:v>
                </c:pt>
                <c:pt idx="829">
                  <c:v>42097.575694444487</c:v>
                </c:pt>
                <c:pt idx="830">
                  <c:v>42097.576388888891</c:v>
                </c:pt>
                <c:pt idx="831">
                  <c:v>42097.577083333286</c:v>
                </c:pt>
                <c:pt idx="832">
                  <c:v>42097.577777777777</c:v>
                </c:pt>
                <c:pt idx="833">
                  <c:v>42097.578472222223</c:v>
                </c:pt>
                <c:pt idx="834">
                  <c:v>42097.579166666605</c:v>
                </c:pt>
                <c:pt idx="835">
                  <c:v>42097.579861111066</c:v>
                </c:pt>
                <c:pt idx="836">
                  <c:v>42097.580555555563</c:v>
                </c:pt>
                <c:pt idx="837">
                  <c:v>42097.581250000003</c:v>
                </c:pt>
                <c:pt idx="838">
                  <c:v>42097.581944444442</c:v>
                </c:pt>
                <c:pt idx="839">
                  <c:v>42097.582638888947</c:v>
                </c:pt>
                <c:pt idx="840">
                  <c:v>42097.583333333336</c:v>
                </c:pt>
                <c:pt idx="841">
                  <c:v>42097.584027777782</c:v>
                </c:pt>
                <c:pt idx="842">
                  <c:v>42097.584722222222</c:v>
                </c:pt>
                <c:pt idx="843">
                  <c:v>42097.585416666654</c:v>
                </c:pt>
                <c:pt idx="844">
                  <c:v>42097.586111111108</c:v>
                </c:pt>
                <c:pt idx="845">
                  <c:v>42097.586805555562</c:v>
                </c:pt>
                <c:pt idx="846">
                  <c:v>42097.587500000001</c:v>
                </c:pt>
                <c:pt idx="847">
                  <c:v>42097.588194444506</c:v>
                </c:pt>
                <c:pt idx="848">
                  <c:v>42097.588888888939</c:v>
                </c:pt>
                <c:pt idx="849">
                  <c:v>42097.589583333334</c:v>
                </c:pt>
                <c:pt idx="850">
                  <c:v>42097.590277777781</c:v>
                </c:pt>
                <c:pt idx="851">
                  <c:v>42097.59097222222</c:v>
                </c:pt>
                <c:pt idx="852">
                  <c:v>42097.591666666587</c:v>
                </c:pt>
                <c:pt idx="853">
                  <c:v>42097.592361111063</c:v>
                </c:pt>
                <c:pt idx="854">
                  <c:v>42097.593055555524</c:v>
                </c:pt>
                <c:pt idx="855">
                  <c:v>42097.593749999985</c:v>
                </c:pt>
                <c:pt idx="856">
                  <c:v>42097.594444444447</c:v>
                </c:pt>
                <c:pt idx="857">
                  <c:v>42097.595138888886</c:v>
                </c:pt>
                <c:pt idx="858">
                  <c:v>42097.595833333326</c:v>
                </c:pt>
                <c:pt idx="859">
                  <c:v>42097.59652777778</c:v>
                </c:pt>
                <c:pt idx="860">
                  <c:v>42097.597222222204</c:v>
                </c:pt>
                <c:pt idx="861">
                  <c:v>42097.597916666622</c:v>
                </c:pt>
                <c:pt idx="862">
                  <c:v>42097.598611111105</c:v>
                </c:pt>
                <c:pt idx="863">
                  <c:v>42097.599305555515</c:v>
                </c:pt>
                <c:pt idx="864">
                  <c:v>42097.599999999999</c:v>
                </c:pt>
                <c:pt idx="865">
                  <c:v>42097.600694444496</c:v>
                </c:pt>
                <c:pt idx="866">
                  <c:v>42097.601388888885</c:v>
                </c:pt>
                <c:pt idx="867">
                  <c:v>42097.602083333324</c:v>
                </c:pt>
                <c:pt idx="868">
                  <c:v>42097.602777777778</c:v>
                </c:pt>
                <c:pt idx="869">
                  <c:v>42097.603472222225</c:v>
                </c:pt>
                <c:pt idx="870">
                  <c:v>42097.604166666613</c:v>
                </c:pt>
                <c:pt idx="871">
                  <c:v>42097.604861111104</c:v>
                </c:pt>
                <c:pt idx="872">
                  <c:v>42097.605555555558</c:v>
                </c:pt>
                <c:pt idx="873">
                  <c:v>42097.606250000012</c:v>
                </c:pt>
                <c:pt idx="874">
                  <c:v>42097.606944444487</c:v>
                </c:pt>
                <c:pt idx="875">
                  <c:v>42097.607638888891</c:v>
                </c:pt>
                <c:pt idx="876">
                  <c:v>42097.60833333333</c:v>
                </c:pt>
                <c:pt idx="877">
                  <c:v>42097.609027777777</c:v>
                </c:pt>
                <c:pt idx="878">
                  <c:v>42097.609722222194</c:v>
                </c:pt>
                <c:pt idx="879">
                  <c:v>42097.61041666667</c:v>
                </c:pt>
                <c:pt idx="880">
                  <c:v>42097.611111111066</c:v>
                </c:pt>
                <c:pt idx="881">
                  <c:v>42097.611805555556</c:v>
                </c:pt>
                <c:pt idx="882">
                  <c:v>42097.612500000003</c:v>
                </c:pt>
                <c:pt idx="883">
                  <c:v>42097.613194444442</c:v>
                </c:pt>
                <c:pt idx="884">
                  <c:v>42097.613888888889</c:v>
                </c:pt>
                <c:pt idx="885">
                  <c:v>42097.614583333336</c:v>
                </c:pt>
                <c:pt idx="886">
                  <c:v>42097.615277777782</c:v>
                </c:pt>
                <c:pt idx="887">
                  <c:v>42097.615972222222</c:v>
                </c:pt>
                <c:pt idx="888">
                  <c:v>42097.616666666654</c:v>
                </c:pt>
                <c:pt idx="889">
                  <c:v>42097.617361111057</c:v>
                </c:pt>
                <c:pt idx="890">
                  <c:v>42097.618055555562</c:v>
                </c:pt>
                <c:pt idx="891">
                  <c:v>42097.618750000001</c:v>
                </c:pt>
                <c:pt idx="892">
                  <c:v>42097.619444444441</c:v>
                </c:pt>
                <c:pt idx="893">
                  <c:v>42097.620138888888</c:v>
                </c:pt>
                <c:pt idx="894">
                  <c:v>42097.620833333334</c:v>
                </c:pt>
                <c:pt idx="895">
                  <c:v>42097.621527777774</c:v>
                </c:pt>
                <c:pt idx="896">
                  <c:v>42097.62222222222</c:v>
                </c:pt>
                <c:pt idx="897">
                  <c:v>42097.622916666623</c:v>
                </c:pt>
                <c:pt idx="898">
                  <c:v>42097.623611111063</c:v>
                </c:pt>
                <c:pt idx="899">
                  <c:v>42097.624305555524</c:v>
                </c:pt>
                <c:pt idx="900">
                  <c:v>42097.624999999993</c:v>
                </c:pt>
                <c:pt idx="901">
                  <c:v>42097.625694444447</c:v>
                </c:pt>
                <c:pt idx="902">
                  <c:v>42097.626388888886</c:v>
                </c:pt>
                <c:pt idx="903">
                  <c:v>42097.627083333253</c:v>
                </c:pt>
                <c:pt idx="904">
                  <c:v>42097.627777777729</c:v>
                </c:pt>
                <c:pt idx="905">
                  <c:v>42097.628472222204</c:v>
                </c:pt>
                <c:pt idx="906">
                  <c:v>42097.629166666578</c:v>
                </c:pt>
                <c:pt idx="907">
                  <c:v>42097.629861111032</c:v>
                </c:pt>
                <c:pt idx="908">
                  <c:v>42097.630555555559</c:v>
                </c:pt>
                <c:pt idx="909">
                  <c:v>42097.631249999999</c:v>
                </c:pt>
                <c:pt idx="910">
                  <c:v>42097.631944444445</c:v>
                </c:pt>
                <c:pt idx="911">
                  <c:v>42097.632638888892</c:v>
                </c:pt>
                <c:pt idx="912">
                  <c:v>42097.633333333324</c:v>
                </c:pt>
                <c:pt idx="913">
                  <c:v>42097.634027777778</c:v>
                </c:pt>
                <c:pt idx="914">
                  <c:v>42097.634722222225</c:v>
                </c:pt>
                <c:pt idx="915">
                  <c:v>42097.635416666613</c:v>
                </c:pt>
                <c:pt idx="916">
                  <c:v>42097.636111111104</c:v>
                </c:pt>
                <c:pt idx="917">
                  <c:v>42097.636805555558</c:v>
                </c:pt>
                <c:pt idx="918">
                  <c:v>42097.637499999997</c:v>
                </c:pt>
                <c:pt idx="919">
                  <c:v>42097.638194444487</c:v>
                </c:pt>
                <c:pt idx="920">
                  <c:v>42097.638888888891</c:v>
                </c:pt>
                <c:pt idx="921">
                  <c:v>42097.639583333286</c:v>
                </c:pt>
                <c:pt idx="922">
                  <c:v>42097.640277777791</c:v>
                </c:pt>
                <c:pt idx="923">
                  <c:v>42097.640972222223</c:v>
                </c:pt>
                <c:pt idx="924">
                  <c:v>42097.641666666605</c:v>
                </c:pt>
                <c:pt idx="925">
                  <c:v>42097.642361111066</c:v>
                </c:pt>
                <c:pt idx="926">
                  <c:v>42097.643055555556</c:v>
                </c:pt>
                <c:pt idx="927">
                  <c:v>42097.643749999996</c:v>
                </c:pt>
                <c:pt idx="928">
                  <c:v>42097.644444444442</c:v>
                </c:pt>
                <c:pt idx="929">
                  <c:v>42097.645138888889</c:v>
                </c:pt>
                <c:pt idx="930">
                  <c:v>42097.645833333336</c:v>
                </c:pt>
                <c:pt idx="931">
                  <c:v>42097.646527777782</c:v>
                </c:pt>
                <c:pt idx="932">
                  <c:v>42097.647222222222</c:v>
                </c:pt>
                <c:pt idx="933">
                  <c:v>42097.647916666654</c:v>
                </c:pt>
                <c:pt idx="934">
                  <c:v>42097.648611111108</c:v>
                </c:pt>
                <c:pt idx="935">
                  <c:v>42097.649305555555</c:v>
                </c:pt>
                <c:pt idx="936">
                  <c:v>42097.65</c:v>
                </c:pt>
                <c:pt idx="937">
                  <c:v>42097.650694444506</c:v>
                </c:pt>
                <c:pt idx="938">
                  <c:v>42097.651388888888</c:v>
                </c:pt>
                <c:pt idx="939">
                  <c:v>42097.652083333334</c:v>
                </c:pt>
                <c:pt idx="940">
                  <c:v>42097.652777777781</c:v>
                </c:pt>
                <c:pt idx="941">
                  <c:v>42097.65347222222</c:v>
                </c:pt>
                <c:pt idx="942">
                  <c:v>42097.654166666623</c:v>
                </c:pt>
                <c:pt idx="943">
                  <c:v>42097.654861111114</c:v>
                </c:pt>
                <c:pt idx="944">
                  <c:v>42097.655555555553</c:v>
                </c:pt>
                <c:pt idx="945">
                  <c:v>42097.656250000044</c:v>
                </c:pt>
                <c:pt idx="946">
                  <c:v>42097.656944444505</c:v>
                </c:pt>
                <c:pt idx="947">
                  <c:v>42097.657638888893</c:v>
                </c:pt>
                <c:pt idx="948">
                  <c:v>42097.658333333333</c:v>
                </c:pt>
                <c:pt idx="949">
                  <c:v>42097.65902777778</c:v>
                </c:pt>
                <c:pt idx="950">
                  <c:v>42097.659722222204</c:v>
                </c:pt>
                <c:pt idx="951">
                  <c:v>42097.660416666622</c:v>
                </c:pt>
                <c:pt idx="952">
                  <c:v>42097.661111111032</c:v>
                </c:pt>
                <c:pt idx="953">
                  <c:v>42097.661805555515</c:v>
                </c:pt>
                <c:pt idx="954">
                  <c:v>42097.662499999999</c:v>
                </c:pt>
                <c:pt idx="955">
                  <c:v>42097.663194444445</c:v>
                </c:pt>
                <c:pt idx="956">
                  <c:v>42097.663888888885</c:v>
                </c:pt>
                <c:pt idx="957">
                  <c:v>42097.664583333324</c:v>
                </c:pt>
                <c:pt idx="958">
                  <c:v>42097.665277777778</c:v>
                </c:pt>
                <c:pt idx="959">
                  <c:v>42097.665972222225</c:v>
                </c:pt>
                <c:pt idx="960">
                  <c:v>42097.666666666613</c:v>
                </c:pt>
                <c:pt idx="961">
                  <c:v>42097.667361111024</c:v>
                </c:pt>
                <c:pt idx="962">
                  <c:v>42097.668055555558</c:v>
                </c:pt>
                <c:pt idx="963">
                  <c:v>42097.668749999997</c:v>
                </c:pt>
                <c:pt idx="964">
                  <c:v>42097.669444444444</c:v>
                </c:pt>
                <c:pt idx="965">
                  <c:v>42097.670138888891</c:v>
                </c:pt>
                <c:pt idx="966">
                  <c:v>42097.67083333333</c:v>
                </c:pt>
                <c:pt idx="967">
                  <c:v>42097.671527777777</c:v>
                </c:pt>
                <c:pt idx="968">
                  <c:v>42097.672222222223</c:v>
                </c:pt>
                <c:pt idx="969">
                  <c:v>42097.67291666667</c:v>
                </c:pt>
                <c:pt idx="970">
                  <c:v>42097.673611111066</c:v>
                </c:pt>
                <c:pt idx="971">
                  <c:v>42097.674305555556</c:v>
                </c:pt>
                <c:pt idx="972">
                  <c:v>42097.675000000003</c:v>
                </c:pt>
                <c:pt idx="973">
                  <c:v>42097.675694444442</c:v>
                </c:pt>
                <c:pt idx="974">
                  <c:v>42097.676388888889</c:v>
                </c:pt>
                <c:pt idx="975">
                  <c:v>42097.677083333285</c:v>
                </c:pt>
                <c:pt idx="976">
                  <c:v>42097.677777777775</c:v>
                </c:pt>
                <c:pt idx="977">
                  <c:v>42097.678472222222</c:v>
                </c:pt>
                <c:pt idx="978">
                  <c:v>42097.679166666589</c:v>
                </c:pt>
                <c:pt idx="979">
                  <c:v>42097.679861111057</c:v>
                </c:pt>
                <c:pt idx="980">
                  <c:v>42097.680555555562</c:v>
                </c:pt>
                <c:pt idx="981">
                  <c:v>42097.681250000001</c:v>
                </c:pt>
                <c:pt idx="982">
                  <c:v>42097.681944444441</c:v>
                </c:pt>
                <c:pt idx="983">
                  <c:v>42097.682638888939</c:v>
                </c:pt>
                <c:pt idx="984">
                  <c:v>42097.683333333334</c:v>
                </c:pt>
                <c:pt idx="985">
                  <c:v>42097.684027777781</c:v>
                </c:pt>
                <c:pt idx="986">
                  <c:v>42097.68472222222</c:v>
                </c:pt>
                <c:pt idx="987">
                  <c:v>42097.685416666623</c:v>
                </c:pt>
                <c:pt idx="988">
                  <c:v>42097.686111111114</c:v>
                </c:pt>
                <c:pt idx="989">
                  <c:v>42097.686805555553</c:v>
                </c:pt>
                <c:pt idx="990">
                  <c:v>42097.6875</c:v>
                </c:pt>
                <c:pt idx="991">
                  <c:v>42097.688194444505</c:v>
                </c:pt>
                <c:pt idx="992">
                  <c:v>42097.688888888893</c:v>
                </c:pt>
                <c:pt idx="993">
                  <c:v>42097.689583333326</c:v>
                </c:pt>
                <c:pt idx="994">
                  <c:v>42097.69027777778</c:v>
                </c:pt>
                <c:pt idx="995">
                  <c:v>42097.690972222204</c:v>
                </c:pt>
                <c:pt idx="996">
                  <c:v>42097.691666666578</c:v>
                </c:pt>
                <c:pt idx="997">
                  <c:v>42097.692361111032</c:v>
                </c:pt>
                <c:pt idx="998">
                  <c:v>42097.693055555515</c:v>
                </c:pt>
                <c:pt idx="999">
                  <c:v>42097.693749999984</c:v>
                </c:pt>
                <c:pt idx="1000">
                  <c:v>42097.694444444445</c:v>
                </c:pt>
                <c:pt idx="1001">
                  <c:v>42097.695138888885</c:v>
                </c:pt>
                <c:pt idx="1002">
                  <c:v>42097.695833333324</c:v>
                </c:pt>
                <c:pt idx="1003">
                  <c:v>42097.696527777778</c:v>
                </c:pt>
                <c:pt idx="1004">
                  <c:v>42097.697222222225</c:v>
                </c:pt>
                <c:pt idx="1005">
                  <c:v>42097.697916666613</c:v>
                </c:pt>
                <c:pt idx="1006">
                  <c:v>42097.698611111104</c:v>
                </c:pt>
                <c:pt idx="1007">
                  <c:v>42097.699305555507</c:v>
                </c:pt>
                <c:pt idx="1008">
                  <c:v>42097.7</c:v>
                </c:pt>
                <c:pt idx="1009">
                  <c:v>42097.700694444487</c:v>
                </c:pt>
                <c:pt idx="1010">
                  <c:v>42097.701388888876</c:v>
                </c:pt>
                <c:pt idx="1011">
                  <c:v>42097.702083333286</c:v>
                </c:pt>
                <c:pt idx="1012">
                  <c:v>42097.702777777777</c:v>
                </c:pt>
                <c:pt idx="1013">
                  <c:v>42097.703472222194</c:v>
                </c:pt>
                <c:pt idx="1014">
                  <c:v>42097.704166666605</c:v>
                </c:pt>
                <c:pt idx="1015">
                  <c:v>42097.704861111066</c:v>
                </c:pt>
                <c:pt idx="1016">
                  <c:v>42097.705555555556</c:v>
                </c:pt>
                <c:pt idx="1017">
                  <c:v>42097.706250000003</c:v>
                </c:pt>
                <c:pt idx="1018">
                  <c:v>42097.706944444442</c:v>
                </c:pt>
                <c:pt idx="1019">
                  <c:v>42097.707638888889</c:v>
                </c:pt>
                <c:pt idx="1020">
                  <c:v>42097.708333333336</c:v>
                </c:pt>
                <c:pt idx="1021">
                  <c:v>42097.709027777775</c:v>
                </c:pt>
                <c:pt idx="1022">
                  <c:v>42097.709722222186</c:v>
                </c:pt>
                <c:pt idx="1023">
                  <c:v>42097.710416666654</c:v>
                </c:pt>
                <c:pt idx="1024">
                  <c:v>42097.711111111057</c:v>
                </c:pt>
                <c:pt idx="1025">
                  <c:v>42097.711805555555</c:v>
                </c:pt>
                <c:pt idx="1026">
                  <c:v>42097.712500000001</c:v>
                </c:pt>
                <c:pt idx="1027">
                  <c:v>42097.713194444441</c:v>
                </c:pt>
                <c:pt idx="1028">
                  <c:v>42097.713888888888</c:v>
                </c:pt>
                <c:pt idx="1029">
                  <c:v>42097.714583333334</c:v>
                </c:pt>
                <c:pt idx="1030">
                  <c:v>42097.715277777781</c:v>
                </c:pt>
                <c:pt idx="1031">
                  <c:v>42097.71597222222</c:v>
                </c:pt>
                <c:pt idx="1032">
                  <c:v>42097.716666666623</c:v>
                </c:pt>
                <c:pt idx="1033">
                  <c:v>42097.717361111063</c:v>
                </c:pt>
                <c:pt idx="1034">
                  <c:v>42097.718055555553</c:v>
                </c:pt>
                <c:pt idx="1035">
                  <c:v>42097.71875</c:v>
                </c:pt>
                <c:pt idx="1036">
                  <c:v>42097.719444444447</c:v>
                </c:pt>
                <c:pt idx="1037">
                  <c:v>42097.720138888886</c:v>
                </c:pt>
                <c:pt idx="1038">
                  <c:v>42097.720833333326</c:v>
                </c:pt>
                <c:pt idx="1039">
                  <c:v>42097.721527777729</c:v>
                </c:pt>
                <c:pt idx="1040">
                  <c:v>42097.722222222204</c:v>
                </c:pt>
                <c:pt idx="1041">
                  <c:v>42097.722916666622</c:v>
                </c:pt>
                <c:pt idx="1042">
                  <c:v>42097.723611111032</c:v>
                </c:pt>
                <c:pt idx="1043">
                  <c:v>42097.724305555515</c:v>
                </c:pt>
                <c:pt idx="1044">
                  <c:v>42097.724999999999</c:v>
                </c:pt>
                <c:pt idx="1045">
                  <c:v>42097.725694444445</c:v>
                </c:pt>
                <c:pt idx="1046">
                  <c:v>42097.726388888885</c:v>
                </c:pt>
                <c:pt idx="1047">
                  <c:v>42097.727083333244</c:v>
                </c:pt>
                <c:pt idx="1048">
                  <c:v>42097.727777777727</c:v>
                </c:pt>
                <c:pt idx="1049">
                  <c:v>42097.728472222225</c:v>
                </c:pt>
                <c:pt idx="1050">
                  <c:v>42097.729166666577</c:v>
                </c:pt>
                <c:pt idx="1051">
                  <c:v>42097.729861111024</c:v>
                </c:pt>
                <c:pt idx="1052">
                  <c:v>42097.730555555558</c:v>
                </c:pt>
                <c:pt idx="1053">
                  <c:v>42097.731249999997</c:v>
                </c:pt>
                <c:pt idx="1054">
                  <c:v>42097.731944444444</c:v>
                </c:pt>
                <c:pt idx="1055">
                  <c:v>42097.732638888891</c:v>
                </c:pt>
                <c:pt idx="1056">
                  <c:v>42097.733333333286</c:v>
                </c:pt>
                <c:pt idx="1057">
                  <c:v>42097.734027777777</c:v>
                </c:pt>
                <c:pt idx="1058">
                  <c:v>42097.734722222194</c:v>
                </c:pt>
                <c:pt idx="1059">
                  <c:v>42097.735416666605</c:v>
                </c:pt>
                <c:pt idx="1060">
                  <c:v>42097.736111111066</c:v>
                </c:pt>
                <c:pt idx="1061">
                  <c:v>42097.736805555556</c:v>
                </c:pt>
                <c:pt idx="1062">
                  <c:v>42097.737499999996</c:v>
                </c:pt>
                <c:pt idx="1063">
                  <c:v>42097.738194444442</c:v>
                </c:pt>
                <c:pt idx="1064">
                  <c:v>42097.738888888889</c:v>
                </c:pt>
                <c:pt idx="1065">
                  <c:v>42097.739583333285</c:v>
                </c:pt>
                <c:pt idx="1066">
                  <c:v>42097.740277777782</c:v>
                </c:pt>
                <c:pt idx="1067">
                  <c:v>42097.740972222222</c:v>
                </c:pt>
                <c:pt idx="1068">
                  <c:v>42097.741666666589</c:v>
                </c:pt>
                <c:pt idx="1069">
                  <c:v>42097.742361111057</c:v>
                </c:pt>
                <c:pt idx="1070">
                  <c:v>42097.743055555555</c:v>
                </c:pt>
                <c:pt idx="1071">
                  <c:v>42097.743749999994</c:v>
                </c:pt>
                <c:pt idx="1072">
                  <c:v>42097.744444444441</c:v>
                </c:pt>
                <c:pt idx="1073">
                  <c:v>42097.745138888888</c:v>
                </c:pt>
                <c:pt idx="1074">
                  <c:v>42097.745833333334</c:v>
                </c:pt>
                <c:pt idx="1075">
                  <c:v>42097.746527777781</c:v>
                </c:pt>
                <c:pt idx="1076">
                  <c:v>42097.74722222222</c:v>
                </c:pt>
                <c:pt idx="1077">
                  <c:v>42097.747916666623</c:v>
                </c:pt>
                <c:pt idx="1078">
                  <c:v>42097.748611111114</c:v>
                </c:pt>
                <c:pt idx="1079">
                  <c:v>42097.749305555524</c:v>
                </c:pt>
                <c:pt idx="1080">
                  <c:v>42097.75</c:v>
                </c:pt>
                <c:pt idx="1081">
                  <c:v>42097.750694444505</c:v>
                </c:pt>
                <c:pt idx="1082">
                  <c:v>42097.751388888886</c:v>
                </c:pt>
                <c:pt idx="1083">
                  <c:v>42097.752083333326</c:v>
                </c:pt>
                <c:pt idx="1084">
                  <c:v>42097.75277777778</c:v>
                </c:pt>
                <c:pt idx="1085">
                  <c:v>42097.753472222204</c:v>
                </c:pt>
                <c:pt idx="1086">
                  <c:v>42097.754166666622</c:v>
                </c:pt>
                <c:pt idx="1087">
                  <c:v>42097.754861111105</c:v>
                </c:pt>
                <c:pt idx="1088">
                  <c:v>42097.755555555559</c:v>
                </c:pt>
                <c:pt idx="1089">
                  <c:v>42097.756250000013</c:v>
                </c:pt>
                <c:pt idx="1090">
                  <c:v>42097.756944444496</c:v>
                </c:pt>
                <c:pt idx="1091">
                  <c:v>42097.757638888892</c:v>
                </c:pt>
                <c:pt idx="1092">
                  <c:v>42097.758333333331</c:v>
                </c:pt>
                <c:pt idx="1093">
                  <c:v>42097.759027777778</c:v>
                </c:pt>
                <c:pt idx="1094">
                  <c:v>42097.759722222225</c:v>
                </c:pt>
                <c:pt idx="1095">
                  <c:v>42097.760416666613</c:v>
                </c:pt>
                <c:pt idx="1096">
                  <c:v>42097.761111111024</c:v>
                </c:pt>
                <c:pt idx="1097">
                  <c:v>42097.761805555507</c:v>
                </c:pt>
                <c:pt idx="1098">
                  <c:v>42097.762499999997</c:v>
                </c:pt>
                <c:pt idx="1099">
                  <c:v>42097.763194444444</c:v>
                </c:pt>
                <c:pt idx="1100">
                  <c:v>42097.763888888876</c:v>
                </c:pt>
                <c:pt idx="1101">
                  <c:v>42097.764583333286</c:v>
                </c:pt>
                <c:pt idx="1102">
                  <c:v>42097.765277777777</c:v>
                </c:pt>
                <c:pt idx="1103">
                  <c:v>42097.765972222194</c:v>
                </c:pt>
                <c:pt idx="1104">
                  <c:v>42097.766666666605</c:v>
                </c:pt>
                <c:pt idx="1105">
                  <c:v>42097.767361111022</c:v>
                </c:pt>
                <c:pt idx="1106">
                  <c:v>42097.768055555556</c:v>
                </c:pt>
                <c:pt idx="1107">
                  <c:v>42097.768749999996</c:v>
                </c:pt>
                <c:pt idx="1108">
                  <c:v>42097.769444444435</c:v>
                </c:pt>
                <c:pt idx="1109">
                  <c:v>42097.770138888889</c:v>
                </c:pt>
                <c:pt idx="1110">
                  <c:v>42097.770833333336</c:v>
                </c:pt>
                <c:pt idx="1111">
                  <c:v>42097.771527777775</c:v>
                </c:pt>
                <c:pt idx="1112">
                  <c:v>42097.772222222222</c:v>
                </c:pt>
                <c:pt idx="1113">
                  <c:v>42097.772916666654</c:v>
                </c:pt>
                <c:pt idx="1114">
                  <c:v>42097.773611111057</c:v>
                </c:pt>
                <c:pt idx="1115">
                  <c:v>42097.774305555555</c:v>
                </c:pt>
                <c:pt idx="1116">
                  <c:v>42097.775000000001</c:v>
                </c:pt>
                <c:pt idx="1117">
                  <c:v>42097.775694444441</c:v>
                </c:pt>
                <c:pt idx="1118">
                  <c:v>42097.776388888888</c:v>
                </c:pt>
                <c:pt idx="1119">
                  <c:v>42097.777083333269</c:v>
                </c:pt>
                <c:pt idx="1120">
                  <c:v>42097.777777777774</c:v>
                </c:pt>
                <c:pt idx="1121">
                  <c:v>42097.77847222222</c:v>
                </c:pt>
                <c:pt idx="1122">
                  <c:v>42097.779166666587</c:v>
                </c:pt>
                <c:pt idx="1123">
                  <c:v>42097.779861111063</c:v>
                </c:pt>
                <c:pt idx="1124">
                  <c:v>42097.780555555553</c:v>
                </c:pt>
                <c:pt idx="1125">
                  <c:v>42097.78125</c:v>
                </c:pt>
                <c:pt idx="1126">
                  <c:v>42097.781944444447</c:v>
                </c:pt>
                <c:pt idx="1127">
                  <c:v>42097.782638888893</c:v>
                </c:pt>
                <c:pt idx="1128">
                  <c:v>42097.783333333326</c:v>
                </c:pt>
                <c:pt idx="1129">
                  <c:v>42097.78402777778</c:v>
                </c:pt>
                <c:pt idx="1130">
                  <c:v>42097.784722222204</c:v>
                </c:pt>
                <c:pt idx="1131">
                  <c:v>42097.785416666622</c:v>
                </c:pt>
                <c:pt idx="1132">
                  <c:v>42097.786111111105</c:v>
                </c:pt>
                <c:pt idx="1133">
                  <c:v>42097.786805555559</c:v>
                </c:pt>
                <c:pt idx="1134">
                  <c:v>42097.787499999999</c:v>
                </c:pt>
                <c:pt idx="1135">
                  <c:v>42097.788194444496</c:v>
                </c:pt>
                <c:pt idx="1136">
                  <c:v>42097.788888888892</c:v>
                </c:pt>
                <c:pt idx="1137">
                  <c:v>42097.789583333324</c:v>
                </c:pt>
                <c:pt idx="1138">
                  <c:v>42097.790277777778</c:v>
                </c:pt>
                <c:pt idx="1139">
                  <c:v>42097.790972222225</c:v>
                </c:pt>
                <c:pt idx="1140">
                  <c:v>42097.791666666577</c:v>
                </c:pt>
                <c:pt idx="1141">
                  <c:v>42097.792361111024</c:v>
                </c:pt>
                <c:pt idx="1142">
                  <c:v>42097.793055555507</c:v>
                </c:pt>
                <c:pt idx="1143">
                  <c:v>42097.793749999975</c:v>
                </c:pt>
                <c:pt idx="1144">
                  <c:v>42097.794444444444</c:v>
                </c:pt>
                <c:pt idx="1145">
                  <c:v>42097.795138888876</c:v>
                </c:pt>
                <c:pt idx="1146">
                  <c:v>42097.795833333286</c:v>
                </c:pt>
                <c:pt idx="1147">
                  <c:v>42097.796527777777</c:v>
                </c:pt>
                <c:pt idx="1148">
                  <c:v>42097.797222222194</c:v>
                </c:pt>
                <c:pt idx="1149">
                  <c:v>42097.797916666605</c:v>
                </c:pt>
                <c:pt idx="1150">
                  <c:v>42097.798611111066</c:v>
                </c:pt>
                <c:pt idx="1151">
                  <c:v>42097.799305555498</c:v>
                </c:pt>
                <c:pt idx="1152">
                  <c:v>42097.8</c:v>
                </c:pt>
                <c:pt idx="1153">
                  <c:v>42097.800694444515</c:v>
                </c:pt>
                <c:pt idx="1154">
                  <c:v>42097.801388888889</c:v>
                </c:pt>
                <c:pt idx="1155">
                  <c:v>42097.802083333336</c:v>
                </c:pt>
                <c:pt idx="1156">
                  <c:v>42097.802777777782</c:v>
                </c:pt>
                <c:pt idx="1157">
                  <c:v>42097.803472222222</c:v>
                </c:pt>
                <c:pt idx="1158">
                  <c:v>42097.804166666654</c:v>
                </c:pt>
                <c:pt idx="1159">
                  <c:v>42097.804861111108</c:v>
                </c:pt>
                <c:pt idx="1160">
                  <c:v>42097.805555555562</c:v>
                </c:pt>
                <c:pt idx="1161">
                  <c:v>42097.806250000045</c:v>
                </c:pt>
                <c:pt idx="1162">
                  <c:v>42097.806944444506</c:v>
                </c:pt>
                <c:pt idx="1163">
                  <c:v>42097.807638888939</c:v>
                </c:pt>
                <c:pt idx="1164">
                  <c:v>42097.808333333342</c:v>
                </c:pt>
                <c:pt idx="1165">
                  <c:v>42097.809027777781</c:v>
                </c:pt>
                <c:pt idx="1166">
                  <c:v>42097.80972222222</c:v>
                </c:pt>
                <c:pt idx="1167">
                  <c:v>42097.810416666667</c:v>
                </c:pt>
                <c:pt idx="1168">
                  <c:v>42097.811111111114</c:v>
                </c:pt>
                <c:pt idx="1169">
                  <c:v>42097.811805555553</c:v>
                </c:pt>
                <c:pt idx="1170">
                  <c:v>42097.812500000044</c:v>
                </c:pt>
                <c:pt idx="1171">
                  <c:v>42097.813194444505</c:v>
                </c:pt>
                <c:pt idx="1172">
                  <c:v>42097.813888888893</c:v>
                </c:pt>
                <c:pt idx="1173">
                  <c:v>42097.814583333333</c:v>
                </c:pt>
                <c:pt idx="1174">
                  <c:v>42097.815277777823</c:v>
                </c:pt>
                <c:pt idx="1175">
                  <c:v>42097.815972222219</c:v>
                </c:pt>
                <c:pt idx="1176">
                  <c:v>42097.816666666666</c:v>
                </c:pt>
                <c:pt idx="1177">
                  <c:v>42097.817361111105</c:v>
                </c:pt>
                <c:pt idx="1178">
                  <c:v>42097.818055555603</c:v>
                </c:pt>
                <c:pt idx="1179">
                  <c:v>42097.818750000013</c:v>
                </c:pt>
                <c:pt idx="1180">
                  <c:v>42097.819444444496</c:v>
                </c:pt>
                <c:pt idx="1181">
                  <c:v>42097.820138888892</c:v>
                </c:pt>
                <c:pt idx="1182">
                  <c:v>42097.820833333331</c:v>
                </c:pt>
                <c:pt idx="1183">
                  <c:v>42097.821527777778</c:v>
                </c:pt>
                <c:pt idx="1184">
                  <c:v>42097.822222222232</c:v>
                </c:pt>
                <c:pt idx="1185">
                  <c:v>42097.822916666664</c:v>
                </c:pt>
                <c:pt idx="1186">
                  <c:v>42097.823611111104</c:v>
                </c:pt>
                <c:pt idx="1187">
                  <c:v>42097.824305555558</c:v>
                </c:pt>
                <c:pt idx="1188">
                  <c:v>42097.825000000004</c:v>
                </c:pt>
                <c:pt idx="1189">
                  <c:v>42097.825694444487</c:v>
                </c:pt>
                <c:pt idx="1190">
                  <c:v>42097.826388888891</c:v>
                </c:pt>
                <c:pt idx="1191">
                  <c:v>42097.827083333286</c:v>
                </c:pt>
                <c:pt idx="1192">
                  <c:v>42097.827777777777</c:v>
                </c:pt>
                <c:pt idx="1193">
                  <c:v>42097.828472222223</c:v>
                </c:pt>
                <c:pt idx="1194">
                  <c:v>42097.829166666605</c:v>
                </c:pt>
                <c:pt idx="1195">
                  <c:v>42097.829861111066</c:v>
                </c:pt>
                <c:pt idx="1196">
                  <c:v>42097.830555555563</c:v>
                </c:pt>
                <c:pt idx="1197">
                  <c:v>42097.831250000003</c:v>
                </c:pt>
                <c:pt idx="1198">
                  <c:v>42097.831944444442</c:v>
                </c:pt>
                <c:pt idx="1199">
                  <c:v>42097.832638888947</c:v>
                </c:pt>
                <c:pt idx="1200">
                  <c:v>42097.833333333336</c:v>
                </c:pt>
                <c:pt idx="1201">
                  <c:v>42097.834027777782</c:v>
                </c:pt>
                <c:pt idx="1202">
                  <c:v>42097.834722222222</c:v>
                </c:pt>
                <c:pt idx="1203">
                  <c:v>42097.835416666654</c:v>
                </c:pt>
                <c:pt idx="1204">
                  <c:v>42097.836111111108</c:v>
                </c:pt>
                <c:pt idx="1205">
                  <c:v>42097.836805555562</c:v>
                </c:pt>
                <c:pt idx="1206">
                  <c:v>42097.837500000001</c:v>
                </c:pt>
                <c:pt idx="1207">
                  <c:v>42097.838194444506</c:v>
                </c:pt>
                <c:pt idx="1208">
                  <c:v>42097.838888888939</c:v>
                </c:pt>
                <c:pt idx="1209">
                  <c:v>42097.839583333334</c:v>
                </c:pt>
                <c:pt idx="1210">
                  <c:v>42097.840277777825</c:v>
                </c:pt>
                <c:pt idx="1211">
                  <c:v>42097.840972222242</c:v>
                </c:pt>
                <c:pt idx="1212">
                  <c:v>42097.841666666623</c:v>
                </c:pt>
                <c:pt idx="1213">
                  <c:v>42097.842361111114</c:v>
                </c:pt>
                <c:pt idx="1214">
                  <c:v>42097.843055555553</c:v>
                </c:pt>
                <c:pt idx="1215">
                  <c:v>42097.84375</c:v>
                </c:pt>
                <c:pt idx="1216">
                  <c:v>42097.844444444505</c:v>
                </c:pt>
                <c:pt idx="1217">
                  <c:v>42097.845138888893</c:v>
                </c:pt>
                <c:pt idx="1218">
                  <c:v>42097.845833333333</c:v>
                </c:pt>
                <c:pt idx="1219">
                  <c:v>42097.846527777823</c:v>
                </c:pt>
                <c:pt idx="1220">
                  <c:v>42097.847222222219</c:v>
                </c:pt>
                <c:pt idx="1221">
                  <c:v>42097.847916666666</c:v>
                </c:pt>
                <c:pt idx="1222">
                  <c:v>42097.848611111112</c:v>
                </c:pt>
                <c:pt idx="1223">
                  <c:v>42097.849305555559</c:v>
                </c:pt>
                <c:pt idx="1224">
                  <c:v>42097.850000000013</c:v>
                </c:pt>
                <c:pt idx="1225">
                  <c:v>42097.850694444547</c:v>
                </c:pt>
                <c:pt idx="1226">
                  <c:v>42097.851388888892</c:v>
                </c:pt>
                <c:pt idx="1227">
                  <c:v>42097.852083333331</c:v>
                </c:pt>
                <c:pt idx="1228">
                  <c:v>42097.852777777793</c:v>
                </c:pt>
                <c:pt idx="1229">
                  <c:v>42097.853472222232</c:v>
                </c:pt>
                <c:pt idx="1230">
                  <c:v>42097.854166666664</c:v>
                </c:pt>
                <c:pt idx="1231">
                  <c:v>42097.854861111111</c:v>
                </c:pt>
                <c:pt idx="1232">
                  <c:v>42097.855555555601</c:v>
                </c:pt>
                <c:pt idx="1233">
                  <c:v>42097.856250000055</c:v>
                </c:pt>
                <c:pt idx="1234">
                  <c:v>42097.856944444531</c:v>
                </c:pt>
                <c:pt idx="1235">
                  <c:v>42097.857638888956</c:v>
                </c:pt>
                <c:pt idx="1236">
                  <c:v>42097.858333333374</c:v>
                </c:pt>
                <c:pt idx="1237">
                  <c:v>42097.859027777791</c:v>
                </c:pt>
                <c:pt idx="1238">
                  <c:v>42097.859722222223</c:v>
                </c:pt>
                <c:pt idx="1239">
                  <c:v>42097.86041666667</c:v>
                </c:pt>
                <c:pt idx="1240">
                  <c:v>42097.861111111066</c:v>
                </c:pt>
                <c:pt idx="1241">
                  <c:v>42097.861805555556</c:v>
                </c:pt>
                <c:pt idx="1242">
                  <c:v>42097.862500000003</c:v>
                </c:pt>
                <c:pt idx="1243">
                  <c:v>42097.863194444442</c:v>
                </c:pt>
                <c:pt idx="1244">
                  <c:v>42097.863888888889</c:v>
                </c:pt>
                <c:pt idx="1245">
                  <c:v>42097.864583333336</c:v>
                </c:pt>
                <c:pt idx="1246">
                  <c:v>42097.865277777782</c:v>
                </c:pt>
                <c:pt idx="1247">
                  <c:v>42097.865972222222</c:v>
                </c:pt>
                <c:pt idx="1248">
                  <c:v>42097.866666666654</c:v>
                </c:pt>
                <c:pt idx="1249">
                  <c:v>42097.867361111057</c:v>
                </c:pt>
                <c:pt idx="1250">
                  <c:v>42097.868055555562</c:v>
                </c:pt>
                <c:pt idx="1251">
                  <c:v>42097.868750000001</c:v>
                </c:pt>
                <c:pt idx="1252">
                  <c:v>42097.869444444441</c:v>
                </c:pt>
                <c:pt idx="1253">
                  <c:v>42097.870138888939</c:v>
                </c:pt>
                <c:pt idx="1254">
                  <c:v>42097.870833333342</c:v>
                </c:pt>
                <c:pt idx="1255">
                  <c:v>42097.871527777781</c:v>
                </c:pt>
                <c:pt idx="1256">
                  <c:v>42097.872222222242</c:v>
                </c:pt>
                <c:pt idx="1257">
                  <c:v>42097.872916666667</c:v>
                </c:pt>
                <c:pt idx="1258">
                  <c:v>42097.873611111114</c:v>
                </c:pt>
                <c:pt idx="1259">
                  <c:v>42097.874305555553</c:v>
                </c:pt>
                <c:pt idx="1260">
                  <c:v>42097.875</c:v>
                </c:pt>
                <c:pt idx="1261">
                  <c:v>42097.875694444505</c:v>
                </c:pt>
                <c:pt idx="1262">
                  <c:v>42097.876388888893</c:v>
                </c:pt>
                <c:pt idx="1263">
                  <c:v>42097.877083333326</c:v>
                </c:pt>
                <c:pt idx="1264">
                  <c:v>42097.87777777778</c:v>
                </c:pt>
                <c:pt idx="1265">
                  <c:v>42097.878472222219</c:v>
                </c:pt>
                <c:pt idx="1266">
                  <c:v>42097.879166666622</c:v>
                </c:pt>
                <c:pt idx="1267">
                  <c:v>42097.879861111105</c:v>
                </c:pt>
                <c:pt idx="1268">
                  <c:v>42097.880555555603</c:v>
                </c:pt>
                <c:pt idx="1269">
                  <c:v>42097.881250000013</c:v>
                </c:pt>
                <c:pt idx="1270">
                  <c:v>42097.881944444496</c:v>
                </c:pt>
                <c:pt idx="1271">
                  <c:v>42097.882638888965</c:v>
                </c:pt>
                <c:pt idx="1272">
                  <c:v>42097.883333333331</c:v>
                </c:pt>
                <c:pt idx="1273">
                  <c:v>42097.884027777793</c:v>
                </c:pt>
                <c:pt idx="1274">
                  <c:v>42097.884722222232</c:v>
                </c:pt>
                <c:pt idx="1275">
                  <c:v>42097.885416666664</c:v>
                </c:pt>
                <c:pt idx="1276">
                  <c:v>42097.886111111111</c:v>
                </c:pt>
                <c:pt idx="1277">
                  <c:v>42097.886805555601</c:v>
                </c:pt>
                <c:pt idx="1278">
                  <c:v>42097.887500000012</c:v>
                </c:pt>
                <c:pt idx="1279">
                  <c:v>42097.888194444531</c:v>
                </c:pt>
                <c:pt idx="1280">
                  <c:v>42097.888888888956</c:v>
                </c:pt>
                <c:pt idx="1281">
                  <c:v>42097.88958333333</c:v>
                </c:pt>
                <c:pt idx="1282">
                  <c:v>42097.890277777791</c:v>
                </c:pt>
                <c:pt idx="1283">
                  <c:v>42097.890972222223</c:v>
                </c:pt>
                <c:pt idx="1284">
                  <c:v>42097.891666666605</c:v>
                </c:pt>
                <c:pt idx="1285">
                  <c:v>42097.892361111066</c:v>
                </c:pt>
                <c:pt idx="1286">
                  <c:v>42097.893055555556</c:v>
                </c:pt>
                <c:pt idx="1287">
                  <c:v>42097.893749999996</c:v>
                </c:pt>
                <c:pt idx="1288">
                  <c:v>42097.894444444442</c:v>
                </c:pt>
                <c:pt idx="1289">
                  <c:v>42097.895138888889</c:v>
                </c:pt>
                <c:pt idx="1290">
                  <c:v>42097.895833333336</c:v>
                </c:pt>
                <c:pt idx="1291">
                  <c:v>42097.896527777782</c:v>
                </c:pt>
                <c:pt idx="1292">
                  <c:v>42097.897222222222</c:v>
                </c:pt>
                <c:pt idx="1293">
                  <c:v>42097.897916666654</c:v>
                </c:pt>
                <c:pt idx="1294">
                  <c:v>42097.898611111108</c:v>
                </c:pt>
                <c:pt idx="1295">
                  <c:v>42097.899305555555</c:v>
                </c:pt>
                <c:pt idx="1296">
                  <c:v>42097.9</c:v>
                </c:pt>
                <c:pt idx="1297">
                  <c:v>42097.900694444506</c:v>
                </c:pt>
                <c:pt idx="1298">
                  <c:v>42097.901388888888</c:v>
                </c:pt>
                <c:pt idx="1299">
                  <c:v>42097.902083333334</c:v>
                </c:pt>
                <c:pt idx="1300">
                  <c:v>42097.902777777781</c:v>
                </c:pt>
                <c:pt idx="1301">
                  <c:v>42097.90347222222</c:v>
                </c:pt>
                <c:pt idx="1302">
                  <c:v>42097.904166666623</c:v>
                </c:pt>
                <c:pt idx="1303">
                  <c:v>42097.904861111114</c:v>
                </c:pt>
                <c:pt idx="1304">
                  <c:v>42097.905555555553</c:v>
                </c:pt>
                <c:pt idx="1305">
                  <c:v>42097.906250000044</c:v>
                </c:pt>
                <c:pt idx="1306">
                  <c:v>42097.906944444505</c:v>
                </c:pt>
                <c:pt idx="1307">
                  <c:v>42097.907638888893</c:v>
                </c:pt>
                <c:pt idx="1308">
                  <c:v>42097.908333333333</c:v>
                </c:pt>
                <c:pt idx="1309">
                  <c:v>42097.90902777778</c:v>
                </c:pt>
                <c:pt idx="1310">
                  <c:v>42097.909722222204</c:v>
                </c:pt>
                <c:pt idx="1311">
                  <c:v>42097.910416666666</c:v>
                </c:pt>
                <c:pt idx="1312">
                  <c:v>42097.911111111105</c:v>
                </c:pt>
                <c:pt idx="1313">
                  <c:v>42097.911805555559</c:v>
                </c:pt>
                <c:pt idx="1314">
                  <c:v>42097.912500000013</c:v>
                </c:pt>
                <c:pt idx="1315">
                  <c:v>42097.913194444496</c:v>
                </c:pt>
                <c:pt idx="1316">
                  <c:v>42097.913888888892</c:v>
                </c:pt>
                <c:pt idx="1317">
                  <c:v>42097.914583333331</c:v>
                </c:pt>
                <c:pt idx="1318">
                  <c:v>42097.915277777793</c:v>
                </c:pt>
                <c:pt idx="1319">
                  <c:v>42097.915972222232</c:v>
                </c:pt>
                <c:pt idx="1320">
                  <c:v>42097.916666666664</c:v>
                </c:pt>
                <c:pt idx="1321">
                  <c:v>42097.917361111104</c:v>
                </c:pt>
                <c:pt idx="1322">
                  <c:v>42097.918055555601</c:v>
                </c:pt>
                <c:pt idx="1323">
                  <c:v>42097.918750000012</c:v>
                </c:pt>
                <c:pt idx="1324">
                  <c:v>42097.919444444487</c:v>
                </c:pt>
                <c:pt idx="1325">
                  <c:v>42097.920138888891</c:v>
                </c:pt>
                <c:pt idx="1326">
                  <c:v>42097.92083333333</c:v>
                </c:pt>
                <c:pt idx="1327">
                  <c:v>42097.921527777777</c:v>
                </c:pt>
                <c:pt idx="1328">
                  <c:v>42097.922222222223</c:v>
                </c:pt>
                <c:pt idx="1329">
                  <c:v>42097.92291666667</c:v>
                </c:pt>
                <c:pt idx="1330">
                  <c:v>42097.923611111066</c:v>
                </c:pt>
                <c:pt idx="1331">
                  <c:v>42097.924305555556</c:v>
                </c:pt>
                <c:pt idx="1332">
                  <c:v>42097.925000000003</c:v>
                </c:pt>
                <c:pt idx="1333">
                  <c:v>42097.925694444442</c:v>
                </c:pt>
                <c:pt idx="1334">
                  <c:v>42097.926388888889</c:v>
                </c:pt>
                <c:pt idx="1335">
                  <c:v>42097.927083333285</c:v>
                </c:pt>
                <c:pt idx="1336">
                  <c:v>42097.927777777775</c:v>
                </c:pt>
                <c:pt idx="1337">
                  <c:v>42097.928472222222</c:v>
                </c:pt>
                <c:pt idx="1338">
                  <c:v>42097.929166666589</c:v>
                </c:pt>
                <c:pt idx="1339">
                  <c:v>42097.929861111057</c:v>
                </c:pt>
                <c:pt idx="1340">
                  <c:v>42097.930555555562</c:v>
                </c:pt>
                <c:pt idx="1341">
                  <c:v>42097.931250000001</c:v>
                </c:pt>
                <c:pt idx="1342">
                  <c:v>42097.931944444441</c:v>
                </c:pt>
                <c:pt idx="1343">
                  <c:v>42097.932638888939</c:v>
                </c:pt>
                <c:pt idx="1344">
                  <c:v>42097.933333333334</c:v>
                </c:pt>
                <c:pt idx="1345">
                  <c:v>42097.934027777781</c:v>
                </c:pt>
                <c:pt idx="1346">
                  <c:v>42097.93472222222</c:v>
                </c:pt>
                <c:pt idx="1347">
                  <c:v>42097.935416666623</c:v>
                </c:pt>
                <c:pt idx="1348">
                  <c:v>42097.936111111114</c:v>
                </c:pt>
                <c:pt idx="1349">
                  <c:v>42097.936805555553</c:v>
                </c:pt>
                <c:pt idx="1350">
                  <c:v>42097.9375</c:v>
                </c:pt>
                <c:pt idx="1351">
                  <c:v>42097.938194444505</c:v>
                </c:pt>
                <c:pt idx="1352">
                  <c:v>42097.938888888893</c:v>
                </c:pt>
                <c:pt idx="1353">
                  <c:v>42097.939583333326</c:v>
                </c:pt>
                <c:pt idx="1354">
                  <c:v>42097.940277777823</c:v>
                </c:pt>
                <c:pt idx="1355">
                  <c:v>42097.940972222219</c:v>
                </c:pt>
                <c:pt idx="1356">
                  <c:v>42097.941666666622</c:v>
                </c:pt>
                <c:pt idx="1357">
                  <c:v>42097.942361111105</c:v>
                </c:pt>
                <c:pt idx="1358">
                  <c:v>42097.943055555559</c:v>
                </c:pt>
                <c:pt idx="1359">
                  <c:v>42097.943749999999</c:v>
                </c:pt>
                <c:pt idx="1360">
                  <c:v>42097.944444444496</c:v>
                </c:pt>
                <c:pt idx="1361">
                  <c:v>42097.945138888892</c:v>
                </c:pt>
                <c:pt idx="1362">
                  <c:v>42097.945833333331</c:v>
                </c:pt>
                <c:pt idx="1363">
                  <c:v>42097.946527777793</c:v>
                </c:pt>
                <c:pt idx="1364">
                  <c:v>42097.947222222232</c:v>
                </c:pt>
                <c:pt idx="1365">
                  <c:v>42097.947916666664</c:v>
                </c:pt>
                <c:pt idx="1366">
                  <c:v>42097.948611111111</c:v>
                </c:pt>
                <c:pt idx="1367">
                  <c:v>42097.949305555558</c:v>
                </c:pt>
                <c:pt idx="1368">
                  <c:v>42097.950000000012</c:v>
                </c:pt>
                <c:pt idx="1369">
                  <c:v>42097.950694444531</c:v>
                </c:pt>
                <c:pt idx="1370">
                  <c:v>42097.951388888891</c:v>
                </c:pt>
                <c:pt idx="1371">
                  <c:v>42097.95208333333</c:v>
                </c:pt>
                <c:pt idx="1372">
                  <c:v>42097.952777777791</c:v>
                </c:pt>
                <c:pt idx="1373">
                  <c:v>42097.953472222223</c:v>
                </c:pt>
                <c:pt idx="1374">
                  <c:v>42097.95416666667</c:v>
                </c:pt>
                <c:pt idx="1375">
                  <c:v>42097.954861111109</c:v>
                </c:pt>
                <c:pt idx="1376">
                  <c:v>42097.955555555563</c:v>
                </c:pt>
                <c:pt idx="1377">
                  <c:v>42097.956250000054</c:v>
                </c:pt>
                <c:pt idx="1378">
                  <c:v>42097.956944444515</c:v>
                </c:pt>
                <c:pt idx="1379">
                  <c:v>42097.957638888947</c:v>
                </c:pt>
                <c:pt idx="1380">
                  <c:v>42097.958333333343</c:v>
                </c:pt>
                <c:pt idx="1381">
                  <c:v>42097.959027777782</c:v>
                </c:pt>
                <c:pt idx="1382">
                  <c:v>42097.959722222222</c:v>
                </c:pt>
                <c:pt idx="1383">
                  <c:v>42097.960416666654</c:v>
                </c:pt>
                <c:pt idx="1384">
                  <c:v>42097.961111111057</c:v>
                </c:pt>
                <c:pt idx="1385">
                  <c:v>42097.961805555555</c:v>
                </c:pt>
                <c:pt idx="1386">
                  <c:v>42097.962500000001</c:v>
                </c:pt>
                <c:pt idx="1387">
                  <c:v>42097.963194444441</c:v>
                </c:pt>
                <c:pt idx="1388">
                  <c:v>42097.963888888888</c:v>
                </c:pt>
                <c:pt idx="1389">
                  <c:v>42097.964583333334</c:v>
                </c:pt>
                <c:pt idx="1390">
                  <c:v>42097.965277777781</c:v>
                </c:pt>
                <c:pt idx="1391">
                  <c:v>42097.96597222222</c:v>
                </c:pt>
                <c:pt idx="1392">
                  <c:v>42097.966666666623</c:v>
                </c:pt>
                <c:pt idx="1393">
                  <c:v>42097.967361111063</c:v>
                </c:pt>
                <c:pt idx="1394">
                  <c:v>42097.968055555553</c:v>
                </c:pt>
                <c:pt idx="1395">
                  <c:v>42097.96875</c:v>
                </c:pt>
                <c:pt idx="1396">
                  <c:v>42097.969444444447</c:v>
                </c:pt>
                <c:pt idx="1397">
                  <c:v>42097.970138888893</c:v>
                </c:pt>
                <c:pt idx="1398">
                  <c:v>42097.970833333333</c:v>
                </c:pt>
                <c:pt idx="1399">
                  <c:v>42097.97152777778</c:v>
                </c:pt>
                <c:pt idx="1400">
                  <c:v>42097.972222222219</c:v>
                </c:pt>
                <c:pt idx="1401">
                  <c:v>42097.972916666666</c:v>
                </c:pt>
                <c:pt idx="1402">
                  <c:v>42097.973611111105</c:v>
                </c:pt>
                <c:pt idx="1403">
                  <c:v>42097.974305555559</c:v>
                </c:pt>
                <c:pt idx="1404">
                  <c:v>42097.975000000006</c:v>
                </c:pt>
                <c:pt idx="1405">
                  <c:v>42097.975694444496</c:v>
                </c:pt>
                <c:pt idx="1406">
                  <c:v>42097.976388888892</c:v>
                </c:pt>
                <c:pt idx="1407">
                  <c:v>42097.977083333324</c:v>
                </c:pt>
                <c:pt idx="1408">
                  <c:v>42097.977777777778</c:v>
                </c:pt>
                <c:pt idx="1409">
                  <c:v>42097.978472222232</c:v>
                </c:pt>
                <c:pt idx="1410">
                  <c:v>42097.979166666613</c:v>
                </c:pt>
                <c:pt idx="1411">
                  <c:v>42097.979861111104</c:v>
                </c:pt>
                <c:pt idx="1412">
                  <c:v>42097.980555555601</c:v>
                </c:pt>
                <c:pt idx="1413">
                  <c:v>42097.981250000012</c:v>
                </c:pt>
                <c:pt idx="1414">
                  <c:v>42097.981944444487</c:v>
                </c:pt>
                <c:pt idx="1415">
                  <c:v>42097.982638888956</c:v>
                </c:pt>
                <c:pt idx="1416">
                  <c:v>42097.98333333333</c:v>
                </c:pt>
                <c:pt idx="1417">
                  <c:v>42097.984027777791</c:v>
                </c:pt>
                <c:pt idx="1418">
                  <c:v>42097.984722222223</c:v>
                </c:pt>
                <c:pt idx="1419">
                  <c:v>42097.98541666667</c:v>
                </c:pt>
                <c:pt idx="1420">
                  <c:v>42097.986111111109</c:v>
                </c:pt>
                <c:pt idx="1421">
                  <c:v>42097.986805555563</c:v>
                </c:pt>
                <c:pt idx="1422">
                  <c:v>42097.987500000003</c:v>
                </c:pt>
                <c:pt idx="1423">
                  <c:v>42097.988194444515</c:v>
                </c:pt>
                <c:pt idx="1424">
                  <c:v>42097.988888888947</c:v>
                </c:pt>
                <c:pt idx="1425">
                  <c:v>42097.989583333336</c:v>
                </c:pt>
                <c:pt idx="1426">
                  <c:v>42097.990277777782</c:v>
                </c:pt>
                <c:pt idx="1427">
                  <c:v>42097.990972222222</c:v>
                </c:pt>
                <c:pt idx="1428">
                  <c:v>42097.991666666589</c:v>
                </c:pt>
                <c:pt idx="1429">
                  <c:v>42097.992361111057</c:v>
                </c:pt>
                <c:pt idx="1430">
                  <c:v>42097.993055555555</c:v>
                </c:pt>
                <c:pt idx="1431">
                  <c:v>42097.993749999994</c:v>
                </c:pt>
                <c:pt idx="1432">
                  <c:v>42097.994444444441</c:v>
                </c:pt>
                <c:pt idx="1433">
                  <c:v>42097.995138888888</c:v>
                </c:pt>
                <c:pt idx="1434">
                  <c:v>42097.995833333334</c:v>
                </c:pt>
                <c:pt idx="1435">
                  <c:v>42097.996527777781</c:v>
                </c:pt>
                <c:pt idx="1436">
                  <c:v>42097.99722222222</c:v>
                </c:pt>
                <c:pt idx="1437">
                  <c:v>42097.997916666623</c:v>
                </c:pt>
                <c:pt idx="1438">
                  <c:v>42097.998611111114</c:v>
                </c:pt>
              </c:numCache>
            </c:numRef>
          </c:xVal>
          <c:yVal>
            <c:numRef>
              <c:f>'3 Apr 15'!$J$2:$J$1440</c:f>
            </c:numRef>
          </c:yVal>
          <c:smooth val="1"/>
        </c:ser>
        <c:ser>
          <c:idx val="9"/>
          <c:order val="9"/>
          <c:tx>
            <c:strRef>
              <c:f>'3 Apr 15'!$K$1</c:f>
              <c:strCache>
                <c:ptCount val="1"/>
                <c:pt idx="0">
                  <c:v>"CO2lic2_Avg"</c:v>
                </c:pt>
              </c:strCache>
            </c:strRef>
          </c:tx>
          <c:xVal>
            <c:numRef>
              <c:f>'3 Apr 15'!$A$2:$A$1440</c:f>
              <c:numCache>
                <c:formatCode>hh:mm:ss;@</c:formatCode>
                <c:ptCount val="1439"/>
                <c:pt idx="0">
                  <c:v>42097</c:v>
                </c:pt>
                <c:pt idx="1">
                  <c:v>42097.000694444505</c:v>
                </c:pt>
                <c:pt idx="2">
                  <c:v>42097.001388888886</c:v>
                </c:pt>
                <c:pt idx="3">
                  <c:v>42097.002083333326</c:v>
                </c:pt>
                <c:pt idx="4">
                  <c:v>42097.00277777778</c:v>
                </c:pt>
                <c:pt idx="5">
                  <c:v>42097.003472222204</c:v>
                </c:pt>
                <c:pt idx="6">
                  <c:v>42097.004166666622</c:v>
                </c:pt>
                <c:pt idx="7">
                  <c:v>42097.004861111105</c:v>
                </c:pt>
                <c:pt idx="8">
                  <c:v>42097.005555555559</c:v>
                </c:pt>
                <c:pt idx="9">
                  <c:v>42097.006250000013</c:v>
                </c:pt>
                <c:pt idx="10">
                  <c:v>42097.006944444496</c:v>
                </c:pt>
                <c:pt idx="11">
                  <c:v>42097.007638888892</c:v>
                </c:pt>
                <c:pt idx="12">
                  <c:v>42097.008333333331</c:v>
                </c:pt>
                <c:pt idx="13">
                  <c:v>42097.009027777778</c:v>
                </c:pt>
                <c:pt idx="14">
                  <c:v>42097.009722222225</c:v>
                </c:pt>
                <c:pt idx="15">
                  <c:v>42097.010416666664</c:v>
                </c:pt>
                <c:pt idx="16">
                  <c:v>42097.011111111104</c:v>
                </c:pt>
                <c:pt idx="17">
                  <c:v>42097.011805555558</c:v>
                </c:pt>
                <c:pt idx="18">
                  <c:v>42097.012500000012</c:v>
                </c:pt>
                <c:pt idx="19">
                  <c:v>42097.013194444487</c:v>
                </c:pt>
                <c:pt idx="20">
                  <c:v>42097.013888888891</c:v>
                </c:pt>
                <c:pt idx="21">
                  <c:v>42097.01458333333</c:v>
                </c:pt>
                <c:pt idx="22">
                  <c:v>42097.015277777791</c:v>
                </c:pt>
                <c:pt idx="23">
                  <c:v>42097.015972222223</c:v>
                </c:pt>
                <c:pt idx="24">
                  <c:v>42097.01666666667</c:v>
                </c:pt>
                <c:pt idx="25">
                  <c:v>42097.017361111066</c:v>
                </c:pt>
                <c:pt idx="26">
                  <c:v>42097.018055555563</c:v>
                </c:pt>
                <c:pt idx="27">
                  <c:v>42097.018750000003</c:v>
                </c:pt>
                <c:pt idx="28">
                  <c:v>42097.019444444442</c:v>
                </c:pt>
                <c:pt idx="29">
                  <c:v>42097.020138888889</c:v>
                </c:pt>
                <c:pt idx="30">
                  <c:v>42097.020833333336</c:v>
                </c:pt>
                <c:pt idx="31">
                  <c:v>42097.021527777775</c:v>
                </c:pt>
                <c:pt idx="32">
                  <c:v>42097.022222222222</c:v>
                </c:pt>
                <c:pt idx="33">
                  <c:v>42097.022916666654</c:v>
                </c:pt>
                <c:pt idx="34">
                  <c:v>42097.023611111057</c:v>
                </c:pt>
                <c:pt idx="35">
                  <c:v>42097.024305555555</c:v>
                </c:pt>
                <c:pt idx="36">
                  <c:v>42097.025000000001</c:v>
                </c:pt>
                <c:pt idx="37">
                  <c:v>42097.025694444441</c:v>
                </c:pt>
                <c:pt idx="38">
                  <c:v>42097.026388888888</c:v>
                </c:pt>
                <c:pt idx="39">
                  <c:v>42097.027083333269</c:v>
                </c:pt>
                <c:pt idx="40">
                  <c:v>42097.027777777774</c:v>
                </c:pt>
                <c:pt idx="41">
                  <c:v>42097.02847222222</c:v>
                </c:pt>
                <c:pt idx="42">
                  <c:v>42097.029166666587</c:v>
                </c:pt>
                <c:pt idx="43">
                  <c:v>42097.029861111063</c:v>
                </c:pt>
                <c:pt idx="44">
                  <c:v>42097.030555555553</c:v>
                </c:pt>
                <c:pt idx="45">
                  <c:v>42097.03125</c:v>
                </c:pt>
                <c:pt idx="46">
                  <c:v>42097.031944444447</c:v>
                </c:pt>
                <c:pt idx="47">
                  <c:v>42097.032638888893</c:v>
                </c:pt>
                <c:pt idx="48">
                  <c:v>42097.033333333326</c:v>
                </c:pt>
                <c:pt idx="49">
                  <c:v>42097.03402777778</c:v>
                </c:pt>
                <c:pt idx="50">
                  <c:v>42097.034722222204</c:v>
                </c:pt>
                <c:pt idx="51">
                  <c:v>42097.035416666622</c:v>
                </c:pt>
                <c:pt idx="52">
                  <c:v>42097.036111111105</c:v>
                </c:pt>
                <c:pt idx="53">
                  <c:v>42097.036805555559</c:v>
                </c:pt>
                <c:pt idx="54">
                  <c:v>42097.037499999999</c:v>
                </c:pt>
                <c:pt idx="55">
                  <c:v>42097.038194444496</c:v>
                </c:pt>
                <c:pt idx="56">
                  <c:v>42097.038888888892</c:v>
                </c:pt>
                <c:pt idx="57">
                  <c:v>42097.039583333324</c:v>
                </c:pt>
                <c:pt idx="58">
                  <c:v>42097.040277777793</c:v>
                </c:pt>
                <c:pt idx="59">
                  <c:v>42097.040972222232</c:v>
                </c:pt>
                <c:pt idx="60">
                  <c:v>42097.041666666613</c:v>
                </c:pt>
                <c:pt idx="61">
                  <c:v>42097.042361111104</c:v>
                </c:pt>
                <c:pt idx="62">
                  <c:v>42097.043055555558</c:v>
                </c:pt>
                <c:pt idx="63">
                  <c:v>42097.043749999997</c:v>
                </c:pt>
                <c:pt idx="64">
                  <c:v>42097.044444444487</c:v>
                </c:pt>
                <c:pt idx="65">
                  <c:v>42097.045138888891</c:v>
                </c:pt>
                <c:pt idx="66">
                  <c:v>42097.04583333333</c:v>
                </c:pt>
                <c:pt idx="67">
                  <c:v>42097.046527777791</c:v>
                </c:pt>
                <c:pt idx="68">
                  <c:v>42097.047222222223</c:v>
                </c:pt>
                <c:pt idx="69">
                  <c:v>42097.04791666667</c:v>
                </c:pt>
                <c:pt idx="70">
                  <c:v>42097.048611111109</c:v>
                </c:pt>
                <c:pt idx="71">
                  <c:v>42097.049305555556</c:v>
                </c:pt>
                <c:pt idx="72">
                  <c:v>42097.05</c:v>
                </c:pt>
                <c:pt idx="73">
                  <c:v>42097.050694444515</c:v>
                </c:pt>
                <c:pt idx="74">
                  <c:v>42097.051388888889</c:v>
                </c:pt>
                <c:pt idx="75">
                  <c:v>42097.052083333336</c:v>
                </c:pt>
                <c:pt idx="76">
                  <c:v>42097.052777777782</c:v>
                </c:pt>
                <c:pt idx="77">
                  <c:v>42097.053472222222</c:v>
                </c:pt>
                <c:pt idx="78">
                  <c:v>42097.054166666654</c:v>
                </c:pt>
                <c:pt idx="79">
                  <c:v>42097.054861111108</c:v>
                </c:pt>
                <c:pt idx="80">
                  <c:v>42097.055555555562</c:v>
                </c:pt>
                <c:pt idx="81">
                  <c:v>42097.056250000045</c:v>
                </c:pt>
                <c:pt idx="82">
                  <c:v>42097.056944444506</c:v>
                </c:pt>
                <c:pt idx="83">
                  <c:v>42097.057638888939</c:v>
                </c:pt>
                <c:pt idx="84">
                  <c:v>42097.058333333342</c:v>
                </c:pt>
                <c:pt idx="85">
                  <c:v>42097.059027777781</c:v>
                </c:pt>
                <c:pt idx="86">
                  <c:v>42097.05972222222</c:v>
                </c:pt>
                <c:pt idx="87">
                  <c:v>42097.060416666623</c:v>
                </c:pt>
                <c:pt idx="88">
                  <c:v>42097.061111111063</c:v>
                </c:pt>
                <c:pt idx="89">
                  <c:v>42097.061805555524</c:v>
                </c:pt>
                <c:pt idx="90">
                  <c:v>42097.0625</c:v>
                </c:pt>
                <c:pt idx="91">
                  <c:v>42097.063194444447</c:v>
                </c:pt>
                <c:pt idx="92">
                  <c:v>42097.063888888886</c:v>
                </c:pt>
                <c:pt idx="93">
                  <c:v>42097.064583333326</c:v>
                </c:pt>
                <c:pt idx="94">
                  <c:v>42097.06527777778</c:v>
                </c:pt>
                <c:pt idx="95">
                  <c:v>42097.065972222204</c:v>
                </c:pt>
                <c:pt idx="96">
                  <c:v>42097.066666666622</c:v>
                </c:pt>
                <c:pt idx="97">
                  <c:v>42097.067361111032</c:v>
                </c:pt>
                <c:pt idx="98">
                  <c:v>42097.068055555559</c:v>
                </c:pt>
                <c:pt idx="99">
                  <c:v>42097.068749999999</c:v>
                </c:pt>
                <c:pt idx="100">
                  <c:v>42097.069444444445</c:v>
                </c:pt>
                <c:pt idx="101">
                  <c:v>42097.070138888892</c:v>
                </c:pt>
                <c:pt idx="102">
                  <c:v>42097.070833333331</c:v>
                </c:pt>
                <c:pt idx="103">
                  <c:v>42097.071527777778</c:v>
                </c:pt>
                <c:pt idx="104">
                  <c:v>42097.072222222232</c:v>
                </c:pt>
                <c:pt idx="105">
                  <c:v>42097.072916666664</c:v>
                </c:pt>
                <c:pt idx="106">
                  <c:v>42097.073611111104</c:v>
                </c:pt>
                <c:pt idx="107">
                  <c:v>42097.074305555558</c:v>
                </c:pt>
                <c:pt idx="108">
                  <c:v>42097.075000000004</c:v>
                </c:pt>
                <c:pt idx="109">
                  <c:v>42097.075694444487</c:v>
                </c:pt>
                <c:pt idx="110">
                  <c:v>42097.076388888891</c:v>
                </c:pt>
                <c:pt idx="111">
                  <c:v>42097.077083333286</c:v>
                </c:pt>
                <c:pt idx="112">
                  <c:v>42097.077777777777</c:v>
                </c:pt>
                <c:pt idx="113">
                  <c:v>42097.078472222223</c:v>
                </c:pt>
                <c:pt idx="114">
                  <c:v>42097.079166666605</c:v>
                </c:pt>
                <c:pt idx="115">
                  <c:v>42097.079861111066</c:v>
                </c:pt>
                <c:pt idx="116">
                  <c:v>42097.080555555563</c:v>
                </c:pt>
                <c:pt idx="117">
                  <c:v>42097.081250000003</c:v>
                </c:pt>
                <c:pt idx="118">
                  <c:v>42097.081944444442</c:v>
                </c:pt>
                <c:pt idx="119">
                  <c:v>42097.082638888947</c:v>
                </c:pt>
                <c:pt idx="120">
                  <c:v>42097.083333333336</c:v>
                </c:pt>
                <c:pt idx="121">
                  <c:v>42097.084027777782</c:v>
                </c:pt>
                <c:pt idx="122">
                  <c:v>42097.084722222222</c:v>
                </c:pt>
                <c:pt idx="123">
                  <c:v>42097.085416666654</c:v>
                </c:pt>
                <c:pt idx="124">
                  <c:v>42097.086111111108</c:v>
                </c:pt>
                <c:pt idx="125">
                  <c:v>42097.086805555562</c:v>
                </c:pt>
                <c:pt idx="126">
                  <c:v>42097.087500000001</c:v>
                </c:pt>
                <c:pt idx="127">
                  <c:v>42097.088194444506</c:v>
                </c:pt>
                <c:pt idx="128">
                  <c:v>42097.088888888939</c:v>
                </c:pt>
                <c:pt idx="129">
                  <c:v>42097.089583333334</c:v>
                </c:pt>
                <c:pt idx="130">
                  <c:v>42097.090277777781</c:v>
                </c:pt>
                <c:pt idx="131">
                  <c:v>42097.09097222222</c:v>
                </c:pt>
                <c:pt idx="132">
                  <c:v>42097.091666666587</c:v>
                </c:pt>
                <c:pt idx="133">
                  <c:v>42097.092361111063</c:v>
                </c:pt>
                <c:pt idx="134">
                  <c:v>42097.093055555524</c:v>
                </c:pt>
                <c:pt idx="135">
                  <c:v>42097.093749999985</c:v>
                </c:pt>
                <c:pt idx="136">
                  <c:v>42097.094444444447</c:v>
                </c:pt>
                <c:pt idx="137">
                  <c:v>42097.095138888886</c:v>
                </c:pt>
                <c:pt idx="138">
                  <c:v>42097.095833333326</c:v>
                </c:pt>
                <c:pt idx="139">
                  <c:v>42097.09652777778</c:v>
                </c:pt>
                <c:pt idx="140">
                  <c:v>42097.097222222204</c:v>
                </c:pt>
                <c:pt idx="141">
                  <c:v>42097.097916666622</c:v>
                </c:pt>
                <c:pt idx="142">
                  <c:v>42097.098611111105</c:v>
                </c:pt>
                <c:pt idx="143">
                  <c:v>42097.099305555515</c:v>
                </c:pt>
                <c:pt idx="144">
                  <c:v>42097.1</c:v>
                </c:pt>
                <c:pt idx="145">
                  <c:v>42097.100694444496</c:v>
                </c:pt>
                <c:pt idx="146">
                  <c:v>42097.101388888885</c:v>
                </c:pt>
                <c:pt idx="147">
                  <c:v>42097.102083333324</c:v>
                </c:pt>
                <c:pt idx="148">
                  <c:v>42097.102777777778</c:v>
                </c:pt>
                <c:pt idx="149">
                  <c:v>42097.103472222225</c:v>
                </c:pt>
                <c:pt idx="150">
                  <c:v>42097.104166666613</c:v>
                </c:pt>
                <c:pt idx="151">
                  <c:v>42097.104861111104</c:v>
                </c:pt>
                <c:pt idx="152">
                  <c:v>42097.105555555558</c:v>
                </c:pt>
                <c:pt idx="153">
                  <c:v>42097.106250000012</c:v>
                </c:pt>
                <c:pt idx="154">
                  <c:v>42097.106944444487</c:v>
                </c:pt>
                <c:pt idx="155">
                  <c:v>42097.107638888891</c:v>
                </c:pt>
                <c:pt idx="156">
                  <c:v>42097.10833333333</c:v>
                </c:pt>
                <c:pt idx="157">
                  <c:v>42097.109027777777</c:v>
                </c:pt>
                <c:pt idx="158">
                  <c:v>42097.109722222194</c:v>
                </c:pt>
                <c:pt idx="159">
                  <c:v>42097.11041666667</c:v>
                </c:pt>
                <c:pt idx="160">
                  <c:v>42097.111111111066</c:v>
                </c:pt>
                <c:pt idx="161">
                  <c:v>42097.111805555556</c:v>
                </c:pt>
                <c:pt idx="162">
                  <c:v>42097.112500000003</c:v>
                </c:pt>
                <c:pt idx="163">
                  <c:v>42097.113194444442</c:v>
                </c:pt>
                <c:pt idx="164">
                  <c:v>42097.113888888889</c:v>
                </c:pt>
                <c:pt idx="165">
                  <c:v>42097.114583333336</c:v>
                </c:pt>
                <c:pt idx="166">
                  <c:v>42097.115277777782</c:v>
                </c:pt>
                <c:pt idx="167">
                  <c:v>42097.115972222222</c:v>
                </c:pt>
                <c:pt idx="168">
                  <c:v>42097.116666666654</c:v>
                </c:pt>
                <c:pt idx="169">
                  <c:v>42097.117361111057</c:v>
                </c:pt>
                <c:pt idx="170">
                  <c:v>42097.118055555562</c:v>
                </c:pt>
                <c:pt idx="171">
                  <c:v>42097.118750000001</c:v>
                </c:pt>
                <c:pt idx="172">
                  <c:v>42097.119444444441</c:v>
                </c:pt>
                <c:pt idx="173">
                  <c:v>42097.120138888888</c:v>
                </c:pt>
                <c:pt idx="174">
                  <c:v>42097.120833333334</c:v>
                </c:pt>
                <c:pt idx="175">
                  <c:v>42097.121527777774</c:v>
                </c:pt>
                <c:pt idx="176">
                  <c:v>42097.12222222222</c:v>
                </c:pt>
                <c:pt idx="177">
                  <c:v>42097.122916666623</c:v>
                </c:pt>
                <c:pt idx="178">
                  <c:v>42097.123611111063</c:v>
                </c:pt>
                <c:pt idx="179">
                  <c:v>42097.124305555524</c:v>
                </c:pt>
                <c:pt idx="180">
                  <c:v>42097.124999999993</c:v>
                </c:pt>
                <c:pt idx="181">
                  <c:v>42097.125694444447</c:v>
                </c:pt>
                <c:pt idx="182">
                  <c:v>42097.126388888886</c:v>
                </c:pt>
                <c:pt idx="183">
                  <c:v>42097.127083333253</c:v>
                </c:pt>
                <c:pt idx="184">
                  <c:v>42097.127777777729</c:v>
                </c:pt>
                <c:pt idx="185">
                  <c:v>42097.128472222204</c:v>
                </c:pt>
                <c:pt idx="186">
                  <c:v>42097.129166666578</c:v>
                </c:pt>
                <c:pt idx="187">
                  <c:v>42097.129861111032</c:v>
                </c:pt>
                <c:pt idx="188">
                  <c:v>42097.130555555559</c:v>
                </c:pt>
                <c:pt idx="189">
                  <c:v>42097.131249999999</c:v>
                </c:pt>
                <c:pt idx="190">
                  <c:v>42097.131944444445</c:v>
                </c:pt>
                <c:pt idx="191">
                  <c:v>42097.132638888892</c:v>
                </c:pt>
                <c:pt idx="192">
                  <c:v>42097.133333333324</c:v>
                </c:pt>
                <c:pt idx="193">
                  <c:v>42097.134027777778</c:v>
                </c:pt>
                <c:pt idx="194">
                  <c:v>42097.134722222225</c:v>
                </c:pt>
                <c:pt idx="195">
                  <c:v>42097.135416666613</c:v>
                </c:pt>
                <c:pt idx="196">
                  <c:v>42097.136111111104</c:v>
                </c:pt>
                <c:pt idx="197">
                  <c:v>42097.136805555558</c:v>
                </c:pt>
                <c:pt idx="198">
                  <c:v>42097.137499999997</c:v>
                </c:pt>
                <c:pt idx="199">
                  <c:v>42097.138194444487</c:v>
                </c:pt>
                <c:pt idx="200">
                  <c:v>42097.138888888891</c:v>
                </c:pt>
                <c:pt idx="201">
                  <c:v>42097.139583333286</c:v>
                </c:pt>
                <c:pt idx="202">
                  <c:v>42097.140277777791</c:v>
                </c:pt>
                <c:pt idx="203">
                  <c:v>42097.140972222223</c:v>
                </c:pt>
                <c:pt idx="204">
                  <c:v>42097.141666666605</c:v>
                </c:pt>
                <c:pt idx="205">
                  <c:v>42097.142361111066</c:v>
                </c:pt>
                <c:pt idx="206">
                  <c:v>42097.143055555556</c:v>
                </c:pt>
                <c:pt idx="207">
                  <c:v>42097.143749999996</c:v>
                </c:pt>
                <c:pt idx="208">
                  <c:v>42097.144444444442</c:v>
                </c:pt>
                <c:pt idx="209">
                  <c:v>42097.145138888889</c:v>
                </c:pt>
                <c:pt idx="210">
                  <c:v>42097.145833333336</c:v>
                </c:pt>
                <c:pt idx="211">
                  <c:v>42097.146527777782</c:v>
                </c:pt>
                <c:pt idx="212">
                  <c:v>42097.147222222222</c:v>
                </c:pt>
                <c:pt idx="213">
                  <c:v>42097.147916666654</c:v>
                </c:pt>
                <c:pt idx="214">
                  <c:v>42097.148611111108</c:v>
                </c:pt>
                <c:pt idx="215">
                  <c:v>42097.149305555555</c:v>
                </c:pt>
                <c:pt idx="216">
                  <c:v>42097.15</c:v>
                </c:pt>
                <c:pt idx="217">
                  <c:v>42097.150694444506</c:v>
                </c:pt>
                <c:pt idx="218">
                  <c:v>42097.151388888888</c:v>
                </c:pt>
                <c:pt idx="219">
                  <c:v>42097.152083333334</c:v>
                </c:pt>
                <c:pt idx="220">
                  <c:v>42097.152777777781</c:v>
                </c:pt>
                <c:pt idx="221">
                  <c:v>42097.15347222222</c:v>
                </c:pt>
                <c:pt idx="222">
                  <c:v>42097.154166666623</c:v>
                </c:pt>
                <c:pt idx="223">
                  <c:v>42097.154861111114</c:v>
                </c:pt>
                <c:pt idx="224">
                  <c:v>42097.155555555553</c:v>
                </c:pt>
                <c:pt idx="225">
                  <c:v>42097.156250000044</c:v>
                </c:pt>
                <c:pt idx="226">
                  <c:v>42097.156944444505</c:v>
                </c:pt>
                <c:pt idx="227">
                  <c:v>42097.157638888893</c:v>
                </c:pt>
                <c:pt idx="228">
                  <c:v>42097.158333333333</c:v>
                </c:pt>
                <c:pt idx="229">
                  <c:v>42097.15902777778</c:v>
                </c:pt>
                <c:pt idx="230">
                  <c:v>42097.159722222204</c:v>
                </c:pt>
                <c:pt idx="231">
                  <c:v>42097.160416666622</c:v>
                </c:pt>
                <c:pt idx="232">
                  <c:v>42097.161111111032</c:v>
                </c:pt>
                <c:pt idx="233">
                  <c:v>42097.161805555515</c:v>
                </c:pt>
                <c:pt idx="234">
                  <c:v>42097.162499999999</c:v>
                </c:pt>
                <c:pt idx="235">
                  <c:v>42097.163194444445</c:v>
                </c:pt>
                <c:pt idx="236">
                  <c:v>42097.163888888885</c:v>
                </c:pt>
                <c:pt idx="237">
                  <c:v>42097.164583333324</c:v>
                </c:pt>
                <c:pt idx="238">
                  <c:v>42097.165277777778</c:v>
                </c:pt>
                <c:pt idx="239">
                  <c:v>42097.165972222225</c:v>
                </c:pt>
                <c:pt idx="240">
                  <c:v>42097.166666666613</c:v>
                </c:pt>
                <c:pt idx="241">
                  <c:v>42097.167361111024</c:v>
                </c:pt>
                <c:pt idx="242">
                  <c:v>42097.168055555558</c:v>
                </c:pt>
                <c:pt idx="243">
                  <c:v>42097.168749999997</c:v>
                </c:pt>
                <c:pt idx="244">
                  <c:v>42097.169444444444</c:v>
                </c:pt>
                <c:pt idx="245">
                  <c:v>42097.170138888891</c:v>
                </c:pt>
                <c:pt idx="246">
                  <c:v>42097.17083333333</c:v>
                </c:pt>
                <c:pt idx="247">
                  <c:v>42097.171527777777</c:v>
                </c:pt>
                <c:pt idx="248">
                  <c:v>42097.172222222223</c:v>
                </c:pt>
                <c:pt idx="249">
                  <c:v>42097.17291666667</c:v>
                </c:pt>
                <c:pt idx="250">
                  <c:v>42097.173611111066</c:v>
                </c:pt>
                <c:pt idx="251">
                  <c:v>42097.174305555556</c:v>
                </c:pt>
                <c:pt idx="252">
                  <c:v>42097.175000000003</c:v>
                </c:pt>
                <c:pt idx="253">
                  <c:v>42097.175694444442</c:v>
                </c:pt>
                <c:pt idx="254">
                  <c:v>42097.176388888889</c:v>
                </c:pt>
                <c:pt idx="255">
                  <c:v>42097.177083333285</c:v>
                </c:pt>
                <c:pt idx="256">
                  <c:v>42097.177777777775</c:v>
                </c:pt>
                <c:pt idx="257">
                  <c:v>42097.178472222222</c:v>
                </c:pt>
                <c:pt idx="258">
                  <c:v>42097.179166666589</c:v>
                </c:pt>
                <c:pt idx="259">
                  <c:v>42097.179861111057</c:v>
                </c:pt>
                <c:pt idx="260">
                  <c:v>42097.180555555562</c:v>
                </c:pt>
                <c:pt idx="261">
                  <c:v>42097.181250000001</c:v>
                </c:pt>
                <c:pt idx="262">
                  <c:v>42097.181944444441</c:v>
                </c:pt>
                <c:pt idx="263">
                  <c:v>42097.182638888939</c:v>
                </c:pt>
                <c:pt idx="264">
                  <c:v>42097.183333333334</c:v>
                </c:pt>
                <c:pt idx="265">
                  <c:v>42097.184027777781</c:v>
                </c:pt>
                <c:pt idx="266">
                  <c:v>42097.18472222222</c:v>
                </c:pt>
                <c:pt idx="267">
                  <c:v>42097.185416666623</c:v>
                </c:pt>
                <c:pt idx="268">
                  <c:v>42097.186111111114</c:v>
                </c:pt>
                <c:pt idx="269">
                  <c:v>42097.186805555553</c:v>
                </c:pt>
                <c:pt idx="270">
                  <c:v>42097.1875</c:v>
                </c:pt>
                <c:pt idx="271">
                  <c:v>42097.188194444505</c:v>
                </c:pt>
                <c:pt idx="272">
                  <c:v>42097.188888888893</c:v>
                </c:pt>
                <c:pt idx="273">
                  <c:v>42097.189583333326</c:v>
                </c:pt>
                <c:pt idx="274">
                  <c:v>42097.19027777778</c:v>
                </c:pt>
                <c:pt idx="275">
                  <c:v>42097.190972222204</c:v>
                </c:pt>
                <c:pt idx="276">
                  <c:v>42097.191666666578</c:v>
                </c:pt>
                <c:pt idx="277">
                  <c:v>42097.192361111032</c:v>
                </c:pt>
                <c:pt idx="278">
                  <c:v>42097.193055555515</c:v>
                </c:pt>
                <c:pt idx="279">
                  <c:v>42097.193749999984</c:v>
                </c:pt>
                <c:pt idx="280">
                  <c:v>42097.194444444445</c:v>
                </c:pt>
                <c:pt idx="281">
                  <c:v>42097.195138888885</c:v>
                </c:pt>
                <c:pt idx="282">
                  <c:v>42097.195833333324</c:v>
                </c:pt>
                <c:pt idx="283">
                  <c:v>42097.196527777778</c:v>
                </c:pt>
                <c:pt idx="284">
                  <c:v>42097.197222222225</c:v>
                </c:pt>
                <c:pt idx="285">
                  <c:v>42097.197916666613</c:v>
                </c:pt>
                <c:pt idx="286">
                  <c:v>42097.198611111104</c:v>
                </c:pt>
                <c:pt idx="287">
                  <c:v>42097.199305555507</c:v>
                </c:pt>
                <c:pt idx="288">
                  <c:v>42097.2</c:v>
                </c:pt>
                <c:pt idx="289">
                  <c:v>42097.200694444487</c:v>
                </c:pt>
                <c:pt idx="290">
                  <c:v>42097.201388888876</c:v>
                </c:pt>
                <c:pt idx="291">
                  <c:v>42097.202083333286</c:v>
                </c:pt>
                <c:pt idx="292">
                  <c:v>42097.202777777777</c:v>
                </c:pt>
                <c:pt idx="293">
                  <c:v>42097.203472222194</c:v>
                </c:pt>
                <c:pt idx="294">
                  <c:v>42097.204166666605</c:v>
                </c:pt>
                <c:pt idx="295">
                  <c:v>42097.204861111066</c:v>
                </c:pt>
                <c:pt idx="296">
                  <c:v>42097.205555555556</c:v>
                </c:pt>
                <c:pt idx="297">
                  <c:v>42097.206250000003</c:v>
                </c:pt>
                <c:pt idx="298">
                  <c:v>42097.206944444442</c:v>
                </c:pt>
                <c:pt idx="299">
                  <c:v>42097.207638888889</c:v>
                </c:pt>
                <c:pt idx="300">
                  <c:v>42097.208333333336</c:v>
                </c:pt>
                <c:pt idx="301">
                  <c:v>42097.209027777775</c:v>
                </c:pt>
                <c:pt idx="302">
                  <c:v>42097.209722222186</c:v>
                </c:pt>
                <c:pt idx="303">
                  <c:v>42097.210416666654</c:v>
                </c:pt>
                <c:pt idx="304">
                  <c:v>42097.211111111057</c:v>
                </c:pt>
                <c:pt idx="305">
                  <c:v>42097.211805555555</c:v>
                </c:pt>
                <c:pt idx="306">
                  <c:v>42097.212500000001</c:v>
                </c:pt>
                <c:pt idx="307">
                  <c:v>42097.213194444441</c:v>
                </c:pt>
                <c:pt idx="308">
                  <c:v>42097.213888888888</c:v>
                </c:pt>
                <c:pt idx="309">
                  <c:v>42097.214583333334</c:v>
                </c:pt>
                <c:pt idx="310">
                  <c:v>42097.215277777781</c:v>
                </c:pt>
                <c:pt idx="311">
                  <c:v>42097.21597222222</c:v>
                </c:pt>
                <c:pt idx="312">
                  <c:v>42097.216666666623</c:v>
                </c:pt>
                <c:pt idx="313">
                  <c:v>42097.217361111063</c:v>
                </c:pt>
                <c:pt idx="314">
                  <c:v>42097.218055555553</c:v>
                </c:pt>
                <c:pt idx="315">
                  <c:v>42097.21875</c:v>
                </c:pt>
                <c:pt idx="316">
                  <c:v>42097.219444444447</c:v>
                </c:pt>
                <c:pt idx="317">
                  <c:v>42097.220138888886</c:v>
                </c:pt>
                <c:pt idx="318">
                  <c:v>42097.220833333326</c:v>
                </c:pt>
                <c:pt idx="319">
                  <c:v>42097.221527777729</c:v>
                </c:pt>
                <c:pt idx="320">
                  <c:v>42097.222222222204</c:v>
                </c:pt>
                <c:pt idx="321">
                  <c:v>42097.222916666622</c:v>
                </c:pt>
                <c:pt idx="322">
                  <c:v>42097.223611111032</c:v>
                </c:pt>
                <c:pt idx="323">
                  <c:v>42097.224305555515</c:v>
                </c:pt>
                <c:pt idx="324">
                  <c:v>42097.224999999999</c:v>
                </c:pt>
                <c:pt idx="325">
                  <c:v>42097.225694444445</c:v>
                </c:pt>
                <c:pt idx="326">
                  <c:v>42097.226388888885</c:v>
                </c:pt>
                <c:pt idx="327">
                  <c:v>42097.227083333244</c:v>
                </c:pt>
                <c:pt idx="328">
                  <c:v>42097.227777777727</c:v>
                </c:pt>
                <c:pt idx="329">
                  <c:v>42097.228472222225</c:v>
                </c:pt>
                <c:pt idx="330">
                  <c:v>42097.229166666577</c:v>
                </c:pt>
                <c:pt idx="331">
                  <c:v>42097.229861111024</c:v>
                </c:pt>
                <c:pt idx="332">
                  <c:v>42097.230555555558</c:v>
                </c:pt>
                <c:pt idx="333">
                  <c:v>42097.231249999997</c:v>
                </c:pt>
                <c:pt idx="334">
                  <c:v>42097.231944444444</c:v>
                </c:pt>
                <c:pt idx="335">
                  <c:v>42097.232638888891</c:v>
                </c:pt>
                <c:pt idx="336">
                  <c:v>42097.233333333286</c:v>
                </c:pt>
                <c:pt idx="337">
                  <c:v>42097.234027777777</c:v>
                </c:pt>
                <c:pt idx="338">
                  <c:v>42097.234722222194</c:v>
                </c:pt>
                <c:pt idx="339">
                  <c:v>42097.235416666605</c:v>
                </c:pt>
                <c:pt idx="340">
                  <c:v>42097.236111111066</c:v>
                </c:pt>
                <c:pt idx="341">
                  <c:v>42097.236805555556</c:v>
                </c:pt>
                <c:pt idx="342">
                  <c:v>42097.237499999996</c:v>
                </c:pt>
                <c:pt idx="343">
                  <c:v>42097.238194444442</c:v>
                </c:pt>
                <c:pt idx="344">
                  <c:v>42097.238888888889</c:v>
                </c:pt>
                <c:pt idx="345">
                  <c:v>42097.239583333285</c:v>
                </c:pt>
                <c:pt idx="346">
                  <c:v>42097.240277777782</c:v>
                </c:pt>
                <c:pt idx="347">
                  <c:v>42097.240972222222</c:v>
                </c:pt>
                <c:pt idx="348">
                  <c:v>42097.241666666589</c:v>
                </c:pt>
                <c:pt idx="349">
                  <c:v>42097.242361111057</c:v>
                </c:pt>
                <c:pt idx="350">
                  <c:v>42097.243055555555</c:v>
                </c:pt>
                <c:pt idx="351">
                  <c:v>42097.243749999994</c:v>
                </c:pt>
                <c:pt idx="352">
                  <c:v>42097.244444444441</c:v>
                </c:pt>
                <c:pt idx="353">
                  <c:v>42097.245138888888</c:v>
                </c:pt>
                <c:pt idx="354">
                  <c:v>42097.245833333334</c:v>
                </c:pt>
                <c:pt idx="355">
                  <c:v>42097.246527777781</c:v>
                </c:pt>
                <c:pt idx="356">
                  <c:v>42097.24722222222</c:v>
                </c:pt>
                <c:pt idx="357">
                  <c:v>42097.247916666623</c:v>
                </c:pt>
                <c:pt idx="358">
                  <c:v>42097.248611111114</c:v>
                </c:pt>
                <c:pt idx="359">
                  <c:v>42097.249305555524</c:v>
                </c:pt>
                <c:pt idx="360">
                  <c:v>42097.25</c:v>
                </c:pt>
                <c:pt idx="361">
                  <c:v>42097.250694444505</c:v>
                </c:pt>
                <c:pt idx="362">
                  <c:v>42097.251388888886</c:v>
                </c:pt>
                <c:pt idx="363">
                  <c:v>42097.252083333326</c:v>
                </c:pt>
                <c:pt idx="364">
                  <c:v>42097.25277777778</c:v>
                </c:pt>
                <c:pt idx="365">
                  <c:v>42097.253472222204</c:v>
                </c:pt>
                <c:pt idx="366">
                  <c:v>42097.254166666622</c:v>
                </c:pt>
                <c:pt idx="367">
                  <c:v>42097.254861111105</c:v>
                </c:pt>
                <c:pt idx="368">
                  <c:v>42097.255555555559</c:v>
                </c:pt>
                <c:pt idx="369">
                  <c:v>42097.256250000013</c:v>
                </c:pt>
                <c:pt idx="370">
                  <c:v>42097.256944444496</c:v>
                </c:pt>
                <c:pt idx="371">
                  <c:v>42097.257638888892</c:v>
                </c:pt>
                <c:pt idx="372">
                  <c:v>42097.258333333331</c:v>
                </c:pt>
                <c:pt idx="373">
                  <c:v>42097.259027777778</c:v>
                </c:pt>
                <c:pt idx="374">
                  <c:v>42097.259722222225</c:v>
                </c:pt>
                <c:pt idx="375">
                  <c:v>42097.260416666613</c:v>
                </c:pt>
                <c:pt idx="376">
                  <c:v>42097.261111111024</c:v>
                </c:pt>
                <c:pt idx="377">
                  <c:v>42097.261805555507</c:v>
                </c:pt>
                <c:pt idx="378">
                  <c:v>42097.262499999997</c:v>
                </c:pt>
                <c:pt idx="379">
                  <c:v>42097.263194444444</c:v>
                </c:pt>
                <c:pt idx="380">
                  <c:v>42097.263888888876</c:v>
                </c:pt>
                <c:pt idx="381">
                  <c:v>42097.264583333286</c:v>
                </c:pt>
                <c:pt idx="382">
                  <c:v>42097.265277777777</c:v>
                </c:pt>
                <c:pt idx="383">
                  <c:v>42097.265972222194</c:v>
                </c:pt>
                <c:pt idx="384">
                  <c:v>42097.266666666605</c:v>
                </c:pt>
                <c:pt idx="385">
                  <c:v>42097.267361111022</c:v>
                </c:pt>
                <c:pt idx="386">
                  <c:v>42097.268055555556</c:v>
                </c:pt>
                <c:pt idx="387">
                  <c:v>42097.268749999996</c:v>
                </c:pt>
                <c:pt idx="388">
                  <c:v>42097.269444444435</c:v>
                </c:pt>
                <c:pt idx="389">
                  <c:v>42097.270138888889</c:v>
                </c:pt>
                <c:pt idx="390">
                  <c:v>42097.270833333336</c:v>
                </c:pt>
                <c:pt idx="391">
                  <c:v>42097.271527777775</c:v>
                </c:pt>
                <c:pt idx="392">
                  <c:v>42097.272222222222</c:v>
                </c:pt>
                <c:pt idx="393">
                  <c:v>42097.272916666654</c:v>
                </c:pt>
                <c:pt idx="394">
                  <c:v>42097.273611111057</c:v>
                </c:pt>
                <c:pt idx="395">
                  <c:v>42097.274305555555</c:v>
                </c:pt>
                <c:pt idx="396">
                  <c:v>42097.275000000001</c:v>
                </c:pt>
                <c:pt idx="397">
                  <c:v>42097.275694444441</c:v>
                </c:pt>
                <c:pt idx="398">
                  <c:v>42097.276388888888</c:v>
                </c:pt>
                <c:pt idx="399">
                  <c:v>42097.277083333269</c:v>
                </c:pt>
                <c:pt idx="400">
                  <c:v>42097.277777777774</c:v>
                </c:pt>
                <c:pt idx="401">
                  <c:v>42097.27847222222</c:v>
                </c:pt>
                <c:pt idx="402">
                  <c:v>42097.279166666587</c:v>
                </c:pt>
                <c:pt idx="403">
                  <c:v>42097.279861111063</c:v>
                </c:pt>
                <c:pt idx="404">
                  <c:v>42097.280555555553</c:v>
                </c:pt>
                <c:pt idx="405">
                  <c:v>42097.28125</c:v>
                </c:pt>
                <c:pt idx="406">
                  <c:v>42097.281944444447</c:v>
                </c:pt>
                <c:pt idx="407">
                  <c:v>42097.282638888893</c:v>
                </c:pt>
                <c:pt idx="408">
                  <c:v>42097.283333333326</c:v>
                </c:pt>
                <c:pt idx="409">
                  <c:v>42097.28402777778</c:v>
                </c:pt>
                <c:pt idx="410">
                  <c:v>42097.284722222204</c:v>
                </c:pt>
                <c:pt idx="411">
                  <c:v>42097.285416666622</c:v>
                </c:pt>
                <c:pt idx="412">
                  <c:v>42097.286111111105</c:v>
                </c:pt>
                <c:pt idx="413">
                  <c:v>42097.286805555559</c:v>
                </c:pt>
                <c:pt idx="414">
                  <c:v>42097.287499999999</c:v>
                </c:pt>
                <c:pt idx="415">
                  <c:v>42097.288194444496</c:v>
                </c:pt>
                <c:pt idx="416">
                  <c:v>42097.288888888892</c:v>
                </c:pt>
                <c:pt idx="417">
                  <c:v>42097.289583333324</c:v>
                </c:pt>
                <c:pt idx="418">
                  <c:v>42097.290277777778</c:v>
                </c:pt>
                <c:pt idx="419">
                  <c:v>42097.290972222225</c:v>
                </c:pt>
                <c:pt idx="420">
                  <c:v>42097.291666666577</c:v>
                </c:pt>
                <c:pt idx="421">
                  <c:v>42097.292361111024</c:v>
                </c:pt>
                <c:pt idx="422">
                  <c:v>42097.293055555507</c:v>
                </c:pt>
                <c:pt idx="423">
                  <c:v>42097.293749999975</c:v>
                </c:pt>
                <c:pt idx="424">
                  <c:v>42097.294444444444</c:v>
                </c:pt>
                <c:pt idx="425">
                  <c:v>42097.295138888876</c:v>
                </c:pt>
                <c:pt idx="426">
                  <c:v>42097.295833333286</c:v>
                </c:pt>
                <c:pt idx="427">
                  <c:v>42097.296527777777</c:v>
                </c:pt>
                <c:pt idx="428">
                  <c:v>42097.297222222194</c:v>
                </c:pt>
                <c:pt idx="429">
                  <c:v>42097.297916666605</c:v>
                </c:pt>
                <c:pt idx="430">
                  <c:v>42097.298611111066</c:v>
                </c:pt>
                <c:pt idx="431">
                  <c:v>42097.299305555498</c:v>
                </c:pt>
                <c:pt idx="432">
                  <c:v>42097.3</c:v>
                </c:pt>
                <c:pt idx="433">
                  <c:v>42097.300694444515</c:v>
                </c:pt>
                <c:pt idx="434">
                  <c:v>42097.301388888889</c:v>
                </c:pt>
                <c:pt idx="435">
                  <c:v>42097.302083333336</c:v>
                </c:pt>
                <c:pt idx="436">
                  <c:v>42097.302777777782</c:v>
                </c:pt>
                <c:pt idx="437">
                  <c:v>42097.303472222222</c:v>
                </c:pt>
                <c:pt idx="438">
                  <c:v>42097.304166666654</c:v>
                </c:pt>
                <c:pt idx="439">
                  <c:v>42097.304861111108</c:v>
                </c:pt>
                <c:pt idx="440">
                  <c:v>42097.305555555562</c:v>
                </c:pt>
                <c:pt idx="441">
                  <c:v>42097.306250000045</c:v>
                </c:pt>
                <c:pt idx="442">
                  <c:v>42097.306944444506</c:v>
                </c:pt>
                <c:pt idx="443">
                  <c:v>42097.307638888939</c:v>
                </c:pt>
                <c:pt idx="444">
                  <c:v>42097.308333333342</c:v>
                </c:pt>
                <c:pt idx="445">
                  <c:v>42097.309027777781</c:v>
                </c:pt>
                <c:pt idx="446">
                  <c:v>42097.30972222222</c:v>
                </c:pt>
                <c:pt idx="447">
                  <c:v>42097.310416666667</c:v>
                </c:pt>
                <c:pt idx="448">
                  <c:v>42097.311111111114</c:v>
                </c:pt>
                <c:pt idx="449">
                  <c:v>42097.311805555553</c:v>
                </c:pt>
                <c:pt idx="450">
                  <c:v>42097.312500000044</c:v>
                </c:pt>
                <c:pt idx="451">
                  <c:v>42097.313194444505</c:v>
                </c:pt>
                <c:pt idx="452">
                  <c:v>42097.313888888893</c:v>
                </c:pt>
                <c:pt idx="453">
                  <c:v>42097.314583333333</c:v>
                </c:pt>
                <c:pt idx="454">
                  <c:v>42097.315277777823</c:v>
                </c:pt>
                <c:pt idx="455">
                  <c:v>42097.315972222219</c:v>
                </c:pt>
                <c:pt idx="456">
                  <c:v>42097.316666666666</c:v>
                </c:pt>
                <c:pt idx="457">
                  <c:v>42097.317361111105</c:v>
                </c:pt>
                <c:pt idx="458">
                  <c:v>42097.318055555603</c:v>
                </c:pt>
                <c:pt idx="459">
                  <c:v>42097.318750000013</c:v>
                </c:pt>
                <c:pt idx="460">
                  <c:v>42097.319444444496</c:v>
                </c:pt>
                <c:pt idx="461">
                  <c:v>42097.320138888892</c:v>
                </c:pt>
                <c:pt idx="462">
                  <c:v>42097.320833333331</c:v>
                </c:pt>
                <c:pt idx="463">
                  <c:v>42097.321527777778</c:v>
                </c:pt>
                <c:pt idx="464">
                  <c:v>42097.322222222232</c:v>
                </c:pt>
                <c:pt idx="465">
                  <c:v>42097.322916666664</c:v>
                </c:pt>
                <c:pt idx="466">
                  <c:v>42097.323611111104</c:v>
                </c:pt>
                <c:pt idx="467">
                  <c:v>42097.324305555558</c:v>
                </c:pt>
                <c:pt idx="468">
                  <c:v>42097.325000000004</c:v>
                </c:pt>
                <c:pt idx="469">
                  <c:v>42097.325694444487</c:v>
                </c:pt>
                <c:pt idx="470">
                  <c:v>42097.326388888891</c:v>
                </c:pt>
                <c:pt idx="471">
                  <c:v>42097.327083333286</c:v>
                </c:pt>
                <c:pt idx="472">
                  <c:v>42097.327777777777</c:v>
                </c:pt>
                <c:pt idx="473">
                  <c:v>42097.328472222223</c:v>
                </c:pt>
                <c:pt idx="474">
                  <c:v>42097.329166666605</c:v>
                </c:pt>
                <c:pt idx="475">
                  <c:v>42097.329861111066</c:v>
                </c:pt>
                <c:pt idx="476">
                  <c:v>42097.330555555563</c:v>
                </c:pt>
                <c:pt idx="477">
                  <c:v>42097.331250000003</c:v>
                </c:pt>
                <c:pt idx="478">
                  <c:v>42097.331944444442</c:v>
                </c:pt>
                <c:pt idx="479">
                  <c:v>42097.332638888947</c:v>
                </c:pt>
                <c:pt idx="480">
                  <c:v>42097.333333333336</c:v>
                </c:pt>
                <c:pt idx="481">
                  <c:v>42097.334027777782</c:v>
                </c:pt>
                <c:pt idx="482">
                  <c:v>42097.334722222222</c:v>
                </c:pt>
                <c:pt idx="483">
                  <c:v>42097.335416666654</c:v>
                </c:pt>
                <c:pt idx="484">
                  <c:v>42097.336111111108</c:v>
                </c:pt>
                <c:pt idx="485">
                  <c:v>42097.336805555562</c:v>
                </c:pt>
                <c:pt idx="486">
                  <c:v>42097.337500000001</c:v>
                </c:pt>
                <c:pt idx="487">
                  <c:v>42097.338194444506</c:v>
                </c:pt>
                <c:pt idx="488">
                  <c:v>42097.338888888939</c:v>
                </c:pt>
                <c:pt idx="489">
                  <c:v>42097.339583333334</c:v>
                </c:pt>
                <c:pt idx="490">
                  <c:v>42097.340277777825</c:v>
                </c:pt>
                <c:pt idx="491">
                  <c:v>42097.340972222242</c:v>
                </c:pt>
                <c:pt idx="492">
                  <c:v>42097.341666666623</c:v>
                </c:pt>
                <c:pt idx="493">
                  <c:v>42097.342361111114</c:v>
                </c:pt>
                <c:pt idx="494">
                  <c:v>42097.343055555553</c:v>
                </c:pt>
                <c:pt idx="495">
                  <c:v>42097.34375</c:v>
                </c:pt>
                <c:pt idx="496">
                  <c:v>42097.344444444505</c:v>
                </c:pt>
                <c:pt idx="497">
                  <c:v>42097.345138888893</c:v>
                </c:pt>
                <c:pt idx="498">
                  <c:v>42097.345833333333</c:v>
                </c:pt>
                <c:pt idx="499">
                  <c:v>42097.346527777823</c:v>
                </c:pt>
                <c:pt idx="500">
                  <c:v>42097.347222222219</c:v>
                </c:pt>
                <c:pt idx="501">
                  <c:v>42097.347916666666</c:v>
                </c:pt>
                <c:pt idx="502">
                  <c:v>42097.348611111112</c:v>
                </c:pt>
                <c:pt idx="503">
                  <c:v>42097.349305555559</c:v>
                </c:pt>
                <c:pt idx="504">
                  <c:v>42097.350000000013</c:v>
                </c:pt>
                <c:pt idx="505">
                  <c:v>42097.350694444547</c:v>
                </c:pt>
                <c:pt idx="506">
                  <c:v>42097.351388888892</c:v>
                </c:pt>
                <c:pt idx="507">
                  <c:v>42097.352083333331</c:v>
                </c:pt>
                <c:pt idx="508">
                  <c:v>42097.352777777793</c:v>
                </c:pt>
                <c:pt idx="509">
                  <c:v>42097.353472222232</c:v>
                </c:pt>
                <c:pt idx="510">
                  <c:v>42097.354166666664</c:v>
                </c:pt>
                <c:pt idx="511">
                  <c:v>42097.354861111111</c:v>
                </c:pt>
                <c:pt idx="512">
                  <c:v>42097.355555555601</c:v>
                </c:pt>
                <c:pt idx="513">
                  <c:v>42097.356250000055</c:v>
                </c:pt>
                <c:pt idx="514">
                  <c:v>42097.356944444531</c:v>
                </c:pt>
                <c:pt idx="515">
                  <c:v>42097.357638888956</c:v>
                </c:pt>
                <c:pt idx="516">
                  <c:v>42097.358333333374</c:v>
                </c:pt>
                <c:pt idx="517">
                  <c:v>42097.359027777791</c:v>
                </c:pt>
                <c:pt idx="518">
                  <c:v>42097.359722222223</c:v>
                </c:pt>
                <c:pt idx="519">
                  <c:v>42097.36041666667</c:v>
                </c:pt>
                <c:pt idx="520">
                  <c:v>42097.361111111066</c:v>
                </c:pt>
                <c:pt idx="521">
                  <c:v>42097.361805555556</c:v>
                </c:pt>
                <c:pt idx="522">
                  <c:v>42097.362500000003</c:v>
                </c:pt>
                <c:pt idx="523">
                  <c:v>42097.363194444442</c:v>
                </c:pt>
                <c:pt idx="524">
                  <c:v>42097.363888888889</c:v>
                </c:pt>
                <c:pt idx="525">
                  <c:v>42097.364583333336</c:v>
                </c:pt>
                <c:pt idx="526">
                  <c:v>42097.365277777782</c:v>
                </c:pt>
                <c:pt idx="527">
                  <c:v>42097.365972222222</c:v>
                </c:pt>
                <c:pt idx="528">
                  <c:v>42097.366666666654</c:v>
                </c:pt>
                <c:pt idx="529">
                  <c:v>42097.367361111057</c:v>
                </c:pt>
                <c:pt idx="530">
                  <c:v>42097.368055555562</c:v>
                </c:pt>
                <c:pt idx="531">
                  <c:v>42097.368750000001</c:v>
                </c:pt>
                <c:pt idx="532">
                  <c:v>42097.369444444441</c:v>
                </c:pt>
                <c:pt idx="533">
                  <c:v>42097.370138888939</c:v>
                </c:pt>
                <c:pt idx="534">
                  <c:v>42097.370833333342</c:v>
                </c:pt>
                <c:pt idx="535">
                  <c:v>42097.371527777781</c:v>
                </c:pt>
                <c:pt idx="536">
                  <c:v>42097.372222222242</c:v>
                </c:pt>
                <c:pt idx="537">
                  <c:v>42097.372916666667</c:v>
                </c:pt>
                <c:pt idx="538">
                  <c:v>42097.373611111114</c:v>
                </c:pt>
                <c:pt idx="539">
                  <c:v>42097.374305555553</c:v>
                </c:pt>
                <c:pt idx="540">
                  <c:v>42097.375</c:v>
                </c:pt>
                <c:pt idx="541">
                  <c:v>42097.375694444505</c:v>
                </c:pt>
                <c:pt idx="542">
                  <c:v>42097.376388888893</c:v>
                </c:pt>
                <c:pt idx="543">
                  <c:v>42097.377083333326</c:v>
                </c:pt>
                <c:pt idx="544">
                  <c:v>42097.37777777778</c:v>
                </c:pt>
                <c:pt idx="545">
                  <c:v>42097.378472222219</c:v>
                </c:pt>
                <c:pt idx="546">
                  <c:v>42097.379166666622</c:v>
                </c:pt>
                <c:pt idx="547">
                  <c:v>42097.379861111105</c:v>
                </c:pt>
                <c:pt idx="548">
                  <c:v>42097.380555555603</c:v>
                </c:pt>
                <c:pt idx="549">
                  <c:v>42097.381250000013</c:v>
                </c:pt>
                <c:pt idx="550">
                  <c:v>42097.381944444496</c:v>
                </c:pt>
                <c:pt idx="551">
                  <c:v>42097.382638888965</c:v>
                </c:pt>
                <c:pt idx="552">
                  <c:v>42097.383333333331</c:v>
                </c:pt>
                <c:pt idx="553">
                  <c:v>42097.384027777793</c:v>
                </c:pt>
                <c:pt idx="554">
                  <c:v>42097.384722222232</c:v>
                </c:pt>
                <c:pt idx="555">
                  <c:v>42097.385416666664</c:v>
                </c:pt>
                <c:pt idx="556">
                  <c:v>42097.386111111111</c:v>
                </c:pt>
                <c:pt idx="557">
                  <c:v>42097.386805555601</c:v>
                </c:pt>
                <c:pt idx="558">
                  <c:v>42097.387500000012</c:v>
                </c:pt>
                <c:pt idx="559">
                  <c:v>42097.388194444531</c:v>
                </c:pt>
                <c:pt idx="560">
                  <c:v>42097.388888888956</c:v>
                </c:pt>
                <c:pt idx="561">
                  <c:v>42097.38958333333</c:v>
                </c:pt>
                <c:pt idx="562">
                  <c:v>42097.390277777791</c:v>
                </c:pt>
                <c:pt idx="563">
                  <c:v>42097.390972222223</c:v>
                </c:pt>
                <c:pt idx="564">
                  <c:v>42097.391666666605</c:v>
                </c:pt>
                <c:pt idx="565">
                  <c:v>42097.392361111066</c:v>
                </c:pt>
                <c:pt idx="566">
                  <c:v>42097.393055555556</c:v>
                </c:pt>
                <c:pt idx="567">
                  <c:v>42097.393749999996</c:v>
                </c:pt>
                <c:pt idx="568">
                  <c:v>42097.394444444442</c:v>
                </c:pt>
                <c:pt idx="569">
                  <c:v>42097.395138888889</c:v>
                </c:pt>
                <c:pt idx="570">
                  <c:v>42097.395833333336</c:v>
                </c:pt>
                <c:pt idx="571">
                  <c:v>42097.396527777782</c:v>
                </c:pt>
                <c:pt idx="572">
                  <c:v>42097.397222222222</c:v>
                </c:pt>
                <c:pt idx="573">
                  <c:v>42097.397916666654</c:v>
                </c:pt>
                <c:pt idx="574">
                  <c:v>42097.398611111108</c:v>
                </c:pt>
                <c:pt idx="575">
                  <c:v>42097.399305555555</c:v>
                </c:pt>
                <c:pt idx="576">
                  <c:v>42097.4</c:v>
                </c:pt>
                <c:pt idx="577">
                  <c:v>42097.400694444506</c:v>
                </c:pt>
                <c:pt idx="578">
                  <c:v>42097.401388888888</c:v>
                </c:pt>
                <c:pt idx="579">
                  <c:v>42097.402083333334</c:v>
                </c:pt>
                <c:pt idx="580">
                  <c:v>42097.402777777781</c:v>
                </c:pt>
                <c:pt idx="581">
                  <c:v>42097.40347222222</c:v>
                </c:pt>
                <c:pt idx="582">
                  <c:v>42097.404166666623</c:v>
                </c:pt>
                <c:pt idx="583">
                  <c:v>42097.404861111114</c:v>
                </c:pt>
                <c:pt idx="584">
                  <c:v>42097.405555555553</c:v>
                </c:pt>
                <c:pt idx="585">
                  <c:v>42097.406250000044</c:v>
                </c:pt>
                <c:pt idx="586">
                  <c:v>42097.406944444505</c:v>
                </c:pt>
                <c:pt idx="587">
                  <c:v>42097.407638888893</c:v>
                </c:pt>
                <c:pt idx="588">
                  <c:v>42097.408333333333</c:v>
                </c:pt>
                <c:pt idx="589">
                  <c:v>42097.40902777778</c:v>
                </c:pt>
                <c:pt idx="590">
                  <c:v>42097.409722222204</c:v>
                </c:pt>
                <c:pt idx="591">
                  <c:v>42097.410416666666</c:v>
                </c:pt>
                <c:pt idx="592">
                  <c:v>42097.411111111105</c:v>
                </c:pt>
                <c:pt idx="593">
                  <c:v>42097.411805555559</c:v>
                </c:pt>
                <c:pt idx="594">
                  <c:v>42097.412500000013</c:v>
                </c:pt>
                <c:pt idx="595">
                  <c:v>42097.413194444496</c:v>
                </c:pt>
                <c:pt idx="596">
                  <c:v>42097.413888888892</c:v>
                </c:pt>
                <c:pt idx="597">
                  <c:v>42097.414583333331</c:v>
                </c:pt>
                <c:pt idx="598">
                  <c:v>42097.415277777793</c:v>
                </c:pt>
                <c:pt idx="599">
                  <c:v>42097.415972222232</c:v>
                </c:pt>
                <c:pt idx="600">
                  <c:v>42097.416666666664</c:v>
                </c:pt>
                <c:pt idx="601">
                  <c:v>42097.417361111104</c:v>
                </c:pt>
                <c:pt idx="602">
                  <c:v>42097.418055555601</c:v>
                </c:pt>
                <c:pt idx="603">
                  <c:v>42097.418750000012</c:v>
                </c:pt>
                <c:pt idx="604">
                  <c:v>42097.419444444487</c:v>
                </c:pt>
                <c:pt idx="605">
                  <c:v>42097.420138888891</c:v>
                </c:pt>
                <c:pt idx="606">
                  <c:v>42097.42083333333</c:v>
                </c:pt>
                <c:pt idx="607">
                  <c:v>42097.421527777777</c:v>
                </c:pt>
                <c:pt idx="608">
                  <c:v>42097.422222222223</c:v>
                </c:pt>
                <c:pt idx="609">
                  <c:v>42097.42291666667</c:v>
                </c:pt>
                <c:pt idx="610">
                  <c:v>42097.423611111066</c:v>
                </c:pt>
                <c:pt idx="611">
                  <c:v>42097.424305555556</c:v>
                </c:pt>
                <c:pt idx="612">
                  <c:v>42097.425000000003</c:v>
                </c:pt>
                <c:pt idx="613">
                  <c:v>42097.425694444442</c:v>
                </c:pt>
                <c:pt idx="614">
                  <c:v>42097.426388888889</c:v>
                </c:pt>
                <c:pt idx="615">
                  <c:v>42097.427083333285</c:v>
                </c:pt>
                <c:pt idx="616">
                  <c:v>42097.427777777775</c:v>
                </c:pt>
                <c:pt idx="617">
                  <c:v>42097.428472222222</c:v>
                </c:pt>
                <c:pt idx="618">
                  <c:v>42097.429166666589</c:v>
                </c:pt>
                <c:pt idx="619">
                  <c:v>42097.429861111057</c:v>
                </c:pt>
                <c:pt idx="620">
                  <c:v>42097.430555555562</c:v>
                </c:pt>
                <c:pt idx="621">
                  <c:v>42097.431250000001</c:v>
                </c:pt>
                <c:pt idx="622">
                  <c:v>42097.431944444441</c:v>
                </c:pt>
                <c:pt idx="623">
                  <c:v>42097.432638888939</c:v>
                </c:pt>
                <c:pt idx="624">
                  <c:v>42097.433333333334</c:v>
                </c:pt>
                <c:pt idx="625">
                  <c:v>42097.434027777781</c:v>
                </c:pt>
                <c:pt idx="626">
                  <c:v>42097.43472222222</c:v>
                </c:pt>
                <c:pt idx="627">
                  <c:v>42097.435416666623</c:v>
                </c:pt>
                <c:pt idx="628">
                  <c:v>42097.436111111114</c:v>
                </c:pt>
                <c:pt idx="629">
                  <c:v>42097.436805555553</c:v>
                </c:pt>
                <c:pt idx="630">
                  <c:v>42097.4375</c:v>
                </c:pt>
                <c:pt idx="631">
                  <c:v>42097.438194444505</c:v>
                </c:pt>
                <c:pt idx="632">
                  <c:v>42097.438888888893</c:v>
                </c:pt>
                <c:pt idx="633">
                  <c:v>42097.439583333326</c:v>
                </c:pt>
                <c:pt idx="634">
                  <c:v>42097.440277777823</c:v>
                </c:pt>
                <c:pt idx="635">
                  <c:v>42097.440972222219</c:v>
                </c:pt>
                <c:pt idx="636">
                  <c:v>42097.441666666622</c:v>
                </c:pt>
                <c:pt idx="637">
                  <c:v>42097.442361111105</c:v>
                </c:pt>
                <c:pt idx="638">
                  <c:v>42097.443055555559</c:v>
                </c:pt>
                <c:pt idx="639">
                  <c:v>42097.443749999999</c:v>
                </c:pt>
                <c:pt idx="640">
                  <c:v>42097.444444444496</c:v>
                </c:pt>
                <c:pt idx="641">
                  <c:v>42097.445138888892</c:v>
                </c:pt>
                <c:pt idx="642">
                  <c:v>42097.445833333331</c:v>
                </c:pt>
                <c:pt idx="643">
                  <c:v>42097.446527777793</c:v>
                </c:pt>
                <c:pt idx="644">
                  <c:v>42097.447222222232</c:v>
                </c:pt>
                <c:pt idx="645">
                  <c:v>42097.447916666664</c:v>
                </c:pt>
                <c:pt idx="646">
                  <c:v>42097.448611111111</c:v>
                </c:pt>
                <c:pt idx="647">
                  <c:v>42097.449305555558</c:v>
                </c:pt>
                <c:pt idx="648">
                  <c:v>42097.450000000012</c:v>
                </c:pt>
                <c:pt idx="649">
                  <c:v>42097.450694444531</c:v>
                </c:pt>
                <c:pt idx="650">
                  <c:v>42097.451388888891</c:v>
                </c:pt>
                <c:pt idx="651">
                  <c:v>42097.45208333333</c:v>
                </c:pt>
                <c:pt idx="652">
                  <c:v>42097.452777777791</c:v>
                </c:pt>
                <c:pt idx="653">
                  <c:v>42097.453472222223</c:v>
                </c:pt>
                <c:pt idx="654">
                  <c:v>42097.45416666667</c:v>
                </c:pt>
                <c:pt idx="655">
                  <c:v>42097.454861111109</c:v>
                </c:pt>
                <c:pt idx="656">
                  <c:v>42097.455555555563</c:v>
                </c:pt>
                <c:pt idx="657">
                  <c:v>42097.456250000054</c:v>
                </c:pt>
                <c:pt idx="658">
                  <c:v>42097.456944444515</c:v>
                </c:pt>
                <c:pt idx="659">
                  <c:v>42097.457638888947</c:v>
                </c:pt>
                <c:pt idx="660">
                  <c:v>42097.458333333343</c:v>
                </c:pt>
                <c:pt idx="661">
                  <c:v>42097.459027777782</c:v>
                </c:pt>
                <c:pt idx="662">
                  <c:v>42097.459722222222</c:v>
                </c:pt>
                <c:pt idx="663">
                  <c:v>42097.460416666654</c:v>
                </c:pt>
                <c:pt idx="664">
                  <c:v>42097.461111111057</c:v>
                </c:pt>
                <c:pt idx="665">
                  <c:v>42097.461805555555</c:v>
                </c:pt>
                <c:pt idx="666">
                  <c:v>42097.462500000001</c:v>
                </c:pt>
                <c:pt idx="667">
                  <c:v>42097.463194444441</c:v>
                </c:pt>
                <c:pt idx="668">
                  <c:v>42097.463888888888</c:v>
                </c:pt>
                <c:pt idx="669">
                  <c:v>42097.464583333334</c:v>
                </c:pt>
                <c:pt idx="670">
                  <c:v>42097.465277777781</c:v>
                </c:pt>
                <c:pt idx="671">
                  <c:v>42097.46597222222</c:v>
                </c:pt>
                <c:pt idx="672">
                  <c:v>42097.466666666623</c:v>
                </c:pt>
                <c:pt idx="673">
                  <c:v>42097.467361111063</c:v>
                </c:pt>
                <c:pt idx="674">
                  <c:v>42097.468055555553</c:v>
                </c:pt>
                <c:pt idx="675">
                  <c:v>42097.46875</c:v>
                </c:pt>
                <c:pt idx="676">
                  <c:v>42097.469444444447</c:v>
                </c:pt>
                <c:pt idx="677">
                  <c:v>42097.470138888893</c:v>
                </c:pt>
                <c:pt idx="678">
                  <c:v>42097.470833333333</c:v>
                </c:pt>
                <c:pt idx="679">
                  <c:v>42097.47152777778</c:v>
                </c:pt>
                <c:pt idx="680">
                  <c:v>42097.472222222219</c:v>
                </c:pt>
                <c:pt idx="681">
                  <c:v>42097.472916666666</c:v>
                </c:pt>
                <c:pt idx="682">
                  <c:v>42097.473611111105</c:v>
                </c:pt>
                <c:pt idx="683">
                  <c:v>42097.474305555559</c:v>
                </c:pt>
                <c:pt idx="684">
                  <c:v>42097.475000000006</c:v>
                </c:pt>
                <c:pt idx="685">
                  <c:v>42097.475694444496</c:v>
                </c:pt>
                <c:pt idx="686">
                  <c:v>42097.476388888892</c:v>
                </c:pt>
                <c:pt idx="687">
                  <c:v>42097.477083333324</c:v>
                </c:pt>
                <c:pt idx="688">
                  <c:v>42097.477777777778</c:v>
                </c:pt>
                <c:pt idx="689">
                  <c:v>42097.478472222232</c:v>
                </c:pt>
                <c:pt idx="690">
                  <c:v>42097.479166666613</c:v>
                </c:pt>
                <c:pt idx="691">
                  <c:v>42097.479861111104</c:v>
                </c:pt>
                <c:pt idx="692">
                  <c:v>42097.480555555601</c:v>
                </c:pt>
                <c:pt idx="693">
                  <c:v>42097.481250000012</c:v>
                </c:pt>
                <c:pt idx="694">
                  <c:v>42097.481944444487</c:v>
                </c:pt>
                <c:pt idx="695">
                  <c:v>42097.482638888956</c:v>
                </c:pt>
                <c:pt idx="696">
                  <c:v>42097.48333333333</c:v>
                </c:pt>
                <c:pt idx="697">
                  <c:v>42097.484027777791</c:v>
                </c:pt>
                <c:pt idx="698">
                  <c:v>42097.484722222223</c:v>
                </c:pt>
                <c:pt idx="699">
                  <c:v>42097.48541666667</c:v>
                </c:pt>
                <c:pt idx="700">
                  <c:v>42097.486111111109</c:v>
                </c:pt>
                <c:pt idx="701">
                  <c:v>42097.486805555563</c:v>
                </c:pt>
                <c:pt idx="702">
                  <c:v>42097.487500000003</c:v>
                </c:pt>
                <c:pt idx="703">
                  <c:v>42097.488194444515</c:v>
                </c:pt>
                <c:pt idx="704">
                  <c:v>42097.488888888947</c:v>
                </c:pt>
                <c:pt idx="705">
                  <c:v>42097.489583333336</c:v>
                </c:pt>
                <c:pt idx="706">
                  <c:v>42097.490277777782</c:v>
                </c:pt>
                <c:pt idx="707">
                  <c:v>42097.490972222222</c:v>
                </c:pt>
                <c:pt idx="708">
                  <c:v>42097.491666666589</c:v>
                </c:pt>
                <c:pt idx="709">
                  <c:v>42097.492361111057</c:v>
                </c:pt>
                <c:pt idx="710">
                  <c:v>42097.493055555555</c:v>
                </c:pt>
                <c:pt idx="711">
                  <c:v>42097.493749999994</c:v>
                </c:pt>
                <c:pt idx="712">
                  <c:v>42097.494444444441</c:v>
                </c:pt>
                <c:pt idx="713">
                  <c:v>42097.495138888888</c:v>
                </c:pt>
                <c:pt idx="714">
                  <c:v>42097.495833333334</c:v>
                </c:pt>
                <c:pt idx="715">
                  <c:v>42097.496527777781</c:v>
                </c:pt>
                <c:pt idx="716">
                  <c:v>42097.49722222222</c:v>
                </c:pt>
                <c:pt idx="717">
                  <c:v>42097.497916666623</c:v>
                </c:pt>
                <c:pt idx="718">
                  <c:v>42097.498611111114</c:v>
                </c:pt>
                <c:pt idx="719">
                  <c:v>42097.499305555524</c:v>
                </c:pt>
                <c:pt idx="720">
                  <c:v>42097.5</c:v>
                </c:pt>
                <c:pt idx="721">
                  <c:v>42097.500694444505</c:v>
                </c:pt>
                <c:pt idx="722">
                  <c:v>42097.501388888886</c:v>
                </c:pt>
                <c:pt idx="723">
                  <c:v>42097.502083333326</c:v>
                </c:pt>
                <c:pt idx="724">
                  <c:v>42097.50277777778</c:v>
                </c:pt>
                <c:pt idx="725">
                  <c:v>42097.503472222204</c:v>
                </c:pt>
                <c:pt idx="726">
                  <c:v>42097.504166666622</c:v>
                </c:pt>
                <c:pt idx="727">
                  <c:v>42097.504861111105</c:v>
                </c:pt>
                <c:pt idx="728">
                  <c:v>42097.505555555559</c:v>
                </c:pt>
                <c:pt idx="729">
                  <c:v>42097.506250000013</c:v>
                </c:pt>
                <c:pt idx="730">
                  <c:v>42097.506944444496</c:v>
                </c:pt>
                <c:pt idx="731">
                  <c:v>42097.507638888892</c:v>
                </c:pt>
                <c:pt idx="732">
                  <c:v>42097.508333333331</c:v>
                </c:pt>
                <c:pt idx="733">
                  <c:v>42097.509027777778</c:v>
                </c:pt>
                <c:pt idx="734">
                  <c:v>42097.509722222225</c:v>
                </c:pt>
                <c:pt idx="735">
                  <c:v>42097.510416666664</c:v>
                </c:pt>
                <c:pt idx="736">
                  <c:v>42097.511111111104</c:v>
                </c:pt>
                <c:pt idx="737">
                  <c:v>42097.511805555558</c:v>
                </c:pt>
                <c:pt idx="738">
                  <c:v>42097.512500000012</c:v>
                </c:pt>
                <c:pt idx="739">
                  <c:v>42097.513194444487</c:v>
                </c:pt>
                <c:pt idx="740">
                  <c:v>42097.513888888891</c:v>
                </c:pt>
                <c:pt idx="741">
                  <c:v>42097.51458333333</c:v>
                </c:pt>
                <c:pt idx="742">
                  <c:v>42097.515277777791</c:v>
                </c:pt>
                <c:pt idx="743">
                  <c:v>42097.515972222223</c:v>
                </c:pt>
                <c:pt idx="744">
                  <c:v>42097.51666666667</c:v>
                </c:pt>
                <c:pt idx="745">
                  <c:v>42097.517361111066</c:v>
                </c:pt>
                <c:pt idx="746">
                  <c:v>42097.518055555563</c:v>
                </c:pt>
                <c:pt idx="747">
                  <c:v>42097.518750000003</c:v>
                </c:pt>
                <c:pt idx="748">
                  <c:v>42097.519444444442</c:v>
                </c:pt>
                <c:pt idx="749">
                  <c:v>42097.520138888889</c:v>
                </c:pt>
                <c:pt idx="750">
                  <c:v>42097.520833333336</c:v>
                </c:pt>
                <c:pt idx="751">
                  <c:v>42097.521527777775</c:v>
                </c:pt>
                <c:pt idx="752">
                  <c:v>42097.522222222222</c:v>
                </c:pt>
                <c:pt idx="753">
                  <c:v>42097.522916666654</c:v>
                </c:pt>
                <c:pt idx="754">
                  <c:v>42097.523611111057</c:v>
                </c:pt>
                <c:pt idx="755">
                  <c:v>42097.524305555555</c:v>
                </c:pt>
                <c:pt idx="756">
                  <c:v>42097.525000000001</c:v>
                </c:pt>
                <c:pt idx="757">
                  <c:v>42097.525694444441</c:v>
                </c:pt>
                <c:pt idx="758">
                  <c:v>42097.526388888888</c:v>
                </c:pt>
                <c:pt idx="759">
                  <c:v>42097.527083333269</c:v>
                </c:pt>
                <c:pt idx="760">
                  <c:v>42097.527777777774</c:v>
                </c:pt>
                <c:pt idx="761">
                  <c:v>42097.52847222222</c:v>
                </c:pt>
                <c:pt idx="762">
                  <c:v>42097.529166666587</c:v>
                </c:pt>
                <c:pt idx="763">
                  <c:v>42097.529861111063</c:v>
                </c:pt>
                <c:pt idx="764">
                  <c:v>42097.530555555553</c:v>
                </c:pt>
                <c:pt idx="765">
                  <c:v>42097.53125</c:v>
                </c:pt>
                <c:pt idx="766">
                  <c:v>42097.531944444447</c:v>
                </c:pt>
                <c:pt idx="767">
                  <c:v>42097.532638888893</c:v>
                </c:pt>
                <c:pt idx="768">
                  <c:v>42097.533333333326</c:v>
                </c:pt>
                <c:pt idx="769">
                  <c:v>42097.53402777778</c:v>
                </c:pt>
                <c:pt idx="770">
                  <c:v>42097.534722222204</c:v>
                </c:pt>
                <c:pt idx="771">
                  <c:v>42097.535416666622</c:v>
                </c:pt>
                <c:pt idx="772">
                  <c:v>42097.536111111105</c:v>
                </c:pt>
                <c:pt idx="773">
                  <c:v>42097.536805555559</c:v>
                </c:pt>
                <c:pt idx="774">
                  <c:v>42097.537499999999</c:v>
                </c:pt>
                <c:pt idx="775">
                  <c:v>42097.538194444496</c:v>
                </c:pt>
                <c:pt idx="776">
                  <c:v>42097.538888888892</c:v>
                </c:pt>
                <c:pt idx="777">
                  <c:v>42097.539583333324</c:v>
                </c:pt>
                <c:pt idx="778">
                  <c:v>42097.540277777793</c:v>
                </c:pt>
                <c:pt idx="779">
                  <c:v>42097.540972222232</c:v>
                </c:pt>
                <c:pt idx="780">
                  <c:v>42097.541666666613</c:v>
                </c:pt>
                <c:pt idx="781">
                  <c:v>42097.542361111104</c:v>
                </c:pt>
                <c:pt idx="782">
                  <c:v>42097.543055555558</c:v>
                </c:pt>
                <c:pt idx="783">
                  <c:v>42097.543749999997</c:v>
                </c:pt>
                <c:pt idx="784">
                  <c:v>42097.544444444487</c:v>
                </c:pt>
                <c:pt idx="785">
                  <c:v>42097.545138888891</c:v>
                </c:pt>
                <c:pt idx="786">
                  <c:v>42097.54583333333</c:v>
                </c:pt>
                <c:pt idx="787">
                  <c:v>42097.546527777791</c:v>
                </c:pt>
                <c:pt idx="788">
                  <c:v>42097.547222222223</c:v>
                </c:pt>
                <c:pt idx="789">
                  <c:v>42097.54791666667</c:v>
                </c:pt>
                <c:pt idx="790">
                  <c:v>42097.548611111109</c:v>
                </c:pt>
                <c:pt idx="791">
                  <c:v>42097.549305555556</c:v>
                </c:pt>
                <c:pt idx="792">
                  <c:v>42097.55</c:v>
                </c:pt>
                <c:pt idx="793">
                  <c:v>42097.550694444515</c:v>
                </c:pt>
                <c:pt idx="794">
                  <c:v>42097.551388888889</c:v>
                </c:pt>
                <c:pt idx="795">
                  <c:v>42097.552083333336</c:v>
                </c:pt>
                <c:pt idx="796">
                  <c:v>42097.552777777782</c:v>
                </c:pt>
                <c:pt idx="797">
                  <c:v>42097.553472222222</c:v>
                </c:pt>
                <c:pt idx="798">
                  <c:v>42097.554166666654</c:v>
                </c:pt>
                <c:pt idx="799">
                  <c:v>42097.554861111108</c:v>
                </c:pt>
                <c:pt idx="800">
                  <c:v>42097.555555555562</c:v>
                </c:pt>
                <c:pt idx="801">
                  <c:v>42097.556250000045</c:v>
                </c:pt>
                <c:pt idx="802">
                  <c:v>42097.556944444506</c:v>
                </c:pt>
                <c:pt idx="803">
                  <c:v>42097.557638888939</c:v>
                </c:pt>
                <c:pt idx="804">
                  <c:v>42097.558333333342</c:v>
                </c:pt>
                <c:pt idx="805">
                  <c:v>42097.559027777781</c:v>
                </c:pt>
                <c:pt idx="806">
                  <c:v>42097.55972222222</c:v>
                </c:pt>
                <c:pt idx="807">
                  <c:v>42097.560416666623</c:v>
                </c:pt>
                <c:pt idx="808">
                  <c:v>42097.561111111063</c:v>
                </c:pt>
                <c:pt idx="809">
                  <c:v>42097.561805555524</c:v>
                </c:pt>
                <c:pt idx="810">
                  <c:v>42097.5625</c:v>
                </c:pt>
                <c:pt idx="811">
                  <c:v>42097.563194444447</c:v>
                </c:pt>
                <c:pt idx="812">
                  <c:v>42097.563888888886</c:v>
                </c:pt>
                <c:pt idx="813">
                  <c:v>42097.564583333326</c:v>
                </c:pt>
                <c:pt idx="814">
                  <c:v>42097.56527777778</c:v>
                </c:pt>
                <c:pt idx="815">
                  <c:v>42097.565972222204</c:v>
                </c:pt>
                <c:pt idx="816">
                  <c:v>42097.566666666622</c:v>
                </c:pt>
                <c:pt idx="817">
                  <c:v>42097.567361111032</c:v>
                </c:pt>
                <c:pt idx="818">
                  <c:v>42097.568055555559</c:v>
                </c:pt>
                <c:pt idx="819">
                  <c:v>42097.568749999999</c:v>
                </c:pt>
                <c:pt idx="820">
                  <c:v>42097.569444444445</c:v>
                </c:pt>
                <c:pt idx="821">
                  <c:v>42097.570138888892</c:v>
                </c:pt>
                <c:pt idx="822">
                  <c:v>42097.570833333331</c:v>
                </c:pt>
                <c:pt idx="823">
                  <c:v>42097.571527777778</c:v>
                </c:pt>
                <c:pt idx="824">
                  <c:v>42097.572222222232</c:v>
                </c:pt>
                <c:pt idx="825">
                  <c:v>42097.572916666664</c:v>
                </c:pt>
                <c:pt idx="826">
                  <c:v>42097.573611111104</c:v>
                </c:pt>
                <c:pt idx="827">
                  <c:v>42097.574305555558</c:v>
                </c:pt>
                <c:pt idx="828">
                  <c:v>42097.575000000004</c:v>
                </c:pt>
                <c:pt idx="829">
                  <c:v>42097.575694444487</c:v>
                </c:pt>
                <c:pt idx="830">
                  <c:v>42097.576388888891</c:v>
                </c:pt>
                <c:pt idx="831">
                  <c:v>42097.577083333286</c:v>
                </c:pt>
                <c:pt idx="832">
                  <c:v>42097.577777777777</c:v>
                </c:pt>
                <c:pt idx="833">
                  <c:v>42097.578472222223</c:v>
                </c:pt>
                <c:pt idx="834">
                  <c:v>42097.579166666605</c:v>
                </c:pt>
                <c:pt idx="835">
                  <c:v>42097.579861111066</c:v>
                </c:pt>
                <c:pt idx="836">
                  <c:v>42097.580555555563</c:v>
                </c:pt>
                <c:pt idx="837">
                  <c:v>42097.581250000003</c:v>
                </c:pt>
                <c:pt idx="838">
                  <c:v>42097.581944444442</c:v>
                </c:pt>
                <c:pt idx="839">
                  <c:v>42097.582638888947</c:v>
                </c:pt>
                <c:pt idx="840">
                  <c:v>42097.583333333336</c:v>
                </c:pt>
                <c:pt idx="841">
                  <c:v>42097.584027777782</c:v>
                </c:pt>
                <c:pt idx="842">
                  <c:v>42097.584722222222</c:v>
                </c:pt>
                <c:pt idx="843">
                  <c:v>42097.585416666654</c:v>
                </c:pt>
                <c:pt idx="844">
                  <c:v>42097.586111111108</c:v>
                </c:pt>
                <c:pt idx="845">
                  <c:v>42097.586805555562</c:v>
                </c:pt>
                <c:pt idx="846">
                  <c:v>42097.587500000001</c:v>
                </c:pt>
                <c:pt idx="847">
                  <c:v>42097.588194444506</c:v>
                </c:pt>
                <c:pt idx="848">
                  <c:v>42097.588888888939</c:v>
                </c:pt>
                <c:pt idx="849">
                  <c:v>42097.589583333334</c:v>
                </c:pt>
                <c:pt idx="850">
                  <c:v>42097.590277777781</c:v>
                </c:pt>
                <c:pt idx="851">
                  <c:v>42097.59097222222</c:v>
                </c:pt>
                <c:pt idx="852">
                  <c:v>42097.591666666587</c:v>
                </c:pt>
                <c:pt idx="853">
                  <c:v>42097.592361111063</c:v>
                </c:pt>
                <c:pt idx="854">
                  <c:v>42097.593055555524</c:v>
                </c:pt>
                <c:pt idx="855">
                  <c:v>42097.593749999985</c:v>
                </c:pt>
                <c:pt idx="856">
                  <c:v>42097.594444444447</c:v>
                </c:pt>
                <c:pt idx="857">
                  <c:v>42097.595138888886</c:v>
                </c:pt>
                <c:pt idx="858">
                  <c:v>42097.595833333326</c:v>
                </c:pt>
                <c:pt idx="859">
                  <c:v>42097.59652777778</c:v>
                </c:pt>
                <c:pt idx="860">
                  <c:v>42097.597222222204</c:v>
                </c:pt>
                <c:pt idx="861">
                  <c:v>42097.597916666622</c:v>
                </c:pt>
                <c:pt idx="862">
                  <c:v>42097.598611111105</c:v>
                </c:pt>
                <c:pt idx="863">
                  <c:v>42097.599305555515</c:v>
                </c:pt>
                <c:pt idx="864">
                  <c:v>42097.599999999999</c:v>
                </c:pt>
                <c:pt idx="865">
                  <c:v>42097.600694444496</c:v>
                </c:pt>
                <c:pt idx="866">
                  <c:v>42097.601388888885</c:v>
                </c:pt>
                <c:pt idx="867">
                  <c:v>42097.602083333324</c:v>
                </c:pt>
                <c:pt idx="868">
                  <c:v>42097.602777777778</c:v>
                </c:pt>
                <c:pt idx="869">
                  <c:v>42097.603472222225</c:v>
                </c:pt>
                <c:pt idx="870">
                  <c:v>42097.604166666613</c:v>
                </c:pt>
                <c:pt idx="871">
                  <c:v>42097.604861111104</c:v>
                </c:pt>
                <c:pt idx="872">
                  <c:v>42097.605555555558</c:v>
                </c:pt>
                <c:pt idx="873">
                  <c:v>42097.606250000012</c:v>
                </c:pt>
                <c:pt idx="874">
                  <c:v>42097.606944444487</c:v>
                </c:pt>
                <c:pt idx="875">
                  <c:v>42097.607638888891</c:v>
                </c:pt>
                <c:pt idx="876">
                  <c:v>42097.60833333333</c:v>
                </c:pt>
                <c:pt idx="877">
                  <c:v>42097.609027777777</c:v>
                </c:pt>
                <c:pt idx="878">
                  <c:v>42097.609722222194</c:v>
                </c:pt>
                <c:pt idx="879">
                  <c:v>42097.61041666667</c:v>
                </c:pt>
                <c:pt idx="880">
                  <c:v>42097.611111111066</c:v>
                </c:pt>
                <c:pt idx="881">
                  <c:v>42097.611805555556</c:v>
                </c:pt>
                <c:pt idx="882">
                  <c:v>42097.612500000003</c:v>
                </c:pt>
                <c:pt idx="883">
                  <c:v>42097.613194444442</c:v>
                </c:pt>
                <c:pt idx="884">
                  <c:v>42097.613888888889</c:v>
                </c:pt>
                <c:pt idx="885">
                  <c:v>42097.614583333336</c:v>
                </c:pt>
                <c:pt idx="886">
                  <c:v>42097.615277777782</c:v>
                </c:pt>
                <c:pt idx="887">
                  <c:v>42097.615972222222</c:v>
                </c:pt>
                <c:pt idx="888">
                  <c:v>42097.616666666654</c:v>
                </c:pt>
                <c:pt idx="889">
                  <c:v>42097.617361111057</c:v>
                </c:pt>
                <c:pt idx="890">
                  <c:v>42097.618055555562</c:v>
                </c:pt>
                <c:pt idx="891">
                  <c:v>42097.618750000001</c:v>
                </c:pt>
                <c:pt idx="892">
                  <c:v>42097.619444444441</c:v>
                </c:pt>
                <c:pt idx="893">
                  <c:v>42097.620138888888</c:v>
                </c:pt>
                <c:pt idx="894">
                  <c:v>42097.620833333334</c:v>
                </c:pt>
                <c:pt idx="895">
                  <c:v>42097.621527777774</c:v>
                </c:pt>
                <c:pt idx="896">
                  <c:v>42097.62222222222</c:v>
                </c:pt>
                <c:pt idx="897">
                  <c:v>42097.622916666623</c:v>
                </c:pt>
                <c:pt idx="898">
                  <c:v>42097.623611111063</c:v>
                </c:pt>
                <c:pt idx="899">
                  <c:v>42097.624305555524</c:v>
                </c:pt>
                <c:pt idx="900">
                  <c:v>42097.624999999993</c:v>
                </c:pt>
                <c:pt idx="901">
                  <c:v>42097.625694444447</c:v>
                </c:pt>
                <c:pt idx="902">
                  <c:v>42097.626388888886</c:v>
                </c:pt>
                <c:pt idx="903">
                  <c:v>42097.627083333253</c:v>
                </c:pt>
                <c:pt idx="904">
                  <c:v>42097.627777777729</c:v>
                </c:pt>
                <c:pt idx="905">
                  <c:v>42097.628472222204</c:v>
                </c:pt>
                <c:pt idx="906">
                  <c:v>42097.629166666578</c:v>
                </c:pt>
                <c:pt idx="907">
                  <c:v>42097.629861111032</c:v>
                </c:pt>
                <c:pt idx="908">
                  <c:v>42097.630555555559</c:v>
                </c:pt>
                <c:pt idx="909">
                  <c:v>42097.631249999999</c:v>
                </c:pt>
                <c:pt idx="910">
                  <c:v>42097.631944444445</c:v>
                </c:pt>
                <c:pt idx="911">
                  <c:v>42097.632638888892</c:v>
                </c:pt>
                <c:pt idx="912">
                  <c:v>42097.633333333324</c:v>
                </c:pt>
                <c:pt idx="913">
                  <c:v>42097.634027777778</c:v>
                </c:pt>
                <c:pt idx="914">
                  <c:v>42097.634722222225</c:v>
                </c:pt>
                <c:pt idx="915">
                  <c:v>42097.635416666613</c:v>
                </c:pt>
                <c:pt idx="916">
                  <c:v>42097.636111111104</c:v>
                </c:pt>
                <c:pt idx="917">
                  <c:v>42097.636805555558</c:v>
                </c:pt>
                <c:pt idx="918">
                  <c:v>42097.637499999997</c:v>
                </c:pt>
                <c:pt idx="919">
                  <c:v>42097.638194444487</c:v>
                </c:pt>
                <c:pt idx="920">
                  <c:v>42097.638888888891</c:v>
                </c:pt>
                <c:pt idx="921">
                  <c:v>42097.639583333286</c:v>
                </c:pt>
                <c:pt idx="922">
                  <c:v>42097.640277777791</c:v>
                </c:pt>
                <c:pt idx="923">
                  <c:v>42097.640972222223</c:v>
                </c:pt>
                <c:pt idx="924">
                  <c:v>42097.641666666605</c:v>
                </c:pt>
                <c:pt idx="925">
                  <c:v>42097.642361111066</c:v>
                </c:pt>
                <c:pt idx="926">
                  <c:v>42097.643055555556</c:v>
                </c:pt>
                <c:pt idx="927">
                  <c:v>42097.643749999996</c:v>
                </c:pt>
                <c:pt idx="928">
                  <c:v>42097.644444444442</c:v>
                </c:pt>
                <c:pt idx="929">
                  <c:v>42097.645138888889</c:v>
                </c:pt>
                <c:pt idx="930">
                  <c:v>42097.645833333336</c:v>
                </c:pt>
                <c:pt idx="931">
                  <c:v>42097.646527777782</c:v>
                </c:pt>
                <c:pt idx="932">
                  <c:v>42097.647222222222</c:v>
                </c:pt>
                <c:pt idx="933">
                  <c:v>42097.647916666654</c:v>
                </c:pt>
                <c:pt idx="934">
                  <c:v>42097.648611111108</c:v>
                </c:pt>
                <c:pt idx="935">
                  <c:v>42097.649305555555</c:v>
                </c:pt>
                <c:pt idx="936">
                  <c:v>42097.65</c:v>
                </c:pt>
                <c:pt idx="937">
                  <c:v>42097.650694444506</c:v>
                </c:pt>
                <c:pt idx="938">
                  <c:v>42097.651388888888</c:v>
                </c:pt>
                <c:pt idx="939">
                  <c:v>42097.652083333334</c:v>
                </c:pt>
                <c:pt idx="940">
                  <c:v>42097.652777777781</c:v>
                </c:pt>
                <c:pt idx="941">
                  <c:v>42097.65347222222</c:v>
                </c:pt>
                <c:pt idx="942">
                  <c:v>42097.654166666623</c:v>
                </c:pt>
                <c:pt idx="943">
                  <c:v>42097.654861111114</c:v>
                </c:pt>
                <c:pt idx="944">
                  <c:v>42097.655555555553</c:v>
                </c:pt>
                <c:pt idx="945">
                  <c:v>42097.656250000044</c:v>
                </c:pt>
                <c:pt idx="946">
                  <c:v>42097.656944444505</c:v>
                </c:pt>
                <c:pt idx="947">
                  <c:v>42097.657638888893</c:v>
                </c:pt>
                <c:pt idx="948">
                  <c:v>42097.658333333333</c:v>
                </c:pt>
                <c:pt idx="949">
                  <c:v>42097.65902777778</c:v>
                </c:pt>
                <c:pt idx="950">
                  <c:v>42097.659722222204</c:v>
                </c:pt>
                <c:pt idx="951">
                  <c:v>42097.660416666622</c:v>
                </c:pt>
                <c:pt idx="952">
                  <c:v>42097.661111111032</c:v>
                </c:pt>
                <c:pt idx="953">
                  <c:v>42097.661805555515</c:v>
                </c:pt>
                <c:pt idx="954">
                  <c:v>42097.662499999999</c:v>
                </c:pt>
                <c:pt idx="955">
                  <c:v>42097.663194444445</c:v>
                </c:pt>
                <c:pt idx="956">
                  <c:v>42097.663888888885</c:v>
                </c:pt>
                <c:pt idx="957">
                  <c:v>42097.664583333324</c:v>
                </c:pt>
                <c:pt idx="958">
                  <c:v>42097.665277777778</c:v>
                </c:pt>
                <c:pt idx="959">
                  <c:v>42097.665972222225</c:v>
                </c:pt>
                <c:pt idx="960">
                  <c:v>42097.666666666613</c:v>
                </c:pt>
                <c:pt idx="961">
                  <c:v>42097.667361111024</c:v>
                </c:pt>
                <c:pt idx="962">
                  <c:v>42097.668055555558</c:v>
                </c:pt>
                <c:pt idx="963">
                  <c:v>42097.668749999997</c:v>
                </c:pt>
                <c:pt idx="964">
                  <c:v>42097.669444444444</c:v>
                </c:pt>
                <c:pt idx="965">
                  <c:v>42097.670138888891</c:v>
                </c:pt>
                <c:pt idx="966">
                  <c:v>42097.67083333333</c:v>
                </c:pt>
                <c:pt idx="967">
                  <c:v>42097.671527777777</c:v>
                </c:pt>
                <c:pt idx="968">
                  <c:v>42097.672222222223</c:v>
                </c:pt>
                <c:pt idx="969">
                  <c:v>42097.67291666667</c:v>
                </c:pt>
                <c:pt idx="970">
                  <c:v>42097.673611111066</c:v>
                </c:pt>
                <c:pt idx="971">
                  <c:v>42097.674305555556</c:v>
                </c:pt>
                <c:pt idx="972">
                  <c:v>42097.675000000003</c:v>
                </c:pt>
                <c:pt idx="973">
                  <c:v>42097.675694444442</c:v>
                </c:pt>
                <c:pt idx="974">
                  <c:v>42097.676388888889</c:v>
                </c:pt>
                <c:pt idx="975">
                  <c:v>42097.677083333285</c:v>
                </c:pt>
                <c:pt idx="976">
                  <c:v>42097.677777777775</c:v>
                </c:pt>
                <c:pt idx="977">
                  <c:v>42097.678472222222</c:v>
                </c:pt>
                <c:pt idx="978">
                  <c:v>42097.679166666589</c:v>
                </c:pt>
                <c:pt idx="979">
                  <c:v>42097.679861111057</c:v>
                </c:pt>
                <c:pt idx="980">
                  <c:v>42097.680555555562</c:v>
                </c:pt>
                <c:pt idx="981">
                  <c:v>42097.681250000001</c:v>
                </c:pt>
                <c:pt idx="982">
                  <c:v>42097.681944444441</c:v>
                </c:pt>
                <c:pt idx="983">
                  <c:v>42097.682638888939</c:v>
                </c:pt>
                <c:pt idx="984">
                  <c:v>42097.683333333334</c:v>
                </c:pt>
                <c:pt idx="985">
                  <c:v>42097.684027777781</c:v>
                </c:pt>
                <c:pt idx="986">
                  <c:v>42097.68472222222</c:v>
                </c:pt>
                <c:pt idx="987">
                  <c:v>42097.685416666623</c:v>
                </c:pt>
                <c:pt idx="988">
                  <c:v>42097.686111111114</c:v>
                </c:pt>
                <c:pt idx="989">
                  <c:v>42097.686805555553</c:v>
                </c:pt>
                <c:pt idx="990">
                  <c:v>42097.6875</c:v>
                </c:pt>
                <c:pt idx="991">
                  <c:v>42097.688194444505</c:v>
                </c:pt>
                <c:pt idx="992">
                  <c:v>42097.688888888893</c:v>
                </c:pt>
                <c:pt idx="993">
                  <c:v>42097.689583333326</c:v>
                </c:pt>
                <c:pt idx="994">
                  <c:v>42097.69027777778</c:v>
                </c:pt>
                <c:pt idx="995">
                  <c:v>42097.690972222204</c:v>
                </c:pt>
                <c:pt idx="996">
                  <c:v>42097.691666666578</c:v>
                </c:pt>
                <c:pt idx="997">
                  <c:v>42097.692361111032</c:v>
                </c:pt>
                <c:pt idx="998">
                  <c:v>42097.693055555515</c:v>
                </c:pt>
                <c:pt idx="999">
                  <c:v>42097.693749999984</c:v>
                </c:pt>
                <c:pt idx="1000">
                  <c:v>42097.694444444445</c:v>
                </c:pt>
                <c:pt idx="1001">
                  <c:v>42097.695138888885</c:v>
                </c:pt>
                <c:pt idx="1002">
                  <c:v>42097.695833333324</c:v>
                </c:pt>
                <c:pt idx="1003">
                  <c:v>42097.696527777778</c:v>
                </c:pt>
                <c:pt idx="1004">
                  <c:v>42097.697222222225</c:v>
                </c:pt>
                <c:pt idx="1005">
                  <c:v>42097.697916666613</c:v>
                </c:pt>
                <c:pt idx="1006">
                  <c:v>42097.698611111104</c:v>
                </c:pt>
                <c:pt idx="1007">
                  <c:v>42097.699305555507</c:v>
                </c:pt>
                <c:pt idx="1008">
                  <c:v>42097.7</c:v>
                </c:pt>
                <c:pt idx="1009">
                  <c:v>42097.700694444487</c:v>
                </c:pt>
                <c:pt idx="1010">
                  <c:v>42097.701388888876</c:v>
                </c:pt>
                <c:pt idx="1011">
                  <c:v>42097.702083333286</c:v>
                </c:pt>
                <c:pt idx="1012">
                  <c:v>42097.702777777777</c:v>
                </c:pt>
                <c:pt idx="1013">
                  <c:v>42097.703472222194</c:v>
                </c:pt>
                <c:pt idx="1014">
                  <c:v>42097.704166666605</c:v>
                </c:pt>
                <c:pt idx="1015">
                  <c:v>42097.704861111066</c:v>
                </c:pt>
                <c:pt idx="1016">
                  <c:v>42097.705555555556</c:v>
                </c:pt>
                <c:pt idx="1017">
                  <c:v>42097.706250000003</c:v>
                </c:pt>
                <c:pt idx="1018">
                  <c:v>42097.706944444442</c:v>
                </c:pt>
                <c:pt idx="1019">
                  <c:v>42097.707638888889</c:v>
                </c:pt>
                <c:pt idx="1020">
                  <c:v>42097.708333333336</c:v>
                </c:pt>
                <c:pt idx="1021">
                  <c:v>42097.709027777775</c:v>
                </c:pt>
                <c:pt idx="1022">
                  <c:v>42097.709722222186</c:v>
                </c:pt>
                <c:pt idx="1023">
                  <c:v>42097.710416666654</c:v>
                </c:pt>
                <c:pt idx="1024">
                  <c:v>42097.711111111057</c:v>
                </c:pt>
                <c:pt idx="1025">
                  <c:v>42097.711805555555</c:v>
                </c:pt>
                <c:pt idx="1026">
                  <c:v>42097.712500000001</c:v>
                </c:pt>
                <c:pt idx="1027">
                  <c:v>42097.713194444441</c:v>
                </c:pt>
                <c:pt idx="1028">
                  <c:v>42097.713888888888</c:v>
                </c:pt>
                <c:pt idx="1029">
                  <c:v>42097.714583333334</c:v>
                </c:pt>
                <c:pt idx="1030">
                  <c:v>42097.715277777781</c:v>
                </c:pt>
                <c:pt idx="1031">
                  <c:v>42097.71597222222</c:v>
                </c:pt>
                <c:pt idx="1032">
                  <c:v>42097.716666666623</c:v>
                </c:pt>
                <c:pt idx="1033">
                  <c:v>42097.717361111063</c:v>
                </c:pt>
                <c:pt idx="1034">
                  <c:v>42097.718055555553</c:v>
                </c:pt>
                <c:pt idx="1035">
                  <c:v>42097.71875</c:v>
                </c:pt>
                <c:pt idx="1036">
                  <c:v>42097.719444444447</c:v>
                </c:pt>
                <c:pt idx="1037">
                  <c:v>42097.720138888886</c:v>
                </c:pt>
                <c:pt idx="1038">
                  <c:v>42097.720833333326</c:v>
                </c:pt>
                <c:pt idx="1039">
                  <c:v>42097.721527777729</c:v>
                </c:pt>
                <c:pt idx="1040">
                  <c:v>42097.722222222204</c:v>
                </c:pt>
                <c:pt idx="1041">
                  <c:v>42097.722916666622</c:v>
                </c:pt>
                <c:pt idx="1042">
                  <c:v>42097.723611111032</c:v>
                </c:pt>
                <c:pt idx="1043">
                  <c:v>42097.724305555515</c:v>
                </c:pt>
                <c:pt idx="1044">
                  <c:v>42097.724999999999</c:v>
                </c:pt>
                <c:pt idx="1045">
                  <c:v>42097.725694444445</c:v>
                </c:pt>
                <c:pt idx="1046">
                  <c:v>42097.726388888885</c:v>
                </c:pt>
                <c:pt idx="1047">
                  <c:v>42097.727083333244</c:v>
                </c:pt>
                <c:pt idx="1048">
                  <c:v>42097.727777777727</c:v>
                </c:pt>
                <c:pt idx="1049">
                  <c:v>42097.728472222225</c:v>
                </c:pt>
                <c:pt idx="1050">
                  <c:v>42097.729166666577</c:v>
                </c:pt>
                <c:pt idx="1051">
                  <c:v>42097.729861111024</c:v>
                </c:pt>
                <c:pt idx="1052">
                  <c:v>42097.730555555558</c:v>
                </c:pt>
                <c:pt idx="1053">
                  <c:v>42097.731249999997</c:v>
                </c:pt>
                <c:pt idx="1054">
                  <c:v>42097.731944444444</c:v>
                </c:pt>
                <c:pt idx="1055">
                  <c:v>42097.732638888891</c:v>
                </c:pt>
                <c:pt idx="1056">
                  <c:v>42097.733333333286</c:v>
                </c:pt>
                <c:pt idx="1057">
                  <c:v>42097.734027777777</c:v>
                </c:pt>
                <c:pt idx="1058">
                  <c:v>42097.734722222194</c:v>
                </c:pt>
                <c:pt idx="1059">
                  <c:v>42097.735416666605</c:v>
                </c:pt>
                <c:pt idx="1060">
                  <c:v>42097.736111111066</c:v>
                </c:pt>
                <c:pt idx="1061">
                  <c:v>42097.736805555556</c:v>
                </c:pt>
                <c:pt idx="1062">
                  <c:v>42097.737499999996</c:v>
                </c:pt>
                <c:pt idx="1063">
                  <c:v>42097.738194444442</c:v>
                </c:pt>
                <c:pt idx="1064">
                  <c:v>42097.738888888889</c:v>
                </c:pt>
                <c:pt idx="1065">
                  <c:v>42097.739583333285</c:v>
                </c:pt>
                <c:pt idx="1066">
                  <c:v>42097.740277777782</c:v>
                </c:pt>
                <c:pt idx="1067">
                  <c:v>42097.740972222222</c:v>
                </c:pt>
                <c:pt idx="1068">
                  <c:v>42097.741666666589</c:v>
                </c:pt>
                <c:pt idx="1069">
                  <c:v>42097.742361111057</c:v>
                </c:pt>
                <c:pt idx="1070">
                  <c:v>42097.743055555555</c:v>
                </c:pt>
                <c:pt idx="1071">
                  <c:v>42097.743749999994</c:v>
                </c:pt>
                <c:pt idx="1072">
                  <c:v>42097.744444444441</c:v>
                </c:pt>
                <c:pt idx="1073">
                  <c:v>42097.745138888888</c:v>
                </c:pt>
                <c:pt idx="1074">
                  <c:v>42097.745833333334</c:v>
                </c:pt>
                <c:pt idx="1075">
                  <c:v>42097.746527777781</c:v>
                </c:pt>
                <c:pt idx="1076">
                  <c:v>42097.74722222222</c:v>
                </c:pt>
                <c:pt idx="1077">
                  <c:v>42097.747916666623</c:v>
                </c:pt>
                <c:pt idx="1078">
                  <c:v>42097.748611111114</c:v>
                </c:pt>
                <c:pt idx="1079">
                  <c:v>42097.749305555524</c:v>
                </c:pt>
                <c:pt idx="1080">
                  <c:v>42097.75</c:v>
                </c:pt>
                <c:pt idx="1081">
                  <c:v>42097.750694444505</c:v>
                </c:pt>
                <c:pt idx="1082">
                  <c:v>42097.751388888886</c:v>
                </c:pt>
                <c:pt idx="1083">
                  <c:v>42097.752083333326</c:v>
                </c:pt>
                <c:pt idx="1084">
                  <c:v>42097.75277777778</c:v>
                </c:pt>
                <c:pt idx="1085">
                  <c:v>42097.753472222204</c:v>
                </c:pt>
                <c:pt idx="1086">
                  <c:v>42097.754166666622</c:v>
                </c:pt>
                <c:pt idx="1087">
                  <c:v>42097.754861111105</c:v>
                </c:pt>
                <c:pt idx="1088">
                  <c:v>42097.755555555559</c:v>
                </c:pt>
                <c:pt idx="1089">
                  <c:v>42097.756250000013</c:v>
                </c:pt>
                <c:pt idx="1090">
                  <c:v>42097.756944444496</c:v>
                </c:pt>
                <c:pt idx="1091">
                  <c:v>42097.757638888892</c:v>
                </c:pt>
                <c:pt idx="1092">
                  <c:v>42097.758333333331</c:v>
                </c:pt>
                <c:pt idx="1093">
                  <c:v>42097.759027777778</c:v>
                </c:pt>
                <c:pt idx="1094">
                  <c:v>42097.759722222225</c:v>
                </c:pt>
                <c:pt idx="1095">
                  <c:v>42097.760416666613</c:v>
                </c:pt>
                <c:pt idx="1096">
                  <c:v>42097.761111111024</c:v>
                </c:pt>
                <c:pt idx="1097">
                  <c:v>42097.761805555507</c:v>
                </c:pt>
                <c:pt idx="1098">
                  <c:v>42097.762499999997</c:v>
                </c:pt>
                <c:pt idx="1099">
                  <c:v>42097.763194444444</c:v>
                </c:pt>
                <c:pt idx="1100">
                  <c:v>42097.763888888876</c:v>
                </c:pt>
                <c:pt idx="1101">
                  <c:v>42097.764583333286</c:v>
                </c:pt>
                <c:pt idx="1102">
                  <c:v>42097.765277777777</c:v>
                </c:pt>
                <c:pt idx="1103">
                  <c:v>42097.765972222194</c:v>
                </c:pt>
                <c:pt idx="1104">
                  <c:v>42097.766666666605</c:v>
                </c:pt>
                <c:pt idx="1105">
                  <c:v>42097.767361111022</c:v>
                </c:pt>
                <c:pt idx="1106">
                  <c:v>42097.768055555556</c:v>
                </c:pt>
                <c:pt idx="1107">
                  <c:v>42097.768749999996</c:v>
                </c:pt>
                <c:pt idx="1108">
                  <c:v>42097.769444444435</c:v>
                </c:pt>
                <c:pt idx="1109">
                  <c:v>42097.770138888889</c:v>
                </c:pt>
                <c:pt idx="1110">
                  <c:v>42097.770833333336</c:v>
                </c:pt>
                <c:pt idx="1111">
                  <c:v>42097.771527777775</c:v>
                </c:pt>
                <c:pt idx="1112">
                  <c:v>42097.772222222222</c:v>
                </c:pt>
                <c:pt idx="1113">
                  <c:v>42097.772916666654</c:v>
                </c:pt>
                <c:pt idx="1114">
                  <c:v>42097.773611111057</c:v>
                </c:pt>
                <c:pt idx="1115">
                  <c:v>42097.774305555555</c:v>
                </c:pt>
                <c:pt idx="1116">
                  <c:v>42097.775000000001</c:v>
                </c:pt>
                <c:pt idx="1117">
                  <c:v>42097.775694444441</c:v>
                </c:pt>
                <c:pt idx="1118">
                  <c:v>42097.776388888888</c:v>
                </c:pt>
                <c:pt idx="1119">
                  <c:v>42097.777083333269</c:v>
                </c:pt>
                <c:pt idx="1120">
                  <c:v>42097.777777777774</c:v>
                </c:pt>
                <c:pt idx="1121">
                  <c:v>42097.77847222222</c:v>
                </c:pt>
                <c:pt idx="1122">
                  <c:v>42097.779166666587</c:v>
                </c:pt>
                <c:pt idx="1123">
                  <c:v>42097.779861111063</c:v>
                </c:pt>
                <c:pt idx="1124">
                  <c:v>42097.780555555553</c:v>
                </c:pt>
                <c:pt idx="1125">
                  <c:v>42097.78125</c:v>
                </c:pt>
                <c:pt idx="1126">
                  <c:v>42097.781944444447</c:v>
                </c:pt>
                <c:pt idx="1127">
                  <c:v>42097.782638888893</c:v>
                </c:pt>
                <c:pt idx="1128">
                  <c:v>42097.783333333326</c:v>
                </c:pt>
                <c:pt idx="1129">
                  <c:v>42097.78402777778</c:v>
                </c:pt>
                <c:pt idx="1130">
                  <c:v>42097.784722222204</c:v>
                </c:pt>
                <c:pt idx="1131">
                  <c:v>42097.785416666622</c:v>
                </c:pt>
                <c:pt idx="1132">
                  <c:v>42097.786111111105</c:v>
                </c:pt>
                <c:pt idx="1133">
                  <c:v>42097.786805555559</c:v>
                </c:pt>
                <c:pt idx="1134">
                  <c:v>42097.787499999999</c:v>
                </c:pt>
                <c:pt idx="1135">
                  <c:v>42097.788194444496</c:v>
                </c:pt>
                <c:pt idx="1136">
                  <c:v>42097.788888888892</c:v>
                </c:pt>
                <c:pt idx="1137">
                  <c:v>42097.789583333324</c:v>
                </c:pt>
                <c:pt idx="1138">
                  <c:v>42097.790277777778</c:v>
                </c:pt>
                <c:pt idx="1139">
                  <c:v>42097.790972222225</c:v>
                </c:pt>
                <c:pt idx="1140">
                  <c:v>42097.791666666577</c:v>
                </c:pt>
                <c:pt idx="1141">
                  <c:v>42097.792361111024</c:v>
                </c:pt>
                <c:pt idx="1142">
                  <c:v>42097.793055555507</c:v>
                </c:pt>
                <c:pt idx="1143">
                  <c:v>42097.793749999975</c:v>
                </c:pt>
                <c:pt idx="1144">
                  <c:v>42097.794444444444</c:v>
                </c:pt>
                <c:pt idx="1145">
                  <c:v>42097.795138888876</c:v>
                </c:pt>
                <c:pt idx="1146">
                  <c:v>42097.795833333286</c:v>
                </c:pt>
                <c:pt idx="1147">
                  <c:v>42097.796527777777</c:v>
                </c:pt>
                <c:pt idx="1148">
                  <c:v>42097.797222222194</c:v>
                </c:pt>
                <c:pt idx="1149">
                  <c:v>42097.797916666605</c:v>
                </c:pt>
                <c:pt idx="1150">
                  <c:v>42097.798611111066</c:v>
                </c:pt>
                <c:pt idx="1151">
                  <c:v>42097.799305555498</c:v>
                </c:pt>
                <c:pt idx="1152">
                  <c:v>42097.8</c:v>
                </c:pt>
                <c:pt idx="1153">
                  <c:v>42097.800694444515</c:v>
                </c:pt>
                <c:pt idx="1154">
                  <c:v>42097.801388888889</c:v>
                </c:pt>
                <c:pt idx="1155">
                  <c:v>42097.802083333336</c:v>
                </c:pt>
                <c:pt idx="1156">
                  <c:v>42097.802777777782</c:v>
                </c:pt>
                <c:pt idx="1157">
                  <c:v>42097.803472222222</c:v>
                </c:pt>
                <c:pt idx="1158">
                  <c:v>42097.804166666654</c:v>
                </c:pt>
                <c:pt idx="1159">
                  <c:v>42097.804861111108</c:v>
                </c:pt>
                <c:pt idx="1160">
                  <c:v>42097.805555555562</c:v>
                </c:pt>
                <c:pt idx="1161">
                  <c:v>42097.806250000045</c:v>
                </c:pt>
                <c:pt idx="1162">
                  <c:v>42097.806944444506</c:v>
                </c:pt>
                <c:pt idx="1163">
                  <c:v>42097.807638888939</c:v>
                </c:pt>
                <c:pt idx="1164">
                  <c:v>42097.808333333342</c:v>
                </c:pt>
                <c:pt idx="1165">
                  <c:v>42097.809027777781</c:v>
                </c:pt>
                <c:pt idx="1166">
                  <c:v>42097.80972222222</c:v>
                </c:pt>
                <c:pt idx="1167">
                  <c:v>42097.810416666667</c:v>
                </c:pt>
                <c:pt idx="1168">
                  <c:v>42097.811111111114</c:v>
                </c:pt>
                <c:pt idx="1169">
                  <c:v>42097.811805555553</c:v>
                </c:pt>
                <c:pt idx="1170">
                  <c:v>42097.812500000044</c:v>
                </c:pt>
                <c:pt idx="1171">
                  <c:v>42097.813194444505</c:v>
                </c:pt>
                <c:pt idx="1172">
                  <c:v>42097.813888888893</c:v>
                </c:pt>
                <c:pt idx="1173">
                  <c:v>42097.814583333333</c:v>
                </c:pt>
                <c:pt idx="1174">
                  <c:v>42097.815277777823</c:v>
                </c:pt>
                <c:pt idx="1175">
                  <c:v>42097.815972222219</c:v>
                </c:pt>
                <c:pt idx="1176">
                  <c:v>42097.816666666666</c:v>
                </c:pt>
                <c:pt idx="1177">
                  <c:v>42097.817361111105</c:v>
                </c:pt>
                <c:pt idx="1178">
                  <c:v>42097.818055555603</c:v>
                </c:pt>
                <c:pt idx="1179">
                  <c:v>42097.818750000013</c:v>
                </c:pt>
                <c:pt idx="1180">
                  <c:v>42097.819444444496</c:v>
                </c:pt>
                <c:pt idx="1181">
                  <c:v>42097.820138888892</c:v>
                </c:pt>
                <c:pt idx="1182">
                  <c:v>42097.820833333331</c:v>
                </c:pt>
                <c:pt idx="1183">
                  <c:v>42097.821527777778</c:v>
                </c:pt>
                <c:pt idx="1184">
                  <c:v>42097.822222222232</c:v>
                </c:pt>
                <c:pt idx="1185">
                  <c:v>42097.822916666664</c:v>
                </c:pt>
                <c:pt idx="1186">
                  <c:v>42097.823611111104</c:v>
                </c:pt>
                <c:pt idx="1187">
                  <c:v>42097.824305555558</c:v>
                </c:pt>
                <c:pt idx="1188">
                  <c:v>42097.825000000004</c:v>
                </c:pt>
                <c:pt idx="1189">
                  <c:v>42097.825694444487</c:v>
                </c:pt>
                <c:pt idx="1190">
                  <c:v>42097.826388888891</c:v>
                </c:pt>
                <c:pt idx="1191">
                  <c:v>42097.827083333286</c:v>
                </c:pt>
                <c:pt idx="1192">
                  <c:v>42097.827777777777</c:v>
                </c:pt>
                <c:pt idx="1193">
                  <c:v>42097.828472222223</c:v>
                </c:pt>
                <c:pt idx="1194">
                  <c:v>42097.829166666605</c:v>
                </c:pt>
                <c:pt idx="1195">
                  <c:v>42097.829861111066</c:v>
                </c:pt>
                <c:pt idx="1196">
                  <c:v>42097.830555555563</c:v>
                </c:pt>
                <c:pt idx="1197">
                  <c:v>42097.831250000003</c:v>
                </c:pt>
                <c:pt idx="1198">
                  <c:v>42097.831944444442</c:v>
                </c:pt>
                <c:pt idx="1199">
                  <c:v>42097.832638888947</c:v>
                </c:pt>
                <c:pt idx="1200">
                  <c:v>42097.833333333336</c:v>
                </c:pt>
                <c:pt idx="1201">
                  <c:v>42097.834027777782</c:v>
                </c:pt>
                <c:pt idx="1202">
                  <c:v>42097.834722222222</c:v>
                </c:pt>
                <c:pt idx="1203">
                  <c:v>42097.835416666654</c:v>
                </c:pt>
                <c:pt idx="1204">
                  <c:v>42097.836111111108</c:v>
                </c:pt>
                <c:pt idx="1205">
                  <c:v>42097.836805555562</c:v>
                </c:pt>
                <c:pt idx="1206">
                  <c:v>42097.837500000001</c:v>
                </c:pt>
                <c:pt idx="1207">
                  <c:v>42097.838194444506</c:v>
                </c:pt>
                <c:pt idx="1208">
                  <c:v>42097.838888888939</c:v>
                </c:pt>
                <c:pt idx="1209">
                  <c:v>42097.839583333334</c:v>
                </c:pt>
                <c:pt idx="1210">
                  <c:v>42097.840277777825</c:v>
                </c:pt>
                <c:pt idx="1211">
                  <c:v>42097.840972222242</c:v>
                </c:pt>
                <c:pt idx="1212">
                  <c:v>42097.841666666623</c:v>
                </c:pt>
                <c:pt idx="1213">
                  <c:v>42097.842361111114</c:v>
                </c:pt>
                <c:pt idx="1214">
                  <c:v>42097.843055555553</c:v>
                </c:pt>
                <c:pt idx="1215">
                  <c:v>42097.84375</c:v>
                </c:pt>
                <c:pt idx="1216">
                  <c:v>42097.844444444505</c:v>
                </c:pt>
                <c:pt idx="1217">
                  <c:v>42097.845138888893</c:v>
                </c:pt>
                <c:pt idx="1218">
                  <c:v>42097.845833333333</c:v>
                </c:pt>
                <c:pt idx="1219">
                  <c:v>42097.846527777823</c:v>
                </c:pt>
                <c:pt idx="1220">
                  <c:v>42097.847222222219</c:v>
                </c:pt>
                <c:pt idx="1221">
                  <c:v>42097.847916666666</c:v>
                </c:pt>
                <c:pt idx="1222">
                  <c:v>42097.848611111112</c:v>
                </c:pt>
                <c:pt idx="1223">
                  <c:v>42097.849305555559</c:v>
                </c:pt>
                <c:pt idx="1224">
                  <c:v>42097.850000000013</c:v>
                </c:pt>
                <c:pt idx="1225">
                  <c:v>42097.850694444547</c:v>
                </c:pt>
                <c:pt idx="1226">
                  <c:v>42097.851388888892</c:v>
                </c:pt>
                <c:pt idx="1227">
                  <c:v>42097.852083333331</c:v>
                </c:pt>
                <c:pt idx="1228">
                  <c:v>42097.852777777793</c:v>
                </c:pt>
                <c:pt idx="1229">
                  <c:v>42097.853472222232</c:v>
                </c:pt>
                <c:pt idx="1230">
                  <c:v>42097.854166666664</c:v>
                </c:pt>
                <c:pt idx="1231">
                  <c:v>42097.854861111111</c:v>
                </c:pt>
                <c:pt idx="1232">
                  <c:v>42097.855555555601</c:v>
                </c:pt>
                <c:pt idx="1233">
                  <c:v>42097.856250000055</c:v>
                </c:pt>
                <c:pt idx="1234">
                  <c:v>42097.856944444531</c:v>
                </c:pt>
                <c:pt idx="1235">
                  <c:v>42097.857638888956</c:v>
                </c:pt>
                <c:pt idx="1236">
                  <c:v>42097.858333333374</c:v>
                </c:pt>
                <c:pt idx="1237">
                  <c:v>42097.859027777791</c:v>
                </c:pt>
                <c:pt idx="1238">
                  <c:v>42097.859722222223</c:v>
                </c:pt>
                <c:pt idx="1239">
                  <c:v>42097.86041666667</c:v>
                </c:pt>
                <c:pt idx="1240">
                  <c:v>42097.861111111066</c:v>
                </c:pt>
                <c:pt idx="1241">
                  <c:v>42097.861805555556</c:v>
                </c:pt>
                <c:pt idx="1242">
                  <c:v>42097.862500000003</c:v>
                </c:pt>
                <c:pt idx="1243">
                  <c:v>42097.863194444442</c:v>
                </c:pt>
                <c:pt idx="1244">
                  <c:v>42097.863888888889</c:v>
                </c:pt>
                <c:pt idx="1245">
                  <c:v>42097.864583333336</c:v>
                </c:pt>
                <c:pt idx="1246">
                  <c:v>42097.865277777782</c:v>
                </c:pt>
                <c:pt idx="1247">
                  <c:v>42097.865972222222</c:v>
                </c:pt>
                <c:pt idx="1248">
                  <c:v>42097.866666666654</c:v>
                </c:pt>
                <c:pt idx="1249">
                  <c:v>42097.867361111057</c:v>
                </c:pt>
                <c:pt idx="1250">
                  <c:v>42097.868055555562</c:v>
                </c:pt>
                <c:pt idx="1251">
                  <c:v>42097.868750000001</c:v>
                </c:pt>
                <c:pt idx="1252">
                  <c:v>42097.869444444441</c:v>
                </c:pt>
                <c:pt idx="1253">
                  <c:v>42097.870138888939</c:v>
                </c:pt>
                <c:pt idx="1254">
                  <c:v>42097.870833333342</c:v>
                </c:pt>
                <c:pt idx="1255">
                  <c:v>42097.871527777781</c:v>
                </c:pt>
                <c:pt idx="1256">
                  <c:v>42097.872222222242</c:v>
                </c:pt>
                <c:pt idx="1257">
                  <c:v>42097.872916666667</c:v>
                </c:pt>
                <c:pt idx="1258">
                  <c:v>42097.873611111114</c:v>
                </c:pt>
                <c:pt idx="1259">
                  <c:v>42097.874305555553</c:v>
                </c:pt>
                <c:pt idx="1260">
                  <c:v>42097.875</c:v>
                </c:pt>
                <c:pt idx="1261">
                  <c:v>42097.875694444505</c:v>
                </c:pt>
                <c:pt idx="1262">
                  <c:v>42097.876388888893</c:v>
                </c:pt>
                <c:pt idx="1263">
                  <c:v>42097.877083333326</c:v>
                </c:pt>
                <c:pt idx="1264">
                  <c:v>42097.87777777778</c:v>
                </c:pt>
                <c:pt idx="1265">
                  <c:v>42097.878472222219</c:v>
                </c:pt>
                <c:pt idx="1266">
                  <c:v>42097.879166666622</c:v>
                </c:pt>
                <c:pt idx="1267">
                  <c:v>42097.879861111105</c:v>
                </c:pt>
                <c:pt idx="1268">
                  <c:v>42097.880555555603</c:v>
                </c:pt>
                <c:pt idx="1269">
                  <c:v>42097.881250000013</c:v>
                </c:pt>
                <c:pt idx="1270">
                  <c:v>42097.881944444496</c:v>
                </c:pt>
                <c:pt idx="1271">
                  <c:v>42097.882638888965</c:v>
                </c:pt>
                <c:pt idx="1272">
                  <c:v>42097.883333333331</c:v>
                </c:pt>
                <c:pt idx="1273">
                  <c:v>42097.884027777793</c:v>
                </c:pt>
                <c:pt idx="1274">
                  <c:v>42097.884722222232</c:v>
                </c:pt>
                <c:pt idx="1275">
                  <c:v>42097.885416666664</c:v>
                </c:pt>
                <c:pt idx="1276">
                  <c:v>42097.886111111111</c:v>
                </c:pt>
                <c:pt idx="1277">
                  <c:v>42097.886805555601</c:v>
                </c:pt>
                <c:pt idx="1278">
                  <c:v>42097.887500000012</c:v>
                </c:pt>
                <c:pt idx="1279">
                  <c:v>42097.888194444531</c:v>
                </c:pt>
                <c:pt idx="1280">
                  <c:v>42097.888888888956</c:v>
                </c:pt>
                <c:pt idx="1281">
                  <c:v>42097.88958333333</c:v>
                </c:pt>
                <c:pt idx="1282">
                  <c:v>42097.890277777791</c:v>
                </c:pt>
                <c:pt idx="1283">
                  <c:v>42097.890972222223</c:v>
                </c:pt>
                <c:pt idx="1284">
                  <c:v>42097.891666666605</c:v>
                </c:pt>
                <c:pt idx="1285">
                  <c:v>42097.892361111066</c:v>
                </c:pt>
                <c:pt idx="1286">
                  <c:v>42097.893055555556</c:v>
                </c:pt>
                <c:pt idx="1287">
                  <c:v>42097.893749999996</c:v>
                </c:pt>
                <c:pt idx="1288">
                  <c:v>42097.894444444442</c:v>
                </c:pt>
                <c:pt idx="1289">
                  <c:v>42097.895138888889</c:v>
                </c:pt>
                <c:pt idx="1290">
                  <c:v>42097.895833333336</c:v>
                </c:pt>
                <c:pt idx="1291">
                  <c:v>42097.896527777782</c:v>
                </c:pt>
                <c:pt idx="1292">
                  <c:v>42097.897222222222</c:v>
                </c:pt>
                <c:pt idx="1293">
                  <c:v>42097.897916666654</c:v>
                </c:pt>
                <c:pt idx="1294">
                  <c:v>42097.898611111108</c:v>
                </c:pt>
                <c:pt idx="1295">
                  <c:v>42097.899305555555</c:v>
                </c:pt>
                <c:pt idx="1296">
                  <c:v>42097.9</c:v>
                </c:pt>
                <c:pt idx="1297">
                  <c:v>42097.900694444506</c:v>
                </c:pt>
                <c:pt idx="1298">
                  <c:v>42097.901388888888</c:v>
                </c:pt>
                <c:pt idx="1299">
                  <c:v>42097.902083333334</c:v>
                </c:pt>
                <c:pt idx="1300">
                  <c:v>42097.902777777781</c:v>
                </c:pt>
                <c:pt idx="1301">
                  <c:v>42097.90347222222</c:v>
                </c:pt>
                <c:pt idx="1302">
                  <c:v>42097.904166666623</c:v>
                </c:pt>
                <c:pt idx="1303">
                  <c:v>42097.904861111114</c:v>
                </c:pt>
                <c:pt idx="1304">
                  <c:v>42097.905555555553</c:v>
                </c:pt>
                <c:pt idx="1305">
                  <c:v>42097.906250000044</c:v>
                </c:pt>
                <c:pt idx="1306">
                  <c:v>42097.906944444505</c:v>
                </c:pt>
                <c:pt idx="1307">
                  <c:v>42097.907638888893</c:v>
                </c:pt>
                <c:pt idx="1308">
                  <c:v>42097.908333333333</c:v>
                </c:pt>
                <c:pt idx="1309">
                  <c:v>42097.90902777778</c:v>
                </c:pt>
                <c:pt idx="1310">
                  <c:v>42097.909722222204</c:v>
                </c:pt>
                <c:pt idx="1311">
                  <c:v>42097.910416666666</c:v>
                </c:pt>
                <c:pt idx="1312">
                  <c:v>42097.911111111105</c:v>
                </c:pt>
                <c:pt idx="1313">
                  <c:v>42097.911805555559</c:v>
                </c:pt>
                <c:pt idx="1314">
                  <c:v>42097.912500000013</c:v>
                </c:pt>
                <c:pt idx="1315">
                  <c:v>42097.913194444496</c:v>
                </c:pt>
                <c:pt idx="1316">
                  <c:v>42097.913888888892</c:v>
                </c:pt>
                <c:pt idx="1317">
                  <c:v>42097.914583333331</c:v>
                </c:pt>
                <c:pt idx="1318">
                  <c:v>42097.915277777793</c:v>
                </c:pt>
                <c:pt idx="1319">
                  <c:v>42097.915972222232</c:v>
                </c:pt>
                <c:pt idx="1320">
                  <c:v>42097.916666666664</c:v>
                </c:pt>
                <c:pt idx="1321">
                  <c:v>42097.917361111104</c:v>
                </c:pt>
                <c:pt idx="1322">
                  <c:v>42097.918055555601</c:v>
                </c:pt>
                <c:pt idx="1323">
                  <c:v>42097.918750000012</c:v>
                </c:pt>
                <c:pt idx="1324">
                  <c:v>42097.919444444487</c:v>
                </c:pt>
                <c:pt idx="1325">
                  <c:v>42097.920138888891</c:v>
                </c:pt>
                <c:pt idx="1326">
                  <c:v>42097.92083333333</c:v>
                </c:pt>
                <c:pt idx="1327">
                  <c:v>42097.921527777777</c:v>
                </c:pt>
                <c:pt idx="1328">
                  <c:v>42097.922222222223</c:v>
                </c:pt>
                <c:pt idx="1329">
                  <c:v>42097.92291666667</c:v>
                </c:pt>
                <c:pt idx="1330">
                  <c:v>42097.923611111066</c:v>
                </c:pt>
                <c:pt idx="1331">
                  <c:v>42097.924305555556</c:v>
                </c:pt>
                <c:pt idx="1332">
                  <c:v>42097.925000000003</c:v>
                </c:pt>
                <c:pt idx="1333">
                  <c:v>42097.925694444442</c:v>
                </c:pt>
                <c:pt idx="1334">
                  <c:v>42097.926388888889</c:v>
                </c:pt>
                <c:pt idx="1335">
                  <c:v>42097.927083333285</c:v>
                </c:pt>
                <c:pt idx="1336">
                  <c:v>42097.927777777775</c:v>
                </c:pt>
                <c:pt idx="1337">
                  <c:v>42097.928472222222</c:v>
                </c:pt>
                <c:pt idx="1338">
                  <c:v>42097.929166666589</c:v>
                </c:pt>
                <c:pt idx="1339">
                  <c:v>42097.929861111057</c:v>
                </c:pt>
                <c:pt idx="1340">
                  <c:v>42097.930555555562</c:v>
                </c:pt>
                <c:pt idx="1341">
                  <c:v>42097.931250000001</c:v>
                </c:pt>
                <c:pt idx="1342">
                  <c:v>42097.931944444441</c:v>
                </c:pt>
                <c:pt idx="1343">
                  <c:v>42097.932638888939</c:v>
                </c:pt>
                <c:pt idx="1344">
                  <c:v>42097.933333333334</c:v>
                </c:pt>
                <c:pt idx="1345">
                  <c:v>42097.934027777781</c:v>
                </c:pt>
                <c:pt idx="1346">
                  <c:v>42097.93472222222</c:v>
                </c:pt>
                <c:pt idx="1347">
                  <c:v>42097.935416666623</c:v>
                </c:pt>
                <c:pt idx="1348">
                  <c:v>42097.936111111114</c:v>
                </c:pt>
                <c:pt idx="1349">
                  <c:v>42097.936805555553</c:v>
                </c:pt>
                <c:pt idx="1350">
                  <c:v>42097.9375</c:v>
                </c:pt>
                <c:pt idx="1351">
                  <c:v>42097.938194444505</c:v>
                </c:pt>
                <c:pt idx="1352">
                  <c:v>42097.938888888893</c:v>
                </c:pt>
                <c:pt idx="1353">
                  <c:v>42097.939583333326</c:v>
                </c:pt>
                <c:pt idx="1354">
                  <c:v>42097.940277777823</c:v>
                </c:pt>
                <c:pt idx="1355">
                  <c:v>42097.940972222219</c:v>
                </c:pt>
                <c:pt idx="1356">
                  <c:v>42097.941666666622</c:v>
                </c:pt>
                <c:pt idx="1357">
                  <c:v>42097.942361111105</c:v>
                </c:pt>
                <c:pt idx="1358">
                  <c:v>42097.943055555559</c:v>
                </c:pt>
                <c:pt idx="1359">
                  <c:v>42097.943749999999</c:v>
                </c:pt>
                <c:pt idx="1360">
                  <c:v>42097.944444444496</c:v>
                </c:pt>
                <c:pt idx="1361">
                  <c:v>42097.945138888892</c:v>
                </c:pt>
                <c:pt idx="1362">
                  <c:v>42097.945833333331</c:v>
                </c:pt>
                <c:pt idx="1363">
                  <c:v>42097.946527777793</c:v>
                </c:pt>
                <c:pt idx="1364">
                  <c:v>42097.947222222232</c:v>
                </c:pt>
                <c:pt idx="1365">
                  <c:v>42097.947916666664</c:v>
                </c:pt>
                <c:pt idx="1366">
                  <c:v>42097.948611111111</c:v>
                </c:pt>
                <c:pt idx="1367">
                  <c:v>42097.949305555558</c:v>
                </c:pt>
                <c:pt idx="1368">
                  <c:v>42097.950000000012</c:v>
                </c:pt>
                <c:pt idx="1369">
                  <c:v>42097.950694444531</c:v>
                </c:pt>
                <c:pt idx="1370">
                  <c:v>42097.951388888891</c:v>
                </c:pt>
                <c:pt idx="1371">
                  <c:v>42097.95208333333</c:v>
                </c:pt>
                <c:pt idx="1372">
                  <c:v>42097.952777777791</c:v>
                </c:pt>
                <c:pt idx="1373">
                  <c:v>42097.953472222223</c:v>
                </c:pt>
                <c:pt idx="1374">
                  <c:v>42097.95416666667</c:v>
                </c:pt>
                <c:pt idx="1375">
                  <c:v>42097.954861111109</c:v>
                </c:pt>
                <c:pt idx="1376">
                  <c:v>42097.955555555563</c:v>
                </c:pt>
                <c:pt idx="1377">
                  <c:v>42097.956250000054</c:v>
                </c:pt>
                <c:pt idx="1378">
                  <c:v>42097.956944444515</c:v>
                </c:pt>
                <c:pt idx="1379">
                  <c:v>42097.957638888947</c:v>
                </c:pt>
                <c:pt idx="1380">
                  <c:v>42097.958333333343</c:v>
                </c:pt>
                <c:pt idx="1381">
                  <c:v>42097.959027777782</c:v>
                </c:pt>
                <c:pt idx="1382">
                  <c:v>42097.959722222222</c:v>
                </c:pt>
                <c:pt idx="1383">
                  <c:v>42097.960416666654</c:v>
                </c:pt>
                <c:pt idx="1384">
                  <c:v>42097.961111111057</c:v>
                </c:pt>
                <c:pt idx="1385">
                  <c:v>42097.961805555555</c:v>
                </c:pt>
                <c:pt idx="1386">
                  <c:v>42097.962500000001</c:v>
                </c:pt>
                <c:pt idx="1387">
                  <c:v>42097.963194444441</c:v>
                </c:pt>
                <c:pt idx="1388">
                  <c:v>42097.963888888888</c:v>
                </c:pt>
                <c:pt idx="1389">
                  <c:v>42097.964583333334</c:v>
                </c:pt>
                <c:pt idx="1390">
                  <c:v>42097.965277777781</c:v>
                </c:pt>
                <c:pt idx="1391">
                  <c:v>42097.96597222222</c:v>
                </c:pt>
                <c:pt idx="1392">
                  <c:v>42097.966666666623</c:v>
                </c:pt>
                <c:pt idx="1393">
                  <c:v>42097.967361111063</c:v>
                </c:pt>
                <c:pt idx="1394">
                  <c:v>42097.968055555553</c:v>
                </c:pt>
                <c:pt idx="1395">
                  <c:v>42097.96875</c:v>
                </c:pt>
                <c:pt idx="1396">
                  <c:v>42097.969444444447</c:v>
                </c:pt>
                <c:pt idx="1397">
                  <c:v>42097.970138888893</c:v>
                </c:pt>
                <c:pt idx="1398">
                  <c:v>42097.970833333333</c:v>
                </c:pt>
                <c:pt idx="1399">
                  <c:v>42097.97152777778</c:v>
                </c:pt>
                <c:pt idx="1400">
                  <c:v>42097.972222222219</c:v>
                </c:pt>
                <c:pt idx="1401">
                  <c:v>42097.972916666666</c:v>
                </c:pt>
                <c:pt idx="1402">
                  <c:v>42097.973611111105</c:v>
                </c:pt>
                <c:pt idx="1403">
                  <c:v>42097.974305555559</c:v>
                </c:pt>
                <c:pt idx="1404">
                  <c:v>42097.975000000006</c:v>
                </c:pt>
                <c:pt idx="1405">
                  <c:v>42097.975694444496</c:v>
                </c:pt>
                <c:pt idx="1406">
                  <c:v>42097.976388888892</c:v>
                </c:pt>
                <c:pt idx="1407">
                  <c:v>42097.977083333324</c:v>
                </c:pt>
                <c:pt idx="1408">
                  <c:v>42097.977777777778</c:v>
                </c:pt>
                <c:pt idx="1409">
                  <c:v>42097.978472222232</c:v>
                </c:pt>
                <c:pt idx="1410">
                  <c:v>42097.979166666613</c:v>
                </c:pt>
                <c:pt idx="1411">
                  <c:v>42097.979861111104</c:v>
                </c:pt>
                <c:pt idx="1412">
                  <c:v>42097.980555555601</c:v>
                </c:pt>
                <c:pt idx="1413">
                  <c:v>42097.981250000012</c:v>
                </c:pt>
                <c:pt idx="1414">
                  <c:v>42097.981944444487</c:v>
                </c:pt>
                <c:pt idx="1415">
                  <c:v>42097.982638888956</c:v>
                </c:pt>
                <c:pt idx="1416">
                  <c:v>42097.98333333333</c:v>
                </c:pt>
                <c:pt idx="1417">
                  <c:v>42097.984027777791</c:v>
                </c:pt>
                <c:pt idx="1418">
                  <c:v>42097.984722222223</c:v>
                </c:pt>
                <c:pt idx="1419">
                  <c:v>42097.98541666667</c:v>
                </c:pt>
                <c:pt idx="1420">
                  <c:v>42097.986111111109</c:v>
                </c:pt>
                <c:pt idx="1421">
                  <c:v>42097.986805555563</c:v>
                </c:pt>
                <c:pt idx="1422">
                  <c:v>42097.987500000003</c:v>
                </c:pt>
                <c:pt idx="1423">
                  <c:v>42097.988194444515</c:v>
                </c:pt>
                <c:pt idx="1424">
                  <c:v>42097.988888888947</c:v>
                </c:pt>
                <c:pt idx="1425">
                  <c:v>42097.989583333336</c:v>
                </c:pt>
                <c:pt idx="1426">
                  <c:v>42097.990277777782</c:v>
                </c:pt>
                <c:pt idx="1427">
                  <c:v>42097.990972222222</c:v>
                </c:pt>
                <c:pt idx="1428">
                  <c:v>42097.991666666589</c:v>
                </c:pt>
                <c:pt idx="1429">
                  <c:v>42097.992361111057</c:v>
                </c:pt>
                <c:pt idx="1430">
                  <c:v>42097.993055555555</c:v>
                </c:pt>
                <c:pt idx="1431">
                  <c:v>42097.993749999994</c:v>
                </c:pt>
                <c:pt idx="1432">
                  <c:v>42097.994444444441</c:v>
                </c:pt>
                <c:pt idx="1433">
                  <c:v>42097.995138888888</c:v>
                </c:pt>
                <c:pt idx="1434">
                  <c:v>42097.995833333334</c:v>
                </c:pt>
                <c:pt idx="1435">
                  <c:v>42097.996527777781</c:v>
                </c:pt>
                <c:pt idx="1436">
                  <c:v>42097.99722222222</c:v>
                </c:pt>
                <c:pt idx="1437">
                  <c:v>42097.997916666623</c:v>
                </c:pt>
                <c:pt idx="1438">
                  <c:v>42097.998611111114</c:v>
                </c:pt>
              </c:numCache>
            </c:numRef>
          </c:xVal>
          <c:yVal>
            <c:numRef>
              <c:f>'3 Apr 15'!$K$2:$K$1440</c:f>
            </c:numRef>
          </c:yVal>
          <c:smooth val="1"/>
        </c:ser>
        <c:ser>
          <c:idx val="10"/>
          <c:order val="10"/>
          <c:tx>
            <c:strRef>
              <c:f>'3 Apr 15'!$L$1</c:f>
              <c:strCache>
                <c:ptCount val="1"/>
                <c:pt idx="0">
                  <c:v>Hydronium ion [H3)+]/L</c:v>
                </c:pt>
              </c:strCache>
            </c:strRef>
          </c:tx>
          <c:xVal>
            <c:numRef>
              <c:f>'3 Apr 15'!$A$2:$A$1440</c:f>
              <c:numCache>
                <c:formatCode>hh:mm:ss;@</c:formatCode>
                <c:ptCount val="1439"/>
                <c:pt idx="0">
                  <c:v>42097</c:v>
                </c:pt>
                <c:pt idx="1">
                  <c:v>42097.000694444505</c:v>
                </c:pt>
                <c:pt idx="2">
                  <c:v>42097.001388888886</c:v>
                </c:pt>
                <c:pt idx="3">
                  <c:v>42097.002083333326</c:v>
                </c:pt>
                <c:pt idx="4">
                  <c:v>42097.00277777778</c:v>
                </c:pt>
                <c:pt idx="5">
                  <c:v>42097.003472222204</c:v>
                </c:pt>
                <c:pt idx="6">
                  <c:v>42097.004166666622</c:v>
                </c:pt>
                <c:pt idx="7">
                  <c:v>42097.004861111105</c:v>
                </c:pt>
                <c:pt idx="8">
                  <c:v>42097.005555555559</c:v>
                </c:pt>
                <c:pt idx="9">
                  <c:v>42097.006250000013</c:v>
                </c:pt>
                <c:pt idx="10">
                  <c:v>42097.006944444496</c:v>
                </c:pt>
                <c:pt idx="11">
                  <c:v>42097.007638888892</c:v>
                </c:pt>
                <c:pt idx="12">
                  <c:v>42097.008333333331</c:v>
                </c:pt>
                <c:pt idx="13">
                  <c:v>42097.009027777778</c:v>
                </c:pt>
                <c:pt idx="14">
                  <c:v>42097.009722222225</c:v>
                </c:pt>
                <c:pt idx="15">
                  <c:v>42097.010416666664</c:v>
                </c:pt>
                <c:pt idx="16">
                  <c:v>42097.011111111104</c:v>
                </c:pt>
                <c:pt idx="17">
                  <c:v>42097.011805555558</c:v>
                </c:pt>
                <c:pt idx="18">
                  <c:v>42097.012500000012</c:v>
                </c:pt>
                <c:pt idx="19">
                  <c:v>42097.013194444487</c:v>
                </c:pt>
                <c:pt idx="20">
                  <c:v>42097.013888888891</c:v>
                </c:pt>
                <c:pt idx="21">
                  <c:v>42097.01458333333</c:v>
                </c:pt>
                <c:pt idx="22">
                  <c:v>42097.015277777791</c:v>
                </c:pt>
                <c:pt idx="23">
                  <c:v>42097.015972222223</c:v>
                </c:pt>
                <c:pt idx="24">
                  <c:v>42097.01666666667</c:v>
                </c:pt>
                <c:pt idx="25">
                  <c:v>42097.017361111066</c:v>
                </c:pt>
                <c:pt idx="26">
                  <c:v>42097.018055555563</c:v>
                </c:pt>
                <c:pt idx="27">
                  <c:v>42097.018750000003</c:v>
                </c:pt>
                <c:pt idx="28">
                  <c:v>42097.019444444442</c:v>
                </c:pt>
                <c:pt idx="29">
                  <c:v>42097.020138888889</c:v>
                </c:pt>
                <c:pt idx="30">
                  <c:v>42097.020833333336</c:v>
                </c:pt>
                <c:pt idx="31">
                  <c:v>42097.021527777775</c:v>
                </c:pt>
                <c:pt idx="32">
                  <c:v>42097.022222222222</c:v>
                </c:pt>
                <c:pt idx="33">
                  <c:v>42097.022916666654</c:v>
                </c:pt>
                <c:pt idx="34">
                  <c:v>42097.023611111057</c:v>
                </c:pt>
                <c:pt idx="35">
                  <c:v>42097.024305555555</c:v>
                </c:pt>
                <c:pt idx="36">
                  <c:v>42097.025000000001</c:v>
                </c:pt>
                <c:pt idx="37">
                  <c:v>42097.025694444441</c:v>
                </c:pt>
                <c:pt idx="38">
                  <c:v>42097.026388888888</c:v>
                </c:pt>
                <c:pt idx="39">
                  <c:v>42097.027083333269</c:v>
                </c:pt>
                <c:pt idx="40">
                  <c:v>42097.027777777774</c:v>
                </c:pt>
                <c:pt idx="41">
                  <c:v>42097.02847222222</c:v>
                </c:pt>
                <c:pt idx="42">
                  <c:v>42097.029166666587</c:v>
                </c:pt>
                <c:pt idx="43">
                  <c:v>42097.029861111063</c:v>
                </c:pt>
                <c:pt idx="44">
                  <c:v>42097.030555555553</c:v>
                </c:pt>
                <c:pt idx="45">
                  <c:v>42097.03125</c:v>
                </c:pt>
                <c:pt idx="46">
                  <c:v>42097.031944444447</c:v>
                </c:pt>
                <c:pt idx="47">
                  <c:v>42097.032638888893</c:v>
                </c:pt>
                <c:pt idx="48">
                  <c:v>42097.033333333326</c:v>
                </c:pt>
                <c:pt idx="49">
                  <c:v>42097.03402777778</c:v>
                </c:pt>
                <c:pt idx="50">
                  <c:v>42097.034722222204</c:v>
                </c:pt>
                <c:pt idx="51">
                  <c:v>42097.035416666622</c:v>
                </c:pt>
                <c:pt idx="52">
                  <c:v>42097.036111111105</c:v>
                </c:pt>
                <c:pt idx="53">
                  <c:v>42097.036805555559</c:v>
                </c:pt>
                <c:pt idx="54">
                  <c:v>42097.037499999999</c:v>
                </c:pt>
                <c:pt idx="55">
                  <c:v>42097.038194444496</c:v>
                </c:pt>
                <c:pt idx="56">
                  <c:v>42097.038888888892</c:v>
                </c:pt>
                <c:pt idx="57">
                  <c:v>42097.039583333324</c:v>
                </c:pt>
                <c:pt idx="58">
                  <c:v>42097.040277777793</c:v>
                </c:pt>
                <c:pt idx="59">
                  <c:v>42097.040972222232</c:v>
                </c:pt>
                <c:pt idx="60">
                  <c:v>42097.041666666613</c:v>
                </c:pt>
                <c:pt idx="61">
                  <c:v>42097.042361111104</c:v>
                </c:pt>
                <c:pt idx="62">
                  <c:v>42097.043055555558</c:v>
                </c:pt>
                <c:pt idx="63">
                  <c:v>42097.043749999997</c:v>
                </c:pt>
                <c:pt idx="64">
                  <c:v>42097.044444444487</c:v>
                </c:pt>
                <c:pt idx="65">
                  <c:v>42097.045138888891</c:v>
                </c:pt>
                <c:pt idx="66">
                  <c:v>42097.04583333333</c:v>
                </c:pt>
                <c:pt idx="67">
                  <c:v>42097.046527777791</c:v>
                </c:pt>
                <c:pt idx="68">
                  <c:v>42097.047222222223</c:v>
                </c:pt>
                <c:pt idx="69">
                  <c:v>42097.04791666667</c:v>
                </c:pt>
                <c:pt idx="70">
                  <c:v>42097.048611111109</c:v>
                </c:pt>
                <c:pt idx="71">
                  <c:v>42097.049305555556</c:v>
                </c:pt>
                <c:pt idx="72">
                  <c:v>42097.05</c:v>
                </c:pt>
                <c:pt idx="73">
                  <c:v>42097.050694444515</c:v>
                </c:pt>
                <c:pt idx="74">
                  <c:v>42097.051388888889</c:v>
                </c:pt>
                <c:pt idx="75">
                  <c:v>42097.052083333336</c:v>
                </c:pt>
                <c:pt idx="76">
                  <c:v>42097.052777777782</c:v>
                </c:pt>
                <c:pt idx="77">
                  <c:v>42097.053472222222</c:v>
                </c:pt>
                <c:pt idx="78">
                  <c:v>42097.054166666654</c:v>
                </c:pt>
                <c:pt idx="79">
                  <c:v>42097.054861111108</c:v>
                </c:pt>
                <c:pt idx="80">
                  <c:v>42097.055555555562</c:v>
                </c:pt>
                <c:pt idx="81">
                  <c:v>42097.056250000045</c:v>
                </c:pt>
                <c:pt idx="82">
                  <c:v>42097.056944444506</c:v>
                </c:pt>
                <c:pt idx="83">
                  <c:v>42097.057638888939</c:v>
                </c:pt>
                <c:pt idx="84">
                  <c:v>42097.058333333342</c:v>
                </c:pt>
                <c:pt idx="85">
                  <c:v>42097.059027777781</c:v>
                </c:pt>
                <c:pt idx="86">
                  <c:v>42097.05972222222</c:v>
                </c:pt>
                <c:pt idx="87">
                  <c:v>42097.060416666623</c:v>
                </c:pt>
                <c:pt idx="88">
                  <c:v>42097.061111111063</c:v>
                </c:pt>
                <c:pt idx="89">
                  <c:v>42097.061805555524</c:v>
                </c:pt>
                <c:pt idx="90">
                  <c:v>42097.0625</c:v>
                </c:pt>
                <c:pt idx="91">
                  <c:v>42097.063194444447</c:v>
                </c:pt>
                <c:pt idx="92">
                  <c:v>42097.063888888886</c:v>
                </c:pt>
                <c:pt idx="93">
                  <c:v>42097.064583333326</c:v>
                </c:pt>
                <c:pt idx="94">
                  <c:v>42097.06527777778</c:v>
                </c:pt>
                <c:pt idx="95">
                  <c:v>42097.065972222204</c:v>
                </c:pt>
                <c:pt idx="96">
                  <c:v>42097.066666666622</c:v>
                </c:pt>
                <c:pt idx="97">
                  <c:v>42097.067361111032</c:v>
                </c:pt>
                <c:pt idx="98">
                  <c:v>42097.068055555559</c:v>
                </c:pt>
                <c:pt idx="99">
                  <c:v>42097.068749999999</c:v>
                </c:pt>
                <c:pt idx="100">
                  <c:v>42097.069444444445</c:v>
                </c:pt>
                <c:pt idx="101">
                  <c:v>42097.070138888892</c:v>
                </c:pt>
                <c:pt idx="102">
                  <c:v>42097.070833333331</c:v>
                </c:pt>
                <c:pt idx="103">
                  <c:v>42097.071527777778</c:v>
                </c:pt>
                <c:pt idx="104">
                  <c:v>42097.072222222232</c:v>
                </c:pt>
                <c:pt idx="105">
                  <c:v>42097.072916666664</c:v>
                </c:pt>
                <c:pt idx="106">
                  <c:v>42097.073611111104</c:v>
                </c:pt>
                <c:pt idx="107">
                  <c:v>42097.074305555558</c:v>
                </c:pt>
                <c:pt idx="108">
                  <c:v>42097.075000000004</c:v>
                </c:pt>
                <c:pt idx="109">
                  <c:v>42097.075694444487</c:v>
                </c:pt>
                <c:pt idx="110">
                  <c:v>42097.076388888891</c:v>
                </c:pt>
                <c:pt idx="111">
                  <c:v>42097.077083333286</c:v>
                </c:pt>
                <c:pt idx="112">
                  <c:v>42097.077777777777</c:v>
                </c:pt>
                <c:pt idx="113">
                  <c:v>42097.078472222223</c:v>
                </c:pt>
                <c:pt idx="114">
                  <c:v>42097.079166666605</c:v>
                </c:pt>
                <c:pt idx="115">
                  <c:v>42097.079861111066</c:v>
                </c:pt>
                <c:pt idx="116">
                  <c:v>42097.080555555563</c:v>
                </c:pt>
                <c:pt idx="117">
                  <c:v>42097.081250000003</c:v>
                </c:pt>
                <c:pt idx="118">
                  <c:v>42097.081944444442</c:v>
                </c:pt>
                <c:pt idx="119">
                  <c:v>42097.082638888947</c:v>
                </c:pt>
                <c:pt idx="120">
                  <c:v>42097.083333333336</c:v>
                </c:pt>
                <c:pt idx="121">
                  <c:v>42097.084027777782</c:v>
                </c:pt>
                <c:pt idx="122">
                  <c:v>42097.084722222222</c:v>
                </c:pt>
                <c:pt idx="123">
                  <c:v>42097.085416666654</c:v>
                </c:pt>
                <c:pt idx="124">
                  <c:v>42097.086111111108</c:v>
                </c:pt>
                <c:pt idx="125">
                  <c:v>42097.086805555562</c:v>
                </c:pt>
                <c:pt idx="126">
                  <c:v>42097.087500000001</c:v>
                </c:pt>
                <c:pt idx="127">
                  <c:v>42097.088194444506</c:v>
                </c:pt>
                <c:pt idx="128">
                  <c:v>42097.088888888939</c:v>
                </c:pt>
                <c:pt idx="129">
                  <c:v>42097.089583333334</c:v>
                </c:pt>
                <c:pt idx="130">
                  <c:v>42097.090277777781</c:v>
                </c:pt>
                <c:pt idx="131">
                  <c:v>42097.09097222222</c:v>
                </c:pt>
                <c:pt idx="132">
                  <c:v>42097.091666666587</c:v>
                </c:pt>
                <c:pt idx="133">
                  <c:v>42097.092361111063</c:v>
                </c:pt>
                <c:pt idx="134">
                  <c:v>42097.093055555524</c:v>
                </c:pt>
                <c:pt idx="135">
                  <c:v>42097.093749999985</c:v>
                </c:pt>
                <c:pt idx="136">
                  <c:v>42097.094444444447</c:v>
                </c:pt>
                <c:pt idx="137">
                  <c:v>42097.095138888886</c:v>
                </c:pt>
                <c:pt idx="138">
                  <c:v>42097.095833333326</c:v>
                </c:pt>
                <c:pt idx="139">
                  <c:v>42097.09652777778</c:v>
                </c:pt>
                <c:pt idx="140">
                  <c:v>42097.097222222204</c:v>
                </c:pt>
                <c:pt idx="141">
                  <c:v>42097.097916666622</c:v>
                </c:pt>
                <c:pt idx="142">
                  <c:v>42097.098611111105</c:v>
                </c:pt>
                <c:pt idx="143">
                  <c:v>42097.099305555515</c:v>
                </c:pt>
                <c:pt idx="144">
                  <c:v>42097.1</c:v>
                </c:pt>
                <c:pt idx="145">
                  <c:v>42097.100694444496</c:v>
                </c:pt>
                <c:pt idx="146">
                  <c:v>42097.101388888885</c:v>
                </c:pt>
                <c:pt idx="147">
                  <c:v>42097.102083333324</c:v>
                </c:pt>
                <c:pt idx="148">
                  <c:v>42097.102777777778</c:v>
                </c:pt>
                <c:pt idx="149">
                  <c:v>42097.103472222225</c:v>
                </c:pt>
                <c:pt idx="150">
                  <c:v>42097.104166666613</c:v>
                </c:pt>
                <c:pt idx="151">
                  <c:v>42097.104861111104</c:v>
                </c:pt>
                <c:pt idx="152">
                  <c:v>42097.105555555558</c:v>
                </c:pt>
                <c:pt idx="153">
                  <c:v>42097.106250000012</c:v>
                </c:pt>
                <c:pt idx="154">
                  <c:v>42097.106944444487</c:v>
                </c:pt>
                <c:pt idx="155">
                  <c:v>42097.107638888891</c:v>
                </c:pt>
                <c:pt idx="156">
                  <c:v>42097.10833333333</c:v>
                </c:pt>
                <c:pt idx="157">
                  <c:v>42097.109027777777</c:v>
                </c:pt>
                <c:pt idx="158">
                  <c:v>42097.109722222194</c:v>
                </c:pt>
                <c:pt idx="159">
                  <c:v>42097.11041666667</c:v>
                </c:pt>
                <c:pt idx="160">
                  <c:v>42097.111111111066</c:v>
                </c:pt>
                <c:pt idx="161">
                  <c:v>42097.111805555556</c:v>
                </c:pt>
                <c:pt idx="162">
                  <c:v>42097.112500000003</c:v>
                </c:pt>
                <c:pt idx="163">
                  <c:v>42097.113194444442</c:v>
                </c:pt>
                <c:pt idx="164">
                  <c:v>42097.113888888889</c:v>
                </c:pt>
                <c:pt idx="165">
                  <c:v>42097.114583333336</c:v>
                </c:pt>
                <c:pt idx="166">
                  <c:v>42097.115277777782</c:v>
                </c:pt>
                <c:pt idx="167">
                  <c:v>42097.115972222222</c:v>
                </c:pt>
                <c:pt idx="168">
                  <c:v>42097.116666666654</c:v>
                </c:pt>
                <c:pt idx="169">
                  <c:v>42097.117361111057</c:v>
                </c:pt>
                <c:pt idx="170">
                  <c:v>42097.118055555562</c:v>
                </c:pt>
                <c:pt idx="171">
                  <c:v>42097.118750000001</c:v>
                </c:pt>
                <c:pt idx="172">
                  <c:v>42097.119444444441</c:v>
                </c:pt>
                <c:pt idx="173">
                  <c:v>42097.120138888888</c:v>
                </c:pt>
                <c:pt idx="174">
                  <c:v>42097.120833333334</c:v>
                </c:pt>
                <c:pt idx="175">
                  <c:v>42097.121527777774</c:v>
                </c:pt>
                <c:pt idx="176">
                  <c:v>42097.12222222222</c:v>
                </c:pt>
                <c:pt idx="177">
                  <c:v>42097.122916666623</c:v>
                </c:pt>
                <c:pt idx="178">
                  <c:v>42097.123611111063</c:v>
                </c:pt>
                <c:pt idx="179">
                  <c:v>42097.124305555524</c:v>
                </c:pt>
                <c:pt idx="180">
                  <c:v>42097.124999999993</c:v>
                </c:pt>
                <c:pt idx="181">
                  <c:v>42097.125694444447</c:v>
                </c:pt>
                <c:pt idx="182">
                  <c:v>42097.126388888886</c:v>
                </c:pt>
                <c:pt idx="183">
                  <c:v>42097.127083333253</c:v>
                </c:pt>
                <c:pt idx="184">
                  <c:v>42097.127777777729</c:v>
                </c:pt>
                <c:pt idx="185">
                  <c:v>42097.128472222204</c:v>
                </c:pt>
                <c:pt idx="186">
                  <c:v>42097.129166666578</c:v>
                </c:pt>
                <c:pt idx="187">
                  <c:v>42097.129861111032</c:v>
                </c:pt>
                <c:pt idx="188">
                  <c:v>42097.130555555559</c:v>
                </c:pt>
                <c:pt idx="189">
                  <c:v>42097.131249999999</c:v>
                </c:pt>
                <c:pt idx="190">
                  <c:v>42097.131944444445</c:v>
                </c:pt>
                <c:pt idx="191">
                  <c:v>42097.132638888892</c:v>
                </c:pt>
                <c:pt idx="192">
                  <c:v>42097.133333333324</c:v>
                </c:pt>
                <c:pt idx="193">
                  <c:v>42097.134027777778</c:v>
                </c:pt>
                <c:pt idx="194">
                  <c:v>42097.134722222225</c:v>
                </c:pt>
                <c:pt idx="195">
                  <c:v>42097.135416666613</c:v>
                </c:pt>
                <c:pt idx="196">
                  <c:v>42097.136111111104</c:v>
                </c:pt>
                <c:pt idx="197">
                  <c:v>42097.136805555558</c:v>
                </c:pt>
                <c:pt idx="198">
                  <c:v>42097.137499999997</c:v>
                </c:pt>
                <c:pt idx="199">
                  <c:v>42097.138194444487</c:v>
                </c:pt>
                <c:pt idx="200">
                  <c:v>42097.138888888891</c:v>
                </c:pt>
                <c:pt idx="201">
                  <c:v>42097.139583333286</c:v>
                </c:pt>
                <c:pt idx="202">
                  <c:v>42097.140277777791</c:v>
                </c:pt>
                <c:pt idx="203">
                  <c:v>42097.140972222223</c:v>
                </c:pt>
                <c:pt idx="204">
                  <c:v>42097.141666666605</c:v>
                </c:pt>
                <c:pt idx="205">
                  <c:v>42097.142361111066</c:v>
                </c:pt>
                <c:pt idx="206">
                  <c:v>42097.143055555556</c:v>
                </c:pt>
                <c:pt idx="207">
                  <c:v>42097.143749999996</c:v>
                </c:pt>
                <c:pt idx="208">
                  <c:v>42097.144444444442</c:v>
                </c:pt>
                <c:pt idx="209">
                  <c:v>42097.145138888889</c:v>
                </c:pt>
                <c:pt idx="210">
                  <c:v>42097.145833333336</c:v>
                </c:pt>
                <c:pt idx="211">
                  <c:v>42097.146527777782</c:v>
                </c:pt>
                <c:pt idx="212">
                  <c:v>42097.147222222222</c:v>
                </c:pt>
                <c:pt idx="213">
                  <c:v>42097.147916666654</c:v>
                </c:pt>
                <c:pt idx="214">
                  <c:v>42097.148611111108</c:v>
                </c:pt>
                <c:pt idx="215">
                  <c:v>42097.149305555555</c:v>
                </c:pt>
                <c:pt idx="216">
                  <c:v>42097.15</c:v>
                </c:pt>
                <c:pt idx="217">
                  <c:v>42097.150694444506</c:v>
                </c:pt>
                <c:pt idx="218">
                  <c:v>42097.151388888888</c:v>
                </c:pt>
                <c:pt idx="219">
                  <c:v>42097.152083333334</c:v>
                </c:pt>
                <c:pt idx="220">
                  <c:v>42097.152777777781</c:v>
                </c:pt>
                <c:pt idx="221">
                  <c:v>42097.15347222222</c:v>
                </c:pt>
                <c:pt idx="222">
                  <c:v>42097.154166666623</c:v>
                </c:pt>
                <c:pt idx="223">
                  <c:v>42097.154861111114</c:v>
                </c:pt>
                <c:pt idx="224">
                  <c:v>42097.155555555553</c:v>
                </c:pt>
                <c:pt idx="225">
                  <c:v>42097.156250000044</c:v>
                </c:pt>
                <c:pt idx="226">
                  <c:v>42097.156944444505</c:v>
                </c:pt>
                <c:pt idx="227">
                  <c:v>42097.157638888893</c:v>
                </c:pt>
                <c:pt idx="228">
                  <c:v>42097.158333333333</c:v>
                </c:pt>
                <c:pt idx="229">
                  <c:v>42097.15902777778</c:v>
                </c:pt>
                <c:pt idx="230">
                  <c:v>42097.159722222204</c:v>
                </c:pt>
                <c:pt idx="231">
                  <c:v>42097.160416666622</c:v>
                </c:pt>
                <c:pt idx="232">
                  <c:v>42097.161111111032</c:v>
                </c:pt>
                <c:pt idx="233">
                  <c:v>42097.161805555515</c:v>
                </c:pt>
                <c:pt idx="234">
                  <c:v>42097.162499999999</c:v>
                </c:pt>
                <c:pt idx="235">
                  <c:v>42097.163194444445</c:v>
                </c:pt>
                <c:pt idx="236">
                  <c:v>42097.163888888885</c:v>
                </c:pt>
                <c:pt idx="237">
                  <c:v>42097.164583333324</c:v>
                </c:pt>
                <c:pt idx="238">
                  <c:v>42097.165277777778</c:v>
                </c:pt>
                <c:pt idx="239">
                  <c:v>42097.165972222225</c:v>
                </c:pt>
                <c:pt idx="240">
                  <c:v>42097.166666666613</c:v>
                </c:pt>
                <c:pt idx="241">
                  <c:v>42097.167361111024</c:v>
                </c:pt>
                <c:pt idx="242">
                  <c:v>42097.168055555558</c:v>
                </c:pt>
                <c:pt idx="243">
                  <c:v>42097.168749999997</c:v>
                </c:pt>
                <c:pt idx="244">
                  <c:v>42097.169444444444</c:v>
                </c:pt>
                <c:pt idx="245">
                  <c:v>42097.170138888891</c:v>
                </c:pt>
                <c:pt idx="246">
                  <c:v>42097.17083333333</c:v>
                </c:pt>
                <c:pt idx="247">
                  <c:v>42097.171527777777</c:v>
                </c:pt>
                <c:pt idx="248">
                  <c:v>42097.172222222223</c:v>
                </c:pt>
                <c:pt idx="249">
                  <c:v>42097.17291666667</c:v>
                </c:pt>
                <c:pt idx="250">
                  <c:v>42097.173611111066</c:v>
                </c:pt>
                <c:pt idx="251">
                  <c:v>42097.174305555556</c:v>
                </c:pt>
                <c:pt idx="252">
                  <c:v>42097.175000000003</c:v>
                </c:pt>
                <c:pt idx="253">
                  <c:v>42097.175694444442</c:v>
                </c:pt>
                <c:pt idx="254">
                  <c:v>42097.176388888889</c:v>
                </c:pt>
                <c:pt idx="255">
                  <c:v>42097.177083333285</c:v>
                </c:pt>
                <c:pt idx="256">
                  <c:v>42097.177777777775</c:v>
                </c:pt>
                <c:pt idx="257">
                  <c:v>42097.178472222222</c:v>
                </c:pt>
                <c:pt idx="258">
                  <c:v>42097.179166666589</c:v>
                </c:pt>
                <c:pt idx="259">
                  <c:v>42097.179861111057</c:v>
                </c:pt>
                <c:pt idx="260">
                  <c:v>42097.180555555562</c:v>
                </c:pt>
                <c:pt idx="261">
                  <c:v>42097.181250000001</c:v>
                </c:pt>
                <c:pt idx="262">
                  <c:v>42097.181944444441</c:v>
                </c:pt>
                <c:pt idx="263">
                  <c:v>42097.182638888939</c:v>
                </c:pt>
                <c:pt idx="264">
                  <c:v>42097.183333333334</c:v>
                </c:pt>
                <c:pt idx="265">
                  <c:v>42097.184027777781</c:v>
                </c:pt>
                <c:pt idx="266">
                  <c:v>42097.18472222222</c:v>
                </c:pt>
                <c:pt idx="267">
                  <c:v>42097.185416666623</c:v>
                </c:pt>
                <c:pt idx="268">
                  <c:v>42097.186111111114</c:v>
                </c:pt>
                <c:pt idx="269">
                  <c:v>42097.186805555553</c:v>
                </c:pt>
                <c:pt idx="270">
                  <c:v>42097.1875</c:v>
                </c:pt>
                <c:pt idx="271">
                  <c:v>42097.188194444505</c:v>
                </c:pt>
                <c:pt idx="272">
                  <c:v>42097.188888888893</c:v>
                </c:pt>
                <c:pt idx="273">
                  <c:v>42097.189583333326</c:v>
                </c:pt>
                <c:pt idx="274">
                  <c:v>42097.19027777778</c:v>
                </c:pt>
                <c:pt idx="275">
                  <c:v>42097.190972222204</c:v>
                </c:pt>
                <c:pt idx="276">
                  <c:v>42097.191666666578</c:v>
                </c:pt>
                <c:pt idx="277">
                  <c:v>42097.192361111032</c:v>
                </c:pt>
                <c:pt idx="278">
                  <c:v>42097.193055555515</c:v>
                </c:pt>
                <c:pt idx="279">
                  <c:v>42097.193749999984</c:v>
                </c:pt>
                <c:pt idx="280">
                  <c:v>42097.194444444445</c:v>
                </c:pt>
                <c:pt idx="281">
                  <c:v>42097.195138888885</c:v>
                </c:pt>
                <c:pt idx="282">
                  <c:v>42097.195833333324</c:v>
                </c:pt>
                <c:pt idx="283">
                  <c:v>42097.196527777778</c:v>
                </c:pt>
                <c:pt idx="284">
                  <c:v>42097.197222222225</c:v>
                </c:pt>
                <c:pt idx="285">
                  <c:v>42097.197916666613</c:v>
                </c:pt>
                <c:pt idx="286">
                  <c:v>42097.198611111104</c:v>
                </c:pt>
                <c:pt idx="287">
                  <c:v>42097.199305555507</c:v>
                </c:pt>
                <c:pt idx="288">
                  <c:v>42097.2</c:v>
                </c:pt>
                <c:pt idx="289">
                  <c:v>42097.200694444487</c:v>
                </c:pt>
                <c:pt idx="290">
                  <c:v>42097.201388888876</c:v>
                </c:pt>
                <c:pt idx="291">
                  <c:v>42097.202083333286</c:v>
                </c:pt>
                <c:pt idx="292">
                  <c:v>42097.202777777777</c:v>
                </c:pt>
                <c:pt idx="293">
                  <c:v>42097.203472222194</c:v>
                </c:pt>
                <c:pt idx="294">
                  <c:v>42097.204166666605</c:v>
                </c:pt>
                <c:pt idx="295">
                  <c:v>42097.204861111066</c:v>
                </c:pt>
                <c:pt idx="296">
                  <c:v>42097.205555555556</c:v>
                </c:pt>
                <c:pt idx="297">
                  <c:v>42097.206250000003</c:v>
                </c:pt>
                <c:pt idx="298">
                  <c:v>42097.206944444442</c:v>
                </c:pt>
                <c:pt idx="299">
                  <c:v>42097.207638888889</c:v>
                </c:pt>
                <c:pt idx="300">
                  <c:v>42097.208333333336</c:v>
                </c:pt>
                <c:pt idx="301">
                  <c:v>42097.209027777775</c:v>
                </c:pt>
                <c:pt idx="302">
                  <c:v>42097.209722222186</c:v>
                </c:pt>
                <c:pt idx="303">
                  <c:v>42097.210416666654</c:v>
                </c:pt>
                <c:pt idx="304">
                  <c:v>42097.211111111057</c:v>
                </c:pt>
                <c:pt idx="305">
                  <c:v>42097.211805555555</c:v>
                </c:pt>
                <c:pt idx="306">
                  <c:v>42097.212500000001</c:v>
                </c:pt>
                <c:pt idx="307">
                  <c:v>42097.213194444441</c:v>
                </c:pt>
                <c:pt idx="308">
                  <c:v>42097.213888888888</c:v>
                </c:pt>
                <c:pt idx="309">
                  <c:v>42097.214583333334</c:v>
                </c:pt>
                <c:pt idx="310">
                  <c:v>42097.215277777781</c:v>
                </c:pt>
                <c:pt idx="311">
                  <c:v>42097.21597222222</c:v>
                </c:pt>
                <c:pt idx="312">
                  <c:v>42097.216666666623</c:v>
                </c:pt>
                <c:pt idx="313">
                  <c:v>42097.217361111063</c:v>
                </c:pt>
                <c:pt idx="314">
                  <c:v>42097.218055555553</c:v>
                </c:pt>
                <c:pt idx="315">
                  <c:v>42097.21875</c:v>
                </c:pt>
                <c:pt idx="316">
                  <c:v>42097.219444444447</c:v>
                </c:pt>
                <c:pt idx="317">
                  <c:v>42097.220138888886</c:v>
                </c:pt>
                <c:pt idx="318">
                  <c:v>42097.220833333326</c:v>
                </c:pt>
                <c:pt idx="319">
                  <c:v>42097.221527777729</c:v>
                </c:pt>
                <c:pt idx="320">
                  <c:v>42097.222222222204</c:v>
                </c:pt>
                <c:pt idx="321">
                  <c:v>42097.222916666622</c:v>
                </c:pt>
                <c:pt idx="322">
                  <c:v>42097.223611111032</c:v>
                </c:pt>
                <c:pt idx="323">
                  <c:v>42097.224305555515</c:v>
                </c:pt>
                <c:pt idx="324">
                  <c:v>42097.224999999999</c:v>
                </c:pt>
                <c:pt idx="325">
                  <c:v>42097.225694444445</c:v>
                </c:pt>
                <c:pt idx="326">
                  <c:v>42097.226388888885</c:v>
                </c:pt>
                <c:pt idx="327">
                  <c:v>42097.227083333244</c:v>
                </c:pt>
                <c:pt idx="328">
                  <c:v>42097.227777777727</c:v>
                </c:pt>
                <c:pt idx="329">
                  <c:v>42097.228472222225</c:v>
                </c:pt>
                <c:pt idx="330">
                  <c:v>42097.229166666577</c:v>
                </c:pt>
                <c:pt idx="331">
                  <c:v>42097.229861111024</c:v>
                </c:pt>
                <c:pt idx="332">
                  <c:v>42097.230555555558</c:v>
                </c:pt>
                <c:pt idx="333">
                  <c:v>42097.231249999997</c:v>
                </c:pt>
                <c:pt idx="334">
                  <c:v>42097.231944444444</c:v>
                </c:pt>
                <c:pt idx="335">
                  <c:v>42097.232638888891</c:v>
                </c:pt>
                <c:pt idx="336">
                  <c:v>42097.233333333286</c:v>
                </c:pt>
                <c:pt idx="337">
                  <c:v>42097.234027777777</c:v>
                </c:pt>
                <c:pt idx="338">
                  <c:v>42097.234722222194</c:v>
                </c:pt>
                <c:pt idx="339">
                  <c:v>42097.235416666605</c:v>
                </c:pt>
                <c:pt idx="340">
                  <c:v>42097.236111111066</c:v>
                </c:pt>
                <c:pt idx="341">
                  <c:v>42097.236805555556</c:v>
                </c:pt>
                <c:pt idx="342">
                  <c:v>42097.237499999996</c:v>
                </c:pt>
                <c:pt idx="343">
                  <c:v>42097.238194444442</c:v>
                </c:pt>
                <c:pt idx="344">
                  <c:v>42097.238888888889</c:v>
                </c:pt>
                <c:pt idx="345">
                  <c:v>42097.239583333285</c:v>
                </c:pt>
                <c:pt idx="346">
                  <c:v>42097.240277777782</c:v>
                </c:pt>
                <c:pt idx="347">
                  <c:v>42097.240972222222</c:v>
                </c:pt>
                <c:pt idx="348">
                  <c:v>42097.241666666589</c:v>
                </c:pt>
                <c:pt idx="349">
                  <c:v>42097.242361111057</c:v>
                </c:pt>
                <c:pt idx="350">
                  <c:v>42097.243055555555</c:v>
                </c:pt>
                <c:pt idx="351">
                  <c:v>42097.243749999994</c:v>
                </c:pt>
                <c:pt idx="352">
                  <c:v>42097.244444444441</c:v>
                </c:pt>
                <c:pt idx="353">
                  <c:v>42097.245138888888</c:v>
                </c:pt>
                <c:pt idx="354">
                  <c:v>42097.245833333334</c:v>
                </c:pt>
                <c:pt idx="355">
                  <c:v>42097.246527777781</c:v>
                </c:pt>
                <c:pt idx="356">
                  <c:v>42097.24722222222</c:v>
                </c:pt>
                <c:pt idx="357">
                  <c:v>42097.247916666623</c:v>
                </c:pt>
                <c:pt idx="358">
                  <c:v>42097.248611111114</c:v>
                </c:pt>
                <c:pt idx="359">
                  <c:v>42097.249305555524</c:v>
                </c:pt>
                <c:pt idx="360">
                  <c:v>42097.25</c:v>
                </c:pt>
                <c:pt idx="361">
                  <c:v>42097.250694444505</c:v>
                </c:pt>
                <c:pt idx="362">
                  <c:v>42097.251388888886</c:v>
                </c:pt>
                <c:pt idx="363">
                  <c:v>42097.252083333326</c:v>
                </c:pt>
                <c:pt idx="364">
                  <c:v>42097.25277777778</c:v>
                </c:pt>
                <c:pt idx="365">
                  <c:v>42097.253472222204</c:v>
                </c:pt>
                <c:pt idx="366">
                  <c:v>42097.254166666622</c:v>
                </c:pt>
                <c:pt idx="367">
                  <c:v>42097.254861111105</c:v>
                </c:pt>
                <c:pt idx="368">
                  <c:v>42097.255555555559</c:v>
                </c:pt>
                <c:pt idx="369">
                  <c:v>42097.256250000013</c:v>
                </c:pt>
                <c:pt idx="370">
                  <c:v>42097.256944444496</c:v>
                </c:pt>
                <c:pt idx="371">
                  <c:v>42097.257638888892</c:v>
                </c:pt>
                <c:pt idx="372">
                  <c:v>42097.258333333331</c:v>
                </c:pt>
                <c:pt idx="373">
                  <c:v>42097.259027777778</c:v>
                </c:pt>
                <c:pt idx="374">
                  <c:v>42097.259722222225</c:v>
                </c:pt>
                <c:pt idx="375">
                  <c:v>42097.260416666613</c:v>
                </c:pt>
                <c:pt idx="376">
                  <c:v>42097.261111111024</c:v>
                </c:pt>
                <c:pt idx="377">
                  <c:v>42097.261805555507</c:v>
                </c:pt>
                <c:pt idx="378">
                  <c:v>42097.262499999997</c:v>
                </c:pt>
                <c:pt idx="379">
                  <c:v>42097.263194444444</c:v>
                </c:pt>
                <c:pt idx="380">
                  <c:v>42097.263888888876</c:v>
                </c:pt>
                <c:pt idx="381">
                  <c:v>42097.264583333286</c:v>
                </c:pt>
                <c:pt idx="382">
                  <c:v>42097.265277777777</c:v>
                </c:pt>
                <c:pt idx="383">
                  <c:v>42097.265972222194</c:v>
                </c:pt>
                <c:pt idx="384">
                  <c:v>42097.266666666605</c:v>
                </c:pt>
                <c:pt idx="385">
                  <c:v>42097.267361111022</c:v>
                </c:pt>
                <c:pt idx="386">
                  <c:v>42097.268055555556</c:v>
                </c:pt>
                <c:pt idx="387">
                  <c:v>42097.268749999996</c:v>
                </c:pt>
                <c:pt idx="388">
                  <c:v>42097.269444444435</c:v>
                </c:pt>
                <c:pt idx="389">
                  <c:v>42097.270138888889</c:v>
                </c:pt>
                <c:pt idx="390">
                  <c:v>42097.270833333336</c:v>
                </c:pt>
                <c:pt idx="391">
                  <c:v>42097.271527777775</c:v>
                </c:pt>
                <c:pt idx="392">
                  <c:v>42097.272222222222</c:v>
                </c:pt>
                <c:pt idx="393">
                  <c:v>42097.272916666654</c:v>
                </c:pt>
                <c:pt idx="394">
                  <c:v>42097.273611111057</c:v>
                </c:pt>
                <c:pt idx="395">
                  <c:v>42097.274305555555</c:v>
                </c:pt>
                <c:pt idx="396">
                  <c:v>42097.275000000001</c:v>
                </c:pt>
                <c:pt idx="397">
                  <c:v>42097.275694444441</c:v>
                </c:pt>
                <c:pt idx="398">
                  <c:v>42097.276388888888</c:v>
                </c:pt>
                <c:pt idx="399">
                  <c:v>42097.277083333269</c:v>
                </c:pt>
                <c:pt idx="400">
                  <c:v>42097.277777777774</c:v>
                </c:pt>
                <c:pt idx="401">
                  <c:v>42097.27847222222</c:v>
                </c:pt>
                <c:pt idx="402">
                  <c:v>42097.279166666587</c:v>
                </c:pt>
                <c:pt idx="403">
                  <c:v>42097.279861111063</c:v>
                </c:pt>
                <c:pt idx="404">
                  <c:v>42097.280555555553</c:v>
                </c:pt>
                <c:pt idx="405">
                  <c:v>42097.28125</c:v>
                </c:pt>
                <c:pt idx="406">
                  <c:v>42097.281944444447</c:v>
                </c:pt>
                <c:pt idx="407">
                  <c:v>42097.282638888893</c:v>
                </c:pt>
                <c:pt idx="408">
                  <c:v>42097.283333333326</c:v>
                </c:pt>
                <c:pt idx="409">
                  <c:v>42097.28402777778</c:v>
                </c:pt>
                <c:pt idx="410">
                  <c:v>42097.284722222204</c:v>
                </c:pt>
                <c:pt idx="411">
                  <c:v>42097.285416666622</c:v>
                </c:pt>
                <c:pt idx="412">
                  <c:v>42097.286111111105</c:v>
                </c:pt>
                <c:pt idx="413">
                  <c:v>42097.286805555559</c:v>
                </c:pt>
                <c:pt idx="414">
                  <c:v>42097.287499999999</c:v>
                </c:pt>
                <c:pt idx="415">
                  <c:v>42097.288194444496</c:v>
                </c:pt>
                <c:pt idx="416">
                  <c:v>42097.288888888892</c:v>
                </c:pt>
                <c:pt idx="417">
                  <c:v>42097.289583333324</c:v>
                </c:pt>
                <c:pt idx="418">
                  <c:v>42097.290277777778</c:v>
                </c:pt>
                <c:pt idx="419">
                  <c:v>42097.290972222225</c:v>
                </c:pt>
                <c:pt idx="420">
                  <c:v>42097.291666666577</c:v>
                </c:pt>
                <c:pt idx="421">
                  <c:v>42097.292361111024</c:v>
                </c:pt>
                <c:pt idx="422">
                  <c:v>42097.293055555507</c:v>
                </c:pt>
                <c:pt idx="423">
                  <c:v>42097.293749999975</c:v>
                </c:pt>
                <c:pt idx="424">
                  <c:v>42097.294444444444</c:v>
                </c:pt>
                <c:pt idx="425">
                  <c:v>42097.295138888876</c:v>
                </c:pt>
                <c:pt idx="426">
                  <c:v>42097.295833333286</c:v>
                </c:pt>
                <c:pt idx="427">
                  <c:v>42097.296527777777</c:v>
                </c:pt>
                <c:pt idx="428">
                  <c:v>42097.297222222194</c:v>
                </c:pt>
                <c:pt idx="429">
                  <c:v>42097.297916666605</c:v>
                </c:pt>
                <c:pt idx="430">
                  <c:v>42097.298611111066</c:v>
                </c:pt>
                <c:pt idx="431">
                  <c:v>42097.299305555498</c:v>
                </c:pt>
                <c:pt idx="432">
                  <c:v>42097.3</c:v>
                </c:pt>
                <c:pt idx="433">
                  <c:v>42097.300694444515</c:v>
                </c:pt>
                <c:pt idx="434">
                  <c:v>42097.301388888889</c:v>
                </c:pt>
                <c:pt idx="435">
                  <c:v>42097.302083333336</c:v>
                </c:pt>
                <c:pt idx="436">
                  <c:v>42097.302777777782</c:v>
                </c:pt>
                <c:pt idx="437">
                  <c:v>42097.303472222222</c:v>
                </c:pt>
                <c:pt idx="438">
                  <c:v>42097.304166666654</c:v>
                </c:pt>
                <c:pt idx="439">
                  <c:v>42097.304861111108</c:v>
                </c:pt>
                <c:pt idx="440">
                  <c:v>42097.305555555562</c:v>
                </c:pt>
                <c:pt idx="441">
                  <c:v>42097.306250000045</c:v>
                </c:pt>
                <c:pt idx="442">
                  <c:v>42097.306944444506</c:v>
                </c:pt>
                <c:pt idx="443">
                  <c:v>42097.307638888939</c:v>
                </c:pt>
                <c:pt idx="444">
                  <c:v>42097.308333333342</c:v>
                </c:pt>
                <c:pt idx="445">
                  <c:v>42097.309027777781</c:v>
                </c:pt>
                <c:pt idx="446">
                  <c:v>42097.30972222222</c:v>
                </c:pt>
                <c:pt idx="447">
                  <c:v>42097.310416666667</c:v>
                </c:pt>
                <c:pt idx="448">
                  <c:v>42097.311111111114</c:v>
                </c:pt>
                <c:pt idx="449">
                  <c:v>42097.311805555553</c:v>
                </c:pt>
                <c:pt idx="450">
                  <c:v>42097.312500000044</c:v>
                </c:pt>
                <c:pt idx="451">
                  <c:v>42097.313194444505</c:v>
                </c:pt>
                <c:pt idx="452">
                  <c:v>42097.313888888893</c:v>
                </c:pt>
                <c:pt idx="453">
                  <c:v>42097.314583333333</c:v>
                </c:pt>
                <c:pt idx="454">
                  <c:v>42097.315277777823</c:v>
                </c:pt>
                <c:pt idx="455">
                  <c:v>42097.315972222219</c:v>
                </c:pt>
                <c:pt idx="456">
                  <c:v>42097.316666666666</c:v>
                </c:pt>
                <c:pt idx="457">
                  <c:v>42097.317361111105</c:v>
                </c:pt>
                <c:pt idx="458">
                  <c:v>42097.318055555603</c:v>
                </c:pt>
                <c:pt idx="459">
                  <c:v>42097.318750000013</c:v>
                </c:pt>
                <c:pt idx="460">
                  <c:v>42097.319444444496</c:v>
                </c:pt>
                <c:pt idx="461">
                  <c:v>42097.320138888892</c:v>
                </c:pt>
                <c:pt idx="462">
                  <c:v>42097.320833333331</c:v>
                </c:pt>
                <c:pt idx="463">
                  <c:v>42097.321527777778</c:v>
                </c:pt>
                <c:pt idx="464">
                  <c:v>42097.322222222232</c:v>
                </c:pt>
                <c:pt idx="465">
                  <c:v>42097.322916666664</c:v>
                </c:pt>
                <c:pt idx="466">
                  <c:v>42097.323611111104</c:v>
                </c:pt>
                <c:pt idx="467">
                  <c:v>42097.324305555558</c:v>
                </c:pt>
                <c:pt idx="468">
                  <c:v>42097.325000000004</c:v>
                </c:pt>
                <c:pt idx="469">
                  <c:v>42097.325694444487</c:v>
                </c:pt>
                <c:pt idx="470">
                  <c:v>42097.326388888891</c:v>
                </c:pt>
                <c:pt idx="471">
                  <c:v>42097.327083333286</c:v>
                </c:pt>
                <c:pt idx="472">
                  <c:v>42097.327777777777</c:v>
                </c:pt>
                <c:pt idx="473">
                  <c:v>42097.328472222223</c:v>
                </c:pt>
                <c:pt idx="474">
                  <c:v>42097.329166666605</c:v>
                </c:pt>
                <c:pt idx="475">
                  <c:v>42097.329861111066</c:v>
                </c:pt>
                <c:pt idx="476">
                  <c:v>42097.330555555563</c:v>
                </c:pt>
                <c:pt idx="477">
                  <c:v>42097.331250000003</c:v>
                </c:pt>
                <c:pt idx="478">
                  <c:v>42097.331944444442</c:v>
                </c:pt>
                <c:pt idx="479">
                  <c:v>42097.332638888947</c:v>
                </c:pt>
                <c:pt idx="480">
                  <c:v>42097.333333333336</c:v>
                </c:pt>
                <c:pt idx="481">
                  <c:v>42097.334027777782</c:v>
                </c:pt>
                <c:pt idx="482">
                  <c:v>42097.334722222222</c:v>
                </c:pt>
                <c:pt idx="483">
                  <c:v>42097.335416666654</c:v>
                </c:pt>
                <c:pt idx="484">
                  <c:v>42097.336111111108</c:v>
                </c:pt>
                <c:pt idx="485">
                  <c:v>42097.336805555562</c:v>
                </c:pt>
                <c:pt idx="486">
                  <c:v>42097.337500000001</c:v>
                </c:pt>
                <c:pt idx="487">
                  <c:v>42097.338194444506</c:v>
                </c:pt>
                <c:pt idx="488">
                  <c:v>42097.338888888939</c:v>
                </c:pt>
                <c:pt idx="489">
                  <c:v>42097.339583333334</c:v>
                </c:pt>
                <c:pt idx="490">
                  <c:v>42097.340277777825</c:v>
                </c:pt>
                <c:pt idx="491">
                  <c:v>42097.340972222242</c:v>
                </c:pt>
                <c:pt idx="492">
                  <c:v>42097.341666666623</c:v>
                </c:pt>
                <c:pt idx="493">
                  <c:v>42097.342361111114</c:v>
                </c:pt>
                <c:pt idx="494">
                  <c:v>42097.343055555553</c:v>
                </c:pt>
                <c:pt idx="495">
                  <c:v>42097.34375</c:v>
                </c:pt>
                <c:pt idx="496">
                  <c:v>42097.344444444505</c:v>
                </c:pt>
                <c:pt idx="497">
                  <c:v>42097.345138888893</c:v>
                </c:pt>
                <c:pt idx="498">
                  <c:v>42097.345833333333</c:v>
                </c:pt>
                <c:pt idx="499">
                  <c:v>42097.346527777823</c:v>
                </c:pt>
                <c:pt idx="500">
                  <c:v>42097.347222222219</c:v>
                </c:pt>
                <c:pt idx="501">
                  <c:v>42097.347916666666</c:v>
                </c:pt>
                <c:pt idx="502">
                  <c:v>42097.348611111112</c:v>
                </c:pt>
                <c:pt idx="503">
                  <c:v>42097.349305555559</c:v>
                </c:pt>
                <c:pt idx="504">
                  <c:v>42097.350000000013</c:v>
                </c:pt>
                <c:pt idx="505">
                  <c:v>42097.350694444547</c:v>
                </c:pt>
                <c:pt idx="506">
                  <c:v>42097.351388888892</c:v>
                </c:pt>
                <c:pt idx="507">
                  <c:v>42097.352083333331</c:v>
                </c:pt>
                <c:pt idx="508">
                  <c:v>42097.352777777793</c:v>
                </c:pt>
                <c:pt idx="509">
                  <c:v>42097.353472222232</c:v>
                </c:pt>
                <c:pt idx="510">
                  <c:v>42097.354166666664</c:v>
                </c:pt>
                <c:pt idx="511">
                  <c:v>42097.354861111111</c:v>
                </c:pt>
                <c:pt idx="512">
                  <c:v>42097.355555555601</c:v>
                </c:pt>
                <c:pt idx="513">
                  <c:v>42097.356250000055</c:v>
                </c:pt>
                <c:pt idx="514">
                  <c:v>42097.356944444531</c:v>
                </c:pt>
                <c:pt idx="515">
                  <c:v>42097.357638888956</c:v>
                </c:pt>
                <c:pt idx="516">
                  <c:v>42097.358333333374</c:v>
                </c:pt>
                <c:pt idx="517">
                  <c:v>42097.359027777791</c:v>
                </c:pt>
                <c:pt idx="518">
                  <c:v>42097.359722222223</c:v>
                </c:pt>
                <c:pt idx="519">
                  <c:v>42097.36041666667</c:v>
                </c:pt>
                <c:pt idx="520">
                  <c:v>42097.361111111066</c:v>
                </c:pt>
                <c:pt idx="521">
                  <c:v>42097.361805555556</c:v>
                </c:pt>
                <c:pt idx="522">
                  <c:v>42097.362500000003</c:v>
                </c:pt>
                <c:pt idx="523">
                  <c:v>42097.363194444442</c:v>
                </c:pt>
                <c:pt idx="524">
                  <c:v>42097.363888888889</c:v>
                </c:pt>
                <c:pt idx="525">
                  <c:v>42097.364583333336</c:v>
                </c:pt>
                <c:pt idx="526">
                  <c:v>42097.365277777782</c:v>
                </c:pt>
                <c:pt idx="527">
                  <c:v>42097.365972222222</c:v>
                </c:pt>
                <c:pt idx="528">
                  <c:v>42097.366666666654</c:v>
                </c:pt>
                <c:pt idx="529">
                  <c:v>42097.367361111057</c:v>
                </c:pt>
                <c:pt idx="530">
                  <c:v>42097.368055555562</c:v>
                </c:pt>
                <c:pt idx="531">
                  <c:v>42097.368750000001</c:v>
                </c:pt>
                <c:pt idx="532">
                  <c:v>42097.369444444441</c:v>
                </c:pt>
                <c:pt idx="533">
                  <c:v>42097.370138888939</c:v>
                </c:pt>
                <c:pt idx="534">
                  <c:v>42097.370833333342</c:v>
                </c:pt>
                <c:pt idx="535">
                  <c:v>42097.371527777781</c:v>
                </c:pt>
                <c:pt idx="536">
                  <c:v>42097.372222222242</c:v>
                </c:pt>
                <c:pt idx="537">
                  <c:v>42097.372916666667</c:v>
                </c:pt>
                <c:pt idx="538">
                  <c:v>42097.373611111114</c:v>
                </c:pt>
                <c:pt idx="539">
                  <c:v>42097.374305555553</c:v>
                </c:pt>
                <c:pt idx="540">
                  <c:v>42097.375</c:v>
                </c:pt>
                <c:pt idx="541">
                  <c:v>42097.375694444505</c:v>
                </c:pt>
                <c:pt idx="542">
                  <c:v>42097.376388888893</c:v>
                </c:pt>
                <c:pt idx="543">
                  <c:v>42097.377083333326</c:v>
                </c:pt>
                <c:pt idx="544">
                  <c:v>42097.37777777778</c:v>
                </c:pt>
                <c:pt idx="545">
                  <c:v>42097.378472222219</c:v>
                </c:pt>
                <c:pt idx="546">
                  <c:v>42097.379166666622</c:v>
                </c:pt>
                <c:pt idx="547">
                  <c:v>42097.379861111105</c:v>
                </c:pt>
                <c:pt idx="548">
                  <c:v>42097.380555555603</c:v>
                </c:pt>
                <c:pt idx="549">
                  <c:v>42097.381250000013</c:v>
                </c:pt>
                <c:pt idx="550">
                  <c:v>42097.381944444496</c:v>
                </c:pt>
                <c:pt idx="551">
                  <c:v>42097.382638888965</c:v>
                </c:pt>
                <c:pt idx="552">
                  <c:v>42097.383333333331</c:v>
                </c:pt>
                <c:pt idx="553">
                  <c:v>42097.384027777793</c:v>
                </c:pt>
                <c:pt idx="554">
                  <c:v>42097.384722222232</c:v>
                </c:pt>
                <c:pt idx="555">
                  <c:v>42097.385416666664</c:v>
                </c:pt>
                <c:pt idx="556">
                  <c:v>42097.386111111111</c:v>
                </c:pt>
                <c:pt idx="557">
                  <c:v>42097.386805555601</c:v>
                </c:pt>
                <c:pt idx="558">
                  <c:v>42097.387500000012</c:v>
                </c:pt>
                <c:pt idx="559">
                  <c:v>42097.388194444531</c:v>
                </c:pt>
                <c:pt idx="560">
                  <c:v>42097.388888888956</c:v>
                </c:pt>
                <c:pt idx="561">
                  <c:v>42097.38958333333</c:v>
                </c:pt>
                <c:pt idx="562">
                  <c:v>42097.390277777791</c:v>
                </c:pt>
                <c:pt idx="563">
                  <c:v>42097.390972222223</c:v>
                </c:pt>
                <c:pt idx="564">
                  <c:v>42097.391666666605</c:v>
                </c:pt>
                <c:pt idx="565">
                  <c:v>42097.392361111066</c:v>
                </c:pt>
                <c:pt idx="566">
                  <c:v>42097.393055555556</c:v>
                </c:pt>
                <c:pt idx="567">
                  <c:v>42097.393749999996</c:v>
                </c:pt>
                <c:pt idx="568">
                  <c:v>42097.394444444442</c:v>
                </c:pt>
                <c:pt idx="569">
                  <c:v>42097.395138888889</c:v>
                </c:pt>
                <c:pt idx="570">
                  <c:v>42097.395833333336</c:v>
                </c:pt>
                <c:pt idx="571">
                  <c:v>42097.396527777782</c:v>
                </c:pt>
                <c:pt idx="572">
                  <c:v>42097.397222222222</c:v>
                </c:pt>
                <c:pt idx="573">
                  <c:v>42097.397916666654</c:v>
                </c:pt>
                <c:pt idx="574">
                  <c:v>42097.398611111108</c:v>
                </c:pt>
                <c:pt idx="575">
                  <c:v>42097.399305555555</c:v>
                </c:pt>
                <c:pt idx="576">
                  <c:v>42097.4</c:v>
                </c:pt>
                <c:pt idx="577">
                  <c:v>42097.400694444506</c:v>
                </c:pt>
                <c:pt idx="578">
                  <c:v>42097.401388888888</c:v>
                </c:pt>
                <c:pt idx="579">
                  <c:v>42097.402083333334</c:v>
                </c:pt>
                <c:pt idx="580">
                  <c:v>42097.402777777781</c:v>
                </c:pt>
                <c:pt idx="581">
                  <c:v>42097.40347222222</c:v>
                </c:pt>
                <c:pt idx="582">
                  <c:v>42097.404166666623</c:v>
                </c:pt>
                <c:pt idx="583">
                  <c:v>42097.404861111114</c:v>
                </c:pt>
                <c:pt idx="584">
                  <c:v>42097.405555555553</c:v>
                </c:pt>
                <c:pt idx="585">
                  <c:v>42097.406250000044</c:v>
                </c:pt>
                <c:pt idx="586">
                  <c:v>42097.406944444505</c:v>
                </c:pt>
                <c:pt idx="587">
                  <c:v>42097.407638888893</c:v>
                </c:pt>
                <c:pt idx="588">
                  <c:v>42097.408333333333</c:v>
                </c:pt>
                <c:pt idx="589">
                  <c:v>42097.40902777778</c:v>
                </c:pt>
                <c:pt idx="590">
                  <c:v>42097.409722222204</c:v>
                </c:pt>
                <c:pt idx="591">
                  <c:v>42097.410416666666</c:v>
                </c:pt>
                <c:pt idx="592">
                  <c:v>42097.411111111105</c:v>
                </c:pt>
                <c:pt idx="593">
                  <c:v>42097.411805555559</c:v>
                </c:pt>
                <c:pt idx="594">
                  <c:v>42097.412500000013</c:v>
                </c:pt>
                <c:pt idx="595">
                  <c:v>42097.413194444496</c:v>
                </c:pt>
                <c:pt idx="596">
                  <c:v>42097.413888888892</c:v>
                </c:pt>
                <c:pt idx="597">
                  <c:v>42097.414583333331</c:v>
                </c:pt>
                <c:pt idx="598">
                  <c:v>42097.415277777793</c:v>
                </c:pt>
                <c:pt idx="599">
                  <c:v>42097.415972222232</c:v>
                </c:pt>
                <c:pt idx="600">
                  <c:v>42097.416666666664</c:v>
                </c:pt>
                <c:pt idx="601">
                  <c:v>42097.417361111104</c:v>
                </c:pt>
                <c:pt idx="602">
                  <c:v>42097.418055555601</c:v>
                </c:pt>
                <c:pt idx="603">
                  <c:v>42097.418750000012</c:v>
                </c:pt>
                <c:pt idx="604">
                  <c:v>42097.419444444487</c:v>
                </c:pt>
                <c:pt idx="605">
                  <c:v>42097.420138888891</c:v>
                </c:pt>
                <c:pt idx="606">
                  <c:v>42097.42083333333</c:v>
                </c:pt>
                <c:pt idx="607">
                  <c:v>42097.421527777777</c:v>
                </c:pt>
                <c:pt idx="608">
                  <c:v>42097.422222222223</c:v>
                </c:pt>
                <c:pt idx="609">
                  <c:v>42097.42291666667</c:v>
                </c:pt>
                <c:pt idx="610">
                  <c:v>42097.423611111066</c:v>
                </c:pt>
                <c:pt idx="611">
                  <c:v>42097.424305555556</c:v>
                </c:pt>
                <c:pt idx="612">
                  <c:v>42097.425000000003</c:v>
                </c:pt>
                <c:pt idx="613">
                  <c:v>42097.425694444442</c:v>
                </c:pt>
                <c:pt idx="614">
                  <c:v>42097.426388888889</c:v>
                </c:pt>
                <c:pt idx="615">
                  <c:v>42097.427083333285</c:v>
                </c:pt>
                <c:pt idx="616">
                  <c:v>42097.427777777775</c:v>
                </c:pt>
                <c:pt idx="617">
                  <c:v>42097.428472222222</c:v>
                </c:pt>
                <c:pt idx="618">
                  <c:v>42097.429166666589</c:v>
                </c:pt>
                <c:pt idx="619">
                  <c:v>42097.429861111057</c:v>
                </c:pt>
                <c:pt idx="620">
                  <c:v>42097.430555555562</c:v>
                </c:pt>
                <c:pt idx="621">
                  <c:v>42097.431250000001</c:v>
                </c:pt>
                <c:pt idx="622">
                  <c:v>42097.431944444441</c:v>
                </c:pt>
                <c:pt idx="623">
                  <c:v>42097.432638888939</c:v>
                </c:pt>
                <c:pt idx="624">
                  <c:v>42097.433333333334</c:v>
                </c:pt>
                <c:pt idx="625">
                  <c:v>42097.434027777781</c:v>
                </c:pt>
                <c:pt idx="626">
                  <c:v>42097.43472222222</c:v>
                </c:pt>
                <c:pt idx="627">
                  <c:v>42097.435416666623</c:v>
                </c:pt>
                <c:pt idx="628">
                  <c:v>42097.436111111114</c:v>
                </c:pt>
                <c:pt idx="629">
                  <c:v>42097.436805555553</c:v>
                </c:pt>
                <c:pt idx="630">
                  <c:v>42097.4375</c:v>
                </c:pt>
                <c:pt idx="631">
                  <c:v>42097.438194444505</c:v>
                </c:pt>
                <c:pt idx="632">
                  <c:v>42097.438888888893</c:v>
                </c:pt>
                <c:pt idx="633">
                  <c:v>42097.439583333326</c:v>
                </c:pt>
                <c:pt idx="634">
                  <c:v>42097.440277777823</c:v>
                </c:pt>
                <c:pt idx="635">
                  <c:v>42097.440972222219</c:v>
                </c:pt>
                <c:pt idx="636">
                  <c:v>42097.441666666622</c:v>
                </c:pt>
                <c:pt idx="637">
                  <c:v>42097.442361111105</c:v>
                </c:pt>
                <c:pt idx="638">
                  <c:v>42097.443055555559</c:v>
                </c:pt>
                <c:pt idx="639">
                  <c:v>42097.443749999999</c:v>
                </c:pt>
                <c:pt idx="640">
                  <c:v>42097.444444444496</c:v>
                </c:pt>
                <c:pt idx="641">
                  <c:v>42097.445138888892</c:v>
                </c:pt>
                <c:pt idx="642">
                  <c:v>42097.445833333331</c:v>
                </c:pt>
                <c:pt idx="643">
                  <c:v>42097.446527777793</c:v>
                </c:pt>
                <c:pt idx="644">
                  <c:v>42097.447222222232</c:v>
                </c:pt>
                <c:pt idx="645">
                  <c:v>42097.447916666664</c:v>
                </c:pt>
                <c:pt idx="646">
                  <c:v>42097.448611111111</c:v>
                </c:pt>
                <c:pt idx="647">
                  <c:v>42097.449305555558</c:v>
                </c:pt>
                <c:pt idx="648">
                  <c:v>42097.450000000012</c:v>
                </c:pt>
                <c:pt idx="649">
                  <c:v>42097.450694444531</c:v>
                </c:pt>
                <c:pt idx="650">
                  <c:v>42097.451388888891</c:v>
                </c:pt>
                <c:pt idx="651">
                  <c:v>42097.45208333333</c:v>
                </c:pt>
                <c:pt idx="652">
                  <c:v>42097.452777777791</c:v>
                </c:pt>
                <c:pt idx="653">
                  <c:v>42097.453472222223</c:v>
                </c:pt>
                <c:pt idx="654">
                  <c:v>42097.45416666667</c:v>
                </c:pt>
                <c:pt idx="655">
                  <c:v>42097.454861111109</c:v>
                </c:pt>
                <c:pt idx="656">
                  <c:v>42097.455555555563</c:v>
                </c:pt>
                <c:pt idx="657">
                  <c:v>42097.456250000054</c:v>
                </c:pt>
                <c:pt idx="658">
                  <c:v>42097.456944444515</c:v>
                </c:pt>
                <c:pt idx="659">
                  <c:v>42097.457638888947</c:v>
                </c:pt>
                <c:pt idx="660">
                  <c:v>42097.458333333343</c:v>
                </c:pt>
                <c:pt idx="661">
                  <c:v>42097.459027777782</c:v>
                </c:pt>
                <c:pt idx="662">
                  <c:v>42097.459722222222</c:v>
                </c:pt>
                <c:pt idx="663">
                  <c:v>42097.460416666654</c:v>
                </c:pt>
                <c:pt idx="664">
                  <c:v>42097.461111111057</c:v>
                </c:pt>
                <c:pt idx="665">
                  <c:v>42097.461805555555</c:v>
                </c:pt>
                <c:pt idx="666">
                  <c:v>42097.462500000001</c:v>
                </c:pt>
                <c:pt idx="667">
                  <c:v>42097.463194444441</c:v>
                </c:pt>
                <c:pt idx="668">
                  <c:v>42097.463888888888</c:v>
                </c:pt>
                <c:pt idx="669">
                  <c:v>42097.464583333334</c:v>
                </c:pt>
                <c:pt idx="670">
                  <c:v>42097.465277777781</c:v>
                </c:pt>
                <c:pt idx="671">
                  <c:v>42097.46597222222</c:v>
                </c:pt>
                <c:pt idx="672">
                  <c:v>42097.466666666623</c:v>
                </c:pt>
                <c:pt idx="673">
                  <c:v>42097.467361111063</c:v>
                </c:pt>
                <c:pt idx="674">
                  <c:v>42097.468055555553</c:v>
                </c:pt>
                <c:pt idx="675">
                  <c:v>42097.46875</c:v>
                </c:pt>
                <c:pt idx="676">
                  <c:v>42097.469444444447</c:v>
                </c:pt>
                <c:pt idx="677">
                  <c:v>42097.470138888893</c:v>
                </c:pt>
                <c:pt idx="678">
                  <c:v>42097.470833333333</c:v>
                </c:pt>
                <c:pt idx="679">
                  <c:v>42097.47152777778</c:v>
                </c:pt>
                <c:pt idx="680">
                  <c:v>42097.472222222219</c:v>
                </c:pt>
                <c:pt idx="681">
                  <c:v>42097.472916666666</c:v>
                </c:pt>
                <c:pt idx="682">
                  <c:v>42097.473611111105</c:v>
                </c:pt>
                <c:pt idx="683">
                  <c:v>42097.474305555559</c:v>
                </c:pt>
                <c:pt idx="684">
                  <c:v>42097.475000000006</c:v>
                </c:pt>
                <c:pt idx="685">
                  <c:v>42097.475694444496</c:v>
                </c:pt>
                <c:pt idx="686">
                  <c:v>42097.476388888892</c:v>
                </c:pt>
                <c:pt idx="687">
                  <c:v>42097.477083333324</c:v>
                </c:pt>
                <c:pt idx="688">
                  <c:v>42097.477777777778</c:v>
                </c:pt>
                <c:pt idx="689">
                  <c:v>42097.478472222232</c:v>
                </c:pt>
                <c:pt idx="690">
                  <c:v>42097.479166666613</c:v>
                </c:pt>
                <c:pt idx="691">
                  <c:v>42097.479861111104</c:v>
                </c:pt>
                <c:pt idx="692">
                  <c:v>42097.480555555601</c:v>
                </c:pt>
                <c:pt idx="693">
                  <c:v>42097.481250000012</c:v>
                </c:pt>
                <c:pt idx="694">
                  <c:v>42097.481944444487</c:v>
                </c:pt>
                <c:pt idx="695">
                  <c:v>42097.482638888956</c:v>
                </c:pt>
                <c:pt idx="696">
                  <c:v>42097.48333333333</c:v>
                </c:pt>
                <c:pt idx="697">
                  <c:v>42097.484027777791</c:v>
                </c:pt>
                <c:pt idx="698">
                  <c:v>42097.484722222223</c:v>
                </c:pt>
                <c:pt idx="699">
                  <c:v>42097.48541666667</c:v>
                </c:pt>
                <c:pt idx="700">
                  <c:v>42097.486111111109</c:v>
                </c:pt>
                <c:pt idx="701">
                  <c:v>42097.486805555563</c:v>
                </c:pt>
                <c:pt idx="702">
                  <c:v>42097.487500000003</c:v>
                </c:pt>
                <c:pt idx="703">
                  <c:v>42097.488194444515</c:v>
                </c:pt>
                <c:pt idx="704">
                  <c:v>42097.488888888947</c:v>
                </c:pt>
                <c:pt idx="705">
                  <c:v>42097.489583333336</c:v>
                </c:pt>
                <c:pt idx="706">
                  <c:v>42097.490277777782</c:v>
                </c:pt>
                <c:pt idx="707">
                  <c:v>42097.490972222222</c:v>
                </c:pt>
                <c:pt idx="708">
                  <c:v>42097.491666666589</c:v>
                </c:pt>
                <c:pt idx="709">
                  <c:v>42097.492361111057</c:v>
                </c:pt>
                <c:pt idx="710">
                  <c:v>42097.493055555555</c:v>
                </c:pt>
                <c:pt idx="711">
                  <c:v>42097.493749999994</c:v>
                </c:pt>
                <c:pt idx="712">
                  <c:v>42097.494444444441</c:v>
                </c:pt>
                <c:pt idx="713">
                  <c:v>42097.495138888888</c:v>
                </c:pt>
                <c:pt idx="714">
                  <c:v>42097.495833333334</c:v>
                </c:pt>
                <c:pt idx="715">
                  <c:v>42097.496527777781</c:v>
                </c:pt>
                <c:pt idx="716">
                  <c:v>42097.49722222222</c:v>
                </c:pt>
                <c:pt idx="717">
                  <c:v>42097.497916666623</c:v>
                </c:pt>
                <c:pt idx="718">
                  <c:v>42097.498611111114</c:v>
                </c:pt>
                <c:pt idx="719">
                  <c:v>42097.499305555524</c:v>
                </c:pt>
                <c:pt idx="720">
                  <c:v>42097.5</c:v>
                </c:pt>
                <c:pt idx="721">
                  <c:v>42097.500694444505</c:v>
                </c:pt>
                <c:pt idx="722">
                  <c:v>42097.501388888886</c:v>
                </c:pt>
                <c:pt idx="723">
                  <c:v>42097.502083333326</c:v>
                </c:pt>
                <c:pt idx="724">
                  <c:v>42097.50277777778</c:v>
                </c:pt>
                <c:pt idx="725">
                  <c:v>42097.503472222204</c:v>
                </c:pt>
                <c:pt idx="726">
                  <c:v>42097.504166666622</c:v>
                </c:pt>
                <c:pt idx="727">
                  <c:v>42097.504861111105</c:v>
                </c:pt>
                <c:pt idx="728">
                  <c:v>42097.505555555559</c:v>
                </c:pt>
                <c:pt idx="729">
                  <c:v>42097.506250000013</c:v>
                </c:pt>
                <c:pt idx="730">
                  <c:v>42097.506944444496</c:v>
                </c:pt>
                <c:pt idx="731">
                  <c:v>42097.507638888892</c:v>
                </c:pt>
                <c:pt idx="732">
                  <c:v>42097.508333333331</c:v>
                </c:pt>
                <c:pt idx="733">
                  <c:v>42097.509027777778</c:v>
                </c:pt>
                <c:pt idx="734">
                  <c:v>42097.509722222225</c:v>
                </c:pt>
                <c:pt idx="735">
                  <c:v>42097.510416666664</c:v>
                </c:pt>
                <c:pt idx="736">
                  <c:v>42097.511111111104</c:v>
                </c:pt>
                <c:pt idx="737">
                  <c:v>42097.511805555558</c:v>
                </c:pt>
                <c:pt idx="738">
                  <c:v>42097.512500000012</c:v>
                </c:pt>
                <c:pt idx="739">
                  <c:v>42097.513194444487</c:v>
                </c:pt>
                <c:pt idx="740">
                  <c:v>42097.513888888891</c:v>
                </c:pt>
                <c:pt idx="741">
                  <c:v>42097.51458333333</c:v>
                </c:pt>
                <c:pt idx="742">
                  <c:v>42097.515277777791</c:v>
                </c:pt>
                <c:pt idx="743">
                  <c:v>42097.515972222223</c:v>
                </c:pt>
                <c:pt idx="744">
                  <c:v>42097.51666666667</c:v>
                </c:pt>
                <c:pt idx="745">
                  <c:v>42097.517361111066</c:v>
                </c:pt>
                <c:pt idx="746">
                  <c:v>42097.518055555563</c:v>
                </c:pt>
                <c:pt idx="747">
                  <c:v>42097.518750000003</c:v>
                </c:pt>
                <c:pt idx="748">
                  <c:v>42097.519444444442</c:v>
                </c:pt>
                <c:pt idx="749">
                  <c:v>42097.520138888889</c:v>
                </c:pt>
                <c:pt idx="750">
                  <c:v>42097.520833333336</c:v>
                </c:pt>
                <c:pt idx="751">
                  <c:v>42097.521527777775</c:v>
                </c:pt>
                <c:pt idx="752">
                  <c:v>42097.522222222222</c:v>
                </c:pt>
                <c:pt idx="753">
                  <c:v>42097.522916666654</c:v>
                </c:pt>
                <c:pt idx="754">
                  <c:v>42097.523611111057</c:v>
                </c:pt>
                <c:pt idx="755">
                  <c:v>42097.524305555555</c:v>
                </c:pt>
                <c:pt idx="756">
                  <c:v>42097.525000000001</c:v>
                </c:pt>
                <c:pt idx="757">
                  <c:v>42097.525694444441</c:v>
                </c:pt>
                <c:pt idx="758">
                  <c:v>42097.526388888888</c:v>
                </c:pt>
                <c:pt idx="759">
                  <c:v>42097.527083333269</c:v>
                </c:pt>
                <c:pt idx="760">
                  <c:v>42097.527777777774</c:v>
                </c:pt>
                <c:pt idx="761">
                  <c:v>42097.52847222222</c:v>
                </c:pt>
                <c:pt idx="762">
                  <c:v>42097.529166666587</c:v>
                </c:pt>
                <c:pt idx="763">
                  <c:v>42097.529861111063</c:v>
                </c:pt>
                <c:pt idx="764">
                  <c:v>42097.530555555553</c:v>
                </c:pt>
                <c:pt idx="765">
                  <c:v>42097.53125</c:v>
                </c:pt>
                <c:pt idx="766">
                  <c:v>42097.531944444447</c:v>
                </c:pt>
                <c:pt idx="767">
                  <c:v>42097.532638888893</c:v>
                </c:pt>
                <c:pt idx="768">
                  <c:v>42097.533333333326</c:v>
                </c:pt>
                <c:pt idx="769">
                  <c:v>42097.53402777778</c:v>
                </c:pt>
                <c:pt idx="770">
                  <c:v>42097.534722222204</c:v>
                </c:pt>
                <c:pt idx="771">
                  <c:v>42097.535416666622</c:v>
                </c:pt>
                <c:pt idx="772">
                  <c:v>42097.536111111105</c:v>
                </c:pt>
                <c:pt idx="773">
                  <c:v>42097.536805555559</c:v>
                </c:pt>
                <c:pt idx="774">
                  <c:v>42097.537499999999</c:v>
                </c:pt>
                <c:pt idx="775">
                  <c:v>42097.538194444496</c:v>
                </c:pt>
                <c:pt idx="776">
                  <c:v>42097.538888888892</c:v>
                </c:pt>
                <c:pt idx="777">
                  <c:v>42097.539583333324</c:v>
                </c:pt>
                <c:pt idx="778">
                  <c:v>42097.540277777793</c:v>
                </c:pt>
                <c:pt idx="779">
                  <c:v>42097.540972222232</c:v>
                </c:pt>
                <c:pt idx="780">
                  <c:v>42097.541666666613</c:v>
                </c:pt>
                <c:pt idx="781">
                  <c:v>42097.542361111104</c:v>
                </c:pt>
                <c:pt idx="782">
                  <c:v>42097.543055555558</c:v>
                </c:pt>
                <c:pt idx="783">
                  <c:v>42097.543749999997</c:v>
                </c:pt>
                <c:pt idx="784">
                  <c:v>42097.544444444487</c:v>
                </c:pt>
                <c:pt idx="785">
                  <c:v>42097.545138888891</c:v>
                </c:pt>
                <c:pt idx="786">
                  <c:v>42097.54583333333</c:v>
                </c:pt>
                <c:pt idx="787">
                  <c:v>42097.546527777791</c:v>
                </c:pt>
                <c:pt idx="788">
                  <c:v>42097.547222222223</c:v>
                </c:pt>
                <c:pt idx="789">
                  <c:v>42097.54791666667</c:v>
                </c:pt>
                <c:pt idx="790">
                  <c:v>42097.548611111109</c:v>
                </c:pt>
                <c:pt idx="791">
                  <c:v>42097.549305555556</c:v>
                </c:pt>
                <c:pt idx="792">
                  <c:v>42097.55</c:v>
                </c:pt>
                <c:pt idx="793">
                  <c:v>42097.550694444515</c:v>
                </c:pt>
                <c:pt idx="794">
                  <c:v>42097.551388888889</c:v>
                </c:pt>
                <c:pt idx="795">
                  <c:v>42097.552083333336</c:v>
                </c:pt>
                <c:pt idx="796">
                  <c:v>42097.552777777782</c:v>
                </c:pt>
                <c:pt idx="797">
                  <c:v>42097.553472222222</c:v>
                </c:pt>
                <c:pt idx="798">
                  <c:v>42097.554166666654</c:v>
                </c:pt>
                <c:pt idx="799">
                  <c:v>42097.554861111108</c:v>
                </c:pt>
                <c:pt idx="800">
                  <c:v>42097.555555555562</c:v>
                </c:pt>
                <c:pt idx="801">
                  <c:v>42097.556250000045</c:v>
                </c:pt>
                <c:pt idx="802">
                  <c:v>42097.556944444506</c:v>
                </c:pt>
                <c:pt idx="803">
                  <c:v>42097.557638888939</c:v>
                </c:pt>
                <c:pt idx="804">
                  <c:v>42097.558333333342</c:v>
                </c:pt>
                <c:pt idx="805">
                  <c:v>42097.559027777781</c:v>
                </c:pt>
                <c:pt idx="806">
                  <c:v>42097.55972222222</c:v>
                </c:pt>
                <c:pt idx="807">
                  <c:v>42097.560416666623</c:v>
                </c:pt>
                <c:pt idx="808">
                  <c:v>42097.561111111063</c:v>
                </c:pt>
                <c:pt idx="809">
                  <c:v>42097.561805555524</c:v>
                </c:pt>
                <c:pt idx="810">
                  <c:v>42097.5625</c:v>
                </c:pt>
                <c:pt idx="811">
                  <c:v>42097.563194444447</c:v>
                </c:pt>
                <c:pt idx="812">
                  <c:v>42097.563888888886</c:v>
                </c:pt>
                <c:pt idx="813">
                  <c:v>42097.564583333326</c:v>
                </c:pt>
                <c:pt idx="814">
                  <c:v>42097.56527777778</c:v>
                </c:pt>
                <c:pt idx="815">
                  <c:v>42097.565972222204</c:v>
                </c:pt>
                <c:pt idx="816">
                  <c:v>42097.566666666622</c:v>
                </c:pt>
                <c:pt idx="817">
                  <c:v>42097.567361111032</c:v>
                </c:pt>
                <c:pt idx="818">
                  <c:v>42097.568055555559</c:v>
                </c:pt>
                <c:pt idx="819">
                  <c:v>42097.568749999999</c:v>
                </c:pt>
                <c:pt idx="820">
                  <c:v>42097.569444444445</c:v>
                </c:pt>
                <c:pt idx="821">
                  <c:v>42097.570138888892</c:v>
                </c:pt>
                <c:pt idx="822">
                  <c:v>42097.570833333331</c:v>
                </c:pt>
                <c:pt idx="823">
                  <c:v>42097.571527777778</c:v>
                </c:pt>
                <c:pt idx="824">
                  <c:v>42097.572222222232</c:v>
                </c:pt>
                <c:pt idx="825">
                  <c:v>42097.572916666664</c:v>
                </c:pt>
                <c:pt idx="826">
                  <c:v>42097.573611111104</c:v>
                </c:pt>
                <c:pt idx="827">
                  <c:v>42097.574305555558</c:v>
                </c:pt>
                <c:pt idx="828">
                  <c:v>42097.575000000004</c:v>
                </c:pt>
                <c:pt idx="829">
                  <c:v>42097.575694444487</c:v>
                </c:pt>
                <c:pt idx="830">
                  <c:v>42097.576388888891</c:v>
                </c:pt>
                <c:pt idx="831">
                  <c:v>42097.577083333286</c:v>
                </c:pt>
                <c:pt idx="832">
                  <c:v>42097.577777777777</c:v>
                </c:pt>
                <c:pt idx="833">
                  <c:v>42097.578472222223</c:v>
                </c:pt>
                <c:pt idx="834">
                  <c:v>42097.579166666605</c:v>
                </c:pt>
                <c:pt idx="835">
                  <c:v>42097.579861111066</c:v>
                </c:pt>
                <c:pt idx="836">
                  <c:v>42097.580555555563</c:v>
                </c:pt>
                <c:pt idx="837">
                  <c:v>42097.581250000003</c:v>
                </c:pt>
                <c:pt idx="838">
                  <c:v>42097.581944444442</c:v>
                </c:pt>
                <c:pt idx="839">
                  <c:v>42097.582638888947</c:v>
                </c:pt>
                <c:pt idx="840">
                  <c:v>42097.583333333336</c:v>
                </c:pt>
                <c:pt idx="841">
                  <c:v>42097.584027777782</c:v>
                </c:pt>
                <c:pt idx="842">
                  <c:v>42097.584722222222</c:v>
                </c:pt>
                <c:pt idx="843">
                  <c:v>42097.585416666654</c:v>
                </c:pt>
                <c:pt idx="844">
                  <c:v>42097.586111111108</c:v>
                </c:pt>
                <c:pt idx="845">
                  <c:v>42097.586805555562</c:v>
                </c:pt>
                <c:pt idx="846">
                  <c:v>42097.587500000001</c:v>
                </c:pt>
                <c:pt idx="847">
                  <c:v>42097.588194444506</c:v>
                </c:pt>
                <c:pt idx="848">
                  <c:v>42097.588888888939</c:v>
                </c:pt>
                <c:pt idx="849">
                  <c:v>42097.589583333334</c:v>
                </c:pt>
                <c:pt idx="850">
                  <c:v>42097.590277777781</c:v>
                </c:pt>
                <c:pt idx="851">
                  <c:v>42097.59097222222</c:v>
                </c:pt>
                <c:pt idx="852">
                  <c:v>42097.591666666587</c:v>
                </c:pt>
                <c:pt idx="853">
                  <c:v>42097.592361111063</c:v>
                </c:pt>
                <c:pt idx="854">
                  <c:v>42097.593055555524</c:v>
                </c:pt>
                <c:pt idx="855">
                  <c:v>42097.593749999985</c:v>
                </c:pt>
                <c:pt idx="856">
                  <c:v>42097.594444444447</c:v>
                </c:pt>
                <c:pt idx="857">
                  <c:v>42097.595138888886</c:v>
                </c:pt>
                <c:pt idx="858">
                  <c:v>42097.595833333326</c:v>
                </c:pt>
                <c:pt idx="859">
                  <c:v>42097.59652777778</c:v>
                </c:pt>
                <c:pt idx="860">
                  <c:v>42097.597222222204</c:v>
                </c:pt>
                <c:pt idx="861">
                  <c:v>42097.597916666622</c:v>
                </c:pt>
                <c:pt idx="862">
                  <c:v>42097.598611111105</c:v>
                </c:pt>
                <c:pt idx="863">
                  <c:v>42097.599305555515</c:v>
                </c:pt>
                <c:pt idx="864">
                  <c:v>42097.599999999999</c:v>
                </c:pt>
                <c:pt idx="865">
                  <c:v>42097.600694444496</c:v>
                </c:pt>
                <c:pt idx="866">
                  <c:v>42097.601388888885</c:v>
                </c:pt>
                <c:pt idx="867">
                  <c:v>42097.602083333324</c:v>
                </c:pt>
                <c:pt idx="868">
                  <c:v>42097.602777777778</c:v>
                </c:pt>
                <c:pt idx="869">
                  <c:v>42097.603472222225</c:v>
                </c:pt>
                <c:pt idx="870">
                  <c:v>42097.604166666613</c:v>
                </c:pt>
                <c:pt idx="871">
                  <c:v>42097.604861111104</c:v>
                </c:pt>
                <c:pt idx="872">
                  <c:v>42097.605555555558</c:v>
                </c:pt>
                <c:pt idx="873">
                  <c:v>42097.606250000012</c:v>
                </c:pt>
                <c:pt idx="874">
                  <c:v>42097.606944444487</c:v>
                </c:pt>
                <c:pt idx="875">
                  <c:v>42097.607638888891</c:v>
                </c:pt>
                <c:pt idx="876">
                  <c:v>42097.60833333333</c:v>
                </c:pt>
                <c:pt idx="877">
                  <c:v>42097.609027777777</c:v>
                </c:pt>
                <c:pt idx="878">
                  <c:v>42097.609722222194</c:v>
                </c:pt>
                <c:pt idx="879">
                  <c:v>42097.61041666667</c:v>
                </c:pt>
                <c:pt idx="880">
                  <c:v>42097.611111111066</c:v>
                </c:pt>
                <c:pt idx="881">
                  <c:v>42097.611805555556</c:v>
                </c:pt>
                <c:pt idx="882">
                  <c:v>42097.612500000003</c:v>
                </c:pt>
                <c:pt idx="883">
                  <c:v>42097.613194444442</c:v>
                </c:pt>
                <c:pt idx="884">
                  <c:v>42097.613888888889</c:v>
                </c:pt>
                <c:pt idx="885">
                  <c:v>42097.614583333336</c:v>
                </c:pt>
                <c:pt idx="886">
                  <c:v>42097.615277777782</c:v>
                </c:pt>
                <c:pt idx="887">
                  <c:v>42097.615972222222</c:v>
                </c:pt>
                <c:pt idx="888">
                  <c:v>42097.616666666654</c:v>
                </c:pt>
                <c:pt idx="889">
                  <c:v>42097.617361111057</c:v>
                </c:pt>
                <c:pt idx="890">
                  <c:v>42097.618055555562</c:v>
                </c:pt>
                <c:pt idx="891">
                  <c:v>42097.618750000001</c:v>
                </c:pt>
                <c:pt idx="892">
                  <c:v>42097.619444444441</c:v>
                </c:pt>
                <c:pt idx="893">
                  <c:v>42097.620138888888</c:v>
                </c:pt>
                <c:pt idx="894">
                  <c:v>42097.620833333334</c:v>
                </c:pt>
                <c:pt idx="895">
                  <c:v>42097.621527777774</c:v>
                </c:pt>
                <c:pt idx="896">
                  <c:v>42097.62222222222</c:v>
                </c:pt>
                <c:pt idx="897">
                  <c:v>42097.622916666623</c:v>
                </c:pt>
                <c:pt idx="898">
                  <c:v>42097.623611111063</c:v>
                </c:pt>
                <c:pt idx="899">
                  <c:v>42097.624305555524</c:v>
                </c:pt>
                <c:pt idx="900">
                  <c:v>42097.624999999993</c:v>
                </c:pt>
                <c:pt idx="901">
                  <c:v>42097.625694444447</c:v>
                </c:pt>
                <c:pt idx="902">
                  <c:v>42097.626388888886</c:v>
                </c:pt>
                <c:pt idx="903">
                  <c:v>42097.627083333253</c:v>
                </c:pt>
                <c:pt idx="904">
                  <c:v>42097.627777777729</c:v>
                </c:pt>
                <c:pt idx="905">
                  <c:v>42097.628472222204</c:v>
                </c:pt>
                <c:pt idx="906">
                  <c:v>42097.629166666578</c:v>
                </c:pt>
                <c:pt idx="907">
                  <c:v>42097.629861111032</c:v>
                </c:pt>
                <c:pt idx="908">
                  <c:v>42097.630555555559</c:v>
                </c:pt>
                <c:pt idx="909">
                  <c:v>42097.631249999999</c:v>
                </c:pt>
                <c:pt idx="910">
                  <c:v>42097.631944444445</c:v>
                </c:pt>
                <c:pt idx="911">
                  <c:v>42097.632638888892</c:v>
                </c:pt>
                <c:pt idx="912">
                  <c:v>42097.633333333324</c:v>
                </c:pt>
                <c:pt idx="913">
                  <c:v>42097.634027777778</c:v>
                </c:pt>
                <c:pt idx="914">
                  <c:v>42097.634722222225</c:v>
                </c:pt>
                <c:pt idx="915">
                  <c:v>42097.635416666613</c:v>
                </c:pt>
                <c:pt idx="916">
                  <c:v>42097.636111111104</c:v>
                </c:pt>
                <c:pt idx="917">
                  <c:v>42097.636805555558</c:v>
                </c:pt>
                <c:pt idx="918">
                  <c:v>42097.637499999997</c:v>
                </c:pt>
                <c:pt idx="919">
                  <c:v>42097.638194444487</c:v>
                </c:pt>
                <c:pt idx="920">
                  <c:v>42097.638888888891</c:v>
                </c:pt>
                <c:pt idx="921">
                  <c:v>42097.639583333286</c:v>
                </c:pt>
                <c:pt idx="922">
                  <c:v>42097.640277777791</c:v>
                </c:pt>
                <c:pt idx="923">
                  <c:v>42097.640972222223</c:v>
                </c:pt>
                <c:pt idx="924">
                  <c:v>42097.641666666605</c:v>
                </c:pt>
                <c:pt idx="925">
                  <c:v>42097.642361111066</c:v>
                </c:pt>
                <c:pt idx="926">
                  <c:v>42097.643055555556</c:v>
                </c:pt>
                <c:pt idx="927">
                  <c:v>42097.643749999996</c:v>
                </c:pt>
                <c:pt idx="928">
                  <c:v>42097.644444444442</c:v>
                </c:pt>
                <c:pt idx="929">
                  <c:v>42097.645138888889</c:v>
                </c:pt>
                <c:pt idx="930">
                  <c:v>42097.645833333336</c:v>
                </c:pt>
                <c:pt idx="931">
                  <c:v>42097.646527777782</c:v>
                </c:pt>
                <c:pt idx="932">
                  <c:v>42097.647222222222</c:v>
                </c:pt>
                <c:pt idx="933">
                  <c:v>42097.647916666654</c:v>
                </c:pt>
                <c:pt idx="934">
                  <c:v>42097.648611111108</c:v>
                </c:pt>
                <c:pt idx="935">
                  <c:v>42097.649305555555</c:v>
                </c:pt>
                <c:pt idx="936">
                  <c:v>42097.65</c:v>
                </c:pt>
                <c:pt idx="937">
                  <c:v>42097.650694444506</c:v>
                </c:pt>
                <c:pt idx="938">
                  <c:v>42097.651388888888</c:v>
                </c:pt>
                <c:pt idx="939">
                  <c:v>42097.652083333334</c:v>
                </c:pt>
                <c:pt idx="940">
                  <c:v>42097.652777777781</c:v>
                </c:pt>
                <c:pt idx="941">
                  <c:v>42097.65347222222</c:v>
                </c:pt>
                <c:pt idx="942">
                  <c:v>42097.654166666623</c:v>
                </c:pt>
                <c:pt idx="943">
                  <c:v>42097.654861111114</c:v>
                </c:pt>
                <c:pt idx="944">
                  <c:v>42097.655555555553</c:v>
                </c:pt>
                <c:pt idx="945">
                  <c:v>42097.656250000044</c:v>
                </c:pt>
                <c:pt idx="946">
                  <c:v>42097.656944444505</c:v>
                </c:pt>
                <c:pt idx="947">
                  <c:v>42097.657638888893</c:v>
                </c:pt>
                <c:pt idx="948">
                  <c:v>42097.658333333333</c:v>
                </c:pt>
                <c:pt idx="949">
                  <c:v>42097.65902777778</c:v>
                </c:pt>
                <c:pt idx="950">
                  <c:v>42097.659722222204</c:v>
                </c:pt>
                <c:pt idx="951">
                  <c:v>42097.660416666622</c:v>
                </c:pt>
                <c:pt idx="952">
                  <c:v>42097.661111111032</c:v>
                </c:pt>
                <c:pt idx="953">
                  <c:v>42097.661805555515</c:v>
                </c:pt>
                <c:pt idx="954">
                  <c:v>42097.662499999999</c:v>
                </c:pt>
                <c:pt idx="955">
                  <c:v>42097.663194444445</c:v>
                </c:pt>
                <c:pt idx="956">
                  <c:v>42097.663888888885</c:v>
                </c:pt>
                <c:pt idx="957">
                  <c:v>42097.664583333324</c:v>
                </c:pt>
                <c:pt idx="958">
                  <c:v>42097.665277777778</c:v>
                </c:pt>
                <c:pt idx="959">
                  <c:v>42097.665972222225</c:v>
                </c:pt>
                <c:pt idx="960">
                  <c:v>42097.666666666613</c:v>
                </c:pt>
                <c:pt idx="961">
                  <c:v>42097.667361111024</c:v>
                </c:pt>
                <c:pt idx="962">
                  <c:v>42097.668055555558</c:v>
                </c:pt>
                <c:pt idx="963">
                  <c:v>42097.668749999997</c:v>
                </c:pt>
                <c:pt idx="964">
                  <c:v>42097.669444444444</c:v>
                </c:pt>
                <c:pt idx="965">
                  <c:v>42097.670138888891</c:v>
                </c:pt>
                <c:pt idx="966">
                  <c:v>42097.67083333333</c:v>
                </c:pt>
                <c:pt idx="967">
                  <c:v>42097.671527777777</c:v>
                </c:pt>
                <c:pt idx="968">
                  <c:v>42097.672222222223</c:v>
                </c:pt>
                <c:pt idx="969">
                  <c:v>42097.67291666667</c:v>
                </c:pt>
                <c:pt idx="970">
                  <c:v>42097.673611111066</c:v>
                </c:pt>
                <c:pt idx="971">
                  <c:v>42097.674305555556</c:v>
                </c:pt>
                <c:pt idx="972">
                  <c:v>42097.675000000003</c:v>
                </c:pt>
                <c:pt idx="973">
                  <c:v>42097.675694444442</c:v>
                </c:pt>
                <c:pt idx="974">
                  <c:v>42097.676388888889</c:v>
                </c:pt>
                <c:pt idx="975">
                  <c:v>42097.677083333285</c:v>
                </c:pt>
                <c:pt idx="976">
                  <c:v>42097.677777777775</c:v>
                </c:pt>
                <c:pt idx="977">
                  <c:v>42097.678472222222</c:v>
                </c:pt>
                <c:pt idx="978">
                  <c:v>42097.679166666589</c:v>
                </c:pt>
                <c:pt idx="979">
                  <c:v>42097.679861111057</c:v>
                </c:pt>
                <c:pt idx="980">
                  <c:v>42097.680555555562</c:v>
                </c:pt>
                <c:pt idx="981">
                  <c:v>42097.681250000001</c:v>
                </c:pt>
                <c:pt idx="982">
                  <c:v>42097.681944444441</c:v>
                </c:pt>
                <c:pt idx="983">
                  <c:v>42097.682638888939</c:v>
                </c:pt>
                <c:pt idx="984">
                  <c:v>42097.683333333334</c:v>
                </c:pt>
                <c:pt idx="985">
                  <c:v>42097.684027777781</c:v>
                </c:pt>
                <c:pt idx="986">
                  <c:v>42097.68472222222</c:v>
                </c:pt>
                <c:pt idx="987">
                  <c:v>42097.685416666623</c:v>
                </c:pt>
                <c:pt idx="988">
                  <c:v>42097.686111111114</c:v>
                </c:pt>
                <c:pt idx="989">
                  <c:v>42097.686805555553</c:v>
                </c:pt>
                <c:pt idx="990">
                  <c:v>42097.6875</c:v>
                </c:pt>
                <c:pt idx="991">
                  <c:v>42097.688194444505</c:v>
                </c:pt>
                <c:pt idx="992">
                  <c:v>42097.688888888893</c:v>
                </c:pt>
                <c:pt idx="993">
                  <c:v>42097.689583333326</c:v>
                </c:pt>
                <c:pt idx="994">
                  <c:v>42097.69027777778</c:v>
                </c:pt>
                <c:pt idx="995">
                  <c:v>42097.690972222204</c:v>
                </c:pt>
                <c:pt idx="996">
                  <c:v>42097.691666666578</c:v>
                </c:pt>
                <c:pt idx="997">
                  <c:v>42097.692361111032</c:v>
                </c:pt>
                <c:pt idx="998">
                  <c:v>42097.693055555515</c:v>
                </c:pt>
                <c:pt idx="999">
                  <c:v>42097.693749999984</c:v>
                </c:pt>
                <c:pt idx="1000">
                  <c:v>42097.694444444445</c:v>
                </c:pt>
                <c:pt idx="1001">
                  <c:v>42097.695138888885</c:v>
                </c:pt>
                <c:pt idx="1002">
                  <c:v>42097.695833333324</c:v>
                </c:pt>
                <c:pt idx="1003">
                  <c:v>42097.696527777778</c:v>
                </c:pt>
                <c:pt idx="1004">
                  <c:v>42097.697222222225</c:v>
                </c:pt>
                <c:pt idx="1005">
                  <c:v>42097.697916666613</c:v>
                </c:pt>
                <c:pt idx="1006">
                  <c:v>42097.698611111104</c:v>
                </c:pt>
                <c:pt idx="1007">
                  <c:v>42097.699305555507</c:v>
                </c:pt>
                <c:pt idx="1008">
                  <c:v>42097.7</c:v>
                </c:pt>
                <c:pt idx="1009">
                  <c:v>42097.700694444487</c:v>
                </c:pt>
                <c:pt idx="1010">
                  <c:v>42097.701388888876</c:v>
                </c:pt>
                <c:pt idx="1011">
                  <c:v>42097.702083333286</c:v>
                </c:pt>
                <c:pt idx="1012">
                  <c:v>42097.702777777777</c:v>
                </c:pt>
                <c:pt idx="1013">
                  <c:v>42097.703472222194</c:v>
                </c:pt>
                <c:pt idx="1014">
                  <c:v>42097.704166666605</c:v>
                </c:pt>
                <c:pt idx="1015">
                  <c:v>42097.704861111066</c:v>
                </c:pt>
                <c:pt idx="1016">
                  <c:v>42097.705555555556</c:v>
                </c:pt>
                <c:pt idx="1017">
                  <c:v>42097.706250000003</c:v>
                </c:pt>
                <c:pt idx="1018">
                  <c:v>42097.706944444442</c:v>
                </c:pt>
                <c:pt idx="1019">
                  <c:v>42097.707638888889</c:v>
                </c:pt>
                <c:pt idx="1020">
                  <c:v>42097.708333333336</c:v>
                </c:pt>
                <c:pt idx="1021">
                  <c:v>42097.709027777775</c:v>
                </c:pt>
                <c:pt idx="1022">
                  <c:v>42097.709722222186</c:v>
                </c:pt>
                <c:pt idx="1023">
                  <c:v>42097.710416666654</c:v>
                </c:pt>
                <c:pt idx="1024">
                  <c:v>42097.711111111057</c:v>
                </c:pt>
                <c:pt idx="1025">
                  <c:v>42097.711805555555</c:v>
                </c:pt>
                <c:pt idx="1026">
                  <c:v>42097.712500000001</c:v>
                </c:pt>
                <c:pt idx="1027">
                  <c:v>42097.713194444441</c:v>
                </c:pt>
                <c:pt idx="1028">
                  <c:v>42097.713888888888</c:v>
                </c:pt>
                <c:pt idx="1029">
                  <c:v>42097.714583333334</c:v>
                </c:pt>
                <c:pt idx="1030">
                  <c:v>42097.715277777781</c:v>
                </c:pt>
                <c:pt idx="1031">
                  <c:v>42097.71597222222</c:v>
                </c:pt>
                <c:pt idx="1032">
                  <c:v>42097.716666666623</c:v>
                </c:pt>
                <c:pt idx="1033">
                  <c:v>42097.717361111063</c:v>
                </c:pt>
                <c:pt idx="1034">
                  <c:v>42097.718055555553</c:v>
                </c:pt>
                <c:pt idx="1035">
                  <c:v>42097.71875</c:v>
                </c:pt>
                <c:pt idx="1036">
                  <c:v>42097.719444444447</c:v>
                </c:pt>
                <c:pt idx="1037">
                  <c:v>42097.720138888886</c:v>
                </c:pt>
                <c:pt idx="1038">
                  <c:v>42097.720833333326</c:v>
                </c:pt>
                <c:pt idx="1039">
                  <c:v>42097.721527777729</c:v>
                </c:pt>
                <c:pt idx="1040">
                  <c:v>42097.722222222204</c:v>
                </c:pt>
                <c:pt idx="1041">
                  <c:v>42097.722916666622</c:v>
                </c:pt>
                <c:pt idx="1042">
                  <c:v>42097.723611111032</c:v>
                </c:pt>
                <c:pt idx="1043">
                  <c:v>42097.724305555515</c:v>
                </c:pt>
                <c:pt idx="1044">
                  <c:v>42097.724999999999</c:v>
                </c:pt>
                <c:pt idx="1045">
                  <c:v>42097.725694444445</c:v>
                </c:pt>
                <c:pt idx="1046">
                  <c:v>42097.726388888885</c:v>
                </c:pt>
                <c:pt idx="1047">
                  <c:v>42097.727083333244</c:v>
                </c:pt>
                <c:pt idx="1048">
                  <c:v>42097.727777777727</c:v>
                </c:pt>
                <c:pt idx="1049">
                  <c:v>42097.728472222225</c:v>
                </c:pt>
                <c:pt idx="1050">
                  <c:v>42097.729166666577</c:v>
                </c:pt>
                <c:pt idx="1051">
                  <c:v>42097.729861111024</c:v>
                </c:pt>
                <c:pt idx="1052">
                  <c:v>42097.730555555558</c:v>
                </c:pt>
                <c:pt idx="1053">
                  <c:v>42097.731249999997</c:v>
                </c:pt>
                <c:pt idx="1054">
                  <c:v>42097.731944444444</c:v>
                </c:pt>
                <c:pt idx="1055">
                  <c:v>42097.732638888891</c:v>
                </c:pt>
                <c:pt idx="1056">
                  <c:v>42097.733333333286</c:v>
                </c:pt>
                <c:pt idx="1057">
                  <c:v>42097.734027777777</c:v>
                </c:pt>
                <c:pt idx="1058">
                  <c:v>42097.734722222194</c:v>
                </c:pt>
                <c:pt idx="1059">
                  <c:v>42097.735416666605</c:v>
                </c:pt>
                <c:pt idx="1060">
                  <c:v>42097.736111111066</c:v>
                </c:pt>
                <c:pt idx="1061">
                  <c:v>42097.736805555556</c:v>
                </c:pt>
                <c:pt idx="1062">
                  <c:v>42097.737499999996</c:v>
                </c:pt>
                <c:pt idx="1063">
                  <c:v>42097.738194444442</c:v>
                </c:pt>
                <c:pt idx="1064">
                  <c:v>42097.738888888889</c:v>
                </c:pt>
                <c:pt idx="1065">
                  <c:v>42097.739583333285</c:v>
                </c:pt>
                <c:pt idx="1066">
                  <c:v>42097.740277777782</c:v>
                </c:pt>
                <c:pt idx="1067">
                  <c:v>42097.740972222222</c:v>
                </c:pt>
                <c:pt idx="1068">
                  <c:v>42097.741666666589</c:v>
                </c:pt>
                <c:pt idx="1069">
                  <c:v>42097.742361111057</c:v>
                </c:pt>
                <c:pt idx="1070">
                  <c:v>42097.743055555555</c:v>
                </c:pt>
                <c:pt idx="1071">
                  <c:v>42097.743749999994</c:v>
                </c:pt>
                <c:pt idx="1072">
                  <c:v>42097.744444444441</c:v>
                </c:pt>
                <c:pt idx="1073">
                  <c:v>42097.745138888888</c:v>
                </c:pt>
                <c:pt idx="1074">
                  <c:v>42097.745833333334</c:v>
                </c:pt>
                <c:pt idx="1075">
                  <c:v>42097.746527777781</c:v>
                </c:pt>
                <c:pt idx="1076">
                  <c:v>42097.74722222222</c:v>
                </c:pt>
                <c:pt idx="1077">
                  <c:v>42097.747916666623</c:v>
                </c:pt>
                <c:pt idx="1078">
                  <c:v>42097.748611111114</c:v>
                </c:pt>
                <c:pt idx="1079">
                  <c:v>42097.749305555524</c:v>
                </c:pt>
                <c:pt idx="1080">
                  <c:v>42097.75</c:v>
                </c:pt>
                <c:pt idx="1081">
                  <c:v>42097.750694444505</c:v>
                </c:pt>
                <c:pt idx="1082">
                  <c:v>42097.751388888886</c:v>
                </c:pt>
                <c:pt idx="1083">
                  <c:v>42097.752083333326</c:v>
                </c:pt>
                <c:pt idx="1084">
                  <c:v>42097.75277777778</c:v>
                </c:pt>
                <c:pt idx="1085">
                  <c:v>42097.753472222204</c:v>
                </c:pt>
                <c:pt idx="1086">
                  <c:v>42097.754166666622</c:v>
                </c:pt>
                <c:pt idx="1087">
                  <c:v>42097.754861111105</c:v>
                </c:pt>
                <c:pt idx="1088">
                  <c:v>42097.755555555559</c:v>
                </c:pt>
                <c:pt idx="1089">
                  <c:v>42097.756250000013</c:v>
                </c:pt>
                <c:pt idx="1090">
                  <c:v>42097.756944444496</c:v>
                </c:pt>
                <c:pt idx="1091">
                  <c:v>42097.757638888892</c:v>
                </c:pt>
                <c:pt idx="1092">
                  <c:v>42097.758333333331</c:v>
                </c:pt>
                <c:pt idx="1093">
                  <c:v>42097.759027777778</c:v>
                </c:pt>
                <c:pt idx="1094">
                  <c:v>42097.759722222225</c:v>
                </c:pt>
                <c:pt idx="1095">
                  <c:v>42097.760416666613</c:v>
                </c:pt>
                <c:pt idx="1096">
                  <c:v>42097.761111111024</c:v>
                </c:pt>
                <c:pt idx="1097">
                  <c:v>42097.761805555507</c:v>
                </c:pt>
                <c:pt idx="1098">
                  <c:v>42097.762499999997</c:v>
                </c:pt>
                <c:pt idx="1099">
                  <c:v>42097.763194444444</c:v>
                </c:pt>
                <c:pt idx="1100">
                  <c:v>42097.763888888876</c:v>
                </c:pt>
                <c:pt idx="1101">
                  <c:v>42097.764583333286</c:v>
                </c:pt>
                <c:pt idx="1102">
                  <c:v>42097.765277777777</c:v>
                </c:pt>
                <c:pt idx="1103">
                  <c:v>42097.765972222194</c:v>
                </c:pt>
                <c:pt idx="1104">
                  <c:v>42097.766666666605</c:v>
                </c:pt>
                <c:pt idx="1105">
                  <c:v>42097.767361111022</c:v>
                </c:pt>
                <c:pt idx="1106">
                  <c:v>42097.768055555556</c:v>
                </c:pt>
                <c:pt idx="1107">
                  <c:v>42097.768749999996</c:v>
                </c:pt>
                <c:pt idx="1108">
                  <c:v>42097.769444444435</c:v>
                </c:pt>
                <c:pt idx="1109">
                  <c:v>42097.770138888889</c:v>
                </c:pt>
                <c:pt idx="1110">
                  <c:v>42097.770833333336</c:v>
                </c:pt>
                <c:pt idx="1111">
                  <c:v>42097.771527777775</c:v>
                </c:pt>
                <c:pt idx="1112">
                  <c:v>42097.772222222222</c:v>
                </c:pt>
                <c:pt idx="1113">
                  <c:v>42097.772916666654</c:v>
                </c:pt>
                <c:pt idx="1114">
                  <c:v>42097.773611111057</c:v>
                </c:pt>
                <c:pt idx="1115">
                  <c:v>42097.774305555555</c:v>
                </c:pt>
                <c:pt idx="1116">
                  <c:v>42097.775000000001</c:v>
                </c:pt>
                <c:pt idx="1117">
                  <c:v>42097.775694444441</c:v>
                </c:pt>
                <c:pt idx="1118">
                  <c:v>42097.776388888888</c:v>
                </c:pt>
                <c:pt idx="1119">
                  <c:v>42097.777083333269</c:v>
                </c:pt>
                <c:pt idx="1120">
                  <c:v>42097.777777777774</c:v>
                </c:pt>
                <c:pt idx="1121">
                  <c:v>42097.77847222222</c:v>
                </c:pt>
                <c:pt idx="1122">
                  <c:v>42097.779166666587</c:v>
                </c:pt>
                <c:pt idx="1123">
                  <c:v>42097.779861111063</c:v>
                </c:pt>
                <c:pt idx="1124">
                  <c:v>42097.780555555553</c:v>
                </c:pt>
                <c:pt idx="1125">
                  <c:v>42097.78125</c:v>
                </c:pt>
                <c:pt idx="1126">
                  <c:v>42097.781944444447</c:v>
                </c:pt>
                <c:pt idx="1127">
                  <c:v>42097.782638888893</c:v>
                </c:pt>
                <c:pt idx="1128">
                  <c:v>42097.783333333326</c:v>
                </c:pt>
                <c:pt idx="1129">
                  <c:v>42097.78402777778</c:v>
                </c:pt>
                <c:pt idx="1130">
                  <c:v>42097.784722222204</c:v>
                </c:pt>
                <c:pt idx="1131">
                  <c:v>42097.785416666622</c:v>
                </c:pt>
                <c:pt idx="1132">
                  <c:v>42097.786111111105</c:v>
                </c:pt>
                <c:pt idx="1133">
                  <c:v>42097.786805555559</c:v>
                </c:pt>
                <c:pt idx="1134">
                  <c:v>42097.787499999999</c:v>
                </c:pt>
                <c:pt idx="1135">
                  <c:v>42097.788194444496</c:v>
                </c:pt>
                <c:pt idx="1136">
                  <c:v>42097.788888888892</c:v>
                </c:pt>
                <c:pt idx="1137">
                  <c:v>42097.789583333324</c:v>
                </c:pt>
                <c:pt idx="1138">
                  <c:v>42097.790277777778</c:v>
                </c:pt>
                <c:pt idx="1139">
                  <c:v>42097.790972222225</c:v>
                </c:pt>
                <c:pt idx="1140">
                  <c:v>42097.791666666577</c:v>
                </c:pt>
                <c:pt idx="1141">
                  <c:v>42097.792361111024</c:v>
                </c:pt>
                <c:pt idx="1142">
                  <c:v>42097.793055555507</c:v>
                </c:pt>
                <c:pt idx="1143">
                  <c:v>42097.793749999975</c:v>
                </c:pt>
                <c:pt idx="1144">
                  <c:v>42097.794444444444</c:v>
                </c:pt>
                <c:pt idx="1145">
                  <c:v>42097.795138888876</c:v>
                </c:pt>
                <c:pt idx="1146">
                  <c:v>42097.795833333286</c:v>
                </c:pt>
                <c:pt idx="1147">
                  <c:v>42097.796527777777</c:v>
                </c:pt>
                <c:pt idx="1148">
                  <c:v>42097.797222222194</c:v>
                </c:pt>
                <c:pt idx="1149">
                  <c:v>42097.797916666605</c:v>
                </c:pt>
                <c:pt idx="1150">
                  <c:v>42097.798611111066</c:v>
                </c:pt>
                <c:pt idx="1151">
                  <c:v>42097.799305555498</c:v>
                </c:pt>
                <c:pt idx="1152">
                  <c:v>42097.8</c:v>
                </c:pt>
                <c:pt idx="1153">
                  <c:v>42097.800694444515</c:v>
                </c:pt>
                <c:pt idx="1154">
                  <c:v>42097.801388888889</c:v>
                </c:pt>
                <c:pt idx="1155">
                  <c:v>42097.802083333336</c:v>
                </c:pt>
                <c:pt idx="1156">
                  <c:v>42097.802777777782</c:v>
                </c:pt>
                <c:pt idx="1157">
                  <c:v>42097.803472222222</c:v>
                </c:pt>
                <c:pt idx="1158">
                  <c:v>42097.804166666654</c:v>
                </c:pt>
                <c:pt idx="1159">
                  <c:v>42097.804861111108</c:v>
                </c:pt>
                <c:pt idx="1160">
                  <c:v>42097.805555555562</c:v>
                </c:pt>
                <c:pt idx="1161">
                  <c:v>42097.806250000045</c:v>
                </c:pt>
                <c:pt idx="1162">
                  <c:v>42097.806944444506</c:v>
                </c:pt>
                <c:pt idx="1163">
                  <c:v>42097.807638888939</c:v>
                </c:pt>
                <c:pt idx="1164">
                  <c:v>42097.808333333342</c:v>
                </c:pt>
                <c:pt idx="1165">
                  <c:v>42097.809027777781</c:v>
                </c:pt>
                <c:pt idx="1166">
                  <c:v>42097.80972222222</c:v>
                </c:pt>
                <c:pt idx="1167">
                  <c:v>42097.810416666667</c:v>
                </c:pt>
                <c:pt idx="1168">
                  <c:v>42097.811111111114</c:v>
                </c:pt>
                <c:pt idx="1169">
                  <c:v>42097.811805555553</c:v>
                </c:pt>
                <c:pt idx="1170">
                  <c:v>42097.812500000044</c:v>
                </c:pt>
                <c:pt idx="1171">
                  <c:v>42097.813194444505</c:v>
                </c:pt>
                <c:pt idx="1172">
                  <c:v>42097.813888888893</c:v>
                </c:pt>
                <c:pt idx="1173">
                  <c:v>42097.814583333333</c:v>
                </c:pt>
                <c:pt idx="1174">
                  <c:v>42097.815277777823</c:v>
                </c:pt>
                <c:pt idx="1175">
                  <c:v>42097.815972222219</c:v>
                </c:pt>
                <c:pt idx="1176">
                  <c:v>42097.816666666666</c:v>
                </c:pt>
                <c:pt idx="1177">
                  <c:v>42097.817361111105</c:v>
                </c:pt>
                <c:pt idx="1178">
                  <c:v>42097.818055555603</c:v>
                </c:pt>
                <c:pt idx="1179">
                  <c:v>42097.818750000013</c:v>
                </c:pt>
                <c:pt idx="1180">
                  <c:v>42097.819444444496</c:v>
                </c:pt>
                <c:pt idx="1181">
                  <c:v>42097.820138888892</c:v>
                </c:pt>
                <c:pt idx="1182">
                  <c:v>42097.820833333331</c:v>
                </c:pt>
                <c:pt idx="1183">
                  <c:v>42097.821527777778</c:v>
                </c:pt>
                <c:pt idx="1184">
                  <c:v>42097.822222222232</c:v>
                </c:pt>
                <c:pt idx="1185">
                  <c:v>42097.822916666664</c:v>
                </c:pt>
                <c:pt idx="1186">
                  <c:v>42097.823611111104</c:v>
                </c:pt>
                <c:pt idx="1187">
                  <c:v>42097.824305555558</c:v>
                </c:pt>
                <c:pt idx="1188">
                  <c:v>42097.825000000004</c:v>
                </c:pt>
                <c:pt idx="1189">
                  <c:v>42097.825694444487</c:v>
                </c:pt>
                <c:pt idx="1190">
                  <c:v>42097.826388888891</c:v>
                </c:pt>
                <c:pt idx="1191">
                  <c:v>42097.827083333286</c:v>
                </c:pt>
                <c:pt idx="1192">
                  <c:v>42097.827777777777</c:v>
                </c:pt>
                <c:pt idx="1193">
                  <c:v>42097.828472222223</c:v>
                </c:pt>
                <c:pt idx="1194">
                  <c:v>42097.829166666605</c:v>
                </c:pt>
                <c:pt idx="1195">
                  <c:v>42097.829861111066</c:v>
                </c:pt>
                <c:pt idx="1196">
                  <c:v>42097.830555555563</c:v>
                </c:pt>
                <c:pt idx="1197">
                  <c:v>42097.831250000003</c:v>
                </c:pt>
                <c:pt idx="1198">
                  <c:v>42097.831944444442</c:v>
                </c:pt>
                <c:pt idx="1199">
                  <c:v>42097.832638888947</c:v>
                </c:pt>
                <c:pt idx="1200">
                  <c:v>42097.833333333336</c:v>
                </c:pt>
                <c:pt idx="1201">
                  <c:v>42097.834027777782</c:v>
                </c:pt>
                <c:pt idx="1202">
                  <c:v>42097.834722222222</c:v>
                </c:pt>
                <c:pt idx="1203">
                  <c:v>42097.835416666654</c:v>
                </c:pt>
                <c:pt idx="1204">
                  <c:v>42097.836111111108</c:v>
                </c:pt>
                <c:pt idx="1205">
                  <c:v>42097.836805555562</c:v>
                </c:pt>
                <c:pt idx="1206">
                  <c:v>42097.837500000001</c:v>
                </c:pt>
                <c:pt idx="1207">
                  <c:v>42097.838194444506</c:v>
                </c:pt>
                <c:pt idx="1208">
                  <c:v>42097.838888888939</c:v>
                </c:pt>
                <c:pt idx="1209">
                  <c:v>42097.839583333334</c:v>
                </c:pt>
                <c:pt idx="1210">
                  <c:v>42097.840277777825</c:v>
                </c:pt>
                <c:pt idx="1211">
                  <c:v>42097.840972222242</c:v>
                </c:pt>
                <c:pt idx="1212">
                  <c:v>42097.841666666623</c:v>
                </c:pt>
                <c:pt idx="1213">
                  <c:v>42097.842361111114</c:v>
                </c:pt>
                <c:pt idx="1214">
                  <c:v>42097.843055555553</c:v>
                </c:pt>
                <c:pt idx="1215">
                  <c:v>42097.84375</c:v>
                </c:pt>
                <c:pt idx="1216">
                  <c:v>42097.844444444505</c:v>
                </c:pt>
                <c:pt idx="1217">
                  <c:v>42097.845138888893</c:v>
                </c:pt>
                <c:pt idx="1218">
                  <c:v>42097.845833333333</c:v>
                </c:pt>
                <c:pt idx="1219">
                  <c:v>42097.846527777823</c:v>
                </c:pt>
                <c:pt idx="1220">
                  <c:v>42097.847222222219</c:v>
                </c:pt>
                <c:pt idx="1221">
                  <c:v>42097.847916666666</c:v>
                </c:pt>
                <c:pt idx="1222">
                  <c:v>42097.848611111112</c:v>
                </c:pt>
                <c:pt idx="1223">
                  <c:v>42097.849305555559</c:v>
                </c:pt>
                <c:pt idx="1224">
                  <c:v>42097.850000000013</c:v>
                </c:pt>
                <c:pt idx="1225">
                  <c:v>42097.850694444547</c:v>
                </c:pt>
                <c:pt idx="1226">
                  <c:v>42097.851388888892</c:v>
                </c:pt>
                <c:pt idx="1227">
                  <c:v>42097.852083333331</c:v>
                </c:pt>
                <c:pt idx="1228">
                  <c:v>42097.852777777793</c:v>
                </c:pt>
                <c:pt idx="1229">
                  <c:v>42097.853472222232</c:v>
                </c:pt>
                <c:pt idx="1230">
                  <c:v>42097.854166666664</c:v>
                </c:pt>
                <c:pt idx="1231">
                  <c:v>42097.854861111111</c:v>
                </c:pt>
                <c:pt idx="1232">
                  <c:v>42097.855555555601</c:v>
                </c:pt>
                <c:pt idx="1233">
                  <c:v>42097.856250000055</c:v>
                </c:pt>
                <c:pt idx="1234">
                  <c:v>42097.856944444531</c:v>
                </c:pt>
                <c:pt idx="1235">
                  <c:v>42097.857638888956</c:v>
                </c:pt>
                <c:pt idx="1236">
                  <c:v>42097.858333333374</c:v>
                </c:pt>
                <c:pt idx="1237">
                  <c:v>42097.859027777791</c:v>
                </c:pt>
                <c:pt idx="1238">
                  <c:v>42097.859722222223</c:v>
                </c:pt>
                <c:pt idx="1239">
                  <c:v>42097.86041666667</c:v>
                </c:pt>
                <c:pt idx="1240">
                  <c:v>42097.861111111066</c:v>
                </c:pt>
                <c:pt idx="1241">
                  <c:v>42097.861805555556</c:v>
                </c:pt>
                <c:pt idx="1242">
                  <c:v>42097.862500000003</c:v>
                </c:pt>
                <c:pt idx="1243">
                  <c:v>42097.863194444442</c:v>
                </c:pt>
                <c:pt idx="1244">
                  <c:v>42097.863888888889</c:v>
                </c:pt>
                <c:pt idx="1245">
                  <c:v>42097.864583333336</c:v>
                </c:pt>
                <c:pt idx="1246">
                  <c:v>42097.865277777782</c:v>
                </c:pt>
                <c:pt idx="1247">
                  <c:v>42097.865972222222</c:v>
                </c:pt>
                <c:pt idx="1248">
                  <c:v>42097.866666666654</c:v>
                </c:pt>
                <c:pt idx="1249">
                  <c:v>42097.867361111057</c:v>
                </c:pt>
                <c:pt idx="1250">
                  <c:v>42097.868055555562</c:v>
                </c:pt>
                <c:pt idx="1251">
                  <c:v>42097.868750000001</c:v>
                </c:pt>
                <c:pt idx="1252">
                  <c:v>42097.869444444441</c:v>
                </c:pt>
                <c:pt idx="1253">
                  <c:v>42097.870138888939</c:v>
                </c:pt>
                <c:pt idx="1254">
                  <c:v>42097.870833333342</c:v>
                </c:pt>
                <c:pt idx="1255">
                  <c:v>42097.871527777781</c:v>
                </c:pt>
                <c:pt idx="1256">
                  <c:v>42097.872222222242</c:v>
                </c:pt>
                <c:pt idx="1257">
                  <c:v>42097.872916666667</c:v>
                </c:pt>
                <c:pt idx="1258">
                  <c:v>42097.873611111114</c:v>
                </c:pt>
                <c:pt idx="1259">
                  <c:v>42097.874305555553</c:v>
                </c:pt>
                <c:pt idx="1260">
                  <c:v>42097.875</c:v>
                </c:pt>
                <c:pt idx="1261">
                  <c:v>42097.875694444505</c:v>
                </c:pt>
                <c:pt idx="1262">
                  <c:v>42097.876388888893</c:v>
                </c:pt>
                <c:pt idx="1263">
                  <c:v>42097.877083333326</c:v>
                </c:pt>
                <c:pt idx="1264">
                  <c:v>42097.87777777778</c:v>
                </c:pt>
                <c:pt idx="1265">
                  <c:v>42097.878472222219</c:v>
                </c:pt>
                <c:pt idx="1266">
                  <c:v>42097.879166666622</c:v>
                </c:pt>
                <c:pt idx="1267">
                  <c:v>42097.879861111105</c:v>
                </c:pt>
                <c:pt idx="1268">
                  <c:v>42097.880555555603</c:v>
                </c:pt>
                <c:pt idx="1269">
                  <c:v>42097.881250000013</c:v>
                </c:pt>
                <c:pt idx="1270">
                  <c:v>42097.881944444496</c:v>
                </c:pt>
                <c:pt idx="1271">
                  <c:v>42097.882638888965</c:v>
                </c:pt>
                <c:pt idx="1272">
                  <c:v>42097.883333333331</c:v>
                </c:pt>
                <c:pt idx="1273">
                  <c:v>42097.884027777793</c:v>
                </c:pt>
                <c:pt idx="1274">
                  <c:v>42097.884722222232</c:v>
                </c:pt>
                <c:pt idx="1275">
                  <c:v>42097.885416666664</c:v>
                </c:pt>
                <c:pt idx="1276">
                  <c:v>42097.886111111111</c:v>
                </c:pt>
                <c:pt idx="1277">
                  <c:v>42097.886805555601</c:v>
                </c:pt>
                <c:pt idx="1278">
                  <c:v>42097.887500000012</c:v>
                </c:pt>
                <c:pt idx="1279">
                  <c:v>42097.888194444531</c:v>
                </c:pt>
                <c:pt idx="1280">
                  <c:v>42097.888888888956</c:v>
                </c:pt>
                <c:pt idx="1281">
                  <c:v>42097.88958333333</c:v>
                </c:pt>
                <c:pt idx="1282">
                  <c:v>42097.890277777791</c:v>
                </c:pt>
                <c:pt idx="1283">
                  <c:v>42097.890972222223</c:v>
                </c:pt>
                <c:pt idx="1284">
                  <c:v>42097.891666666605</c:v>
                </c:pt>
                <c:pt idx="1285">
                  <c:v>42097.892361111066</c:v>
                </c:pt>
                <c:pt idx="1286">
                  <c:v>42097.893055555556</c:v>
                </c:pt>
                <c:pt idx="1287">
                  <c:v>42097.893749999996</c:v>
                </c:pt>
                <c:pt idx="1288">
                  <c:v>42097.894444444442</c:v>
                </c:pt>
                <c:pt idx="1289">
                  <c:v>42097.895138888889</c:v>
                </c:pt>
                <c:pt idx="1290">
                  <c:v>42097.895833333336</c:v>
                </c:pt>
                <c:pt idx="1291">
                  <c:v>42097.896527777782</c:v>
                </c:pt>
                <c:pt idx="1292">
                  <c:v>42097.897222222222</c:v>
                </c:pt>
                <c:pt idx="1293">
                  <c:v>42097.897916666654</c:v>
                </c:pt>
                <c:pt idx="1294">
                  <c:v>42097.898611111108</c:v>
                </c:pt>
                <c:pt idx="1295">
                  <c:v>42097.899305555555</c:v>
                </c:pt>
                <c:pt idx="1296">
                  <c:v>42097.9</c:v>
                </c:pt>
                <c:pt idx="1297">
                  <c:v>42097.900694444506</c:v>
                </c:pt>
                <c:pt idx="1298">
                  <c:v>42097.901388888888</c:v>
                </c:pt>
                <c:pt idx="1299">
                  <c:v>42097.902083333334</c:v>
                </c:pt>
                <c:pt idx="1300">
                  <c:v>42097.902777777781</c:v>
                </c:pt>
                <c:pt idx="1301">
                  <c:v>42097.90347222222</c:v>
                </c:pt>
                <c:pt idx="1302">
                  <c:v>42097.904166666623</c:v>
                </c:pt>
                <c:pt idx="1303">
                  <c:v>42097.904861111114</c:v>
                </c:pt>
                <c:pt idx="1304">
                  <c:v>42097.905555555553</c:v>
                </c:pt>
                <c:pt idx="1305">
                  <c:v>42097.906250000044</c:v>
                </c:pt>
                <c:pt idx="1306">
                  <c:v>42097.906944444505</c:v>
                </c:pt>
                <c:pt idx="1307">
                  <c:v>42097.907638888893</c:v>
                </c:pt>
                <c:pt idx="1308">
                  <c:v>42097.908333333333</c:v>
                </c:pt>
                <c:pt idx="1309">
                  <c:v>42097.90902777778</c:v>
                </c:pt>
                <c:pt idx="1310">
                  <c:v>42097.909722222204</c:v>
                </c:pt>
                <c:pt idx="1311">
                  <c:v>42097.910416666666</c:v>
                </c:pt>
                <c:pt idx="1312">
                  <c:v>42097.911111111105</c:v>
                </c:pt>
                <c:pt idx="1313">
                  <c:v>42097.911805555559</c:v>
                </c:pt>
                <c:pt idx="1314">
                  <c:v>42097.912500000013</c:v>
                </c:pt>
                <c:pt idx="1315">
                  <c:v>42097.913194444496</c:v>
                </c:pt>
                <c:pt idx="1316">
                  <c:v>42097.913888888892</c:v>
                </c:pt>
                <c:pt idx="1317">
                  <c:v>42097.914583333331</c:v>
                </c:pt>
                <c:pt idx="1318">
                  <c:v>42097.915277777793</c:v>
                </c:pt>
                <c:pt idx="1319">
                  <c:v>42097.915972222232</c:v>
                </c:pt>
                <c:pt idx="1320">
                  <c:v>42097.916666666664</c:v>
                </c:pt>
                <c:pt idx="1321">
                  <c:v>42097.917361111104</c:v>
                </c:pt>
                <c:pt idx="1322">
                  <c:v>42097.918055555601</c:v>
                </c:pt>
                <c:pt idx="1323">
                  <c:v>42097.918750000012</c:v>
                </c:pt>
                <c:pt idx="1324">
                  <c:v>42097.919444444487</c:v>
                </c:pt>
                <c:pt idx="1325">
                  <c:v>42097.920138888891</c:v>
                </c:pt>
                <c:pt idx="1326">
                  <c:v>42097.92083333333</c:v>
                </c:pt>
                <c:pt idx="1327">
                  <c:v>42097.921527777777</c:v>
                </c:pt>
                <c:pt idx="1328">
                  <c:v>42097.922222222223</c:v>
                </c:pt>
                <c:pt idx="1329">
                  <c:v>42097.92291666667</c:v>
                </c:pt>
                <c:pt idx="1330">
                  <c:v>42097.923611111066</c:v>
                </c:pt>
                <c:pt idx="1331">
                  <c:v>42097.924305555556</c:v>
                </c:pt>
                <c:pt idx="1332">
                  <c:v>42097.925000000003</c:v>
                </c:pt>
                <c:pt idx="1333">
                  <c:v>42097.925694444442</c:v>
                </c:pt>
                <c:pt idx="1334">
                  <c:v>42097.926388888889</c:v>
                </c:pt>
                <c:pt idx="1335">
                  <c:v>42097.927083333285</c:v>
                </c:pt>
                <c:pt idx="1336">
                  <c:v>42097.927777777775</c:v>
                </c:pt>
                <c:pt idx="1337">
                  <c:v>42097.928472222222</c:v>
                </c:pt>
                <c:pt idx="1338">
                  <c:v>42097.929166666589</c:v>
                </c:pt>
                <c:pt idx="1339">
                  <c:v>42097.929861111057</c:v>
                </c:pt>
                <c:pt idx="1340">
                  <c:v>42097.930555555562</c:v>
                </c:pt>
                <c:pt idx="1341">
                  <c:v>42097.931250000001</c:v>
                </c:pt>
                <c:pt idx="1342">
                  <c:v>42097.931944444441</c:v>
                </c:pt>
                <c:pt idx="1343">
                  <c:v>42097.932638888939</c:v>
                </c:pt>
                <c:pt idx="1344">
                  <c:v>42097.933333333334</c:v>
                </c:pt>
                <c:pt idx="1345">
                  <c:v>42097.934027777781</c:v>
                </c:pt>
                <c:pt idx="1346">
                  <c:v>42097.93472222222</c:v>
                </c:pt>
                <c:pt idx="1347">
                  <c:v>42097.935416666623</c:v>
                </c:pt>
                <c:pt idx="1348">
                  <c:v>42097.936111111114</c:v>
                </c:pt>
                <c:pt idx="1349">
                  <c:v>42097.936805555553</c:v>
                </c:pt>
                <c:pt idx="1350">
                  <c:v>42097.9375</c:v>
                </c:pt>
                <c:pt idx="1351">
                  <c:v>42097.938194444505</c:v>
                </c:pt>
                <c:pt idx="1352">
                  <c:v>42097.938888888893</c:v>
                </c:pt>
                <c:pt idx="1353">
                  <c:v>42097.939583333326</c:v>
                </c:pt>
                <c:pt idx="1354">
                  <c:v>42097.940277777823</c:v>
                </c:pt>
                <c:pt idx="1355">
                  <c:v>42097.940972222219</c:v>
                </c:pt>
                <c:pt idx="1356">
                  <c:v>42097.941666666622</c:v>
                </c:pt>
                <c:pt idx="1357">
                  <c:v>42097.942361111105</c:v>
                </c:pt>
                <c:pt idx="1358">
                  <c:v>42097.943055555559</c:v>
                </c:pt>
                <c:pt idx="1359">
                  <c:v>42097.943749999999</c:v>
                </c:pt>
                <c:pt idx="1360">
                  <c:v>42097.944444444496</c:v>
                </c:pt>
                <c:pt idx="1361">
                  <c:v>42097.945138888892</c:v>
                </c:pt>
                <c:pt idx="1362">
                  <c:v>42097.945833333331</c:v>
                </c:pt>
                <c:pt idx="1363">
                  <c:v>42097.946527777793</c:v>
                </c:pt>
                <c:pt idx="1364">
                  <c:v>42097.947222222232</c:v>
                </c:pt>
                <c:pt idx="1365">
                  <c:v>42097.947916666664</c:v>
                </c:pt>
                <c:pt idx="1366">
                  <c:v>42097.948611111111</c:v>
                </c:pt>
                <c:pt idx="1367">
                  <c:v>42097.949305555558</c:v>
                </c:pt>
                <c:pt idx="1368">
                  <c:v>42097.950000000012</c:v>
                </c:pt>
                <c:pt idx="1369">
                  <c:v>42097.950694444531</c:v>
                </c:pt>
                <c:pt idx="1370">
                  <c:v>42097.951388888891</c:v>
                </c:pt>
                <c:pt idx="1371">
                  <c:v>42097.95208333333</c:v>
                </c:pt>
                <c:pt idx="1372">
                  <c:v>42097.952777777791</c:v>
                </c:pt>
                <c:pt idx="1373">
                  <c:v>42097.953472222223</c:v>
                </c:pt>
                <c:pt idx="1374">
                  <c:v>42097.95416666667</c:v>
                </c:pt>
                <c:pt idx="1375">
                  <c:v>42097.954861111109</c:v>
                </c:pt>
                <c:pt idx="1376">
                  <c:v>42097.955555555563</c:v>
                </c:pt>
                <c:pt idx="1377">
                  <c:v>42097.956250000054</c:v>
                </c:pt>
                <c:pt idx="1378">
                  <c:v>42097.956944444515</c:v>
                </c:pt>
                <c:pt idx="1379">
                  <c:v>42097.957638888947</c:v>
                </c:pt>
                <c:pt idx="1380">
                  <c:v>42097.958333333343</c:v>
                </c:pt>
                <c:pt idx="1381">
                  <c:v>42097.959027777782</c:v>
                </c:pt>
                <c:pt idx="1382">
                  <c:v>42097.959722222222</c:v>
                </c:pt>
                <c:pt idx="1383">
                  <c:v>42097.960416666654</c:v>
                </c:pt>
                <c:pt idx="1384">
                  <c:v>42097.961111111057</c:v>
                </c:pt>
                <c:pt idx="1385">
                  <c:v>42097.961805555555</c:v>
                </c:pt>
                <c:pt idx="1386">
                  <c:v>42097.962500000001</c:v>
                </c:pt>
                <c:pt idx="1387">
                  <c:v>42097.963194444441</c:v>
                </c:pt>
                <c:pt idx="1388">
                  <c:v>42097.963888888888</c:v>
                </c:pt>
                <c:pt idx="1389">
                  <c:v>42097.964583333334</c:v>
                </c:pt>
                <c:pt idx="1390">
                  <c:v>42097.965277777781</c:v>
                </c:pt>
                <c:pt idx="1391">
                  <c:v>42097.96597222222</c:v>
                </c:pt>
                <c:pt idx="1392">
                  <c:v>42097.966666666623</c:v>
                </c:pt>
                <c:pt idx="1393">
                  <c:v>42097.967361111063</c:v>
                </c:pt>
                <c:pt idx="1394">
                  <c:v>42097.968055555553</c:v>
                </c:pt>
                <c:pt idx="1395">
                  <c:v>42097.96875</c:v>
                </c:pt>
                <c:pt idx="1396">
                  <c:v>42097.969444444447</c:v>
                </c:pt>
                <c:pt idx="1397">
                  <c:v>42097.970138888893</c:v>
                </c:pt>
                <c:pt idx="1398">
                  <c:v>42097.970833333333</c:v>
                </c:pt>
                <c:pt idx="1399">
                  <c:v>42097.97152777778</c:v>
                </c:pt>
                <c:pt idx="1400">
                  <c:v>42097.972222222219</c:v>
                </c:pt>
                <c:pt idx="1401">
                  <c:v>42097.972916666666</c:v>
                </c:pt>
                <c:pt idx="1402">
                  <c:v>42097.973611111105</c:v>
                </c:pt>
                <c:pt idx="1403">
                  <c:v>42097.974305555559</c:v>
                </c:pt>
                <c:pt idx="1404">
                  <c:v>42097.975000000006</c:v>
                </c:pt>
                <c:pt idx="1405">
                  <c:v>42097.975694444496</c:v>
                </c:pt>
                <c:pt idx="1406">
                  <c:v>42097.976388888892</c:v>
                </c:pt>
                <c:pt idx="1407">
                  <c:v>42097.977083333324</c:v>
                </c:pt>
                <c:pt idx="1408">
                  <c:v>42097.977777777778</c:v>
                </c:pt>
                <c:pt idx="1409">
                  <c:v>42097.978472222232</c:v>
                </c:pt>
                <c:pt idx="1410">
                  <c:v>42097.979166666613</c:v>
                </c:pt>
                <c:pt idx="1411">
                  <c:v>42097.979861111104</c:v>
                </c:pt>
                <c:pt idx="1412">
                  <c:v>42097.980555555601</c:v>
                </c:pt>
                <c:pt idx="1413">
                  <c:v>42097.981250000012</c:v>
                </c:pt>
                <c:pt idx="1414">
                  <c:v>42097.981944444487</c:v>
                </c:pt>
                <c:pt idx="1415">
                  <c:v>42097.982638888956</c:v>
                </c:pt>
                <c:pt idx="1416">
                  <c:v>42097.98333333333</c:v>
                </c:pt>
                <c:pt idx="1417">
                  <c:v>42097.984027777791</c:v>
                </c:pt>
                <c:pt idx="1418">
                  <c:v>42097.984722222223</c:v>
                </c:pt>
                <c:pt idx="1419">
                  <c:v>42097.98541666667</c:v>
                </c:pt>
                <c:pt idx="1420">
                  <c:v>42097.986111111109</c:v>
                </c:pt>
                <c:pt idx="1421">
                  <c:v>42097.986805555563</c:v>
                </c:pt>
                <c:pt idx="1422">
                  <c:v>42097.987500000003</c:v>
                </c:pt>
                <c:pt idx="1423">
                  <c:v>42097.988194444515</c:v>
                </c:pt>
                <c:pt idx="1424">
                  <c:v>42097.988888888947</c:v>
                </c:pt>
                <c:pt idx="1425">
                  <c:v>42097.989583333336</c:v>
                </c:pt>
                <c:pt idx="1426">
                  <c:v>42097.990277777782</c:v>
                </c:pt>
                <c:pt idx="1427">
                  <c:v>42097.990972222222</c:v>
                </c:pt>
                <c:pt idx="1428">
                  <c:v>42097.991666666589</c:v>
                </c:pt>
                <c:pt idx="1429">
                  <c:v>42097.992361111057</c:v>
                </c:pt>
                <c:pt idx="1430">
                  <c:v>42097.993055555555</c:v>
                </c:pt>
                <c:pt idx="1431">
                  <c:v>42097.993749999994</c:v>
                </c:pt>
                <c:pt idx="1432">
                  <c:v>42097.994444444441</c:v>
                </c:pt>
                <c:pt idx="1433">
                  <c:v>42097.995138888888</c:v>
                </c:pt>
                <c:pt idx="1434">
                  <c:v>42097.995833333334</c:v>
                </c:pt>
                <c:pt idx="1435">
                  <c:v>42097.996527777781</c:v>
                </c:pt>
                <c:pt idx="1436">
                  <c:v>42097.99722222222</c:v>
                </c:pt>
                <c:pt idx="1437">
                  <c:v>42097.997916666623</c:v>
                </c:pt>
                <c:pt idx="1438">
                  <c:v>42097.998611111114</c:v>
                </c:pt>
              </c:numCache>
            </c:numRef>
          </c:xVal>
          <c:yVal>
            <c:numRef>
              <c:f>'3 Apr 15'!$L$2:$L$1440</c:f>
            </c:numRef>
          </c:yVal>
          <c:smooth val="1"/>
        </c:ser>
        <c:ser>
          <c:idx val="11"/>
          <c:order val="11"/>
          <c:tx>
            <c:strRef>
              <c:f>'3 Apr 15'!$M$1</c:f>
              <c:strCache>
                <c:ptCount val="1"/>
                <c:pt idx="0">
                  <c:v>"CO2Lic3_Avg(1)"</c:v>
                </c:pt>
              </c:strCache>
            </c:strRef>
          </c:tx>
          <c:xVal>
            <c:numRef>
              <c:f>'3 Apr 15'!$A$2:$A$1440</c:f>
              <c:numCache>
                <c:formatCode>hh:mm:ss;@</c:formatCode>
                <c:ptCount val="1439"/>
                <c:pt idx="0">
                  <c:v>42097</c:v>
                </c:pt>
                <c:pt idx="1">
                  <c:v>42097.000694444505</c:v>
                </c:pt>
                <c:pt idx="2">
                  <c:v>42097.001388888886</c:v>
                </c:pt>
                <c:pt idx="3">
                  <c:v>42097.002083333326</c:v>
                </c:pt>
                <c:pt idx="4">
                  <c:v>42097.00277777778</c:v>
                </c:pt>
                <c:pt idx="5">
                  <c:v>42097.003472222204</c:v>
                </c:pt>
                <c:pt idx="6">
                  <c:v>42097.004166666622</c:v>
                </c:pt>
                <c:pt idx="7">
                  <c:v>42097.004861111105</c:v>
                </c:pt>
                <c:pt idx="8">
                  <c:v>42097.005555555559</c:v>
                </c:pt>
                <c:pt idx="9">
                  <c:v>42097.006250000013</c:v>
                </c:pt>
                <c:pt idx="10">
                  <c:v>42097.006944444496</c:v>
                </c:pt>
                <c:pt idx="11">
                  <c:v>42097.007638888892</c:v>
                </c:pt>
                <c:pt idx="12">
                  <c:v>42097.008333333331</c:v>
                </c:pt>
                <c:pt idx="13">
                  <c:v>42097.009027777778</c:v>
                </c:pt>
                <c:pt idx="14">
                  <c:v>42097.009722222225</c:v>
                </c:pt>
                <c:pt idx="15">
                  <c:v>42097.010416666664</c:v>
                </c:pt>
                <c:pt idx="16">
                  <c:v>42097.011111111104</c:v>
                </c:pt>
                <c:pt idx="17">
                  <c:v>42097.011805555558</c:v>
                </c:pt>
                <c:pt idx="18">
                  <c:v>42097.012500000012</c:v>
                </c:pt>
                <c:pt idx="19">
                  <c:v>42097.013194444487</c:v>
                </c:pt>
                <c:pt idx="20">
                  <c:v>42097.013888888891</c:v>
                </c:pt>
                <c:pt idx="21">
                  <c:v>42097.01458333333</c:v>
                </c:pt>
                <c:pt idx="22">
                  <c:v>42097.015277777791</c:v>
                </c:pt>
                <c:pt idx="23">
                  <c:v>42097.015972222223</c:v>
                </c:pt>
                <c:pt idx="24">
                  <c:v>42097.01666666667</c:v>
                </c:pt>
                <c:pt idx="25">
                  <c:v>42097.017361111066</c:v>
                </c:pt>
                <c:pt idx="26">
                  <c:v>42097.018055555563</c:v>
                </c:pt>
                <c:pt idx="27">
                  <c:v>42097.018750000003</c:v>
                </c:pt>
                <c:pt idx="28">
                  <c:v>42097.019444444442</c:v>
                </c:pt>
                <c:pt idx="29">
                  <c:v>42097.020138888889</c:v>
                </c:pt>
                <c:pt idx="30">
                  <c:v>42097.020833333336</c:v>
                </c:pt>
                <c:pt idx="31">
                  <c:v>42097.021527777775</c:v>
                </c:pt>
                <c:pt idx="32">
                  <c:v>42097.022222222222</c:v>
                </c:pt>
                <c:pt idx="33">
                  <c:v>42097.022916666654</c:v>
                </c:pt>
                <c:pt idx="34">
                  <c:v>42097.023611111057</c:v>
                </c:pt>
                <c:pt idx="35">
                  <c:v>42097.024305555555</c:v>
                </c:pt>
                <c:pt idx="36">
                  <c:v>42097.025000000001</c:v>
                </c:pt>
                <c:pt idx="37">
                  <c:v>42097.025694444441</c:v>
                </c:pt>
                <c:pt idx="38">
                  <c:v>42097.026388888888</c:v>
                </c:pt>
                <c:pt idx="39">
                  <c:v>42097.027083333269</c:v>
                </c:pt>
                <c:pt idx="40">
                  <c:v>42097.027777777774</c:v>
                </c:pt>
                <c:pt idx="41">
                  <c:v>42097.02847222222</c:v>
                </c:pt>
                <c:pt idx="42">
                  <c:v>42097.029166666587</c:v>
                </c:pt>
                <c:pt idx="43">
                  <c:v>42097.029861111063</c:v>
                </c:pt>
                <c:pt idx="44">
                  <c:v>42097.030555555553</c:v>
                </c:pt>
                <c:pt idx="45">
                  <c:v>42097.03125</c:v>
                </c:pt>
                <c:pt idx="46">
                  <c:v>42097.031944444447</c:v>
                </c:pt>
                <c:pt idx="47">
                  <c:v>42097.032638888893</c:v>
                </c:pt>
                <c:pt idx="48">
                  <c:v>42097.033333333326</c:v>
                </c:pt>
                <c:pt idx="49">
                  <c:v>42097.03402777778</c:v>
                </c:pt>
                <c:pt idx="50">
                  <c:v>42097.034722222204</c:v>
                </c:pt>
                <c:pt idx="51">
                  <c:v>42097.035416666622</c:v>
                </c:pt>
                <c:pt idx="52">
                  <c:v>42097.036111111105</c:v>
                </c:pt>
                <c:pt idx="53">
                  <c:v>42097.036805555559</c:v>
                </c:pt>
                <c:pt idx="54">
                  <c:v>42097.037499999999</c:v>
                </c:pt>
                <c:pt idx="55">
                  <c:v>42097.038194444496</c:v>
                </c:pt>
                <c:pt idx="56">
                  <c:v>42097.038888888892</c:v>
                </c:pt>
                <c:pt idx="57">
                  <c:v>42097.039583333324</c:v>
                </c:pt>
                <c:pt idx="58">
                  <c:v>42097.040277777793</c:v>
                </c:pt>
                <c:pt idx="59">
                  <c:v>42097.040972222232</c:v>
                </c:pt>
                <c:pt idx="60">
                  <c:v>42097.041666666613</c:v>
                </c:pt>
                <c:pt idx="61">
                  <c:v>42097.042361111104</c:v>
                </c:pt>
                <c:pt idx="62">
                  <c:v>42097.043055555558</c:v>
                </c:pt>
                <c:pt idx="63">
                  <c:v>42097.043749999997</c:v>
                </c:pt>
                <c:pt idx="64">
                  <c:v>42097.044444444487</c:v>
                </c:pt>
                <c:pt idx="65">
                  <c:v>42097.045138888891</c:v>
                </c:pt>
                <c:pt idx="66">
                  <c:v>42097.04583333333</c:v>
                </c:pt>
                <c:pt idx="67">
                  <c:v>42097.046527777791</c:v>
                </c:pt>
                <c:pt idx="68">
                  <c:v>42097.047222222223</c:v>
                </c:pt>
                <c:pt idx="69">
                  <c:v>42097.04791666667</c:v>
                </c:pt>
                <c:pt idx="70">
                  <c:v>42097.048611111109</c:v>
                </c:pt>
                <c:pt idx="71">
                  <c:v>42097.049305555556</c:v>
                </c:pt>
                <c:pt idx="72">
                  <c:v>42097.05</c:v>
                </c:pt>
                <c:pt idx="73">
                  <c:v>42097.050694444515</c:v>
                </c:pt>
                <c:pt idx="74">
                  <c:v>42097.051388888889</c:v>
                </c:pt>
                <c:pt idx="75">
                  <c:v>42097.052083333336</c:v>
                </c:pt>
                <c:pt idx="76">
                  <c:v>42097.052777777782</c:v>
                </c:pt>
                <c:pt idx="77">
                  <c:v>42097.053472222222</c:v>
                </c:pt>
                <c:pt idx="78">
                  <c:v>42097.054166666654</c:v>
                </c:pt>
                <c:pt idx="79">
                  <c:v>42097.054861111108</c:v>
                </c:pt>
                <c:pt idx="80">
                  <c:v>42097.055555555562</c:v>
                </c:pt>
                <c:pt idx="81">
                  <c:v>42097.056250000045</c:v>
                </c:pt>
                <c:pt idx="82">
                  <c:v>42097.056944444506</c:v>
                </c:pt>
                <c:pt idx="83">
                  <c:v>42097.057638888939</c:v>
                </c:pt>
                <c:pt idx="84">
                  <c:v>42097.058333333342</c:v>
                </c:pt>
                <c:pt idx="85">
                  <c:v>42097.059027777781</c:v>
                </c:pt>
                <c:pt idx="86">
                  <c:v>42097.05972222222</c:v>
                </c:pt>
                <c:pt idx="87">
                  <c:v>42097.060416666623</c:v>
                </c:pt>
                <c:pt idx="88">
                  <c:v>42097.061111111063</c:v>
                </c:pt>
                <c:pt idx="89">
                  <c:v>42097.061805555524</c:v>
                </c:pt>
                <c:pt idx="90">
                  <c:v>42097.0625</c:v>
                </c:pt>
                <c:pt idx="91">
                  <c:v>42097.063194444447</c:v>
                </c:pt>
                <c:pt idx="92">
                  <c:v>42097.063888888886</c:v>
                </c:pt>
                <c:pt idx="93">
                  <c:v>42097.064583333326</c:v>
                </c:pt>
                <c:pt idx="94">
                  <c:v>42097.06527777778</c:v>
                </c:pt>
                <c:pt idx="95">
                  <c:v>42097.065972222204</c:v>
                </c:pt>
                <c:pt idx="96">
                  <c:v>42097.066666666622</c:v>
                </c:pt>
                <c:pt idx="97">
                  <c:v>42097.067361111032</c:v>
                </c:pt>
                <c:pt idx="98">
                  <c:v>42097.068055555559</c:v>
                </c:pt>
                <c:pt idx="99">
                  <c:v>42097.068749999999</c:v>
                </c:pt>
                <c:pt idx="100">
                  <c:v>42097.069444444445</c:v>
                </c:pt>
                <c:pt idx="101">
                  <c:v>42097.070138888892</c:v>
                </c:pt>
                <c:pt idx="102">
                  <c:v>42097.070833333331</c:v>
                </c:pt>
                <c:pt idx="103">
                  <c:v>42097.071527777778</c:v>
                </c:pt>
                <c:pt idx="104">
                  <c:v>42097.072222222232</c:v>
                </c:pt>
                <c:pt idx="105">
                  <c:v>42097.072916666664</c:v>
                </c:pt>
                <c:pt idx="106">
                  <c:v>42097.073611111104</c:v>
                </c:pt>
                <c:pt idx="107">
                  <c:v>42097.074305555558</c:v>
                </c:pt>
                <c:pt idx="108">
                  <c:v>42097.075000000004</c:v>
                </c:pt>
                <c:pt idx="109">
                  <c:v>42097.075694444487</c:v>
                </c:pt>
                <c:pt idx="110">
                  <c:v>42097.076388888891</c:v>
                </c:pt>
                <c:pt idx="111">
                  <c:v>42097.077083333286</c:v>
                </c:pt>
                <c:pt idx="112">
                  <c:v>42097.077777777777</c:v>
                </c:pt>
                <c:pt idx="113">
                  <c:v>42097.078472222223</c:v>
                </c:pt>
                <c:pt idx="114">
                  <c:v>42097.079166666605</c:v>
                </c:pt>
                <c:pt idx="115">
                  <c:v>42097.079861111066</c:v>
                </c:pt>
                <c:pt idx="116">
                  <c:v>42097.080555555563</c:v>
                </c:pt>
                <c:pt idx="117">
                  <c:v>42097.081250000003</c:v>
                </c:pt>
                <c:pt idx="118">
                  <c:v>42097.081944444442</c:v>
                </c:pt>
                <c:pt idx="119">
                  <c:v>42097.082638888947</c:v>
                </c:pt>
                <c:pt idx="120">
                  <c:v>42097.083333333336</c:v>
                </c:pt>
                <c:pt idx="121">
                  <c:v>42097.084027777782</c:v>
                </c:pt>
                <c:pt idx="122">
                  <c:v>42097.084722222222</c:v>
                </c:pt>
                <c:pt idx="123">
                  <c:v>42097.085416666654</c:v>
                </c:pt>
                <c:pt idx="124">
                  <c:v>42097.086111111108</c:v>
                </c:pt>
                <c:pt idx="125">
                  <c:v>42097.086805555562</c:v>
                </c:pt>
                <c:pt idx="126">
                  <c:v>42097.087500000001</c:v>
                </c:pt>
                <c:pt idx="127">
                  <c:v>42097.088194444506</c:v>
                </c:pt>
                <c:pt idx="128">
                  <c:v>42097.088888888939</c:v>
                </c:pt>
                <c:pt idx="129">
                  <c:v>42097.089583333334</c:v>
                </c:pt>
                <c:pt idx="130">
                  <c:v>42097.090277777781</c:v>
                </c:pt>
                <c:pt idx="131">
                  <c:v>42097.09097222222</c:v>
                </c:pt>
                <c:pt idx="132">
                  <c:v>42097.091666666587</c:v>
                </c:pt>
                <c:pt idx="133">
                  <c:v>42097.092361111063</c:v>
                </c:pt>
                <c:pt idx="134">
                  <c:v>42097.093055555524</c:v>
                </c:pt>
                <c:pt idx="135">
                  <c:v>42097.093749999985</c:v>
                </c:pt>
                <c:pt idx="136">
                  <c:v>42097.094444444447</c:v>
                </c:pt>
                <c:pt idx="137">
                  <c:v>42097.095138888886</c:v>
                </c:pt>
                <c:pt idx="138">
                  <c:v>42097.095833333326</c:v>
                </c:pt>
                <c:pt idx="139">
                  <c:v>42097.09652777778</c:v>
                </c:pt>
                <c:pt idx="140">
                  <c:v>42097.097222222204</c:v>
                </c:pt>
                <c:pt idx="141">
                  <c:v>42097.097916666622</c:v>
                </c:pt>
                <c:pt idx="142">
                  <c:v>42097.098611111105</c:v>
                </c:pt>
                <c:pt idx="143">
                  <c:v>42097.099305555515</c:v>
                </c:pt>
                <c:pt idx="144">
                  <c:v>42097.1</c:v>
                </c:pt>
                <c:pt idx="145">
                  <c:v>42097.100694444496</c:v>
                </c:pt>
                <c:pt idx="146">
                  <c:v>42097.101388888885</c:v>
                </c:pt>
                <c:pt idx="147">
                  <c:v>42097.102083333324</c:v>
                </c:pt>
                <c:pt idx="148">
                  <c:v>42097.102777777778</c:v>
                </c:pt>
                <c:pt idx="149">
                  <c:v>42097.103472222225</c:v>
                </c:pt>
                <c:pt idx="150">
                  <c:v>42097.104166666613</c:v>
                </c:pt>
                <c:pt idx="151">
                  <c:v>42097.104861111104</c:v>
                </c:pt>
                <c:pt idx="152">
                  <c:v>42097.105555555558</c:v>
                </c:pt>
                <c:pt idx="153">
                  <c:v>42097.106250000012</c:v>
                </c:pt>
                <c:pt idx="154">
                  <c:v>42097.106944444487</c:v>
                </c:pt>
                <c:pt idx="155">
                  <c:v>42097.107638888891</c:v>
                </c:pt>
                <c:pt idx="156">
                  <c:v>42097.10833333333</c:v>
                </c:pt>
                <c:pt idx="157">
                  <c:v>42097.109027777777</c:v>
                </c:pt>
                <c:pt idx="158">
                  <c:v>42097.109722222194</c:v>
                </c:pt>
                <c:pt idx="159">
                  <c:v>42097.11041666667</c:v>
                </c:pt>
                <c:pt idx="160">
                  <c:v>42097.111111111066</c:v>
                </c:pt>
                <c:pt idx="161">
                  <c:v>42097.111805555556</c:v>
                </c:pt>
                <c:pt idx="162">
                  <c:v>42097.112500000003</c:v>
                </c:pt>
                <c:pt idx="163">
                  <c:v>42097.113194444442</c:v>
                </c:pt>
                <c:pt idx="164">
                  <c:v>42097.113888888889</c:v>
                </c:pt>
                <c:pt idx="165">
                  <c:v>42097.114583333336</c:v>
                </c:pt>
                <c:pt idx="166">
                  <c:v>42097.115277777782</c:v>
                </c:pt>
                <c:pt idx="167">
                  <c:v>42097.115972222222</c:v>
                </c:pt>
                <c:pt idx="168">
                  <c:v>42097.116666666654</c:v>
                </c:pt>
                <c:pt idx="169">
                  <c:v>42097.117361111057</c:v>
                </c:pt>
                <c:pt idx="170">
                  <c:v>42097.118055555562</c:v>
                </c:pt>
                <c:pt idx="171">
                  <c:v>42097.118750000001</c:v>
                </c:pt>
                <c:pt idx="172">
                  <c:v>42097.119444444441</c:v>
                </c:pt>
                <c:pt idx="173">
                  <c:v>42097.120138888888</c:v>
                </c:pt>
                <c:pt idx="174">
                  <c:v>42097.120833333334</c:v>
                </c:pt>
                <c:pt idx="175">
                  <c:v>42097.121527777774</c:v>
                </c:pt>
                <c:pt idx="176">
                  <c:v>42097.12222222222</c:v>
                </c:pt>
                <c:pt idx="177">
                  <c:v>42097.122916666623</c:v>
                </c:pt>
                <c:pt idx="178">
                  <c:v>42097.123611111063</c:v>
                </c:pt>
                <c:pt idx="179">
                  <c:v>42097.124305555524</c:v>
                </c:pt>
                <c:pt idx="180">
                  <c:v>42097.124999999993</c:v>
                </c:pt>
                <c:pt idx="181">
                  <c:v>42097.125694444447</c:v>
                </c:pt>
                <c:pt idx="182">
                  <c:v>42097.126388888886</c:v>
                </c:pt>
                <c:pt idx="183">
                  <c:v>42097.127083333253</c:v>
                </c:pt>
                <c:pt idx="184">
                  <c:v>42097.127777777729</c:v>
                </c:pt>
                <c:pt idx="185">
                  <c:v>42097.128472222204</c:v>
                </c:pt>
                <c:pt idx="186">
                  <c:v>42097.129166666578</c:v>
                </c:pt>
                <c:pt idx="187">
                  <c:v>42097.129861111032</c:v>
                </c:pt>
                <c:pt idx="188">
                  <c:v>42097.130555555559</c:v>
                </c:pt>
                <c:pt idx="189">
                  <c:v>42097.131249999999</c:v>
                </c:pt>
                <c:pt idx="190">
                  <c:v>42097.131944444445</c:v>
                </c:pt>
                <c:pt idx="191">
                  <c:v>42097.132638888892</c:v>
                </c:pt>
                <c:pt idx="192">
                  <c:v>42097.133333333324</c:v>
                </c:pt>
                <c:pt idx="193">
                  <c:v>42097.134027777778</c:v>
                </c:pt>
                <c:pt idx="194">
                  <c:v>42097.134722222225</c:v>
                </c:pt>
                <c:pt idx="195">
                  <c:v>42097.135416666613</c:v>
                </c:pt>
                <c:pt idx="196">
                  <c:v>42097.136111111104</c:v>
                </c:pt>
                <c:pt idx="197">
                  <c:v>42097.136805555558</c:v>
                </c:pt>
                <c:pt idx="198">
                  <c:v>42097.137499999997</c:v>
                </c:pt>
                <c:pt idx="199">
                  <c:v>42097.138194444487</c:v>
                </c:pt>
                <c:pt idx="200">
                  <c:v>42097.138888888891</c:v>
                </c:pt>
                <c:pt idx="201">
                  <c:v>42097.139583333286</c:v>
                </c:pt>
                <c:pt idx="202">
                  <c:v>42097.140277777791</c:v>
                </c:pt>
                <c:pt idx="203">
                  <c:v>42097.140972222223</c:v>
                </c:pt>
                <c:pt idx="204">
                  <c:v>42097.141666666605</c:v>
                </c:pt>
                <c:pt idx="205">
                  <c:v>42097.142361111066</c:v>
                </c:pt>
                <c:pt idx="206">
                  <c:v>42097.143055555556</c:v>
                </c:pt>
                <c:pt idx="207">
                  <c:v>42097.143749999996</c:v>
                </c:pt>
                <c:pt idx="208">
                  <c:v>42097.144444444442</c:v>
                </c:pt>
                <c:pt idx="209">
                  <c:v>42097.145138888889</c:v>
                </c:pt>
                <c:pt idx="210">
                  <c:v>42097.145833333336</c:v>
                </c:pt>
                <c:pt idx="211">
                  <c:v>42097.146527777782</c:v>
                </c:pt>
                <c:pt idx="212">
                  <c:v>42097.147222222222</c:v>
                </c:pt>
                <c:pt idx="213">
                  <c:v>42097.147916666654</c:v>
                </c:pt>
                <c:pt idx="214">
                  <c:v>42097.148611111108</c:v>
                </c:pt>
                <c:pt idx="215">
                  <c:v>42097.149305555555</c:v>
                </c:pt>
                <c:pt idx="216">
                  <c:v>42097.15</c:v>
                </c:pt>
                <c:pt idx="217">
                  <c:v>42097.150694444506</c:v>
                </c:pt>
                <c:pt idx="218">
                  <c:v>42097.151388888888</c:v>
                </c:pt>
                <c:pt idx="219">
                  <c:v>42097.152083333334</c:v>
                </c:pt>
                <c:pt idx="220">
                  <c:v>42097.152777777781</c:v>
                </c:pt>
                <c:pt idx="221">
                  <c:v>42097.15347222222</c:v>
                </c:pt>
                <c:pt idx="222">
                  <c:v>42097.154166666623</c:v>
                </c:pt>
                <c:pt idx="223">
                  <c:v>42097.154861111114</c:v>
                </c:pt>
                <c:pt idx="224">
                  <c:v>42097.155555555553</c:v>
                </c:pt>
                <c:pt idx="225">
                  <c:v>42097.156250000044</c:v>
                </c:pt>
                <c:pt idx="226">
                  <c:v>42097.156944444505</c:v>
                </c:pt>
                <c:pt idx="227">
                  <c:v>42097.157638888893</c:v>
                </c:pt>
                <c:pt idx="228">
                  <c:v>42097.158333333333</c:v>
                </c:pt>
                <c:pt idx="229">
                  <c:v>42097.15902777778</c:v>
                </c:pt>
                <c:pt idx="230">
                  <c:v>42097.159722222204</c:v>
                </c:pt>
                <c:pt idx="231">
                  <c:v>42097.160416666622</c:v>
                </c:pt>
                <c:pt idx="232">
                  <c:v>42097.161111111032</c:v>
                </c:pt>
                <c:pt idx="233">
                  <c:v>42097.161805555515</c:v>
                </c:pt>
                <c:pt idx="234">
                  <c:v>42097.162499999999</c:v>
                </c:pt>
                <c:pt idx="235">
                  <c:v>42097.163194444445</c:v>
                </c:pt>
                <c:pt idx="236">
                  <c:v>42097.163888888885</c:v>
                </c:pt>
                <c:pt idx="237">
                  <c:v>42097.164583333324</c:v>
                </c:pt>
                <c:pt idx="238">
                  <c:v>42097.165277777778</c:v>
                </c:pt>
                <c:pt idx="239">
                  <c:v>42097.165972222225</c:v>
                </c:pt>
                <c:pt idx="240">
                  <c:v>42097.166666666613</c:v>
                </c:pt>
                <c:pt idx="241">
                  <c:v>42097.167361111024</c:v>
                </c:pt>
                <c:pt idx="242">
                  <c:v>42097.168055555558</c:v>
                </c:pt>
                <c:pt idx="243">
                  <c:v>42097.168749999997</c:v>
                </c:pt>
                <c:pt idx="244">
                  <c:v>42097.169444444444</c:v>
                </c:pt>
                <c:pt idx="245">
                  <c:v>42097.170138888891</c:v>
                </c:pt>
                <c:pt idx="246">
                  <c:v>42097.17083333333</c:v>
                </c:pt>
                <c:pt idx="247">
                  <c:v>42097.171527777777</c:v>
                </c:pt>
                <c:pt idx="248">
                  <c:v>42097.172222222223</c:v>
                </c:pt>
                <c:pt idx="249">
                  <c:v>42097.17291666667</c:v>
                </c:pt>
                <c:pt idx="250">
                  <c:v>42097.173611111066</c:v>
                </c:pt>
                <c:pt idx="251">
                  <c:v>42097.174305555556</c:v>
                </c:pt>
                <c:pt idx="252">
                  <c:v>42097.175000000003</c:v>
                </c:pt>
                <c:pt idx="253">
                  <c:v>42097.175694444442</c:v>
                </c:pt>
                <c:pt idx="254">
                  <c:v>42097.176388888889</c:v>
                </c:pt>
                <c:pt idx="255">
                  <c:v>42097.177083333285</c:v>
                </c:pt>
                <c:pt idx="256">
                  <c:v>42097.177777777775</c:v>
                </c:pt>
                <c:pt idx="257">
                  <c:v>42097.178472222222</c:v>
                </c:pt>
                <c:pt idx="258">
                  <c:v>42097.179166666589</c:v>
                </c:pt>
                <c:pt idx="259">
                  <c:v>42097.179861111057</c:v>
                </c:pt>
                <c:pt idx="260">
                  <c:v>42097.180555555562</c:v>
                </c:pt>
                <c:pt idx="261">
                  <c:v>42097.181250000001</c:v>
                </c:pt>
                <c:pt idx="262">
                  <c:v>42097.181944444441</c:v>
                </c:pt>
                <c:pt idx="263">
                  <c:v>42097.182638888939</c:v>
                </c:pt>
                <c:pt idx="264">
                  <c:v>42097.183333333334</c:v>
                </c:pt>
                <c:pt idx="265">
                  <c:v>42097.184027777781</c:v>
                </c:pt>
                <c:pt idx="266">
                  <c:v>42097.18472222222</c:v>
                </c:pt>
                <c:pt idx="267">
                  <c:v>42097.185416666623</c:v>
                </c:pt>
                <c:pt idx="268">
                  <c:v>42097.186111111114</c:v>
                </c:pt>
                <c:pt idx="269">
                  <c:v>42097.186805555553</c:v>
                </c:pt>
                <c:pt idx="270">
                  <c:v>42097.1875</c:v>
                </c:pt>
                <c:pt idx="271">
                  <c:v>42097.188194444505</c:v>
                </c:pt>
                <c:pt idx="272">
                  <c:v>42097.188888888893</c:v>
                </c:pt>
                <c:pt idx="273">
                  <c:v>42097.189583333326</c:v>
                </c:pt>
                <c:pt idx="274">
                  <c:v>42097.19027777778</c:v>
                </c:pt>
                <c:pt idx="275">
                  <c:v>42097.190972222204</c:v>
                </c:pt>
                <c:pt idx="276">
                  <c:v>42097.191666666578</c:v>
                </c:pt>
                <c:pt idx="277">
                  <c:v>42097.192361111032</c:v>
                </c:pt>
                <c:pt idx="278">
                  <c:v>42097.193055555515</c:v>
                </c:pt>
                <c:pt idx="279">
                  <c:v>42097.193749999984</c:v>
                </c:pt>
                <c:pt idx="280">
                  <c:v>42097.194444444445</c:v>
                </c:pt>
                <c:pt idx="281">
                  <c:v>42097.195138888885</c:v>
                </c:pt>
                <c:pt idx="282">
                  <c:v>42097.195833333324</c:v>
                </c:pt>
                <c:pt idx="283">
                  <c:v>42097.196527777778</c:v>
                </c:pt>
                <c:pt idx="284">
                  <c:v>42097.197222222225</c:v>
                </c:pt>
                <c:pt idx="285">
                  <c:v>42097.197916666613</c:v>
                </c:pt>
                <c:pt idx="286">
                  <c:v>42097.198611111104</c:v>
                </c:pt>
                <c:pt idx="287">
                  <c:v>42097.199305555507</c:v>
                </c:pt>
                <c:pt idx="288">
                  <c:v>42097.2</c:v>
                </c:pt>
                <c:pt idx="289">
                  <c:v>42097.200694444487</c:v>
                </c:pt>
                <c:pt idx="290">
                  <c:v>42097.201388888876</c:v>
                </c:pt>
                <c:pt idx="291">
                  <c:v>42097.202083333286</c:v>
                </c:pt>
                <c:pt idx="292">
                  <c:v>42097.202777777777</c:v>
                </c:pt>
                <c:pt idx="293">
                  <c:v>42097.203472222194</c:v>
                </c:pt>
                <c:pt idx="294">
                  <c:v>42097.204166666605</c:v>
                </c:pt>
                <c:pt idx="295">
                  <c:v>42097.204861111066</c:v>
                </c:pt>
                <c:pt idx="296">
                  <c:v>42097.205555555556</c:v>
                </c:pt>
                <c:pt idx="297">
                  <c:v>42097.206250000003</c:v>
                </c:pt>
                <c:pt idx="298">
                  <c:v>42097.206944444442</c:v>
                </c:pt>
                <c:pt idx="299">
                  <c:v>42097.207638888889</c:v>
                </c:pt>
                <c:pt idx="300">
                  <c:v>42097.208333333336</c:v>
                </c:pt>
                <c:pt idx="301">
                  <c:v>42097.209027777775</c:v>
                </c:pt>
                <c:pt idx="302">
                  <c:v>42097.209722222186</c:v>
                </c:pt>
                <c:pt idx="303">
                  <c:v>42097.210416666654</c:v>
                </c:pt>
                <c:pt idx="304">
                  <c:v>42097.211111111057</c:v>
                </c:pt>
                <c:pt idx="305">
                  <c:v>42097.211805555555</c:v>
                </c:pt>
                <c:pt idx="306">
                  <c:v>42097.212500000001</c:v>
                </c:pt>
                <c:pt idx="307">
                  <c:v>42097.213194444441</c:v>
                </c:pt>
                <c:pt idx="308">
                  <c:v>42097.213888888888</c:v>
                </c:pt>
                <c:pt idx="309">
                  <c:v>42097.214583333334</c:v>
                </c:pt>
                <c:pt idx="310">
                  <c:v>42097.215277777781</c:v>
                </c:pt>
                <c:pt idx="311">
                  <c:v>42097.21597222222</c:v>
                </c:pt>
                <c:pt idx="312">
                  <c:v>42097.216666666623</c:v>
                </c:pt>
                <c:pt idx="313">
                  <c:v>42097.217361111063</c:v>
                </c:pt>
                <c:pt idx="314">
                  <c:v>42097.218055555553</c:v>
                </c:pt>
                <c:pt idx="315">
                  <c:v>42097.21875</c:v>
                </c:pt>
                <c:pt idx="316">
                  <c:v>42097.219444444447</c:v>
                </c:pt>
                <c:pt idx="317">
                  <c:v>42097.220138888886</c:v>
                </c:pt>
                <c:pt idx="318">
                  <c:v>42097.220833333326</c:v>
                </c:pt>
                <c:pt idx="319">
                  <c:v>42097.221527777729</c:v>
                </c:pt>
                <c:pt idx="320">
                  <c:v>42097.222222222204</c:v>
                </c:pt>
                <c:pt idx="321">
                  <c:v>42097.222916666622</c:v>
                </c:pt>
                <c:pt idx="322">
                  <c:v>42097.223611111032</c:v>
                </c:pt>
                <c:pt idx="323">
                  <c:v>42097.224305555515</c:v>
                </c:pt>
                <c:pt idx="324">
                  <c:v>42097.224999999999</c:v>
                </c:pt>
                <c:pt idx="325">
                  <c:v>42097.225694444445</c:v>
                </c:pt>
                <c:pt idx="326">
                  <c:v>42097.226388888885</c:v>
                </c:pt>
                <c:pt idx="327">
                  <c:v>42097.227083333244</c:v>
                </c:pt>
                <c:pt idx="328">
                  <c:v>42097.227777777727</c:v>
                </c:pt>
                <c:pt idx="329">
                  <c:v>42097.228472222225</c:v>
                </c:pt>
                <c:pt idx="330">
                  <c:v>42097.229166666577</c:v>
                </c:pt>
                <c:pt idx="331">
                  <c:v>42097.229861111024</c:v>
                </c:pt>
                <c:pt idx="332">
                  <c:v>42097.230555555558</c:v>
                </c:pt>
                <c:pt idx="333">
                  <c:v>42097.231249999997</c:v>
                </c:pt>
                <c:pt idx="334">
                  <c:v>42097.231944444444</c:v>
                </c:pt>
                <c:pt idx="335">
                  <c:v>42097.232638888891</c:v>
                </c:pt>
                <c:pt idx="336">
                  <c:v>42097.233333333286</c:v>
                </c:pt>
                <c:pt idx="337">
                  <c:v>42097.234027777777</c:v>
                </c:pt>
                <c:pt idx="338">
                  <c:v>42097.234722222194</c:v>
                </c:pt>
                <c:pt idx="339">
                  <c:v>42097.235416666605</c:v>
                </c:pt>
                <c:pt idx="340">
                  <c:v>42097.236111111066</c:v>
                </c:pt>
                <c:pt idx="341">
                  <c:v>42097.236805555556</c:v>
                </c:pt>
                <c:pt idx="342">
                  <c:v>42097.237499999996</c:v>
                </c:pt>
                <c:pt idx="343">
                  <c:v>42097.238194444442</c:v>
                </c:pt>
                <c:pt idx="344">
                  <c:v>42097.238888888889</c:v>
                </c:pt>
                <c:pt idx="345">
                  <c:v>42097.239583333285</c:v>
                </c:pt>
                <c:pt idx="346">
                  <c:v>42097.240277777782</c:v>
                </c:pt>
                <c:pt idx="347">
                  <c:v>42097.240972222222</c:v>
                </c:pt>
                <c:pt idx="348">
                  <c:v>42097.241666666589</c:v>
                </c:pt>
                <c:pt idx="349">
                  <c:v>42097.242361111057</c:v>
                </c:pt>
                <c:pt idx="350">
                  <c:v>42097.243055555555</c:v>
                </c:pt>
                <c:pt idx="351">
                  <c:v>42097.243749999994</c:v>
                </c:pt>
                <c:pt idx="352">
                  <c:v>42097.244444444441</c:v>
                </c:pt>
                <c:pt idx="353">
                  <c:v>42097.245138888888</c:v>
                </c:pt>
                <c:pt idx="354">
                  <c:v>42097.245833333334</c:v>
                </c:pt>
                <c:pt idx="355">
                  <c:v>42097.246527777781</c:v>
                </c:pt>
                <c:pt idx="356">
                  <c:v>42097.24722222222</c:v>
                </c:pt>
                <c:pt idx="357">
                  <c:v>42097.247916666623</c:v>
                </c:pt>
                <c:pt idx="358">
                  <c:v>42097.248611111114</c:v>
                </c:pt>
                <c:pt idx="359">
                  <c:v>42097.249305555524</c:v>
                </c:pt>
                <c:pt idx="360">
                  <c:v>42097.25</c:v>
                </c:pt>
                <c:pt idx="361">
                  <c:v>42097.250694444505</c:v>
                </c:pt>
                <c:pt idx="362">
                  <c:v>42097.251388888886</c:v>
                </c:pt>
                <c:pt idx="363">
                  <c:v>42097.252083333326</c:v>
                </c:pt>
                <c:pt idx="364">
                  <c:v>42097.25277777778</c:v>
                </c:pt>
                <c:pt idx="365">
                  <c:v>42097.253472222204</c:v>
                </c:pt>
                <c:pt idx="366">
                  <c:v>42097.254166666622</c:v>
                </c:pt>
                <c:pt idx="367">
                  <c:v>42097.254861111105</c:v>
                </c:pt>
                <c:pt idx="368">
                  <c:v>42097.255555555559</c:v>
                </c:pt>
                <c:pt idx="369">
                  <c:v>42097.256250000013</c:v>
                </c:pt>
                <c:pt idx="370">
                  <c:v>42097.256944444496</c:v>
                </c:pt>
                <c:pt idx="371">
                  <c:v>42097.257638888892</c:v>
                </c:pt>
                <c:pt idx="372">
                  <c:v>42097.258333333331</c:v>
                </c:pt>
                <c:pt idx="373">
                  <c:v>42097.259027777778</c:v>
                </c:pt>
                <c:pt idx="374">
                  <c:v>42097.259722222225</c:v>
                </c:pt>
                <c:pt idx="375">
                  <c:v>42097.260416666613</c:v>
                </c:pt>
                <c:pt idx="376">
                  <c:v>42097.261111111024</c:v>
                </c:pt>
                <c:pt idx="377">
                  <c:v>42097.261805555507</c:v>
                </c:pt>
                <c:pt idx="378">
                  <c:v>42097.262499999997</c:v>
                </c:pt>
                <c:pt idx="379">
                  <c:v>42097.263194444444</c:v>
                </c:pt>
                <c:pt idx="380">
                  <c:v>42097.263888888876</c:v>
                </c:pt>
                <c:pt idx="381">
                  <c:v>42097.264583333286</c:v>
                </c:pt>
                <c:pt idx="382">
                  <c:v>42097.265277777777</c:v>
                </c:pt>
                <c:pt idx="383">
                  <c:v>42097.265972222194</c:v>
                </c:pt>
                <c:pt idx="384">
                  <c:v>42097.266666666605</c:v>
                </c:pt>
                <c:pt idx="385">
                  <c:v>42097.267361111022</c:v>
                </c:pt>
                <c:pt idx="386">
                  <c:v>42097.268055555556</c:v>
                </c:pt>
                <c:pt idx="387">
                  <c:v>42097.268749999996</c:v>
                </c:pt>
                <c:pt idx="388">
                  <c:v>42097.269444444435</c:v>
                </c:pt>
                <c:pt idx="389">
                  <c:v>42097.270138888889</c:v>
                </c:pt>
                <c:pt idx="390">
                  <c:v>42097.270833333336</c:v>
                </c:pt>
                <c:pt idx="391">
                  <c:v>42097.271527777775</c:v>
                </c:pt>
                <c:pt idx="392">
                  <c:v>42097.272222222222</c:v>
                </c:pt>
                <c:pt idx="393">
                  <c:v>42097.272916666654</c:v>
                </c:pt>
                <c:pt idx="394">
                  <c:v>42097.273611111057</c:v>
                </c:pt>
                <c:pt idx="395">
                  <c:v>42097.274305555555</c:v>
                </c:pt>
                <c:pt idx="396">
                  <c:v>42097.275000000001</c:v>
                </c:pt>
                <c:pt idx="397">
                  <c:v>42097.275694444441</c:v>
                </c:pt>
                <c:pt idx="398">
                  <c:v>42097.276388888888</c:v>
                </c:pt>
                <c:pt idx="399">
                  <c:v>42097.277083333269</c:v>
                </c:pt>
                <c:pt idx="400">
                  <c:v>42097.277777777774</c:v>
                </c:pt>
                <c:pt idx="401">
                  <c:v>42097.27847222222</c:v>
                </c:pt>
                <c:pt idx="402">
                  <c:v>42097.279166666587</c:v>
                </c:pt>
                <c:pt idx="403">
                  <c:v>42097.279861111063</c:v>
                </c:pt>
                <c:pt idx="404">
                  <c:v>42097.280555555553</c:v>
                </c:pt>
                <c:pt idx="405">
                  <c:v>42097.28125</c:v>
                </c:pt>
                <c:pt idx="406">
                  <c:v>42097.281944444447</c:v>
                </c:pt>
                <c:pt idx="407">
                  <c:v>42097.282638888893</c:v>
                </c:pt>
                <c:pt idx="408">
                  <c:v>42097.283333333326</c:v>
                </c:pt>
                <c:pt idx="409">
                  <c:v>42097.28402777778</c:v>
                </c:pt>
                <c:pt idx="410">
                  <c:v>42097.284722222204</c:v>
                </c:pt>
                <c:pt idx="411">
                  <c:v>42097.285416666622</c:v>
                </c:pt>
                <c:pt idx="412">
                  <c:v>42097.286111111105</c:v>
                </c:pt>
                <c:pt idx="413">
                  <c:v>42097.286805555559</c:v>
                </c:pt>
                <c:pt idx="414">
                  <c:v>42097.287499999999</c:v>
                </c:pt>
                <c:pt idx="415">
                  <c:v>42097.288194444496</c:v>
                </c:pt>
                <c:pt idx="416">
                  <c:v>42097.288888888892</c:v>
                </c:pt>
                <c:pt idx="417">
                  <c:v>42097.289583333324</c:v>
                </c:pt>
                <c:pt idx="418">
                  <c:v>42097.290277777778</c:v>
                </c:pt>
                <c:pt idx="419">
                  <c:v>42097.290972222225</c:v>
                </c:pt>
                <c:pt idx="420">
                  <c:v>42097.291666666577</c:v>
                </c:pt>
                <c:pt idx="421">
                  <c:v>42097.292361111024</c:v>
                </c:pt>
                <c:pt idx="422">
                  <c:v>42097.293055555507</c:v>
                </c:pt>
                <c:pt idx="423">
                  <c:v>42097.293749999975</c:v>
                </c:pt>
                <c:pt idx="424">
                  <c:v>42097.294444444444</c:v>
                </c:pt>
                <c:pt idx="425">
                  <c:v>42097.295138888876</c:v>
                </c:pt>
                <c:pt idx="426">
                  <c:v>42097.295833333286</c:v>
                </c:pt>
                <c:pt idx="427">
                  <c:v>42097.296527777777</c:v>
                </c:pt>
                <c:pt idx="428">
                  <c:v>42097.297222222194</c:v>
                </c:pt>
                <c:pt idx="429">
                  <c:v>42097.297916666605</c:v>
                </c:pt>
                <c:pt idx="430">
                  <c:v>42097.298611111066</c:v>
                </c:pt>
                <c:pt idx="431">
                  <c:v>42097.299305555498</c:v>
                </c:pt>
                <c:pt idx="432">
                  <c:v>42097.3</c:v>
                </c:pt>
                <c:pt idx="433">
                  <c:v>42097.300694444515</c:v>
                </c:pt>
                <c:pt idx="434">
                  <c:v>42097.301388888889</c:v>
                </c:pt>
                <c:pt idx="435">
                  <c:v>42097.302083333336</c:v>
                </c:pt>
                <c:pt idx="436">
                  <c:v>42097.302777777782</c:v>
                </c:pt>
                <c:pt idx="437">
                  <c:v>42097.303472222222</c:v>
                </c:pt>
                <c:pt idx="438">
                  <c:v>42097.304166666654</c:v>
                </c:pt>
                <c:pt idx="439">
                  <c:v>42097.304861111108</c:v>
                </c:pt>
                <c:pt idx="440">
                  <c:v>42097.305555555562</c:v>
                </c:pt>
                <c:pt idx="441">
                  <c:v>42097.306250000045</c:v>
                </c:pt>
                <c:pt idx="442">
                  <c:v>42097.306944444506</c:v>
                </c:pt>
                <c:pt idx="443">
                  <c:v>42097.307638888939</c:v>
                </c:pt>
                <c:pt idx="444">
                  <c:v>42097.308333333342</c:v>
                </c:pt>
                <c:pt idx="445">
                  <c:v>42097.309027777781</c:v>
                </c:pt>
                <c:pt idx="446">
                  <c:v>42097.30972222222</c:v>
                </c:pt>
                <c:pt idx="447">
                  <c:v>42097.310416666667</c:v>
                </c:pt>
                <c:pt idx="448">
                  <c:v>42097.311111111114</c:v>
                </c:pt>
                <c:pt idx="449">
                  <c:v>42097.311805555553</c:v>
                </c:pt>
                <c:pt idx="450">
                  <c:v>42097.312500000044</c:v>
                </c:pt>
                <c:pt idx="451">
                  <c:v>42097.313194444505</c:v>
                </c:pt>
                <c:pt idx="452">
                  <c:v>42097.313888888893</c:v>
                </c:pt>
                <c:pt idx="453">
                  <c:v>42097.314583333333</c:v>
                </c:pt>
                <c:pt idx="454">
                  <c:v>42097.315277777823</c:v>
                </c:pt>
                <c:pt idx="455">
                  <c:v>42097.315972222219</c:v>
                </c:pt>
                <c:pt idx="456">
                  <c:v>42097.316666666666</c:v>
                </c:pt>
                <c:pt idx="457">
                  <c:v>42097.317361111105</c:v>
                </c:pt>
                <c:pt idx="458">
                  <c:v>42097.318055555603</c:v>
                </c:pt>
                <c:pt idx="459">
                  <c:v>42097.318750000013</c:v>
                </c:pt>
                <c:pt idx="460">
                  <c:v>42097.319444444496</c:v>
                </c:pt>
                <c:pt idx="461">
                  <c:v>42097.320138888892</c:v>
                </c:pt>
                <c:pt idx="462">
                  <c:v>42097.320833333331</c:v>
                </c:pt>
                <c:pt idx="463">
                  <c:v>42097.321527777778</c:v>
                </c:pt>
                <c:pt idx="464">
                  <c:v>42097.322222222232</c:v>
                </c:pt>
                <c:pt idx="465">
                  <c:v>42097.322916666664</c:v>
                </c:pt>
                <c:pt idx="466">
                  <c:v>42097.323611111104</c:v>
                </c:pt>
                <c:pt idx="467">
                  <c:v>42097.324305555558</c:v>
                </c:pt>
                <c:pt idx="468">
                  <c:v>42097.325000000004</c:v>
                </c:pt>
                <c:pt idx="469">
                  <c:v>42097.325694444487</c:v>
                </c:pt>
                <c:pt idx="470">
                  <c:v>42097.326388888891</c:v>
                </c:pt>
                <c:pt idx="471">
                  <c:v>42097.327083333286</c:v>
                </c:pt>
                <c:pt idx="472">
                  <c:v>42097.327777777777</c:v>
                </c:pt>
                <c:pt idx="473">
                  <c:v>42097.328472222223</c:v>
                </c:pt>
                <c:pt idx="474">
                  <c:v>42097.329166666605</c:v>
                </c:pt>
                <c:pt idx="475">
                  <c:v>42097.329861111066</c:v>
                </c:pt>
                <c:pt idx="476">
                  <c:v>42097.330555555563</c:v>
                </c:pt>
                <c:pt idx="477">
                  <c:v>42097.331250000003</c:v>
                </c:pt>
                <c:pt idx="478">
                  <c:v>42097.331944444442</c:v>
                </c:pt>
                <c:pt idx="479">
                  <c:v>42097.332638888947</c:v>
                </c:pt>
                <c:pt idx="480">
                  <c:v>42097.333333333336</c:v>
                </c:pt>
                <c:pt idx="481">
                  <c:v>42097.334027777782</c:v>
                </c:pt>
                <c:pt idx="482">
                  <c:v>42097.334722222222</c:v>
                </c:pt>
                <c:pt idx="483">
                  <c:v>42097.335416666654</c:v>
                </c:pt>
                <c:pt idx="484">
                  <c:v>42097.336111111108</c:v>
                </c:pt>
                <c:pt idx="485">
                  <c:v>42097.336805555562</c:v>
                </c:pt>
                <c:pt idx="486">
                  <c:v>42097.337500000001</c:v>
                </c:pt>
                <c:pt idx="487">
                  <c:v>42097.338194444506</c:v>
                </c:pt>
                <c:pt idx="488">
                  <c:v>42097.338888888939</c:v>
                </c:pt>
                <c:pt idx="489">
                  <c:v>42097.339583333334</c:v>
                </c:pt>
                <c:pt idx="490">
                  <c:v>42097.340277777825</c:v>
                </c:pt>
                <c:pt idx="491">
                  <c:v>42097.340972222242</c:v>
                </c:pt>
                <c:pt idx="492">
                  <c:v>42097.341666666623</c:v>
                </c:pt>
                <c:pt idx="493">
                  <c:v>42097.342361111114</c:v>
                </c:pt>
                <c:pt idx="494">
                  <c:v>42097.343055555553</c:v>
                </c:pt>
                <c:pt idx="495">
                  <c:v>42097.34375</c:v>
                </c:pt>
                <c:pt idx="496">
                  <c:v>42097.344444444505</c:v>
                </c:pt>
                <c:pt idx="497">
                  <c:v>42097.345138888893</c:v>
                </c:pt>
                <c:pt idx="498">
                  <c:v>42097.345833333333</c:v>
                </c:pt>
                <c:pt idx="499">
                  <c:v>42097.346527777823</c:v>
                </c:pt>
                <c:pt idx="500">
                  <c:v>42097.347222222219</c:v>
                </c:pt>
                <c:pt idx="501">
                  <c:v>42097.347916666666</c:v>
                </c:pt>
                <c:pt idx="502">
                  <c:v>42097.348611111112</c:v>
                </c:pt>
                <c:pt idx="503">
                  <c:v>42097.349305555559</c:v>
                </c:pt>
                <c:pt idx="504">
                  <c:v>42097.350000000013</c:v>
                </c:pt>
                <c:pt idx="505">
                  <c:v>42097.350694444547</c:v>
                </c:pt>
                <c:pt idx="506">
                  <c:v>42097.351388888892</c:v>
                </c:pt>
                <c:pt idx="507">
                  <c:v>42097.352083333331</c:v>
                </c:pt>
                <c:pt idx="508">
                  <c:v>42097.352777777793</c:v>
                </c:pt>
                <c:pt idx="509">
                  <c:v>42097.353472222232</c:v>
                </c:pt>
                <c:pt idx="510">
                  <c:v>42097.354166666664</c:v>
                </c:pt>
                <c:pt idx="511">
                  <c:v>42097.354861111111</c:v>
                </c:pt>
                <c:pt idx="512">
                  <c:v>42097.355555555601</c:v>
                </c:pt>
                <c:pt idx="513">
                  <c:v>42097.356250000055</c:v>
                </c:pt>
                <c:pt idx="514">
                  <c:v>42097.356944444531</c:v>
                </c:pt>
                <c:pt idx="515">
                  <c:v>42097.357638888956</c:v>
                </c:pt>
                <c:pt idx="516">
                  <c:v>42097.358333333374</c:v>
                </c:pt>
                <c:pt idx="517">
                  <c:v>42097.359027777791</c:v>
                </c:pt>
                <c:pt idx="518">
                  <c:v>42097.359722222223</c:v>
                </c:pt>
                <c:pt idx="519">
                  <c:v>42097.36041666667</c:v>
                </c:pt>
                <c:pt idx="520">
                  <c:v>42097.361111111066</c:v>
                </c:pt>
                <c:pt idx="521">
                  <c:v>42097.361805555556</c:v>
                </c:pt>
                <c:pt idx="522">
                  <c:v>42097.362500000003</c:v>
                </c:pt>
                <c:pt idx="523">
                  <c:v>42097.363194444442</c:v>
                </c:pt>
                <c:pt idx="524">
                  <c:v>42097.363888888889</c:v>
                </c:pt>
                <c:pt idx="525">
                  <c:v>42097.364583333336</c:v>
                </c:pt>
                <c:pt idx="526">
                  <c:v>42097.365277777782</c:v>
                </c:pt>
                <c:pt idx="527">
                  <c:v>42097.365972222222</c:v>
                </c:pt>
                <c:pt idx="528">
                  <c:v>42097.366666666654</c:v>
                </c:pt>
                <c:pt idx="529">
                  <c:v>42097.367361111057</c:v>
                </c:pt>
                <c:pt idx="530">
                  <c:v>42097.368055555562</c:v>
                </c:pt>
                <c:pt idx="531">
                  <c:v>42097.368750000001</c:v>
                </c:pt>
                <c:pt idx="532">
                  <c:v>42097.369444444441</c:v>
                </c:pt>
                <c:pt idx="533">
                  <c:v>42097.370138888939</c:v>
                </c:pt>
                <c:pt idx="534">
                  <c:v>42097.370833333342</c:v>
                </c:pt>
                <c:pt idx="535">
                  <c:v>42097.371527777781</c:v>
                </c:pt>
                <c:pt idx="536">
                  <c:v>42097.372222222242</c:v>
                </c:pt>
                <c:pt idx="537">
                  <c:v>42097.372916666667</c:v>
                </c:pt>
                <c:pt idx="538">
                  <c:v>42097.373611111114</c:v>
                </c:pt>
                <c:pt idx="539">
                  <c:v>42097.374305555553</c:v>
                </c:pt>
                <c:pt idx="540">
                  <c:v>42097.375</c:v>
                </c:pt>
                <c:pt idx="541">
                  <c:v>42097.375694444505</c:v>
                </c:pt>
                <c:pt idx="542">
                  <c:v>42097.376388888893</c:v>
                </c:pt>
                <c:pt idx="543">
                  <c:v>42097.377083333326</c:v>
                </c:pt>
                <c:pt idx="544">
                  <c:v>42097.37777777778</c:v>
                </c:pt>
                <c:pt idx="545">
                  <c:v>42097.378472222219</c:v>
                </c:pt>
                <c:pt idx="546">
                  <c:v>42097.379166666622</c:v>
                </c:pt>
                <c:pt idx="547">
                  <c:v>42097.379861111105</c:v>
                </c:pt>
                <c:pt idx="548">
                  <c:v>42097.380555555603</c:v>
                </c:pt>
                <c:pt idx="549">
                  <c:v>42097.381250000013</c:v>
                </c:pt>
                <c:pt idx="550">
                  <c:v>42097.381944444496</c:v>
                </c:pt>
                <c:pt idx="551">
                  <c:v>42097.382638888965</c:v>
                </c:pt>
                <c:pt idx="552">
                  <c:v>42097.383333333331</c:v>
                </c:pt>
                <c:pt idx="553">
                  <c:v>42097.384027777793</c:v>
                </c:pt>
                <c:pt idx="554">
                  <c:v>42097.384722222232</c:v>
                </c:pt>
                <c:pt idx="555">
                  <c:v>42097.385416666664</c:v>
                </c:pt>
                <c:pt idx="556">
                  <c:v>42097.386111111111</c:v>
                </c:pt>
                <c:pt idx="557">
                  <c:v>42097.386805555601</c:v>
                </c:pt>
                <c:pt idx="558">
                  <c:v>42097.387500000012</c:v>
                </c:pt>
                <c:pt idx="559">
                  <c:v>42097.388194444531</c:v>
                </c:pt>
                <c:pt idx="560">
                  <c:v>42097.388888888956</c:v>
                </c:pt>
                <c:pt idx="561">
                  <c:v>42097.38958333333</c:v>
                </c:pt>
                <c:pt idx="562">
                  <c:v>42097.390277777791</c:v>
                </c:pt>
                <c:pt idx="563">
                  <c:v>42097.390972222223</c:v>
                </c:pt>
                <c:pt idx="564">
                  <c:v>42097.391666666605</c:v>
                </c:pt>
                <c:pt idx="565">
                  <c:v>42097.392361111066</c:v>
                </c:pt>
                <c:pt idx="566">
                  <c:v>42097.393055555556</c:v>
                </c:pt>
                <c:pt idx="567">
                  <c:v>42097.393749999996</c:v>
                </c:pt>
                <c:pt idx="568">
                  <c:v>42097.394444444442</c:v>
                </c:pt>
                <c:pt idx="569">
                  <c:v>42097.395138888889</c:v>
                </c:pt>
                <c:pt idx="570">
                  <c:v>42097.395833333336</c:v>
                </c:pt>
                <c:pt idx="571">
                  <c:v>42097.396527777782</c:v>
                </c:pt>
                <c:pt idx="572">
                  <c:v>42097.397222222222</c:v>
                </c:pt>
                <c:pt idx="573">
                  <c:v>42097.397916666654</c:v>
                </c:pt>
                <c:pt idx="574">
                  <c:v>42097.398611111108</c:v>
                </c:pt>
                <c:pt idx="575">
                  <c:v>42097.399305555555</c:v>
                </c:pt>
                <c:pt idx="576">
                  <c:v>42097.4</c:v>
                </c:pt>
                <c:pt idx="577">
                  <c:v>42097.400694444506</c:v>
                </c:pt>
                <c:pt idx="578">
                  <c:v>42097.401388888888</c:v>
                </c:pt>
                <c:pt idx="579">
                  <c:v>42097.402083333334</c:v>
                </c:pt>
                <c:pt idx="580">
                  <c:v>42097.402777777781</c:v>
                </c:pt>
                <c:pt idx="581">
                  <c:v>42097.40347222222</c:v>
                </c:pt>
                <c:pt idx="582">
                  <c:v>42097.404166666623</c:v>
                </c:pt>
                <c:pt idx="583">
                  <c:v>42097.404861111114</c:v>
                </c:pt>
                <c:pt idx="584">
                  <c:v>42097.405555555553</c:v>
                </c:pt>
                <c:pt idx="585">
                  <c:v>42097.406250000044</c:v>
                </c:pt>
                <c:pt idx="586">
                  <c:v>42097.406944444505</c:v>
                </c:pt>
                <c:pt idx="587">
                  <c:v>42097.407638888893</c:v>
                </c:pt>
                <c:pt idx="588">
                  <c:v>42097.408333333333</c:v>
                </c:pt>
                <c:pt idx="589">
                  <c:v>42097.40902777778</c:v>
                </c:pt>
                <c:pt idx="590">
                  <c:v>42097.409722222204</c:v>
                </c:pt>
                <c:pt idx="591">
                  <c:v>42097.410416666666</c:v>
                </c:pt>
                <c:pt idx="592">
                  <c:v>42097.411111111105</c:v>
                </c:pt>
                <c:pt idx="593">
                  <c:v>42097.411805555559</c:v>
                </c:pt>
                <c:pt idx="594">
                  <c:v>42097.412500000013</c:v>
                </c:pt>
                <c:pt idx="595">
                  <c:v>42097.413194444496</c:v>
                </c:pt>
                <c:pt idx="596">
                  <c:v>42097.413888888892</c:v>
                </c:pt>
                <c:pt idx="597">
                  <c:v>42097.414583333331</c:v>
                </c:pt>
                <c:pt idx="598">
                  <c:v>42097.415277777793</c:v>
                </c:pt>
                <c:pt idx="599">
                  <c:v>42097.415972222232</c:v>
                </c:pt>
                <c:pt idx="600">
                  <c:v>42097.416666666664</c:v>
                </c:pt>
                <c:pt idx="601">
                  <c:v>42097.417361111104</c:v>
                </c:pt>
                <c:pt idx="602">
                  <c:v>42097.418055555601</c:v>
                </c:pt>
                <c:pt idx="603">
                  <c:v>42097.418750000012</c:v>
                </c:pt>
                <c:pt idx="604">
                  <c:v>42097.419444444487</c:v>
                </c:pt>
                <c:pt idx="605">
                  <c:v>42097.420138888891</c:v>
                </c:pt>
                <c:pt idx="606">
                  <c:v>42097.42083333333</c:v>
                </c:pt>
                <c:pt idx="607">
                  <c:v>42097.421527777777</c:v>
                </c:pt>
                <c:pt idx="608">
                  <c:v>42097.422222222223</c:v>
                </c:pt>
                <c:pt idx="609">
                  <c:v>42097.42291666667</c:v>
                </c:pt>
                <c:pt idx="610">
                  <c:v>42097.423611111066</c:v>
                </c:pt>
                <c:pt idx="611">
                  <c:v>42097.424305555556</c:v>
                </c:pt>
                <c:pt idx="612">
                  <c:v>42097.425000000003</c:v>
                </c:pt>
                <c:pt idx="613">
                  <c:v>42097.425694444442</c:v>
                </c:pt>
                <c:pt idx="614">
                  <c:v>42097.426388888889</c:v>
                </c:pt>
                <c:pt idx="615">
                  <c:v>42097.427083333285</c:v>
                </c:pt>
                <c:pt idx="616">
                  <c:v>42097.427777777775</c:v>
                </c:pt>
                <c:pt idx="617">
                  <c:v>42097.428472222222</c:v>
                </c:pt>
                <c:pt idx="618">
                  <c:v>42097.429166666589</c:v>
                </c:pt>
                <c:pt idx="619">
                  <c:v>42097.429861111057</c:v>
                </c:pt>
                <c:pt idx="620">
                  <c:v>42097.430555555562</c:v>
                </c:pt>
                <c:pt idx="621">
                  <c:v>42097.431250000001</c:v>
                </c:pt>
                <c:pt idx="622">
                  <c:v>42097.431944444441</c:v>
                </c:pt>
                <c:pt idx="623">
                  <c:v>42097.432638888939</c:v>
                </c:pt>
                <c:pt idx="624">
                  <c:v>42097.433333333334</c:v>
                </c:pt>
                <c:pt idx="625">
                  <c:v>42097.434027777781</c:v>
                </c:pt>
                <c:pt idx="626">
                  <c:v>42097.43472222222</c:v>
                </c:pt>
                <c:pt idx="627">
                  <c:v>42097.435416666623</c:v>
                </c:pt>
                <c:pt idx="628">
                  <c:v>42097.436111111114</c:v>
                </c:pt>
                <c:pt idx="629">
                  <c:v>42097.436805555553</c:v>
                </c:pt>
                <c:pt idx="630">
                  <c:v>42097.4375</c:v>
                </c:pt>
                <c:pt idx="631">
                  <c:v>42097.438194444505</c:v>
                </c:pt>
                <c:pt idx="632">
                  <c:v>42097.438888888893</c:v>
                </c:pt>
                <c:pt idx="633">
                  <c:v>42097.439583333326</c:v>
                </c:pt>
                <c:pt idx="634">
                  <c:v>42097.440277777823</c:v>
                </c:pt>
                <c:pt idx="635">
                  <c:v>42097.440972222219</c:v>
                </c:pt>
                <c:pt idx="636">
                  <c:v>42097.441666666622</c:v>
                </c:pt>
                <c:pt idx="637">
                  <c:v>42097.442361111105</c:v>
                </c:pt>
                <c:pt idx="638">
                  <c:v>42097.443055555559</c:v>
                </c:pt>
                <c:pt idx="639">
                  <c:v>42097.443749999999</c:v>
                </c:pt>
                <c:pt idx="640">
                  <c:v>42097.444444444496</c:v>
                </c:pt>
                <c:pt idx="641">
                  <c:v>42097.445138888892</c:v>
                </c:pt>
                <c:pt idx="642">
                  <c:v>42097.445833333331</c:v>
                </c:pt>
                <c:pt idx="643">
                  <c:v>42097.446527777793</c:v>
                </c:pt>
                <c:pt idx="644">
                  <c:v>42097.447222222232</c:v>
                </c:pt>
                <c:pt idx="645">
                  <c:v>42097.447916666664</c:v>
                </c:pt>
                <c:pt idx="646">
                  <c:v>42097.448611111111</c:v>
                </c:pt>
                <c:pt idx="647">
                  <c:v>42097.449305555558</c:v>
                </c:pt>
                <c:pt idx="648">
                  <c:v>42097.450000000012</c:v>
                </c:pt>
                <c:pt idx="649">
                  <c:v>42097.450694444531</c:v>
                </c:pt>
                <c:pt idx="650">
                  <c:v>42097.451388888891</c:v>
                </c:pt>
                <c:pt idx="651">
                  <c:v>42097.45208333333</c:v>
                </c:pt>
                <c:pt idx="652">
                  <c:v>42097.452777777791</c:v>
                </c:pt>
                <c:pt idx="653">
                  <c:v>42097.453472222223</c:v>
                </c:pt>
                <c:pt idx="654">
                  <c:v>42097.45416666667</c:v>
                </c:pt>
                <c:pt idx="655">
                  <c:v>42097.454861111109</c:v>
                </c:pt>
                <c:pt idx="656">
                  <c:v>42097.455555555563</c:v>
                </c:pt>
                <c:pt idx="657">
                  <c:v>42097.456250000054</c:v>
                </c:pt>
                <c:pt idx="658">
                  <c:v>42097.456944444515</c:v>
                </c:pt>
                <c:pt idx="659">
                  <c:v>42097.457638888947</c:v>
                </c:pt>
                <c:pt idx="660">
                  <c:v>42097.458333333343</c:v>
                </c:pt>
                <c:pt idx="661">
                  <c:v>42097.459027777782</c:v>
                </c:pt>
                <c:pt idx="662">
                  <c:v>42097.459722222222</c:v>
                </c:pt>
                <c:pt idx="663">
                  <c:v>42097.460416666654</c:v>
                </c:pt>
                <c:pt idx="664">
                  <c:v>42097.461111111057</c:v>
                </c:pt>
                <c:pt idx="665">
                  <c:v>42097.461805555555</c:v>
                </c:pt>
                <c:pt idx="666">
                  <c:v>42097.462500000001</c:v>
                </c:pt>
                <c:pt idx="667">
                  <c:v>42097.463194444441</c:v>
                </c:pt>
                <c:pt idx="668">
                  <c:v>42097.463888888888</c:v>
                </c:pt>
                <c:pt idx="669">
                  <c:v>42097.464583333334</c:v>
                </c:pt>
                <c:pt idx="670">
                  <c:v>42097.465277777781</c:v>
                </c:pt>
                <c:pt idx="671">
                  <c:v>42097.46597222222</c:v>
                </c:pt>
                <c:pt idx="672">
                  <c:v>42097.466666666623</c:v>
                </c:pt>
                <c:pt idx="673">
                  <c:v>42097.467361111063</c:v>
                </c:pt>
                <c:pt idx="674">
                  <c:v>42097.468055555553</c:v>
                </c:pt>
                <c:pt idx="675">
                  <c:v>42097.46875</c:v>
                </c:pt>
                <c:pt idx="676">
                  <c:v>42097.469444444447</c:v>
                </c:pt>
                <c:pt idx="677">
                  <c:v>42097.470138888893</c:v>
                </c:pt>
                <c:pt idx="678">
                  <c:v>42097.470833333333</c:v>
                </c:pt>
                <c:pt idx="679">
                  <c:v>42097.47152777778</c:v>
                </c:pt>
                <c:pt idx="680">
                  <c:v>42097.472222222219</c:v>
                </c:pt>
                <c:pt idx="681">
                  <c:v>42097.472916666666</c:v>
                </c:pt>
                <c:pt idx="682">
                  <c:v>42097.473611111105</c:v>
                </c:pt>
                <c:pt idx="683">
                  <c:v>42097.474305555559</c:v>
                </c:pt>
                <c:pt idx="684">
                  <c:v>42097.475000000006</c:v>
                </c:pt>
                <c:pt idx="685">
                  <c:v>42097.475694444496</c:v>
                </c:pt>
                <c:pt idx="686">
                  <c:v>42097.476388888892</c:v>
                </c:pt>
                <c:pt idx="687">
                  <c:v>42097.477083333324</c:v>
                </c:pt>
                <c:pt idx="688">
                  <c:v>42097.477777777778</c:v>
                </c:pt>
                <c:pt idx="689">
                  <c:v>42097.478472222232</c:v>
                </c:pt>
                <c:pt idx="690">
                  <c:v>42097.479166666613</c:v>
                </c:pt>
                <c:pt idx="691">
                  <c:v>42097.479861111104</c:v>
                </c:pt>
                <c:pt idx="692">
                  <c:v>42097.480555555601</c:v>
                </c:pt>
                <c:pt idx="693">
                  <c:v>42097.481250000012</c:v>
                </c:pt>
                <c:pt idx="694">
                  <c:v>42097.481944444487</c:v>
                </c:pt>
                <c:pt idx="695">
                  <c:v>42097.482638888956</c:v>
                </c:pt>
                <c:pt idx="696">
                  <c:v>42097.48333333333</c:v>
                </c:pt>
                <c:pt idx="697">
                  <c:v>42097.484027777791</c:v>
                </c:pt>
                <c:pt idx="698">
                  <c:v>42097.484722222223</c:v>
                </c:pt>
                <c:pt idx="699">
                  <c:v>42097.48541666667</c:v>
                </c:pt>
                <c:pt idx="700">
                  <c:v>42097.486111111109</c:v>
                </c:pt>
                <c:pt idx="701">
                  <c:v>42097.486805555563</c:v>
                </c:pt>
                <c:pt idx="702">
                  <c:v>42097.487500000003</c:v>
                </c:pt>
                <c:pt idx="703">
                  <c:v>42097.488194444515</c:v>
                </c:pt>
                <c:pt idx="704">
                  <c:v>42097.488888888947</c:v>
                </c:pt>
                <c:pt idx="705">
                  <c:v>42097.489583333336</c:v>
                </c:pt>
                <c:pt idx="706">
                  <c:v>42097.490277777782</c:v>
                </c:pt>
                <c:pt idx="707">
                  <c:v>42097.490972222222</c:v>
                </c:pt>
                <c:pt idx="708">
                  <c:v>42097.491666666589</c:v>
                </c:pt>
                <c:pt idx="709">
                  <c:v>42097.492361111057</c:v>
                </c:pt>
                <c:pt idx="710">
                  <c:v>42097.493055555555</c:v>
                </c:pt>
                <c:pt idx="711">
                  <c:v>42097.493749999994</c:v>
                </c:pt>
                <c:pt idx="712">
                  <c:v>42097.494444444441</c:v>
                </c:pt>
                <c:pt idx="713">
                  <c:v>42097.495138888888</c:v>
                </c:pt>
                <c:pt idx="714">
                  <c:v>42097.495833333334</c:v>
                </c:pt>
                <c:pt idx="715">
                  <c:v>42097.496527777781</c:v>
                </c:pt>
                <c:pt idx="716">
                  <c:v>42097.49722222222</c:v>
                </c:pt>
                <c:pt idx="717">
                  <c:v>42097.497916666623</c:v>
                </c:pt>
                <c:pt idx="718">
                  <c:v>42097.498611111114</c:v>
                </c:pt>
                <c:pt idx="719">
                  <c:v>42097.499305555524</c:v>
                </c:pt>
                <c:pt idx="720">
                  <c:v>42097.5</c:v>
                </c:pt>
                <c:pt idx="721">
                  <c:v>42097.500694444505</c:v>
                </c:pt>
                <c:pt idx="722">
                  <c:v>42097.501388888886</c:v>
                </c:pt>
                <c:pt idx="723">
                  <c:v>42097.502083333326</c:v>
                </c:pt>
                <c:pt idx="724">
                  <c:v>42097.50277777778</c:v>
                </c:pt>
                <c:pt idx="725">
                  <c:v>42097.503472222204</c:v>
                </c:pt>
                <c:pt idx="726">
                  <c:v>42097.504166666622</c:v>
                </c:pt>
                <c:pt idx="727">
                  <c:v>42097.504861111105</c:v>
                </c:pt>
                <c:pt idx="728">
                  <c:v>42097.505555555559</c:v>
                </c:pt>
                <c:pt idx="729">
                  <c:v>42097.506250000013</c:v>
                </c:pt>
                <c:pt idx="730">
                  <c:v>42097.506944444496</c:v>
                </c:pt>
                <c:pt idx="731">
                  <c:v>42097.507638888892</c:v>
                </c:pt>
                <c:pt idx="732">
                  <c:v>42097.508333333331</c:v>
                </c:pt>
                <c:pt idx="733">
                  <c:v>42097.509027777778</c:v>
                </c:pt>
                <c:pt idx="734">
                  <c:v>42097.509722222225</c:v>
                </c:pt>
                <c:pt idx="735">
                  <c:v>42097.510416666664</c:v>
                </c:pt>
                <c:pt idx="736">
                  <c:v>42097.511111111104</c:v>
                </c:pt>
                <c:pt idx="737">
                  <c:v>42097.511805555558</c:v>
                </c:pt>
                <c:pt idx="738">
                  <c:v>42097.512500000012</c:v>
                </c:pt>
                <c:pt idx="739">
                  <c:v>42097.513194444487</c:v>
                </c:pt>
                <c:pt idx="740">
                  <c:v>42097.513888888891</c:v>
                </c:pt>
                <c:pt idx="741">
                  <c:v>42097.51458333333</c:v>
                </c:pt>
                <c:pt idx="742">
                  <c:v>42097.515277777791</c:v>
                </c:pt>
                <c:pt idx="743">
                  <c:v>42097.515972222223</c:v>
                </c:pt>
                <c:pt idx="744">
                  <c:v>42097.51666666667</c:v>
                </c:pt>
                <c:pt idx="745">
                  <c:v>42097.517361111066</c:v>
                </c:pt>
                <c:pt idx="746">
                  <c:v>42097.518055555563</c:v>
                </c:pt>
                <c:pt idx="747">
                  <c:v>42097.518750000003</c:v>
                </c:pt>
                <c:pt idx="748">
                  <c:v>42097.519444444442</c:v>
                </c:pt>
                <c:pt idx="749">
                  <c:v>42097.520138888889</c:v>
                </c:pt>
                <c:pt idx="750">
                  <c:v>42097.520833333336</c:v>
                </c:pt>
                <c:pt idx="751">
                  <c:v>42097.521527777775</c:v>
                </c:pt>
                <c:pt idx="752">
                  <c:v>42097.522222222222</c:v>
                </c:pt>
                <c:pt idx="753">
                  <c:v>42097.522916666654</c:v>
                </c:pt>
                <c:pt idx="754">
                  <c:v>42097.523611111057</c:v>
                </c:pt>
                <c:pt idx="755">
                  <c:v>42097.524305555555</c:v>
                </c:pt>
                <c:pt idx="756">
                  <c:v>42097.525000000001</c:v>
                </c:pt>
                <c:pt idx="757">
                  <c:v>42097.525694444441</c:v>
                </c:pt>
                <c:pt idx="758">
                  <c:v>42097.526388888888</c:v>
                </c:pt>
                <c:pt idx="759">
                  <c:v>42097.527083333269</c:v>
                </c:pt>
                <c:pt idx="760">
                  <c:v>42097.527777777774</c:v>
                </c:pt>
                <c:pt idx="761">
                  <c:v>42097.52847222222</c:v>
                </c:pt>
                <c:pt idx="762">
                  <c:v>42097.529166666587</c:v>
                </c:pt>
                <c:pt idx="763">
                  <c:v>42097.529861111063</c:v>
                </c:pt>
                <c:pt idx="764">
                  <c:v>42097.530555555553</c:v>
                </c:pt>
                <c:pt idx="765">
                  <c:v>42097.53125</c:v>
                </c:pt>
                <c:pt idx="766">
                  <c:v>42097.531944444447</c:v>
                </c:pt>
                <c:pt idx="767">
                  <c:v>42097.532638888893</c:v>
                </c:pt>
                <c:pt idx="768">
                  <c:v>42097.533333333326</c:v>
                </c:pt>
                <c:pt idx="769">
                  <c:v>42097.53402777778</c:v>
                </c:pt>
                <c:pt idx="770">
                  <c:v>42097.534722222204</c:v>
                </c:pt>
                <c:pt idx="771">
                  <c:v>42097.535416666622</c:v>
                </c:pt>
                <c:pt idx="772">
                  <c:v>42097.536111111105</c:v>
                </c:pt>
                <c:pt idx="773">
                  <c:v>42097.536805555559</c:v>
                </c:pt>
                <c:pt idx="774">
                  <c:v>42097.537499999999</c:v>
                </c:pt>
                <c:pt idx="775">
                  <c:v>42097.538194444496</c:v>
                </c:pt>
                <c:pt idx="776">
                  <c:v>42097.538888888892</c:v>
                </c:pt>
                <c:pt idx="777">
                  <c:v>42097.539583333324</c:v>
                </c:pt>
                <c:pt idx="778">
                  <c:v>42097.540277777793</c:v>
                </c:pt>
                <c:pt idx="779">
                  <c:v>42097.540972222232</c:v>
                </c:pt>
                <c:pt idx="780">
                  <c:v>42097.541666666613</c:v>
                </c:pt>
                <c:pt idx="781">
                  <c:v>42097.542361111104</c:v>
                </c:pt>
                <c:pt idx="782">
                  <c:v>42097.543055555558</c:v>
                </c:pt>
                <c:pt idx="783">
                  <c:v>42097.543749999997</c:v>
                </c:pt>
                <c:pt idx="784">
                  <c:v>42097.544444444487</c:v>
                </c:pt>
                <c:pt idx="785">
                  <c:v>42097.545138888891</c:v>
                </c:pt>
                <c:pt idx="786">
                  <c:v>42097.54583333333</c:v>
                </c:pt>
                <c:pt idx="787">
                  <c:v>42097.546527777791</c:v>
                </c:pt>
                <c:pt idx="788">
                  <c:v>42097.547222222223</c:v>
                </c:pt>
                <c:pt idx="789">
                  <c:v>42097.54791666667</c:v>
                </c:pt>
                <c:pt idx="790">
                  <c:v>42097.548611111109</c:v>
                </c:pt>
                <c:pt idx="791">
                  <c:v>42097.549305555556</c:v>
                </c:pt>
                <c:pt idx="792">
                  <c:v>42097.55</c:v>
                </c:pt>
                <c:pt idx="793">
                  <c:v>42097.550694444515</c:v>
                </c:pt>
                <c:pt idx="794">
                  <c:v>42097.551388888889</c:v>
                </c:pt>
                <c:pt idx="795">
                  <c:v>42097.552083333336</c:v>
                </c:pt>
                <c:pt idx="796">
                  <c:v>42097.552777777782</c:v>
                </c:pt>
                <c:pt idx="797">
                  <c:v>42097.553472222222</c:v>
                </c:pt>
                <c:pt idx="798">
                  <c:v>42097.554166666654</c:v>
                </c:pt>
                <c:pt idx="799">
                  <c:v>42097.554861111108</c:v>
                </c:pt>
                <c:pt idx="800">
                  <c:v>42097.555555555562</c:v>
                </c:pt>
                <c:pt idx="801">
                  <c:v>42097.556250000045</c:v>
                </c:pt>
                <c:pt idx="802">
                  <c:v>42097.556944444506</c:v>
                </c:pt>
                <c:pt idx="803">
                  <c:v>42097.557638888939</c:v>
                </c:pt>
                <c:pt idx="804">
                  <c:v>42097.558333333342</c:v>
                </c:pt>
                <c:pt idx="805">
                  <c:v>42097.559027777781</c:v>
                </c:pt>
                <c:pt idx="806">
                  <c:v>42097.55972222222</c:v>
                </c:pt>
                <c:pt idx="807">
                  <c:v>42097.560416666623</c:v>
                </c:pt>
                <c:pt idx="808">
                  <c:v>42097.561111111063</c:v>
                </c:pt>
                <c:pt idx="809">
                  <c:v>42097.561805555524</c:v>
                </c:pt>
                <c:pt idx="810">
                  <c:v>42097.5625</c:v>
                </c:pt>
                <c:pt idx="811">
                  <c:v>42097.563194444447</c:v>
                </c:pt>
                <c:pt idx="812">
                  <c:v>42097.563888888886</c:v>
                </c:pt>
                <c:pt idx="813">
                  <c:v>42097.564583333326</c:v>
                </c:pt>
                <c:pt idx="814">
                  <c:v>42097.56527777778</c:v>
                </c:pt>
                <c:pt idx="815">
                  <c:v>42097.565972222204</c:v>
                </c:pt>
                <c:pt idx="816">
                  <c:v>42097.566666666622</c:v>
                </c:pt>
                <c:pt idx="817">
                  <c:v>42097.567361111032</c:v>
                </c:pt>
                <c:pt idx="818">
                  <c:v>42097.568055555559</c:v>
                </c:pt>
                <c:pt idx="819">
                  <c:v>42097.568749999999</c:v>
                </c:pt>
                <c:pt idx="820">
                  <c:v>42097.569444444445</c:v>
                </c:pt>
                <c:pt idx="821">
                  <c:v>42097.570138888892</c:v>
                </c:pt>
                <c:pt idx="822">
                  <c:v>42097.570833333331</c:v>
                </c:pt>
                <c:pt idx="823">
                  <c:v>42097.571527777778</c:v>
                </c:pt>
                <c:pt idx="824">
                  <c:v>42097.572222222232</c:v>
                </c:pt>
                <c:pt idx="825">
                  <c:v>42097.572916666664</c:v>
                </c:pt>
                <c:pt idx="826">
                  <c:v>42097.573611111104</c:v>
                </c:pt>
                <c:pt idx="827">
                  <c:v>42097.574305555558</c:v>
                </c:pt>
                <c:pt idx="828">
                  <c:v>42097.575000000004</c:v>
                </c:pt>
                <c:pt idx="829">
                  <c:v>42097.575694444487</c:v>
                </c:pt>
                <c:pt idx="830">
                  <c:v>42097.576388888891</c:v>
                </c:pt>
                <c:pt idx="831">
                  <c:v>42097.577083333286</c:v>
                </c:pt>
                <c:pt idx="832">
                  <c:v>42097.577777777777</c:v>
                </c:pt>
                <c:pt idx="833">
                  <c:v>42097.578472222223</c:v>
                </c:pt>
                <c:pt idx="834">
                  <c:v>42097.579166666605</c:v>
                </c:pt>
                <c:pt idx="835">
                  <c:v>42097.579861111066</c:v>
                </c:pt>
                <c:pt idx="836">
                  <c:v>42097.580555555563</c:v>
                </c:pt>
                <c:pt idx="837">
                  <c:v>42097.581250000003</c:v>
                </c:pt>
                <c:pt idx="838">
                  <c:v>42097.581944444442</c:v>
                </c:pt>
                <c:pt idx="839">
                  <c:v>42097.582638888947</c:v>
                </c:pt>
                <c:pt idx="840">
                  <c:v>42097.583333333336</c:v>
                </c:pt>
                <c:pt idx="841">
                  <c:v>42097.584027777782</c:v>
                </c:pt>
                <c:pt idx="842">
                  <c:v>42097.584722222222</c:v>
                </c:pt>
                <c:pt idx="843">
                  <c:v>42097.585416666654</c:v>
                </c:pt>
                <c:pt idx="844">
                  <c:v>42097.586111111108</c:v>
                </c:pt>
                <c:pt idx="845">
                  <c:v>42097.586805555562</c:v>
                </c:pt>
                <c:pt idx="846">
                  <c:v>42097.587500000001</c:v>
                </c:pt>
                <c:pt idx="847">
                  <c:v>42097.588194444506</c:v>
                </c:pt>
                <c:pt idx="848">
                  <c:v>42097.588888888939</c:v>
                </c:pt>
                <c:pt idx="849">
                  <c:v>42097.589583333334</c:v>
                </c:pt>
                <c:pt idx="850">
                  <c:v>42097.590277777781</c:v>
                </c:pt>
                <c:pt idx="851">
                  <c:v>42097.59097222222</c:v>
                </c:pt>
                <c:pt idx="852">
                  <c:v>42097.591666666587</c:v>
                </c:pt>
                <c:pt idx="853">
                  <c:v>42097.592361111063</c:v>
                </c:pt>
                <c:pt idx="854">
                  <c:v>42097.593055555524</c:v>
                </c:pt>
                <c:pt idx="855">
                  <c:v>42097.593749999985</c:v>
                </c:pt>
                <c:pt idx="856">
                  <c:v>42097.594444444447</c:v>
                </c:pt>
                <c:pt idx="857">
                  <c:v>42097.595138888886</c:v>
                </c:pt>
                <c:pt idx="858">
                  <c:v>42097.595833333326</c:v>
                </c:pt>
                <c:pt idx="859">
                  <c:v>42097.59652777778</c:v>
                </c:pt>
                <c:pt idx="860">
                  <c:v>42097.597222222204</c:v>
                </c:pt>
                <c:pt idx="861">
                  <c:v>42097.597916666622</c:v>
                </c:pt>
                <c:pt idx="862">
                  <c:v>42097.598611111105</c:v>
                </c:pt>
                <c:pt idx="863">
                  <c:v>42097.599305555515</c:v>
                </c:pt>
                <c:pt idx="864">
                  <c:v>42097.599999999999</c:v>
                </c:pt>
                <c:pt idx="865">
                  <c:v>42097.600694444496</c:v>
                </c:pt>
                <c:pt idx="866">
                  <c:v>42097.601388888885</c:v>
                </c:pt>
                <c:pt idx="867">
                  <c:v>42097.602083333324</c:v>
                </c:pt>
                <c:pt idx="868">
                  <c:v>42097.602777777778</c:v>
                </c:pt>
                <c:pt idx="869">
                  <c:v>42097.603472222225</c:v>
                </c:pt>
                <c:pt idx="870">
                  <c:v>42097.604166666613</c:v>
                </c:pt>
                <c:pt idx="871">
                  <c:v>42097.604861111104</c:v>
                </c:pt>
                <c:pt idx="872">
                  <c:v>42097.605555555558</c:v>
                </c:pt>
                <c:pt idx="873">
                  <c:v>42097.606250000012</c:v>
                </c:pt>
                <c:pt idx="874">
                  <c:v>42097.606944444487</c:v>
                </c:pt>
                <c:pt idx="875">
                  <c:v>42097.607638888891</c:v>
                </c:pt>
                <c:pt idx="876">
                  <c:v>42097.60833333333</c:v>
                </c:pt>
                <c:pt idx="877">
                  <c:v>42097.609027777777</c:v>
                </c:pt>
                <c:pt idx="878">
                  <c:v>42097.609722222194</c:v>
                </c:pt>
                <c:pt idx="879">
                  <c:v>42097.61041666667</c:v>
                </c:pt>
                <c:pt idx="880">
                  <c:v>42097.611111111066</c:v>
                </c:pt>
                <c:pt idx="881">
                  <c:v>42097.611805555556</c:v>
                </c:pt>
                <c:pt idx="882">
                  <c:v>42097.612500000003</c:v>
                </c:pt>
                <c:pt idx="883">
                  <c:v>42097.613194444442</c:v>
                </c:pt>
                <c:pt idx="884">
                  <c:v>42097.613888888889</c:v>
                </c:pt>
                <c:pt idx="885">
                  <c:v>42097.614583333336</c:v>
                </c:pt>
                <c:pt idx="886">
                  <c:v>42097.615277777782</c:v>
                </c:pt>
                <c:pt idx="887">
                  <c:v>42097.615972222222</c:v>
                </c:pt>
                <c:pt idx="888">
                  <c:v>42097.616666666654</c:v>
                </c:pt>
                <c:pt idx="889">
                  <c:v>42097.617361111057</c:v>
                </c:pt>
                <c:pt idx="890">
                  <c:v>42097.618055555562</c:v>
                </c:pt>
                <c:pt idx="891">
                  <c:v>42097.618750000001</c:v>
                </c:pt>
                <c:pt idx="892">
                  <c:v>42097.619444444441</c:v>
                </c:pt>
                <c:pt idx="893">
                  <c:v>42097.620138888888</c:v>
                </c:pt>
                <c:pt idx="894">
                  <c:v>42097.620833333334</c:v>
                </c:pt>
                <c:pt idx="895">
                  <c:v>42097.621527777774</c:v>
                </c:pt>
                <c:pt idx="896">
                  <c:v>42097.62222222222</c:v>
                </c:pt>
                <c:pt idx="897">
                  <c:v>42097.622916666623</c:v>
                </c:pt>
                <c:pt idx="898">
                  <c:v>42097.623611111063</c:v>
                </c:pt>
                <c:pt idx="899">
                  <c:v>42097.624305555524</c:v>
                </c:pt>
                <c:pt idx="900">
                  <c:v>42097.624999999993</c:v>
                </c:pt>
                <c:pt idx="901">
                  <c:v>42097.625694444447</c:v>
                </c:pt>
                <c:pt idx="902">
                  <c:v>42097.626388888886</c:v>
                </c:pt>
                <c:pt idx="903">
                  <c:v>42097.627083333253</c:v>
                </c:pt>
                <c:pt idx="904">
                  <c:v>42097.627777777729</c:v>
                </c:pt>
                <c:pt idx="905">
                  <c:v>42097.628472222204</c:v>
                </c:pt>
                <c:pt idx="906">
                  <c:v>42097.629166666578</c:v>
                </c:pt>
                <c:pt idx="907">
                  <c:v>42097.629861111032</c:v>
                </c:pt>
                <c:pt idx="908">
                  <c:v>42097.630555555559</c:v>
                </c:pt>
                <c:pt idx="909">
                  <c:v>42097.631249999999</c:v>
                </c:pt>
                <c:pt idx="910">
                  <c:v>42097.631944444445</c:v>
                </c:pt>
                <c:pt idx="911">
                  <c:v>42097.632638888892</c:v>
                </c:pt>
                <c:pt idx="912">
                  <c:v>42097.633333333324</c:v>
                </c:pt>
                <c:pt idx="913">
                  <c:v>42097.634027777778</c:v>
                </c:pt>
                <c:pt idx="914">
                  <c:v>42097.634722222225</c:v>
                </c:pt>
                <c:pt idx="915">
                  <c:v>42097.635416666613</c:v>
                </c:pt>
                <c:pt idx="916">
                  <c:v>42097.636111111104</c:v>
                </c:pt>
                <c:pt idx="917">
                  <c:v>42097.636805555558</c:v>
                </c:pt>
                <c:pt idx="918">
                  <c:v>42097.637499999997</c:v>
                </c:pt>
                <c:pt idx="919">
                  <c:v>42097.638194444487</c:v>
                </c:pt>
                <c:pt idx="920">
                  <c:v>42097.638888888891</c:v>
                </c:pt>
                <c:pt idx="921">
                  <c:v>42097.639583333286</c:v>
                </c:pt>
                <c:pt idx="922">
                  <c:v>42097.640277777791</c:v>
                </c:pt>
                <c:pt idx="923">
                  <c:v>42097.640972222223</c:v>
                </c:pt>
                <c:pt idx="924">
                  <c:v>42097.641666666605</c:v>
                </c:pt>
                <c:pt idx="925">
                  <c:v>42097.642361111066</c:v>
                </c:pt>
                <c:pt idx="926">
                  <c:v>42097.643055555556</c:v>
                </c:pt>
                <c:pt idx="927">
                  <c:v>42097.643749999996</c:v>
                </c:pt>
                <c:pt idx="928">
                  <c:v>42097.644444444442</c:v>
                </c:pt>
                <c:pt idx="929">
                  <c:v>42097.645138888889</c:v>
                </c:pt>
                <c:pt idx="930">
                  <c:v>42097.645833333336</c:v>
                </c:pt>
                <c:pt idx="931">
                  <c:v>42097.646527777782</c:v>
                </c:pt>
                <c:pt idx="932">
                  <c:v>42097.647222222222</c:v>
                </c:pt>
                <c:pt idx="933">
                  <c:v>42097.647916666654</c:v>
                </c:pt>
                <c:pt idx="934">
                  <c:v>42097.648611111108</c:v>
                </c:pt>
                <c:pt idx="935">
                  <c:v>42097.649305555555</c:v>
                </c:pt>
                <c:pt idx="936">
                  <c:v>42097.65</c:v>
                </c:pt>
                <c:pt idx="937">
                  <c:v>42097.650694444506</c:v>
                </c:pt>
                <c:pt idx="938">
                  <c:v>42097.651388888888</c:v>
                </c:pt>
                <c:pt idx="939">
                  <c:v>42097.652083333334</c:v>
                </c:pt>
                <c:pt idx="940">
                  <c:v>42097.652777777781</c:v>
                </c:pt>
                <c:pt idx="941">
                  <c:v>42097.65347222222</c:v>
                </c:pt>
                <c:pt idx="942">
                  <c:v>42097.654166666623</c:v>
                </c:pt>
                <c:pt idx="943">
                  <c:v>42097.654861111114</c:v>
                </c:pt>
                <c:pt idx="944">
                  <c:v>42097.655555555553</c:v>
                </c:pt>
                <c:pt idx="945">
                  <c:v>42097.656250000044</c:v>
                </c:pt>
                <c:pt idx="946">
                  <c:v>42097.656944444505</c:v>
                </c:pt>
                <c:pt idx="947">
                  <c:v>42097.657638888893</c:v>
                </c:pt>
                <c:pt idx="948">
                  <c:v>42097.658333333333</c:v>
                </c:pt>
                <c:pt idx="949">
                  <c:v>42097.65902777778</c:v>
                </c:pt>
                <c:pt idx="950">
                  <c:v>42097.659722222204</c:v>
                </c:pt>
                <c:pt idx="951">
                  <c:v>42097.660416666622</c:v>
                </c:pt>
                <c:pt idx="952">
                  <c:v>42097.661111111032</c:v>
                </c:pt>
                <c:pt idx="953">
                  <c:v>42097.661805555515</c:v>
                </c:pt>
                <c:pt idx="954">
                  <c:v>42097.662499999999</c:v>
                </c:pt>
                <c:pt idx="955">
                  <c:v>42097.663194444445</c:v>
                </c:pt>
                <c:pt idx="956">
                  <c:v>42097.663888888885</c:v>
                </c:pt>
                <c:pt idx="957">
                  <c:v>42097.664583333324</c:v>
                </c:pt>
                <c:pt idx="958">
                  <c:v>42097.665277777778</c:v>
                </c:pt>
                <c:pt idx="959">
                  <c:v>42097.665972222225</c:v>
                </c:pt>
                <c:pt idx="960">
                  <c:v>42097.666666666613</c:v>
                </c:pt>
                <c:pt idx="961">
                  <c:v>42097.667361111024</c:v>
                </c:pt>
                <c:pt idx="962">
                  <c:v>42097.668055555558</c:v>
                </c:pt>
                <c:pt idx="963">
                  <c:v>42097.668749999997</c:v>
                </c:pt>
                <c:pt idx="964">
                  <c:v>42097.669444444444</c:v>
                </c:pt>
                <c:pt idx="965">
                  <c:v>42097.670138888891</c:v>
                </c:pt>
                <c:pt idx="966">
                  <c:v>42097.67083333333</c:v>
                </c:pt>
                <c:pt idx="967">
                  <c:v>42097.671527777777</c:v>
                </c:pt>
                <c:pt idx="968">
                  <c:v>42097.672222222223</c:v>
                </c:pt>
                <c:pt idx="969">
                  <c:v>42097.67291666667</c:v>
                </c:pt>
                <c:pt idx="970">
                  <c:v>42097.673611111066</c:v>
                </c:pt>
                <c:pt idx="971">
                  <c:v>42097.674305555556</c:v>
                </c:pt>
                <c:pt idx="972">
                  <c:v>42097.675000000003</c:v>
                </c:pt>
                <c:pt idx="973">
                  <c:v>42097.675694444442</c:v>
                </c:pt>
                <c:pt idx="974">
                  <c:v>42097.676388888889</c:v>
                </c:pt>
                <c:pt idx="975">
                  <c:v>42097.677083333285</c:v>
                </c:pt>
                <c:pt idx="976">
                  <c:v>42097.677777777775</c:v>
                </c:pt>
                <c:pt idx="977">
                  <c:v>42097.678472222222</c:v>
                </c:pt>
                <c:pt idx="978">
                  <c:v>42097.679166666589</c:v>
                </c:pt>
                <c:pt idx="979">
                  <c:v>42097.679861111057</c:v>
                </c:pt>
                <c:pt idx="980">
                  <c:v>42097.680555555562</c:v>
                </c:pt>
                <c:pt idx="981">
                  <c:v>42097.681250000001</c:v>
                </c:pt>
                <c:pt idx="982">
                  <c:v>42097.681944444441</c:v>
                </c:pt>
                <c:pt idx="983">
                  <c:v>42097.682638888939</c:v>
                </c:pt>
                <c:pt idx="984">
                  <c:v>42097.683333333334</c:v>
                </c:pt>
                <c:pt idx="985">
                  <c:v>42097.684027777781</c:v>
                </c:pt>
                <c:pt idx="986">
                  <c:v>42097.68472222222</c:v>
                </c:pt>
                <c:pt idx="987">
                  <c:v>42097.685416666623</c:v>
                </c:pt>
                <c:pt idx="988">
                  <c:v>42097.686111111114</c:v>
                </c:pt>
                <c:pt idx="989">
                  <c:v>42097.686805555553</c:v>
                </c:pt>
                <c:pt idx="990">
                  <c:v>42097.6875</c:v>
                </c:pt>
                <c:pt idx="991">
                  <c:v>42097.688194444505</c:v>
                </c:pt>
                <c:pt idx="992">
                  <c:v>42097.688888888893</c:v>
                </c:pt>
                <c:pt idx="993">
                  <c:v>42097.689583333326</c:v>
                </c:pt>
                <c:pt idx="994">
                  <c:v>42097.69027777778</c:v>
                </c:pt>
                <c:pt idx="995">
                  <c:v>42097.690972222204</c:v>
                </c:pt>
                <c:pt idx="996">
                  <c:v>42097.691666666578</c:v>
                </c:pt>
                <c:pt idx="997">
                  <c:v>42097.692361111032</c:v>
                </c:pt>
                <c:pt idx="998">
                  <c:v>42097.693055555515</c:v>
                </c:pt>
                <c:pt idx="999">
                  <c:v>42097.693749999984</c:v>
                </c:pt>
                <c:pt idx="1000">
                  <c:v>42097.694444444445</c:v>
                </c:pt>
                <c:pt idx="1001">
                  <c:v>42097.695138888885</c:v>
                </c:pt>
                <c:pt idx="1002">
                  <c:v>42097.695833333324</c:v>
                </c:pt>
                <c:pt idx="1003">
                  <c:v>42097.696527777778</c:v>
                </c:pt>
                <c:pt idx="1004">
                  <c:v>42097.697222222225</c:v>
                </c:pt>
                <c:pt idx="1005">
                  <c:v>42097.697916666613</c:v>
                </c:pt>
                <c:pt idx="1006">
                  <c:v>42097.698611111104</c:v>
                </c:pt>
                <c:pt idx="1007">
                  <c:v>42097.699305555507</c:v>
                </c:pt>
                <c:pt idx="1008">
                  <c:v>42097.7</c:v>
                </c:pt>
                <c:pt idx="1009">
                  <c:v>42097.700694444487</c:v>
                </c:pt>
                <c:pt idx="1010">
                  <c:v>42097.701388888876</c:v>
                </c:pt>
                <c:pt idx="1011">
                  <c:v>42097.702083333286</c:v>
                </c:pt>
                <c:pt idx="1012">
                  <c:v>42097.702777777777</c:v>
                </c:pt>
                <c:pt idx="1013">
                  <c:v>42097.703472222194</c:v>
                </c:pt>
                <c:pt idx="1014">
                  <c:v>42097.704166666605</c:v>
                </c:pt>
                <c:pt idx="1015">
                  <c:v>42097.704861111066</c:v>
                </c:pt>
                <c:pt idx="1016">
                  <c:v>42097.705555555556</c:v>
                </c:pt>
                <c:pt idx="1017">
                  <c:v>42097.706250000003</c:v>
                </c:pt>
                <c:pt idx="1018">
                  <c:v>42097.706944444442</c:v>
                </c:pt>
                <c:pt idx="1019">
                  <c:v>42097.707638888889</c:v>
                </c:pt>
                <c:pt idx="1020">
                  <c:v>42097.708333333336</c:v>
                </c:pt>
                <c:pt idx="1021">
                  <c:v>42097.709027777775</c:v>
                </c:pt>
                <c:pt idx="1022">
                  <c:v>42097.709722222186</c:v>
                </c:pt>
                <c:pt idx="1023">
                  <c:v>42097.710416666654</c:v>
                </c:pt>
                <c:pt idx="1024">
                  <c:v>42097.711111111057</c:v>
                </c:pt>
                <c:pt idx="1025">
                  <c:v>42097.711805555555</c:v>
                </c:pt>
                <c:pt idx="1026">
                  <c:v>42097.712500000001</c:v>
                </c:pt>
                <c:pt idx="1027">
                  <c:v>42097.713194444441</c:v>
                </c:pt>
                <c:pt idx="1028">
                  <c:v>42097.713888888888</c:v>
                </c:pt>
                <c:pt idx="1029">
                  <c:v>42097.714583333334</c:v>
                </c:pt>
                <c:pt idx="1030">
                  <c:v>42097.715277777781</c:v>
                </c:pt>
                <c:pt idx="1031">
                  <c:v>42097.71597222222</c:v>
                </c:pt>
                <c:pt idx="1032">
                  <c:v>42097.716666666623</c:v>
                </c:pt>
                <c:pt idx="1033">
                  <c:v>42097.717361111063</c:v>
                </c:pt>
                <c:pt idx="1034">
                  <c:v>42097.718055555553</c:v>
                </c:pt>
                <c:pt idx="1035">
                  <c:v>42097.71875</c:v>
                </c:pt>
                <c:pt idx="1036">
                  <c:v>42097.719444444447</c:v>
                </c:pt>
                <c:pt idx="1037">
                  <c:v>42097.720138888886</c:v>
                </c:pt>
                <c:pt idx="1038">
                  <c:v>42097.720833333326</c:v>
                </c:pt>
                <c:pt idx="1039">
                  <c:v>42097.721527777729</c:v>
                </c:pt>
                <c:pt idx="1040">
                  <c:v>42097.722222222204</c:v>
                </c:pt>
                <c:pt idx="1041">
                  <c:v>42097.722916666622</c:v>
                </c:pt>
                <c:pt idx="1042">
                  <c:v>42097.723611111032</c:v>
                </c:pt>
                <c:pt idx="1043">
                  <c:v>42097.724305555515</c:v>
                </c:pt>
                <c:pt idx="1044">
                  <c:v>42097.724999999999</c:v>
                </c:pt>
                <c:pt idx="1045">
                  <c:v>42097.725694444445</c:v>
                </c:pt>
                <c:pt idx="1046">
                  <c:v>42097.726388888885</c:v>
                </c:pt>
                <c:pt idx="1047">
                  <c:v>42097.727083333244</c:v>
                </c:pt>
                <c:pt idx="1048">
                  <c:v>42097.727777777727</c:v>
                </c:pt>
                <c:pt idx="1049">
                  <c:v>42097.728472222225</c:v>
                </c:pt>
                <c:pt idx="1050">
                  <c:v>42097.729166666577</c:v>
                </c:pt>
                <c:pt idx="1051">
                  <c:v>42097.729861111024</c:v>
                </c:pt>
                <c:pt idx="1052">
                  <c:v>42097.730555555558</c:v>
                </c:pt>
                <c:pt idx="1053">
                  <c:v>42097.731249999997</c:v>
                </c:pt>
                <c:pt idx="1054">
                  <c:v>42097.731944444444</c:v>
                </c:pt>
                <c:pt idx="1055">
                  <c:v>42097.732638888891</c:v>
                </c:pt>
                <c:pt idx="1056">
                  <c:v>42097.733333333286</c:v>
                </c:pt>
                <c:pt idx="1057">
                  <c:v>42097.734027777777</c:v>
                </c:pt>
                <c:pt idx="1058">
                  <c:v>42097.734722222194</c:v>
                </c:pt>
                <c:pt idx="1059">
                  <c:v>42097.735416666605</c:v>
                </c:pt>
                <c:pt idx="1060">
                  <c:v>42097.736111111066</c:v>
                </c:pt>
                <c:pt idx="1061">
                  <c:v>42097.736805555556</c:v>
                </c:pt>
                <c:pt idx="1062">
                  <c:v>42097.737499999996</c:v>
                </c:pt>
                <c:pt idx="1063">
                  <c:v>42097.738194444442</c:v>
                </c:pt>
                <c:pt idx="1064">
                  <c:v>42097.738888888889</c:v>
                </c:pt>
                <c:pt idx="1065">
                  <c:v>42097.739583333285</c:v>
                </c:pt>
                <c:pt idx="1066">
                  <c:v>42097.740277777782</c:v>
                </c:pt>
                <c:pt idx="1067">
                  <c:v>42097.740972222222</c:v>
                </c:pt>
                <c:pt idx="1068">
                  <c:v>42097.741666666589</c:v>
                </c:pt>
                <c:pt idx="1069">
                  <c:v>42097.742361111057</c:v>
                </c:pt>
                <c:pt idx="1070">
                  <c:v>42097.743055555555</c:v>
                </c:pt>
                <c:pt idx="1071">
                  <c:v>42097.743749999994</c:v>
                </c:pt>
                <c:pt idx="1072">
                  <c:v>42097.744444444441</c:v>
                </c:pt>
                <c:pt idx="1073">
                  <c:v>42097.745138888888</c:v>
                </c:pt>
                <c:pt idx="1074">
                  <c:v>42097.745833333334</c:v>
                </c:pt>
                <c:pt idx="1075">
                  <c:v>42097.746527777781</c:v>
                </c:pt>
                <c:pt idx="1076">
                  <c:v>42097.74722222222</c:v>
                </c:pt>
                <c:pt idx="1077">
                  <c:v>42097.747916666623</c:v>
                </c:pt>
                <c:pt idx="1078">
                  <c:v>42097.748611111114</c:v>
                </c:pt>
                <c:pt idx="1079">
                  <c:v>42097.749305555524</c:v>
                </c:pt>
                <c:pt idx="1080">
                  <c:v>42097.75</c:v>
                </c:pt>
                <c:pt idx="1081">
                  <c:v>42097.750694444505</c:v>
                </c:pt>
                <c:pt idx="1082">
                  <c:v>42097.751388888886</c:v>
                </c:pt>
                <c:pt idx="1083">
                  <c:v>42097.752083333326</c:v>
                </c:pt>
                <c:pt idx="1084">
                  <c:v>42097.75277777778</c:v>
                </c:pt>
                <c:pt idx="1085">
                  <c:v>42097.753472222204</c:v>
                </c:pt>
                <c:pt idx="1086">
                  <c:v>42097.754166666622</c:v>
                </c:pt>
                <c:pt idx="1087">
                  <c:v>42097.754861111105</c:v>
                </c:pt>
                <c:pt idx="1088">
                  <c:v>42097.755555555559</c:v>
                </c:pt>
                <c:pt idx="1089">
                  <c:v>42097.756250000013</c:v>
                </c:pt>
                <c:pt idx="1090">
                  <c:v>42097.756944444496</c:v>
                </c:pt>
                <c:pt idx="1091">
                  <c:v>42097.757638888892</c:v>
                </c:pt>
                <c:pt idx="1092">
                  <c:v>42097.758333333331</c:v>
                </c:pt>
                <c:pt idx="1093">
                  <c:v>42097.759027777778</c:v>
                </c:pt>
                <c:pt idx="1094">
                  <c:v>42097.759722222225</c:v>
                </c:pt>
                <c:pt idx="1095">
                  <c:v>42097.760416666613</c:v>
                </c:pt>
                <c:pt idx="1096">
                  <c:v>42097.761111111024</c:v>
                </c:pt>
                <c:pt idx="1097">
                  <c:v>42097.761805555507</c:v>
                </c:pt>
                <c:pt idx="1098">
                  <c:v>42097.762499999997</c:v>
                </c:pt>
                <c:pt idx="1099">
                  <c:v>42097.763194444444</c:v>
                </c:pt>
                <c:pt idx="1100">
                  <c:v>42097.763888888876</c:v>
                </c:pt>
                <c:pt idx="1101">
                  <c:v>42097.764583333286</c:v>
                </c:pt>
                <c:pt idx="1102">
                  <c:v>42097.765277777777</c:v>
                </c:pt>
                <c:pt idx="1103">
                  <c:v>42097.765972222194</c:v>
                </c:pt>
                <c:pt idx="1104">
                  <c:v>42097.766666666605</c:v>
                </c:pt>
                <c:pt idx="1105">
                  <c:v>42097.767361111022</c:v>
                </c:pt>
                <c:pt idx="1106">
                  <c:v>42097.768055555556</c:v>
                </c:pt>
                <c:pt idx="1107">
                  <c:v>42097.768749999996</c:v>
                </c:pt>
                <c:pt idx="1108">
                  <c:v>42097.769444444435</c:v>
                </c:pt>
                <c:pt idx="1109">
                  <c:v>42097.770138888889</c:v>
                </c:pt>
                <c:pt idx="1110">
                  <c:v>42097.770833333336</c:v>
                </c:pt>
                <c:pt idx="1111">
                  <c:v>42097.771527777775</c:v>
                </c:pt>
                <c:pt idx="1112">
                  <c:v>42097.772222222222</c:v>
                </c:pt>
                <c:pt idx="1113">
                  <c:v>42097.772916666654</c:v>
                </c:pt>
                <c:pt idx="1114">
                  <c:v>42097.773611111057</c:v>
                </c:pt>
                <c:pt idx="1115">
                  <c:v>42097.774305555555</c:v>
                </c:pt>
                <c:pt idx="1116">
                  <c:v>42097.775000000001</c:v>
                </c:pt>
                <c:pt idx="1117">
                  <c:v>42097.775694444441</c:v>
                </c:pt>
                <c:pt idx="1118">
                  <c:v>42097.776388888888</c:v>
                </c:pt>
                <c:pt idx="1119">
                  <c:v>42097.777083333269</c:v>
                </c:pt>
                <c:pt idx="1120">
                  <c:v>42097.777777777774</c:v>
                </c:pt>
                <c:pt idx="1121">
                  <c:v>42097.77847222222</c:v>
                </c:pt>
                <c:pt idx="1122">
                  <c:v>42097.779166666587</c:v>
                </c:pt>
                <c:pt idx="1123">
                  <c:v>42097.779861111063</c:v>
                </c:pt>
                <c:pt idx="1124">
                  <c:v>42097.780555555553</c:v>
                </c:pt>
                <c:pt idx="1125">
                  <c:v>42097.78125</c:v>
                </c:pt>
                <c:pt idx="1126">
                  <c:v>42097.781944444447</c:v>
                </c:pt>
                <c:pt idx="1127">
                  <c:v>42097.782638888893</c:v>
                </c:pt>
                <c:pt idx="1128">
                  <c:v>42097.783333333326</c:v>
                </c:pt>
                <c:pt idx="1129">
                  <c:v>42097.78402777778</c:v>
                </c:pt>
                <c:pt idx="1130">
                  <c:v>42097.784722222204</c:v>
                </c:pt>
                <c:pt idx="1131">
                  <c:v>42097.785416666622</c:v>
                </c:pt>
                <c:pt idx="1132">
                  <c:v>42097.786111111105</c:v>
                </c:pt>
                <c:pt idx="1133">
                  <c:v>42097.786805555559</c:v>
                </c:pt>
                <c:pt idx="1134">
                  <c:v>42097.787499999999</c:v>
                </c:pt>
                <c:pt idx="1135">
                  <c:v>42097.788194444496</c:v>
                </c:pt>
                <c:pt idx="1136">
                  <c:v>42097.788888888892</c:v>
                </c:pt>
                <c:pt idx="1137">
                  <c:v>42097.789583333324</c:v>
                </c:pt>
                <c:pt idx="1138">
                  <c:v>42097.790277777778</c:v>
                </c:pt>
                <c:pt idx="1139">
                  <c:v>42097.790972222225</c:v>
                </c:pt>
                <c:pt idx="1140">
                  <c:v>42097.791666666577</c:v>
                </c:pt>
                <c:pt idx="1141">
                  <c:v>42097.792361111024</c:v>
                </c:pt>
                <c:pt idx="1142">
                  <c:v>42097.793055555507</c:v>
                </c:pt>
                <c:pt idx="1143">
                  <c:v>42097.793749999975</c:v>
                </c:pt>
                <c:pt idx="1144">
                  <c:v>42097.794444444444</c:v>
                </c:pt>
                <c:pt idx="1145">
                  <c:v>42097.795138888876</c:v>
                </c:pt>
                <c:pt idx="1146">
                  <c:v>42097.795833333286</c:v>
                </c:pt>
                <c:pt idx="1147">
                  <c:v>42097.796527777777</c:v>
                </c:pt>
                <c:pt idx="1148">
                  <c:v>42097.797222222194</c:v>
                </c:pt>
                <c:pt idx="1149">
                  <c:v>42097.797916666605</c:v>
                </c:pt>
                <c:pt idx="1150">
                  <c:v>42097.798611111066</c:v>
                </c:pt>
                <c:pt idx="1151">
                  <c:v>42097.799305555498</c:v>
                </c:pt>
                <c:pt idx="1152">
                  <c:v>42097.8</c:v>
                </c:pt>
                <c:pt idx="1153">
                  <c:v>42097.800694444515</c:v>
                </c:pt>
                <c:pt idx="1154">
                  <c:v>42097.801388888889</c:v>
                </c:pt>
                <c:pt idx="1155">
                  <c:v>42097.802083333336</c:v>
                </c:pt>
                <c:pt idx="1156">
                  <c:v>42097.802777777782</c:v>
                </c:pt>
                <c:pt idx="1157">
                  <c:v>42097.803472222222</c:v>
                </c:pt>
                <c:pt idx="1158">
                  <c:v>42097.804166666654</c:v>
                </c:pt>
                <c:pt idx="1159">
                  <c:v>42097.804861111108</c:v>
                </c:pt>
                <c:pt idx="1160">
                  <c:v>42097.805555555562</c:v>
                </c:pt>
                <c:pt idx="1161">
                  <c:v>42097.806250000045</c:v>
                </c:pt>
                <c:pt idx="1162">
                  <c:v>42097.806944444506</c:v>
                </c:pt>
                <c:pt idx="1163">
                  <c:v>42097.807638888939</c:v>
                </c:pt>
                <c:pt idx="1164">
                  <c:v>42097.808333333342</c:v>
                </c:pt>
                <c:pt idx="1165">
                  <c:v>42097.809027777781</c:v>
                </c:pt>
                <c:pt idx="1166">
                  <c:v>42097.80972222222</c:v>
                </c:pt>
                <c:pt idx="1167">
                  <c:v>42097.810416666667</c:v>
                </c:pt>
                <c:pt idx="1168">
                  <c:v>42097.811111111114</c:v>
                </c:pt>
                <c:pt idx="1169">
                  <c:v>42097.811805555553</c:v>
                </c:pt>
                <c:pt idx="1170">
                  <c:v>42097.812500000044</c:v>
                </c:pt>
                <c:pt idx="1171">
                  <c:v>42097.813194444505</c:v>
                </c:pt>
                <c:pt idx="1172">
                  <c:v>42097.813888888893</c:v>
                </c:pt>
                <c:pt idx="1173">
                  <c:v>42097.814583333333</c:v>
                </c:pt>
                <c:pt idx="1174">
                  <c:v>42097.815277777823</c:v>
                </c:pt>
                <c:pt idx="1175">
                  <c:v>42097.815972222219</c:v>
                </c:pt>
                <c:pt idx="1176">
                  <c:v>42097.816666666666</c:v>
                </c:pt>
                <c:pt idx="1177">
                  <c:v>42097.817361111105</c:v>
                </c:pt>
                <c:pt idx="1178">
                  <c:v>42097.818055555603</c:v>
                </c:pt>
                <c:pt idx="1179">
                  <c:v>42097.818750000013</c:v>
                </c:pt>
                <c:pt idx="1180">
                  <c:v>42097.819444444496</c:v>
                </c:pt>
                <c:pt idx="1181">
                  <c:v>42097.820138888892</c:v>
                </c:pt>
                <c:pt idx="1182">
                  <c:v>42097.820833333331</c:v>
                </c:pt>
                <c:pt idx="1183">
                  <c:v>42097.821527777778</c:v>
                </c:pt>
                <c:pt idx="1184">
                  <c:v>42097.822222222232</c:v>
                </c:pt>
                <c:pt idx="1185">
                  <c:v>42097.822916666664</c:v>
                </c:pt>
                <c:pt idx="1186">
                  <c:v>42097.823611111104</c:v>
                </c:pt>
                <c:pt idx="1187">
                  <c:v>42097.824305555558</c:v>
                </c:pt>
                <c:pt idx="1188">
                  <c:v>42097.825000000004</c:v>
                </c:pt>
                <c:pt idx="1189">
                  <c:v>42097.825694444487</c:v>
                </c:pt>
                <c:pt idx="1190">
                  <c:v>42097.826388888891</c:v>
                </c:pt>
                <c:pt idx="1191">
                  <c:v>42097.827083333286</c:v>
                </c:pt>
                <c:pt idx="1192">
                  <c:v>42097.827777777777</c:v>
                </c:pt>
                <c:pt idx="1193">
                  <c:v>42097.828472222223</c:v>
                </c:pt>
                <c:pt idx="1194">
                  <c:v>42097.829166666605</c:v>
                </c:pt>
                <c:pt idx="1195">
                  <c:v>42097.829861111066</c:v>
                </c:pt>
                <c:pt idx="1196">
                  <c:v>42097.830555555563</c:v>
                </c:pt>
                <c:pt idx="1197">
                  <c:v>42097.831250000003</c:v>
                </c:pt>
                <c:pt idx="1198">
                  <c:v>42097.831944444442</c:v>
                </c:pt>
                <c:pt idx="1199">
                  <c:v>42097.832638888947</c:v>
                </c:pt>
                <c:pt idx="1200">
                  <c:v>42097.833333333336</c:v>
                </c:pt>
                <c:pt idx="1201">
                  <c:v>42097.834027777782</c:v>
                </c:pt>
                <c:pt idx="1202">
                  <c:v>42097.834722222222</c:v>
                </c:pt>
                <c:pt idx="1203">
                  <c:v>42097.835416666654</c:v>
                </c:pt>
                <c:pt idx="1204">
                  <c:v>42097.836111111108</c:v>
                </c:pt>
                <c:pt idx="1205">
                  <c:v>42097.836805555562</c:v>
                </c:pt>
                <c:pt idx="1206">
                  <c:v>42097.837500000001</c:v>
                </c:pt>
                <c:pt idx="1207">
                  <c:v>42097.838194444506</c:v>
                </c:pt>
                <c:pt idx="1208">
                  <c:v>42097.838888888939</c:v>
                </c:pt>
                <c:pt idx="1209">
                  <c:v>42097.839583333334</c:v>
                </c:pt>
                <c:pt idx="1210">
                  <c:v>42097.840277777825</c:v>
                </c:pt>
                <c:pt idx="1211">
                  <c:v>42097.840972222242</c:v>
                </c:pt>
                <c:pt idx="1212">
                  <c:v>42097.841666666623</c:v>
                </c:pt>
                <c:pt idx="1213">
                  <c:v>42097.842361111114</c:v>
                </c:pt>
                <c:pt idx="1214">
                  <c:v>42097.843055555553</c:v>
                </c:pt>
                <c:pt idx="1215">
                  <c:v>42097.84375</c:v>
                </c:pt>
                <c:pt idx="1216">
                  <c:v>42097.844444444505</c:v>
                </c:pt>
                <c:pt idx="1217">
                  <c:v>42097.845138888893</c:v>
                </c:pt>
                <c:pt idx="1218">
                  <c:v>42097.845833333333</c:v>
                </c:pt>
                <c:pt idx="1219">
                  <c:v>42097.846527777823</c:v>
                </c:pt>
                <c:pt idx="1220">
                  <c:v>42097.847222222219</c:v>
                </c:pt>
                <c:pt idx="1221">
                  <c:v>42097.847916666666</c:v>
                </c:pt>
                <c:pt idx="1222">
                  <c:v>42097.848611111112</c:v>
                </c:pt>
                <c:pt idx="1223">
                  <c:v>42097.849305555559</c:v>
                </c:pt>
                <c:pt idx="1224">
                  <c:v>42097.850000000013</c:v>
                </c:pt>
                <c:pt idx="1225">
                  <c:v>42097.850694444547</c:v>
                </c:pt>
                <c:pt idx="1226">
                  <c:v>42097.851388888892</c:v>
                </c:pt>
                <c:pt idx="1227">
                  <c:v>42097.852083333331</c:v>
                </c:pt>
                <c:pt idx="1228">
                  <c:v>42097.852777777793</c:v>
                </c:pt>
                <c:pt idx="1229">
                  <c:v>42097.853472222232</c:v>
                </c:pt>
                <c:pt idx="1230">
                  <c:v>42097.854166666664</c:v>
                </c:pt>
                <c:pt idx="1231">
                  <c:v>42097.854861111111</c:v>
                </c:pt>
                <c:pt idx="1232">
                  <c:v>42097.855555555601</c:v>
                </c:pt>
                <c:pt idx="1233">
                  <c:v>42097.856250000055</c:v>
                </c:pt>
                <c:pt idx="1234">
                  <c:v>42097.856944444531</c:v>
                </c:pt>
                <c:pt idx="1235">
                  <c:v>42097.857638888956</c:v>
                </c:pt>
                <c:pt idx="1236">
                  <c:v>42097.858333333374</c:v>
                </c:pt>
                <c:pt idx="1237">
                  <c:v>42097.859027777791</c:v>
                </c:pt>
                <c:pt idx="1238">
                  <c:v>42097.859722222223</c:v>
                </c:pt>
                <c:pt idx="1239">
                  <c:v>42097.86041666667</c:v>
                </c:pt>
                <c:pt idx="1240">
                  <c:v>42097.861111111066</c:v>
                </c:pt>
                <c:pt idx="1241">
                  <c:v>42097.861805555556</c:v>
                </c:pt>
                <c:pt idx="1242">
                  <c:v>42097.862500000003</c:v>
                </c:pt>
                <c:pt idx="1243">
                  <c:v>42097.863194444442</c:v>
                </c:pt>
                <c:pt idx="1244">
                  <c:v>42097.863888888889</c:v>
                </c:pt>
                <c:pt idx="1245">
                  <c:v>42097.864583333336</c:v>
                </c:pt>
                <c:pt idx="1246">
                  <c:v>42097.865277777782</c:v>
                </c:pt>
                <c:pt idx="1247">
                  <c:v>42097.865972222222</c:v>
                </c:pt>
                <c:pt idx="1248">
                  <c:v>42097.866666666654</c:v>
                </c:pt>
                <c:pt idx="1249">
                  <c:v>42097.867361111057</c:v>
                </c:pt>
                <c:pt idx="1250">
                  <c:v>42097.868055555562</c:v>
                </c:pt>
                <c:pt idx="1251">
                  <c:v>42097.868750000001</c:v>
                </c:pt>
                <c:pt idx="1252">
                  <c:v>42097.869444444441</c:v>
                </c:pt>
                <c:pt idx="1253">
                  <c:v>42097.870138888939</c:v>
                </c:pt>
                <c:pt idx="1254">
                  <c:v>42097.870833333342</c:v>
                </c:pt>
                <c:pt idx="1255">
                  <c:v>42097.871527777781</c:v>
                </c:pt>
                <c:pt idx="1256">
                  <c:v>42097.872222222242</c:v>
                </c:pt>
                <c:pt idx="1257">
                  <c:v>42097.872916666667</c:v>
                </c:pt>
                <c:pt idx="1258">
                  <c:v>42097.873611111114</c:v>
                </c:pt>
                <c:pt idx="1259">
                  <c:v>42097.874305555553</c:v>
                </c:pt>
                <c:pt idx="1260">
                  <c:v>42097.875</c:v>
                </c:pt>
                <c:pt idx="1261">
                  <c:v>42097.875694444505</c:v>
                </c:pt>
                <c:pt idx="1262">
                  <c:v>42097.876388888893</c:v>
                </c:pt>
                <c:pt idx="1263">
                  <c:v>42097.877083333326</c:v>
                </c:pt>
                <c:pt idx="1264">
                  <c:v>42097.87777777778</c:v>
                </c:pt>
                <c:pt idx="1265">
                  <c:v>42097.878472222219</c:v>
                </c:pt>
                <c:pt idx="1266">
                  <c:v>42097.879166666622</c:v>
                </c:pt>
                <c:pt idx="1267">
                  <c:v>42097.879861111105</c:v>
                </c:pt>
                <c:pt idx="1268">
                  <c:v>42097.880555555603</c:v>
                </c:pt>
                <c:pt idx="1269">
                  <c:v>42097.881250000013</c:v>
                </c:pt>
                <c:pt idx="1270">
                  <c:v>42097.881944444496</c:v>
                </c:pt>
                <c:pt idx="1271">
                  <c:v>42097.882638888965</c:v>
                </c:pt>
                <c:pt idx="1272">
                  <c:v>42097.883333333331</c:v>
                </c:pt>
                <c:pt idx="1273">
                  <c:v>42097.884027777793</c:v>
                </c:pt>
                <c:pt idx="1274">
                  <c:v>42097.884722222232</c:v>
                </c:pt>
                <c:pt idx="1275">
                  <c:v>42097.885416666664</c:v>
                </c:pt>
                <c:pt idx="1276">
                  <c:v>42097.886111111111</c:v>
                </c:pt>
                <c:pt idx="1277">
                  <c:v>42097.886805555601</c:v>
                </c:pt>
                <c:pt idx="1278">
                  <c:v>42097.887500000012</c:v>
                </c:pt>
                <c:pt idx="1279">
                  <c:v>42097.888194444531</c:v>
                </c:pt>
                <c:pt idx="1280">
                  <c:v>42097.888888888956</c:v>
                </c:pt>
                <c:pt idx="1281">
                  <c:v>42097.88958333333</c:v>
                </c:pt>
                <c:pt idx="1282">
                  <c:v>42097.890277777791</c:v>
                </c:pt>
                <c:pt idx="1283">
                  <c:v>42097.890972222223</c:v>
                </c:pt>
                <c:pt idx="1284">
                  <c:v>42097.891666666605</c:v>
                </c:pt>
                <c:pt idx="1285">
                  <c:v>42097.892361111066</c:v>
                </c:pt>
                <c:pt idx="1286">
                  <c:v>42097.893055555556</c:v>
                </c:pt>
                <c:pt idx="1287">
                  <c:v>42097.893749999996</c:v>
                </c:pt>
                <c:pt idx="1288">
                  <c:v>42097.894444444442</c:v>
                </c:pt>
                <c:pt idx="1289">
                  <c:v>42097.895138888889</c:v>
                </c:pt>
                <c:pt idx="1290">
                  <c:v>42097.895833333336</c:v>
                </c:pt>
                <c:pt idx="1291">
                  <c:v>42097.896527777782</c:v>
                </c:pt>
                <c:pt idx="1292">
                  <c:v>42097.897222222222</c:v>
                </c:pt>
                <c:pt idx="1293">
                  <c:v>42097.897916666654</c:v>
                </c:pt>
                <c:pt idx="1294">
                  <c:v>42097.898611111108</c:v>
                </c:pt>
                <c:pt idx="1295">
                  <c:v>42097.899305555555</c:v>
                </c:pt>
                <c:pt idx="1296">
                  <c:v>42097.9</c:v>
                </c:pt>
                <c:pt idx="1297">
                  <c:v>42097.900694444506</c:v>
                </c:pt>
                <c:pt idx="1298">
                  <c:v>42097.901388888888</c:v>
                </c:pt>
                <c:pt idx="1299">
                  <c:v>42097.902083333334</c:v>
                </c:pt>
                <c:pt idx="1300">
                  <c:v>42097.902777777781</c:v>
                </c:pt>
                <c:pt idx="1301">
                  <c:v>42097.90347222222</c:v>
                </c:pt>
                <c:pt idx="1302">
                  <c:v>42097.904166666623</c:v>
                </c:pt>
                <c:pt idx="1303">
                  <c:v>42097.904861111114</c:v>
                </c:pt>
                <c:pt idx="1304">
                  <c:v>42097.905555555553</c:v>
                </c:pt>
                <c:pt idx="1305">
                  <c:v>42097.906250000044</c:v>
                </c:pt>
                <c:pt idx="1306">
                  <c:v>42097.906944444505</c:v>
                </c:pt>
                <c:pt idx="1307">
                  <c:v>42097.907638888893</c:v>
                </c:pt>
                <c:pt idx="1308">
                  <c:v>42097.908333333333</c:v>
                </c:pt>
                <c:pt idx="1309">
                  <c:v>42097.90902777778</c:v>
                </c:pt>
                <c:pt idx="1310">
                  <c:v>42097.909722222204</c:v>
                </c:pt>
                <c:pt idx="1311">
                  <c:v>42097.910416666666</c:v>
                </c:pt>
                <c:pt idx="1312">
                  <c:v>42097.911111111105</c:v>
                </c:pt>
                <c:pt idx="1313">
                  <c:v>42097.911805555559</c:v>
                </c:pt>
                <c:pt idx="1314">
                  <c:v>42097.912500000013</c:v>
                </c:pt>
                <c:pt idx="1315">
                  <c:v>42097.913194444496</c:v>
                </c:pt>
                <c:pt idx="1316">
                  <c:v>42097.913888888892</c:v>
                </c:pt>
                <c:pt idx="1317">
                  <c:v>42097.914583333331</c:v>
                </c:pt>
                <c:pt idx="1318">
                  <c:v>42097.915277777793</c:v>
                </c:pt>
                <c:pt idx="1319">
                  <c:v>42097.915972222232</c:v>
                </c:pt>
                <c:pt idx="1320">
                  <c:v>42097.916666666664</c:v>
                </c:pt>
                <c:pt idx="1321">
                  <c:v>42097.917361111104</c:v>
                </c:pt>
                <c:pt idx="1322">
                  <c:v>42097.918055555601</c:v>
                </c:pt>
                <c:pt idx="1323">
                  <c:v>42097.918750000012</c:v>
                </c:pt>
                <c:pt idx="1324">
                  <c:v>42097.919444444487</c:v>
                </c:pt>
                <c:pt idx="1325">
                  <c:v>42097.920138888891</c:v>
                </c:pt>
                <c:pt idx="1326">
                  <c:v>42097.92083333333</c:v>
                </c:pt>
                <c:pt idx="1327">
                  <c:v>42097.921527777777</c:v>
                </c:pt>
                <c:pt idx="1328">
                  <c:v>42097.922222222223</c:v>
                </c:pt>
                <c:pt idx="1329">
                  <c:v>42097.92291666667</c:v>
                </c:pt>
                <c:pt idx="1330">
                  <c:v>42097.923611111066</c:v>
                </c:pt>
                <c:pt idx="1331">
                  <c:v>42097.924305555556</c:v>
                </c:pt>
                <c:pt idx="1332">
                  <c:v>42097.925000000003</c:v>
                </c:pt>
                <c:pt idx="1333">
                  <c:v>42097.925694444442</c:v>
                </c:pt>
                <c:pt idx="1334">
                  <c:v>42097.926388888889</c:v>
                </c:pt>
                <c:pt idx="1335">
                  <c:v>42097.927083333285</c:v>
                </c:pt>
                <c:pt idx="1336">
                  <c:v>42097.927777777775</c:v>
                </c:pt>
                <c:pt idx="1337">
                  <c:v>42097.928472222222</c:v>
                </c:pt>
                <c:pt idx="1338">
                  <c:v>42097.929166666589</c:v>
                </c:pt>
                <c:pt idx="1339">
                  <c:v>42097.929861111057</c:v>
                </c:pt>
                <c:pt idx="1340">
                  <c:v>42097.930555555562</c:v>
                </c:pt>
                <c:pt idx="1341">
                  <c:v>42097.931250000001</c:v>
                </c:pt>
                <c:pt idx="1342">
                  <c:v>42097.931944444441</c:v>
                </c:pt>
                <c:pt idx="1343">
                  <c:v>42097.932638888939</c:v>
                </c:pt>
                <c:pt idx="1344">
                  <c:v>42097.933333333334</c:v>
                </c:pt>
                <c:pt idx="1345">
                  <c:v>42097.934027777781</c:v>
                </c:pt>
                <c:pt idx="1346">
                  <c:v>42097.93472222222</c:v>
                </c:pt>
                <c:pt idx="1347">
                  <c:v>42097.935416666623</c:v>
                </c:pt>
                <c:pt idx="1348">
                  <c:v>42097.936111111114</c:v>
                </c:pt>
                <c:pt idx="1349">
                  <c:v>42097.936805555553</c:v>
                </c:pt>
                <c:pt idx="1350">
                  <c:v>42097.9375</c:v>
                </c:pt>
                <c:pt idx="1351">
                  <c:v>42097.938194444505</c:v>
                </c:pt>
                <c:pt idx="1352">
                  <c:v>42097.938888888893</c:v>
                </c:pt>
                <c:pt idx="1353">
                  <c:v>42097.939583333326</c:v>
                </c:pt>
                <c:pt idx="1354">
                  <c:v>42097.940277777823</c:v>
                </c:pt>
                <c:pt idx="1355">
                  <c:v>42097.940972222219</c:v>
                </c:pt>
                <c:pt idx="1356">
                  <c:v>42097.941666666622</c:v>
                </c:pt>
                <c:pt idx="1357">
                  <c:v>42097.942361111105</c:v>
                </c:pt>
                <c:pt idx="1358">
                  <c:v>42097.943055555559</c:v>
                </c:pt>
                <c:pt idx="1359">
                  <c:v>42097.943749999999</c:v>
                </c:pt>
                <c:pt idx="1360">
                  <c:v>42097.944444444496</c:v>
                </c:pt>
                <c:pt idx="1361">
                  <c:v>42097.945138888892</c:v>
                </c:pt>
                <c:pt idx="1362">
                  <c:v>42097.945833333331</c:v>
                </c:pt>
                <c:pt idx="1363">
                  <c:v>42097.946527777793</c:v>
                </c:pt>
                <c:pt idx="1364">
                  <c:v>42097.947222222232</c:v>
                </c:pt>
                <c:pt idx="1365">
                  <c:v>42097.947916666664</c:v>
                </c:pt>
                <c:pt idx="1366">
                  <c:v>42097.948611111111</c:v>
                </c:pt>
                <c:pt idx="1367">
                  <c:v>42097.949305555558</c:v>
                </c:pt>
                <c:pt idx="1368">
                  <c:v>42097.950000000012</c:v>
                </c:pt>
                <c:pt idx="1369">
                  <c:v>42097.950694444531</c:v>
                </c:pt>
                <c:pt idx="1370">
                  <c:v>42097.951388888891</c:v>
                </c:pt>
                <c:pt idx="1371">
                  <c:v>42097.95208333333</c:v>
                </c:pt>
                <c:pt idx="1372">
                  <c:v>42097.952777777791</c:v>
                </c:pt>
                <c:pt idx="1373">
                  <c:v>42097.953472222223</c:v>
                </c:pt>
                <c:pt idx="1374">
                  <c:v>42097.95416666667</c:v>
                </c:pt>
                <c:pt idx="1375">
                  <c:v>42097.954861111109</c:v>
                </c:pt>
                <c:pt idx="1376">
                  <c:v>42097.955555555563</c:v>
                </c:pt>
                <c:pt idx="1377">
                  <c:v>42097.956250000054</c:v>
                </c:pt>
                <c:pt idx="1378">
                  <c:v>42097.956944444515</c:v>
                </c:pt>
                <c:pt idx="1379">
                  <c:v>42097.957638888947</c:v>
                </c:pt>
                <c:pt idx="1380">
                  <c:v>42097.958333333343</c:v>
                </c:pt>
                <c:pt idx="1381">
                  <c:v>42097.959027777782</c:v>
                </c:pt>
                <c:pt idx="1382">
                  <c:v>42097.959722222222</c:v>
                </c:pt>
                <c:pt idx="1383">
                  <c:v>42097.960416666654</c:v>
                </c:pt>
                <c:pt idx="1384">
                  <c:v>42097.961111111057</c:v>
                </c:pt>
                <c:pt idx="1385">
                  <c:v>42097.961805555555</c:v>
                </c:pt>
                <c:pt idx="1386">
                  <c:v>42097.962500000001</c:v>
                </c:pt>
                <c:pt idx="1387">
                  <c:v>42097.963194444441</c:v>
                </c:pt>
                <c:pt idx="1388">
                  <c:v>42097.963888888888</c:v>
                </c:pt>
                <c:pt idx="1389">
                  <c:v>42097.964583333334</c:v>
                </c:pt>
                <c:pt idx="1390">
                  <c:v>42097.965277777781</c:v>
                </c:pt>
                <c:pt idx="1391">
                  <c:v>42097.96597222222</c:v>
                </c:pt>
                <c:pt idx="1392">
                  <c:v>42097.966666666623</c:v>
                </c:pt>
                <c:pt idx="1393">
                  <c:v>42097.967361111063</c:v>
                </c:pt>
                <c:pt idx="1394">
                  <c:v>42097.968055555553</c:v>
                </c:pt>
                <c:pt idx="1395">
                  <c:v>42097.96875</c:v>
                </c:pt>
                <c:pt idx="1396">
                  <c:v>42097.969444444447</c:v>
                </c:pt>
                <c:pt idx="1397">
                  <c:v>42097.970138888893</c:v>
                </c:pt>
                <c:pt idx="1398">
                  <c:v>42097.970833333333</c:v>
                </c:pt>
                <c:pt idx="1399">
                  <c:v>42097.97152777778</c:v>
                </c:pt>
                <c:pt idx="1400">
                  <c:v>42097.972222222219</c:v>
                </c:pt>
                <c:pt idx="1401">
                  <c:v>42097.972916666666</c:v>
                </c:pt>
                <c:pt idx="1402">
                  <c:v>42097.973611111105</c:v>
                </c:pt>
                <c:pt idx="1403">
                  <c:v>42097.974305555559</c:v>
                </c:pt>
                <c:pt idx="1404">
                  <c:v>42097.975000000006</c:v>
                </c:pt>
                <c:pt idx="1405">
                  <c:v>42097.975694444496</c:v>
                </c:pt>
                <c:pt idx="1406">
                  <c:v>42097.976388888892</c:v>
                </c:pt>
                <c:pt idx="1407">
                  <c:v>42097.977083333324</c:v>
                </c:pt>
                <c:pt idx="1408">
                  <c:v>42097.977777777778</c:v>
                </c:pt>
                <c:pt idx="1409">
                  <c:v>42097.978472222232</c:v>
                </c:pt>
                <c:pt idx="1410">
                  <c:v>42097.979166666613</c:v>
                </c:pt>
                <c:pt idx="1411">
                  <c:v>42097.979861111104</c:v>
                </c:pt>
                <c:pt idx="1412">
                  <c:v>42097.980555555601</c:v>
                </c:pt>
                <c:pt idx="1413">
                  <c:v>42097.981250000012</c:v>
                </c:pt>
                <c:pt idx="1414">
                  <c:v>42097.981944444487</c:v>
                </c:pt>
                <c:pt idx="1415">
                  <c:v>42097.982638888956</c:v>
                </c:pt>
                <c:pt idx="1416">
                  <c:v>42097.98333333333</c:v>
                </c:pt>
                <c:pt idx="1417">
                  <c:v>42097.984027777791</c:v>
                </c:pt>
                <c:pt idx="1418">
                  <c:v>42097.984722222223</c:v>
                </c:pt>
                <c:pt idx="1419">
                  <c:v>42097.98541666667</c:v>
                </c:pt>
                <c:pt idx="1420">
                  <c:v>42097.986111111109</c:v>
                </c:pt>
                <c:pt idx="1421">
                  <c:v>42097.986805555563</c:v>
                </c:pt>
                <c:pt idx="1422">
                  <c:v>42097.987500000003</c:v>
                </c:pt>
                <c:pt idx="1423">
                  <c:v>42097.988194444515</c:v>
                </c:pt>
                <c:pt idx="1424">
                  <c:v>42097.988888888947</c:v>
                </c:pt>
                <c:pt idx="1425">
                  <c:v>42097.989583333336</c:v>
                </c:pt>
                <c:pt idx="1426">
                  <c:v>42097.990277777782</c:v>
                </c:pt>
                <c:pt idx="1427">
                  <c:v>42097.990972222222</c:v>
                </c:pt>
                <c:pt idx="1428">
                  <c:v>42097.991666666589</c:v>
                </c:pt>
                <c:pt idx="1429">
                  <c:v>42097.992361111057</c:v>
                </c:pt>
                <c:pt idx="1430">
                  <c:v>42097.993055555555</c:v>
                </c:pt>
                <c:pt idx="1431">
                  <c:v>42097.993749999994</c:v>
                </c:pt>
                <c:pt idx="1432">
                  <c:v>42097.994444444441</c:v>
                </c:pt>
                <c:pt idx="1433">
                  <c:v>42097.995138888888</c:v>
                </c:pt>
                <c:pt idx="1434">
                  <c:v>42097.995833333334</c:v>
                </c:pt>
                <c:pt idx="1435">
                  <c:v>42097.996527777781</c:v>
                </c:pt>
                <c:pt idx="1436">
                  <c:v>42097.99722222222</c:v>
                </c:pt>
                <c:pt idx="1437">
                  <c:v>42097.997916666623</c:v>
                </c:pt>
                <c:pt idx="1438">
                  <c:v>42097.998611111114</c:v>
                </c:pt>
              </c:numCache>
            </c:numRef>
          </c:xVal>
          <c:yVal>
            <c:numRef>
              <c:f>'3 Apr 15'!$M$2:$M$1440</c:f>
            </c:numRef>
          </c:yVal>
          <c:smooth val="1"/>
        </c:ser>
        <c:ser>
          <c:idx val="12"/>
          <c:order val="12"/>
          <c:tx>
            <c:strRef>
              <c:f>'3 Apr 15'!$N$1</c:f>
              <c:strCache>
                <c:ptCount val="1"/>
                <c:pt idx="0">
                  <c:v>"CO2Lic3_Avg(2)"</c:v>
                </c:pt>
              </c:strCache>
            </c:strRef>
          </c:tx>
          <c:xVal>
            <c:numRef>
              <c:f>'3 Apr 15'!$A$2:$A$1440</c:f>
              <c:numCache>
                <c:formatCode>hh:mm:ss;@</c:formatCode>
                <c:ptCount val="1439"/>
                <c:pt idx="0">
                  <c:v>42097</c:v>
                </c:pt>
                <c:pt idx="1">
                  <c:v>42097.000694444505</c:v>
                </c:pt>
                <c:pt idx="2">
                  <c:v>42097.001388888886</c:v>
                </c:pt>
                <c:pt idx="3">
                  <c:v>42097.002083333326</c:v>
                </c:pt>
                <c:pt idx="4">
                  <c:v>42097.00277777778</c:v>
                </c:pt>
                <c:pt idx="5">
                  <c:v>42097.003472222204</c:v>
                </c:pt>
                <c:pt idx="6">
                  <c:v>42097.004166666622</c:v>
                </c:pt>
                <c:pt idx="7">
                  <c:v>42097.004861111105</c:v>
                </c:pt>
                <c:pt idx="8">
                  <c:v>42097.005555555559</c:v>
                </c:pt>
                <c:pt idx="9">
                  <c:v>42097.006250000013</c:v>
                </c:pt>
                <c:pt idx="10">
                  <c:v>42097.006944444496</c:v>
                </c:pt>
                <c:pt idx="11">
                  <c:v>42097.007638888892</c:v>
                </c:pt>
                <c:pt idx="12">
                  <c:v>42097.008333333331</c:v>
                </c:pt>
                <c:pt idx="13">
                  <c:v>42097.009027777778</c:v>
                </c:pt>
                <c:pt idx="14">
                  <c:v>42097.009722222225</c:v>
                </c:pt>
                <c:pt idx="15">
                  <c:v>42097.010416666664</c:v>
                </c:pt>
                <c:pt idx="16">
                  <c:v>42097.011111111104</c:v>
                </c:pt>
                <c:pt idx="17">
                  <c:v>42097.011805555558</c:v>
                </c:pt>
                <c:pt idx="18">
                  <c:v>42097.012500000012</c:v>
                </c:pt>
                <c:pt idx="19">
                  <c:v>42097.013194444487</c:v>
                </c:pt>
                <c:pt idx="20">
                  <c:v>42097.013888888891</c:v>
                </c:pt>
                <c:pt idx="21">
                  <c:v>42097.01458333333</c:v>
                </c:pt>
                <c:pt idx="22">
                  <c:v>42097.015277777791</c:v>
                </c:pt>
                <c:pt idx="23">
                  <c:v>42097.015972222223</c:v>
                </c:pt>
                <c:pt idx="24">
                  <c:v>42097.01666666667</c:v>
                </c:pt>
                <c:pt idx="25">
                  <c:v>42097.017361111066</c:v>
                </c:pt>
                <c:pt idx="26">
                  <c:v>42097.018055555563</c:v>
                </c:pt>
                <c:pt idx="27">
                  <c:v>42097.018750000003</c:v>
                </c:pt>
                <c:pt idx="28">
                  <c:v>42097.019444444442</c:v>
                </c:pt>
                <c:pt idx="29">
                  <c:v>42097.020138888889</c:v>
                </c:pt>
                <c:pt idx="30">
                  <c:v>42097.020833333336</c:v>
                </c:pt>
                <c:pt idx="31">
                  <c:v>42097.021527777775</c:v>
                </c:pt>
                <c:pt idx="32">
                  <c:v>42097.022222222222</c:v>
                </c:pt>
                <c:pt idx="33">
                  <c:v>42097.022916666654</c:v>
                </c:pt>
                <c:pt idx="34">
                  <c:v>42097.023611111057</c:v>
                </c:pt>
                <c:pt idx="35">
                  <c:v>42097.024305555555</c:v>
                </c:pt>
                <c:pt idx="36">
                  <c:v>42097.025000000001</c:v>
                </c:pt>
                <c:pt idx="37">
                  <c:v>42097.025694444441</c:v>
                </c:pt>
                <c:pt idx="38">
                  <c:v>42097.026388888888</c:v>
                </c:pt>
                <c:pt idx="39">
                  <c:v>42097.027083333269</c:v>
                </c:pt>
                <c:pt idx="40">
                  <c:v>42097.027777777774</c:v>
                </c:pt>
                <c:pt idx="41">
                  <c:v>42097.02847222222</c:v>
                </c:pt>
                <c:pt idx="42">
                  <c:v>42097.029166666587</c:v>
                </c:pt>
                <c:pt idx="43">
                  <c:v>42097.029861111063</c:v>
                </c:pt>
                <c:pt idx="44">
                  <c:v>42097.030555555553</c:v>
                </c:pt>
                <c:pt idx="45">
                  <c:v>42097.03125</c:v>
                </c:pt>
                <c:pt idx="46">
                  <c:v>42097.031944444447</c:v>
                </c:pt>
                <c:pt idx="47">
                  <c:v>42097.032638888893</c:v>
                </c:pt>
                <c:pt idx="48">
                  <c:v>42097.033333333326</c:v>
                </c:pt>
                <c:pt idx="49">
                  <c:v>42097.03402777778</c:v>
                </c:pt>
                <c:pt idx="50">
                  <c:v>42097.034722222204</c:v>
                </c:pt>
                <c:pt idx="51">
                  <c:v>42097.035416666622</c:v>
                </c:pt>
                <c:pt idx="52">
                  <c:v>42097.036111111105</c:v>
                </c:pt>
                <c:pt idx="53">
                  <c:v>42097.036805555559</c:v>
                </c:pt>
                <c:pt idx="54">
                  <c:v>42097.037499999999</c:v>
                </c:pt>
                <c:pt idx="55">
                  <c:v>42097.038194444496</c:v>
                </c:pt>
                <c:pt idx="56">
                  <c:v>42097.038888888892</c:v>
                </c:pt>
                <c:pt idx="57">
                  <c:v>42097.039583333324</c:v>
                </c:pt>
                <c:pt idx="58">
                  <c:v>42097.040277777793</c:v>
                </c:pt>
                <c:pt idx="59">
                  <c:v>42097.040972222232</c:v>
                </c:pt>
                <c:pt idx="60">
                  <c:v>42097.041666666613</c:v>
                </c:pt>
                <c:pt idx="61">
                  <c:v>42097.042361111104</c:v>
                </c:pt>
                <c:pt idx="62">
                  <c:v>42097.043055555558</c:v>
                </c:pt>
                <c:pt idx="63">
                  <c:v>42097.043749999997</c:v>
                </c:pt>
                <c:pt idx="64">
                  <c:v>42097.044444444487</c:v>
                </c:pt>
                <c:pt idx="65">
                  <c:v>42097.045138888891</c:v>
                </c:pt>
                <c:pt idx="66">
                  <c:v>42097.04583333333</c:v>
                </c:pt>
                <c:pt idx="67">
                  <c:v>42097.046527777791</c:v>
                </c:pt>
                <c:pt idx="68">
                  <c:v>42097.047222222223</c:v>
                </c:pt>
                <c:pt idx="69">
                  <c:v>42097.04791666667</c:v>
                </c:pt>
                <c:pt idx="70">
                  <c:v>42097.048611111109</c:v>
                </c:pt>
                <c:pt idx="71">
                  <c:v>42097.049305555556</c:v>
                </c:pt>
                <c:pt idx="72">
                  <c:v>42097.05</c:v>
                </c:pt>
                <c:pt idx="73">
                  <c:v>42097.050694444515</c:v>
                </c:pt>
                <c:pt idx="74">
                  <c:v>42097.051388888889</c:v>
                </c:pt>
                <c:pt idx="75">
                  <c:v>42097.052083333336</c:v>
                </c:pt>
                <c:pt idx="76">
                  <c:v>42097.052777777782</c:v>
                </c:pt>
                <c:pt idx="77">
                  <c:v>42097.053472222222</c:v>
                </c:pt>
                <c:pt idx="78">
                  <c:v>42097.054166666654</c:v>
                </c:pt>
                <c:pt idx="79">
                  <c:v>42097.054861111108</c:v>
                </c:pt>
                <c:pt idx="80">
                  <c:v>42097.055555555562</c:v>
                </c:pt>
                <c:pt idx="81">
                  <c:v>42097.056250000045</c:v>
                </c:pt>
                <c:pt idx="82">
                  <c:v>42097.056944444506</c:v>
                </c:pt>
                <c:pt idx="83">
                  <c:v>42097.057638888939</c:v>
                </c:pt>
                <c:pt idx="84">
                  <c:v>42097.058333333342</c:v>
                </c:pt>
                <c:pt idx="85">
                  <c:v>42097.059027777781</c:v>
                </c:pt>
                <c:pt idx="86">
                  <c:v>42097.05972222222</c:v>
                </c:pt>
                <c:pt idx="87">
                  <c:v>42097.060416666623</c:v>
                </c:pt>
                <c:pt idx="88">
                  <c:v>42097.061111111063</c:v>
                </c:pt>
                <c:pt idx="89">
                  <c:v>42097.061805555524</c:v>
                </c:pt>
                <c:pt idx="90">
                  <c:v>42097.0625</c:v>
                </c:pt>
                <c:pt idx="91">
                  <c:v>42097.063194444447</c:v>
                </c:pt>
                <c:pt idx="92">
                  <c:v>42097.063888888886</c:v>
                </c:pt>
                <c:pt idx="93">
                  <c:v>42097.064583333326</c:v>
                </c:pt>
                <c:pt idx="94">
                  <c:v>42097.06527777778</c:v>
                </c:pt>
                <c:pt idx="95">
                  <c:v>42097.065972222204</c:v>
                </c:pt>
                <c:pt idx="96">
                  <c:v>42097.066666666622</c:v>
                </c:pt>
                <c:pt idx="97">
                  <c:v>42097.067361111032</c:v>
                </c:pt>
                <c:pt idx="98">
                  <c:v>42097.068055555559</c:v>
                </c:pt>
                <c:pt idx="99">
                  <c:v>42097.068749999999</c:v>
                </c:pt>
                <c:pt idx="100">
                  <c:v>42097.069444444445</c:v>
                </c:pt>
                <c:pt idx="101">
                  <c:v>42097.070138888892</c:v>
                </c:pt>
                <c:pt idx="102">
                  <c:v>42097.070833333331</c:v>
                </c:pt>
                <c:pt idx="103">
                  <c:v>42097.071527777778</c:v>
                </c:pt>
                <c:pt idx="104">
                  <c:v>42097.072222222232</c:v>
                </c:pt>
                <c:pt idx="105">
                  <c:v>42097.072916666664</c:v>
                </c:pt>
                <c:pt idx="106">
                  <c:v>42097.073611111104</c:v>
                </c:pt>
                <c:pt idx="107">
                  <c:v>42097.074305555558</c:v>
                </c:pt>
                <c:pt idx="108">
                  <c:v>42097.075000000004</c:v>
                </c:pt>
                <c:pt idx="109">
                  <c:v>42097.075694444487</c:v>
                </c:pt>
                <c:pt idx="110">
                  <c:v>42097.076388888891</c:v>
                </c:pt>
                <c:pt idx="111">
                  <c:v>42097.077083333286</c:v>
                </c:pt>
                <c:pt idx="112">
                  <c:v>42097.077777777777</c:v>
                </c:pt>
                <c:pt idx="113">
                  <c:v>42097.078472222223</c:v>
                </c:pt>
                <c:pt idx="114">
                  <c:v>42097.079166666605</c:v>
                </c:pt>
                <c:pt idx="115">
                  <c:v>42097.079861111066</c:v>
                </c:pt>
                <c:pt idx="116">
                  <c:v>42097.080555555563</c:v>
                </c:pt>
                <c:pt idx="117">
                  <c:v>42097.081250000003</c:v>
                </c:pt>
                <c:pt idx="118">
                  <c:v>42097.081944444442</c:v>
                </c:pt>
                <c:pt idx="119">
                  <c:v>42097.082638888947</c:v>
                </c:pt>
                <c:pt idx="120">
                  <c:v>42097.083333333336</c:v>
                </c:pt>
                <c:pt idx="121">
                  <c:v>42097.084027777782</c:v>
                </c:pt>
                <c:pt idx="122">
                  <c:v>42097.084722222222</c:v>
                </c:pt>
                <c:pt idx="123">
                  <c:v>42097.085416666654</c:v>
                </c:pt>
                <c:pt idx="124">
                  <c:v>42097.086111111108</c:v>
                </c:pt>
                <c:pt idx="125">
                  <c:v>42097.086805555562</c:v>
                </c:pt>
                <c:pt idx="126">
                  <c:v>42097.087500000001</c:v>
                </c:pt>
                <c:pt idx="127">
                  <c:v>42097.088194444506</c:v>
                </c:pt>
                <c:pt idx="128">
                  <c:v>42097.088888888939</c:v>
                </c:pt>
                <c:pt idx="129">
                  <c:v>42097.089583333334</c:v>
                </c:pt>
                <c:pt idx="130">
                  <c:v>42097.090277777781</c:v>
                </c:pt>
                <c:pt idx="131">
                  <c:v>42097.09097222222</c:v>
                </c:pt>
                <c:pt idx="132">
                  <c:v>42097.091666666587</c:v>
                </c:pt>
                <c:pt idx="133">
                  <c:v>42097.092361111063</c:v>
                </c:pt>
                <c:pt idx="134">
                  <c:v>42097.093055555524</c:v>
                </c:pt>
                <c:pt idx="135">
                  <c:v>42097.093749999985</c:v>
                </c:pt>
                <c:pt idx="136">
                  <c:v>42097.094444444447</c:v>
                </c:pt>
                <c:pt idx="137">
                  <c:v>42097.095138888886</c:v>
                </c:pt>
                <c:pt idx="138">
                  <c:v>42097.095833333326</c:v>
                </c:pt>
                <c:pt idx="139">
                  <c:v>42097.09652777778</c:v>
                </c:pt>
                <c:pt idx="140">
                  <c:v>42097.097222222204</c:v>
                </c:pt>
                <c:pt idx="141">
                  <c:v>42097.097916666622</c:v>
                </c:pt>
                <c:pt idx="142">
                  <c:v>42097.098611111105</c:v>
                </c:pt>
                <c:pt idx="143">
                  <c:v>42097.099305555515</c:v>
                </c:pt>
                <c:pt idx="144">
                  <c:v>42097.1</c:v>
                </c:pt>
                <c:pt idx="145">
                  <c:v>42097.100694444496</c:v>
                </c:pt>
                <c:pt idx="146">
                  <c:v>42097.101388888885</c:v>
                </c:pt>
                <c:pt idx="147">
                  <c:v>42097.102083333324</c:v>
                </c:pt>
                <c:pt idx="148">
                  <c:v>42097.102777777778</c:v>
                </c:pt>
                <c:pt idx="149">
                  <c:v>42097.103472222225</c:v>
                </c:pt>
                <c:pt idx="150">
                  <c:v>42097.104166666613</c:v>
                </c:pt>
                <c:pt idx="151">
                  <c:v>42097.104861111104</c:v>
                </c:pt>
                <c:pt idx="152">
                  <c:v>42097.105555555558</c:v>
                </c:pt>
                <c:pt idx="153">
                  <c:v>42097.106250000012</c:v>
                </c:pt>
                <c:pt idx="154">
                  <c:v>42097.106944444487</c:v>
                </c:pt>
                <c:pt idx="155">
                  <c:v>42097.107638888891</c:v>
                </c:pt>
                <c:pt idx="156">
                  <c:v>42097.10833333333</c:v>
                </c:pt>
                <c:pt idx="157">
                  <c:v>42097.109027777777</c:v>
                </c:pt>
                <c:pt idx="158">
                  <c:v>42097.109722222194</c:v>
                </c:pt>
                <c:pt idx="159">
                  <c:v>42097.11041666667</c:v>
                </c:pt>
                <c:pt idx="160">
                  <c:v>42097.111111111066</c:v>
                </c:pt>
                <c:pt idx="161">
                  <c:v>42097.111805555556</c:v>
                </c:pt>
                <c:pt idx="162">
                  <c:v>42097.112500000003</c:v>
                </c:pt>
                <c:pt idx="163">
                  <c:v>42097.113194444442</c:v>
                </c:pt>
                <c:pt idx="164">
                  <c:v>42097.113888888889</c:v>
                </c:pt>
                <c:pt idx="165">
                  <c:v>42097.114583333336</c:v>
                </c:pt>
                <c:pt idx="166">
                  <c:v>42097.115277777782</c:v>
                </c:pt>
                <c:pt idx="167">
                  <c:v>42097.115972222222</c:v>
                </c:pt>
                <c:pt idx="168">
                  <c:v>42097.116666666654</c:v>
                </c:pt>
                <c:pt idx="169">
                  <c:v>42097.117361111057</c:v>
                </c:pt>
                <c:pt idx="170">
                  <c:v>42097.118055555562</c:v>
                </c:pt>
                <c:pt idx="171">
                  <c:v>42097.118750000001</c:v>
                </c:pt>
                <c:pt idx="172">
                  <c:v>42097.119444444441</c:v>
                </c:pt>
                <c:pt idx="173">
                  <c:v>42097.120138888888</c:v>
                </c:pt>
                <c:pt idx="174">
                  <c:v>42097.120833333334</c:v>
                </c:pt>
                <c:pt idx="175">
                  <c:v>42097.121527777774</c:v>
                </c:pt>
                <c:pt idx="176">
                  <c:v>42097.12222222222</c:v>
                </c:pt>
                <c:pt idx="177">
                  <c:v>42097.122916666623</c:v>
                </c:pt>
                <c:pt idx="178">
                  <c:v>42097.123611111063</c:v>
                </c:pt>
                <c:pt idx="179">
                  <c:v>42097.124305555524</c:v>
                </c:pt>
                <c:pt idx="180">
                  <c:v>42097.124999999993</c:v>
                </c:pt>
                <c:pt idx="181">
                  <c:v>42097.125694444447</c:v>
                </c:pt>
                <c:pt idx="182">
                  <c:v>42097.126388888886</c:v>
                </c:pt>
                <c:pt idx="183">
                  <c:v>42097.127083333253</c:v>
                </c:pt>
                <c:pt idx="184">
                  <c:v>42097.127777777729</c:v>
                </c:pt>
                <c:pt idx="185">
                  <c:v>42097.128472222204</c:v>
                </c:pt>
                <c:pt idx="186">
                  <c:v>42097.129166666578</c:v>
                </c:pt>
                <c:pt idx="187">
                  <c:v>42097.129861111032</c:v>
                </c:pt>
                <c:pt idx="188">
                  <c:v>42097.130555555559</c:v>
                </c:pt>
                <c:pt idx="189">
                  <c:v>42097.131249999999</c:v>
                </c:pt>
                <c:pt idx="190">
                  <c:v>42097.131944444445</c:v>
                </c:pt>
                <c:pt idx="191">
                  <c:v>42097.132638888892</c:v>
                </c:pt>
                <c:pt idx="192">
                  <c:v>42097.133333333324</c:v>
                </c:pt>
                <c:pt idx="193">
                  <c:v>42097.134027777778</c:v>
                </c:pt>
                <c:pt idx="194">
                  <c:v>42097.134722222225</c:v>
                </c:pt>
                <c:pt idx="195">
                  <c:v>42097.135416666613</c:v>
                </c:pt>
                <c:pt idx="196">
                  <c:v>42097.136111111104</c:v>
                </c:pt>
                <c:pt idx="197">
                  <c:v>42097.136805555558</c:v>
                </c:pt>
                <c:pt idx="198">
                  <c:v>42097.137499999997</c:v>
                </c:pt>
                <c:pt idx="199">
                  <c:v>42097.138194444487</c:v>
                </c:pt>
                <c:pt idx="200">
                  <c:v>42097.138888888891</c:v>
                </c:pt>
                <c:pt idx="201">
                  <c:v>42097.139583333286</c:v>
                </c:pt>
                <c:pt idx="202">
                  <c:v>42097.140277777791</c:v>
                </c:pt>
                <c:pt idx="203">
                  <c:v>42097.140972222223</c:v>
                </c:pt>
                <c:pt idx="204">
                  <c:v>42097.141666666605</c:v>
                </c:pt>
                <c:pt idx="205">
                  <c:v>42097.142361111066</c:v>
                </c:pt>
                <c:pt idx="206">
                  <c:v>42097.143055555556</c:v>
                </c:pt>
                <c:pt idx="207">
                  <c:v>42097.143749999996</c:v>
                </c:pt>
                <c:pt idx="208">
                  <c:v>42097.144444444442</c:v>
                </c:pt>
                <c:pt idx="209">
                  <c:v>42097.145138888889</c:v>
                </c:pt>
                <c:pt idx="210">
                  <c:v>42097.145833333336</c:v>
                </c:pt>
                <c:pt idx="211">
                  <c:v>42097.146527777782</c:v>
                </c:pt>
                <c:pt idx="212">
                  <c:v>42097.147222222222</c:v>
                </c:pt>
                <c:pt idx="213">
                  <c:v>42097.147916666654</c:v>
                </c:pt>
                <c:pt idx="214">
                  <c:v>42097.148611111108</c:v>
                </c:pt>
                <c:pt idx="215">
                  <c:v>42097.149305555555</c:v>
                </c:pt>
                <c:pt idx="216">
                  <c:v>42097.15</c:v>
                </c:pt>
                <c:pt idx="217">
                  <c:v>42097.150694444506</c:v>
                </c:pt>
                <c:pt idx="218">
                  <c:v>42097.151388888888</c:v>
                </c:pt>
                <c:pt idx="219">
                  <c:v>42097.152083333334</c:v>
                </c:pt>
                <c:pt idx="220">
                  <c:v>42097.152777777781</c:v>
                </c:pt>
                <c:pt idx="221">
                  <c:v>42097.15347222222</c:v>
                </c:pt>
                <c:pt idx="222">
                  <c:v>42097.154166666623</c:v>
                </c:pt>
                <c:pt idx="223">
                  <c:v>42097.154861111114</c:v>
                </c:pt>
                <c:pt idx="224">
                  <c:v>42097.155555555553</c:v>
                </c:pt>
                <c:pt idx="225">
                  <c:v>42097.156250000044</c:v>
                </c:pt>
                <c:pt idx="226">
                  <c:v>42097.156944444505</c:v>
                </c:pt>
                <c:pt idx="227">
                  <c:v>42097.157638888893</c:v>
                </c:pt>
                <c:pt idx="228">
                  <c:v>42097.158333333333</c:v>
                </c:pt>
                <c:pt idx="229">
                  <c:v>42097.15902777778</c:v>
                </c:pt>
                <c:pt idx="230">
                  <c:v>42097.159722222204</c:v>
                </c:pt>
                <c:pt idx="231">
                  <c:v>42097.160416666622</c:v>
                </c:pt>
                <c:pt idx="232">
                  <c:v>42097.161111111032</c:v>
                </c:pt>
                <c:pt idx="233">
                  <c:v>42097.161805555515</c:v>
                </c:pt>
                <c:pt idx="234">
                  <c:v>42097.162499999999</c:v>
                </c:pt>
                <c:pt idx="235">
                  <c:v>42097.163194444445</c:v>
                </c:pt>
                <c:pt idx="236">
                  <c:v>42097.163888888885</c:v>
                </c:pt>
                <c:pt idx="237">
                  <c:v>42097.164583333324</c:v>
                </c:pt>
                <c:pt idx="238">
                  <c:v>42097.165277777778</c:v>
                </c:pt>
                <c:pt idx="239">
                  <c:v>42097.165972222225</c:v>
                </c:pt>
                <c:pt idx="240">
                  <c:v>42097.166666666613</c:v>
                </c:pt>
                <c:pt idx="241">
                  <c:v>42097.167361111024</c:v>
                </c:pt>
                <c:pt idx="242">
                  <c:v>42097.168055555558</c:v>
                </c:pt>
                <c:pt idx="243">
                  <c:v>42097.168749999997</c:v>
                </c:pt>
                <c:pt idx="244">
                  <c:v>42097.169444444444</c:v>
                </c:pt>
                <c:pt idx="245">
                  <c:v>42097.170138888891</c:v>
                </c:pt>
                <c:pt idx="246">
                  <c:v>42097.17083333333</c:v>
                </c:pt>
                <c:pt idx="247">
                  <c:v>42097.171527777777</c:v>
                </c:pt>
                <c:pt idx="248">
                  <c:v>42097.172222222223</c:v>
                </c:pt>
                <c:pt idx="249">
                  <c:v>42097.17291666667</c:v>
                </c:pt>
                <c:pt idx="250">
                  <c:v>42097.173611111066</c:v>
                </c:pt>
                <c:pt idx="251">
                  <c:v>42097.174305555556</c:v>
                </c:pt>
                <c:pt idx="252">
                  <c:v>42097.175000000003</c:v>
                </c:pt>
                <c:pt idx="253">
                  <c:v>42097.175694444442</c:v>
                </c:pt>
                <c:pt idx="254">
                  <c:v>42097.176388888889</c:v>
                </c:pt>
                <c:pt idx="255">
                  <c:v>42097.177083333285</c:v>
                </c:pt>
                <c:pt idx="256">
                  <c:v>42097.177777777775</c:v>
                </c:pt>
                <c:pt idx="257">
                  <c:v>42097.178472222222</c:v>
                </c:pt>
                <c:pt idx="258">
                  <c:v>42097.179166666589</c:v>
                </c:pt>
                <c:pt idx="259">
                  <c:v>42097.179861111057</c:v>
                </c:pt>
                <c:pt idx="260">
                  <c:v>42097.180555555562</c:v>
                </c:pt>
                <c:pt idx="261">
                  <c:v>42097.181250000001</c:v>
                </c:pt>
                <c:pt idx="262">
                  <c:v>42097.181944444441</c:v>
                </c:pt>
                <c:pt idx="263">
                  <c:v>42097.182638888939</c:v>
                </c:pt>
                <c:pt idx="264">
                  <c:v>42097.183333333334</c:v>
                </c:pt>
                <c:pt idx="265">
                  <c:v>42097.184027777781</c:v>
                </c:pt>
                <c:pt idx="266">
                  <c:v>42097.18472222222</c:v>
                </c:pt>
                <c:pt idx="267">
                  <c:v>42097.185416666623</c:v>
                </c:pt>
                <c:pt idx="268">
                  <c:v>42097.186111111114</c:v>
                </c:pt>
                <c:pt idx="269">
                  <c:v>42097.186805555553</c:v>
                </c:pt>
                <c:pt idx="270">
                  <c:v>42097.1875</c:v>
                </c:pt>
                <c:pt idx="271">
                  <c:v>42097.188194444505</c:v>
                </c:pt>
                <c:pt idx="272">
                  <c:v>42097.188888888893</c:v>
                </c:pt>
                <c:pt idx="273">
                  <c:v>42097.189583333326</c:v>
                </c:pt>
                <c:pt idx="274">
                  <c:v>42097.19027777778</c:v>
                </c:pt>
                <c:pt idx="275">
                  <c:v>42097.190972222204</c:v>
                </c:pt>
                <c:pt idx="276">
                  <c:v>42097.191666666578</c:v>
                </c:pt>
                <c:pt idx="277">
                  <c:v>42097.192361111032</c:v>
                </c:pt>
                <c:pt idx="278">
                  <c:v>42097.193055555515</c:v>
                </c:pt>
                <c:pt idx="279">
                  <c:v>42097.193749999984</c:v>
                </c:pt>
                <c:pt idx="280">
                  <c:v>42097.194444444445</c:v>
                </c:pt>
                <c:pt idx="281">
                  <c:v>42097.195138888885</c:v>
                </c:pt>
                <c:pt idx="282">
                  <c:v>42097.195833333324</c:v>
                </c:pt>
                <c:pt idx="283">
                  <c:v>42097.196527777778</c:v>
                </c:pt>
                <c:pt idx="284">
                  <c:v>42097.197222222225</c:v>
                </c:pt>
                <c:pt idx="285">
                  <c:v>42097.197916666613</c:v>
                </c:pt>
                <c:pt idx="286">
                  <c:v>42097.198611111104</c:v>
                </c:pt>
                <c:pt idx="287">
                  <c:v>42097.199305555507</c:v>
                </c:pt>
                <c:pt idx="288">
                  <c:v>42097.2</c:v>
                </c:pt>
                <c:pt idx="289">
                  <c:v>42097.200694444487</c:v>
                </c:pt>
                <c:pt idx="290">
                  <c:v>42097.201388888876</c:v>
                </c:pt>
                <c:pt idx="291">
                  <c:v>42097.202083333286</c:v>
                </c:pt>
                <c:pt idx="292">
                  <c:v>42097.202777777777</c:v>
                </c:pt>
                <c:pt idx="293">
                  <c:v>42097.203472222194</c:v>
                </c:pt>
                <c:pt idx="294">
                  <c:v>42097.204166666605</c:v>
                </c:pt>
                <c:pt idx="295">
                  <c:v>42097.204861111066</c:v>
                </c:pt>
                <c:pt idx="296">
                  <c:v>42097.205555555556</c:v>
                </c:pt>
                <c:pt idx="297">
                  <c:v>42097.206250000003</c:v>
                </c:pt>
                <c:pt idx="298">
                  <c:v>42097.206944444442</c:v>
                </c:pt>
                <c:pt idx="299">
                  <c:v>42097.207638888889</c:v>
                </c:pt>
                <c:pt idx="300">
                  <c:v>42097.208333333336</c:v>
                </c:pt>
                <c:pt idx="301">
                  <c:v>42097.209027777775</c:v>
                </c:pt>
                <c:pt idx="302">
                  <c:v>42097.209722222186</c:v>
                </c:pt>
                <c:pt idx="303">
                  <c:v>42097.210416666654</c:v>
                </c:pt>
                <c:pt idx="304">
                  <c:v>42097.211111111057</c:v>
                </c:pt>
                <c:pt idx="305">
                  <c:v>42097.211805555555</c:v>
                </c:pt>
                <c:pt idx="306">
                  <c:v>42097.212500000001</c:v>
                </c:pt>
                <c:pt idx="307">
                  <c:v>42097.213194444441</c:v>
                </c:pt>
                <c:pt idx="308">
                  <c:v>42097.213888888888</c:v>
                </c:pt>
                <c:pt idx="309">
                  <c:v>42097.214583333334</c:v>
                </c:pt>
                <c:pt idx="310">
                  <c:v>42097.215277777781</c:v>
                </c:pt>
                <c:pt idx="311">
                  <c:v>42097.21597222222</c:v>
                </c:pt>
                <c:pt idx="312">
                  <c:v>42097.216666666623</c:v>
                </c:pt>
                <c:pt idx="313">
                  <c:v>42097.217361111063</c:v>
                </c:pt>
                <c:pt idx="314">
                  <c:v>42097.218055555553</c:v>
                </c:pt>
                <c:pt idx="315">
                  <c:v>42097.21875</c:v>
                </c:pt>
                <c:pt idx="316">
                  <c:v>42097.219444444447</c:v>
                </c:pt>
                <c:pt idx="317">
                  <c:v>42097.220138888886</c:v>
                </c:pt>
                <c:pt idx="318">
                  <c:v>42097.220833333326</c:v>
                </c:pt>
                <c:pt idx="319">
                  <c:v>42097.221527777729</c:v>
                </c:pt>
                <c:pt idx="320">
                  <c:v>42097.222222222204</c:v>
                </c:pt>
                <c:pt idx="321">
                  <c:v>42097.222916666622</c:v>
                </c:pt>
                <c:pt idx="322">
                  <c:v>42097.223611111032</c:v>
                </c:pt>
                <c:pt idx="323">
                  <c:v>42097.224305555515</c:v>
                </c:pt>
                <c:pt idx="324">
                  <c:v>42097.224999999999</c:v>
                </c:pt>
                <c:pt idx="325">
                  <c:v>42097.225694444445</c:v>
                </c:pt>
                <c:pt idx="326">
                  <c:v>42097.226388888885</c:v>
                </c:pt>
                <c:pt idx="327">
                  <c:v>42097.227083333244</c:v>
                </c:pt>
                <c:pt idx="328">
                  <c:v>42097.227777777727</c:v>
                </c:pt>
                <c:pt idx="329">
                  <c:v>42097.228472222225</c:v>
                </c:pt>
                <c:pt idx="330">
                  <c:v>42097.229166666577</c:v>
                </c:pt>
                <c:pt idx="331">
                  <c:v>42097.229861111024</c:v>
                </c:pt>
                <c:pt idx="332">
                  <c:v>42097.230555555558</c:v>
                </c:pt>
                <c:pt idx="333">
                  <c:v>42097.231249999997</c:v>
                </c:pt>
                <c:pt idx="334">
                  <c:v>42097.231944444444</c:v>
                </c:pt>
                <c:pt idx="335">
                  <c:v>42097.232638888891</c:v>
                </c:pt>
                <c:pt idx="336">
                  <c:v>42097.233333333286</c:v>
                </c:pt>
                <c:pt idx="337">
                  <c:v>42097.234027777777</c:v>
                </c:pt>
                <c:pt idx="338">
                  <c:v>42097.234722222194</c:v>
                </c:pt>
                <c:pt idx="339">
                  <c:v>42097.235416666605</c:v>
                </c:pt>
                <c:pt idx="340">
                  <c:v>42097.236111111066</c:v>
                </c:pt>
                <c:pt idx="341">
                  <c:v>42097.236805555556</c:v>
                </c:pt>
                <c:pt idx="342">
                  <c:v>42097.237499999996</c:v>
                </c:pt>
                <c:pt idx="343">
                  <c:v>42097.238194444442</c:v>
                </c:pt>
                <c:pt idx="344">
                  <c:v>42097.238888888889</c:v>
                </c:pt>
                <c:pt idx="345">
                  <c:v>42097.239583333285</c:v>
                </c:pt>
                <c:pt idx="346">
                  <c:v>42097.240277777782</c:v>
                </c:pt>
                <c:pt idx="347">
                  <c:v>42097.240972222222</c:v>
                </c:pt>
                <c:pt idx="348">
                  <c:v>42097.241666666589</c:v>
                </c:pt>
                <c:pt idx="349">
                  <c:v>42097.242361111057</c:v>
                </c:pt>
                <c:pt idx="350">
                  <c:v>42097.243055555555</c:v>
                </c:pt>
                <c:pt idx="351">
                  <c:v>42097.243749999994</c:v>
                </c:pt>
                <c:pt idx="352">
                  <c:v>42097.244444444441</c:v>
                </c:pt>
                <c:pt idx="353">
                  <c:v>42097.245138888888</c:v>
                </c:pt>
                <c:pt idx="354">
                  <c:v>42097.245833333334</c:v>
                </c:pt>
                <c:pt idx="355">
                  <c:v>42097.246527777781</c:v>
                </c:pt>
                <c:pt idx="356">
                  <c:v>42097.24722222222</c:v>
                </c:pt>
                <c:pt idx="357">
                  <c:v>42097.247916666623</c:v>
                </c:pt>
                <c:pt idx="358">
                  <c:v>42097.248611111114</c:v>
                </c:pt>
                <c:pt idx="359">
                  <c:v>42097.249305555524</c:v>
                </c:pt>
                <c:pt idx="360">
                  <c:v>42097.25</c:v>
                </c:pt>
                <c:pt idx="361">
                  <c:v>42097.250694444505</c:v>
                </c:pt>
                <c:pt idx="362">
                  <c:v>42097.251388888886</c:v>
                </c:pt>
                <c:pt idx="363">
                  <c:v>42097.252083333326</c:v>
                </c:pt>
                <c:pt idx="364">
                  <c:v>42097.25277777778</c:v>
                </c:pt>
                <c:pt idx="365">
                  <c:v>42097.253472222204</c:v>
                </c:pt>
                <c:pt idx="366">
                  <c:v>42097.254166666622</c:v>
                </c:pt>
                <c:pt idx="367">
                  <c:v>42097.254861111105</c:v>
                </c:pt>
                <c:pt idx="368">
                  <c:v>42097.255555555559</c:v>
                </c:pt>
                <c:pt idx="369">
                  <c:v>42097.256250000013</c:v>
                </c:pt>
                <c:pt idx="370">
                  <c:v>42097.256944444496</c:v>
                </c:pt>
                <c:pt idx="371">
                  <c:v>42097.257638888892</c:v>
                </c:pt>
                <c:pt idx="372">
                  <c:v>42097.258333333331</c:v>
                </c:pt>
                <c:pt idx="373">
                  <c:v>42097.259027777778</c:v>
                </c:pt>
                <c:pt idx="374">
                  <c:v>42097.259722222225</c:v>
                </c:pt>
                <c:pt idx="375">
                  <c:v>42097.260416666613</c:v>
                </c:pt>
                <c:pt idx="376">
                  <c:v>42097.261111111024</c:v>
                </c:pt>
                <c:pt idx="377">
                  <c:v>42097.261805555507</c:v>
                </c:pt>
                <c:pt idx="378">
                  <c:v>42097.262499999997</c:v>
                </c:pt>
                <c:pt idx="379">
                  <c:v>42097.263194444444</c:v>
                </c:pt>
                <c:pt idx="380">
                  <c:v>42097.263888888876</c:v>
                </c:pt>
                <c:pt idx="381">
                  <c:v>42097.264583333286</c:v>
                </c:pt>
                <c:pt idx="382">
                  <c:v>42097.265277777777</c:v>
                </c:pt>
                <c:pt idx="383">
                  <c:v>42097.265972222194</c:v>
                </c:pt>
                <c:pt idx="384">
                  <c:v>42097.266666666605</c:v>
                </c:pt>
                <c:pt idx="385">
                  <c:v>42097.267361111022</c:v>
                </c:pt>
                <c:pt idx="386">
                  <c:v>42097.268055555556</c:v>
                </c:pt>
                <c:pt idx="387">
                  <c:v>42097.268749999996</c:v>
                </c:pt>
                <c:pt idx="388">
                  <c:v>42097.269444444435</c:v>
                </c:pt>
                <c:pt idx="389">
                  <c:v>42097.270138888889</c:v>
                </c:pt>
                <c:pt idx="390">
                  <c:v>42097.270833333336</c:v>
                </c:pt>
                <c:pt idx="391">
                  <c:v>42097.271527777775</c:v>
                </c:pt>
                <c:pt idx="392">
                  <c:v>42097.272222222222</c:v>
                </c:pt>
                <c:pt idx="393">
                  <c:v>42097.272916666654</c:v>
                </c:pt>
                <c:pt idx="394">
                  <c:v>42097.273611111057</c:v>
                </c:pt>
                <c:pt idx="395">
                  <c:v>42097.274305555555</c:v>
                </c:pt>
                <c:pt idx="396">
                  <c:v>42097.275000000001</c:v>
                </c:pt>
                <c:pt idx="397">
                  <c:v>42097.275694444441</c:v>
                </c:pt>
                <c:pt idx="398">
                  <c:v>42097.276388888888</c:v>
                </c:pt>
                <c:pt idx="399">
                  <c:v>42097.277083333269</c:v>
                </c:pt>
                <c:pt idx="400">
                  <c:v>42097.277777777774</c:v>
                </c:pt>
                <c:pt idx="401">
                  <c:v>42097.27847222222</c:v>
                </c:pt>
                <c:pt idx="402">
                  <c:v>42097.279166666587</c:v>
                </c:pt>
                <c:pt idx="403">
                  <c:v>42097.279861111063</c:v>
                </c:pt>
                <c:pt idx="404">
                  <c:v>42097.280555555553</c:v>
                </c:pt>
                <c:pt idx="405">
                  <c:v>42097.28125</c:v>
                </c:pt>
                <c:pt idx="406">
                  <c:v>42097.281944444447</c:v>
                </c:pt>
                <c:pt idx="407">
                  <c:v>42097.282638888893</c:v>
                </c:pt>
                <c:pt idx="408">
                  <c:v>42097.283333333326</c:v>
                </c:pt>
                <c:pt idx="409">
                  <c:v>42097.28402777778</c:v>
                </c:pt>
                <c:pt idx="410">
                  <c:v>42097.284722222204</c:v>
                </c:pt>
                <c:pt idx="411">
                  <c:v>42097.285416666622</c:v>
                </c:pt>
                <c:pt idx="412">
                  <c:v>42097.286111111105</c:v>
                </c:pt>
                <c:pt idx="413">
                  <c:v>42097.286805555559</c:v>
                </c:pt>
                <c:pt idx="414">
                  <c:v>42097.287499999999</c:v>
                </c:pt>
                <c:pt idx="415">
                  <c:v>42097.288194444496</c:v>
                </c:pt>
                <c:pt idx="416">
                  <c:v>42097.288888888892</c:v>
                </c:pt>
                <c:pt idx="417">
                  <c:v>42097.289583333324</c:v>
                </c:pt>
                <c:pt idx="418">
                  <c:v>42097.290277777778</c:v>
                </c:pt>
                <c:pt idx="419">
                  <c:v>42097.290972222225</c:v>
                </c:pt>
                <c:pt idx="420">
                  <c:v>42097.291666666577</c:v>
                </c:pt>
                <c:pt idx="421">
                  <c:v>42097.292361111024</c:v>
                </c:pt>
                <c:pt idx="422">
                  <c:v>42097.293055555507</c:v>
                </c:pt>
                <c:pt idx="423">
                  <c:v>42097.293749999975</c:v>
                </c:pt>
                <c:pt idx="424">
                  <c:v>42097.294444444444</c:v>
                </c:pt>
                <c:pt idx="425">
                  <c:v>42097.295138888876</c:v>
                </c:pt>
                <c:pt idx="426">
                  <c:v>42097.295833333286</c:v>
                </c:pt>
                <c:pt idx="427">
                  <c:v>42097.296527777777</c:v>
                </c:pt>
                <c:pt idx="428">
                  <c:v>42097.297222222194</c:v>
                </c:pt>
                <c:pt idx="429">
                  <c:v>42097.297916666605</c:v>
                </c:pt>
                <c:pt idx="430">
                  <c:v>42097.298611111066</c:v>
                </c:pt>
                <c:pt idx="431">
                  <c:v>42097.299305555498</c:v>
                </c:pt>
                <c:pt idx="432">
                  <c:v>42097.3</c:v>
                </c:pt>
                <c:pt idx="433">
                  <c:v>42097.300694444515</c:v>
                </c:pt>
                <c:pt idx="434">
                  <c:v>42097.301388888889</c:v>
                </c:pt>
                <c:pt idx="435">
                  <c:v>42097.302083333336</c:v>
                </c:pt>
                <c:pt idx="436">
                  <c:v>42097.302777777782</c:v>
                </c:pt>
                <c:pt idx="437">
                  <c:v>42097.303472222222</c:v>
                </c:pt>
                <c:pt idx="438">
                  <c:v>42097.304166666654</c:v>
                </c:pt>
                <c:pt idx="439">
                  <c:v>42097.304861111108</c:v>
                </c:pt>
                <c:pt idx="440">
                  <c:v>42097.305555555562</c:v>
                </c:pt>
                <c:pt idx="441">
                  <c:v>42097.306250000045</c:v>
                </c:pt>
                <c:pt idx="442">
                  <c:v>42097.306944444506</c:v>
                </c:pt>
                <c:pt idx="443">
                  <c:v>42097.307638888939</c:v>
                </c:pt>
                <c:pt idx="444">
                  <c:v>42097.308333333342</c:v>
                </c:pt>
                <c:pt idx="445">
                  <c:v>42097.309027777781</c:v>
                </c:pt>
                <c:pt idx="446">
                  <c:v>42097.30972222222</c:v>
                </c:pt>
                <c:pt idx="447">
                  <c:v>42097.310416666667</c:v>
                </c:pt>
                <c:pt idx="448">
                  <c:v>42097.311111111114</c:v>
                </c:pt>
                <c:pt idx="449">
                  <c:v>42097.311805555553</c:v>
                </c:pt>
                <c:pt idx="450">
                  <c:v>42097.312500000044</c:v>
                </c:pt>
                <c:pt idx="451">
                  <c:v>42097.313194444505</c:v>
                </c:pt>
                <c:pt idx="452">
                  <c:v>42097.313888888893</c:v>
                </c:pt>
                <c:pt idx="453">
                  <c:v>42097.314583333333</c:v>
                </c:pt>
                <c:pt idx="454">
                  <c:v>42097.315277777823</c:v>
                </c:pt>
                <c:pt idx="455">
                  <c:v>42097.315972222219</c:v>
                </c:pt>
                <c:pt idx="456">
                  <c:v>42097.316666666666</c:v>
                </c:pt>
                <c:pt idx="457">
                  <c:v>42097.317361111105</c:v>
                </c:pt>
                <c:pt idx="458">
                  <c:v>42097.318055555603</c:v>
                </c:pt>
                <c:pt idx="459">
                  <c:v>42097.318750000013</c:v>
                </c:pt>
                <c:pt idx="460">
                  <c:v>42097.319444444496</c:v>
                </c:pt>
                <c:pt idx="461">
                  <c:v>42097.320138888892</c:v>
                </c:pt>
                <c:pt idx="462">
                  <c:v>42097.320833333331</c:v>
                </c:pt>
                <c:pt idx="463">
                  <c:v>42097.321527777778</c:v>
                </c:pt>
                <c:pt idx="464">
                  <c:v>42097.322222222232</c:v>
                </c:pt>
                <c:pt idx="465">
                  <c:v>42097.322916666664</c:v>
                </c:pt>
                <c:pt idx="466">
                  <c:v>42097.323611111104</c:v>
                </c:pt>
                <c:pt idx="467">
                  <c:v>42097.324305555558</c:v>
                </c:pt>
                <c:pt idx="468">
                  <c:v>42097.325000000004</c:v>
                </c:pt>
                <c:pt idx="469">
                  <c:v>42097.325694444487</c:v>
                </c:pt>
                <c:pt idx="470">
                  <c:v>42097.326388888891</c:v>
                </c:pt>
                <c:pt idx="471">
                  <c:v>42097.327083333286</c:v>
                </c:pt>
                <c:pt idx="472">
                  <c:v>42097.327777777777</c:v>
                </c:pt>
                <c:pt idx="473">
                  <c:v>42097.328472222223</c:v>
                </c:pt>
                <c:pt idx="474">
                  <c:v>42097.329166666605</c:v>
                </c:pt>
                <c:pt idx="475">
                  <c:v>42097.329861111066</c:v>
                </c:pt>
                <c:pt idx="476">
                  <c:v>42097.330555555563</c:v>
                </c:pt>
                <c:pt idx="477">
                  <c:v>42097.331250000003</c:v>
                </c:pt>
                <c:pt idx="478">
                  <c:v>42097.331944444442</c:v>
                </c:pt>
                <c:pt idx="479">
                  <c:v>42097.332638888947</c:v>
                </c:pt>
                <c:pt idx="480">
                  <c:v>42097.333333333336</c:v>
                </c:pt>
                <c:pt idx="481">
                  <c:v>42097.334027777782</c:v>
                </c:pt>
                <c:pt idx="482">
                  <c:v>42097.334722222222</c:v>
                </c:pt>
                <c:pt idx="483">
                  <c:v>42097.335416666654</c:v>
                </c:pt>
                <c:pt idx="484">
                  <c:v>42097.336111111108</c:v>
                </c:pt>
                <c:pt idx="485">
                  <c:v>42097.336805555562</c:v>
                </c:pt>
                <c:pt idx="486">
                  <c:v>42097.337500000001</c:v>
                </c:pt>
                <c:pt idx="487">
                  <c:v>42097.338194444506</c:v>
                </c:pt>
                <c:pt idx="488">
                  <c:v>42097.338888888939</c:v>
                </c:pt>
                <c:pt idx="489">
                  <c:v>42097.339583333334</c:v>
                </c:pt>
                <c:pt idx="490">
                  <c:v>42097.340277777825</c:v>
                </c:pt>
                <c:pt idx="491">
                  <c:v>42097.340972222242</c:v>
                </c:pt>
                <c:pt idx="492">
                  <c:v>42097.341666666623</c:v>
                </c:pt>
                <c:pt idx="493">
                  <c:v>42097.342361111114</c:v>
                </c:pt>
                <c:pt idx="494">
                  <c:v>42097.343055555553</c:v>
                </c:pt>
                <c:pt idx="495">
                  <c:v>42097.34375</c:v>
                </c:pt>
                <c:pt idx="496">
                  <c:v>42097.344444444505</c:v>
                </c:pt>
                <c:pt idx="497">
                  <c:v>42097.345138888893</c:v>
                </c:pt>
                <c:pt idx="498">
                  <c:v>42097.345833333333</c:v>
                </c:pt>
                <c:pt idx="499">
                  <c:v>42097.346527777823</c:v>
                </c:pt>
                <c:pt idx="500">
                  <c:v>42097.347222222219</c:v>
                </c:pt>
                <c:pt idx="501">
                  <c:v>42097.347916666666</c:v>
                </c:pt>
                <c:pt idx="502">
                  <c:v>42097.348611111112</c:v>
                </c:pt>
                <c:pt idx="503">
                  <c:v>42097.349305555559</c:v>
                </c:pt>
                <c:pt idx="504">
                  <c:v>42097.350000000013</c:v>
                </c:pt>
                <c:pt idx="505">
                  <c:v>42097.350694444547</c:v>
                </c:pt>
                <c:pt idx="506">
                  <c:v>42097.351388888892</c:v>
                </c:pt>
                <c:pt idx="507">
                  <c:v>42097.352083333331</c:v>
                </c:pt>
                <c:pt idx="508">
                  <c:v>42097.352777777793</c:v>
                </c:pt>
                <c:pt idx="509">
                  <c:v>42097.353472222232</c:v>
                </c:pt>
                <c:pt idx="510">
                  <c:v>42097.354166666664</c:v>
                </c:pt>
                <c:pt idx="511">
                  <c:v>42097.354861111111</c:v>
                </c:pt>
                <c:pt idx="512">
                  <c:v>42097.355555555601</c:v>
                </c:pt>
                <c:pt idx="513">
                  <c:v>42097.356250000055</c:v>
                </c:pt>
                <c:pt idx="514">
                  <c:v>42097.356944444531</c:v>
                </c:pt>
                <c:pt idx="515">
                  <c:v>42097.357638888956</c:v>
                </c:pt>
                <c:pt idx="516">
                  <c:v>42097.358333333374</c:v>
                </c:pt>
                <c:pt idx="517">
                  <c:v>42097.359027777791</c:v>
                </c:pt>
                <c:pt idx="518">
                  <c:v>42097.359722222223</c:v>
                </c:pt>
                <c:pt idx="519">
                  <c:v>42097.36041666667</c:v>
                </c:pt>
                <c:pt idx="520">
                  <c:v>42097.361111111066</c:v>
                </c:pt>
                <c:pt idx="521">
                  <c:v>42097.361805555556</c:v>
                </c:pt>
                <c:pt idx="522">
                  <c:v>42097.362500000003</c:v>
                </c:pt>
                <c:pt idx="523">
                  <c:v>42097.363194444442</c:v>
                </c:pt>
                <c:pt idx="524">
                  <c:v>42097.363888888889</c:v>
                </c:pt>
                <c:pt idx="525">
                  <c:v>42097.364583333336</c:v>
                </c:pt>
                <c:pt idx="526">
                  <c:v>42097.365277777782</c:v>
                </c:pt>
                <c:pt idx="527">
                  <c:v>42097.365972222222</c:v>
                </c:pt>
                <c:pt idx="528">
                  <c:v>42097.366666666654</c:v>
                </c:pt>
                <c:pt idx="529">
                  <c:v>42097.367361111057</c:v>
                </c:pt>
                <c:pt idx="530">
                  <c:v>42097.368055555562</c:v>
                </c:pt>
                <c:pt idx="531">
                  <c:v>42097.368750000001</c:v>
                </c:pt>
                <c:pt idx="532">
                  <c:v>42097.369444444441</c:v>
                </c:pt>
                <c:pt idx="533">
                  <c:v>42097.370138888939</c:v>
                </c:pt>
                <c:pt idx="534">
                  <c:v>42097.370833333342</c:v>
                </c:pt>
                <c:pt idx="535">
                  <c:v>42097.371527777781</c:v>
                </c:pt>
                <c:pt idx="536">
                  <c:v>42097.372222222242</c:v>
                </c:pt>
                <c:pt idx="537">
                  <c:v>42097.372916666667</c:v>
                </c:pt>
                <c:pt idx="538">
                  <c:v>42097.373611111114</c:v>
                </c:pt>
                <c:pt idx="539">
                  <c:v>42097.374305555553</c:v>
                </c:pt>
                <c:pt idx="540">
                  <c:v>42097.375</c:v>
                </c:pt>
                <c:pt idx="541">
                  <c:v>42097.375694444505</c:v>
                </c:pt>
                <c:pt idx="542">
                  <c:v>42097.376388888893</c:v>
                </c:pt>
                <c:pt idx="543">
                  <c:v>42097.377083333326</c:v>
                </c:pt>
                <c:pt idx="544">
                  <c:v>42097.37777777778</c:v>
                </c:pt>
                <c:pt idx="545">
                  <c:v>42097.378472222219</c:v>
                </c:pt>
                <c:pt idx="546">
                  <c:v>42097.379166666622</c:v>
                </c:pt>
                <c:pt idx="547">
                  <c:v>42097.379861111105</c:v>
                </c:pt>
                <c:pt idx="548">
                  <c:v>42097.380555555603</c:v>
                </c:pt>
                <c:pt idx="549">
                  <c:v>42097.381250000013</c:v>
                </c:pt>
                <c:pt idx="550">
                  <c:v>42097.381944444496</c:v>
                </c:pt>
                <c:pt idx="551">
                  <c:v>42097.382638888965</c:v>
                </c:pt>
                <c:pt idx="552">
                  <c:v>42097.383333333331</c:v>
                </c:pt>
                <c:pt idx="553">
                  <c:v>42097.384027777793</c:v>
                </c:pt>
                <c:pt idx="554">
                  <c:v>42097.384722222232</c:v>
                </c:pt>
                <c:pt idx="555">
                  <c:v>42097.385416666664</c:v>
                </c:pt>
                <c:pt idx="556">
                  <c:v>42097.386111111111</c:v>
                </c:pt>
                <c:pt idx="557">
                  <c:v>42097.386805555601</c:v>
                </c:pt>
                <c:pt idx="558">
                  <c:v>42097.387500000012</c:v>
                </c:pt>
                <c:pt idx="559">
                  <c:v>42097.388194444531</c:v>
                </c:pt>
                <c:pt idx="560">
                  <c:v>42097.388888888956</c:v>
                </c:pt>
                <c:pt idx="561">
                  <c:v>42097.38958333333</c:v>
                </c:pt>
                <c:pt idx="562">
                  <c:v>42097.390277777791</c:v>
                </c:pt>
                <c:pt idx="563">
                  <c:v>42097.390972222223</c:v>
                </c:pt>
                <c:pt idx="564">
                  <c:v>42097.391666666605</c:v>
                </c:pt>
                <c:pt idx="565">
                  <c:v>42097.392361111066</c:v>
                </c:pt>
                <c:pt idx="566">
                  <c:v>42097.393055555556</c:v>
                </c:pt>
                <c:pt idx="567">
                  <c:v>42097.393749999996</c:v>
                </c:pt>
                <c:pt idx="568">
                  <c:v>42097.394444444442</c:v>
                </c:pt>
                <c:pt idx="569">
                  <c:v>42097.395138888889</c:v>
                </c:pt>
                <c:pt idx="570">
                  <c:v>42097.395833333336</c:v>
                </c:pt>
                <c:pt idx="571">
                  <c:v>42097.396527777782</c:v>
                </c:pt>
                <c:pt idx="572">
                  <c:v>42097.397222222222</c:v>
                </c:pt>
                <c:pt idx="573">
                  <c:v>42097.397916666654</c:v>
                </c:pt>
                <c:pt idx="574">
                  <c:v>42097.398611111108</c:v>
                </c:pt>
                <c:pt idx="575">
                  <c:v>42097.399305555555</c:v>
                </c:pt>
                <c:pt idx="576">
                  <c:v>42097.4</c:v>
                </c:pt>
                <c:pt idx="577">
                  <c:v>42097.400694444506</c:v>
                </c:pt>
                <c:pt idx="578">
                  <c:v>42097.401388888888</c:v>
                </c:pt>
                <c:pt idx="579">
                  <c:v>42097.402083333334</c:v>
                </c:pt>
                <c:pt idx="580">
                  <c:v>42097.402777777781</c:v>
                </c:pt>
                <c:pt idx="581">
                  <c:v>42097.40347222222</c:v>
                </c:pt>
                <c:pt idx="582">
                  <c:v>42097.404166666623</c:v>
                </c:pt>
                <c:pt idx="583">
                  <c:v>42097.404861111114</c:v>
                </c:pt>
                <c:pt idx="584">
                  <c:v>42097.405555555553</c:v>
                </c:pt>
                <c:pt idx="585">
                  <c:v>42097.406250000044</c:v>
                </c:pt>
                <c:pt idx="586">
                  <c:v>42097.406944444505</c:v>
                </c:pt>
                <c:pt idx="587">
                  <c:v>42097.407638888893</c:v>
                </c:pt>
                <c:pt idx="588">
                  <c:v>42097.408333333333</c:v>
                </c:pt>
                <c:pt idx="589">
                  <c:v>42097.40902777778</c:v>
                </c:pt>
                <c:pt idx="590">
                  <c:v>42097.409722222204</c:v>
                </c:pt>
                <c:pt idx="591">
                  <c:v>42097.410416666666</c:v>
                </c:pt>
                <c:pt idx="592">
                  <c:v>42097.411111111105</c:v>
                </c:pt>
                <c:pt idx="593">
                  <c:v>42097.411805555559</c:v>
                </c:pt>
                <c:pt idx="594">
                  <c:v>42097.412500000013</c:v>
                </c:pt>
                <c:pt idx="595">
                  <c:v>42097.413194444496</c:v>
                </c:pt>
                <c:pt idx="596">
                  <c:v>42097.413888888892</c:v>
                </c:pt>
                <c:pt idx="597">
                  <c:v>42097.414583333331</c:v>
                </c:pt>
                <c:pt idx="598">
                  <c:v>42097.415277777793</c:v>
                </c:pt>
                <c:pt idx="599">
                  <c:v>42097.415972222232</c:v>
                </c:pt>
                <c:pt idx="600">
                  <c:v>42097.416666666664</c:v>
                </c:pt>
                <c:pt idx="601">
                  <c:v>42097.417361111104</c:v>
                </c:pt>
                <c:pt idx="602">
                  <c:v>42097.418055555601</c:v>
                </c:pt>
                <c:pt idx="603">
                  <c:v>42097.418750000012</c:v>
                </c:pt>
                <c:pt idx="604">
                  <c:v>42097.419444444487</c:v>
                </c:pt>
                <c:pt idx="605">
                  <c:v>42097.420138888891</c:v>
                </c:pt>
                <c:pt idx="606">
                  <c:v>42097.42083333333</c:v>
                </c:pt>
                <c:pt idx="607">
                  <c:v>42097.421527777777</c:v>
                </c:pt>
                <c:pt idx="608">
                  <c:v>42097.422222222223</c:v>
                </c:pt>
                <c:pt idx="609">
                  <c:v>42097.42291666667</c:v>
                </c:pt>
                <c:pt idx="610">
                  <c:v>42097.423611111066</c:v>
                </c:pt>
                <c:pt idx="611">
                  <c:v>42097.424305555556</c:v>
                </c:pt>
                <c:pt idx="612">
                  <c:v>42097.425000000003</c:v>
                </c:pt>
                <c:pt idx="613">
                  <c:v>42097.425694444442</c:v>
                </c:pt>
                <c:pt idx="614">
                  <c:v>42097.426388888889</c:v>
                </c:pt>
                <c:pt idx="615">
                  <c:v>42097.427083333285</c:v>
                </c:pt>
                <c:pt idx="616">
                  <c:v>42097.427777777775</c:v>
                </c:pt>
                <c:pt idx="617">
                  <c:v>42097.428472222222</c:v>
                </c:pt>
                <c:pt idx="618">
                  <c:v>42097.429166666589</c:v>
                </c:pt>
                <c:pt idx="619">
                  <c:v>42097.429861111057</c:v>
                </c:pt>
                <c:pt idx="620">
                  <c:v>42097.430555555562</c:v>
                </c:pt>
                <c:pt idx="621">
                  <c:v>42097.431250000001</c:v>
                </c:pt>
                <c:pt idx="622">
                  <c:v>42097.431944444441</c:v>
                </c:pt>
                <c:pt idx="623">
                  <c:v>42097.432638888939</c:v>
                </c:pt>
                <c:pt idx="624">
                  <c:v>42097.433333333334</c:v>
                </c:pt>
                <c:pt idx="625">
                  <c:v>42097.434027777781</c:v>
                </c:pt>
                <c:pt idx="626">
                  <c:v>42097.43472222222</c:v>
                </c:pt>
                <c:pt idx="627">
                  <c:v>42097.435416666623</c:v>
                </c:pt>
                <c:pt idx="628">
                  <c:v>42097.436111111114</c:v>
                </c:pt>
                <c:pt idx="629">
                  <c:v>42097.436805555553</c:v>
                </c:pt>
                <c:pt idx="630">
                  <c:v>42097.4375</c:v>
                </c:pt>
                <c:pt idx="631">
                  <c:v>42097.438194444505</c:v>
                </c:pt>
                <c:pt idx="632">
                  <c:v>42097.438888888893</c:v>
                </c:pt>
                <c:pt idx="633">
                  <c:v>42097.439583333326</c:v>
                </c:pt>
                <c:pt idx="634">
                  <c:v>42097.440277777823</c:v>
                </c:pt>
                <c:pt idx="635">
                  <c:v>42097.440972222219</c:v>
                </c:pt>
                <c:pt idx="636">
                  <c:v>42097.441666666622</c:v>
                </c:pt>
                <c:pt idx="637">
                  <c:v>42097.442361111105</c:v>
                </c:pt>
                <c:pt idx="638">
                  <c:v>42097.443055555559</c:v>
                </c:pt>
                <c:pt idx="639">
                  <c:v>42097.443749999999</c:v>
                </c:pt>
                <c:pt idx="640">
                  <c:v>42097.444444444496</c:v>
                </c:pt>
                <c:pt idx="641">
                  <c:v>42097.445138888892</c:v>
                </c:pt>
                <c:pt idx="642">
                  <c:v>42097.445833333331</c:v>
                </c:pt>
                <c:pt idx="643">
                  <c:v>42097.446527777793</c:v>
                </c:pt>
                <c:pt idx="644">
                  <c:v>42097.447222222232</c:v>
                </c:pt>
                <c:pt idx="645">
                  <c:v>42097.447916666664</c:v>
                </c:pt>
                <c:pt idx="646">
                  <c:v>42097.448611111111</c:v>
                </c:pt>
                <c:pt idx="647">
                  <c:v>42097.449305555558</c:v>
                </c:pt>
                <c:pt idx="648">
                  <c:v>42097.450000000012</c:v>
                </c:pt>
                <c:pt idx="649">
                  <c:v>42097.450694444531</c:v>
                </c:pt>
                <c:pt idx="650">
                  <c:v>42097.451388888891</c:v>
                </c:pt>
                <c:pt idx="651">
                  <c:v>42097.45208333333</c:v>
                </c:pt>
                <c:pt idx="652">
                  <c:v>42097.452777777791</c:v>
                </c:pt>
                <c:pt idx="653">
                  <c:v>42097.453472222223</c:v>
                </c:pt>
                <c:pt idx="654">
                  <c:v>42097.45416666667</c:v>
                </c:pt>
                <c:pt idx="655">
                  <c:v>42097.454861111109</c:v>
                </c:pt>
                <c:pt idx="656">
                  <c:v>42097.455555555563</c:v>
                </c:pt>
                <c:pt idx="657">
                  <c:v>42097.456250000054</c:v>
                </c:pt>
                <c:pt idx="658">
                  <c:v>42097.456944444515</c:v>
                </c:pt>
                <c:pt idx="659">
                  <c:v>42097.457638888947</c:v>
                </c:pt>
                <c:pt idx="660">
                  <c:v>42097.458333333343</c:v>
                </c:pt>
                <c:pt idx="661">
                  <c:v>42097.459027777782</c:v>
                </c:pt>
                <c:pt idx="662">
                  <c:v>42097.459722222222</c:v>
                </c:pt>
                <c:pt idx="663">
                  <c:v>42097.460416666654</c:v>
                </c:pt>
                <c:pt idx="664">
                  <c:v>42097.461111111057</c:v>
                </c:pt>
                <c:pt idx="665">
                  <c:v>42097.461805555555</c:v>
                </c:pt>
                <c:pt idx="666">
                  <c:v>42097.462500000001</c:v>
                </c:pt>
                <c:pt idx="667">
                  <c:v>42097.463194444441</c:v>
                </c:pt>
                <c:pt idx="668">
                  <c:v>42097.463888888888</c:v>
                </c:pt>
                <c:pt idx="669">
                  <c:v>42097.464583333334</c:v>
                </c:pt>
                <c:pt idx="670">
                  <c:v>42097.465277777781</c:v>
                </c:pt>
                <c:pt idx="671">
                  <c:v>42097.46597222222</c:v>
                </c:pt>
                <c:pt idx="672">
                  <c:v>42097.466666666623</c:v>
                </c:pt>
                <c:pt idx="673">
                  <c:v>42097.467361111063</c:v>
                </c:pt>
                <c:pt idx="674">
                  <c:v>42097.468055555553</c:v>
                </c:pt>
                <c:pt idx="675">
                  <c:v>42097.46875</c:v>
                </c:pt>
                <c:pt idx="676">
                  <c:v>42097.469444444447</c:v>
                </c:pt>
                <c:pt idx="677">
                  <c:v>42097.470138888893</c:v>
                </c:pt>
                <c:pt idx="678">
                  <c:v>42097.470833333333</c:v>
                </c:pt>
                <c:pt idx="679">
                  <c:v>42097.47152777778</c:v>
                </c:pt>
                <c:pt idx="680">
                  <c:v>42097.472222222219</c:v>
                </c:pt>
                <c:pt idx="681">
                  <c:v>42097.472916666666</c:v>
                </c:pt>
                <c:pt idx="682">
                  <c:v>42097.473611111105</c:v>
                </c:pt>
                <c:pt idx="683">
                  <c:v>42097.474305555559</c:v>
                </c:pt>
                <c:pt idx="684">
                  <c:v>42097.475000000006</c:v>
                </c:pt>
                <c:pt idx="685">
                  <c:v>42097.475694444496</c:v>
                </c:pt>
                <c:pt idx="686">
                  <c:v>42097.476388888892</c:v>
                </c:pt>
                <c:pt idx="687">
                  <c:v>42097.477083333324</c:v>
                </c:pt>
                <c:pt idx="688">
                  <c:v>42097.477777777778</c:v>
                </c:pt>
                <c:pt idx="689">
                  <c:v>42097.478472222232</c:v>
                </c:pt>
                <c:pt idx="690">
                  <c:v>42097.479166666613</c:v>
                </c:pt>
                <c:pt idx="691">
                  <c:v>42097.479861111104</c:v>
                </c:pt>
                <c:pt idx="692">
                  <c:v>42097.480555555601</c:v>
                </c:pt>
                <c:pt idx="693">
                  <c:v>42097.481250000012</c:v>
                </c:pt>
                <c:pt idx="694">
                  <c:v>42097.481944444487</c:v>
                </c:pt>
                <c:pt idx="695">
                  <c:v>42097.482638888956</c:v>
                </c:pt>
                <c:pt idx="696">
                  <c:v>42097.48333333333</c:v>
                </c:pt>
                <c:pt idx="697">
                  <c:v>42097.484027777791</c:v>
                </c:pt>
                <c:pt idx="698">
                  <c:v>42097.484722222223</c:v>
                </c:pt>
                <c:pt idx="699">
                  <c:v>42097.48541666667</c:v>
                </c:pt>
                <c:pt idx="700">
                  <c:v>42097.486111111109</c:v>
                </c:pt>
                <c:pt idx="701">
                  <c:v>42097.486805555563</c:v>
                </c:pt>
                <c:pt idx="702">
                  <c:v>42097.487500000003</c:v>
                </c:pt>
                <c:pt idx="703">
                  <c:v>42097.488194444515</c:v>
                </c:pt>
                <c:pt idx="704">
                  <c:v>42097.488888888947</c:v>
                </c:pt>
                <c:pt idx="705">
                  <c:v>42097.489583333336</c:v>
                </c:pt>
                <c:pt idx="706">
                  <c:v>42097.490277777782</c:v>
                </c:pt>
                <c:pt idx="707">
                  <c:v>42097.490972222222</c:v>
                </c:pt>
                <c:pt idx="708">
                  <c:v>42097.491666666589</c:v>
                </c:pt>
                <c:pt idx="709">
                  <c:v>42097.492361111057</c:v>
                </c:pt>
                <c:pt idx="710">
                  <c:v>42097.493055555555</c:v>
                </c:pt>
                <c:pt idx="711">
                  <c:v>42097.493749999994</c:v>
                </c:pt>
                <c:pt idx="712">
                  <c:v>42097.494444444441</c:v>
                </c:pt>
                <c:pt idx="713">
                  <c:v>42097.495138888888</c:v>
                </c:pt>
                <c:pt idx="714">
                  <c:v>42097.495833333334</c:v>
                </c:pt>
                <c:pt idx="715">
                  <c:v>42097.496527777781</c:v>
                </c:pt>
                <c:pt idx="716">
                  <c:v>42097.49722222222</c:v>
                </c:pt>
                <c:pt idx="717">
                  <c:v>42097.497916666623</c:v>
                </c:pt>
                <c:pt idx="718">
                  <c:v>42097.498611111114</c:v>
                </c:pt>
                <c:pt idx="719">
                  <c:v>42097.499305555524</c:v>
                </c:pt>
                <c:pt idx="720">
                  <c:v>42097.5</c:v>
                </c:pt>
                <c:pt idx="721">
                  <c:v>42097.500694444505</c:v>
                </c:pt>
                <c:pt idx="722">
                  <c:v>42097.501388888886</c:v>
                </c:pt>
                <c:pt idx="723">
                  <c:v>42097.502083333326</c:v>
                </c:pt>
                <c:pt idx="724">
                  <c:v>42097.50277777778</c:v>
                </c:pt>
                <c:pt idx="725">
                  <c:v>42097.503472222204</c:v>
                </c:pt>
                <c:pt idx="726">
                  <c:v>42097.504166666622</c:v>
                </c:pt>
                <c:pt idx="727">
                  <c:v>42097.504861111105</c:v>
                </c:pt>
                <c:pt idx="728">
                  <c:v>42097.505555555559</c:v>
                </c:pt>
                <c:pt idx="729">
                  <c:v>42097.506250000013</c:v>
                </c:pt>
                <c:pt idx="730">
                  <c:v>42097.506944444496</c:v>
                </c:pt>
                <c:pt idx="731">
                  <c:v>42097.507638888892</c:v>
                </c:pt>
                <c:pt idx="732">
                  <c:v>42097.508333333331</c:v>
                </c:pt>
                <c:pt idx="733">
                  <c:v>42097.509027777778</c:v>
                </c:pt>
                <c:pt idx="734">
                  <c:v>42097.509722222225</c:v>
                </c:pt>
                <c:pt idx="735">
                  <c:v>42097.510416666664</c:v>
                </c:pt>
                <c:pt idx="736">
                  <c:v>42097.511111111104</c:v>
                </c:pt>
                <c:pt idx="737">
                  <c:v>42097.511805555558</c:v>
                </c:pt>
                <c:pt idx="738">
                  <c:v>42097.512500000012</c:v>
                </c:pt>
                <c:pt idx="739">
                  <c:v>42097.513194444487</c:v>
                </c:pt>
                <c:pt idx="740">
                  <c:v>42097.513888888891</c:v>
                </c:pt>
                <c:pt idx="741">
                  <c:v>42097.51458333333</c:v>
                </c:pt>
                <c:pt idx="742">
                  <c:v>42097.515277777791</c:v>
                </c:pt>
                <c:pt idx="743">
                  <c:v>42097.515972222223</c:v>
                </c:pt>
                <c:pt idx="744">
                  <c:v>42097.51666666667</c:v>
                </c:pt>
                <c:pt idx="745">
                  <c:v>42097.517361111066</c:v>
                </c:pt>
                <c:pt idx="746">
                  <c:v>42097.518055555563</c:v>
                </c:pt>
                <c:pt idx="747">
                  <c:v>42097.518750000003</c:v>
                </c:pt>
                <c:pt idx="748">
                  <c:v>42097.519444444442</c:v>
                </c:pt>
                <c:pt idx="749">
                  <c:v>42097.520138888889</c:v>
                </c:pt>
                <c:pt idx="750">
                  <c:v>42097.520833333336</c:v>
                </c:pt>
                <c:pt idx="751">
                  <c:v>42097.521527777775</c:v>
                </c:pt>
                <c:pt idx="752">
                  <c:v>42097.522222222222</c:v>
                </c:pt>
                <c:pt idx="753">
                  <c:v>42097.522916666654</c:v>
                </c:pt>
                <c:pt idx="754">
                  <c:v>42097.523611111057</c:v>
                </c:pt>
                <c:pt idx="755">
                  <c:v>42097.524305555555</c:v>
                </c:pt>
                <c:pt idx="756">
                  <c:v>42097.525000000001</c:v>
                </c:pt>
                <c:pt idx="757">
                  <c:v>42097.525694444441</c:v>
                </c:pt>
                <c:pt idx="758">
                  <c:v>42097.526388888888</c:v>
                </c:pt>
                <c:pt idx="759">
                  <c:v>42097.527083333269</c:v>
                </c:pt>
                <c:pt idx="760">
                  <c:v>42097.527777777774</c:v>
                </c:pt>
                <c:pt idx="761">
                  <c:v>42097.52847222222</c:v>
                </c:pt>
                <c:pt idx="762">
                  <c:v>42097.529166666587</c:v>
                </c:pt>
                <c:pt idx="763">
                  <c:v>42097.529861111063</c:v>
                </c:pt>
                <c:pt idx="764">
                  <c:v>42097.530555555553</c:v>
                </c:pt>
                <c:pt idx="765">
                  <c:v>42097.53125</c:v>
                </c:pt>
                <c:pt idx="766">
                  <c:v>42097.531944444447</c:v>
                </c:pt>
                <c:pt idx="767">
                  <c:v>42097.532638888893</c:v>
                </c:pt>
                <c:pt idx="768">
                  <c:v>42097.533333333326</c:v>
                </c:pt>
                <c:pt idx="769">
                  <c:v>42097.53402777778</c:v>
                </c:pt>
                <c:pt idx="770">
                  <c:v>42097.534722222204</c:v>
                </c:pt>
                <c:pt idx="771">
                  <c:v>42097.535416666622</c:v>
                </c:pt>
                <c:pt idx="772">
                  <c:v>42097.536111111105</c:v>
                </c:pt>
                <c:pt idx="773">
                  <c:v>42097.536805555559</c:v>
                </c:pt>
                <c:pt idx="774">
                  <c:v>42097.537499999999</c:v>
                </c:pt>
                <c:pt idx="775">
                  <c:v>42097.538194444496</c:v>
                </c:pt>
                <c:pt idx="776">
                  <c:v>42097.538888888892</c:v>
                </c:pt>
                <c:pt idx="777">
                  <c:v>42097.539583333324</c:v>
                </c:pt>
                <c:pt idx="778">
                  <c:v>42097.540277777793</c:v>
                </c:pt>
                <c:pt idx="779">
                  <c:v>42097.540972222232</c:v>
                </c:pt>
                <c:pt idx="780">
                  <c:v>42097.541666666613</c:v>
                </c:pt>
                <c:pt idx="781">
                  <c:v>42097.542361111104</c:v>
                </c:pt>
                <c:pt idx="782">
                  <c:v>42097.543055555558</c:v>
                </c:pt>
                <c:pt idx="783">
                  <c:v>42097.543749999997</c:v>
                </c:pt>
                <c:pt idx="784">
                  <c:v>42097.544444444487</c:v>
                </c:pt>
                <c:pt idx="785">
                  <c:v>42097.545138888891</c:v>
                </c:pt>
                <c:pt idx="786">
                  <c:v>42097.54583333333</c:v>
                </c:pt>
                <c:pt idx="787">
                  <c:v>42097.546527777791</c:v>
                </c:pt>
                <c:pt idx="788">
                  <c:v>42097.547222222223</c:v>
                </c:pt>
                <c:pt idx="789">
                  <c:v>42097.54791666667</c:v>
                </c:pt>
                <c:pt idx="790">
                  <c:v>42097.548611111109</c:v>
                </c:pt>
                <c:pt idx="791">
                  <c:v>42097.549305555556</c:v>
                </c:pt>
                <c:pt idx="792">
                  <c:v>42097.55</c:v>
                </c:pt>
                <c:pt idx="793">
                  <c:v>42097.550694444515</c:v>
                </c:pt>
                <c:pt idx="794">
                  <c:v>42097.551388888889</c:v>
                </c:pt>
                <c:pt idx="795">
                  <c:v>42097.552083333336</c:v>
                </c:pt>
                <c:pt idx="796">
                  <c:v>42097.552777777782</c:v>
                </c:pt>
                <c:pt idx="797">
                  <c:v>42097.553472222222</c:v>
                </c:pt>
                <c:pt idx="798">
                  <c:v>42097.554166666654</c:v>
                </c:pt>
                <c:pt idx="799">
                  <c:v>42097.554861111108</c:v>
                </c:pt>
                <c:pt idx="800">
                  <c:v>42097.555555555562</c:v>
                </c:pt>
                <c:pt idx="801">
                  <c:v>42097.556250000045</c:v>
                </c:pt>
                <c:pt idx="802">
                  <c:v>42097.556944444506</c:v>
                </c:pt>
                <c:pt idx="803">
                  <c:v>42097.557638888939</c:v>
                </c:pt>
                <c:pt idx="804">
                  <c:v>42097.558333333342</c:v>
                </c:pt>
                <c:pt idx="805">
                  <c:v>42097.559027777781</c:v>
                </c:pt>
                <c:pt idx="806">
                  <c:v>42097.55972222222</c:v>
                </c:pt>
                <c:pt idx="807">
                  <c:v>42097.560416666623</c:v>
                </c:pt>
                <c:pt idx="808">
                  <c:v>42097.561111111063</c:v>
                </c:pt>
                <c:pt idx="809">
                  <c:v>42097.561805555524</c:v>
                </c:pt>
                <c:pt idx="810">
                  <c:v>42097.5625</c:v>
                </c:pt>
                <c:pt idx="811">
                  <c:v>42097.563194444447</c:v>
                </c:pt>
                <c:pt idx="812">
                  <c:v>42097.563888888886</c:v>
                </c:pt>
                <c:pt idx="813">
                  <c:v>42097.564583333326</c:v>
                </c:pt>
                <c:pt idx="814">
                  <c:v>42097.56527777778</c:v>
                </c:pt>
                <c:pt idx="815">
                  <c:v>42097.565972222204</c:v>
                </c:pt>
                <c:pt idx="816">
                  <c:v>42097.566666666622</c:v>
                </c:pt>
                <c:pt idx="817">
                  <c:v>42097.567361111032</c:v>
                </c:pt>
                <c:pt idx="818">
                  <c:v>42097.568055555559</c:v>
                </c:pt>
                <c:pt idx="819">
                  <c:v>42097.568749999999</c:v>
                </c:pt>
                <c:pt idx="820">
                  <c:v>42097.569444444445</c:v>
                </c:pt>
                <c:pt idx="821">
                  <c:v>42097.570138888892</c:v>
                </c:pt>
                <c:pt idx="822">
                  <c:v>42097.570833333331</c:v>
                </c:pt>
                <c:pt idx="823">
                  <c:v>42097.571527777778</c:v>
                </c:pt>
                <c:pt idx="824">
                  <c:v>42097.572222222232</c:v>
                </c:pt>
                <c:pt idx="825">
                  <c:v>42097.572916666664</c:v>
                </c:pt>
                <c:pt idx="826">
                  <c:v>42097.573611111104</c:v>
                </c:pt>
                <c:pt idx="827">
                  <c:v>42097.574305555558</c:v>
                </c:pt>
                <c:pt idx="828">
                  <c:v>42097.575000000004</c:v>
                </c:pt>
                <c:pt idx="829">
                  <c:v>42097.575694444487</c:v>
                </c:pt>
                <c:pt idx="830">
                  <c:v>42097.576388888891</c:v>
                </c:pt>
                <c:pt idx="831">
                  <c:v>42097.577083333286</c:v>
                </c:pt>
                <c:pt idx="832">
                  <c:v>42097.577777777777</c:v>
                </c:pt>
                <c:pt idx="833">
                  <c:v>42097.578472222223</c:v>
                </c:pt>
                <c:pt idx="834">
                  <c:v>42097.579166666605</c:v>
                </c:pt>
                <c:pt idx="835">
                  <c:v>42097.579861111066</c:v>
                </c:pt>
                <c:pt idx="836">
                  <c:v>42097.580555555563</c:v>
                </c:pt>
                <c:pt idx="837">
                  <c:v>42097.581250000003</c:v>
                </c:pt>
                <c:pt idx="838">
                  <c:v>42097.581944444442</c:v>
                </c:pt>
                <c:pt idx="839">
                  <c:v>42097.582638888947</c:v>
                </c:pt>
                <c:pt idx="840">
                  <c:v>42097.583333333336</c:v>
                </c:pt>
                <c:pt idx="841">
                  <c:v>42097.584027777782</c:v>
                </c:pt>
                <c:pt idx="842">
                  <c:v>42097.584722222222</c:v>
                </c:pt>
                <c:pt idx="843">
                  <c:v>42097.585416666654</c:v>
                </c:pt>
                <c:pt idx="844">
                  <c:v>42097.586111111108</c:v>
                </c:pt>
                <c:pt idx="845">
                  <c:v>42097.586805555562</c:v>
                </c:pt>
                <c:pt idx="846">
                  <c:v>42097.587500000001</c:v>
                </c:pt>
                <c:pt idx="847">
                  <c:v>42097.588194444506</c:v>
                </c:pt>
                <c:pt idx="848">
                  <c:v>42097.588888888939</c:v>
                </c:pt>
                <c:pt idx="849">
                  <c:v>42097.589583333334</c:v>
                </c:pt>
                <c:pt idx="850">
                  <c:v>42097.590277777781</c:v>
                </c:pt>
                <c:pt idx="851">
                  <c:v>42097.59097222222</c:v>
                </c:pt>
                <c:pt idx="852">
                  <c:v>42097.591666666587</c:v>
                </c:pt>
                <c:pt idx="853">
                  <c:v>42097.592361111063</c:v>
                </c:pt>
                <c:pt idx="854">
                  <c:v>42097.593055555524</c:v>
                </c:pt>
                <c:pt idx="855">
                  <c:v>42097.593749999985</c:v>
                </c:pt>
                <c:pt idx="856">
                  <c:v>42097.594444444447</c:v>
                </c:pt>
                <c:pt idx="857">
                  <c:v>42097.595138888886</c:v>
                </c:pt>
                <c:pt idx="858">
                  <c:v>42097.595833333326</c:v>
                </c:pt>
                <c:pt idx="859">
                  <c:v>42097.59652777778</c:v>
                </c:pt>
                <c:pt idx="860">
                  <c:v>42097.597222222204</c:v>
                </c:pt>
                <c:pt idx="861">
                  <c:v>42097.597916666622</c:v>
                </c:pt>
                <c:pt idx="862">
                  <c:v>42097.598611111105</c:v>
                </c:pt>
                <c:pt idx="863">
                  <c:v>42097.599305555515</c:v>
                </c:pt>
                <c:pt idx="864">
                  <c:v>42097.599999999999</c:v>
                </c:pt>
                <c:pt idx="865">
                  <c:v>42097.600694444496</c:v>
                </c:pt>
                <c:pt idx="866">
                  <c:v>42097.601388888885</c:v>
                </c:pt>
                <c:pt idx="867">
                  <c:v>42097.602083333324</c:v>
                </c:pt>
                <c:pt idx="868">
                  <c:v>42097.602777777778</c:v>
                </c:pt>
                <c:pt idx="869">
                  <c:v>42097.603472222225</c:v>
                </c:pt>
                <c:pt idx="870">
                  <c:v>42097.604166666613</c:v>
                </c:pt>
                <c:pt idx="871">
                  <c:v>42097.604861111104</c:v>
                </c:pt>
                <c:pt idx="872">
                  <c:v>42097.605555555558</c:v>
                </c:pt>
                <c:pt idx="873">
                  <c:v>42097.606250000012</c:v>
                </c:pt>
                <c:pt idx="874">
                  <c:v>42097.606944444487</c:v>
                </c:pt>
                <c:pt idx="875">
                  <c:v>42097.607638888891</c:v>
                </c:pt>
                <c:pt idx="876">
                  <c:v>42097.60833333333</c:v>
                </c:pt>
                <c:pt idx="877">
                  <c:v>42097.609027777777</c:v>
                </c:pt>
                <c:pt idx="878">
                  <c:v>42097.609722222194</c:v>
                </c:pt>
                <c:pt idx="879">
                  <c:v>42097.61041666667</c:v>
                </c:pt>
                <c:pt idx="880">
                  <c:v>42097.611111111066</c:v>
                </c:pt>
                <c:pt idx="881">
                  <c:v>42097.611805555556</c:v>
                </c:pt>
                <c:pt idx="882">
                  <c:v>42097.612500000003</c:v>
                </c:pt>
                <c:pt idx="883">
                  <c:v>42097.613194444442</c:v>
                </c:pt>
                <c:pt idx="884">
                  <c:v>42097.613888888889</c:v>
                </c:pt>
                <c:pt idx="885">
                  <c:v>42097.614583333336</c:v>
                </c:pt>
                <c:pt idx="886">
                  <c:v>42097.615277777782</c:v>
                </c:pt>
                <c:pt idx="887">
                  <c:v>42097.615972222222</c:v>
                </c:pt>
                <c:pt idx="888">
                  <c:v>42097.616666666654</c:v>
                </c:pt>
                <c:pt idx="889">
                  <c:v>42097.617361111057</c:v>
                </c:pt>
                <c:pt idx="890">
                  <c:v>42097.618055555562</c:v>
                </c:pt>
                <c:pt idx="891">
                  <c:v>42097.618750000001</c:v>
                </c:pt>
                <c:pt idx="892">
                  <c:v>42097.619444444441</c:v>
                </c:pt>
                <c:pt idx="893">
                  <c:v>42097.620138888888</c:v>
                </c:pt>
                <c:pt idx="894">
                  <c:v>42097.620833333334</c:v>
                </c:pt>
                <c:pt idx="895">
                  <c:v>42097.621527777774</c:v>
                </c:pt>
                <c:pt idx="896">
                  <c:v>42097.62222222222</c:v>
                </c:pt>
                <c:pt idx="897">
                  <c:v>42097.622916666623</c:v>
                </c:pt>
                <c:pt idx="898">
                  <c:v>42097.623611111063</c:v>
                </c:pt>
                <c:pt idx="899">
                  <c:v>42097.624305555524</c:v>
                </c:pt>
                <c:pt idx="900">
                  <c:v>42097.624999999993</c:v>
                </c:pt>
                <c:pt idx="901">
                  <c:v>42097.625694444447</c:v>
                </c:pt>
                <c:pt idx="902">
                  <c:v>42097.626388888886</c:v>
                </c:pt>
                <c:pt idx="903">
                  <c:v>42097.627083333253</c:v>
                </c:pt>
                <c:pt idx="904">
                  <c:v>42097.627777777729</c:v>
                </c:pt>
                <c:pt idx="905">
                  <c:v>42097.628472222204</c:v>
                </c:pt>
                <c:pt idx="906">
                  <c:v>42097.629166666578</c:v>
                </c:pt>
                <c:pt idx="907">
                  <c:v>42097.629861111032</c:v>
                </c:pt>
                <c:pt idx="908">
                  <c:v>42097.630555555559</c:v>
                </c:pt>
                <c:pt idx="909">
                  <c:v>42097.631249999999</c:v>
                </c:pt>
                <c:pt idx="910">
                  <c:v>42097.631944444445</c:v>
                </c:pt>
                <c:pt idx="911">
                  <c:v>42097.632638888892</c:v>
                </c:pt>
                <c:pt idx="912">
                  <c:v>42097.633333333324</c:v>
                </c:pt>
                <c:pt idx="913">
                  <c:v>42097.634027777778</c:v>
                </c:pt>
                <c:pt idx="914">
                  <c:v>42097.634722222225</c:v>
                </c:pt>
                <c:pt idx="915">
                  <c:v>42097.635416666613</c:v>
                </c:pt>
                <c:pt idx="916">
                  <c:v>42097.636111111104</c:v>
                </c:pt>
                <c:pt idx="917">
                  <c:v>42097.636805555558</c:v>
                </c:pt>
                <c:pt idx="918">
                  <c:v>42097.637499999997</c:v>
                </c:pt>
                <c:pt idx="919">
                  <c:v>42097.638194444487</c:v>
                </c:pt>
                <c:pt idx="920">
                  <c:v>42097.638888888891</c:v>
                </c:pt>
                <c:pt idx="921">
                  <c:v>42097.639583333286</c:v>
                </c:pt>
                <c:pt idx="922">
                  <c:v>42097.640277777791</c:v>
                </c:pt>
                <c:pt idx="923">
                  <c:v>42097.640972222223</c:v>
                </c:pt>
                <c:pt idx="924">
                  <c:v>42097.641666666605</c:v>
                </c:pt>
                <c:pt idx="925">
                  <c:v>42097.642361111066</c:v>
                </c:pt>
                <c:pt idx="926">
                  <c:v>42097.643055555556</c:v>
                </c:pt>
                <c:pt idx="927">
                  <c:v>42097.643749999996</c:v>
                </c:pt>
                <c:pt idx="928">
                  <c:v>42097.644444444442</c:v>
                </c:pt>
                <c:pt idx="929">
                  <c:v>42097.645138888889</c:v>
                </c:pt>
                <c:pt idx="930">
                  <c:v>42097.645833333336</c:v>
                </c:pt>
                <c:pt idx="931">
                  <c:v>42097.646527777782</c:v>
                </c:pt>
                <c:pt idx="932">
                  <c:v>42097.647222222222</c:v>
                </c:pt>
                <c:pt idx="933">
                  <c:v>42097.647916666654</c:v>
                </c:pt>
                <c:pt idx="934">
                  <c:v>42097.648611111108</c:v>
                </c:pt>
                <c:pt idx="935">
                  <c:v>42097.649305555555</c:v>
                </c:pt>
                <c:pt idx="936">
                  <c:v>42097.65</c:v>
                </c:pt>
                <c:pt idx="937">
                  <c:v>42097.650694444506</c:v>
                </c:pt>
                <c:pt idx="938">
                  <c:v>42097.651388888888</c:v>
                </c:pt>
                <c:pt idx="939">
                  <c:v>42097.652083333334</c:v>
                </c:pt>
                <c:pt idx="940">
                  <c:v>42097.652777777781</c:v>
                </c:pt>
                <c:pt idx="941">
                  <c:v>42097.65347222222</c:v>
                </c:pt>
                <c:pt idx="942">
                  <c:v>42097.654166666623</c:v>
                </c:pt>
                <c:pt idx="943">
                  <c:v>42097.654861111114</c:v>
                </c:pt>
                <c:pt idx="944">
                  <c:v>42097.655555555553</c:v>
                </c:pt>
                <c:pt idx="945">
                  <c:v>42097.656250000044</c:v>
                </c:pt>
                <c:pt idx="946">
                  <c:v>42097.656944444505</c:v>
                </c:pt>
                <c:pt idx="947">
                  <c:v>42097.657638888893</c:v>
                </c:pt>
                <c:pt idx="948">
                  <c:v>42097.658333333333</c:v>
                </c:pt>
                <c:pt idx="949">
                  <c:v>42097.65902777778</c:v>
                </c:pt>
                <c:pt idx="950">
                  <c:v>42097.659722222204</c:v>
                </c:pt>
                <c:pt idx="951">
                  <c:v>42097.660416666622</c:v>
                </c:pt>
                <c:pt idx="952">
                  <c:v>42097.661111111032</c:v>
                </c:pt>
                <c:pt idx="953">
                  <c:v>42097.661805555515</c:v>
                </c:pt>
                <c:pt idx="954">
                  <c:v>42097.662499999999</c:v>
                </c:pt>
                <c:pt idx="955">
                  <c:v>42097.663194444445</c:v>
                </c:pt>
                <c:pt idx="956">
                  <c:v>42097.663888888885</c:v>
                </c:pt>
                <c:pt idx="957">
                  <c:v>42097.664583333324</c:v>
                </c:pt>
                <c:pt idx="958">
                  <c:v>42097.665277777778</c:v>
                </c:pt>
                <c:pt idx="959">
                  <c:v>42097.665972222225</c:v>
                </c:pt>
                <c:pt idx="960">
                  <c:v>42097.666666666613</c:v>
                </c:pt>
                <c:pt idx="961">
                  <c:v>42097.667361111024</c:v>
                </c:pt>
                <c:pt idx="962">
                  <c:v>42097.668055555558</c:v>
                </c:pt>
                <c:pt idx="963">
                  <c:v>42097.668749999997</c:v>
                </c:pt>
                <c:pt idx="964">
                  <c:v>42097.669444444444</c:v>
                </c:pt>
                <c:pt idx="965">
                  <c:v>42097.670138888891</c:v>
                </c:pt>
                <c:pt idx="966">
                  <c:v>42097.67083333333</c:v>
                </c:pt>
                <c:pt idx="967">
                  <c:v>42097.671527777777</c:v>
                </c:pt>
                <c:pt idx="968">
                  <c:v>42097.672222222223</c:v>
                </c:pt>
                <c:pt idx="969">
                  <c:v>42097.67291666667</c:v>
                </c:pt>
                <c:pt idx="970">
                  <c:v>42097.673611111066</c:v>
                </c:pt>
                <c:pt idx="971">
                  <c:v>42097.674305555556</c:v>
                </c:pt>
                <c:pt idx="972">
                  <c:v>42097.675000000003</c:v>
                </c:pt>
                <c:pt idx="973">
                  <c:v>42097.675694444442</c:v>
                </c:pt>
                <c:pt idx="974">
                  <c:v>42097.676388888889</c:v>
                </c:pt>
                <c:pt idx="975">
                  <c:v>42097.677083333285</c:v>
                </c:pt>
                <c:pt idx="976">
                  <c:v>42097.677777777775</c:v>
                </c:pt>
                <c:pt idx="977">
                  <c:v>42097.678472222222</c:v>
                </c:pt>
                <c:pt idx="978">
                  <c:v>42097.679166666589</c:v>
                </c:pt>
                <c:pt idx="979">
                  <c:v>42097.679861111057</c:v>
                </c:pt>
                <c:pt idx="980">
                  <c:v>42097.680555555562</c:v>
                </c:pt>
                <c:pt idx="981">
                  <c:v>42097.681250000001</c:v>
                </c:pt>
                <c:pt idx="982">
                  <c:v>42097.681944444441</c:v>
                </c:pt>
                <c:pt idx="983">
                  <c:v>42097.682638888939</c:v>
                </c:pt>
                <c:pt idx="984">
                  <c:v>42097.683333333334</c:v>
                </c:pt>
                <c:pt idx="985">
                  <c:v>42097.684027777781</c:v>
                </c:pt>
                <c:pt idx="986">
                  <c:v>42097.68472222222</c:v>
                </c:pt>
                <c:pt idx="987">
                  <c:v>42097.685416666623</c:v>
                </c:pt>
                <c:pt idx="988">
                  <c:v>42097.686111111114</c:v>
                </c:pt>
                <c:pt idx="989">
                  <c:v>42097.686805555553</c:v>
                </c:pt>
                <c:pt idx="990">
                  <c:v>42097.6875</c:v>
                </c:pt>
                <c:pt idx="991">
                  <c:v>42097.688194444505</c:v>
                </c:pt>
                <c:pt idx="992">
                  <c:v>42097.688888888893</c:v>
                </c:pt>
                <c:pt idx="993">
                  <c:v>42097.689583333326</c:v>
                </c:pt>
                <c:pt idx="994">
                  <c:v>42097.69027777778</c:v>
                </c:pt>
                <c:pt idx="995">
                  <c:v>42097.690972222204</c:v>
                </c:pt>
                <c:pt idx="996">
                  <c:v>42097.691666666578</c:v>
                </c:pt>
                <c:pt idx="997">
                  <c:v>42097.692361111032</c:v>
                </c:pt>
                <c:pt idx="998">
                  <c:v>42097.693055555515</c:v>
                </c:pt>
                <c:pt idx="999">
                  <c:v>42097.693749999984</c:v>
                </c:pt>
                <c:pt idx="1000">
                  <c:v>42097.694444444445</c:v>
                </c:pt>
                <c:pt idx="1001">
                  <c:v>42097.695138888885</c:v>
                </c:pt>
                <c:pt idx="1002">
                  <c:v>42097.695833333324</c:v>
                </c:pt>
                <c:pt idx="1003">
                  <c:v>42097.696527777778</c:v>
                </c:pt>
                <c:pt idx="1004">
                  <c:v>42097.697222222225</c:v>
                </c:pt>
                <c:pt idx="1005">
                  <c:v>42097.697916666613</c:v>
                </c:pt>
                <c:pt idx="1006">
                  <c:v>42097.698611111104</c:v>
                </c:pt>
                <c:pt idx="1007">
                  <c:v>42097.699305555507</c:v>
                </c:pt>
                <c:pt idx="1008">
                  <c:v>42097.7</c:v>
                </c:pt>
                <c:pt idx="1009">
                  <c:v>42097.700694444487</c:v>
                </c:pt>
                <c:pt idx="1010">
                  <c:v>42097.701388888876</c:v>
                </c:pt>
                <c:pt idx="1011">
                  <c:v>42097.702083333286</c:v>
                </c:pt>
                <c:pt idx="1012">
                  <c:v>42097.702777777777</c:v>
                </c:pt>
                <c:pt idx="1013">
                  <c:v>42097.703472222194</c:v>
                </c:pt>
                <c:pt idx="1014">
                  <c:v>42097.704166666605</c:v>
                </c:pt>
                <c:pt idx="1015">
                  <c:v>42097.704861111066</c:v>
                </c:pt>
                <c:pt idx="1016">
                  <c:v>42097.705555555556</c:v>
                </c:pt>
                <c:pt idx="1017">
                  <c:v>42097.706250000003</c:v>
                </c:pt>
                <c:pt idx="1018">
                  <c:v>42097.706944444442</c:v>
                </c:pt>
                <c:pt idx="1019">
                  <c:v>42097.707638888889</c:v>
                </c:pt>
                <c:pt idx="1020">
                  <c:v>42097.708333333336</c:v>
                </c:pt>
                <c:pt idx="1021">
                  <c:v>42097.709027777775</c:v>
                </c:pt>
                <c:pt idx="1022">
                  <c:v>42097.709722222186</c:v>
                </c:pt>
                <c:pt idx="1023">
                  <c:v>42097.710416666654</c:v>
                </c:pt>
                <c:pt idx="1024">
                  <c:v>42097.711111111057</c:v>
                </c:pt>
                <c:pt idx="1025">
                  <c:v>42097.711805555555</c:v>
                </c:pt>
                <c:pt idx="1026">
                  <c:v>42097.712500000001</c:v>
                </c:pt>
                <c:pt idx="1027">
                  <c:v>42097.713194444441</c:v>
                </c:pt>
                <c:pt idx="1028">
                  <c:v>42097.713888888888</c:v>
                </c:pt>
                <c:pt idx="1029">
                  <c:v>42097.714583333334</c:v>
                </c:pt>
                <c:pt idx="1030">
                  <c:v>42097.715277777781</c:v>
                </c:pt>
                <c:pt idx="1031">
                  <c:v>42097.71597222222</c:v>
                </c:pt>
                <c:pt idx="1032">
                  <c:v>42097.716666666623</c:v>
                </c:pt>
                <c:pt idx="1033">
                  <c:v>42097.717361111063</c:v>
                </c:pt>
                <c:pt idx="1034">
                  <c:v>42097.718055555553</c:v>
                </c:pt>
                <c:pt idx="1035">
                  <c:v>42097.71875</c:v>
                </c:pt>
                <c:pt idx="1036">
                  <c:v>42097.719444444447</c:v>
                </c:pt>
                <c:pt idx="1037">
                  <c:v>42097.720138888886</c:v>
                </c:pt>
                <c:pt idx="1038">
                  <c:v>42097.720833333326</c:v>
                </c:pt>
                <c:pt idx="1039">
                  <c:v>42097.721527777729</c:v>
                </c:pt>
                <c:pt idx="1040">
                  <c:v>42097.722222222204</c:v>
                </c:pt>
                <c:pt idx="1041">
                  <c:v>42097.722916666622</c:v>
                </c:pt>
                <c:pt idx="1042">
                  <c:v>42097.723611111032</c:v>
                </c:pt>
                <c:pt idx="1043">
                  <c:v>42097.724305555515</c:v>
                </c:pt>
                <c:pt idx="1044">
                  <c:v>42097.724999999999</c:v>
                </c:pt>
                <c:pt idx="1045">
                  <c:v>42097.725694444445</c:v>
                </c:pt>
                <c:pt idx="1046">
                  <c:v>42097.726388888885</c:v>
                </c:pt>
                <c:pt idx="1047">
                  <c:v>42097.727083333244</c:v>
                </c:pt>
                <c:pt idx="1048">
                  <c:v>42097.727777777727</c:v>
                </c:pt>
                <c:pt idx="1049">
                  <c:v>42097.728472222225</c:v>
                </c:pt>
                <c:pt idx="1050">
                  <c:v>42097.729166666577</c:v>
                </c:pt>
                <c:pt idx="1051">
                  <c:v>42097.729861111024</c:v>
                </c:pt>
                <c:pt idx="1052">
                  <c:v>42097.730555555558</c:v>
                </c:pt>
                <c:pt idx="1053">
                  <c:v>42097.731249999997</c:v>
                </c:pt>
                <c:pt idx="1054">
                  <c:v>42097.731944444444</c:v>
                </c:pt>
                <c:pt idx="1055">
                  <c:v>42097.732638888891</c:v>
                </c:pt>
                <c:pt idx="1056">
                  <c:v>42097.733333333286</c:v>
                </c:pt>
                <c:pt idx="1057">
                  <c:v>42097.734027777777</c:v>
                </c:pt>
                <c:pt idx="1058">
                  <c:v>42097.734722222194</c:v>
                </c:pt>
                <c:pt idx="1059">
                  <c:v>42097.735416666605</c:v>
                </c:pt>
                <c:pt idx="1060">
                  <c:v>42097.736111111066</c:v>
                </c:pt>
                <c:pt idx="1061">
                  <c:v>42097.736805555556</c:v>
                </c:pt>
                <c:pt idx="1062">
                  <c:v>42097.737499999996</c:v>
                </c:pt>
                <c:pt idx="1063">
                  <c:v>42097.738194444442</c:v>
                </c:pt>
                <c:pt idx="1064">
                  <c:v>42097.738888888889</c:v>
                </c:pt>
                <c:pt idx="1065">
                  <c:v>42097.739583333285</c:v>
                </c:pt>
                <c:pt idx="1066">
                  <c:v>42097.740277777782</c:v>
                </c:pt>
                <c:pt idx="1067">
                  <c:v>42097.740972222222</c:v>
                </c:pt>
                <c:pt idx="1068">
                  <c:v>42097.741666666589</c:v>
                </c:pt>
                <c:pt idx="1069">
                  <c:v>42097.742361111057</c:v>
                </c:pt>
                <c:pt idx="1070">
                  <c:v>42097.743055555555</c:v>
                </c:pt>
                <c:pt idx="1071">
                  <c:v>42097.743749999994</c:v>
                </c:pt>
                <c:pt idx="1072">
                  <c:v>42097.744444444441</c:v>
                </c:pt>
                <c:pt idx="1073">
                  <c:v>42097.745138888888</c:v>
                </c:pt>
                <c:pt idx="1074">
                  <c:v>42097.745833333334</c:v>
                </c:pt>
                <c:pt idx="1075">
                  <c:v>42097.746527777781</c:v>
                </c:pt>
                <c:pt idx="1076">
                  <c:v>42097.74722222222</c:v>
                </c:pt>
                <c:pt idx="1077">
                  <c:v>42097.747916666623</c:v>
                </c:pt>
                <c:pt idx="1078">
                  <c:v>42097.748611111114</c:v>
                </c:pt>
                <c:pt idx="1079">
                  <c:v>42097.749305555524</c:v>
                </c:pt>
                <c:pt idx="1080">
                  <c:v>42097.75</c:v>
                </c:pt>
                <c:pt idx="1081">
                  <c:v>42097.750694444505</c:v>
                </c:pt>
                <c:pt idx="1082">
                  <c:v>42097.751388888886</c:v>
                </c:pt>
                <c:pt idx="1083">
                  <c:v>42097.752083333326</c:v>
                </c:pt>
                <c:pt idx="1084">
                  <c:v>42097.75277777778</c:v>
                </c:pt>
                <c:pt idx="1085">
                  <c:v>42097.753472222204</c:v>
                </c:pt>
                <c:pt idx="1086">
                  <c:v>42097.754166666622</c:v>
                </c:pt>
                <c:pt idx="1087">
                  <c:v>42097.754861111105</c:v>
                </c:pt>
                <c:pt idx="1088">
                  <c:v>42097.755555555559</c:v>
                </c:pt>
                <c:pt idx="1089">
                  <c:v>42097.756250000013</c:v>
                </c:pt>
                <c:pt idx="1090">
                  <c:v>42097.756944444496</c:v>
                </c:pt>
                <c:pt idx="1091">
                  <c:v>42097.757638888892</c:v>
                </c:pt>
                <c:pt idx="1092">
                  <c:v>42097.758333333331</c:v>
                </c:pt>
                <c:pt idx="1093">
                  <c:v>42097.759027777778</c:v>
                </c:pt>
                <c:pt idx="1094">
                  <c:v>42097.759722222225</c:v>
                </c:pt>
                <c:pt idx="1095">
                  <c:v>42097.760416666613</c:v>
                </c:pt>
                <c:pt idx="1096">
                  <c:v>42097.761111111024</c:v>
                </c:pt>
                <c:pt idx="1097">
                  <c:v>42097.761805555507</c:v>
                </c:pt>
                <c:pt idx="1098">
                  <c:v>42097.762499999997</c:v>
                </c:pt>
                <c:pt idx="1099">
                  <c:v>42097.763194444444</c:v>
                </c:pt>
                <c:pt idx="1100">
                  <c:v>42097.763888888876</c:v>
                </c:pt>
                <c:pt idx="1101">
                  <c:v>42097.764583333286</c:v>
                </c:pt>
                <c:pt idx="1102">
                  <c:v>42097.765277777777</c:v>
                </c:pt>
                <c:pt idx="1103">
                  <c:v>42097.765972222194</c:v>
                </c:pt>
                <c:pt idx="1104">
                  <c:v>42097.766666666605</c:v>
                </c:pt>
                <c:pt idx="1105">
                  <c:v>42097.767361111022</c:v>
                </c:pt>
                <c:pt idx="1106">
                  <c:v>42097.768055555556</c:v>
                </c:pt>
                <c:pt idx="1107">
                  <c:v>42097.768749999996</c:v>
                </c:pt>
                <c:pt idx="1108">
                  <c:v>42097.769444444435</c:v>
                </c:pt>
                <c:pt idx="1109">
                  <c:v>42097.770138888889</c:v>
                </c:pt>
                <c:pt idx="1110">
                  <c:v>42097.770833333336</c:v>
                </c:pt>
                <c:pt idx="1111">
                  <c:v>42097.771527777775</c:v>
                </c:pt>
                <c:pt idx="1112">
                  <c:v>42097.772222222222</c:v>
                </c:pt>
                <c:pt idx="1113">
                  <c:v>42097.772916666654</c:v>
                </c:pt>
                <c:pt idx="1114">
                  <c:v>42097.773611111057</c:v>
                </c:pt>
                <c:pt idx="1115">
                  <c:v>42097.774305555555</c:v>
                </c:pt>
                <c:pt idx="1116">
                  <c:v>42097.775000000001</c:v>
                </c:pt>
                <c:pt idx="1117">
                  <c:v>42097.775694444441</c:v>
                </c:pt>
                <c:pt idx="1118">
                  <c:v>42097.776388888888</c:v>
                </c:pt>
                <c:pt idx="1119">
                  <c:v>42097.777083333269</c:v>
                </c:pt>
                <c:pt idx="1120">
                  <c:v>42097.777777777774</c:v>
                </c:pt>
                <c:pt idx="1121">
                  <c:v>42097.77847222222</c:v>
                </c:pt>
                <c:pt idx="1122">
                  <c:v>42097.779166666587</c:v>
                </c:pt>
                <c:pt idx="1123">
                  <c:v>42097.779861111063</c:v>
                </c:pt>
                <c:pt idx="1124">
                  <c:v>42097.780555555553</c:v>
                </c:pt>
                <c:pt idx="1125">
                  <c:v>42097.78125</c:v>
                </c:pt>
                <c:pt idx="1126">
                  <c:v>42097.781944444447</c:v>
                </c:pt>
                <c:pt idx="1127">
                  <c:v>42097.782638888893</c:v>
                </c:pt>
                <c:pt idx="1128">
                  <c:v>42097.783333333326</c:v>
                </c:pt>
                <c:pt idx="1129">
                  <c:v>42097.78402777778</c:v>
                </c:pt>
                <c:pt idx="1130">
                  <c:v>42097.784722222204</c:v>
                </c:pt>
                <c:pt idx="1131">
                  <c:v>42097.785416666622</c:v>
                </c:pt>
                <c:pt idx="1132">
                  <c:v>42097.786111111105</c:v>
                </c:pt>
                <c:pt idx="1133">
                  <c:v>42097.786805555559</c:v>
                </c:pt>
                <c:pt idx="1134">
                  <c:v>42097.787499999999</c:v>
                </c:pt>
                <c:pt idx="1135">
                  <c:v>42097.788194444496</c:v>
                </c:pt>
                <c:pt idx="1136">
                  <c:v>42097.788888888892</c:v>
                </c:pt>
                <c:pt idx="1137">
                  <c:v>42097.789583333324</c:v>
                </c:pt>
                <c:pt idx="1138">
                  <c:v>42097.790277777778</c:v>
                </c:pt>
                <c:pt idx="1139">
                  <c:v>42097.790972222225</c:v>
                </c:pt>
                <c:pt idx="1140">
                  <c:v>42097.791666666577</c:v>
                </c:pt>
                <c:pt idx="1141">
                  <c:v>42097.792361111024</c:v>
                </c:pt>
                <c:pt idx="1142">
                  <c:v>42097.793055555507</c:v>
                </c:pt>
                <c:pt idx="1143">
                  <c:v>42097.793749999975</c:v>
                </c:pt>
                <c:pt idx="1144">
                  <c:v>42097.794444444444</c:v>
                </c:pt>
                <c:pt idx="1145">
                  <c:v>42097.795138888876</c:v>
                </c:pt>
                <c:pt idx="1146">
                  <c:v>42097.795833333286</c:v>
                </c:pt>
                <c:pt idx="1147">
                  <c:v>42097.796527777777</c:v>
                </c:pt>
                <c:pt idx="1148">
                  <c:v>42097.797222222194</c:v>
                </c:pt>
                <c:pt idx="1149">
                  <c:v>42097.797916666605</c:v>
                </c:pt>
                <c:pt idx="1150">
                  <c:v>42097.798611111066</c:v>
                </c:pt>
                <c:pt idx="1151">
                  <c:v>42097.799305555498</c:v>
                </c:pt>
                <c:pt idx="1152">
                  <c:v>42097.8</c:v>
                </c:pt>
                <c:pt idx="1153">
                  <c:v>42097.800694444515</c:v>
                </c:pt>
                <c:pt idx="1154">
                  <c:v>42097.801388888889</c:v>
                </c:pt>
                <c:pt idx="1155">
                  <c:v>42097.802083333336</c:v>
                </c:pt>
                <c:pt idx="1156">
                  <c:v>42097.802777777782</c:v>
                </c:pt>
                <c:pt idx="1157">
                  <c:v>42097.803472222222</c:v>
                </c:pt>
                <c:pt idx="1158">
                  <c:v>42097.804166666654</c:v>
                </c:pt>
                <c:pt idx="1159">
                  <c:v>42097.804861111108</c:v>
                </c:pt>
                <c:pt idx="1160">
                  <c:v>42097.805555555562</c:v>
                </c:pt>
                <c:pt idx="1161">
                  <c:v>42097.806250000045</c:v>
                </c:pt>
                <c:pt idx="1162">
                  <c:v>42097.806944444506</c:v>
                </c:pt>
                <c:pt idx="1163">
                  <c:v>42097.807638888939</c:v>
                </c:pt>
                <c:pt idx="1164">
                  <c:v>42097.808333333342</c:v>
                </c:pt>
                <c:pt idx="1165">
                  <c:v>42097.809027777781</c:v>
                </c:pt>
                <c:pt idx="1166">
                  <c:v>42097.80972222222</c:v>
                </c:pt>
                <c:pt idx="1167">
                  <c:v>42097.810416666667</c:v>
                </c:pt>
                <c:pt idx="1168">
                  <c:v>42097.811111111114</c:v>
                </c:pt>
                <c:pt idx="1169">
                  <c:v>42097.811805555553</c:v>
                </c:pt>
                <c:pt idx="1170">
                  <c:v>42097.812500000044</c:v>
                </c:pt>
                <c:pt idx="1171">
                  <c:v>42097.813194444505</c:v>
                </c:pt>
                <c:pt idx="1172">
                  <c:v>42097.813888888893</c:v>
                </c:pt>
                <c:pt idx="1173">
                  <c:v>42097.814583333333</c:v>
                </c:pt>
                <c:pt idx="1174">
                  <c:v>42097.815277777823</c:v>
                </c:pt>
                <c:pt idx="1175">
                  <c:v>42097.815972222219</c:v>
                </c:pt>
                <c:pt idx="1176">
                  <c:v>42097.816666666666</c:v>
                </c:pt>
                <c:pt idx="1177">
                  <c:v>42097.817361111105</c:v>
                </c:pt>
                <c:pt idx="1178">
                  <c:v>42097.818055555603</c:v>
                </c:pt>
                <c:pt idx="1179">
                  <c:v>42097.818750000013</c:v>
                </c:pt>
                <c:pt idx="1180">
                  <c:v>42097.819444444496</c:v>
                </c:pt>
                <c:pt idx="1181">
                  <c:v>42097.820138888892</c:v>
                </c:pt>
                <c:pt idx="1182">
                  <c:v>42097.820833333331</c:v>
                </c:pt>
                <c:pt idx="1183">
                  <c:v>42097.821527777778</c:v>
                </c:pt>
                <c:pt idx="1184">
                  <c:v>42097.822222222232</c:v>
                </c:pt>
                <c:pt idx="1185">
                  <c:v>42097.822916666664</c:v>
                </c:pt>
                <c:pt idx="1186">
                  <c:v>42097.823611111104</c:v>
                </c:pt>
                <c:pt idx="1187">
                  <c:v>42097.824305555558</c:v>
                </c:pt>
                <c:pt idx="1188">
                  <c:v>42097.825000000004</c:v>
                </c:pt>
                <c:pt idx="1189">
                  <c:v>42097.825694444487</c:v>
                </c:pt>
                <c:pt idx="1190">
                  <c:v>42097.826388888891</c:v>
                </c:pt>
                <c:pt idx="1191">
                  <c:v>42097.827083333286</c:v>
                </c:pt>
                <c:pt idx="1192">
                  <c:v>42097.827777777777</c:v>
                </c:pt>
                <c:pt idx="1193">
                  <c:v>42097.828472222223</c:v>
                </c:pt>
                <c:pt idx="1194">
                  <c:v>42097.829166666605</c:v>
                </c:pt>
                <c:pt idx="1195">
                  <c:v>42097.829861111066</c:v>
                </c:pt>
                <c:pt idx="1196">
                  <c:v>42097.830555555563</c:v>
                </c:pt>
                <c:pt idx="1197">
                  <c:v>42097.831250000003</c:v>
                </c:pt>
                <c:pt idx="1198">
                  <c:v>42097.831944444442</c:v>
                </c:pt>
                <c:pt idx="1199">
                  <c:v>42097.832638888947</c:v>
                </c:pt>
                <c:pt idx="1200">
                  <c:v>42097.833333333336</c:v>
                </c:pt>
                <c:pt idx="1201">
                  <c:v>42097.834027777782</c:v>
                </c:pt>
                <c:pt idx="1202">
                  <c:v>42097.834722222222</c:v>
                </c:pt>
                <c:pt idx="1203">
                  <c:v>42097.835416666654</c:v>
                </c:pt>
                <c:pt idx="1204">
                  <c:v>42097.836111111108</c:v>
                </c:pt>
                <c:pt idx="1205">
                  <c:v>42097.836805555562</c:v>
                </c:pt>
                <c:pt idx="1206">
                  <c:v>42097.837500000001</c:v>
                </c:pt>
                <c:pt idx="1207">
                  <c:v>42097.838194444506</c:v>
                </c:pt>
                <c:pt idx="1208">
                  <c:v>42097.838888888939</c:v>
                </c:pt>
                <c:pt idx="1209">
                  <c:v>42097.839583333334</c:v>
                </c:pt>
                <c:pt idx="1210">
                  <c:v>42097.840277777825</c:v>
                </c:pt>
                <c:pt idx="1211">
                  <c:v>42097.840972222242</c:v>
                </c:pt>
                <c:pt idx="1212">
                  <c:v>42097.841666666623</c:v>
                </c:pt>
                <c:pt idx="1213">
                  <c:v>42097.842361111114</c:v>
                </c:pt>
                <c:pt idx="1214">
                  <c:v>42097.843055555553</c:v>
                </c:pt>
                <c:pt idx="1215">
                  <c:v>42097.84375</c:v>
                </c:pt>
                <c:pt idx="1216">
                  <c:v>42097.844444444505</c:v>
                </c:pt>
                <c:pt idx="1217">
                  <c:v>42097.845138888893</c:v>
                </c:pt>
                <c:pt idx="1218">
                  <c:v>42097.845833333333</c:v>
                </c:pt>
                <c:pt idx="1219">
                  <c:v>42097.846527777823</c:v>
                </c:pt>
                <c:pt idx="1220">
                  <c:v>42097.847222222219</c:v>
                </c:pt>
                <c:pt idx="1221">
                  <c:v>42097.847916666666</c:v>
                </c:pt>
                <c:pt idx="1222">
                  <c:v>42097.848611111112</c:v>
                </c:pt>
                <c:pt idx="1223">
                  <c:v>42097.849305555559</c:v>
                </c:pt>
                <c:pt idx="1224">
                  <c:v>42097.850000000013</c:v>
                </c:pt>
                <c:pt idx="1225">
                  <c:v>42097.850694444547</c:v>
                </c:pt>
                <c:pt idx="1226">
                  <c:v>42097.851388888892</c:v>
                </c:pt>
                <c:pt idx="1227">
                  <c:v>42097.852083333331</c:v>
                </c:pt>
                <c:pt idx="1228">
                  <c:v>42097.852777777793</c:v>
                </c:pt>
                <c:pt idx="1229">
                  <c:v>42097.853472222232</c:v>
                </c:pt>
                <c:pt idx="1230">
                  <c:v>42097.854166666664</c:v>
                </c:pt>
                <c:pt idx="1231">
                  <c:v>42097.854861111111</c:v>
                </c:pt>
                <c:pt idx="1232">
                  <c:v>42097.855555555601</c:v>
                </c:pt>
                <c:pt idx="1233">
                  <c:v>42097.856250000055</c:v>
                </c:pt>
                <c:pt idx="1234">
                  <c:v>42097.856944444531</c:v>
                </c:pt>
                <c:pt idx="1235">
                  <c:v>42097.857638888956</c:v>
                </c:pt>
                <c:pt idx="1236">
                  <c:v>42097.858333333374</c:v>
                </c:pt>
                <c:pt idx="1237">
                  <c:v>42097.859027777791</c:v>
                </c:pt>
                <c:pt idx="1238">
                  <c:v>42097.859722222223</c:v>
                </c:pt>
                <c:pt idx="1239">
                  <c:v>42097.86041666667</c:v>
                </c:pt>
                <c:pt idx="1240">
                  <c:v>42097.861111111066</c:v>
                </c:pt>
                <c:pt idx="1241">
                  <c:v>42097.861805555556</c:v>
                </c:pt>
                <c:pt idx="1242">
                  <c:v>42097.862500000003</c:v>
                </c:pt>
                <c:pt idx="1243">
                  <c:v>42097.863194444442</c:v>
                </c:pt>
                <c:pt idx="1244">
                  <c:v>42097.863888888889</c:v>
                </c:pt>
                <c:pt idx="1245">
                  <c:v>42097.864583333336</c:v>
                </c:pt>
                <c:pt idx="1246">
                  <c:v>42097.865277777782</c:v>
                </c:pt>
                <c:pt idx="1247">
                  <c:v>42097.865972222222</c:v>
                </c:pt>
                <c:pt idx="1248">
                  <c:v>42097.866666666654</c:v>
                </c:pt>
                <c:pt idx="1249">
                  <c:v>42097.867361111057</c:v>
                </c:pt>
                <c:pt idx="1250">
                  <c:v>42097.868055555562</c:v>
                </c:pt>
                <c:pt idx="1251">
                  <c:v>42097.868750000001</c:v>
                </c:pt>
                <c:pt idx="1252">
                  <c:v>42097.869444444441</c:v>
                </c:pt>
                <c:pt idx="1253">
                  <c:v>42097.870138888939</c:v>
                </c:pt>
                <c:pt idx="1254">
                  <c:v>42097.870833333342</c:v>
                </c:pt>
                <c:pt idx="1255">
                  <c:v>42097.871527777781</c:v>
                </c:pt>
                <c:pt idx="1256">
                  <c:v>42097.872222222242</c:v>
                </c:pt>
                <c:pt idx="1257">
                  <c:v>42097.872916666667</c:v>
                </c:pt>
                <c:pt idx="1258">
                  <c:v>42097.873611111114</c:v>
                </c:pt>
                <c:pt idx="1259">
                  <c:v>42097.874305555553</c:v>
                </c:pt>
                <c:pt idx="1260">
                  <c:v>42097.875</c:v>
                </c:pt>
                <c:pt idx="1261">
                  <c:v>42097.875694444505</c:v>
                </c:pt>
                <c:pt idx="1262">
                  <c:v>42097.876388888893</c:v>
                </c:pt>
                <c:pt idx="1263">
                  <c:v>42097.877083333326</c:v>
                </c:pt>
                <c:pt idx="1264">
                  <c:v>42097.87777777778</c:v>
                </c:pt>
                <c:pt idx="1265">
                  <c:v>42097.878472222219</c:v>
                </c:pt>
                <c:pt idx="1266">
                  <c:v>42097.879166666622</c:v>
                </c:pt>
                <c:pt idx="1267">
                  <c:v>42097.879861111105</c:v>
                </c:pt>
                <c:pt idx="1268">
                  <c:v>42097.880555555603</c:v>
                </c:pt>
                <c:pt idx="1269">
                  <c:v>42097.881250000013</c:v>
                </c:pt>
                <c:pt idx="1270">
                  <c:v>42097.881944444496</c:v>
                </c:pt>
                <c:pt idx="1271">
                  <c:v>42097.882638888965</c:v>
                </c:pt>
                <c:pt idx="1272">
                  <c:v>42097.883333333331</c:v>
                </c:pt>
                <c:pt idx="1273">
                  <c:v>42097.884027777793</c:v>
                </c:pt>
                <c:pt idx="1274">
                  <c:v>42097.884722222232</c:v>
                </c:pt>
                <c:pt idx="1275">
                  <c:v>42097.885416666664</c:v>
                </c:pt>
                <c:pt idx="1276">
                  <c:v>42097.886111111111</c:v>
                </c:pt>
                <c:pt idx="1277">
                  <c:v>42097.886805555601</c:v>
                </c:pt>
                <c:pt idx="1278">
                  <c:v>42097.887500000012</c:v>
                </c:pt>
                <c:pt idx="1279">
                  <c:v>42097.888194444531</c:v>
                </c:pt>
                <c:pt idx="1280">
                  <c:v>42097.888888888956</c:v>
                </c:pt>
                <c:pt idx="1281">
                  <c:v>42097.88958333333</c:v>
                </c:pt>
                <c:pt idx="1282">
                  <c:v>42097.890277777791</c:v>
                </c:pt>
                <c:pt idx="1283">
                  <c:v>42097.890972222223</c:v>
                </c:pt>
                <c:pt idx="1284">
                  <c:v>42097.891666666605</c:v>
                </c:pt>
                <c:pt idx="1285">
                  <c:v>42097.892361111066</c:v>
                </c:pt>
                <c:pt idx="1286">
                  <c:v>42097.893055555556</c:v>
                </c:pt>
                <c:pt idx="1287">
                  <c:v>42097.893749999996</c:v>
                </c:pt>
                <c:pt idx="1288">
                  <c:v>42097.894444444442</c:v>
                </c:pt>
                <c:pt idx="1289">
                  <c:v>42097.895138888889</c:v>
                </c:pt>
                <c:pt idx="1290">
                  <c:v>42097.895833333336</c:v>
                </c:pt>
                <c:pt idx="1291">
                  <c:v>42097.896527777782</c:v>
                </c:pt>
                <c:pt idx="1292">
                  <c:v>42097.897222222222</c:v>
                </c:pt>
                <c:pt idx="1293">
                  <c:v>42097.897916666654</c:v>
                </c:pt>
                <c:pt idx="1294">
                  <c:v>42097.898611111108</c:v>
                </c:pt>
                <c:pt idx="1295">
                  <c:v>42097.899305555555</c:v>
                </c:pt>
                <c:pt idx="1296">
                  <c:v>42097.9</c:v>
                </c:pt>
                <c:pt idx="1297">
                  <c:v>42097.900694444506</c:v>
                </c:pt>
                <c:pt idx="1298">
                  <c:v>42097.901388888888</c:v>
                </c:pt>
                <c:pt idx="1299">
                  <c:v>42097.902083333334</c:v>
                </c:pt>
                <c:pt idx="1300">
                  <c:v>42097.902777777781</c:v>
                </c:pt>
                <c:pt idx="1301">
                  <c:v>42097.90347222222</c:v>
                </c:pt>
                <c:pt idx="1302">
                  <c:v>42097.904166666623</c:v>
                </c:pt>
                <c:pt idx="1303">
                  <c:v>42097.904861111114</c:v>
                </c:pt>
                <c:pt idx="1304">
                  <c:v>42097.905555555553</c:v>
                </c:pt>
                <c:pt idx="1305">
                  <c:v>42097.906250000044</c:v>
                </c:pt>
                <c:pt idx="1306">
                  <c:v>42097.906944444505</c:v>
                </c:pt>
                <c:pt idx="1307">
                  <c:v>42097.907638888893</c:v>
                </c:pt>
                <c:pt idx="1308">
                  <c:v>42097.908333333333</c:v>
                </c:pt>
                <c:pt idx="1309">
                  <c:v>42097.90902777778</c:v>
                </c:pt>
                <c:pt idx="1310">
                  <c:v>42097.909722222204</c:v>
                </c:pt>
                <c:pt idx="1311">
                  <c:v>42097.910416666666</c:v>
                </c:pt>
                <c:pt idx="1312">
                  <c:v>42097.911111111105</c:v>
                </c:pt>
                <c:pt idx="1313">
                  <c:v>42097.911805555559</c:v>
                </c:pt>
                <c:pt idx="1314">
                  <c:v>42097.912500000013</c:v>
                </c:pt>
                <c:pt idx="1315">
                  <c:v>42097.913194444496</c:v>
                </c:pt>
                <c:pt idx="1316">
                  <c:v>42097.913888888892</c:v>
                </c:pt>
                <c:pt idx="1317">
                  <c:v>42097.914583333331</c:v>
                </c:pt>
                <c:pt idx="1318">
                  <c:v>42097.915277777793</c:v>
                </c:pt>
                <c:pt idx="1319">
                  <c:v>42097.915972222232</c:v>
                </c:pt>
                <c:pt idx="1320">
                  <c:v>42097.916666666664</c:v>
                </c:pt>
                <c:pt idx="1321">
                  <c:v>42097.917361111104</c:v>
                </c:pt>
                <c:pt idx="1322">
                  <c:v>42097.918055555601</c:v>
                </c:pt>
                <c:pt idx="1323">
                  <c:v>42097.918750000012</c:v>
                </c:pt>
                <c:pt idx="1324">
                  <c:v>42097.919444444487</c:v>
                </c:pt>
                <c:pt idx="1325">
                  <c:v>42097.920138888891</c:v>
                </c:pt>
                <c:pt idx="1326">
                  <c:v>42097.92083333333</c:v>
                </c:pt>
                <c:pt idx="1327">
                  <c:v>42097.921527777777</c:v>
                </c:pt>
                <c:pt idx="1328">
                  <c:v>42097.922222222223</c:v>
                </c:pt>
                <c:pt idx="1329">
                  <c:v>42097.92291666667</c:v>
                </c:pt>
                <c:pt idx="1330">
                  <c:v>42097.923611111066</c:v>
                </c:pt>
                <c:pt idx="1331">
                  <c:v>42097.924305555556</c:v>
                </c:pt>
                <c:pt idx="1332">
                  <c:v>42097.925000000003</c:v>
                </c:pt>
                <c:pt idx="1333">
                  <c:v>42097.925694444442</c:v>
                </c:pt>
                <c:pt idx="1334">
                  <c:v>42097.926388888889</c:v>
                </c:pt>
                <c:pt idx="1335">
                  <c:v>42097.927083333285</c:v>
                </c:pt>
                <c:pt idx="1336">
                  <c:v>42097.927777777775</c:v>
                </c:pt>
                <c:pt idx="1337">
                  <c:v>42097.928472222222</c:v>
                </c:pt>
                <c:pt idx="1338">
                  <c:v>42097.929166666589</c:v>
                </c:pt>
                <c:pt idx="1339">
                  <c:v>42097.929861111057</c:v>
                </c:pt>
                <c:pt idx="1340">
                  <c:v>42097.930555555562</c:v>
                </c:pt>
                <c:pt idx="1341">
                  <c:v>42097.931250000001</c:v>
                </c:pt>
                <c:pt idx="1342">
                  <c:v>42097.931944444441</c:v>
                </c:pt>
                <c:pt idx="1343">
                  <c:v>42097.932638888939</c:v>
                </c:pt>
                <c:pt idx="1344">
                  <c:v>42097.933333333334</c:v>
                </c:pt>
                <c:pt idx="1345">
                  <c:v>42097.934027777781</c:v>
                </c:pt>
                <c:pt idx="1346">
                  <c:v>42097.93472222222</c:v>
                </c:pt>
                <c:pt idx="1347">
                  <c:v>42097.935416666623</c:v>
                </c:pt>
                <c:pt idx="1348">
                  <c:v>42097.936111111114</c:v>
                </c:pt>
                <c:pt idx="1349">
                  <c:v>42097.936805555553</c:v>
                </c:pt>
                <c:pt idx="1350">
                  <c:v>42097.9375</c:v>
                </c:pt>
                <c:pt idx="1351">
                  <c:v>42097.938194444505</c:v>
                </c:pt>
                <c:pt idx="1352">
                  <c:v>42097.938888888893</c:v>
                </c:pt>
                <c:pt idx="1353">
                  <c:v>42097.939583333326</c:v>
                </c:pt>
                <c:pt idx="1354">
                  <c:v>42097.940277777823</c:v>
                </c:pt>
                <c:pt idx="1355">
                  <c:v>42097.940972222219</c:v>
                </c:pt>
                <c:pt idx="1356">
                  <c:v>42097.941666666622</c:v>
                </c:pt>
                <c:pt idx="1357">
                  <c:v>42097.942361111105</c:v>
                </c:pt>
                <c:pt idx="1358">
                  <c:v>42097.943055555559</c:v>
                </c:pt>
                <c:pt idx="1359">
                  <c:v>42097.943749999999</c:v>
                </c:pt>
                <c:pt idx="1360">
                  <c:v>42097.944444444496</c:v>
                </c:pt>
                <c:pt idx="1361">
                  <c:v>42097.945138888892</c:v>
                </c:pt>
                <c:pt idx="1362">
                  <c:v>42097.945833333331</c:v>
                </c:pt>
                <c:pt idx="1363">
                  <c:v>42097.946527777793</c:v>
                </c:pt>
                <c:pt idx="1364">
                  <c:v>42097.947222222232</c:v>
                </c:pt>
                <c:pt idx="1365">
                  <c:v>42097.947916666664</c:v>
                </c:pt>
                <c:pt idx="1366">
                  <c:v>42097.948611111111</c:v>
                </c:pt>
                <c:pt idx="1367">
                  <c:v>42097.949305555558</c:v>
                </c:pt>
                <c:pt idx="1368">
                  <c:v>42097.950000000012</c:v>
                </c:pt>
                <c:pt idx="1369">
                  <c:v>42097.950694444531</c:v>
                </c:pt>
                <c:pt idx="1370">
                  <c:v>42097.951388888891</c:v>
                </c:pt>
                <c:pt idx="1371">
                  <c:v>42097.95208333333</c:v>
                </c:pt>
                <c:pt idx="1372">
                  <c:v>42097.952777777791</c:v>
                </c:pt>
                <c:pt idx="1373">
                  <c:v>42097.953472222223</c:v>
                </c:pt>
                <c:pt idx="1374">
                  <c:v>42097.95416666667</c:v>
                </c:pt>
                <c:pt idx="1375">
                  <c:v>42097.954861111109</c:v>
                </c:pt>
                <c:pt idx="1376">
                  <c:v>42097.955555555563</c:v>
                </c:pt>
                <c:pt idx="1377">
                  <c:v>42097.956250000054</c:v>
                </c:pt>
                <c:pt idx="1378">
                  <c:v>42097.956944444515</c:v>
                </c:pt>
                <c:pt idx="1379">
                  <c:v>42097.957638888947</c:v>
                </c:pt>
                <c:pt idx="1380">
                  <c:v>42097.958333333343</c:v>
                </c:pt>
                <c:pt idx="1381">
                  <c:v>42097.959027777782</c:v>
                </c:pt>
                <c:pt idx="1382">
                  <c:v>42097.959722222222</c:v>
                </c:pt>
                <c:pt idx="1383">
                  <c:v>42097.960416666654</c:v>
                </c:pt>
                <c:pt idx="1384">
                  <c:v>42097.961111111057</c:v>
                </c:pt>
                <c:pt idx="1385">
                  <c:v>42097.961805555555</c:v>
                </c:pt>
                <c:pt idx="1386">
                  <c:v>42097.962500000001</c:v>
                </c:pt>
                <c:pt idx="1387">
                  <c:v>42097.963194444441</c:v>
                </c:pt>
                <c:pt idx="1388">
                  <c:v>42097.963888888888</c:v>
                </c:pt>
                <c:pt idx="1389">
                  <c:v>42097.964583333334</c:v>
                </c:pt>
                <c:pt idx="1390">
                  <c:v>42097.965277777781</c:v>
                </c:pt>
                <c:pt idx="1391">
                  <c:v>42097.96597222222</c:v>
                </c:pt>
                <c:pt idx="1392">
                  <c:v>42097.966666666623</c:v>
                </c:pt>
                <c:pt idx="1393">
                  <c:v>42097.967361111063</c:v>
                </c:pt>
                <c:pt idx="1394">
                  <c:v>42097.968055555553</c:v>
                </c:pt>
                <c:pt idx="1395">
                  <c:v>42097.96875</c:v>
                </c:pt>
                <c:pt idx="1396">
                  <c:v>42097.969444444447</c:v>
                </c:pt>
                <c:pt idx="1397">
                  <c:v>42097.970138888893</c:v>
                </c:pt>
                <c:pt idx="1398">
                  <c:v>42097.970833333333</c:v>
                </c:pt>
                <c:pt idx="1399">
                  <c:v>42097.97152777778</c:v>
                </c:pt>
                <c:pt idx="1400">
                  <c:v>42097.972222222219</c:v>
                </c:pt>
                <c:pt idx="1401">
                  <c:v>42097.972916666666</c:v>
                </c:pt>
                <c:pt idx="1402">
                  <c:v>42097.973611111105</c:v>
                </c:pt>
                <c:pt idx="1403">
                  <c:v>42097.974305555559</c:v>
                </c:pt>
                <c:pt idx="1404">
                  <c:v>42097.975000000006</c:v>
                </c:pt>
                <c:pt idx="1405">
                  <c:v>42097.975694444496</c:v>
                </c:pt>
                <c:pt idx="1406">
                  <c:v>42097.976388888892</c:v>
                </c:pt>
                <c:pt idx="1407">
                  <c:v>42097.977083333324</c:v>
                </c:pt>
                <c:pt idx="1408">
                  <c:v>42097.977777777778</c:v>
                </c:pt>
                <c:pt idx="1409">
                  <c:v>42097.978472222232</c:v>
                </c:pt>
                <c:pt idx="1410">
                  <c:v>42097.979166666613</c:v>
                </c:pt>
                <c:pt idx="1411">
                  <c:v>42097.979861111104</c:v>
                </c:pt>
                <c:pt idx="1412">
                  <c:v>42097.980555555601</c:v>
                </c:pt>
                <c:pt idx="1413">
                  <c:v>42097.981250000012</c:v>
                </c:pt>
                <c:pt idx="1414">
                  <c:v>42097.981944444487</c:v>
                </c:pt>
                <c:pt idx="1415">
                  <c:v>42097.982638888956</c:v>
                </c:pt>
                <c:pt idx="1416">
                  <c:v>42097.98333333333</c:v>
                </c:pt>
                <c:pt idx="1417">
                  <c:v>42097.984027777791</c:v>
                </c:pt>
                <c:pt idx="1418">
                  <c:v>42097.984722222223</c:v>
                </c:pt>
                <c:pt idx="1419">
                  <c:v>42097.98541666667</c:v>
                </c:pt>
                <c:pt idx="1420">
                  <c:v>42097.986111111109</c:v>
                </c:pt>
                <c:pt idx="1421">
                  <c:v>42097.986805555563</c:v>
                </c:pt>
                <c:pt idx="1422">
                  <c:v>42097.987500000003</c:v>
                </c:pt>
                <c:pt idx="1423">
                  <c:v>42097.988194444515</c:v>
                </c:pt>
                <c:pt idx="1424">
                  <c:v>42097.988888888947</c:v>
                </c:pt>
                <c:pt idx="1425">
                  <c:v>42097.989583333336</c:v>
                </c:pt>
                <c:pt idx="1426">
                  <c:v>42097.990277777782</c:v>
                </c:pt>
                <c:pt idx="1427">
                  <c:v>42097.990972222222</c:v>
                </c:pt>
                <c:pt idx="1428">
                  <c:v>42097.991666666589</c:v>
                </c:pt>
                <c:pt idx="1429">
                  <c:v>42097.992361111057</c:v>
                </c:pt>
                <c:pt idx="1430">
                  <c:v>42097.993055555555</c:v>
                </c:pt>
                <c:pt idx="1431">
                  <c:v>42097.993749999994</c:v>
                </c:pt>
                <c:pt idx="1432">
                  <c:v>42097.994444444441</c:v>
                </c:pt>
                <c:pt idx="1433">
                  <c:v>42097.995138888888</c:v>
                </c:pt>
                <c:pt idx="1434">
                  <c:v>42097.995833333334</c:v>
                </c:pt>
                <c:pt idx="1435">
                  <c:v>42097.996527777781</c:v>
                </c:pt>
                <c:pt idx="1436">
                  <c:v>42097.99722222222</c:v>
                </c:pt>
                <c:pt idx="1437">
                  <c:v>42097.997916666623</c:v>
                </c:pt>
                <c:pt idx="1438">
                  <c:v>42097.998611111114</c:v>
                </c:pt>
              </c:numCache>
            </c:numRef>
          </c:xVal>
          <c:yVal>
            <c:numRef>
              <c:f>'3 Apr 15'!$N$2:$N$1440</c:f>
            </c:numRef>
          </c:yVal>
          <c:smooth val="1"/>
        </c:ser>
        <c:ser>
          <c:idx val="13"/>
          <c:order val="13"/>
          <c:tx>
            <c:strRef>
              <c:f>'3 Apr 15'!$O$1</c:f>
              <c:strCache>
                <c:ptCount val="1"/>
                <c:pt idx="0">
                  <c:v>"CO2Lic3_Avg(3)"</c:v>
                </c:pt>
              </c:strCache>
            </c:strRef>
          </c:tx>
          <c:xVal>
            <c:numRef>
              <c:f>'3 Apr 15'!$A$2:$A$1440</c:f>
              <c:numCache>
                <c:formatCode>hh:mm:ss;@</c:formatCode>
                <c:ptCount val="1439"/>
                <c:pt idx="0">
                  <c:v>42097</c:v>
                </c:pt>
                <c:pt idx="1">
                  <c:v>42097.000694444505</c:v>
                </c:pt>
                <c:pt idx="2">
                  <c:v>42097.001388888886</c:v>
                </c:pt>
                <c:pt idx="3">
                  <c:v>42097.002083333326</c:v>
                </c:pt>
                <c:pt idx="4">
                  <c:v>42097.00277777778</c:v>
                </c:pt>
                <c:pt idx="5">
                  <c:v>42097.003472222204</c:v>
                </c:pt>
                <c:pt idx="6">
                  <c:v>42097.004166666622</c:v>
                </c:pt>
                <c:pt idx="7">
                  <c:v>42097.004861111105</c:v>
                </c:pt>
                <c:pt idx="8">
                  <c:v>42097.005555555559</c:v>
                </c:pt>
                <c:pt idx="9">
                  <c:v>42097.006250000013</c:v>
                </c:pt>
                <c:pt idx="10">
                  <c:v>42097.006944444496</c:v>
                </c:pt>
                <c:pt idx="11">
                  <c:v>42097.007638888892</c:v>
                </c:pt>
                <c:pt idx="12">
                  <c:v>42097.008333333331</c:v>
                </c:pt>
                <c:pt idx="13">
                  <c:v>42097.009027777778</c:v>
                </c:pt>
                <c:pt idx="14">
                  <c:v>42097.009722222225</c:v>
                </c:pt>
                <c:pt idx="15">
                  <c:v>42097.010416666664</c:v>
                </c:pt>
                <c:pt idx="16">
                  <c:v>42097.011111111104</c:v>
                </c:pt>
                <c:pt idx="17">
                  <c:v>42097.011805555558</c:v>
                </c:pt>
                <c:pt idx="18">
                  <c:v>42097.012500000012</c:v>
                </c:pt>
                <c:pt idx="19">
                  <c:v>42097.013194444487</c:v>
                </c:pt>
                <c:pt idx="20">
                  <c:v>42097.013888888891</c:v>
                </c:pt>
                <c:pt idx="21">
                  <c:v>42097.01458333333</c:v>
                </c:pt>
                <c:pt idx="22">
                  <c:v>42097.015277777791</c:v>
                </c:pt>
                <c:pt idx="23">
                  <c:v>42097.015972222223</c:v>
                </c:pt>
                <c:pt idx="24">
                  <c:v>42097.01666666667</c:v>
                </c:pt>
                <c:pt idx="25">
                  <c:v>42097.017361111066</c:v>
                </c:pt>
                <c:pt idx="26">
                  <c:v>42097.018055555563</c:v>
                </c:pt>
                <c:pt idx="27">
                  <c:v>42097.018750000003</c:v>
                </c:pt>
                <c:pt idx="28">
                  <c:v>42097.019444444442</c:v>
                </c:pt>
                <c:pt idx="29">
                  <c:v>42097.020138888889</c:v>
                </c:pt>
                <c:pt idx="30">
                  <c:v>42097.020833333336</c:v>
                </c:pt>
                <c:pt idx="31">
                  <c:v>42097.021527777775</c:v>
                </c:pt>
                <c:pt idx="32">
                  <c:v>42097.022222222222</c:v>
                </c:pt>
                <c:pt idx="33">
                  <c:v>42097.022916666654</c:v>
                </c:pt>
                <c:pt idx="34">
                  <c:v>42097.023611111057</c:v>
                </c:pt>
                <c:pt idx="35">
                  <c:v>42097.024305555555</c:v>
                </c:pt>
                <c:pt idx="36">
                  <c:v>42097.025000000001</c:v>
                </c:pt>
                <c:pt idx="37">
                  <c:v>42097.025694444441</c:v>
                </c:pt>
                <c:pt idx="38">
                  <c:v>42097.026388888888</c:v>
                </c:pt>
                <c:pt idx="39">
                  <c:v>42097.027083333269</c:v>
                </c:pt>
                <c:pt idx="40">
                  <c:v>42097.027777777774</c:v>
                </c:pt>
                <c:pt idx="41">
                  <c:v>42097.02847222222</c:v>
                </c:pt>
                <c:pt idx="42">
                  <c:v>42097.029166666587</c:v>
                </c:pt>
                <c:pt idx="43">
                  <c:v>42097.029861111063</c:v>
                </c:pt>
                <c:pt idx="44">
                  <c:v>42097.030555555553</c:v>
                </c:pt>
                <c:pt idx="45">
                  <c:v>42097.03125</c:v>
                </c:pt>
                <c:pt idx="46">
                  <c:v>42097.031944444447</c:v>
                </c:pt>
                <c:pt idx="47">
                  <c:v>42097.032638888893</c:v>
                </c:pt>
                <c:pt idx="48">
                  <c:v>42097.033333333326</c:v>
                </c:pt>
                <c:pt idx="49">
                  <c:v>42097.03402777778</c:v>
                </c:pt>
                <c:pt idx="50">
                  <c:v>42097.034722222204</c:v>
                </c:pt>
                <c:pt idx="51">
                  <c:v>42097.035416666622</c:v>
                </c:pt>
                <c:pt idx="52">
                  <c:v>42097.036111111105</c:v>
                </c:pt>
                <c:pt idx="53">
                  <c:v>42097.036805555559</c:v>
                </c:pt>
                <c:pt idx="54">
                  <c:v>42097.037499999999</c:v>
                </c:pt>
                <c:pt idx="55">
                  <c:v>42097.038194444496</c:v>
                </c:pt>
                <c:pt idx="56">
                  <c:v>42097.038888888892</c:v>
                </c:pt>
                <c:pt idx="57">
                  <c:v>42097.039583333324</c:v>
                </c:pt>
                <c:pt idx="58">
                  <c:v>42097.040277777793</c:v>
                </c:pt>
                <c:pt idx="59">
                  <c:v>42097.040972222232</c:v>
                </c:pt>
                <c:pt idx="60">
                  <c:v>42097.041666666613</c:v>
                </c:pt>
                <c:pt idx="61">
                  <c:v>42097.042361111104</c:v>
                </c:pt>
                <c:pt idx="62">
                  <c:v>42097.043055555558</c:v>
                </c:pt>
                <c:pt idx="63">
                  <c:v>42097.043749999997</c:v>
                </c:pt>
                <c:pt idx="64">
                  <c:v>42097.044444444487</c:v>
                </c:pt>
                <c:pt idx="65">
                  <c:v>42097.045138888891</c:v>
                </c:pt>
                <c:pt idx="66">
                  <c:v>42097.04583333333</c:v>
                </c:pt>
                <c:pt idx="67">
                  <c:v>42097.046527777791</c:v>
                </c:pt>
                <c:pt idx="68">
                  <c:v>42097.047222222223</c:v>
                </c:pt>
                <c:pt idx="69">
                  <c:v>42097.04791666667</c:v>
                </c:pt>
                <c:pt idx="70">
                  <c:v>42097.048611111109</c:v>
                </c:pt>
                <c:pt idx="71">
                  <c:v>42097.049305555556</c:v>
                </c:pt>
                <c:pt idx="72">
                  <c:v>42097.05</c:v>
                </c:pt>
                <c:pt idx="73">
                  <c:v>42097.050694444515</c:v>
                </c:pt>
                <c:pt idx="74">
                  <c:v>42097.051388888889</c:v>
                </c:pt>
                <c:pt idx="75">
                  <c:v>42097.052083333336</c:v>
                </c:pt>
                <c:pt idx="76">
                  <c:v>42097.052777777782</c:v>
                </c:pt>
                <c:pt idx="77">
                  <c:v>42097.053472222222</c:v>
                </c:pt>
                <c:pt idx="78">
                  <c:v>42097.054166666654</c:v>
                </c:pt>
                <c:pt idx="79">
                  <c:v>42097.054861111108</c:v>
                </c:pt>
                <c:pt idx="80">
                  <c:v>42097.055555555562</c:v>
                </c:pt>
                <c:pt idx="81">
                  <c:v>42097.056250000045</c:v>
                </c:pt>
                <c:pt idx="82">
                  <c:v>42097.056944444506</c:v>
                </c:pt>
                <c:pt idx="83">
                  <c:v>42097.057638888939</c:v>
                </c:pt>
                <c:pt idx="84">
                  <c:v>42097.058333333342</c:v>
                </c:pt>
                <c:pt idx="85">
                  <c:v>42097.059027777781</c:v>
                </c:pt>
                <c:pt idx="86">
                  <c:v>42097.05972222222</c:v>
                </c:pt>
                <c:pt idx="87">
                  <c:v>42097.060416666623</c:v>
                </c:pt>
                <c:pt idx="88">
                  <c:v>42097.061111111063</c:v>
                </c:pt>
                <c:pt idx="89">
                  <c:v>42097.061805555524</c:v>
                </c:pt>
                <c:pt idx="90">
                  <c:v>42097.0625</c:v>
                </c:pt>
                <c:pt idx="91">
                  <c:v>42097.063194444447</c:v>
                </c:pt>
                <c:pt idx="92">
                  <c:v>42097.063888888886</c:v>
                </c:pt>
                <c:pt idx="93">
                  <c:v>42097.064583333326</c:v>
                </c:pt>
                <c:pt idx="94">
                  <c:v>42097.06527777778</c:v>
                </c:pt>
                <c:pt idx="95">
                  <c:v>42097.065972222204</c:v>
                </c:pt>
                <c:pt idx="96">
                  <c:v>42097.066666666622</c:v>
                </c:pt>
                <c:pt idx="97">
                  <c:v>42097.067361111032</c:v>
                </c:pt>
                <c:pt idx="98">
                  <c:v>42097.068055555559</c:v>
                </c:pt>
                <c:pt idx="99">
                  <c:v>42097.068749999999</c:v>
                </c:pt>
                <c:pt idx="100">
                  <c:v>42097.069444444445</c:v>
                </c:pt>
                <c:pt idx="101">
                  <c:v>42097.070138888892</c:v>
                </c:pt>
                <c:pt idx="102">
                  <c:v>42097.070833333331</c:v>
                </c:pt>
                <c:pt idx="103">
                  <c:v>42097.071527777778</c:v>
                </c:pt>
                <c:pt idx="104">
                  <c:v>42097.072222222232</c:v>
                </c:pt>
                <c:pt idx="105">
                  <c:v>42097.072916666664</c:v>
                </c:pt>
                <c:pt idx="106">
                  <c:v>42097.073611111104</c:v>
                </c:pt>
                <c:pt idx="107">
                  <c:v>42097.074305555558</c:v>
                </c:pt>
                <c:pt idx="108">
                  <c:v>42097.075000000004</c:v>
                </c:pt>
                <c:pt idx="109">
                  <c:v>42097.075694444487</c:v>
                </c:pt>
                <c:pt idx="110">
                  <c:v>42097.076388888891</c:v>
                </c:pt>
                <c:pt idx="111">
                  <c:v>42097.077083333286</c:v>
                </c:pt>
                <c:pt idx="112">
                  <c:v>42097.077777777777</c:v>
                </c:pt>
                <c:pt idx="113">
                  <c:v>42097.078472222223</c:v>
                </c:pt>
                <c:pt idx="114">
                  <c:v>42097.079166666605</c:v>
                </c:pt>
                <c:pt idx="115">
                  <c:v>42097.079861111066</c:v>
                </c:pt>
                <c:pt idx="116">
                  <c:v>42097.080555555563</c:v>
                </c:pt>
                <c:pt idx="117">
                  <c:v>42097.081250000003</c:v>
                </c:pt>
                <c:pt idx="118">
                  <c:v>42097.081944444442</c:v>
                </c:pt>
                <c:pt idx="119">
                  <c:v>42097.082638888947</c:v>
                </c:pt>
                <c:pt idx="120">
                  <c:v>42097.083333333336</c:v>
                </c:pt>
                <c:pt idx="121">
                  <c:v>42097.084027777782</c:v>
                </c:pt>
                <c:pt idx="122">
                  <c:v>42097.084722222222</c:v>
                </c:pt>
                <c:pt idx="123">
                  <c:v>42097.085416666654</c:v>
                </c:pt>
                <c:pt idx="124">
                  <c:v>42097.086111111108</c:v>
                </c:pt>
                <c:pt idx="125">
                  <c:v>42097.086805555562</c:v>
                </c:pt>
                <c:pt idx="126">
                  <c:v>42097.087500000001</c:v>
                </c:pt>
                <c:pt idx="127">
                  <c:v>42097.088194444506</c:v>
                </c:pt>
                <c:pt idx="128">
                  <c:v>42097.088888888939</c:v>
                </c:pt>
                <c:pt idx="129">
                  <c:v>42097.089583333334</c:v>
                </c:pt>
                <c:pt idx="130">
                  <c:v>42097.090277777781</c:v>
                </c:pt>
                <c:pt idx="131">
                  <c:v>42097.09097222222</c:v>
                </c:pt>
                <c:pt idx="132">
                  <c:v>42097.091666666587</c:v>
                </c:pt>
                <c:pt idx="133">
                  <c:v>42097.092361111063</c:v>
                </c:pt>
                <c:pt idx="134">
                  <c:v>42097.093055555524</c:v>
                </c:pt>
                <c:pt idx="135">
                  <c:v>42097.093749999985</c:v>
                </c:pt>
                <c:pt idx="136">
                  <c:v>42097.094444444447</c:v>
                </c:pt>
                <c:pt idx="137">
                  <c:v>42097.095138888886</c:v>
                </c:pt>
                <c:pt idx="138">
                  <c:v>42097.095833333326</c:v>
                </c:pt>
                <c:pt idx="139">
                  <c:v>42097.09652777778</c:v>
                </c:pt>
                <c:pt idx="140">
                  <c:v>42097.097222222204</c:v>
                </c:pt>
                <c:pt idx="141">
                  <c:v>42097.097916666622</c:v>
                </c:pt>
                <c:pt idx="142">
                  <c:v>42097.098611111105</c:v>
                </c:pt>
                <c:pt idx="143">
                  <c:v>42097.099305555515</c:v>
                </c:pt>
                <c:pt idx="144">
                  <c:v>42097.1</c:v>
                </c:pt>
                <c:pt idx="145">
                  <c:v>42097.100694444496</c:v>
                </c:pt>
                <c:pt idx="146">
                  <c:v>42097.101388888885</c:v>
                </c:pt>
                <c:pt idx="147">
                  <c:v>42097.102083333324</c:v>
                </c:pt>
                <c:pt idx="148">
                  <c:v>42097.102777777778</c:v>
                </c:pt>
                <c:pt idx="149">
                  <c:v>42097.103472222225</c:v>
                </c:pt>
                <c:pt idx="150">
                  <c:v>42097.104166666613</c:v>
                </c:pt>
                <c:pt idx="151">
                  <c:v>42097.104861111104</c:v>
                </c:pt>
                <c:pt idx="152">
                  <c:v>42097.105555555558</c:v>
                </c:pt>
                <c:pt idx="153">
                  <c:v>42097.106250000012</c:v>
                </c:pt>
                <c:pt idx="154">
                  <c:v>42097.106944444487</c:v>
                </c:pt>
                <c:pt idx="155">
                  <c:v>42097.107638888891</c:v>
                </c:pt>
                <c:pt idx="156">
                  <c:v>42097.10833333333</c:v>
                </c:pt>
                <c:pt idx="157">
                  <c:v>42097.109027777777</c:v>
                </c:pt>
                <c:pt idx="158">
                  <c:v>42097.109722222194</c:v>
                </c:pt>
                <c:pt idx="159">
                  <c:v>42097.11041666667</c:v>
                </c:pt>
                <c:pt idx="160">
                  <c:v>42097.111111111066</c:v>
                </c:pt>
                <c:pt idx="161">
                  <c:v>42097.111805555556</c:v>
                </c:pt>
                <c:pt idx="162">
                  <c:v>42097.112500000003</c:v>
                </c:pt>
                <c:pt idx="163">
                  <c:v>42097.113194444442</c:v>
                </c:pt>
                <c:pt idx="164">
                  <c:v>42097.113888888889</c:v>
                </c:pt>
                <c:pt idx="165">
                  <c:v>42097.114583333336</c:v>
                </c:pt>
                <c:pt idx="166">
                  <c:v>42097.115277777782</c:v>
                </c:pt>
                <c:pt idx="167">
                  <c:v>42097.115972222222</c:v>
                </c:pt>
                <c:pt idx="168">
                  <c:v>42097.116666666654</c:v>
                </c:pt>
                <c:pt idx="169">
                  <c:v>42097.117361111057</c:v>
                </c:pt>
                <c:pt idx="170">
                  <c:v>42097.118055555562</c:v>
                </c:pt>
                <c:pt idx="171">
                  <c:v>42097.118750000001</c:v>
                </c:pt>
                <c:pt idx="172">
                  <c:v>42097.119444444441</c:v>
                </c:pt>
                <c:pt idx="173">
                  <c:v>42097.120138888888</c:v>
                </c:pt>
                <c:pt idx="174">
                  <c:v>42097.120833333334</c:v>
                </c:pt>
                <c:pt idx="175">
                  <c:v>42097.121527777774</c:v>
                </c:pt>
                <c:pt idx="176">
                  <c:v>42097.12222222222</c:v>
                </c:pt>
                <c:pt idx="177">
                  <c:v>42097.122916666623</c:v>
                </c:pt>
                <c:pt idx="178">
                  <c:v>42097.123611111063</c:v>
                </c:pt>
                <c:pt idx="179">
                  <c:v>42097.124305555524</c:v>
                </c:pt>
                <c:pt idx="180">
                  <c:v>42097.124999999993</c:v>
                </c:pt>
                <c:pt idx="181">
                  <c:v>42097.125694444447</c:v>
                </c:pt>
                <c:pt idx="182">
                  <c:v>42097.126388888886</c:v>
                </c:pt>
                <c:pt idx="183">
                  <c:v>42097.127083333253</c:v>
                </c:pt>
                <c:pt idx="184">
                  <c:v>42097.127777777729</c:v>
                </c:pt>
                <c:pt idx="185">
                  <c:v>42097.128472222204</c:v>
                </c:pt>
                <c:pt idx="186">
                  <c:v>42097.129166666578</c:v>
                </c:pt>
                <c:pt idx="187">
                  <c:v>42097.129861111032</c:v>
                </c:pt>
                <c:pt idx="188">
                  <c:v>42097.130555555559</c:v>
                </c:pt>
                <c:pt idx="189">
                  <c:v>42097.131249999999</c:v>
                </c:pt>
                <c:pt idx="190">
                  <c:v>42097.131944444445</c:v>
                </c:pt>
                <c:pt idx="191">
                  <c:v>42097.132638888892</c:v>
                </c:pt>
                <c:pt idx="192">
                  <c:v>42097.133333333324</c:v>
                </c:pt>
                <c:pt idx="193">
                  <c:v>42097.134027777778</c:v>
                </c:pt>
                <c:pt idx="194">
                  <c:v>42097.134722222225</c:v>
                </c:pt>
                <c:pt idx="195">
                  <c:v>42097.135416666613</c:v>
                </c:pt>
                <c:pt idx="196">
                  <c:v>42097.136111111104</c:v>
                </c:pt>
                <c:pt idx="197">
                  <c:v>42097.136805555558</c:v>
                </c:pt>
                <c:pt idx="198">
                  <c:v>42097.137499999997</c:v>
                </c:pt>
                <c:pt idx="199">
                  <c:v>42097.138194444487</c:v>
                </c:pt>
                <c:pt idx="200">
                  <c:v>42097.138888888891</c:v>
                </c:pt>
                <c:pt idx="201">
                  <c:v>42097.139583333286</c:v>
                </c:pt>
                <c:pt idx="202">
                  <c:v>42097.140277777791</c:v>
                </c:pt>
                <c:pt idx="203">
                  <c:v>42097.140972222223</c:v>
                </c:pt>
                <c:pt idx="204">
                  <c:v>42097.141666666605</c:v>
                </c:pt>
                <c:pt idx="205">
                  <c:v>42097.142361111066</c:v>
                </c:pt>
                <c:pt idx="206">
                  <c:v>42097.143055555556</c:v>
                </c:pt>
                <c:pt idx="207">
                  <c:v>42097.143749999996</c:v>
                </c:pt>
                <c:pt idx="208">
                  <c:v>42097.144444444442</c:v>
                </c:pt>
                <c:pt idx="209">
                  <c:v>42097.145138888889</c:v>
                </c:pt>
                <c:pt idx="210">
                  <c:v>42097.145833333336</c:v>
                </c:pt>
                <c:pt idx="211">
                  <c:v>42097.146527777782</c:v>
                </c:pt>
                <c:pt idx="212">
                  <c:v>42097.147222222222</c:v>
                </c:pt>
                <c:pt idx="213">
                  <c:v>42097.147916666654</c:v>
                </c:pt>
                <c:pt idx="214">
                  <c:v>42097.148611111108</c:v>
                </c:pt>
                <c:pt idx="215">
                  <c:v>42097.149305555555</c:v>
                </c:pt>
                <c:pt idx="216">
                  <c:v>42097.15</c:v>
                </c:pt>
                <c:pt idx="217">
                  <c:v>42097.150694444506</c:v>
                </c:pt>
                <c:pt idx="218">
                  <c:v>42097.151388888888</c:v>
                </c:pt>
                <c:pt idx="219">
                  <c:v>42097.152083333334</c:v>
                </c:pt>
                <c:pt idx="220">
                  <c:v>42097.152777777781</c:v>
                </c:pt>
                <c:pt idx="221">
                  <c:v>42097.15347222222</c:v>
                </c:pt>
                <c:pt idx="222">
                  <c:v>42097.154166666623</c:v>
                </c:pt>
                <c:pt idx="223">
                  <c:v>42097.154861111114</c:v>
                </c:pt>
                <c:pt idx="224">
                  <c:v>42097.155555555553</c:v>
                </c:pt>
                <c:pt idx="225">
                  <c:v>42097.156250000044</c:v>
                </c:pt>
                <c:pt idx="226">
                  <c:v>42097.156944444505</c:v>
                </c:pt>
                <c:pt idx="227">
                  <c:v>42097.157638888893</c:v>
                </c:pt>
                <c:pt idx="228">
                  <c:v>42097.158333333333</c:v>
                </c:pt>
                <c:pt idx="229">
                  <c:v>42097.15902777778</c:v>
                </c:pt>
                <c:pt idx="230">
                  <c:v>42097.159722222204</c:v>
                </c:pt>
                <c:pt idx="231">
                  <c:v>42097.160416666622</c:v>
                </c:pt>
                <c:pt idx="232">
                  <c:v>42097.161111111032</c:v>
                </c:pt>
                <c:pt idx="233">
                  <c:v>42097.161805555515</c:v>
                </c:pt>
                <c:pt idx="234">
                  <c:v>42097.162499999999</c:v>
                </c:pt>
                <c:pt idx="235">
                  <c:v>42097.163194444445</c:v>
                </c:pt>
                <c:pt idx="236">
                  <c:v>42097.163888888885</c:v>
                </c:pt>
                <c:pt idx="237">
                  <c:v>42097.164583333324</c:v>
                </c:pt>
                <c:pt idx="238">
                  <c:v>42097.165277777778</c:v>
                </c:pt>
                <c:pt idx="239">
                  <c:v>42097.165972222225</c:v>
                </c:pt>
                <c:pt idx="240">
                  <c:v>42097.166666666613</c:v>
                </c:pt>
                <c:pt idx="241">
                  <c:v>42097.167361111024</c:v>
                </c:pt>
                <c:pt idx="242">
                  <c:v>42097.168055555558</c:v>
                </c:pt>
                <c:pt idx="243">
                  <c:v>42097.168749999997</c:v>
                </c:pt>
                <c:pt idx="244">
                  <c:v>42097.169444444444</c:v>
                </c:pt>
                <c:pt idx="245">
                  <c:v>42097.170138888891</c:v>
                </c:pt>
                <c:pt idx="246">
                  <c:v>42097.17083333333</c:v>
                </c:pt>
                <c:pt idx="247">
                  <c:v>42097.171527777777</c:v>
                </c:pt>
                <c:pt idx="248">
                  <c:v>42097.172222222223</c:v>
                </c:pt>
                <c:pt idx="249">
                  <c:v>42097.17291666667</c:v>
                </c:pt>
                <c:pt idx="250">
                  <c:v>42097.173611111066</c:v>
                </c:pt>
                <c:pt idx="251">
                  <c:v>42097.174305555556</c:v>
                </c:pt>
                <c:pt idx="252">
                  <c:v>42097.175000000003</c:v>
                </c:pt>
                <c:pt idx="253">
                  <c:v>42097.175694444442</c:v>
                </c:pt>
                <c:pt idx="254">
                  <c:v>42097.176388888889</c:v>
                </c:pt>
                <c:pt idx="255">
                  <c:v>42097.177083333285</c:v>
                </c:pt>
                <c:pt idx="256">
                  <c:v>42097.177777777775</c:v>
                </c:pt>
                <c:pt idx="257">
                  <c:v>42097.178472222222</c:v>
                </c:pt>
                <c:pt idx="258">
                  <c:v>42097.179166666589</c:v>
                </c:pt>
                <c:pt idx="259">
                  <c:v>42097.179861111057</c:v>
                </c:pt>
                <c:pt idx="260">
                  <c:v>42097.180555555562</c:v>
                </c:pt>
                <c:pt idx="261">
                  <c:v>42097.181250000001</c:v>
                </c:pt>
                <c:pt idx="262">
                  <c:v>42097.181944444441</c:v>
                </c:pt>
                <c:pt idx="263">
                  <c:v>42097.182638888939</c:v>
                </c:pt>
                <c:pt idx="264">
                  <c:v>42097.183333333334</c:v>
                </c:pt>
                <c:pt idx="265">
                  <c:v>42097.184027777781</c:v>
                </c:pt>
                <c:pt idx="266">
                  <c:v>42097.18472222222</c:v>
                </c:pt>
                <c:pt idx="267">
                  <c:v>42097.185416666623</c:v>
                </c:pt>
                <c:pt idx="268">
                  <c:v>42097.186111111114</c:v>
                </c:pt>
                <c:pt idx="269">
                  <c:v>42097.186805555553</c:v>
                </c:pt>
                <c:pt idx="270">
                  <c:v>42097.1875</c:v>
                </c:pt>
                <c:pt idx="271">
                  <c:v>42097.188194444505</c:v>
                </c:pt>
                <c:pt idx="272">
                  <c:v>42097.188888888893</c:v>
                </c:pt>
                <c:pt idx="273">
                  <c:v>42097.189583333326</c:v>
                </c:pt>
                <c:pt idx="274">
                  <c:v>42097.19027777778</c:v>
                </c:pt>
                <c:pt idx="275">
                  <c:v>42097.190972222204</c:v>
                </c:pt>
                <c:pt idx="276">
                  <c:v>42097.191666666578</c:v>
                </c:pt>
                <c:pt idx="277">
                  <c:v>42097.192361111032</c:v>
                </c:pt>
                <c:pt idx="278">
                  <c:v>42097.193055555515</c:v>
                </c:pt>
                <c:pt idx="279">
                  <c:v>42097.193749999984</c:v>
                </c:pt>
                <c:pt idx="280">
                  <c:v>42097.194444444445</c:v>
                </c:pt>
                <c:pt idx="281">
                  <c:v>42097.195138888885</c:v>
                </c:pt>
                <c:pt idx="282">
                  <c:v>42097.195833333324</c:v>
                </c:pt>
                <c:pt idx="283">
                  <c:v>42097.196527777778</c:v>
                </c:pt>
                <c:pt idx="284">
                  <c:v>42097.197222222225</c:v>
                </c:pt>
                <c:pt idx="285">
                  <c:v>42097.197916666613</c:v>
                </c:pt>
                <c:pt idx="286">
                  <c:v>42097.198611111104</c:v>
                </c:pt>
                <c:pt idx="287">
                  <c:v>42097.199305555507</c:v>
                </c:pt>
                <c:pt idx="288">
                  <c:v>42097.2</c:v>
                </c:pt>
                <c:pt idx="289">
                  <c:v>42097.200694444487</c:v>
                </c:pt>
                <c:pt idx="290">
                  <c:v>42097.201388888876</c:v>
                </c:pt>
                <c:pt idx="291">
                  <c:v>42097.202083333286</c:v>
                </c:pt>
                <c:pt idx="292">
                  <c:v>42097.202777777777</c:v>
                </c:pt>
                <c:pt idx="293">
                  <c:v>42097.203472222194</c:v>
                </c:pt>
                <c:pt idx="294">
                  <c:v>42097.204166666605</c:v>
                </c:pt>
                <c:pt idx="295">
                  <c:v>42097.204861111066</c:v>
                </c:pt>
                <c:pt idx="296">
                  <c:v>42097.205555555556</c:v>
                </c:pt>
                <c:pt idx="297">
                  <c:v>42097.206250000003</c:v>
                </c:pt>
                <c:pt idx="298">
                  <c:v>42097.206944444442</c:v>
                </c:pt>
                <c:pt idx="299">
                  <c:v>42097.207638888889</c:v>
                </c:pt>
                <c:pt idx="300">
                  <c:v>42097.208333333336</c:v>
                </c:pt>
                <c:pt idx="301">
                  <c:v>42097.209027777775</c:v>
                </c:pt>
                <c:pt idx="302">
                  <c:v>42097.209722222186</c:v>
                </c:pt>
                <c:pt idx="303">
                  <c:v>42097.210416666654</c:v>
                </c:pt>
                <c:pt idx="304">
                  <c:v>42097.211111111057</c:v>
                </c:pt>
                <c:pt idx="305">
                  <c:v>42097.211805555555</c:v>
                </c:pt>
                <c:pt idx="306">
                  <c:v>42097.212500000001</c:v>
                </c:pt>
                <c:pt idx="307">
                  <c:v>42097.213194444441</c:v>
                </c:pt>
                <c:pt idx="308">
                  <c:v>42097.213888888888</c:v>
                </c:pt>
                <c:pt idx="309">
                  <c:v>42097.214583333334</c:v>
                </c:pt>
                <c:pt idx="310">
                  <c:v>42097.215277777781</c:v>
                </c:pt>
                <c:pt idx="311">
                  <c:v>42097.21597222222</c:v>
                </c:pt>
                <c:pt idx="312">
                  <c:v>42097.216666666623</c:v>
                </c:pt>
                <c:pt idx="313">
                  <c:v>42097.217361111063</c:v>
                </c:pt>
                <c:pt idx="314">
                  <c:v>42097.218055555553</c:v>
                </c:pt>
                <c:pt idx="315">
                  <c:v>42097.21875</c:v>
                </c:pt>
                <c:pt idx="316">
                  <c:v>42097.219444444447</c:v>
                </c:pt>
                <c:pt idx="317">
                  <c:v>42097.220138888886</c:v>
                </c:pt>
                <c:pt idx="318">
                  <c:v>42097.220833333326</c:v>
                </c:pt>
                <c:pt idx="319">
                  <c:v>42097.221527777729</c:v>
                </c:pt>
                <c:pt idx="320">
                  <c:v>42097.222222222204</c:v>
                </c:pt>
                <c:pt idx="321">
                  <c:v>42097.222916666622</c:v>
                </c:pt>
                <c:pt idx="322">
                  <c:v>42097.223611111032</c:v>
                </c:pt>
                <c:pt idx="323">
                  <c:v>42097.224305555515</c:v>
                </c:pt>
                <c:pt idx="324">
                  <c:v>42097.224999999999</c:v>
                </c:pt>
                <c:pt idx="325">
                  <c:v>42097.225694444445</c:v>
                </c:pt>
                <c:pt idx="326">
                  <c:v>42097.226388888885</c:v>
                </c:pt>
                <c:pt idx="327">
                  <c:v>42097.227083333244</c:v>
                </c:pt>
                <c:pt idx="328">
                  <c:v>42097.227777777727</c:v>
                </c:pt>
                <c:pt idx="329">
                  <c:v>42097.228472222225</c:v>
                </c:pt>
                <c:pt idx="330">
                  <c:v>42097.229166666577</c:v>
                </c:pt>
                <c:pt idx="331">
                  <c:v>42097.229861111024</c:v>
                </c:pt>
                <c:pt idx="332">
                  <c:v>42097.230555555558</c:v>
                </c:pt>
                <c:pt idx="333">
                  <c:v>42097.231249999997</c:v>
                </c:pt>
                <c:pt idx="334">
                  <c:v>42097.231944444444</c:v>
                </c:pt>
                <c:pt idx="335">
                  <c:v>42097.232638888891</c:v>
                </c:pt>
                <c:pt idx="336">
                  <c:v>42097.233333333286</c:v>
                </c:pt>
                <c:pt idx="337">
                  <c:v>42097.234027777777</c:v>
                </c:pt>
                <c:pt idx="338">
                  <c:v>42097.234722222194</c:v>
                </c:pt>
                <c:pt idx="339">
                  <c:v>42097.235416666605</c:v>
                </c:pt>
                <c:pt idx="340">
                  <c:v>42097.236111111066</c:v>
                </c:pt>
                <c:pt idx="341">
                  <c:v>42097.236805555556</c:v>
                </c:pt>
                <c:pt idx="342">
                  <c:v>42097.237499999996</c:v>
                </c:pt>
                <c:pt idx="343">
                  <c:v>42097.238194444442</c:v>
                </c:pt>
                <c:pt idx="344">
                  <c:v>42097.238888888889</c:v>
                </c:pt>
                <c:pt idx="345">
                  <c:v>42097.239583333285</c:v>
                </c:pt>
                <c:pt idx="346">
                  <c:v>42097.240277777782</c:v>
                </c:pt>
                <c:pt idx="347">
                  <c:v>42097.240972222222</c:v>
                </c:pt>
                <c:pt idx="348">
                  <c:v>42097.241666666589</c:v>
                </c:pt>
                <c:pt idx="349">
                  <c:v>42097.242361111057</c:v>
                </c:pt>
                <c:pt idx="350">
                  <c:v>42097.243055555555</c:v>
                </c:pt>
                <c:pt idx="351">
                  <c:v>42097.243749999994</c:v>
                </c:pt>
                <c:pt idx="352">
                  <c:v>42097.244444444441</c:v>
                </c:pt>
                <c:pt idx="353">
                  <c:v>42097.245138888888</c:v>
                </c:pt>
                <c:pt idx="354">
                  <c:v>42097.245833333334</c:v>
                </c:pt>
                <c:pt idx="355">
                  <c:v>42097.246527777781</c:v>
                </c:pt>
                <c:pt idx="356">
                  <c:v>42097.24722222222</c:v>
                </c:pt>
                <c:pt idx="357">
                  <c:v>42097.247916666623</c:v>
                </c:pt>
                <c:pt idx="358">
                  <c:v>42097.248611111114</c:v>
                </c:pt>
                <c:pt idx="359">
                  <c:v>42097.249305555524</c:v>
                </c:pt>
                <c:pt idx="360">
                  <c:v>42097.25</c:v>
                </c:pt>
                <c:pt idx="361">
                  <c:v>42097.250694444505</c:v>
                </c:pt>
                <c:pt idx="362">
                  <c:v>42097.251388888886</c:v>
                </c:pt>
                <c:pt idx="363">
                  <c:v>42097.252083333326</c:v>
                </c:pt>
                <c:pt idx="364">
                  <c:v>42097.25277777778</c:v>
                </c:pt>
                <c:pt idx="365">
                  <c:v>42097.253472222204</c:v>
                </c:pt>
                <c:pt idx="366">
                  <c:v>42097.254166666622</c:v>
                </c:pt>
                <c:pt idx="367">
                  <c:v>42097.254861111105</c:v>
                </c:pt>
                <c:pt idx="368">
                  <c:v>42097.255555555559</c:v>
                </c:pt>
                <c:pt idx="369">
                  <c:v>42097.256250000013</c:v>
                </c:pt>
                <c:pt idx="370">
                  <c:v>42097.256944444496</c:v>
                </c:pt>
                <c:pt idx="371">
                  <c:v>42097.257638888892</c:v>
                </c:pt>
                <c:pt idx="372">
                  <c:v>42097.258333333331</c:v>
                </c:pt>
                <c:pt idx="373">
                  <c:v>42097.259027777778</c:v>
                </c:pt>
                <c:pt idx="374">
                  <c:v>42097.259722222225</c:v>
                </c:pt>
                <c:pt idx="375">
                  <c:v>42097.260416666613</c:v>
                </c:pt>
                <c:pt idx="376">
                  <c:v>42097.261111111024</c:v>
                </c:pt>
                <c:pt idx="377">
                  <c:v>42097.261805555507</c:v>
                </c:pt>
                <c:pt idx="378">
                  <c:v>42097.262499999997</c:v>
                </c:pt>
                <c:pt idx="379">
                  <c:v>42097.263194444444</c:v>
                </c:pt>
                <c:pt idx="380">
                  <c:v>42097.263888888876</c:v>
                </c:pt>
                <c:pt idx="381">
                  <c:v>42097.264583333286</c:v>
                </c:pt>
                <c:pt idx="382">
                  <c:v>42097.265277777777</c:v>
                </c:pt>
                <c:pt idx="383">
                  <c:v>42097.265972222194</c:v>
                </c:pt>
                <c:pt idx="384">
                  <c:v>42097.266666666605</c:v>
                </c:pt>
                <c:pt idx="385">
                  <c:v>42097.267361111022</c:v>
                </c:pt>
                <c:pt idx="386">
                  <c:v>42097.268055555556</c:v>
                </c:pt>
                <c:pt idx="387">
                  <c:v>42097.268749999996</c:v>
                </c:pt>
                <c:pt idx="388">
                  <c:v>42097.269444444435</c:v>
                </c:pt>
                <c:pt idx="389">
                  <c:v>42097.270138888889</c:v>
                </c:pt>
                <c:pt idx="390">
                  <c:v>42097.270833333336</c:v>
                </c:pt>
                <c:pt idx="391">
                  <c:v>42097.271527777775</c:v>
                </c:pt>
                <c:pt idx="392">
                  <c:v>42097.272222222222</c:v>
                </c:pt>
                <c:pt idx="393">
                  <c:v>42097.272916666654</c:v>
                </c:pt>
                <c:pt idx="394">
                  <c:v>42097.273611111057</c:v>
                </c:pt>
                <c:pt idx="395">
                  <c:v>42097.274305555555</c:v>
                </c:pt>
                <c:pt idx="396">
                  <c:v>42097.275000000001</c:v>
                </c:pt>
                <c:pt idx="397">
                  <c:v>42097.275694444441</c:v>
                </c:pt>
                <c:pt idx="398">
                  <c:v>42097.276388888888</c:v>
                </c:pt>
                <c:pt idx="399">
                  <c:v>42097.277083333269</c:v>
                </c:pt>
                <c:pt idx="400">
                  <c:v>42097.277777777774</c:v>
                </c:pt>
                <c:pt idx="401">
                  <c:v>42097.27847222222</c:v>
                </c:pt>
                <c:pt idx="402">
                  <c:v>42097.279166666587</c:v>
                </c:pt>
                <c:pt idx="403">
                  <c:v>42097.279861111063</c:v>
                </c:pt>
                <c:pt idx="404">
                  <c:v>42097.280555555553</c:v>
                </c:pt>
                <c:pt idx="405">
                  <c:v>42097.28125</c:v>
                </c:pt>
                <c:pt idx="406">
                  <c:v>42097.281944444447</c:v>
                </c:pt>
                <c:pt idx="407">
                  <c:v>42097.282638888893</c:v>
                </c:pt>
                <c:pt idx="408">
                  <c:v>42097.283333333326</c:v>
                </c:pt>
                <c:pt idx="409">
                  <c:v>42097.28402777778</c:v>
                </c:pt>
                <c:pt idx="410">
                  <c:v>42097.284722222204</c:v>
                </c:pt>
                <c:pt idx="411">
                  <c:v>42097.285416666622</c:v>
                </c:pt>
                <c:pt idx="412">
                  <c:v>42097.286111111105</c:v>
                </c:pt>
                <c:pt idx="413">
                  <c:v>42097.286805555559</c:v>
                </c:pt>
                <c:pt idx="414">
                  <c:v>42097.287499999999</c:v>
                </c:pt>
                <c:pt idx="415">
                  <c:v>42097.288194444496</c:v>
                </c:pt>
                <c:pt idx="416">
                  <c:v>42097.288888888892</c:v>
                </c:pt>
                <c:pt idx="417">
                  <c:v>42097.289583333324</c:v>
                </c:pt>
                <c:pt idx="418">
                  <c:v>42097.290277777778</c:v>
                </c:pt>
                <c:pt idx="419">
                  <c:v>42097.290972222225</c:v>
                </c:pt>
                <c:pt idx="420">
                  <c:v>42097.291666666577</c:v>
                </c:pt>
                <c:pt idx="421">
                  <c:v>42097.292361111024</c:v>
                </c:pt>
                <c:pt idx="422">
                  <c:v>42097.293055555507</c:v>
                </c:pt>
                <c:pt idx="423">
                  <c:v>42097.293749999975</c:v>
                </c:pt>
                <c:pt idx="424">
                  <c:v>42097.294444444444</c:v>
                </c:pt>
                <c:pt idx="425">
                  <c:v>42097.295138888876</c:v>
                </c:pt>
                <c:pt idx="426">
                  <c:v>42097.295833333286</c:v>
                </c:pt>
                <c:pt idx="427">
                  <c:v>42097.296527777777</c:v>
                </c:pt>
                <c:pt idx="428">
                  <c:v>42097.297222222194</c:v>
                </c:pt>
                <c:pt idx="429">
                  <c:v>42097.297916666605</c:v>
                </c:pt>
                <c:pt idx="430">
                  <c:v>42097.298611111066</c:v>
                </c:pt>
                <c:pt idx="431">
                  <c:v>42097.299305555498</c:v>
                </c:pt>
                <c:pt idx="432">
                  <c:v>42097.3</c:v>
                </c:pt>
                <c:pt idx="433">
                  <c:v>42097.300694444515</c:v>
                </c:pt>
                <c:pt idx="434">
                  <c:v>42097.301388888889</c:v>
                </c:pt>
                <c:pt idx="435">
                  <c:v>42097.302083333336</c:v>
                </c:pt>
                <c:pt idx="436">
                  <c:v>42097.302777777782</c:v>
                </c:pt>
                <c:pt idx="437">
                  <c:v>42097.303472222222</c:v>
                </c:pt>
                <c:pt idx="438">
                  <c:v>42097.304166666654</c:v>
                </c:pt>
                <c:pt idx="439">
                  <c:v>42097.304861111108</c:v>
                </c:pt>
                <c:pt idx="440">
                  <c:v>42097.305555555562</c:v>
                </c:pt>
                <c:pt idx="441">
                  <c:v>42097.306250000045</c:v>
                </c:pt>
                <c:pt idx="442">
                  <c:v>42097.306944444506</c:v>
                </c:pt>
                <c:pt idx="443">
                  <c:v>42097.307638888939</c:v>
                </c:pt>
                <c:pt idx="444">
                  <c:v>42097.308333333342</c:v>
                </c:pt>
                <c:pt idx="445">
                  <c:v>42097.309027777781</c:v>
                </c:pt>
                <c:pt idx="446">
                  <c:v>42097.30972222222</c:v>
                </c:pt>
                <c:pt idx="447">
                  <c:v>42097.310416666667</c:v>
                </c:pt>
                <c:pt idx="448">
                  <c:v>42097.311111111114</c:v>
                </c:pt>
                <c:pt idx="449">
                  <c:v>42097.311805555553</c:v>
                </c:pt>
                <c:pt idx="450">
                  <c:v>42097.312500000044</c:v>
                </c:pt>
                <c:pt idx="451">
                  <c:v>42097.313194444505</c:v>
                </c:pt>
                <c:pt idx="452">
                  <c:v>42097.313888888893</c:v>
                </c:pt>
                <c:pt idx="453">
                  <c:v>42097.314583333333</c:v>
                </c:pt>
                <c:pt idx="454">
                  <c:v>42097.315277777823</c:v>
                </c:pt>
                <c:pt idx="455">
                  <c:v>42097.315972222219</c:v>
                </c:pt>
                <c:pt idx="456">
                  <c:v>42097.316666666666</c:v>
                </c:pt>
                <c:pt idx="457">
                  <c:v>42097.317361111105</c:v>
                </c:pt>
                <c:pt idx="458">
                  <c:v>42097.318055555603</c:v>
                </c:pt>
                <c:pt idx="459">
                  <c:v>42097.318750000013</c:v>
                </c:pt>
                <c:pt idx="460">
                  <c:v>42097.319444444496</c:v>
                </c:pt>
                <c:pt idx="461">
                  <c:v>42097.320138888892</c:v>
                </c:pt>
                <c:pt idx="462">
                  <c:v>42097.320833333331</c:v>
                </c:pt>
                <c:pt idx="463">
                  <c:v>42097.321527777778</c:v>
                </c:pt>
                <c:pt idx="464">
                  <c:v>42097.322222222232</c:v>
                </c:pt>
                <c:pt idx="465">
                  <c:v>42097.322916666664</c:v>
                </c:pt>
                <c:pt idx="466">
                  <c:v>42097.323611111104</c:v>
                </c:pt>
                <c:pt idx="467">
                  <c:v>42097.324305555558</c:v>
                </c:pt>
                <c:pt idx="468">
                  <c:v>42097.325000000004</c:v>
                </c:pt>
                <c:pt idx="469">
                  <c:v>42097.325694444487</c:v>
                </c:pt>
                <c:pt idx="470">
                  <c:v>42097.326388888891</c:v>
                </c:pt>
                <c:pt idx="471">
                  <c:v>42097.327083333286</c:v>
                </c:pt>
                <c:pt idx="472">
                  <c:v>42097.327777777777</c:v>
                </c:pt>
                <c:pt idx="473">
                  <c:v>42097.328472222223</c:v>
                </c:pt>
                <c:pt idx="474">
                  <c:v>42097.329166666605</c:v>
                </c:pt>
                <c:pt idx="475">
                  <c:v>42097.329861111066</c:v>
                </c:pt>
                <c:pt idx="476">
                  <c:v>42097.330555555563</c:v>
                </c:pt>
                <c:pt idx="477">
                  <c:v>42097.331250000003</c:v>
                </c:pt>
                <c:pt idx="478">
                  <c:v>42097.331944444442</c:v>
                </c:pt>
                <c:pt idx="479">
                  <c:v>42097.332638888947</c:v>
                </c:pt>
                <c:pt idx="480">
                  <c:v>42097.333333333336</c:v>
                </c:pt>
                <c:pt idx="481">
                  <c:v>42097.334027777782</c:v>
                </c:pt>
                <c:pt idx="482">
                  <c:v>42097.334722222222</c:v>
                </c:pt>
                <c:pt idx="483">
                  <c:v>42097.335416666654</c:v>
                </c:pt>
                <c:pt idx="484">
                  <c:v>42097.336111111108</c:v>
                </c:pt>
                <c:pt idx="485">
                  <c:v>42097.336805555562</c:v>
                </c:pt>
                <c:pt idx="486">
                  <c:v>42097.337500000001</c:v>
                </c:pt>
                <c:pt idx="487">
                  <c:v>42097.338194444506</c:v>
                </c:pt>
                <c:pt idx="488">
                  <c:v>42097.338888888939</c:v>
                </c:pt>
                <c:pt idx="489">
                  <c:v>42097.339583333334</c:v>
                </c:pt>
                <c:pt idx="490">
                  <c:v>42097.340277777825</c:v>
                </c:pt>
                <c:pt idx="491">
                  <c:v>42097.340972222242</c:v>
                </c:pt>
                <c:pt idx="492">
                  <c:v>42097.341666666623</c:v>
                </c:pt>
                <c:pt idx="493">
                  <c:v>42097.342361111114</c:v>
                </c:pt>
                <c:pt idx="494">
                  <c:v>42097.343055555553</c:v>
                </c:pt>
                <c:pt idx="495">
                  <c:v>42097.34375</c:v>
                </c:pt>
                <c:pt idx="496">
                  <c:v>42097.344444444505</c:v>
                </c:pt>
                <c:pt idx="497">
                  <c:v>42097.345138888893</c:v>
                </c:pt>
                <c:pt idx="498">
                  <c:v>42097.345833333333</c:v>
                </c:pt>
                <c:pt idx="499">
                  <c:v>42097.346527777823</c:v>
                </c:pt>
                <c:pt idx="500">
                  <c:v>42097.347222222219</c:v>
                </c:pt>
                <c:pt idx="501">
                  <c:v>42097.347916666666</c:v>
                </c:pt>
                <c:pt idx="502">
                  <c:v>42097.348611111112</c:v>
                </c:pt>
                <c:pt idx="503">
                  <c:v>42097.349305555559</c:v>
                </c:pt>
                <c:pt idx="504">
                  <c:v>42097.350000000013</c:v>
                </c:pt>
                <c:pt idx="505">
                  <c:v>42097.350694444547</c:v>
                </c:pt>
                <c:pt idx="506">
                  <c:v>42097.351388888892</c:v>
                </c:pt>
                <c:pt idx="507">
                  <c:v>42097.352083333331</c:v>
                </c:pt>
                <c:pt idx="508">
                  <c:v>42097.352777777793</c:v>
                </c:pt>
                <c:pt idx="509">
                  <c:v>42097.353472222232</c:v>
                </c:pt>
                <c:pt idx="510">
                  <c:v>42097.354166666664</c:v>
                </c:pt>
                <c:pt idx="511">
                  <c:v>42097.354861111111</c:v>
                </c:pt>
                <c:pt idx="512">
                  <c:v>42097.355555555601</c:v>
                </c:pt>
                <c:pt idx="513">
                  <c:v>42097.356250000055</c:v>
                </c:pt>
                <c:pt idx="514">
                  <c:v>42097.356944444531</c:v>
                </c:pt>
                <c:pt idx="515">
                  <c:v>42097.357638888956</c:v>
                </c:pt>
                <c:pt idx="516">
                  <c:v>42097.358333333374</c:v>
                </c:pt>
                <c:pt idx="517">
                  <c:v>42097.359027777791</c:v>
                </c:pt>
                <c:pt idx="518">
                  <c:v>42097.359722222223</c:v>
                </c:pt>
                <c:pt idx="519">
                  <c:v>42097.36041666667</c:v>
                </c:pt>
                <c:pt idx="520">
                  <c:v>42097.361111111066</c:v>
                </c:pt>
                <c:pt idx="521">
                  <c:v>42097.361805555556</c:v>
                </c:pt>
                <c:pt idx="522">
                  <c:v>42097.362500000003</c:v>
                </c:pt>
                <c:pt idx="523">
                  <c:v>42097.363194444442</c:v>
                </c:pt>
                <c:pt idx="524">
                  <c:v>42097.363888888889</c:v>
                </c:pt>
                <c:pt idx="525">
                  <c:v>42097.364583333336</c:v>
                </c:pt>
                <c:pt idx="526">
                  <c:v>42097.365277777782</c:v>
                </c:pt>
                <c:pt idx="527">
                  <c:v>42097.365972222222</c:v>
                </c:pt>
                <c:pt idx="528">
                  <c:v>42097.366666666654</c:v>
                </c:pt>
                <c:pt idx="529">
                  <c:v>42097.367361111057</c:v>
                </c:pt>
                <c:pt idx="530">
                  <c:v>42097.368055555562</c:v>
                </c:pt>
                <c:pt idx="531">
                  <c:v>42097.368750000001</c:v>
                </c:pt>
                <c:pt idx="532">
                  <c:v>42097.369444444441</c:v>
                </c:pt>
                <c:pt idx="533">
                  <c:v>42097.370138888939</c:v>
                </c:pt>
                <c:pt idx="534">
                  <c:v>42097.370833333342</c:v>
                </c:pt>
                <c:pt idx="535">
                  <c:v>42097.371527777781</c:v>
                </c:pt>
                <c:pt idx="536">
                  <c:v>42097.372222222242</c:v>
                </c:pt>
                <c:pt idx="537">
                  <c:v>42097.372916666667</c:v>
                </c:pt>
                <c:pt idx="538">
                  <c:v>42097.373611111114</c:v>
                </c:pt>
                <c:pt idx="539">
                  <c:v>42097.374305555553</c:v>
                </c:pt>
                <c:pt idx="540">
                  <c:v>42097.375</c:v>
                </c:pt>
                <c:pt idx="541">
                  <c:v>42097.375694444505</c:v>
                </c:pt>
                <c:pt idx="542">
                  <c:v>42097.376388888893</c:v>
                </c:pt>
                <c:pt idx="543">
                  <c:v>42097.377083333326</c:v>
                </c:pt>
                <c:pt idx="544">
                  <c:v>42097.37777777778</c:v>
                </c:pt>
                <c:pt idx="545">
                  <c:v>42097.378472222219</c:v>
                </c:pt>
                <c:pt idx="546">
                  <c:v>42097.379166666622</c:v>
                </c:pt>
                <c:pt idx="547">
                  <c:v>42097.379861111105</c:v>
                </c:pt>
                <c:pt idx="548">
                  <c:v>42097.380555555603</c:v>
                </c:pt>
                <c:pt idx="549">
                  <c:v>42097.381250000013</c:v>
                </c:pt>
                <c:pt idx="550">
                  <c:v>42097.381944444496</c:v>
                </c:pt>
                <c:pt idx="551">
                  <c:v>42097.382638888965</c:v>
                </c:pt>
                <c:pt idx="552">
                  <c:v>42097.383333333331</c:v>
                </c:pt>
                <c:pt idx="553">
                  <c:v>42097.384027777793</c:v>
                </c:pt>
                <c:pt idx="554">
                  <c:v>42097.384722222232</c:v>
                </c:pt>
                <c:pt idx="555">
                  <c:v>42097.385416666664</c:v>
                </c:pt>
                <c:pt idx="556">
                  <c:v>42097.386111111111</c:v>
                </c:pt>
                <c:pt idx="557">
                  <c:v>42097.386805555601</c:v>
                </c:pt>
                <c:pt idx="558">
                  <c:v>42097.387500000012</c:v>
                </c:pt>
                <c:pt idx="559">
                  <c:v>42097.388194444531</c:v>
                </c:pt>
                <c:pt idx="560">
                  <c:v>42097.388888888956</c:v>
                </c:pt>
                <c:pt idx="561">
                  <c:v>42097.38958333333</c:v>
                </c:pt>
                <c:pt idx="562">
                  <c:v>42097.390277777791</c:v>
                </c:pt>
                <c:pt idx="563">
                  <c:v>42097.390972222223</c:v>
                </c:pt>
                <c:pt idx="564">
                  <c:v>42097.391666666605</c:v>
                </c:pt>
                <c:pt idx="565">
                  <c:v>42097.392361111066</c:v>
                </c:pt>
                <c:pt idx="566">
                  <c:v>42097.393055555556</c:v>
                </c:pt>
                <c:pt idx="567">
                  <c:v>42097.393749999996</c:v>
                </c:pt>
                <c:pt idx="568">
                  <c:v>42097.394444444442</c:v>
                </c:pt>
                <c:pt idx="569">
                  <c:v>42097.395138888889</c:v>
                </c:pt>
                <c:pt idx="570">
                  <c:v>42097.395833333336</c:v>
                </c:pt>
                <c:pt idx="571">
                  <c:v>42097.396527777782</c:v>
                </c:pt>
                <c:pt idx="572">
                  <c:v>42097.397222222222</c:v>
                </c:pt>
                <c:pt idx="573">
                  <c:v>42097.397916666654</c:v>
                </c:pt>
                <c:pt idx="574">
                  <c:v>42097.398611111108</c:v>
                </c:pt>
                <c:pt idx="575">
                  <c:v>42097.399305555555</c:v>
                </c:pt>
                <c:pt idx="576">
                  <c:v>42097.4</c:v>
                </c:pt>
                <c:pt idx="577">
                  <c:v>42097.400694444506</c:v>
                </c:pt>
                <c:pt idx="578">
                  <c:v>42097.401388888888</c:v>
                </c:pt>
                <c:pt idx="579">
                  <c:v>42097.402083333334</c:v>
                </c:pt>
                <c:pt idx="580">
                  <c:v>42097.402777777781</c:v>
                </c:pt>
                <c:pt idx="581">
                  <c:v>42097.40347222222</c:v>
                </c:pt>
                <c:pt idx="582">
                  <c:v>42097.404166666623</c:v>
                </c:pt>
                <c:pt idx="583">
                  <c:v>42097.404861111114</c:v>
                </c:pt>
                <c:pt idx="584">
                  <c:v>42097.405555555553</c:v>
                </c:pt>
                <c:pt idx="585">
                  <c:v>42097.406250000044</c:v>
                </c:pt>
                <c:pt idx="586">
                  <c:v>42097.406944444505</c:v>
                </c:pt>
                <c:pt idx="587">
                  <c:v>42097.407638888893</c:v>
                </c:pt>
                <c:pt idx="588">
                  <c:v>42097.408333333333</c:v>
                </c:pt>
                <c:pt idx="589">
                  <c:v>42097.40902777778</c:v>
                </c:pt>
                <c:pt idx="590">
                  <c:v>42097.409722222204</c:v>
                </c:pt>
                <c:pt idx="591">
                  <c:v>42097.410416666666</c:v>
                </c:pt>
                <c:pt idx="592">
                  <c:v>42097.411111111105</c:v>
                </c:pt>
                <c:pt idx="593">
                  <c:v>42097.411805555559</c:v>
                </c:pt>
                <c:pt idx="594">
                  <c:v>42097.412500000013</c:v>
                </c:pt>
                <c:pt idx="595">
                  <c:v>42097.413194444496</c:v>
                </c:pt>
                <c:pt idx="596">
                  <c:v>42097.413888888892</c:v>
                </c:pt>
                <c:pt idx="597">
                  <c:v>42097.414583333331</c:v>
                </c:pt>
                <c:pt idx="598">
                  <c:v>42097.415277777793</c:v>
                </c:pt>
                <c:pt idx="599">
                  <c:v>42097.415972222232</c:v>
                </c:pt>
                <c:pt idx="600">
                  <c:v>42097.416666666664</c:v>
                </c:pt>
                <c:pt idx="601">
                  <c:v>42097.417361111104</c:v>
                </c:pt>
                <c:pt idx="602">
                  <c:v>42097.418055555601</c:v>
                </c:pt>
                <c:pt idx="603">
                  <c:v>42097.418750000012</c:v>
                </c:pt>
                <c:pt idx="604">
                  <c:v>42097.419444444487</c:v>
                </c:pt>
                <c:pt idx="605">
                  <c:v>42097.420138888891</c:v>
                </c:pt>
                <c:pt idx="606">
                  <c:v>42097.42083333333</c:v>
                </c:pt>
                <c:pt idx="607">
                  <c:v>42097.421527777777</c:v>
                </c:pt>
                <c:pt idx="608">
                  <c:v>42097.422222222223</c:v>
                </c:pt>
                <c:pt idx="609">
                  <c:v>42097.42291666667</c:v>
                </c:pt>
                <c:pt idx="610">
                  <c:v>42097.423611111066</c:v>
                </c:pt>
                <c:pt idx="611">
                  <c:v>42097.424305555556</c:v>
                </c:pt>
                <c:pt idx="612">
                  <c:v>42097.425000000003</c:v>
                </c:pt>
                <c:pt idx="613">
                  <c:v>42097.425694444442</c:v>
                </c:pt>
                <c:pt idx="614">
                  <c:v>42097.426388888889</c:v>
                </c:pt>
                <c:pt idx="615">
                  <c:v>42097.427083333285</c:v>
                </c:pt>
                <c:pt idx="616">
                  <c:v>42097.427777777775</c:v>
                </c:pt>
                <c:pt idx="617">
                  <c:v>42097.428472222222</c:v>
                </c:pt>
                <c:pt idx="618">
                  <c:v>42097.429166666589</c:v>
                </c:pt>
                <c:pt idx="619">
                  <c:v>42097.429861111057</c:v>
                </c:pt>
                <c:pt idx="620">
                  <c:v>42097.430555555562</c:v>
                </c:pt>
                <c:pt idx="621">
                  <c:v>42097.431250000001</c:v>
                </c:pt>
                <c:pt idx="622">
                  <c:v>42097.431944444441</c:v>
                </c:pt>
                <c:pt idx="623">
                  <c:v>42097.432638888939</c:v>
                </c:pt>
                <c:pt idx="624">
                  <c:v>42097.433333333334</c:v>
                </c:pt>
                <c:pt idx="625">
                  <c:v>42097.434027777781</c:v>
                </c:pt>
                <c:pt idx="626">
                  <c:v>42097.43472222222</c:v>
                </c:pt>
                <c:pt idx="627">
                  <c:v>42097.435416666623</c:v>
                </c:pt>
                <c:pt idx="628">
                  <c:v>42097.436111111114</c:v>
                </c:pt>
                <c:pt idx="629">
                  <c:v>42097.436805555553</c:v>
                </c:pt>
                <c:pt idx="630">
                  <c:v>42097.4375</c:v>
                </c:pt>
                <c:pt idx="631">
                  <c:v>42097.438194444505</c:v>
                </c:pt>
                <c:pt idx="632">
                  <c:v>42097.438888888893</c:v>
                </c:pt>
                <c:pt idx="633">
                  <c:v>42097.439583333326</c:v>
                </c:pt>
                <c:pt idx="634">
                  <c:v>42097.440277777823</c:v>
                </c:pt>
                <c:pt idx="635">
                  <c:v>42097.440972222219</c:v>
                </c:pt>
                <c:pt idx="636">
                  <c:v>42097.441666666622</c:v>
                </c:pt>
                <c:pt idx="637">
                  <c:v>42097.442361111105</c:v>
                </c:pt>
                <c:pt idx="638">
                  <c:v>42097.443055555559</c:v>
                </c:pt>
                <c:pt idx="639">
                  <c:v>42097.443749999999</c:v>
                </c:pt>
                <c:pt idx="640">
                  <c:v>42097.444444444496</c:v>
                </c:pt>
                <c:pt idx="641">
                  <c:v>42097.445138888892</c:v>
                </c:pt>
                <c:pt idx="642">
                  <c:v>42097.445833333331</c:v>
                </c:pt>
                <c:pt idx="643">
                  <c:v>42097.446527777793</c:v>
                </c:pt>
                <c:pt idx="644">
                  <c:v>42097.447222222232</c:v>
                </c:pt>
                <c:pt idx="645">
                  <c:v>42097.447916666664</c:v>
                </c:pt>
                <c:pt idx="646">
                  <c:v>42097.448611111111</c:v>
                </c:pt>
                <c:pt idx="647">
                  <c:v>42097.449305555558</c:v>
                </c:pt>
                <c:pt idx="648">
                  <c:v>42097.450000000012</c:v>
                </c:pt>
                <c:pt idx="649">
                  <c:v>42097.450694444531</c:v>
                </c:pt>
                <c:pt idx="650">
                  <c:v>42097.451388888891</c:v>
                </c:pt>
                <c:pt idx="651">
                  <c:v>42097.45208333333</c:v>
                </c:pt>
                <c:pt idx="652">
                  <c:v>42097.452777777791</c:v>
                </c:pt>
                <c:pt idx="653">
                  <c:v>42097.453472222223</c:v>
                </c:pt>
                <c:pt idx="654">
                  <c:v>42097.45416666667</c:v>
                </c:pt>
                <c:pt idx="655">
                  <c:v>42097.454861111109</c:v>
                </c:pt>
                <c:pt idx="656">
                  <c:v>42097.455555555563</c:v>
                </c:pt>
                <c:pt idx="657">
                  <c:v>42097.456250000054</c:v>
                </c:pt>
                <c:pt idx="658">
                  <c:v>42097.456944444515</c:v>
                </c:pt>
                <c:pt idx="659">
                  <c:v>42097.457638888947</c:v>
                </c:pt>
                <c:pt idx="660">
                  <c:v>42097.458333333343</c:v>
                </c:pt>
                <c:pt idx="661">
                  <c:v>42097.459027777782</c:v>
                </c:pt>
                <c:pt idx="662">
                  <c:v>42097.459722222222</c:v>
                </c:pt>
                <c:pt idx="663">
                  <c:v>42097.460416666654</c:v>
                </c:pt>
                <c:pt idx="664">
                  <c:v>42097.461111111057</c:v>
                </c:pt>
                <c:pt idx="665">
                  <c:v>42097.461805555555</c:v>
                </c:pt>
                <c:pt idx="666">
                  <c:v>42097.462500000001</c:v>
                </c:pt>
                <c:pt idx="667">
                  <c:v>42097.463194444441</c:v>
                </c:pt>
                <c:pt idx="668">
                  <c:v>42097.463888888888</c:v>
                </c:pt>
                <c:pt idx="669">
                  <c:v>42097.464583333334</c:v>
                </c:pt>
                <c:pt idx="670">
                  <c:v>42097.465277777781</c:v>
                </c:pt>
                <c:pt idx="671">
                  <c:v>42097.46597222222</c:v>
                </c:pt>
                <c:pt idx="672">
                  <c:v>42097.466666666623</c:v>
                </c:pt>
                <c:pt idx="673">
                  <c:v>42097.467361111063</c:v>
                </c:pt>
                <c:pt idx="674">
                  <c:v>42097.468055555553</c:v>
                </c:pt>
                <c:pt idx="675">
                  <c:v>42097.46875</c:v>
                </c:pt>
                <c:pt idx="676">
                  <c:v>42097.469444444447</c:v>
                </c:pt>
                <c:pt idx="677">
                  <c:v>42097.470138888893</c:v>
                </c:pt>
                <c:pt idx="678">
                  <c:v>42097.470833333333</c:v>
                </c:pt>
                <c:pt idx="679">
                  <c:v>42097.47152777778</c:v>
                </c:pt>
                <c:pt idx="680">
                  <c:v>42097.472222222219</c:v>
                </c:pt>
                <c:pt idx="681">
                  <c:v>42097.472916666666</c:v>
                </c:pt>
                <c:pt idx="682">
                  <c:v>42097.473611111105</c:v>
                </c:pt>
                <c:pt idx="683">
                  <c:v>42097.474305555559</c:v>
                </c:pt>
                <c:pt idx="684">
                  <c:v>42097.475000000006</c:v>
                </c:pt>
                <c:pt idx="685">
                  <c:v>42097.475694444496</c:v>
                </c:pt>
                <c:pt idx="686">
                  <c:v>42097.476388888892</c:v>
                </c:pt>
                <c:pt idx="687">
                  <c:v>42097.477083333324</c:v>
                </c:pt>
                <c:pt idx="688">
                  <c:v>42097.477777777778</c:v>
                </c:pt>
                <c:pt idx="689">
                  <c:v>42097.478472222232</c:v>
                </c:pt>
                <c:pt idx="690">
                  <c:v>42097.479166666613</c:v>
                </c:pt>
                <c:pt idx="691">
                  <c:v>42097.479861111104</c:v>
                </c:pt>
                <c:pt idx="692">
                  <c:v>42097.480555555601</c:v>
                </c:pt>
                <c:pt idx="693">
                  <c:v>42097.481250000012</c:v>
                </c:pt>
                <c:pt idx="694">
                  <c:v>42097.481944444487</c:v>
                </c:pt>
                <c:pt idx="695">
                  <c:v>42097.482638888956</c:v>
                </c:pt>
                <c:pt idx="696">
                  <c:v>42097.48333333333</c:v>
                </c:pt>
                <c:pt idx="697">
                  <c:v>42097.484027777791</c:v>
                </c:pt>
                <c:pt idx="698">
                  <c:v>42097.484722222223</c:v>
                </c:pt>
                <c:pt idx="699">
                  <c:v>42097.48541666667</c:v>
                </c:pt>
                <c:pt idx="700">
                  <c:v>42097.486111111109</c:v>
                </c:pt>
                <c:pt idx="701">
                  <c:v>42097.486805555563</c:v>
                </c:pt>
                <c:pt idx="702">
                  <c:v>42097.487500000003</c:v>
                </c:pt>
                <c:pt idx="703">
                  <c:v>42097.488194444515</c:v>
                </c:pt>
                <c:pt idx="704">
                  <c:v>42097.488888888947</c:v>
                </c:pt>
                <c:pt idx="705">
                  <c:v>42097.489583333336</c:v>
                </c:pt>
                <c:pt idx="706">
                  <c:v>42097.490277777782</c:v>
                </c:pt>
                <c:pt idx="707">
                  <c:v>42097.490972222222</c:v>
                </c:pt>
                <c:pt idx="708">
                  <c:v>42097.491666666589</c:v>
                </c:pt>
                <c:pt idx="709">
                  <c:v>42097.492361111057</c:v>
                </c:pt>
                <c:pt idx="710">
                  <c:v>42097.493055555555</c:v>
                </c:pt>
                <c:pt idx="711">
                  <c:v>42097.493749999994</c:v>
                </c:pt>
                <c:pt idx="712">
                  <c:v>42097.494444444441</c:v>
                </c:pt>
                <c:pt idx="713">
                  <c:v>42097.495138888888</c:v>
                </c:pt>
                <c:pt idx="714">
                  <c:v>42097.495833333334</c:v>
                </c:pt>
                <c:pt idx="715">
                  <c:v>42097.496527777781</c:v>
                </c:pt>
                <c:pt idx="716">
                  <c:v>42097.49722222222</c:v>
                </c:pt>
                <c:pt idx="717">
                  <c:v>42097.497916666623</c:v>
                </c:pt>
                <c:pt idx="718">
                  <c:v>42097.498611111114</c:v>
                </c:pt>
                <c:pt idx="719">
                  <c:v>42097.499305555524</c:v>
                </c:pt>
                <c:pt idx="720">
                  <c:v>42097.5</c:v>
                </c:pt>
                <c:pt idx="721">
                  <c:v>42097.500694444505</c:v>
                </c:pt>
                <c:pt idx="722">
                  <c:v>42097.501388888886</c:v>
                </c:pt>
                <c:pt idx="723">
                  <c:v>42097.502083333326</c:v>
                </c:pt>
                <c:pt idx="724">
                  <c:v>42097.50277777778</c:v>
                </c:pt>
                <c:pt idx="725">
                  <c:v>42097.503472222204</c:v>
                </c:pt>
                <c:pt idx="726">
                  <c:v>42097.504166666622</c:v>
                </c:pt>
                <c:pt idx="727">
                  <c:v>42097.504861111105</c:v>
                </c:pt>
                <c:pt idx="728">
                  <c:v>42097.505555555559</c:v>
                </c:pt>
                <c:pt idx="729">
                  <c:v>42097.506250000013</c:v>
                </c:pt>
                <c:pt idx="730">
                  <c:v>42097.506944444496</c:v>
                </c:pt>
                <c:pt idx="731">
                  <c:v>42097.507638888892</c:v>
                </c:pt>
                <c:pt idx="732">
                  <c:v>42097.508333333331</c:v>
                </c:pt>
                <c:pt idx="733">
                  <c:v>42097.509027777778</c:v>
                </c:pt>
                <c:pt idx="734">
                  <c:v>42097.509722222225</c:v>
                </c:pt>
                <c:pt idx="735">
                  <c:v>42097.510416666664</c:v>
                </c:pt>
                <c:pt idx="736">
                  <c:v>42097.511111111104</c:v>
                </c:pt>
                <c:pt idx="737">
                  <c:v>42097.511805555558</c:v>
                </c:pt>
                <c:pt idx="738">
                  <c:v>42097.512500000012</c:v>
                </c:pt>
                <c:pt idx="739">
                  <c:v>42097.513194444487</c:v>
                </c:pt>
                <c:pt idx="740">
                  <c:v>42097.513888888891</c:v>
                </c:pt>
                <c:pt idx="741">
                  <c:v>42097.51458333333</c:v>
                </c:pt>
                <c:pt idx="742">
                  <c:v>42097.515277777791</c:v>
                </c:pt>
                <c:pt idx="743">
                  <c:v>42097.515972222223</c:v>
                </c:pt>
                <c:pt idx="744">
                  <c:v>42097.51666666667</c:v>
                </c:pt>
                <c:pt idx="745">
                  <c:v>42097.517361111066</c:v>
                </c:pt>
                <c:pt idx="746">
                  <c:v>42097.518055555563</c:v>
                </c:pt>
                <c:pt idx="747">
                  <c:v>42097.518750000003</c:v>
                </c:pt>
                <c:pt idx="748">
                  <c:v>42097.519444444442</c:v>
                </c:pt>
                <c:pt idx="749">
                  <c:v>42097.520138888889</c:v>
                </c:pt>
                <c:pt idx="750">
                  <c:v>42097.520833333336</c:v>
                </c:pt>
                <c:pt idx="751">
                  <c:v>42097.521527777775</c:v>
                </c:pt>
                <c:pt idx="752">
                  <c:v>42097.522222222222</c:v>
                </c:pt>
                <c:pt idx="753">
                  <c:v>42097.522916666654</c:v>
                </c:pt>
                <c:pt idx="754">
                  <c:v>42097.523611111057</c:v>
                </c:pt>
                <c:pt idx="755">
                  <c:v>42097.524305555555</c:v>
                </c:pt>
                <c:pt idx="756">
                  <c:v>42097.525000000001</c:v>
                </c:pt>
                <c:pt idx="757">
                  <c:v>42097.525694444441</c:v>
                </c:pt>
                <c:pt idx="758">
                  <c:v>42097.526388888888</c:v>
                </c:pt>
                <c:pt idx="759">
                  <c:v>42097.527083333269</c:v>
                </c:pt>
                <c:pt idx="760">
                  <c:v>42097.527777777774</c:v>
                </c:pt>
                <c:pt idx="761">
                  <c:v>42097.52847222222</c:v>
                </c:pt>
                <c:pt idx="762">
                  <c:v>42097.529166666587</c:v>
                </c:pt>
                <c:pt idx="763">
                  <c:v>42097.529861111063</c:v>
                </c:pt>
                <c:pt idx="764">
                  <c:v>42097.530555555553</c:v>
                </c:pt>
                <c:pt idx="765">
                  <c:v>42097.53125</c:v>
                </c:pt>
                <c:pt idx="766">
                  <c:v>42097.531944444447</c:v>
                </c:pt>
                <c:pt idx="767">
                  <c:v>42097.532638888893</c:v>
                </c:pt>
                <c:pt idx="768">
                  <c:v>42097.533333333326</c:v>
                </c:pt>
                <c:pt idx="769">
                  <c:v>42097.53402777778</c:v>
                </c:pt>
                <c:pt idx="770">
                  <c:v>42097.534722222204</c:v>
                </c:pt>
                <c:pt idx="771">
                  <c:v>42097.535416666622</c:v>
                </c:pt>
                <c:pt idx="772">
                  <c:v>42097.536111111105</c:v>
                </c:pt>
                <c:pt idx="773">
                  <c:v>42097.536805555559</c:v>
                </c:pt>
                <c:pt idx="774">
                  <c:v>42097.537499999999</c:v>
                </c:pt>
                <c:pt idx="775">
                  <c:v>42097.538194444496</c:v>
                </c:pt>
                <c:pt idx="776">
                  <c:v>42097.538888888892</c:v>
                </c:pt>
                <c:pt idx="777">
                  <c:v>42097.539583333324</c:v>
                </c:pt>
                <c:pt idx="778">
                  <c:v>42097.540277777793</c:v>
                </c:pt>
                <c:pt idx="779">
                  <c:v>42097.540972222232</c:v>
                </c:pt>
                <c:pt idx="780">
                  <c:v>42097.541666666613</c:v>
                </c:pt>
                <c:pt idx="781">
                  <c:v>42097.542361111104</c:v>
                </c:pt>
                <c:pt idx="782">
                  <c:v>42097.543055555558</c:v>
                </c:pt>
                <c:pt idx="783">
                  <c:v>42097.543749999997</c:v>
                </c:pt>
                <c:pt idx="784">
                  <c:v>42097.544444444487</c:v>
                </c:pt>
                <c:pt idx="785">
                  <c:v>42097.545138888891</c:v>
                </c:pt>
                <c:pt idx="786">
                  <c:v>42097.54583333333</c:v>
                </c:pt>
                <c:pt idx="787">
                  <c:v>42097.546527777791</c:v>
                </c:pt>
                <c:pt idx="788">
                  <c:v>42097.547222222223</c:v>
                </c:pt>
                <c:pt idx="789">
                  <c:v>42097.54791666667</c:v>
                </c:pt>
                <c:pt idx="790">
                  <c:v>42097.548611111109</c:v>
                </c:pt>
                <c:pt idx="791">
                  <c:v>42097.549305555556</c:v>
                </c:pt>
                <c:pt idx="792">
                  <c:v>42097.55</c:v>
                </c:pt>
                <c:pt idx="793">
                  <c:v>42097.550694444515</c:v>
                </c:pt>
                <c:pt idx="794">
                  <c:v>42097.551388888889</c:v>
                </c:pt>
                <c:pt idx="795">
                  <c:v>42097.552083333336</c:v>
                </c:pt>
                <c:pt idx="796">
                  <c:v>42097.552777777782</c:v>
                </c:pt>
                <c:pt idx="797">
                  <c:v>42097.553472222222</c:v>
                </c:pt>
                <c:pt idx="798">
                  <c:v>42097.554166666654</c:v>
                </c:pt>
                <c:pt idx="799">
                  <c:v>42097.554861111108</c:v>
                </c:pt>
                <c:pt idx="800">
                  <c:v>42097.555555555562</c:v>
                </c:pt>
                <c:pt idx="801">
                  <c:v>42097.556250000045</c:v>
                </c:pt>
                <c:pt idx="802">
                  <c:v>42097.556944444506</c:v>
                </c:pt>
                <c:pt idx="803">
                  <c:v>42097.557638888939</c:v>
                </c:pt>
                <c:pt idx="804">
                  <c:v>42097.558333333342</c:v>
                </c:pt>
                <c:pt idx="805">
                  <c:v>42097.559027777781</c:v>
                </c:pt>
                <c:pt idx="806">
                  <c:v>42097.55972222222</c:v>
                </c:pt>
                <c:pt idx="807">
                  <c:v>42097.560416666623</c:v>
                </c:pt>
                <c:pt idx="808">
                  <c:v>42097.561111111063</c:v>
                </c:pt>
                <c:pt idx="809">
                  <c:v>42097.561805555524</c:v>
                </c:pt>
                <c:pt idx="810">
                  <c:v>42097.5625</c:v>
                </c:pt>
                <c:pt idx="811">
                  <c:v>42097.563194444447</c:v>
                </c:pt>
                <c:pt idx="812">
                  <c:v>42097.563888888886</c:v>
                </c:pt>
                <c:pt idx="813">
                  <c:v>42097.564583333326</c:v>
                </c:pt>
                <c:pt idx="814">
                  <c:v>42097.56527777778</c:v>
                </c:pt>
                <c:pt idx="815">
                  <c:v>42097.565972222204</c:v>
                </c:pt>
                <c:pt idx="816">
                  <c:v>42097.566666666622</c:v>
                </c:pt>
                <c:pt idx="817">
                  <c:v>42097.567361111032</c:v>
                </c:pt>
                <c:pt idx="818">
                  <c:v>42097.568055555559</c:v>
                </c:pt>
                <c:pt idx="819">
                  <c:v>42097.568749999999</c:v>
                </c:pt>
                <c:pt idx="820">
                  <c:v>42097.569444444445</c:v>
                </c:pt>
                <c:pt idx="821">
                  <c:v>42097.570138888892</c:v>
                </c:pt>
                <c:pt idx="822">
                  <c:v>42097.570833333331</c:v>
                </c:pt>
                <c:pt idx="823">
                  <c:v>42097.571527777778</c:v>
                </c:pt>
                <c:pt idx="824">
                  <c:v>42097.572222222232</c:v>
                </c:pt>
                <c:pt idx="825">
                  <c:v>42097.572916666664</c:v>
                </c:pt>
                <c:pt idx="826">
                  <c:v>42097.573611111104</c:v>
                </c:pt>
                <c:pt idx="827">
                  <c:v>42097.574305555558</c:v>
                </c:pt>
                <c:pt idx="828">
                  <c:v>42097.575000000004</c:v>
                </c:pt>
                <c:pt idx="829">
                  <c:v>42097.575694444487</c:v>
                </c:pt>
                <c:pt idx="830">
                  <c:v>42097.576388888891</c:v>
                </c:pt>
                <c:pt idx="831">
                  <c:v>42097.577083333286</c:v>
                </c:pt>
                <c:pt idx="832">
                  <c:v>42097.577777777777</c:v>
                </c:pt>
                <c:pt idx="833">
                  <c:v>42097.578472222223</c:v>
                </c:pt>
                <c:pt idx="834">
                  <c:v>42097.579166666605</c:v>
                </c:pt>
                <c:pt idx="835">
                  <c:v>42097.579861111066</c:v>
                </c:pt>
                <c:pt idx="836">
                  <c:v>42097.580555555563</c:v>
                </c:pt>
                <c:pt idx="837">
                  <c:v>42097.581250000003</c:v>
                </c:pt>
                <c:pt idx="838">
                  <c:v>42097.581944444442</c:v>
                </c:pt>
                <c:pt idx="839">
                  <c:v>42097.582638888947</c:v>
                </c:pt>
                <c:pt idx="840">
                  <c:v>42097.583333333336</c:v>
                </c:pt>
                <c:pt idx="841">
                  <c:v>42097.584027777782</c:v>
                </c:pt>
                <c:pt idx="842">
                  <c:v>42097.584722222222</c:v>
                </c:pt>
                <c:pt idx="843">
                  <c:v>42097.585416666654</c:v>
                </c:pt>
                <c:pt idx="844">
                  <c:v>42097.586111111108</c:v>
                </c:pt>
                <c:pt idx="845">
                  <c:v>42097.586805555562</c:v>
                </c:pt>
                <c:pt idx="846">
                  <c:v>42097.587500000001</c:v>
                </c:pt>
                <c:pt idx="847">
                  <c:v>42097.588194444506</c:v>
                </c:pt>
                <c:pt idx="848">
                  <c:v>42097.588888888939</c:v>
                </c:pt>
                <c:pt idx="849">
                  <c:v>42097.589583333334</c:v>
                </c:pt>
                <c:pt idx="850">
                  <c:v>42097.590277777781</c:v>
                </c:pt>
                <c:pt idx="851">
                  <c:v>42097.59097222222</c:v>
                </c:pt>
                <c:pt idx="852">
                  <c:v>42097.591666666587</c:v>
                </c:pt>
                <c:pt idx="853">
                  <c:v>42097.592361111063</c:v>
                </c:pt>
                <c:pt idx="854">
                  <c:v>42097.593055555524</c:v>
                </c:pt>
                <c:pt idx="855">
                  <c:v>42097.593749999985</c:v>
                </c:pt>
                <c:pt idx="856">
                  <c:v>42097.594444444447</c:v>
                </c:pt>
                <c:pt idx="857">
                  <c:v>42097.595138888886</c:v>
                </c:pt>
                <c:pt idx="858">
                  <c:v>42097.595833333326</c:v>
                </c:pt>
                <c:pt idx="859">
                  <c:v>42097.59652777778</c:v>
                </c:pt>
                <c:pt idx="860">
                  <c:v>42097.597222222204</c:v>
                </c:pt>
                <c:pt idx="861">
                  <c:v>42097.597916666622</c:v>
                </c:pt>
                <c:pt idx="862">
                  <c:v>42097.598611111105</c:v>
                </c:pt>
                <c:pt idx="863">
                  <c:v>42097.599305555515</c:v>
                </c:pt>
                <c:pt idx="864">
                  <c:v>42097.599999999999</c:v>
                </c:pt>
                <c:pt idx="865">
                  <c:v>42097.600694444496</c:v>
                </c:pt>
                <c:pt idx="866">
                  <c:v>42097.601388888885</c:v>
                </c:pt>
                <c:pt idx="867">
                  <c:v>42097.602083333324</c:v>
                </c:pt>
                <c:pt idx="868">
                  <c:v>42097.602777777778</c:v>
                </c:pt>
                <c:pt idx="869">
                  <c:v>42097.603472222225</c:v>
                </c:pt>
                <c:pt idx="870">
                  <c:v>42097.604166666613</c:v>
                </c:pt>
                <c:pt idx="871">
                  <c:v>42097.604861111104</c:v>
                </c:pt>
                <c:pt idx="872">
                  <c:v>42097.605555555558</c:v>
                </c:pt>
                <c:pt idx="873">
                  <c:v>42097.606250000012</c:v>
                </c:pt>
                <c:pt idx="874">
                  <c:v>42097.606944444487</c:v>
                </c:pt>
                <c:pt idx="875">
                  <c:v>42097.607638888891</c:v>
                </c:pt>
                <c:pt idx="876">
                  <c:v>42097.60833333333</c:v>
                </c:pt>
                <c:pt idx="877">
                  <c:v>42097.609027777777</c:v>
                </c:pt>
                <c:pt idx="878">
                  <c:v>42097.609722222194</c:v>
                </c:pt>
                <c:pt idx="879">
                  <c:v>42097.61041666667</c:v>
                </c:pt>
                <c:pt idx="880">
                  <c:v>42097.611111111066</c:v>
                </c:pt>
                <c:pt idx="881">
                  <c:v>42097.611805555556</c:v>
                </c:pt>
                <c:pt idx="882">
                  <c:v>42097.612500000003</c:v>
                </c:pt>
                <c:pt idx="883">
                  <c:v>42097.613194444442</c:v>
                </c:pt>
                <c:pt idx="884">
                  <c:v>42097.613888888889</c:v>
                </c:pt>
                <c:pt idx="885">
                  <c:v>42097.614583333336</c:v>
                </c:pt>
                <c:pt idx="886">
                  <c:v>42097.615277777782</c:v>
                </c:pt>
                <c:pt idx="887">
                  <c:v>42097.615972222222</c:v>
                </c:pt>
                <c:pt idx="888">
                  <c:v>42097.616666666654</c:v>
                </c:pt>
                <c:pt idx="889">
                  <c:v>42097.617361111057</c:v>
                </c:pt>
                <c:pt idx="890">
                  <c:v>42097.618055555562</c:v>
                </c:pt>
                <c:pt idx="891">
                  <c:v>42097.618750000001</c:v>
                </c:pt>
                <c:pt idx="892">
                  <c:v>42097.619444444441</c:v>
                </c:pt>
                <c:pt idx="893">
                  <c:v>42097.620138888888</c:v>
                </c:pt>
                <c:pt idx="894">
                  <c:v>42097.620833333334</c:v>
                </c:pt>
                <c:pt idx="895">
                  <c:v>42097.621527777774</c:v>
                </c:pt>
                <c:pt idx="896">
                  <c:v>42097.62222222222</c:v>
                </c:pt>
                <c:pt idx="897">
                  <c:v>42097.622916666623</c:v>
                </c:pt>
                <c:pt idx="898">
                  <c:v>42097.623611111063</c:v>
                </c:pt>
                <c:pt idx="899">
                  <c:v>42097.624305555524</c:v>
                </c:pt>
                <c:pt idx="900">
                  <c:v>42097.624999999993</c:v>
                </c:pt>
                <c:pt idx="901">
                  <c:v>42097.625694444447</c:v>
                </c:pt>
                <c:pt idx="902">
                  <c:v>42097.626388888886</c:v>
                </c:pt>
                <c:pt idx="903">
                  <c:v>42097.627083333253</c:v>
                </c:pt>
                <c:pt idx="904">
                  <c:v>42097.627777777729</c:v>
                </c:pt>
                <c:pt idx="905">
                  <c:v>42097.628472222204</c:v>
                </c:pt>
                <c:pt idx="906">
                  <c:v>42097.629166666578</c:v>
                </c:pt>
                <c:pt idx="907">
                  <c:v>42097.629861111032</c:v>
                </c:pt>
                <c:pt idx="908">
                  <c:v>42097.630555555559</c:v>
                </c:pt>
                <c:pt idx="909">
                  <c:v>42097.631249999999</c:v>
                </c:pt>
                <c:pt idx="910">
                  <c:v>42097.631944444445</c:v>
                </c:pt>
                <c:pt idx="911">
                  <c:v>42097.632638888892</c:v>
                </c:pt>
                <c:pt idx="912">
                  <c:v>42097.633333333324</c:v>
                </c:pt>
                <c:pt idx="913">
                  <c:v>42097.634027777778</c:v>
                </c:pt>
                <c:pt idx="914">
                  <c:v>42097.634722222225</c:v>
                </c:pt>
                <c:pt idx="915">
                  <c:v>42097.635416666613</c:v>
                </c:pt>
                <c:pt idx="916">
                  <c:v>42097.636111111104</c:v>
                </c:pt>
                <c:pt idx="917">
                  <c:v>42097.636805555558</c:v>
                </c:pt>
                <c:pt idx="918">
                  <c:v>42097.637499999997</c:v>
                </c:pt>
                <c:pt idx="919">
                  <c:v>42097.638194444487</c:v>
                </c:pt>
                <c:pt idx="920">
                  <c:v>42097.638888888891</c:v>
                </c:pt>
                <c:pt idx="921">
                  <c:v>42097.639583333286</c:v>
                </c:pt>
                <c:pt idx="922">
                  <c:v>42097.640277777791</c:v>
                </c:pt>
                <c:pt idx="923">
                  <c:v>42097.640972222223</c:v>
                </c:pt>
                <c:pt idx="924">
                  <c:v>42097.641666666605</c:v>
                </c:pt>
                <c:pt idx="925">
                  <c:v>42097.642361111066</c:v>
                </c:pt>
                <c:pt idx="926">
                  <c:v>42097.643055555556</c:v>
                </c:pt>
                <c:pt idx="927">
                  <c:v>42097.643749999996</c:v>
                </c:pt>
                <c:pt idx="928">
                  <c:v>42097.644444444442</c:v>
                </c:pt>
                <c:pt idx="929">
                  <c:v>42097.645138888889</c:v>
                </c:pt>
                <c:pt idx="930">
                  <c:v>42097.645833333336</c:v>
                </c:pt>
                <c:pt idx="931">
                  <c:v>42097.646527777782</c:v>
                </c:pt>
                <c:pt idx="932">
                  <c:v>42097.647222222222</c:v>
                </c:pt>
                <c:pt idx="933">
                  <c:v>42097.647916666654</c:v>
                </c:pt>
                <c:pt idx="934">
                  <c:v>42097.648611111108</c:v>
                </c:pt>
                <c:pt idx="935">
                  <c:v>42097.649305555555</c:v>
                </c:pt>
                <c:pt idx="936">
                  <c:v>42097.65</c:v>
                </c:pt>
                <c:pt idx="937">
                  <c:v>42097.650694444506</c:v>
                </c:pt>
                <c:pt idx="938">
                  <c:v>42097.651388888888</c:v>
                </c:pt>
                <c:pt idx="939">
                  <c:v>42097.652083333334</c:v>
                </c:pt>
                <c:pt idx="940">
                  <c:v>42097.652777777781</c:v>
                </c:pt>
                <c:pt idx="941">
                  <c:v>42097.65347222222</c:v>
                </c:pt>
                <c:pt idx="942">
                  <c:v>42097.654166666623</c:v>
                </c:pt>
                <c:pt idx="943">
                  <c:v>42097.654861111114</c:v>
                </c:pt>
                <c:pt idx="944">
                  <c:v>42097.655555555553</c:v>
                </c:pt>
                <c:pt idx="945">
                  <c:v>42097.656250000044</c:v>
                </c:pt>
                <c:pt idx="946">
                  <c:v>42097.656944444505</c:v>
                </c:pt>
                <c:pt idx="947">
                  <c:v>42097.657638888893</c:v>
                </c:pt>
                <c:pt idx="948">
                  <c:v>42097.658333333333</c:v>
                </c:pt>
                <c:pt idx="949">
                  <c:v>42097.65902777778</c:v>
                </c:pt>
                <c:pt idx="950">
                  <c:v>42097.659722222204</c:v>
                </c:pt>
                <c:pt idx="951">
                  <c:v>42097.660416666622</c:v>
                </c:pt>
                <c:pt idx="952">
                  <c:v>42097.661111111032</c:v>
                </c:pt>
                <c:pt idx="953">
                  <c:v>42097.661805555515</c:v>
                </c:pt>
                <c:pt idx="954">
                  <c:v>42097.662499999999</c:v>
                </c:pt>
                <c:pt idx="955">
                  <c:v>42097.663194444445</c:v>
                </c:pt>
                <c:pt idx="956">
                  <c:v>42097.663888888885</c:v>
                </c:pt>
                <c:pt idx="957">
                  <c:v>42097.664583333324</c:v>
                </c:pt>
                <c:pt idx="958">
                  <c:v>42097.665277777778</c:v>
                </c:pt>
                <c:pt idx="959">
                  <c:v>42097.665972222225</c:v>
                </c:pt>
                <c:pt idx="960">
                  <c:v>42097.666666666613</c:v>
                </c:pt>
                <c:pt idx="961">
                  <c:v>42097.667361111024</c:v>
                </c:pt>
                <c:pt idx="962">
                  <c:v>42097.668055555558</c:v>
                </c:pt>
                <c:pt idx="963">
                  <c:v>42097.668749999997</c:v>
                </c:pt>
                <c:pt idx="964">
                  <c:v>42097.669444444444</c:v>
                </c:pt>
                <c:pt idx="965">
                  <c:v>42097.670138888891</c:v>
                </c:pt>
                <c:pt idx="966">
                  <c:v>42097.67083333333</c:v>
                </c:pt>
                <c:pt idx="967">
                  <c:v>42097.671527777777</c:v>
                </c:pt>
                <c:pt idx="968">
                  <c:v>42097.672222222223</c:v>
                </c:pt>
                <c:pt idx="969">
                  <c:v>42097.67291666667</c:v>
                </c:pt>
                <c:pt idx="970">
                  <c:v>42097.673611111066</c:v>
                </c:pt>
                <c:pt idx="971">
                  <c:v>42097.674305555556</c:v>
                </c:pt>
                <c:pt idx="972">
                  <c:v>42097.675000000003</c:v>
                </c:pt>
                <c:pt idx="973">
                  <c:v>42097.675694444442</c:v>
                </c:pt>
                <c:pt idx="974">
                  <c:v>42097.676388888889</c:v>
                </c:pt>
                <c:pt idx="975">
                  <c:v>42097.677083333285</c:v>
                </c:pt>
                <c:pt idx="976">
                  <c:v>42097.677777777775</c:v>
                </c:pt>
                <c:pt idx="977">
                  <c:v>42097.678472222222</c:v>
                </c:pt>
                <c:pt idx="978">
                  <c:v>42097.679166666589</c:v>
                </c:pt>
                <c:pt idx="979">
                  <c:v>42097.679861111057</c:v>
                </c:pt>
                <c:pt idx="980">
                  <c:v>42097.680555555562</c:v>
                </c:pt>
                <c:pt idx="981">
                  <c:v>42097.681250000001</c:v>
                </c:pt>
                <c:pt idx="982">
                  <c:v>42097.681944444441</c:v>
                </c:pt>
                <c:pt idx="983">
                  <c:v>42097.682638888939</c:v>
                </c:pt>
                <c:pt idx="984">
                  <c:v>42097.683333333334</c:v>
                </c:pt>
                <c:pt idx="985">
                  <c:v>42097.684027777781</c:v>
                </c:pt>
                <c:pt idx="986">
                  <c:v>42097.68472222222</c:v>
                </c:pt>
                <c:pt idx="987">
                  <c:v>42097.685416666623</c:v>
                </c:pt>
                <c:pt idx="988">
                  <c:v>42097.686111111114</c:v>
                </c:pt>
                <c:pt idx="989">
                  <c:v>42097.686805555553</c:v>
                </c:pt>
                <c:pt idx="990">
                  <c:v>42097.6875</c:v>
                </c:pt>
                <c:pt idx="991">
                  <c:v>42097.688194444505</c:v>
                </c:pt>
                <c:pt idx="992">
                  <c:v>42097.688888888893</c:v>
                </c:pt>
                <c:pt idx="993">
                  <c:v>42097.689583333326</c:v>
                </c:pt>
                <c:pt idx="994">
                  <c:v>42097.69027777778</c:v>
                </c:pt>
                <c:pt idx="995">
                  <c:v>42097.690972222204</c:v>
                </c:pt>
                <c:pt idx="996">
                  <c:v>42097.691666666578</c:v>
                </c:pt>
                <c:pt idx="997">
                  <c:v>42097.692361111032</c:v>
                </c:pt>
                <c:pt idx="998">
                  <c:v>42097.693055555515</c:v>
                </c:pt>
                <c:pt idx="999">
                  <c:v>42097.693749999984</c:v>
                </c:pt>
                <c:pt idx="1000">
                  <c:v>42097.694444444445</c:v>
                </c:pt>
                <c:pt idx="1001">
                  <c:v>42097.695138888885</c:v>
                </c:pt>
                <c:pt idx="1002">
                  <c:v>42097.695833333324</c:v>
                </c:pt>
                <c:pt idx="1003">
                  <c:v>42097.696527777778</c:v>
                </c:pt>
                <c:pt idx="1004">
                  <c:v>42097.697222222225</c:v>
                </c:pt>
                <c:pt idx="1005">
                  <c:v>42097.697916666613</c:v>
                </c:pt>
                <c:pt idx="1006">
                  <c:v>42097.698611111104</c:v>
                </c:pt>
                <c:pt idx="1007">
                  <c:v>42097.699305555507</c:v>
                </c:pt>
                <c:pt idx="1008">
                  <c:v>42097.7</c:v>
                </c:pt>
                <c:pt idx="1009">
                  <c:v>42097.700694444487</c:v>
                </c:pt>
                <c:pt idx="1010">
                  <c:v>42097.701388888876</c:v>
                </c:pt>
                <c:pt idx="1011">
                  <c:v>42097.702083333286</c:v>
                </c:pt>
                <c:pt idx="1012">
                  <c:v>42097.702777777777</c:v>
                </c:pt>
                <c:pt idx="1013">
                  <c:v>42097.703472222194</c:v>
                </c:pt>
                <c:pt idx="1014">
                  <c:v>42097.704166666605</c:v>
                </c:pt>
                <c:pt idx="1015">
                  <c:v>42097.704861111066</c:v>
                </c:pt>
                <c:pt idx="1016">
                  <c:v>42097.705555555556</c:v>
                </c:pt>
                <c:pt idx="1017">
                  <c:v>42097.706250000003</c:v>
                </c:pt>
                <c:pt idx="1018">
                  <c:v>42097.706944444442</c:v>
                </c:pt>
                <c:pt idx="1019">
                  <c:v>42097.707638888889</c:v>
                </c:pt>
                <c:pt idx="1020">
                  <c:v>42097.708333333336</c:v>
                </c:pt>
                <c:pt idx="1021">
                  <c:v>42097.709027777775</c:v>
                </c:pt>
                <c:pt idx="1022">
                  <c:v>42097.709722222186</c:v>
                </c:pt>
                <c:pt idx="1023">
                  <c:v>42097.710416666654</c:v>
                </c:pt>
                <c:pt idx="1024">
                  <c:v>42097.711111111057</c:v>
                </c:pt>
                <c:pt idx="1025">
                  <c:v>42097.711805555555</c:v>
                </c:pt>
                <c:pt idx="1026">
                  <c:v>42097.712500000001</c:v>
                </c:pt>
                <c:pt idx="1027">
                  <c:v>42097.713194444441</c:v>
                </c:pt>
                <c:pt idx="1028">
                  <c:v>42097.713888888888</c:v>
                </c:pt>
                <c:pt idx="1029">
                  <c:v>42097.714583333334</c:v>
                </c:pt>
                <c:pt idx="1030">
                  <c:v>42097.715277777781</c:v>
                </c:pt>
                <c:pt idx="1031">
                  <c:v>42097.71597222222</c:v>
                </c:pt>
                <c:pt idx="1032">
                  <c:v>42097.716666666623</c:v>
                </c:pt>
                <c:pt idx="1033">
                  <c:v>42097.717361111063</c:v>
                </c:pt>
                <c:pt idx="1034">
                  <c:v>42097.718055555553</c:v>
                </c:pt>
                <c:pt idx="1035">
                  <c:v>42097.71875</c:v>
                </c:pt>
                <c:pt idx="1036">
                  <c:v>42097.719444444447</c:v>
                </c:pt>
                <c:pt idx="1037">
                  <c:v>42097.720138888886</c:v>
                </c:pt>
                <c:pt idx="1038">
                  <c:v>42097.720833333326</c:v>
                </c:pt>
                <c:pt idx="1039">
                  <c:v>42097.721527777729</c:v>
                </c:pt>
                <c:pt idx="1040">
                  <c:v>42097.722222222204</c:v>
                </c:pt>
                <c:pt idx="1041">
                  <c:v>42097.722916666622</c:v>
                </c:pt>
                <c:pt idx="1042">
                  <c:v>42097.723611111032</c:v>
                </c:pt>
                <c:pt idx="1043">
                  <c:v>42097.724305555515</c:v>
                </c:pt>
                <c:pt idx="1044">
                  <c:v>42097.724999999999</c:v>
                </c:pt>
                <c:pt idx="1045">
                  <c:v>42097.725694444445</c:v>
                </c:pt>
                <c:pt idx="1046">
                  <c:v>42097.726388888885</c:v>
                </c:pt>
                <c:pt idx="1047">
                  <c:v>42097.727083333244</c:v>
                </c:pt>
                <c:pt idx="1048">
                  <c:v>42097.727777777727</c:v>
                </c:pt>
                <c:pt idx="1049">
                  <c:v>42097.728472222225</c:v>
                </c:pt>
                <c:pt idx="1050">
                  <c:v>42097.729166666577</c:v>
                </c:pt>
                <c:pt idx="1051">
                  <c:v>42097.729861111024</c:v>
                </c:pt>
                <c:pt idx="1052">
                  <c:v>42097.730555555558</c:v>
                </c:pt>
                <c:pt idx="1053">
                  <c:v>42097.731249999997</c:v>
                </c:pt>
                <c:pt idx="1054">
                  <c:v>42097.731944444444</c:v>
                </c:pt>
                <c:pt idx="1055">
                  <c:v>42097.732638888891</c:v>
                </c:pt>
                <c:pt idx="1056">
                  <c:v>42097.733333333286</c:v>
                </c:pt>
                <c:pt idx="1057">
                  <c:v>42097.734027777777</c:v>
                </c:pt>
                <c:pt idx="1058">
                  <c:v>42097.734722222194</c:v>
                </c:pt>
                <c:pt idx="1059">
                  <c:v>42097.735416666605</c:v>
                </c:pt>
                <c:pt idx="1060">
                  <c:v>42097.736111111066</c:v>
                </c:pt>
                <c:pt idx="1061">
                  <c:v>42097.736805555556</c:v>
                </c:pt>
                <c:pt idx="1062">
                  <c:v>42097.737499999996</c:v>
                </c:pt>
                <c:pt idx="1063">
                  <c:v>42097.738194444442</c:v>
                </c:pt>
                <c:pt idx="1064">
                  <c:v>42097.738888888889</c:v>
                </c:pt>
                <c:pt idx="1065">
                  <c:v>42097.739583333285</c:v>
                </c:pt>
                <c:pt idx="1066">
                  <c:v>42097.740277777782</c:v>
                </c:pt>
                <c:pt idx="1067">
                  <c:v>42097.740972222222</c:v>
                </c:pt>
                <c:pt idx="1068">
                  <c:v>42097.741666666589</c:v>
                </c:pt>
                <c:pt idx="1069">
                  <c:v>42097.742361111057</c:v>
                </c:pt>
                <c:pt idx="1070">
                  <c:v>42097.743055555555</c:v>
                </c:pt>
                <c:pt idx="1071">
                  <c:v>42097.743749999994</c:v>
                </c:pt>
                <c:pt idx="1072">
                  <c:v>42097.744444444441</c:v>
                </c:pt>
                <c:pt idx="1073">
                  <c:v>42097.745138888888</c:v>
                </c:pt>
                <c:pt idx="1074">
                  <c:v>42097.745833333334</c:v>
                </c:pt>
                <c:pt idx="1075">
                  <c:v>42097.746527777781</c:v>
                </c:pt>
                <c:pt idx="1076">
                  <c:v>42097.74722222222</c:v>
                </c:pt>
                <c:pt idx="1077">
                  <c:v>42097.747916666623</c:v>
                </c:pt>
                <c:pt idx="1078">
                  <c:v>42097.748611111114</c:v>
                </c:pt>
                <c:pt idx="1079">
                  <c:v>42097.749305555524</c:v>
                </c:pt>
                <c:pt idx="1080">
                  <c:v>42097.75</c:v>
                </c:pt>
                <c:pt idx="1081">
                  <c:v>42097.750694444505</c:v>
                </c:pt>
                <c:pt idx="1082">
                  <c:v>42097.751388888886</c:v>
                </c:pt>
                <c:pt idx="1083">
                  <c:v>42097.752083333326</c:v>
                </c:pt>
                <c:pt idx="1084">
                  <c:v>42097.75277777778</c:v>
                </c:pt>
                <c:pt idx="1085">
                  <c:v>42097.753472222204</c:v>
                </c:pt>
                <c:pt idx="1086">
                  <c:v>42097.754166666622</c:v>
                </c:pt>
                <c:pt idx="1087">
                  <c:v>42097.754861111105</c:v>
                </c:pt>
                <c:pt idx="1088">
                  <c:v>42097.755555555559</c:v>
                </c:pt>
                <c:pt idx="1089">
                  <c:v>42097.756250000013</c:v>
                </c:pt>
                <c:pt idx="1090">
                  <c:v>42097.756944444496</c:v>
                </c:pt>
                <c:pt idx="1091">
                  <c:v>42097.757638888892</c:v>
                </c:pt>
                <c:pt idx="1092">
                  <c:v>42097.758333333331</c:v>
                </c:pt>
                <c:pt idx="1093">
                  <c:v>42097.759027777778</c:v>
                </c:pt>
                <c:pt idx="1094">
                  <c:v>42097.759722222225</c:v>
                </c:pt>
                <c:pt idx="1095">
                  <c:v>42097.760416666613</c:v>
                </c:pt>
                <c:pt idx="1096">
                  <c:v>42097.761111111024</c:v>
                </c:pt>
                <c:pt idx="1097">
                  <c:v>42097.761805555507</c:v>
                </c:pt>
                <c:pt idx="1098">
                  <c:v>42097.762499999997</c:v>
                </c:pt>
                <c:pt idx="1099">
                  <c:v>42097.763194444444</c:v>
                </c:pt>
                <c:pt idx="1100">
                  <c:v>42097.763888888876</c:v>
                </c:pt>
                <c:pt idx="1101">
                  <c:v>42097.764583333286</c:v>
                </c:pt>
                <c:pt idx="1102">
                  <c:v>42097.765277777777</c:v>
                </c:pt>
                <c:pt idx="1103">
                  <c:v>42097.765972222194</c:v>
                </c:pt>
                <c:pt idx="1104">
                  <c:v>42097.766666666605</c:v>
                </c:pt>
                <c:pt idx="1105">
                  <c:v>42097.767361111022</c:v>
                </c:pt>
                <c:pt idx="1106">
                  <c:v>42097.768055555556</c:v>
                </c:pt>
                <c:pt idx="1107">
                  <c:v>42097.768749999996</c:v>
                </c:pt>
                <c:pt idx="1108">
                  <c:v>42097.769444444435</c:v>
                </c:pt>
                <c:pt idx="1109">
                  <c:v>42097.770138888889</c:v>
                </c:pt>
                <c:pt idx="1110">
                  <c:v>42097.770833333336</c:v>
                </c:pt>
                <c:pt idx="1111">
                  <c:v>42097.771527777775</c:v>
                </c:pt>
                <c:pt idx="1112">
                  <c:v>42097.772222222222</c:v>
                </c:pt>
                <c:pt idx="1113">
                  <c:v>42097.772916666654</c:v>
                </c:pt>
                <c:pt idx="1114">
                  <c:v>42097.773611111057</c:v>
                </c:pt>
                <c:pt idx="1115">
                  <c:v>42097.774305555555</c:v>
                </c:pt>
                <c:pt idx="1116">
                  <c:v>42097.775000000001</c:v>
                </c:pt>
                <c:pt idx="1117">
                  <c:v>42097.775694444441</c:v>
                </c:pt>
                <c:pt idx="1118">
                  <c:v>42097.776388888888</c:v>
                </c:pt>
                <c:pt idx="1119">
                  <c:v>42097.777083333269</c:v>
                </c:pt>
                <c:pt idx="1120">
                  <c:v>42097.777777777774</c:v>
                </c:pt>
                <c:pt idx="1121">
                  <c:v>42097.77847222222</c:v>
                </c:pt>
                <c:pt idx="1122">
                  <c:v>42097.779166666587</c:v>
                </c:pt>
                <c:pt idx="1123">
                  <c:v>42097.779861111063</c:v>
                </c:pt>
                <c:pt idx="1124">
                  <c:v>42097.780555555553</c:v>
                </c:pt>
                <c:pt idx="1125">
                  <c:v>42097.78125</c:v>
                </c:pt>
                <c:pt idx="1126">
                  <c:v>42097.781944444447</c:v>
                </c:pt>
                <c:pt idx="1127">
                  <c:v>42097.782638888893</c:v>
                </c:pt>
                <c:pt idx="1128">
                  <c:v>42097.783333333326</c:v>
                </c:pt>
                <c:pt idx="1129">
                  <c:v>42097.78402777778</c:v>
                </c:pt>
                <c:pt idx="1130">
                  <c:v>42097.784722222204</c:v>
                </c:pt>
                <c:pt idx="1131">
                  <c:v>42097.785416666622</c:v>
                </c:pt>
                <c:pt idx="1132">
                  <c:v>42097.786111111105</c:v>
                </c:pt>
                <c:pt idx="1133">
                  <c:v>42097.786805555559</c:v>
                </c:pt>
                <c:pt idx="1134">
                  <c:v>42097.787499999999</c:v>
                </c:pt>
                <c:pt idx="1135">
                  <c:v>42097.788194444496</c:v>
                </c:pt>
                <c:pt idx="1136">
                  <c:v>42097.788888888892</c:v>
                </c:pt>
                <c:pt idx="1137">
                  <c:v>42097.789583333324</c:v>
                </c:pt>
                <c:pt idx="1138">
                  <c:v>42097.790277777778</c:v>
                </c:pt>
                <c:pt idx="1139">
                  <c:v>42097.790972222225</c:v>
                </c:pt>
                <c:pt idx="1140">
                  <c:v>42097.791666666577</c:v>
                </c:pt>
                <c:pt idx="1141">
                  <c:v>42097.792361111024</c:v>
                </c:pt>
                <c:pt idx="1142">
                  <c:v>42097.793055555507</c:v>
                </c:pt>
                <c:pt idx="1143">
                  <c:v>42097.793749999975</c:v>
                </c:pt>
                <c:pt idx="1144">
                  <c:v>42097.794444444444</c:v>
                </c:pt>
                <c:pt idx="1145">
                  <c:v>42097.795138888876</c:v>
                </c:pt>
                <c:pt idx="1146">
                  <c:v>42097.795833333286</c:v>
                </c:pt>
                <c:pt idx="1147">
                  <c:v>42097.796527777777</c:v>
                </c:pt>
                <c:pt idx="1148">
                  <c:v>42097.797222222194</c:v>
                </c:pt>
                <c:pt idx="1149">
                  <c:v>42097.797916666605</c:v>
                </c:pt>
                <c:pt idx="1150">
                  <c:v>42097.798611111066</c:v>
                </c:pt>
                <c:pt idx="1151">
                  <c:v>42097.799305555498</c:v>
                </c:pt>
                <c:pt idx="1152">
                  <c:v>42097.8</c:v>
                </c:pt>
                <c:pt idx="1153">
                  <c:v>42097.800694444515</c:v>
                </c:pt>
                <c:pt idx="1154">
                  <c:v>42097.801388888889</c:v>
                </c:pt>
                <c:pt idx="1155">
                  <c:v>42097.802083333336</c:v>
                </c:pt>
                <c:pt idx="1156">
                  <c:v>42097.802777777782</c:v>
                </c:pt>
                <c:pt idx="1157">
                  <c:v>42097.803472222222</c:v>
                </c:pt>
                <c:pt idx="1158">
                  <c:v>42097.804166666654</c:v>
                </c:pt>
                <c:pt idx="1159">
                  <c:v>42097.804861111108</c:v>
                </c:pt>
                <c:pt idx="1160">
                  <c:v>42097.805555555562</c:v>
                </c:pt>
                <c:pt idx="1161">
                  <c:v>42097.806250000045</c:v>
                </c:pt>
                <c:pt idx="1162">
                  <c:v>42097.806944444506</c:v>
                </c:pt>
                <c:pt idx="1163">
                  <c:v>42097.807638888939</c:v>
                </c:pt>
                <c:pt idx="1164">
                  <c:v>42097.808333333342</c:v>
                </c:pt>
                <c:pt idx="1165">
                  <c:v>42097.809027777781</c:v>
                </c:pt>
                <c:pt idx="1166">
                  <c:v>42097.80972222222</c:v>
                </c:pt>
                <c:pt idx="1167">
                  <c:v>42097.810416666667</c:v>
                </c:pt>
                <c:pt idx="1168">
                  <c:v>42097.811111111114</c:v>
                </c:pt>
                <c:pt idx="1169">
                  <c:v>42097.811805555553</c:v>
                </c:pt>
                <c:pt idx="1170">
                  <c:v>42097.812500000044</c:v>
                </c:pt>
                <c:pt idx="1171">
                  <c:v>42097.813194444505</c:v>
                </c:pt>
                <c:pt idx="1172">
                  <c:v>42097.813888888893</c:v>
                </c:pt>
                <c:pt idx="1173">
                  <c:v>42097.814583333333</c:v>
                </c:pt>
                <c:pt idx="1174">
                  <c:v>42097.815277777823</c:v>
                </c:pt>
                <c:pt idx="1175">
                  <c:v>42097.815972222219</c:v>
                </c:pt>
                <c:pt idx="1176">
                  <c:v>42097.816666666666</c:v>
                </c:pt>
                <c:pt idx="1177">
                  <c:v>42097.817361111105</c:v>
                </c:pt>
                <c:pt idx="1178">
                  <c:v>42097.818055555603</c:v>
                </c:pt>
                <c:pt idx="1179">
                  <c:v>42097.818750000013</c:v>
                </c:pt>
                <c:pt idx="1180">
                  <c:v>42097.819444444496</c:v>
                </c:pt>
                <c:pt idx="1181">
                  <c:v>42097.820138888892</c:v>
                </c:pt>
                <c:pt idx="1182">
                  <c:v>42097.820833333331</c:v>
                </c:pt>
                <c:pt idx="1183">
                  <c:v>42097.821527777778</c:v>
                </c:pt>
                <c:pt idx="1184">
                  <c:v>42097.822222222232</c:v>
                </c:pt>
                <c:pt idx="1185">
                  <c:v>42097.822916666664</c:v>
                </c:pt>
                <c:pt idx="1186">
                  <c:v>42097.823611111104</c:v>
                </c:pt>
                <c:pt idx="1187">
                  <c:v>42097.824305555558</c:v>
                </c:pt>
                <c:pt idx="1188">
                  <c:v>42097.825000000004</c:v>
                </c:pt>
                <c:pt idx="1189">
                  <c:v>42097.825694444487</c:v>
                </c:pt>
                <c:pt idx="1190">
                  <c:v>42097.826388888891</c:v>
                </c:pt>
                <c:pt idx="1191">
                  <c:v>42097.827083333286</c:v>
                </c:pt>
                <c:pt idx="1192">
                  <c:v>42097.827777777777</c:v>
                </c:pt>
                <c:pt idx="1193">
                  <c:v>42097.828472222223</c:v>
                </c:pt>
                <c:pt idx="1194">
                  <c:v>42097.829166666605</c:v>
                </c:pt>
                <c:pt idx="1195">
                  <c:v>42097.829861111066</c:v>
                </c:pt>
                <c:pt idx="1196">
                  <c:v>42097.830555555563</c:v>
                </c:pt>
                <c:pt idx="1197">
                  <c:v>42097.831250000003</c:v>
                </c:pt>
                <c:pt idx="1198">
                  <c:v>42097.831944444442</c:v>
                </c:pt>
                <c:pt idx="1199">
                  <c:v>42097.832638888947</c:v>
                </c:pt>
                <c:pt idx="1200">
                  <c:v>42097.833333333336</c:v>
                </c:pt>
                <c:pt idx="1201">
                  <c:v>42097.834027777782</c:v>
                </c:pt>
                <c:pt idx="1202">
                  <c:v>42097.834722222222</c:v>
                </c:pt>
                <c:pt idx="1203">
                  <c:v>42097.835416666654</c:v>
                </c:pt>
                <c:pt idx="1204">
                  <c:v>42097.836111111108</c:v>
                </c:pt>
                <c:pt idx="1205">
                  <c:v>42097.836805555562</c:v>
                </c:pt>
                <c:pt idx="1206">
                  <c:v>42097.837500000001</c:v>
                </c:pt>
                <c:pt idx="1207">
                  <c:v>42097.838194444506</c:v>
                </c:pt>
                <c:pt idx="1208">
                  <c:v>42097.838888888939</c:v>
                </c:pt>
                <c:pt idx="1209">
                  <c:v>42097.839583333334</c:v>
                </c:pt>
                <c:pt idx="1210">
                  <c:v>42097.840277777825</c:v>
                </c:pt>
                <c:pt idx="1211">
                  <c:v>42097.840972222242</c:v>
                </c:pt>
                <c:pt idx="1212">
                  <c:v>42097.841666666623</c:v>
                </c:pt>
                <c:pt idx="1213">
                  <c:v>42097.842361111114</c:v>
                </c:pt>
                <c:pt idx="1214">
                  <c:v>42097.843055555553</c:v>
                </c:pt>
                <c:pt idx="1215">
                  <c:v>42097.84375</c:v>
                </c:pt>
                <c:pt idx="1216">
                  <c:v>42097.844444444505</c:v>
                </c:pt>
                <c:pt idx="1217">
                  <c:v>42097.845138888893</c:v>
                </c:pt>
                <c:pt idx="1218">
                  <c:v>42097.845833333333</c:v>
                </c:pt>
                <c:pt idx="1219">
                  <c:v>42097.846527777823</c:v>
                </c:pt>
                <c:pt idx="1220">
                  <c:v>42097.847222222219</c:v>
                </c:pt>
                <c:pt idx="1221">
                  <c:v>42097.847916666666</c:v>
                </c:pt>
                <c:pt idx="1222">
                  <c:v>42097.848611111112</c:v>
                </c:pt>
                <c:pt idx="1223">
                  <c:v>42097.849305555559</c:v>
                </c:pt>
                <c:pt idx="1224">
                  <c:v>42097.850000000013</c:v>
                </c:pt>
                <c:pt idx="1225">
                  <c:v>42097.850694444547</c:v>
                </c:pt>
                <c:pt idx="1226">
                  <c:v>42097.851388888892</c:v>
                </c:pt>
                <c:pt idx="1227">
                  <c:v>42097.852083333331</c:v>
                </c:pt>
                <c:pt idx="1228">
                  <c:v>42097.852777777793</c:v>
                </c:pt>
                <c:pt idx="1229">
                  <c:v>42097.853472222232</c:v>
                </c:pt>
                <c:pt idx="1230">
                  <c:v>42097.854166666664</c:v>
                </c:pt>
                <c:pt idx="1231">
                  <c:v>42097.854861111111</c:v>
                </c:pt>
                <c:pt idx="1232">
                  <c:v>42097.855555555601</c:v>
                </c:pt>
                <c:pt idx="1233">
                  <c:v>42097.856250000055</c:v>
                </c:pt>
                <c:pt idx="1234">
                  <c:v>42097.856944444531</c:v>
                </c:pt>
                <c:pt idx="1235">
                  <c:v>42097.857638888956</c:v>
                </c:pt>
                <c:pt idx="1236">
                  <c:v>42097.858333333374</c:v>
                </c:pt>
                <c:pt idx="1237">
                  <c:v>42097.859027777791</c:v>
                </c:pt>
                <c:pt idx="1238">
                  <c:v>42097.859722222223</c:v>
                </c:pt>
                <c:pt idx="1239">
                  <c:v>42097.86041666667</c:v>
                </c:pt>
                <c:pt idx="1240">
                  <c:v>42097.861111111066</c:v>
                </c:pt>
                <c:pt idx="1241">
                  <c:v>42097.861805555556</c:v>
                </c:pt>
                <c:pt idx="1242">
                  <c:v>42097.862500000003</c:v>
                </c:pt>
                <c:pt idx="1243">
                  <c:v>42097.863194444442</c:v>
                </c:pt>
                <c:pt idx="1244">
                  <c:v>42097.863888888889</c:v>
                </c:pt>
                <c:pt idx="1245">
                  <c:v>42097.864583333336</c:v>
                </c:pt>
                <c:pt idx="1246">
                  <c:v>42097.865277777782</c:v>
                </c:pt>
                <c:pt idx="1247">
                  <c:v>42097.865972222222</c:v>
                </c:pt>
                <c:pt idx="1248">
                  <c:v>42097.866666666654</c:v>
                </c:pt>
                <c:pt idx="1249">
                  <c:v>42097.867361111057</c:v>
                </c:pt>
                <c:pt idx="1250">
                  <c:v>42097.868055555562</c:v>
                </c:pt>
                <c:pt idx="1251">
                  <c:v>42097.868750000001</c:v>
                </c:pt>
                <c:pt idx="1252">
                  <c:v>42097.869444444441</c:v>
                </c:pt>
                <c:pt idx="1253">
                  <c:v>42097.870138888939</c:v>
                </c:pt>
                <c:pt idx="1254">
                  <c:v>42097.870833333342</c:v>
                </c:pt>
                <c:pt idx="1255">
                  <c:v>42097.871527777781</c:v>
                </c:pt>
                <c:pt idx="1256">
                  <c:v>42097.872222222242</c:v>
                </c:pt>
                <c:pt idx="1257">
                  <c:v>42097.872916666667</c:v>
                </c:pt>
                <c:pt idx="1258">
                  <c:v>42097.873611111114</c:v>
                </c:pt>
                <c:pt idx="1259">
                  <c:v>42097.874305555553</c:v>
                </c:pt>
                <c:pt idx="1260">
                  <c:v>42097.875</c:v>
                </c:pt>
                <c:pt idx="1261">
                  <c:v>42097.875694444505</c:v>
                </c:pt>
                <c:pt idx="1262">
                  <c:v>42097.876388888893</c:v>
                </c:pt>
                <c:pt idx="1263">
                  <c:v>42097.877083333326</c:v>
                </c:pt>
                <c:pt idx="1264">
                  <c:v>42097.87777777778</c:v>
                </c:pt>
                <c:pt idx="1265">
                  <c:v>42097.878472222219</c:v>
                </c:pt>
                <c:pt idx="1266">
                  <c:v>42097.879166666622</c:v>
                </c:pt>
                <c:pt idx="1267">
                  <c:v>42097.879861111105</c:v>
                </c:pt>
                <c:pt idx="1268">
                  <c:v>42097.880555555603</c:v>
                </c:pt>
                <c:pt idx="1269">
                  <c:v>42097.881250000013</c:v>
                </c:pt>
                <c:pt idx="1270">
                  <c:v>42097.881944444496</c:v>
                </c:pt>
                <c:pt idx="1271">
                  <c:v>42097.882638888965</c:v>
                </c:pt>
                <c:pt idx="1272">
                  <c:v>42097.883333333331</c:v>
                </c:pt>
                <c:pt idx="1273">
                  <c:v>42097.884027777793</c:v>
                </c:pt>
                <c:pt idx="1274">
                  <c:v>42097.884722222232</c:v>
                </c:pt>
                <c:pt idx="1275">
                  <c:v>42097.885416666664</c:v>
                </c:pt>
                <c:pt idx="1276">
                  <c:v>42097.886111111111</c:v>
                </c:pt>
                <c:pt idx="1277">
                  <c:v>42097.886805555601</c:v>
                </c:pt>
                <c:pt idx="1278">
                  <c:v>42097.887500000012</c:v>
                </c:pt>
                <c:pt idx="1279">
                  <c:v>42097.888194444531</c:v>
                </c:pt>
                <c:pt idx="1280">
                  <c:v>42097.888888888956</c:v>
                </c:pt>
                <c:pt idx="1281">
                  <c:v>42097.88958333333</c:v>
                </c:pt>
                <c:pt idx="1282">
                  <c:v>42097.890277777791</c:v>
                </c:pt>
                <c:pt idx="1283">
                  <c:v>42097.890972222223</c:v>
                </c:pt>
                <c:pt idx="1284">
                  <c:v>42097.891666666605</c:v>
                </c:pt>
                <c:pt idx="1285">
                  <c:v>42097.892361111066</c:v>
                </c:pt>
                <c:pt idx="1286">
                  <c:v>42097.893055555556</c:v>
                </c:pt>
                <c:pt idx="1287">
                  <c:v>42097.893749999996</c:v>
                </c:pt>
                <c:pt idx="1288">
                  <c:v>42097.894444444442</c:v>
                </c:pt>
                <c:pt idx="1289">
                  <c:v>42097.895138888889</c:v>
                </c:pt>
                <c:pt idx="1290">
                  <c:v>42097.895833333336</c:v>
                </c:pt>
                <c:pt idx="1291">
                  <c:v>42097.896527777782</c:v>
                </c:pt>
                <c:pt idx="1292">
                  <c:v>42097.897222222222</c:v>
                </c:pt>
                <c:pt idx="1293">
                  <c:v>42097.897916666654</c:v>
                </c:pt>
                <c:pt idx="1294">
                  <c:v>42097.898611111108</c:v>
                </c:pt>
                <c:pt idx="1295">
                  <c:v>42097.899305555555</c:v>
                </c:pt>
                <c:pt idx="1296">
                  <c:v>42097.9</c:v>
                </c:pt>
                <c:pt idx="1297">
                  <c:v>42097.900694444506</c:v>
                </c:pt>
                <c:pt idx="1298">
                  <c:v>42097.901388888888</c:v>
                </c:pt>
                <c:pt idx="1299">
                  <c:v>42097.902083333334</c:v>
                </c:pt>
                <c:pt idx="1300">
                  <c:v>42097.902777777781</c:v>
                </c:pt>
                <c:pt idx="1301">
                  <c:v>42097.90347222222</c:v>
                </c:pt>
                <c:pt idx="1302">
                  <c:v>42097.904166666623</c:v>
                </c:pt>
                <c:pt idx="1303">
                  <c:v>42097.904861111114</c:v>
                </c:pt>
                <c:pt idx="1304">
                  <c:v>42097.905555555553</c:v>
                </c:pt>
                <c:pt idx="1305">
                  <c:v>42097.906250000044</c:v>
                </c:pt>
                <c:pt idx="1306">
                  <c:v>42097.906944444505</c:v>
                </c:pt>
                <c:pt idx="1307">
                  <c:v>42097.907638888893</c:v>
                </c:pt>
                <c:pt idx="1308">
                  <c:v>42097.908333333333</c:v>
                </c:pt>
                <c:pt idx="1309">
                  <c:v>42097.90902777778</c:v>
                </c:pt>
                <c:pt idx="1310">
                  <c:v>42097.909722222204</c:v>
                </c:pt>
                <c:pt idx="1311">
                  <c:v>42097.910416666666</c:v>
                </c:pt>
                <c:pt idx="1312">
                  <c:v>42097.911111111105</c:v>
                </c:pt>
                <c:pt idx="1313">
                  <c:v>42097.911805555559</c:v>
                </c:pt>
                <c:pt idx="1314">
                  <c:v>42097.912500000013</c:v>
                </c:pt>
                <c:pt idx="1315">
                  <c:v>42097.913194444496</c:v>
                </c:pt>
                <c:pt idx="1316">
                  <c:v>42097.913888888892</c:v>
                </c:pt>
                <c:pt idx="1317">
                  <c:v>42097.914583333331</c:v>
                </c:pt>
                <c:pt idx="1318">
                  <c:v>42097.915277777793</c:v>
                </c:pt>
                <c:pt idx="1319">
                  <c:v>42097.915972222232</c:v>
                </c:pt>
                <c:pt idx="1320">
                  <c:v>42097.916666666664</c:v>
                </c:pt>
                <c:pt idx="1321">
                  <c:v>42097.917361111104</c:v>
                </c:pt>
                <c:pt idx="1322">
                  <c:v>42097.918055555601</c:v>
                </c:pt>
                <c:pt idx="1323">
                  <c:v>42097.918750000012</c:v>
                </c:pt>
                <c:pt idx="1324">
                  <c:v>42097.919444444487</c:v>
                </c:pt>
                <c:pt idx="1325">
                  <c:v>42097.920138888891</c:v>
                </c:pt>
                <c:pt idx="1326">
                  <c:v>42097.92083333333</c:v>
                </c:pt>
                <c:pt idx="1327">
                  <c:v>42097.921527777777</c:v>
                </c:pt>
                <c:pt idx="1328">
                  <c:v>42097.922222222223</c:v>
                </c:pt>
                <c:pt idx="1329">
                  <c:v>42097.92291666667</c:v>
                </c:pt>
                <c:pt idx="1330">
                  <c:v>42097.923611111066</c:v>
                </c:pt>
                <c:pt idx="1331">
                  <c:v>42097.924305555556</c:v>
                </c:pt>
                <c:pt idx="1332">
                  <c:v>42097.925000000003</c:v>
                </c:pt>
                <c:pt idx="1333">
                  <c:v>42097.925694444442</c:v>
                </c:pt>
                <c:pt idx="1334">
                  <c:v>42097.926388888889</c:v>
                </c:pt>
                <c:pt idx="1335">
                  <c:v>42097.927083333285</c:v>
                </c:pt>
                <c:pt idx="1336">
                  <c:v>42097.927777777775</c:v>
                </c:pt>
                <c:pt idx="1337">
                  <c:v>42097.928472222222</c:v>
                </c:pt>
                <c:pt idx="1338">
                  <c:v>42097.929166666589</c:v>
                </c:pt>
                <c:pt idx="1339">
                  <c:v>42097.929861111057</c:v>
                </c:pt>
                <c:pt idx="1340">
                  <c:v>42097.930555555562</c:v>
                </c:pt>
                <c:pt idx="1341">
                  <c:v>42097.931250000001</c:v>
                </c:pt>
                <c:pt idx="1342">
                  <c:v>42097.931944444441</c:v>
                </c:pt>
                <c:pt idx="1343">
                  <c:v>42097.932638888939</c:v>
                </c:pt>
                <c:pt idx="1344">
                  <c:v>42097.933333333334</c:v>
                </c:pt>
                <c:pt idx="1345">
                  <c:v>42097.934027777781</c:v>
                </c:pt>
                <c:pt idx="1346">
                  <c:v>42097.93472222222</c:v>
                </c:pt>
                <c:pt idx="1347">
                  <c:v>42097.935416666623</c:v>
                </c:pt>
                <c:pt idx="1348">
                  <c:v>42097.936111111114</c:v>
                </c:pt>
                <c:pt idx="1349">
                  <c:v>42097.936805555553</c:v>
                </c:pt>
                <c:pt idx="1350">
                  <c:v>42097.9375</c:v>
                </c:pt>
                <c:pt idx="1351">
                  <c:v>42097.938194444505</c:v>
                </c:pt>
                <c:pt idx="1352">
                  <c:v>42097.938888888893</c:v>
                </c:pt>
                <c:pt idx="1353">
                  <c:v>42097.939583333326</c:v>
                </c:pt>
                <c:pt idx="1354">
                  <c:v>42097.940277777823</c:v>
                </c:pt>
                <c:pt idx="1355">
                  <c:v>42097.940972222219</c:v>
                </c:pt>
                <c:pt idx="1356">
                  <c:v>42097.941666666622</c:v>
                </c:pt>
                <c:pt idx="1357">
                  <c:v>42097.942361111105</c:v>
                </c:pt>
                <c:pt idx="1358">
                  <c:v>42097.943055555559</c:v>
                </c:pt>
                <c:pt idx="1359">
                  <c:v>42097.943749999999</c:v>
                </c:pt>
                <c:pt idx="1360">
                  <c:v>42097.944444444496</c:v>
                </c:pt>
                <c:pt idx="1361">
                  <c:v>42097.945138888892</c:v>
                </c:pt>
                <c:pt idx="1362">
                  <c:v>42097.945833333331</c:v>
                </c:pt>
                <c:pt idx="1363">
                  <c:v>42097.946527777793</c:v>
                </c:pt>
                <c:pt idx="1364">
                  <c:v>42097.947222222232</c:v>
                </c:pt>
                <c:pt idx="1365">
                  <c:v>42097.947916666664</c:v>
                </c:pt>
                <c:pt idx="1366">
                  <c:v>42097.948611111111</c:v>
                </c:pt>
                <c:pt idx="1367">
                  <c:v>42097.949305555558</c:v>
                </c:pt>
                <c:pt idx="1368">
                  <c:v>42097.950000000012</c:v>
                </c:pt>
                <c:pt idx="1369">
                  <c:v>42097.950694444531</c:v>
                </c:pt>
                <c:pt idx="1370">
                  <c:v>42097.951388888891</c:v>
                </c:pt>
                <c:pt idx="1371">
                  <c:v>42097.95208333333</c:v>
                </c:pt>
                <c:pt idx="1372">
                  <c:v>42097.952777777791</c:v>
                </c:pt>
                <c:pt idx="1373">
                  <c:v>42097.953472222223</c:v>
                </c:pt>
                <c:pt idx="1374">
                  <c:v>42097.95416666667</c:v>
                </c:pt>
                <c:pt idx="1375">
                  <c:v>42097.954861111109</c:v>
                </c:pt>
                <c:pt idx="1376">
                  <c:v>42097.955555555563</c:v>
                </c:pt>
                <c:pt idx="1377">
                  <c:v>42097.956250000054</c:v>
                </c:pt>
                <c:pt idx="1378">
                  <c:v>42097.956944444515</c:v>
                </c:pt>
                <c:pt idx="1379">
                  <c:v>42097.957638888947</c:v>
                </c:pt>
                <c:pt idx="1380">
                  <c:v>42097.958333333343</c:v>
                </c:pt>
                <c:pt idx="1381">
                  <c:v>42097.959027777782</c:v>
                </c:pt>
                <c:pt idx="1382">
                  <c:v>42097.959722222222</c:v>
                </c:pt>
                <c:pt idx="1383">
                  <c:v>42097.960416666654</c:v>
                </c:pt>
                <c:pt idx="1384">
                  <c:v>42097.961111111057</c:v>
                </c:pt>
                <c:pt idx="1385">
                  <c:v>42097.961805555555</c:v>
                </c:pt>
                <c:pt idx="1386">
                  <c:v>42097.962500000001</c:v>
                </c:pt>
                <c:pt idx="1387">
                  <c:v>42097.963194444441</c:v>
                </c:pt>
                <c:pt idx="1388">
                  <c:v>42097.963888888888</c:v>
                </c:pt>
                <c:pt idx="1389">
                  <c:v>42097.964583333334</c:v>
                </c:pt>
                <c:pt idx="1390">
                  <c:v>42097.965277777781</c:v>
                </c:pt>
                <c:pt idx="1391">
                  <c:v>42097.96597222222</c:v>
                </c:pt>
                <c:pt idx="1392">
                  <c:v>42097.966666666623</c:v>
                </c:pt>
                <c:pt idx="1393">
                  <c:v>42097.967361111063</c:v>
                </c:pt>
                <c:pt idx="1394">
                  <c:v>42097.968055555553</c:v>
                </c:pt>
                <c:pt idx="1395">
                  <c:v>42097.96875</c:v>
                </c:pt>
                <c:pt idx="1396">
                  <c:v>42097.969444444447</c:v>
                </c:pt>
                <c:pt idx="1397">
                  <c:v>42097.970138888893</c:v>
                </c:pt>
                <c:pt idx="1398">
                  <c:v>42097.970833333333</c:v>
                </c:pt>
                <c:pt idx="1399">
                  <c:v>42097.97152777778</c:v>
                </c:pt>
                <c:pt idx="1400">
                  <c:v>42097.972222222219</c:v>
                </c:pt>
                <c:pt idx="1401">
                  <c:v>42097.972916666666</c:v>
                </c:pt>
                <c:pt idx="1402">
                  <c:v>42097.973611111105</c:v>
                </c:pt>
                <c:pt idx="1403">
                  <c:v>42097.974305555559</c:v>
                </c:pt>
                <c:pt idx="1404">
                  <c:v>42097.975000000006</c:v>
                </c:pt>
                <c:pt idx="1405">
                  <c:v>42097.975694444496</c:v>
                </c:pt>
                <c:pt idx="1406">
                  <c:v>42097.976388888892</c:v>
                </c:pt>
                <c:pt idx="1407">
                  <c:v>42097.977083333324</c:v>
                </c:pt>
                <c:pt idx="1408">
                  <c:v>42097.977777777778</c:v>
                </c:pt>
                <c:pt idx="1409">
                  <c:v>42097.978472222232</c:v>
                </c:pt>
                <c:pt idx="1410">
                  <c:v>42097.979166666613</c:v>
                </c:pt>
                <c:pt idx="1411">
                  <c:v>42097.979861111104</c:v>
                </c:pt>
                <c:pt idx="1412">
                  <c:v>42097.980555555601</c:v>
                </c:pt>
                <c:pt idx="1413">
                  <c:v>42097.981250000012</c:v>
                </c:pt>
                <c:pt idx="1414">
                  <c:v>42097.981944444487</c:v>
                </c:pt>
                <c:pt idx="1415">
                  <c:v>42097.982638888956</c:v>
                </c:pt>
                <c:pt idx="1416">
                  <c:v>42097.98333333333</c:v>
                </c:pt>
                <c:pt idx="1417">
                  <c:v>42097.984027777791</c:v>
                </c:pt>
                <c:pt idx="1418">
                  <c:v>42097.984722222223</c:v>
                </c:pt>
                <c:pt idx="1419">
                  <c:v>42097.98541666667</c:v>
                </c:pt>
                <c:pt idx="1420">
                  <c:v>42097.986111111109</c:v>
                </c:pt>
                <c:pt idx="1421">
                  <c:v>42097.986805555563</c:v>
                </c:pt>
                <c:pt idx="1422">
                  <c:v>42097.987500000003</c:v>
                </c:pt>
                <c:pt idx="1423">
                  <c:v>42097.988194444515</c:v>
                </c:pt>
                <c:pt idx="1424">
                  <c:v>42097.988888888947</c:v>
                </c:pt>
                <c:pt idx="1425">
                  <c:v>42097.989583333336</c:v>
                </c:pt>
                <c:pt idx="1426">
                  <c:v>42097.990277777782</c:v>
                </c:pt>
                <c:pt idx="1427">
                  <c:v>42097.990972222222</c:v>
                </c:pt>
                <c:pt idx="1428">
                  <c:v>42097.991666666589</c:v>
                </c:pt>
                <c:pt idx="1429">
                  <c:v>42097.992361111057</c:v>
                </c:pt>
                <c:pt idx="1430">
                  <c:v>42097.993055555555</c:v>
                </c:pt>
                <c:pt idx="1431">
                  <c:v>42097.993749999994</c:v>
                </c:pt>
                <c:pt idx="1432">
                  <c:v>42097.994444444441</c:v>
                </c:pt>
                <c:pt idx="1433">
                  <c:v>42097.995138888888</c:v>
                </c:pt>
                <c:pt idx="1434">
                  <c:v>42097.995833333334</c:v>
                </c:pt>
                <c:pt idx="1435">
                  <c:v>42097.996527777781</c:v>
                </c:pt>
                <c:pt idx="1436">
                  <c:v>42097.99722222222</c:v>
                </c:pt>
                <c:pt idx="1437">
                  <c:v>42097.997916666623</c:v>
                </c:pt>
                <c:pt idx="1438">
                  <c:v>42097.998611111114</c:v>
                </c:pt>
              </c:numCache>
            </c:numRef>
          </c:xVal>
          <c:yVal>
            <c:numRef>
              <c:f>'3 Apr 15'!$O$2:$O$1440</c:f>
            </c:numRef>
          </c:yVal>
          <c:smooth val="1"/>
        </c:ser>
        <c:ser>
          <c:idx val="14"/>
          <c:order val="14"/>
          <c:tx>
            <c:strRef>
              <c:f>'3 Apr 15'!$P$1</c:f>
              <c:strCache>
                <c:ptCount val="1"/>
                <c:pt idx="0">
                  <c:v>CO2 Li-Cor</c:v>
                </c:pt>
              </c:strCache>
            </c:strRef>
          </c:tx>
          <c:spPr>
            <a:ln>
              <a:solidFill>
                <a:srgbClr val="FF0000"/>
              </a:solidFill>
            </a:ln>
          </c:spPr>
          <c:marker>
            <c:symbol val="none"/>
          </c:marker>
          <c:xVal>
            <c:numRef>
              <c:f>'3 Apr 15'!$A$2:$A$1440</c:f>
              <c:numCache>
                <c:formatCode>hh:mm:ss;@</c:formatCode>
                <c:ptCount val="1439"/>
                <c:pt idx="0">
                  <c:v>42097</c:v>
                </c:pt>
                <c:pt idx="1">
                  <c:v>42097.000694444505</c:v>
                </c:pt>
                <c:pt idx="2">
                  <c:v>42097.001388888886</c:v>
                </c:pt>
                <c:pt idx="3">
                  <c:v>42097.002083333326</c:v>
                </c:pt>
                <c:pt idx="4">
                  <c:v>42097.00277777778</c:v>
                </c:pt>
                <c:pt idx="5">
                  <c:v>42097.003472222204</c:v>
                </c:pt>
                <c:pt idx="6">
                  <c:v>42097.004166666622</c:v>
                </c:pt>
                <c:pt idx="7">
                  <c:v>42097.004861111105</c:v>
                </c:pt>
                <c:pt idx="8">
                  <c:v>42097.005555555559</c:v>
                </c:pt>
                <c:pt idx="9">
                  <c:v>42097.006250000013</c:v>
                </c:pt>
                <c:pt idx="10">
                  <c:v>42097.006944444496</c:v>
                </c:pt>
                <c:pt idx="11">
                  <c:v>42097.007638888892</c:v>
                </c:pt>
                <c:pt idx="12">
                  <c:v>42097.008333333331</c:v>
                </c:pt>
                <c:pt idx="13">
                  <c:v>42097.009027777778</c:v>
                </c:pt>
                <c:pt idx="14">
                  <c:v>42097.009722222225</c:v>
                </c:pt>
                <c:pt idx="15">
                  <c:v>42097.010416666664</c:v>
                </c:pt>
                <c:pt idx="16">
                  <c:v>42097.011111111104</c:v>
                </c:pt>
                <c:pt idx="17">
                  <c:v>42097.011805555558</c:v>
                </c:pt>
                <c:pt idx="18">
                  <c:v>42097.012500000012</c:v>
                </c:pt>
                <c:pt idx="19">
                  <c:v>42097.013194444487</c:v>
                </c:pt>
                <c:pt idx="20">
                  <c:v>42097.013888888891</c:v>
                </c:pt>
                <c:pt idx="21">
                  <c:v>42097.01458333333</c:v>
                </c:pt>
                <c:pt idx="22">
                  <c:v>42097.015277777791</c:v>
                </c:pt>
                <c:pt idx="23">
                  <c:v>42097.015972222223</c:v>
                </c:pt>
                <c:pt idx="24">
                  <c:v>42097.01666666667</c:v>
                </c:pt>
                <c:pt idx="25">
                  <c:v>42097.017361111066</c:v>
                </c:pt>
                <c:pt idx="26">
                  <c:v>42097.018055555563</c:v>
                </c:pt>
                <c:pt idx="27">
                  <c:v>42097.018750000003</c:v>
                </c:pt>
                <c:pt idx="28">
                  <c:v>42097.019444444442</c:v>
                </c:pt>
                <c:pt idx="29">
                  <c:v>42097.020138888889</c:v>
                </c:pt>
                <c:pt idx="30">
                  <c:v>42097.020833333336</c:v>
                </c:pt>
                <c:pt idx="31">
                  <c:v>42097.021527777775</c:v>
                </c:pt>
                <c:pt idx="32">
                  <c:v>42097.022222222222</c:v>
                </c:pt>
                <c:pt idx="33">
                  <c:v>42097.022916666654</c:v>
                </c:pt>
                <c:pt idx="34">
                  <c:v>42097.023611111057</c:v>
                </c:pt>
                <c:pt idx="35">
                  <c:v>42097.024305555555</c:v>
                </c:pt>
                <c:pt idx="36">
                  <c:v>42097.025000000001</c:v>
                </c:pt>
                <c:pt idx="37">
                  <c:v>42097.025694444441</c:v>
                </c:pt>
                <c:pt idx="38">
                  <c:v>42097.026388888888</c:v>
                </c:pt>
                <c:pt idx="39">
                  <c:v>42097.027083333269</c:v>
                </c:pt>
                <c:pt idx="40">
                  <c:v>42097.027777777774</c:v>
                </c:pt>
                <c:pt idx="41">
                  <c:v>42097.02847222222</c:v>
                </c:pt>
                <c:pt idx="42">
                  <c:v>42097.029166666587</c:v>
                </c:pt>
                <c:pt idx="43">
                  <c:v>42097.029861111063</c:v>
                </c:pt>
                <c:pt idx="44">
                  <c:v>42097.030555555553</c:v>
                </c:pt>
                <c:pt idx="45">
                  <c:v>42097.03125</c:v>
                </c:pt>
                <c:pt idx="46">
                  <c:v>42097.031944444447</c:v>
                </c:pt>
                <c:pt idx="47">
                  <c:v>42097.032638888893</c:v>
                </c:pt>
                <c:pt idx="48">
                  <c:v>42097.033333333326</c:v>
                </c:pt>
                <c:pt idx="49">
                  <c:v>42097.03402777778</c:v>
                </c:pt>
                <c:pt idx="50">
                  <c:v>42097.034722222204</c:v>
                </c:pt>
                <c:pt idx="51">
                  <c:v>42097.035416666622</c:v>
                </c:pt>
                <c:pt idx="52">
                  <c:v>42097.036111111105</c:v>
                </c:pt>
                <c:pt idx="53">
                  <c:v>42097.036805555559</c:v>
                </c:pt>
                <c:pt idx="54">
                  <c:v>42097.037499999999</c:v>
                </c:pt>
                <c:pt idx="55">
                  <c:v>42097.038194444496</c:v>
                </c:pt>
                <c:pt idx="56">
                  <c:v>42097.038888888892</c:v>
                </c:pt>
                <c:pt idx="57">
                  <c:v>42097.039583333324</c:v>
                </c:pt>
                <c:pt idx="58">
                  <c:v>42097.040277777793</c:v>
                </c:pt>
                <c:pt idx="59">
                  <c:v>42097.040972222232</c:v>
                </c:pt>
                <c:pt idx="60">
                  <c:v>42097.041666666613</c:v>
                </c:pt>
                <c:pt idx="61">
                  <c:v>42097.042361111104</c:v>
                </c:pt>
                <c:pt idx="62">
                  <c:v>42097.043055555558</c:v>
                </c:pt>
                <c:pt idx="63">
                  <c:v>42097.043749999997</c:v>
                </c:pt>
                <c:pt idx="64">
                  <c:v>42097.044444444487</c:v>
                </c:pt>
                <c:pt idx="65">
                  <c:v>42097.045138888891</c:v>
                </c:pt>
                <c:pt idx="66">
                  <c:v>42097.04583333333</c:v>
                </c:pt>
                <c:pt idx="67">
                  <c:v>42097.046527777791</c:v>
                </c:pt>
                <c:pt idx="68">
                  <c:v>42097.047222222223</c:v>
                </c:pt>
                <c:pt idx="69">
                  <c:v>42097.04791666667</c:v>
                </c:pt>
                <c:pt idx="70">
                  <c:v>42097.048611111109</c:v>
                </c:pt>
                <c:pt idx="71">
                  <c:v>42097.049305555556</c:v>
                </c:pt>
                <c:pt idx="72">
                  <c:v>42097.05</c:v>
                </c:pt>
                <c:pt idx="73">
                  <c:v>42097.050694444515</c:v>
                </c:pt>
                <c:pt idx="74">
                  <c:v>42097.051388888889</c:v>
                </c:pt>
                <c:pt idx="75">
                  <c:v>42097.052083333336</c:v>
                </c:pt>
                <c:pt idx="76">
                  <c:v>42097.052777777782</c:v>
                </c:pt>
                <c:pt idx="77">
                  <c:v>42097.053472222222</c:v>
                </c:pt>
                <c:pt idx="78">
                  <c:v>42097.054166666654</c:v>
                </c:pt>
                <c:pt idx="79">
                  <c:v>42097.054861111108</c:v>
                </c:pt>
                <c:pt idx="80">
                  <c:v>42097.055555555562</c:v>
                </c:pt>
                <c:pt idx="81">
                  <c:v>42097.056250000045</c:v>
                </c:pt>
                <c:pt idx="82">
                  <c:v>42097.056944444506</c:v>
                </c:pt>
                <c:pt idx="83">
                  <c:v>42097.057638888939</c:v>
                </c:pt>
                <c:pt idx="84">
                  <c:v>42097.058333333342</c:v>
                </c:pt>
                <c:pt idx="85">
                  <c:v>42097.059027777781</c:v>
                </c:pt>
                <c:pt idx="86">
                  <c:v>42097.05972222222</c:v>
                </c:pt>
                <c:pt idx="87">
                  <c:v>42097.060416666623</c:v>
                </c:pt>
                <c:pt idx="88">
                  <c:v>42097.061111111063</c:v>
                </c:pt>
                <c:pt idx="89">
                  <c:v>42097.061805555524</c:v>
                </c:pt>
                <c:pt idx="90">
                  <c:v>42097.0625</c:v>
                </c:pt>
                <c:pt idx="91">
                  <c:v>42097.063194444447</c:v>
                </c:pt>
                <c:pt idx="92">
                  <c:v>42097.063888888886</c:v>
                </c:pt>
                <c:pt idx="93">
                  <c:v>42097.064583333326</c:v>
                </c:pt>
                <c:pt idx="94">
                  <c:v>42097.06527777778</c:v>
                </c:pt>
                <c:pt idx="95">
                  <c:v>42097.065972222204</c:v>
                </c:pt>
                <c:pt idx="96">
                  <c:v>42097.066666666622</c:v>
                </c:pt>
                <c:pt idx="97">
                  <c:v>42097.067361111032</c:v>
                </c:pt>
                <c:pt idx="98">
                  <c:v>42097.068055555559</c:v>
                </c:pt>
                <c:pt idx="99">
                  <c:v>42097.068749999999</c:v>
                </c:pt>
                <c:pt idx="100">
                  <c:v>42097.069444444445</c:v>
                </c:pt>
                <c:pt idx="101">
                  <c:v>42097.070138888892</c:v>
                </c:pt>
                <c:pt idx="102">
                  <c:v>42097.070833333331</c:v>
                </c:pt>
                <c:pt idx="103">
                  <c:v>42097.071527777778</c:v>
                </c:pt>
                <c:pt idx="104">
                  <c:v>42097.072222222232</c:v>
                </c:pt>
                <c:pt idx="105">
                  <c:v>42097.072916666664</c:v>
                </c:pt>
                <c:pt idx="106">
                  <c:v>42097.073611111104</c:v>
                </c:pt>
                <c:pt idx="107">
                  <c:v>42097.074305555558</c:v>
                </c:pt>
                <c:pt idx="108">
                  <c:v>42097.075000000004</c:v>
                </c:pt>
                <c:pt idx="109">
                  <c:v>42097.075694444487</c:v>
                </c:pt>
                <c:pt idx="110">
                  <c:v>42097.076388888891</c:v>
                </c:pt>
                <c:pt idx="111">
                  <c:v>42097.077083333286</c:v>
                </c:pt>
                <c:pt idx="112">
                  <c:v>42097.077777777777</c:v>
                </c:pt>
                <c:pt idx="113">
                  <c:v>42097.078472222223</c:v>
                </c:pt>
                <c:pt idx="114">
                  <c:v>42097.079166666605</c:v>
                </c:pt>
                <c:pt idx="115">
                  <c:v>42097.079861111066</c:v>
                </c:pt>
                <c:pt idx="116">
                  <c:v>42097.080555555563</c:v>
                </c:pt>
                <c:pt idx="117">
                  <c:v>42097.081250000003</c:v>
                </c:pt>
                <c:pt idx="118">
                  <c:v>42097.081944444442</c:v>
                </c:pt>
                <c:pt idx="119">
                  <c:v>42097.082638888947</c:v>
                </c:pt>
                <c:pt idx="120">
                  <c:v>42097.083333333336</c:v>
                </c:pt>
                <c:pt idx="121">
                  <c:v>42097.084027777782</c:v>
                </c:pt>
                <c:pt idx="122">
                  <c:v>42097.084722222222</c:v>
                </c:pt>
                <c:pt idx="123">
                  <c:v>42097.085416666654</c:v>
                </c:pt>
                <c:pt idx="124">
                  <c:v>42097.086111111108</c:v>
                </c:pt>
                <c:pt idx="125">
                  <c:v>42097.086805555562</c:v>
                </c:pt>
                <c:pt idx="126">
                  <c:v>42097.087500000001</c:v>
                </c:pt>
                <c:pt idx="127">
                  <c:v>42097.088194444506</c:v>
                </c:pt>
                <c:pt idx="128">
                  <c:v>42097.088888888939</c:v>
                </c:pt>
                <c:pt idx="129">
                  <c:v>42097.089583333334</c:v>
                </c:pt>
                <c:pt idx="130">
                  <c:v>42097.090277777781</c:v>
                </c:pt>
                <c:pt idx="131">
                  <c:v>42097.09097222222</c:v>
                </c:pt>
                <c:pt idx="132">
                  <c:v>42097.091666666587</c:v>
                </c:pt>
                <c:pt idx="133">
                  <c:v>42097.092361111063</c:v>
                </c:pt>
                <c:pt idx="134">
                  <c:v>42097.093055555524</c:v>
                </c:pt>
                <c:pt idx="135">
                  <c:v>42097.093749999985</c:v>
                </c:pt>
                <c:pt idx="136">
                  <c:v>42097.094444444447</c:v>
                </c:pt>
                <c:pt idx="137">
                  <c:v>42097.095138888886</c:v>
                </c:pt>
                <c:pt idx="138">
                  <c:v>42097.095833333326</c:v>
                </c:pt>
                <c:pt idx="139">
                  <c:v>42097.09652777778</c:v>
                </c:pt>
                <c:pt idx="140">
                  <c:v>42097.097222222204</c:v>
                </c:pt>
                <c:pt idx="141">
                  <c:v>42097.097916666622</c:v>
                </c:pt>
                <c:pt idx="142">
                  <c:v>42097.098611111105</c:v>
                </c:pt>
                <c:pt idx="143">
                  <c:v>42097.099305555515</c:v>
                </c:pt>
                <c:pt idx="144">
                  <c:v>42097.1</c:v>
                </c:pt>
                <c:pt idx="145">
                  <c:v>42097.100694444496</c:v>
                </c:pt>
                <c:pt idx="146">
                  <c:v>42097.101388888885</c:v>
                </c:pt>
                <c:pt idx="147">
                  <c:v>42097.102083333324</c:v>
                </c:pt>
                <c:pt idx="148">
                  <c:v>42097.102777777778</c:v>
                </c:pt>
                <c:pt idx="149">
                  <c:v>42097.103472222225</c:v>
                </c:pt>
                <c:pt idx="150">
                  <c:v>42097.104166666613</c:v>
                </c:pt>
                <c:pt idx="151">
                  <c:v>42097.104861111104</c:v>
                </c:pt>
                <c:pt idx="152">
                  <c:v>42097.105555555558</c:v>
                </c:pt>
                <c:pt idx="153">
                  <c:v>42097.106250000012</c:v>
                </c:pt>
                <c:pt idx="154">
                  <c:v>42097.106944444487</c:v>
                </c:pt>
                <c:pt idx="155">
                  <c:v>42097.107638888891</c:v>
                </c:pt>
                <c:pt idx="156">
                  <c:v>42097.10833333333</c:v>
                </c:pt>
                <c:pt idx="157">
                  <c:v>42097.109027777777</c:v>
                </c:pt>
                <c:pt idx="158">
                  <c:v>42097.109722222194</c:v>
                </c:pt>
                <c:pt idx="159">
                  <c:v>42097.11041666667</c:v>
                </c:pt>
                <c:pt idx="160">
                  <c:v>42097.111111111066</c:v>
                </c:pt>
                <c:pt idx="161">
                  <c:v>42097.111805555556</c:v>
                </c:pt>
                <c:pt idx="162">
                  <c:v>42097.112500000003</c:v>
                </c:pt>
                <c:pt idx="163">
                  <c:v>42097.113194444442</c:v>
                </c:pt>
                <c:pt idx="164">
                  <c:v>42097.113888888889</c:v>
                </c:pt>
                <c:pt idx="165">
                  <c:v>42097.114583333336</c:v>
                </c:pt>
                <c:pt idx="166">
                  <c:v>42097.115277777782</c:v>
                </c:pt>
                <c:pt idx="167">
                  <c:v>42097.115972222222</c:v>
                </c:pt>
                <c:pt idx="168">
                  <c:v>42097.116666666654</c:v>
                </c:pt>
                <c:pt idx="169">
                  <c:v>42097.117361111057</c:v>
                </c:pt>
                <c:pt idx="170">
                  <c:v>42097.118055555562</c:v>
                </c:pt>
                <c:pt idx="171">
                  <c:v>42097.118750000001</c:v>
                </c:pt>
                <c:pt idx="172">
                  <c:v>42097.119444444441</c:v>
                </c:pt>
                <c:pt idx="173">
                  <c:v>42097.120138888888</c:v>
                </c:pt>
                <c:pt idx="174">
                  <c:v>42097.120833333334</c:v>
                </c:pt>
                <c:pt idx="175">
                  <c:v>42097.121527777774</c:v>
                </c:pt>
                <c:pt idx="176">
                  <c:v>42097.12222222222</c:v>
                </c:pt>
                <c:pt idx="177">
                  <c:v>42097.122916666623</c:v>
                </c:pt>
                <c:pt idx="178">
                  <c:v>42097.123611111063</c:v>
                </c:pt>
                <c:pt idx="179">
                  <c:v>42097.124305555524</c:v>
                </c:pt>
                <c:pt idx="180">
                  <c:v>42097.124999999993</c:v>
                </c:pt>
                <c:pt idx="181">
                  <c:v>42097.125694444447</c:v>
                </c:pt>
                <c:pt idx="182">
                  <c:v>42097.126388888886</c:v>
                </c:pt>
                <c:pt idx="183">
                  <c:v>42097.127083333253</c:v>
                </c:pt>
                <c:pt idx="184">
                  <c:v>42097.127777777729</c:v>
                </c:pt>
                <c:pt idx="185">
                  <c:v>42097.128472222204</c:v>
                </c:pt>
                <c:pt idx="186">
                  <c:v>42097.129166666578</c:v>
                </c:pt>
                <c:pt idx="187">
                  <c:v>42097.129861111032</c:v>
                </c:pt>
                <c:pt idx="188">
                  <c:v>42097.130555555559</c:v>
                </c:pt>
                <c:pt idx="189">
                  <c:v>42097.131249999999</c:v>
                </c:pt>
                <c:pt idx="190">
                  <c:v>42097.131944444445</c:v>
                </c:pt>
                <c:pt idx="191">
                  <c:v>42097.132638888892</c:v>
                </c:pt>
                <c:pt idx="192">
                  <c:v>42097.133333333324</c:v>
                </c:pt>
                <c:pt idx="193">
                  <c:v>42097.134027777778</c:v>
                </c:pt>
                <c:pt idx="194">
                  <c:v>42097.134722222225</c:v>
                </c:pt>
                <c:pt idx="195">
                  <c:v>42097.135416666613</c:v>
                </c:pt>
                <c:pt idx="196">
                  <c:v>42097.136111111104</c:v>
                </c:pt>
                <c:pt idx="197">
                  <c:v>42097.136805555558</c:v>
                </c:pt>
                <c:pt idx="198">
                  <c:v>42097.137499999997</c:v>
                </c:pt>
                <c:pt idx="199">
                  <c:v>42097.138194444487</c:v>
                </c:pt>
                <c:pt idx="200">
                  <c:v>42097.138888888891</c:v>
                </c:pt>
                <c:pt idx="201">
                  <c:v>42097.139583333286</c:v>
                </c:pt>
                <c:pt idx="202">
                  <c:v>42097.140277777791</c:v>
                </c:pt>
                <c:pt idx="203">
                  <c:v>42097.140972222223</c:v>
                </c:pt>
                <c:pt idx="204">
                  <c:v>42097.141666666605</c:v>
                </c:pt>
                <c:pt idx="205">
                  <c:v>42097.142361111066</c:v>
                </c:pt>
                <c:pt idx="206">
                  <c:v>42097.143055555556</c:v>
                </c:pt>
                <c:pt idx="207">
                  <c:v>42097.143749999996</c:v>
                </c:pt>
                <c:pt idx="208">
                  <c:v>42097.144444444442</c:v>
                </c:pt>
                <c:pt idx="209">
                  <c:v>42097.145138888889</c:v>
                </c:pt>
                <c:pt idx="210">
                  <c:v>42097.145833333336</c:v>
                </c:pt>
                <c:pt idx="211">
                  <c:v>42097.146527777782</c:v>
                </c:pt>
                <c:pt idx="212">
                  <c:v>42097.147222222222</c:v>
                </c:pt>
                <c:pt idx="213">
                  <c:v>42097.147916666654</c:v>
                </c:pt>
                <c:pt idx="214">
                  <c:v>42097.148611111108</c:v>
                </c:pt>
                <c:pt idx="215">
                  <c:v>42097.149305555555</c:v>
                </c:pt>
                <c:pt idx="216">
                  <c:v>42097.15</c:v>
                </c:pt>
                <c:pt idx="217">
                  <c:v>42097.150694444506</c:v>
                </c:pt>
                <c:pt idx="218">
                  <c:v>42097.151388888888</c:v>
                </c:pt>
                <c:pt idx="219">
                  <c:v>42097.152083333334</c:v>
                </c:pt>
                <c:pt idx="220">
                  <c:v>42097.152777777781</c:v>
                </c:pt>
                <c:pt idx="221">
                  <c:v>42097.15347222222</c:v>
                </c:pt>
                <c:pt idx="222">
                  <c:v>42097.154166666623</c:v>
                </c:pt>
                <c:pt idx="223">
                  <c:v>42097.154861111114</c:v>
                </c:pt>
                <c:pt idx="224">
                  <c:v>42097.155555555553</c:v>
                </c:pt>
                <c:pt idx="225">
                  <c:v>42097.156250000044</c:v>
                </c:pt>
                <c:pt idx="226">
                  <c:v>42097.156944444505</c:v>
                </c:pt>
                <c:pt idx="227">
                  <c:v>42097.157638888893</c:v>
                </c:pt>
                <c:pt idx="228">
                  <c:v>42097.158333333333</c:v>
                </c:pt>
                <c:pt idx="229">
                  <c:v>42097.15902777778</c:v>
                </c:pt>
                <c:pt idx="230">
                  <c:v>42097.159722222204</c:v>
                </c:pt>
                <c:pt idx="231">
                  <c:v>42097.160416666622</c:v>
                </c:pt>
                <c:pt idx="232">
                  <c:v>42097.161111111032</c:v>
                </c:pt>
                <c:pt idx="233">
                  <c:v>42097.161805555515</c:v>
                </c:pt>
                <c:pt idx="234">
                  <c:v>42097.162499999999</c:v>
                </c:pt>
                <c:pt idx="235">
                  <c:v>42097.163194444445</c:v>
                </c:pt>
                <c:pt idx="236">
                  <c:v>42097.163888888885</c:v>
                </c:pt>
                <c:pt idx="237">
                  <c:v>42097.164583333324</c:v>
                </c:pt>
                <c:pt idx="238">
                  <c:v>42097.165277777778</c:v>
                </c:pt>
                <c:pt idx="239">
                  <c:v>42097.165972222225</c:v>
                </c:pt>
                <c:pt idx="240">
                  <c:v>42097.166666666613</c:v>
                </c:pt>
                <c:pt idx="241">
                  <c:v>42097.167361111024</c:v>
                </c:pt>
                <c:pt idx="242">
                  <c:v>42097.168055555558</c:v>
                </c:pt>
                <c:pt idx="243">
                  <c:v>42097.168749999997</c:v>
                </c:pt>
                <c:pt idx="244">
                  <c:v>42097.169444444444</c:v>
                </c:pt>
                <c:pt idx="245">
                  <c:v>42097.170138888891</c:v>
                </c:pt>
                <c:pt idx="246">
                  <c:v>42097.17083333333</c:v>
                </c:pt>
                <c:pt idx="247">
                  <c:v>42097.171527777777</c:v>
                </c:pt>
                <c:pt idx="248">
                  <c:v>42097.172222222223</c:v>
                </c:pt>
                <c:pt idx="249">
                  <c:v>42097.17291666667</c:v>
                </c:pt>
                <c:pt idx="250">
                  <c:v>42097.173611111066</c:v>
                </c:pt>
                <c:pt idx="251">
                  <c:v>42097.174305555556</c:v>
                </c:pt>
                <c:pt idx="252">
                  <c:v>42097.175000000003</c:v>
                </c:pt>
                <c:pt idx="253">
                  <c:v>42097.175694444442</c:v>
                </c:pt>
                <c:pt idx="254">
                  <c:v>42097.176388888889</c:v>
                </c:pt>
                <c:pt idx="255">
                  <c:v>42097.177083333285</c:v>
                </c:pt>
                <c:pt idx="256">
                  <c:v>42097.177777777775</c:v>
                </c:pt>
                <c:pt idx="257">
                  <c:v>42097.178472222222</c:v>
                </c:pt>
                <c:pt idx="258">
                  <c:v>42097.179166666589</c:v>
                </c:pt>
                <c:pt idx="259">
                  <c:v>42097.179861111057</c:v>
                </c:pt>
                <c:pt idx="260">
                  <c:v>42097.180555555562</c:v>
                </c:pt>
                <c:pt idx="261">
                  <c:v>42097.181250000001</c:v>
                </c:pt>
                <c:pt idx="262">
                  <c:v>42097.181944444441</c:v>
                </c:pt>
                <c:pt idx="263">
                  <c:v>42097.182638888939</c:v>
                </c:pt>
                <c:pt idx="264">
                  <c:v>42097.183333333334</c:v>
                </c:pt>
                <c:pt idx="265">
                  <c:v>42097.184027777781</c:v>
                </c:pt>
                <c:pt idx="266">
                  <c:v>42097.18472222222</c:v>
                </c:pt>
                <c:pt idx="267">
                  <c:v>42097.185416666623</c:v>
                </c:pt>
                <c:pt idx="268">
                  <c:v>42097.186111111114</c:v>
                </c:pt>
                <c:pt idx="269">
                  <c:v>42097.186805555553</c:v>
                </c:pt>
                <c:pt idx="270">
                  <c:v>42097.1875</c:v>
                </c:pt>
                <c:pt idx="271">
                  <c:v>42097.188194444505</c:v>
                </c:pt>
                <c:pt idx="272">
                  <c:v>42097.188888888893</c:v>
                </c:pt>
                <c:pt idx="273">
                  <c:v>42097.189583333326</c:v>
                </c:pt>
                <c:pt idx="274">
                  <c:v>42097.19027777778</c:v>
                </c:pt>
                <c:pt idx="275">
                  <c:v>42097.190972222204</c:v>
                </c:pt>
                <c:pt idx="276">
                  <c:v>42097.191666666578</c:v>
                </c:pt>
                <c:pt idx="277">
                  <c:v>42097.192361111032</c:v>
                </c:pt>
                <c:pt idx="278">
                  <c:v>42097.193055555515</c:v>
                </c:pt>
                <c:pt idx="279">
                  <c:v>42097.193749999984</c:v>
                </c:pt>
                <c:pt idx="280">
                  <c:v>42097.194444444445</c:v>
                </c:pt>
                <c:pt idx="281">
                  <c:v>42097.195138888885</c:v>
                </c:pt>
                <c:pt idx="282">
                  <c:v>42097.195833333324</c:v>
                </c:pt>
                <c:pt idx="283">
                  <c:v>42097.196527777778</c:v>
                </c:pt>
                <c:pt idx="284">
                  <c:v>42097.197222222225</c:v>
                </c:pt>
                <c:pt idx="285">
                  <c:v>42097.197916666613</c:v>
                </c:pt>
                <c:pt idx="286">
                  <c:v>42097.198611111104</c:v>
                </c:pt>
                <c:pt idx="287">
                  <c:v>42097.199305555507</c:v>
                </c:pt>
                <c:pt idx="288">
                  <c:v>42097.2</c:v>
                </c:pt>
                <c:pt idx="289">
                  <c:v>42097.200694444487</c:v>
                </c:pt>
                <c:pt idx="290">
                  <c:v>42097.201388888876</c:v>
                </c:pt>
                <c:pt idx="291">
                  <c:v>42097.202083333286</c:v>
                </c:pt>
                <c:pt idx="292">
                  <c:v>42097.202777777777</c:v>
                </c:pt>
                <c:pt idx="293">
                  <c:v>42097.203472222194</c:v>
                </c:pt>
                <c:pt idx="294">
                  <c:v>42097.204166666605</c:v>
                </c:pt>
                <c:pt idx="295">
                  <c:v>42097.204861111066</c:v>
                </c:pt>
                <c:pt idx="296">
                  <c:v>42097.205555555556</c:v>
                </c:pt>
                <c:pt idx="297">
                  <c:v>42097.206250000003</c:v>
                </c:pt>
                <c:pt idx="298">
                  <c:v>42097.206944444442</c:v>
                </c:pt>
                <c:pt idx="299">
                  <c:v>42097.207638888889</c:v>
                </c:pt>
                <c:pt idx="300">
                  <c:v>42097.208333333336</c:v>
                </c:pt>
                <c:pt idx="301">
                  <c:v>42097.209027777775</c:v>
                </c:pt>
                <c:pt idx="302">
                  <c:v>42097.209722222186</c:v>
                </c:pt>
                <c:pt idx="303">
                  <c:v>42097.210416666654</c:v>
                </c:pt>
                <c:pt idx="304">
                  <c:v>42097.211111111057</c:v>
                </c:pt>
                <c:pt idx="305">
                  <c:v>42097.211805555555</c:v>
                </c:pt>
                <c:pt idx="306">
                  <c:v>42097.212500000001</c:v>
                </c:pt>
                <c:pt idx="307">
                  <c:v>42097.213194444441</c:v>
                </c:pt>
                <c:pt idx="308">
                  <c:v>42097.213888888888</c:v>
                </c:pt>
                <c:pt idx="309">
                  <c:v>42097.214583333334</c:v>
                </c:pt>
                <c:pt idx="310">
                  <c:v>42097.215277777781</c:v>
                </c:pt>
                <c:pt idx="311">
                  <c:v>42097.21597222222</c:v>
                </c:pt>
                <c:pt idx="312">
                  <c:v>42097.216666666623</c:v>
                </c:pt>
                <c:pt idx="313">
                  <c:v>42097.217361111063</c:v>
                </c:pt>
                <c:pt idx="314">
                  <c:v>42097.218055555553</c:v>
                </c:pt>
                <c:pt idx="315">
                  <c:v>42097.21875</c:v>
                </c:pt>
                <c:pt idx="316">
                  <c:v>42097.219444444447</c:v>
                </c:pt>
                <c:pt idx="317">
                  <c:v>42097.220138888886</c:v>
                </c:pt>
                <c:pt idx="318">
                  <c:v>42097.220833333326</c:v>
                </c:pt>
                <c:pt idx="319">
                  <c:v>42097.221527777729</c:v>
                </c:pt>
                <c:pt idx="320">
                  <c:v>42097.222222222204</c:v>
                </c:pt>
                <c:pt idx="321">
                  <c:v>42097.222916666622</c:v>
                </c:pt>
                <c:pt idx="322">
                  <c:v>42097.223611111032</c:v>
                </c:pt>
                <c:pt idx="323">
                  <c:v>42097.224305555515</c:v>
                </c:pt>
                <c:pt idx="324">
                  <c:v>42097.224999999999</c:v>
                </c:pt>
                <c:pt idx="325">
                  <c:v>42097.225694444445</c:v>
                </c:pt>
                <c:pt idx="326">
                  <c:v>42097.226388888885</c:v>
                </c:pt>
                <c:pt idx="327">
                  <c:v>42097.227083333244</c:v>
                </c:pt>
                <c:pt idx="328">
                  <c:v>42097.227777777727</c:v>
                </c:pt>
                <c:pt idx="329">
                  <c:v>42097.228472222225</c:v>
                </c:pt>
                <c:pt idx="330">
                  <c:v>42097.229166666577</c:v>
                </c:pt>
                <c:pt idx="331">
                  <c:v>42097.229861111024</c:v>
                </c:pt>
                <c:pt idx="332">
                  <c:v>42097.230555555558</c:v>
                </c:pt>
                <c:pt idx="333">
                  <c:v>42097.231249999997</c:v>
                </c:pt>
                <c:pt idx="334">
                  <c:v>42097.231944444444</c:v>
                </c:pt>
                <c:pt idx="335">
                  <c:v>42097.232638888891</c:v>
                </c:pt>
                <c:pt idx="336">
                  <c:v>42097.233333333286</c:v>
                </c:pt>
                <c:pt idx="337">
                  <c:v>42097.234027777777</c:v>
                </c:pt>
                <c:pt idx="338">
                  <c:v>42097.234722222194</c:v>
                </c:pt>
                <c:pt idx="339">
                  <c:v>42097.235416666605</c:v>
                </c:pt>
                <c:pt idx="340">
                  <c:v>42097.236111111066</c:v>
                </c:pt>
                <c:pt idx="341">
                  <c:v>42097.236805555556</c:v>
                </c:pt>
                <c:pt idx="342">
                  <c:v>42097.237499999996</c:v>
                </c:pt>
                <c:pt idx="343">
                  <c:v>42097.238194444442</c:v>
                </c:pt>
                <c:pt idx="344">
                  <c:v>42097.238888888889</c:v>
                </c:pt>
                <c:pt idx="345">
                  <c:v>42097.239583333285</c:v>
                </c:pt>
                <c:pt idx="346">
                  <c:v>42097.240277777782</c:v>
                </c:pt>
                <c:pt idx="347">
                  <c:v>42097.240972222222</c:v>
                </c:pt>
                <c:pt idx="348">
                  <c:v>42097.241666666589</c:v>
                </c:pt>
                <c:pt idx="349">
                  <c:v>42097.242361111057</c:v>
                </c:pt>
                <c:pt idx="350">
                  <c:v>42097.243055555555</c:v>
                </c:pt>
                <c:pt idx="351">
                  <c:v>42097.243749999994</c:v>
                </c:pt>
                <c:pt idx="352">
                  <c:v>42097.244444444441</c:v>
                </c:pt>
                <c:pt idx="353">
                  <c:v>42097.245138888888</c:v>
                </c:pt>
                <c:pt idx="354">
                  <c:v>42097.245833333334</c:v>
                </c:pt>
                <c:pt idx="355">
                  <c:v>42097.246527777781</c:v>
                </c:pt>
                <c:pt idx="356">
                  <c:v>42097.24722222222</c:v>
                </c:pt>
                <c:pt idx="357">
                  <c:v>42097.247916666623</c:v>
                </c:pt>
                <c:pt idx="358">
                  <c:v>42097.248611111114</c:v>
                </c:pt>
                <c:pt idx="359">
                  <c:v>42097.249305555524</c:v>
                </c:pt>
                <c:pt idx="360">
                  <c:v>42097.25</c:v>
                </c:pt>
                <c:pt idx="361">
                  <c:v>42097.250694444505</c:v>
                </c:pt>
                <c:pt idx="362">
                  <c:v>42097.251388888886</c:v>
                </c:pt>
                <c:pt idx="363">
                  <c:v>42097.252083333326</c:v>
                </c:pt>
                <c:pt idx="364">
                  <c:v>42097.25277777778</c:v>
                </c:pt>
                <c:pt idx="365">
                  <c:v>42097.253472222204</c:v>
                </c:pt>
                <c:pt idx="366">
                  <c:v>42097.254166666622</c:v>
                </c:pt>
                <c:pt idx="367">
                  <c:v>42097.254861111105</c:v>
                </c:pt>
                <c:pt idx="368">
                  <c:v>42097.255555555559</c:v>
                </c:pt>
                <c:pt idx="369">
                  <c:v>42097.256250000013</c:v>
                </c:pt>
                <c:pt idx="370">
                  <c:v>42097.256944444496</c:v>
                </c:pt>
                <c:pt idx="371">
                  <c:v>42097.257638888892</c:v>
                </c:pt>
                <c:pt idx="372">
                  <c:v>42097.258333333331</c:v>
                </c:pt>
                <c:pt idx="373">
                  <c:v>42097.259027777778</c:v>
                </c:pt>
                <c:pt idx="374">
                  <c:v>42097.259722222225</c:v>
                </c:pt>
                <c:pt idx="375">
                  <c:v>42097.260416666613</c:v>
                </c:pt>
                <c:pt idx="376">
                  <c:v>42097.261111111024</c:v>
                </c:pt>
                <c:pt idx="377">
                  <c:v>42097.261805555507</c:v>
                </c:pt>
                <c:pt idx="378">
                  <c:v>42097.262499999997</c:v>
                </c:pt>
                <c:pt idx="379">
                  <c:v>42097.263194444444</c:v>
                </c:pt>
                <c:pt idx="380">
                  <c:v>42097.263888888876</c:v>
                </c:pt>
                <c:pt idx="381">
                  <c:v>42097.264583333286</c:v>
                </c:pt>
                <c:pt idx="382">
                  <c:v>42097.265277777777</c:v>
                </c:pt>
                <c:pt idx="383">
                  <c:v>42097.265972222194</c:v>
                </c:pt>
                <c:pt idx="384">
                  <c:v>42097.266666666605</c:v>
                </c:pt>
                <c:pt idx="385">
                  <c:v>42097.267361111022</c:v>
                </c:pt>
                <c:pt idx="386">
                  <c:v>42097.268055555556</c:v>
                </c:pt>
                <c:pt idx="387">
                  <c:v>42097.268749999996</c:v>
                </c:pt>
                <c:pt idx="388">
                  <c:v>42097.269444444435</c:v>
                </c:pt>
                <c:pt idx="389">
                  <c:v>42097.270138888889</c:v>
                </c:pt>
                <c:pt idx="390">
                  <c:v>42097.270833333336</c:v>
                </c:pt>
                <c:pt idx="391">
                  <c:v>42097.271527777775</c:v>
                </c:pt>
                <c:pt idx="392">
                  <c:v>42097.272222222222</c:v>
                </c:pt>
                <c:pt idx="393">
                  <c:v>42097.272916666654</c:v>
                </c:pt>
                <c:pt idx="394">
                  <c:v>42097.273611111057</c:v>
                </c:pt>
                <c:pt idx="395">
                  <c:v>42097.274305555555</c:v>
                </c:pt>
                <c:pt idx="396">
                  <c:v>42097.275000000001</c:v>
                </c:pt>
                <c:pt idx="397">
                  <c:v>42097.275694444441</c:v>
                </c:pt>
                <c:pt idx="398">
                  <c:v>42097.276388888888</c:v>
                </c:pt>
                <c:pt idx="399">
                  <c:v>42097.277083333269</c:v>
                </c:pt>
                <c:pt idx="400">
                  <c:v>42097.277777777774</c:v>
                </c:pt>
                <c:pt idx="401">
                  <c:v>42097.27847222222</c:v>
                </c:pt>
                <c:pt idx="402">
                  <c:v>42097.279166666587</c:v>
                </c:pt>
                <c:pt idx="403">
                  <c:v>42097.279861111063</c:v>
                </c:pt>
                <c:pt idx="404">
                  <c:v>42097.280555555553</c:v>
                </c:pt>
                <c:pt idx="405">
                  <c:v>42097.28125</c:v>
                </c:pt>
                <c:pt idx="406">
                  <c:v>42097.281944444447</c:v>
                </c:pt>
                <c:pt idx="407">
                  <c:v>42097.282638888893</c:v>
                </c:pt>
                <c:pt idx="408">
                  <c:v>42097.283333333326</c:v>
                </c:pt>
                <c:pt idx="409">
                  <c:v>42097.28402777778</c:v>
                </c:pt>
                <c:pt idx="410">
                  <c:v>42097.284722222204</c:v>
                </c:pt>
                <c:pt idx="411">
                  <c:v>42097.285416666622</c:v>
                </c:pt>
                <c:pt idx="412">
                  <c:v>42097.286111111105</c:v>
                </c:pt>
                <c:pt idx="413">
                  <c:v>42097.286805555559</c:v>
                </c:pt>
                <c:pt idx="414">
                  <c:v>42097.287499999999</c:v>
                </c:pt>
                <c:pt idx="415">
                  <c:v>42097.288194444496</c:v>
                </c:pt>
                <c:pt idx="416">
                  <c:v>42097.288888888892</c:v>
                </c:pt>
                <c:pt idx="417">
                  <c:v>42097.289583333324</c:v>
                </c:pt>
                <c:pt idx="418">
                  <c:v>42097.290277777778</c:v>
                </c:pt>
                <c:pt idx="419">
                  <c:v>42097.290972222225</c:v>
                </c:pt>
                <c:pt idx="420">
                  <c:v>42097.291666666577</c:v>
                </c:pt>
                <c:pt idx="421">
                  <c:v>42097.292361111024</c:v>
                </c:pt>
                <c:pt idx="422">
                  <c:v>42097.293055555507</c:v>
                </c:pt>
                <c:pt idx="423">
                  <c:v>42097.293749999975</c:v>
                </c:pt>
                <c:pt idx="424">
                  <c:v>42097.294444444444</c:v>
                </c:pt>
                <c:pt idx="425">
                  <c:v>42097.295138888876</c:v>
                </c:pt>
                <c:pt idx="426">
                  <c:v>42097.295833333286</c:v>
                </c:pt>
                <c:pt idx="427">
                  <c:v>42097.296527777777</c:v>
                </c:pt>
                <c:pt idx="428">
                  <c:v>42097.297222222194</c:v>
                </c:pt>
                <c:pt idx="429">
                  <c:v>42097.297916666605</c:v>
                </c:pt>
                <c:pt idx="430">
                  <c:v>42097.298611111066</c:v>
                </c:pt>
                <c:pt idx="431">
                  <c:v>42097.299305555498</c:v>
                </c:pt>
                <c:pt idx="432">
                  <c:v>42097.3</c:v>
                </c:pt>
                <c:pt idx="433">
                  <c:v>42097.300694444515</c:v>
                </c:pt>
                <c:pt idx="434">
                  <c:v>42097.301388888889</c:v>
                </c:pt>
                <c:pt idx="435">
                  <c:v>42097.302083333336</c:v>
                </c:pt>
                <c:pt idx="436">
                  <c:v>42097.302777777782</c:v>
                </c:pt>
                <c:pt idx="437">
                  <c:v>42097.303472222222</c:v>
                </c:pt>
                <c:pt idx="438">
                  <c:v>42097.304166666654</c:v>
                </c:pt>
                <c:pt idx="439">
                  <c:v>42097.304861111108</c:v>
                </c:pt>
                <c:pt idx="440">
                  <c:v>42097.305555555562</c:v>
                </c:pt>
                <c:pt idx="441">
                  <c:v>42097.306250000045</c:v>
                </c:pt>
                <c:pt idx="442">
                  <c:v>42097.306944444506</c:v>
                </c:pt>
                <c:pt idx="443">
                  <c:v>42097.307638888939</c:v>
                </c:pt>
                <c:pt idx="444">
                  <c:v>42097.308333333342</c:v>
                </c:pt>
                <c:pt idx="445">
                  <c:v>42097.309027777781</c:v>
                </c:pt>
                <c:pt idx="446">
                  <c:v>42097.30972222222</c:v>
                </c:pt>
                <c:pt idx="447">
                  <c:v>42097.310416666667</c:v>
                </c:pt>
                <c:pt idx="448">
                  <c:v>42097.311111111114</c:v>
                </c:pt>
                <c:pt idx="449">
                  <c:v>42097.311805555553</c:v>
                </c:pt>
                <c:pt idx="450">
                  <c:v>42097.312500000044</c:v>
                </c:pt>
                <c:pt idx="451">
                  <c:v>42097.313194444505</c:v>
                </c:pt>
                <c:pt idx="452">
                  <c:v>42097.313888888893</c:v>
                </c:pt>
                <c:pt idx="453">
                  <c:v>42097.314583333333</c:v>
                </c:pt>
                <c:pt idx="454">
                  <c:v>42097.315277777823</c:v>
                </c:pt>
                <c:pt idx="455">
                  <c:v>42097.315972222219</c:v>
                </c:pt>
                <c:pt idx="456">
                  <c:v>42097.316666666666</c:v>
                </c:pt>
                <c:pt idx="457">
                  <c:v>42097.317361111105</c:v>
                </c:pt>
                <c:pt idx="458">
                  <c:v>42097.318055555603</c:v>
                </c:pt>
                <c:pt idx="459">
                  <c:v>42097.318750000013</c:v>
                </c:pt>
                <c:pt idx="460">
                  <c:v>42097.319444444496</c:v>
                </c:pt>
                <c:pt idx="461">
                  <c:v>42097.320138888892</c:v>
                </c:pt>
                <c:pt idx="462">
                  <c:v>42097.320833333331</c:v>
                </c:pt>
                <c:pt idx="463">
                  <c:v>42097.321527777778</c:v>
                </c:pt>
                <c:pt idx="464">
                  <c:v>42097.322222222232</c:v>
                </c:pt>
                <c:pt idx="465">
                  <c:v>42097.322916666664</c:v>
                </c:pt>
                <c:pt idx="466">
                  <c:v>42097.323611111104</c:v>
                </c:pt>
                <c:pt idx="467">
                  <c:v>42097.324305555558</c:v>
                </c:pt>
                <c:pt idx="468">
                  <c:v>42097.325000000004</c:v>
                </c:pt>
                <c:pt idx="469">
                  <c:v>42097.325694444487</c:v>
                </c:pt>
                <c:pt idx="470">
                  <c:v>42097.326388888891</c:v>
                </c:pt>
                <c:pt idx="471">
                  <c:v>42097.327083333286</c:v>
                </c:pt>
                <c:pt idx="472">
                  <c:v>42097.327777777777</c:v>
                </c:pt>
                <c:pt idx="473">
                  <c:v>42097.328472222223</c:v>
                </c:pt>
                <c:pt idx="474">
                  <c:v>42097.329166666605</c:v>
                </c:pt>
                <c:pt idx="475">
                  <c:v>42097.329861111066</c:v>
                </c:pt>
                <c:pt idx="476">
                  <c:v>42097.330555555563</c:v>
                </c:pt>
                <c:pt idx="477">
                  <c:v>42097.331250000003</c:v>
                </c:pt>
                <c:pt idx="478">
                  <c:v>42097.331944444442</c:v>
                </c:pt>
                <c:pt idx="479">
                  <c:v>42097.332638888947</c:v>
                </c:pt>
                <c:pt idx="480">
                  <c:v>42097.333333333336</c:v>
                </c:pt>
                <c:pt idx="481">
                  <c:v>42097.334027777782</c:v>
                </c:pt>
                <c:pt idx="482">
                  <c:v>42097.334722222222</c:v>
                </c:pt>
                <c:pt idx="483">
                  <c:v>42097.335416666654</c:v>
                </c:pt>
                <c:pt idx="484">
                  <c:v>42097.336111111108</c:v>
                </c:pt>
                <c:pt idx="485">
                  <c:v>42097.336805555562</c:v>
                </c:pt>
                <c:pt idx="486">
                  <c:v>42097.337500000001</c:v>
                </c:pt>
                <c:pt idx="487">
                  <c:v>42097.338194444506</c:v>
                </c:pt>
                <c:pt idx="488">
                  <c:v>42097.338888888939</c:v>
                </c:pt>
                <c:pt idx="489">
                  <c:v>42097.339583333334</c:v>
                </c:pt>
                <c:pt idx="490">
                  <c:v>42097.340277777825</c:v>
                </c:pt>
                <c:pt idx="491">
                  <c:v>42097.340972222242</c:v>
                </c:pt>
                <c:pt idx="492">
                  <c:v>42097.341666666623</c:v>
                </c:pt>
                <c:pt idx="493">
                  <c:v>42097.342361111114</c:v>
                </c:pt>
                <c:pt idx="494">
                  <c:v>42097.343055555553</c:v>
                </c:pt>
                <c:pt idx="495">
                  <c:v>42097.34375</c:v>
                </c:pt>
                <c:pt idx="496">
                  <c:v>42097.344444444505</c:v>
                </c:pt>
                <c:pt idx="497">
                  <c:v>42097.345138888893</c:v>
                </c:pt>
                <c:pt idx="498">
                  <c:v>42097.345833333333</c:v>
                </c:pt>
                <c:pt idx="499">
                  <c:v>42097.346527777823</c:v>
                </c:pt>
                <c:pt idx="500">
                  <c:v>42097.347222222219</c:v>
                </c:pt>
                <c:pt idx="501">
                  <c:v>42097.347916666666</c:v>
                </c:pt>
                <c:pt idx="502">
                  <c:v>42097.348611111112</c:v>
                </c:pt>
                <c:pt idx="503">
                  <c:v>42097.349305555559</c:v>
                </c:pt>
                <c:pt idx="504">
                  <c:v>42097.350000000013</c:v>
                </c:pt>
                <c:pt idx="505">
                  <c:v>42097.350694444547</c:v>
                </c:pt>
                <c:pt idx="506">
                  <c:v>42097.351388888892</c:v>
                </c:pt>
                <c:pt idx="507">
                  <c:v>42097.352083333331</c:v>
                </c:pt>
                <c:pt idx="508">
                  <c:v>42097.352777777793</c:v>
                </c:pt>
                <c:pt idx="509">
                  <c:v>42097.353472222232</c:v>
                </c:pt>
                <c:pt idx="510">
                  <c:v>42097.354166666664</c:v>
                </c:pt>
                <c:pt idx="511">
                  <c:v>42097.354861111111</c:v>
                </c:pt>
                <c:pt idx="512">
                  <c:v>42097.355555555601</c:v>
                </c:pt>
                <c:pt idx="513">
                  <c:v>42097.356250000055</c:v>
                </c:pt>
                <c:pt idx="514">
                  <c:v>42097.356944444531</c:v>
                </c:pt>
                <c:pt idx="515">
                  <c:v>42097.357638888956</c:v>
                </c:pt>
                <c:pt idx="516">
                  <c:v>42097.358333333374</c:v>
                </c:pt>
                <c:pt idx="517">
                  <c:v>42097.359027777791</c:v>
                </c:pt>
                <c:pt idx="518">
                  <c:v>42097.359722222223</c:v>
                </c:pt>
                <c:pt idx="519">
                  <c:v>42097.36041666667</c:v>
                </c:pt>
                <c:pt idx="520">
                  <c:v>42097.361111111066</c:v>
                </c:pt>
                <c:pt idx="521">
                  <c:v>42097.361805555556</c:v>
                </c:pt>
                <c:pt idx="522">
                  <c:v>42097.362500000003</c:v>
                </c:pt>
                <c:pt idx="523">
                  <c:v>42097.363194444442</c:v>
                </c:pt>
                <c:pt idx="524">
                  <c:v>42097.363888888889</c:v>
                </c:pt>
                <c:pt idx="525">
                  <c:v>42097.364583333336</c:v>
                </c:pt>
                <c:pt idx="526">
                  <c:v>42097.365277777782</c:v>
                </c:pt>
                <c:pt idx="527">
                  <c:v>42097.365972222222</c:v>
                </c:pt>
                <c:pt idx="528">
                  <c:v>42097.366666666654</c:v>
                </c:pt>
                <c:pt idx="529">
                  <c:v>42097.367361111057</c:v>
                </c:pt>
                <c:pt idx="530">
                  <c:v>42097.368055555562</c:v>
                </c:pt>
                <c:pt idx="531">
                  <c:v>42097.368750000001</c:v>
                </c:pt>
                <c:pt idx="532">
                  <c:v>42097.369444444441</c:v>
                </c:pt>
                <c:pt idx="533">
                  <c:v>42097.370138888939</c:v>
                </c:pt>
                <c:pt idx="534">
                  <c:v>42097.370833333342</c:v>
                </c:pt>
                <c:pt idx="535">
                  <c:v>42097.371527777781</c:v>
                </c:pt>
                <c:pt idx="536">
                  <c:v>42097.372222222242</c:v>
                </c:pt>
                <c:pt idx="537">
                  <c:v>42097.372916666667</c:v>
                </c:pt>
                <c:pt idx="538">
                  <c:v>42097.373611111114</c:v>
                </c:pt>
                <c:pt idx="539">
                  <c:v>42097.374305555553</c:v>
                </c:pt>
                <c:pt idx="540">
                  <c:v>42097.375</c:v>
                </c:pt>
                <c:pt idx="541">
                  <c:v>42097.375694444505</c:v>
                </c:pt>
                <c:pt idx="542">
                  <c:v>42097.376388888893</c:v>
                </c:pt>
                <c:pt idx="543">
                  <c:v>42097.377083333326</c:v>
                </c:pt>
                <c:pt idx="544">
                  <c:v>42097.37777777778</c:v>
                </c:pt>
                <c:pt idx="545">
                  <c:v>42097.378472222219</c:v>
                </c:pt>
                <c:pt idx="546">
                  <c:v>42097.379166666622</c:v>
                </c:pt>
                <c:pt idx="547">
                  <c:v>42097.379861111105</c:v>
                </c:pt>
                <c:pt idx="548">
                  <c:v>42097.380555555603</c:v>
                </c:pt>
                <c:pt idx="549">
                  <c:v>42097.381250000013</c:v>
                </c:pt>
                <c:pt idx="550">
                  <c:v>42097.381944444496</c:v>
                </c:pt>
                <c:pt idx="551">
                  <c:v>42097.382638888965</c:v>
                </c:pt>
                <c:pt idx="552">
                  <c:v>42097.383333333331</c:v>
                </c:pt>
                <c:pt idx="553">
                  <c:v>42097.384027777793</c:v>
                </c:pt>
                <c:pt idx="554">
                  <c:v>42097.384722222232</c:v>
                </c:pt>
                <c:pt idx="555">
                  <c:v>42097.385416666664</c:v>
                </c:pt>
                <c:pt idx="556">
                  <c:v>42097.386111111111</c:v>
                </c:pt>
                <c:pt idx="557">
                  <c:v>42097.386805555601</c:v>
                </c:pt>
                <c:pt idx="558">
                  <c:v>42097.387500000012</c:v>
                </c:pt>
                <c:pt idx="559">
                  <c:v>42097.388194444531</c:v>
                </c:pt>
                <c:pt idx="560">
                  <c:v>42097.388888888956</c:v>
                </c:pt>
                <c:pt idx="561">
                  <c:v>42097.38958333333</c:v>
                </c:pt>
                <c:pt idx="562">
                  <c:v>42097.390277777791</c:v>
                </c:pt>
                <c:pt idx="563">
                  <c:v>42097.390972222223</c:v>
                </c:pt>
                <c:pt idx="564">
                  <c:v>42097.391666666605</c:v>
                </c:pt>
                <c:pt idx="565">
                  <c:v>42097.392361111066</c:v>
                </c:pt>
                <c:pt idx="566">
                  <c:v>42097.393055555556</c:v>
                </c:pt>
                <c:pt idx="567">
                  <c:v>42097.393749999996</c:v>
                </c:pt>
                <c:pt idx="568">
                  <c:v>42097.394444444442</c:v>
                </c:pt>
                <c:pt idx="569">
                  <c:v>42097.395138888889</c:v>
                </c:pt>
                <c:pt idx="570">
                  <c:v>42097.395833333336</c:v>
                </c:pt>
                <c:pt idx="571">
                  <c:v>42097.396527777782</c:v>
                </c:pt>
                <c:pt idx="572">
                  <c:v>42097.397222222222</c:v>
                </c:pt>
                <c:pt idx="573">
                  <c:v>42097.397916666654</c:v>
                </c:pt>
                <c:pt idx="574">
                  <c:v>42097.398611111108</c:v>
                </c:pt>
                <c:pt idx="575">
                  <c:v>42097.399305555555</c:v>
                </c:pt>
                <c:pt idx="576">
                  <c:v>42097.4</c:v>
                </c:pt>
                <c:pt idx="577">
                  <c:v>42097.400694444506</c:v>
                </c:pt>
                <c:pt idx="578">
                  <c:v>42097.401388888888</c:v>
                </c:pt>
                <c:pt idx="579">
                  <c:v>42097.402083333334</c:v>
                </c:pt>
                <c:pt idx="580">
                  <c:v>42097.402777777781</c:v>
                </c:pt>
                <c:pt idx="581">
                  <c:v>42097.40347222222</c:v>
                </c:pt>
                <c:pt idx="582">
                  <c:v>42097.404166666623</c:v>
                </c:pt>
                <c:pt idx="583">
                  <c:v>42097.404861111114</c:v>
                </c:pt>
                <c:pt idx="584">
                  <c:v>42097.405555555553</c:v>
                </c:pt>
                <c:pt idx="585">
                  <c:v>42097.406250000044</c:v>
                </c:pt>
                <c:pt idx="586">
                  <c:v>42097.406944444505</c:v>
                </c:pt>
                <c:pt idx="587">
                  <c:v>42097.407638888893</c:v>
                </c:pt>
                <c:pt idx="588">
                  <c:v>42097.408333333333</c:v>
                </c:pt>
                <c:pt idx="589">
                  <c:v>42097.40902777778</c:v>
                </c:pt>
                <c:pt idx="590">
                  <c:v>42097.409722222204</c:v>
                </c:pt>
                <c:pt idx="591">
                  <c:v>42097.410416666666</c:v>
                </c:pt>
                <c:pt idx="592">
                  <c:v>42097.411111111105</c:v>
                </c:pt>
                <c:pt idx="593">
                  <c:v>42097.411805555559</c:v>
                </c:pt>
                <c:pt idx="594">
                  <c:v>42097.412500000013</c:v>
                </c:pt>
                <c:pt idx="595">
                  <c:v>42097.413194444496</c:v>
                </c:pt>
                <c:pt idx="596">
                  <c:v>42097.413888888892</c:v>
                </c:pt>
                <c:pt idx="597">
                  <c:v>42097.414583333331</c:v>
                </c:pt>
                <c:pt idx="598">
                  <c:v>42097.415277777793</c:v>
                </c:pt>
                <c:pt idx="599">
                  <c:v>42097.415972222232</c:v>
                </c:pt>
                <c:pt idx="600">
                  <c:v>42097.416666666664</c:v>
                </c:pt>
                <c:pt idx="601">
                  <c:v>42097.417361111104</c:v>
                </c:pt>
                <c:pt idx="602">
                  <c:v>42097.418055555601</c:v>
                </c:pt>
                <c:pt idx="603">
                  <c:v>42097.418750000012</c:v>
                </c:pt>
                <c:pt idx="604">
                  <c:v>42097.419444444487</c:v>
                </c:pt>
                <c:pt idx="605">
                  <c:v>42097.420138888891</c:v>
                </c:pt>
                <c:pt idx="606">
                  <c:v>42097.42083333333</c:v>
                </c:pt>
                <c:pt idx="607">
                  <c:v>42097.421527777777</c:v>
                </c:pt>
                <c:pt idx="608">
                  <c:v>42097.422222222223</c:v>
                </c:pt>
                <c:pt idx="609">
                  <c:v>42097.42291666667</c:v>
                </c:pt>
                <c:pt idx="610">
                  <c:v>42097.423611111066</c:v>
                </c:pt>
                <c:pt idx="611">
                  <c:v>42097.424305555556</c:v>
                </c:pt>
                <c:pt idx="612">
                  <c:v>42097.425000000003</c:v>
                </c:pt>
                <c:pt idx="613">
                  <c:v>42097.425694444442</c:v>
                </c:pt>
                <c:pt idx="614">
                  <c:v>42097.426388888889</c:v>
                </c:pt>
                <c:pt idx="615">
                  <c:v>42097.427083333285</c:v>
                </c:pt>
                <c:pt idx="616">
                  <c:v>42097.427777777775</c:v>
                </c:pt>
                <c:pt idx="617">
                  <c:v>42097.428472222222</c:v>
                </c:pt>
                <c:pt idx="618">
                  <c:v>42097.429166666589</c:v>
                </c:pt>
                <c:pt idx="619">
                  <c:v>42097.429861111057</c:v>
                </c:pt>
                <c:pt idx="620">
                  <c:v>42097.430555555562</c:v>
                </c:pt>
                <c:pt idx="621">
                  <c:v>42097.431250000001</c:v>
                </c:pt>
                <c:pt idx="622">
                  <c:v>42097.431944444441</c:v>
                </c:pt>
                <c:pt idx="623">
                  <c:v>42097.432638888939</c:v>
                </c:pt>
                <c:pt idx="624">
                  <c:v>42097.433333333334</c:v>
                </c:pt>
                <c:pt idx="625">
                  <c:v>42097.434027777781</c:v>
                </c:pt>
                <c:pt idx="626">
                  <c:v>42097.43472222222</c:v>
                </c:pt>
                <c:pt idx="627">
                  <c:v>42097.435416666623</c:v>
                </c:pt>
                <c:pt idx="628">
                  <c:v>42097.436111111114</c:v>
                </c:pt>
                <c:pt idx="629">
                  <c:v>42097.436805555553</c:v>
                </c:pt>
                <c:pt idx="630">
                  <c:v>42097.4375</c:v>
                </c:pt>
                <c:pt idx="631">
                  <c:v>42097.438194444505</c:v>
                </c:pt>
                <c:pt idx="632">
                  <c:v>42097.438888888893</c:v>
                </c:pt>
                <c:pt idx="633">
                  <c:v>42097.439583333326</c:v>
                </c:pt>
                <c:pt idx="634">
                  <c:v>42097.440277777823</c:v>
                </c:pt>
                <c:pt idx="635">
                  <c:v>42097.440972222219</c:v>
                </c:pt>
                <c:pt idx="636">
                  <c:v>42097.441666666622</c:v>
                </c:pt>
                <c:pt idx="637">
                  <c:v>42097.442361111105</c:v>
                </c:pt>
                <c:pt idx="638">
                  <c:v>42097.443055555559</c:v>
                </c:pt>
                <c:pt idx="639">
                  <c:v>42097.443749999999</c:v>
                </c:pt>
                <c:pt idx="640">
                  <c:v>42097.444444444496</c:v>
                </c:pt>
                <c:pt idx="641">
                  <c:v>42097.445138888892</c:v>
                </c:pt>
                <c:pt idx="642">
                  <c:v>42097.445833333331</c:v>
                </c:pt>
                <c:pt idx="643">
                  <c:v>42097.446527777793</c:v>
                </c:pt>
                <c:pt idx="644">
                  <c:v>42097.447222222232</c:v>
                </c:pt>
                <c:pt idx="645">
                  <c:v>42097.447916666664</c:v>
                </c:pt>
                <c:pt idx="646">
                  <c:v>42097.448611111111</c:v>
                </c:pt>
                <c:pt idx="647">
                  <c:v>42097.449305555558</c:v>
                </c:pt>
                <c:pt idx="648">
                  <c:v>42097.450000000012</c:v>
                </c:pt>
                <c:pt idx="649">
                  <c:v>42097.450694444531</c:v>
                </c:pt>
                <c:pt idx="650">
                  <c:v>42097.451388888891</c:v>
                </c:pt>
                <c:pt idx="651">
                  <c:v>42097.45208333333</c:v>
                </c:pt>
                <c:pt idx="652">
                  <c:v>42097.452777777791</c:v>
                </c:pt>
                <c:pt idx="653">
                  <c:v>42097.453472222223</c:v>
                </c:pt>
                <c:pt idx="654">
                  <c:v>42097.45416666667</c:v>
                </c:pt>
                <c:pt idx="655">
                  <c:v>42097.454861111109</c:v>
                </c:pt>
                <c:pt idx="656">
                  <c:v>42097.455555555563</c:v>
                </c:pt>
                <c:pt idx="657">
                  <c:v>42097.456250000054</c:v>
                </c:pt>
                <c:pt idx="658">
                  <c:v>42097.456944444515</c:v>
                </c:pt>
                <c:pt idx="659">
                  <c:v>42097.457638888947</c:v>
                </c:pt>
                <c:pt idx="660">
                  <c:v>42097.458333333343</c:v>
                </c:pt>
                <c:pt idx="661">
                  <c:v>42097.459027777782</c:v>
                </c:pt>
                <c:pt idx="662">
                  <c:v>42097.459722222222</c:v>
                </c:pt>
                <c:pt idx="663">
                  <c:v>42097.460416666654</c:v>
                </c:pt>
                <c:pt idx="664">
                  <c:v>42097.461111111057</c:v>
                </c:pt>
                <c:pt idx="665">
                  <c:v>42097.461805555555</c:v>
                </c:pt>
                <c:pt idx="666">
                  <c:v>42097.462500000001</c:v>
                </c:pt>
                <c:pt idx="667">
                  <c:v>42097.463194444441</c:v>
                </c:pt>
                <c:pt idx="668">
                  <c:v>42097.463888888888</c:v>
                </c:pt>
                <c:pt idx="669">
                  <c:v>42097.464583333334</c:v>
                </c:pt>
                <c:pt idx="670">
                  <c:v>42097.465277777781</c:v>
                </c:pt>
                <c:pt idx="671">
                  <c:v>42097.46597222222</c:v>
                </c:pt>
                <c:pt idx="672">
                  <c:v>42097.466666666623</c:v>
                </c:pt>
                <c:pt idx="673">
                  <c:v>42097.467361111063</c:v>
                </c:pt>
                <c:pt idx="674">
                  <c:v>42097.468055555553</c:v>
                </c:pt>
                <c:pt idx="675">
                  <c:v>42097.46875</c:v>
                </c:pt>
                <c:pt idx="676">
                  <c:v>42097.469444444447</c:v>
                </c:pt>
                <c:pt idx="677">
                  <c:v>42097.470138888893</c:v>
                </c:pt>
                <c:pt idx="678">
                  <c:v>42097.470833333333</c:v>
                </c:pt>
                <c:pt idx="679">
                  <c:v>42097.47152777778</c:v>
                </c:pt>
                <c:pt idx="680">
                  <c:v>42097.472222222219</c:v>
                </c:pt>
                <c:pt idx="681">
                  <c:v>42097.472916666666</c:v>
                </c:pt>
                <c:pt idx="682">
                  <c:v>42097.473611111105</c:v>
                </c:pt>
                <c:pt idx="683">
                  <c:v>42097.474305555559</c:v>
                </c:pt>
                <c:pt idx="684">
                  <c:v>42097.475000000006</c:v>
                </c:pt>
                <c:pt idx="685">
                  <c:v>42097.475694444496</c:v>
                </c:pt>
                <c:pt idx="686">
                  <c:v>42097.476388888892</c:v>
                </c:pt>
                <c:pt idx="687">
                  <c:v>42097.477083333324</c:v>
                </c:pt>
                <c:pt idx="688">
                  <c:v>42097.477777777778</c:v>
                </c:pt>
                <c:pt idx="689">
                  <c:v>42097.478472222232</c:v>
                </c:pt>
                <c:pt idx="690">
                  <c:v>42097.479166666613</c:v>
                </c:pt>
                <c:pt idx="691">
                  <c:v>42097.479861111104</c:v>
                </c:pt>
                <c:pt idx="692">
                  <c:v>42097.480555555601</c:v>
                </c:pt>
                <c:pt idx="693">
                  <c:v>42097.481250000012</c:v>
                </c:pt>
                <c:pt idx="694">
                  <c:v>42097.481944444487</c:v>
                </c:pt>
                <c:pt idx="695">
                  <c:v>42097.482638888956</c:v>
                </c:pt>
                <c:pt idx="696">
                  <c:v>42097.48333333333</c:v>
                </c:pt>
                <c:pt idx="697">
                  <c:v>42097.484027777791</c:v>
                </c:pt>
                <c:pt idx="698">
                  <c:v>42097.484722222223</c:v>
                </c:pt>
                <c:pt idx="699">
                  <c:v>42097.48541666667</c:v>
                </c:pt>
                <c:pt idx="700">
                  <c:v>42097.486111111109</c:v>
                </c:pt>
                <c:pt idx="701">
                  <c:v>42097.486805555563</c:v>
                </c:pt>
                <c:pt idx="702">
                  <c:v>42097.487500000003</c:v>
                </c:pt>
                <c:pt idx="703">
                  <c:v>42097.488194444515</c:v>
                </c:pt>
                <c:pt idx="704">
                  <c:v>42097.488888888947</c:v>
                </c:pt>
                <c:pt idx="705">
                  <c:v>42097.489583333336</c:v>
                </c:pt>
                <c:pt idx="706">
                  <c:v>42097.490277777782</c:v>
                </c:pt>
                <c:pt idx="707">
                  <c:v>42097.490972222222</c:v>
                </c:pt>
                <c:pt idx="708">
                  <c:v>42097.491666666589</c:v>
                </c:pt>
                <c:pt idx="709">
                  <c:v>42097.492361111057</c:v>
                </c:pt>
                <c:pt idx="710">
                  <c:v>42097.493055555555</c:v>
                </c:pt>
                <c:pt idx="711">
                  <c:v>42097.493749999994</c:v>
                </c:pt>
                <c:pt idx="712">
                  <c:v>42097.494444444441</c:v>
                </c:pt>
                <c:pt idx="713">
                  <c:v>42097.495138888888</c:v>
                </c:pt>
                <c:pt idx="714">
                  <c:v>42097.495833333334</c:v>
                </c:pt>
                <c:pt idx="715">
                  <c:v>42097.496527777781</c:v>
                </c:pt>
                <c:pt idx="716">
                  <c:v>42097.49722222222</c:v>
                </c:pt>
                <c:pt idx="717">
                  <c:v>42097.497916666623</c:v>
                </c:pt>
                <c:pt idx="718">
                  <c:v>42097.498611111114</c:v>
                </c:pt>
                <c:pt idx="719">
                  <c:v>42097.499305555524</c:v>
                </c:pt>
                <c:pt idx="720">
                  <c:v>42097.5</c:v>
                </c:pt>
                <c:pt idx="721">
                  <c:v>42097.500694444505</c:v>
                </c:pt>
                <c:pt idx="722">
                  <c:v>42097.501388888886</c:v>
                </c:pt>
                <c:pt idx="723">
                  <c:v>42097.502083333326</c:v>
                </c:pt>
                <c:pt idx="724">
                  <c:v>42097.50277777778</c:v>
                </c:pt>
                <c:pt idx="725">
                  <c:v>42097.503472222204</c:v>
                </c:pt>
                <c:pt idx="726">
                  <c:v>42097.504166666622</c:v>
                </c:pt>
                <c:pt idx="727">
                  <c:v>42097.504861111105</c:v>
                </c:pt>
                <c:pt idx="728">
                  <c:v>42097.505555555559</c:v>
                </c:pt>
                <c:pt idx="729">
                  <c:v>42097.506250000013</c:v>
                </c:pt>
                <c:pt idx="730">
                  <c:v>42097.506944444496</c:v>
                </c:pt>
                <c:pt idx="731">
                  <c:v>42097.507638888892</c:v>
                </c:pt>
                <c:pt idx="732">
                  <c:v>42097.508333333331</c:v>
                </c:pt>
                <c:pt idx="733">
                  <c:v>42097.509027777778</c:v>
                </c:pt>
                <c:pt idx="734">
                  <c:v>42097.509722222225</c:v>
                </c:pt>
                <c:pt idx="735">
                  <c:v>42097.510416666664</c:v>
                </c:pt>
                <c:pt idx="736">
                  <c:v>42097.511111111104</c:v>
                </c:pt>
                <c:pt idx="737">
                  <c:v>42097.511805555558</c:v>
                </c:pt>
                <c:pt idx="738">
                  <c:v>42097.512500000012</c:v>
                </c:pt>
                <c:pt idx="739">
                  <c:v>42097.513194444487</c:v>
                </c:pt>
                <c:pt idx="740">
                  <c:v>42097.513888888891</c:v>
                </c:pt>
                <c:pt idx="741">
                  <c:v>42097.51458333333</c:v>
                </c:pt>
                <c:pt idx="742">
                  <c:v>42097.515277777791</c:v>
                </c:pt>
                <c:pt idx="743">
                  <c:v>42097.515972222223</c:v>
                </c:pt>
                <c:pt idx="744">
                  <c:v>42097.51666666667</c:v>
                </c:pt>
                <c:pt idx="745">
                  <c:v>42097.517361111066</c:v>
                </c:pt>
                <c:pt idx="746">
                  <c:v>42097.518055555563</c:v>
                </c:pt>
                <c:pt idx="747">
                  <c:v>42097.518750000003</c:v>
                </c:pt>
                <c:pt idx="748">
                  <c:v>42097.519444444442</c:v>
                </c:pt>
                <c:pt idx="749">
                  <c:v>42097.520138888889</c:v>
                </c:pt>
                <c:pt idx="750">
                  <c:v>42097.520833333336</c:v>
                </c:pt>
                <c:pt idx="751">
                  <c:v>42097.521527777775</c:v>
                </c:pt>
                <c:pt idx="752">
                  <c:v>42097.522222222222</c:v>
                </c:pt>
                <c:pt idx="753">
                  <c:v>42097.522916666654</c:v>
                </c:pt>
                <c:pt idx="754">
                  <c:v>42097.523611111057</c:v>
                </c:pt>
                <c:pt idx="755">
                  <c:v>42097.524305555555</c:v>
                </c:pt>
                <c:pt idx="756">
                  <c:v>42097.525000000001</c:v>
                </c:pt>
                <c:pt idx="757">
                  <c:v>42097.525694444441</c:v>
                </c:pt>
                <c:pt idx="758">
                  <c:v>42097.526388888888</c:v>
                </c:pt>
                <c:pt idx="759">
                  <c:v>42097.527083333269</c:v>
                </c:pt>
                <c:pt idx="760">
                  <c:v>42097.527777777774</c:v>
                </c:pt>
                <c:pt idx="761">
                  <c:v>42097.52847222222</c:v>
                </c:pt>
                <c:pt idx="762">
                  <c:v>42097.529166666587</c:v>
                </c:pt>
                <c:pt idx="763">
                  <c:v>42097.529861111063</c:v>
                </c:pt>
                <c:pt idx="764">
                  <c:v>42097.530555555553</c:v>
                </c:pt>
                <c:pt idx="765">
                  <c:v>42097.53125</c:v>
                </c:pt>
                <c:pt idx="766">
                  <c:v>42097.531944444447</c:v>
                </c:pt>
                <c:pt idx="767">
                  <c:v>42097.532638888893</c:v>
                </c:pt>
                <c:pt idx="768">
                  <c:v>42097.533333333326</c:v>
                </c:pt>
                <c:pt idx="769">
                  <c:v>42097.53402777778</c:v>
                </c:pt>
                <c:pt idx="770">
                  <c:v>42097.534722222204</c:v>
                </c:pt>
                <c:pt idx="771">
                  <c:v>42097.535416666622</c:v>
                </c:pt>
                <c:pt idx="772">
                  <c:v>42097.536111111105</c:v>
                </c:pt>
                <c:pt idx="773">
                  <c:v>42097.536805555559</c:v>
                </c:pt>
                <c:pt idx="774">
                  <c:v>42097.537499999999</c:v>
                </c:pt>
                <c:pt idx="775">
                  <c:v>42097.538194444496</c:v>
                </c:pt>
                <c:pt idx="776">
                  <c:v>42097.538888888892</c:v>
                </c:pt>
                <c:pt idx="777">
                  <c:v>42097.539583333324</c:v>
                </c:pt>
                <c:pt idx="778">
                  <c:v>42097.540277777793</c:v>
                </c:pt>
                <c:pt idx="779">
                  <c:v>42097.540972222232</c:v>
                </c:pt>
                <c:pt idx="780">
                  <c:v>42097.541666666613</c:v>
                </c:pt>
                <c:pt idx="781">
                  <c:v>42097.542361111104</c:v>
                </c:pt>
                <c:pt idx="782">
                  <c:v>42097.543055555558</c:v>
                </c:pt>
                <c:pt idx="783">
                  <c:v>42097.543749999997</c:v>
                </c:pt>
                <c:pt idx="784">
                  <c:v>42097.544444444487</c:v>
                </c:pt>
                <c:pt idx="785">
                  <c:v>42097.545138888891</c:v>
                </c:pt>
                <c:pt idx="786">
                  <c:v>42097.54583333333</c:v>
                </c:pt>
                <c:pt idx="787">
                  <c:v>42097.546527777791</c:v>
                </c:pt>
                <c:pt idx="788">
                  <c:v>42097.547222222223</c:v>
                </c:pt>
                <c:pt idx="789">
                  <c:v>42097.54791666667</c:v>
                </c:pt>
                <c:pt idx="790">
                  <c:v>42097.548611111109</c:v>
                </c:pt>
                <c:pt idx="791">
                  <c:v>42097.549305555556</c:v>
                </c:pt>
                <c:pt idx="792">
                  <c:v>42097.55</c:v>
                </c:pt>
                <c:pt idx="793">
                  <c:v>42097.550694444515</c:v>
                </c:pt>
                <c:pt idx="794">
                  <c:v>42097.551388888889</c:v>
                </c:pt>
                <c:pt idx="795">
                  <c:v>42097.552083333336</c:v>
                </c:pt>
                <c:pt idx="796">
                  <c:v>42097.552777777782</c:v>
                </c:pt>
                <c:pt idx="797">
                  <c:v>42097.553472222222</c:v>
                </c:pt>
                <c:pt idx="798">
                  <c:v>42097.554166666654</c:v>
                </c:pt>
                <c:pt idx="799">
                  <c:v>42097.554861111108</c:v>
                </c:pt>
                <c:pt idx="800">
                  <c:v>42097.555555555562</c:v>
                </c:pt>
                <c:pt idx="801">
                  <c:v>42097.556250000045</c:v>
                </c:pt>
                <c:pt idx="802">
                  <c:v>42097.556944444506</c:v>
                </c:pt>
                <c:pt idx="803">
                  <c:v>42097.557638888939</c:v>
                </c:pt>
                <c:pt idx="804">
                  <c:v>42097.558333333342</c:v>
                </c:pt>
                <c:pt idx="805">
                  <c:v>42097.559027777781</c:v>
                </c:pt>
                <c:pt idx="806">
                  <c:v>42097.55972222222</c:v>
                </c:pt>
                <c:pt idx="807">
                  <c:v>42097.560416666623</c:v>
                </c:pt>
                <c:pt idx="808">
                  <c:v>42097.561111111063</c:v>
                </c:pt>
                <c:pt idx="809">
                  <c:v>42097.561805555524</c:v>
                </c:pt>
                <c:pt idx="810">
                  <c:v>42097.5625</c:v>
                </c:pt>
                <c:pt idx="811">
                  <c:v>42097.563194444447</c:v>
                </c:pt>
                <c:pt idx="812">
                  <c:v>42097.563888888886</c:v>
                </c:pt>
                <c:pt idx="813">
                  <c:v>42097.564583333326</c:v>
                </c:pt>
                <c:pt idx="814">
                  <c:v>42097.56527777778</c:v>
                </c:pt>
                <c:pt idx="815">
                  <c:v>42097.565972222204</c:v>
                </c:pt>
                <c:pt idx="816">
                  <c:v>42097.566666666622</c:v>
                </c:pt>
                <c:pt idx="817">
                  <c:v>42097.567361111032</c:v>
                </c:pt>
                <c:pt idx="818">
                  <c:v>42097.568055555559</c:v>
                </c:pt>
                <c:pt idx="819">
                  <c:v>42097.568749999999</c:v>
                </c:pt>
                <c:pt idx="820">
                  <c:v>42097.569444444445</c:v>
                </c:pt>
                <c:pt idx="821">
                  <c:v>42097.570138888892</c:v>
                </c:pt>
                <c:pt idx="822">
                  <c:v>42097.570833333331</c:v>
                </c:pt>
                <c:pt idx="823">
                  <c:v>42097.571527777778</c:v>
                </c:pt>
                <c:pt idx="824">
                  <c:v>42097.572222222232</c:v>
                </c:pt>
                <c:pt idx="825">
                  <c:v>42097.572916666664</c:v>
                </c:pt>
                <c:pt idx="826">
                  <c:v>42097.573611111104</c:v>
                </c:pt>
                <c:pt idx="827">
                  <c:v>42097.574305555558</c:v>
                </c:pt>
                <c:pt idx="828">
                  <c:v>42097.575000000004</c:v>
                </c:pt>
                <c:pt idx="829">
                  <c:v>42097.575694444487</c:v>
                </c:pt>
                <c:pt idx="830">
                  <c:v>42097.576388888891</c:v>
                </c:pt>
                <c:pt idx="831">
                  <c:v>42097.577083333286</c:v>
                </c:pt>
                <c:pt idx="832">
                  <c:v>42097.577777777777</c:v>
                </c:pt>
                <c:pt idx="833">
                  <c:v>42097.578472222223</c:v>
                </c:pt>
                <c:pt idx="834">
                  <c:v>42097.579166666605</c:v>
                </c:pt>
                <c:pt idx="835">
                  <c:v>42097.579861111066</c:v>
                </c:pt>
                <c:pt idx="836">
                  <c:v>42097.580555555563</c:v>
                </c:pt>
                <c:pt idx="837">
                  <c:v>42097.581250000003</c:v>
                </c:pt>
                <c:pt idx="838">
                  <c:v>42097.581944444442</c:v>
                </c:pt>
                <c:pt idx="839">
                  <c:v>42097.582638888947</c:v>
                </c:pt>
                <c:pt idx="840">
                  <c:v>42097.583333333336</c:v>
                </c:pt>
                <c:pt idx="841">
                  <c:v>42097.584027777782</c:v>
                </c:pt>
                <c:pt idx="842">
                  <c:v>42097.584722222222</c:v>
                </c:pt>
                <c:pt idx="843">
                  <c:v>42097.585416666654</c:v>
                </c:pt>
                <c:pt idx="844">
                  <c:v>42097.586111111108</c:v>
                </c:pt>
                <c:pt idx="845">
                  <c:v>42097.586805555562</c:v>
                </c:pt>
                <c:pt idx="846">
                  <c:v>42097.587500000001</c:v>
                </c:pt>
                <c:pt idx="847">
                  <c:v>42097.588194444506</c:v>
                </c:pt>
                <c:pt idx="848">
                  <c:v>42097.588888888939</c:v>
                </c:pt>
                <c:pt idx="849">
                  <c:v>42097.589583333334</c:v>
                </c:pt>
                <c:pt idx="850">
                  <c:v>42097.590277777781</c:v>
                </c:pt>
                <c:pt idx="851">
                  <c:v>42097.59097222222</c:v>
                </c:pt>
                <c:pt idx="852">
                  <c:v>42097.591666666587</c:v>
                </c:pt>
                <c:pt idx="853">
                  <c:v>42097.592361111063</c:v>
                </c:pt>
                <c:pt idx="854">
                  <c:v>42097.593055555524</c:v>
                </c:pt>
                <c:pt idx="855">
                  <c:v>42097.593749999985</c:v>
                </c:pt>
                <c:pt idx="856">
                  <c:v>42097.594444444447</c:v>
                </c:pt>
                <c:pt idx="857">
                  <c:v>42097.595138888886</c:v>
                </c:pt>
                <c:pt idx="858">
                  <c:v>42097.595833333326</c:v>
                </c:pt>
                <c:pt idx="859">
                  <c:v>42097.59652777778</c:v>
                </c:pt>
                <c:pt idx="860">
                  <c:v>42097.597222222204</c:v>
                </c:pt>
                <c:pt idx="861">
                  <c:v>42097.597916666622</c:v>
                </c:pt>
                <c:pt idx="862">
                  <c:v>42097.598611111105</c:v>
                </c:pt>
                <c:pt idx="863">
                  <c:v>42097.599305555515</c:v>
                </c:pt>
                <c:pt idx="864">
                  <c:v>42097.599999999999</c:v>
                </c:pt>
                <c:pt idx="865">
                  <c:v>42097.600694444496</c:v>
                </c:pt>
                <c:pt idx="866">
                  <c:v>42097.601388888885</c:v>
                </c:pt>
                <c:pt idx="867">
                  <c:v>42097.602083333324</c:v>
                </c:pt>
                <c:pt idx="868">
                  <c:v>42097.602777777778</c:v>
                </c:pt>
                <c:pt idx="869">
                  <c:v>42097.603472222225</c:v>
                </c:pt>
                <c:pt idx="870">
                  <c:v>42097.604166666613</c:v>
                </c:pt>
                <c:pt idx="871">
                  <c:v>42097.604861111104</c:v>
                </c:pt>
                <c:pt idx="872">
                  <c:v>42097.605555555558</c:v>
                </c:pt>
                <c:pt idx="873">
                  <c:v>42097.606250000012</c:v>
                </c:pt>
                <c:pt idx="874">
                  <c:v>42097.606944444487</c:v>
                </c:pt>
                <c:pt idx="875">
                  <c:v>42097.607638888891</c:v>
                </c:pt>
                <c:pt idx="876">
                  <c:v>42097.60833333333</c:v>
                </c:pt>
                <c:pt idx="877">
                  <c:v>42097.609027777777</c:v>
                </c:pt>
                <c:pt idx="878">
                  <c:v>42097.609722222194</c:v>
                </c:pt>
                <c:pt idx="879">
                  <c:v>42097.61041666667</c:v>
                </c:pt>
                <c:pt idx="880">
                  <c:v>42097.611111111066</c:v>
                </c:pt>
                <c:pt idx="881">
                  <c:v>42097.611805555556</c:v>
                </c:pt>
                <c:pt idx="882">
                  <c:v>42097.612500000003</c:v>
                </c:pt>
                <c:pt idx="883">
                  <c:v>42097.613194444442</c:v>
                </c:pt>
                <c:pt idx="884">
                  <c:v>42097.613888888889</c:v>
                </c:pt>
                <c:pt idx="885">
                  <c:v>42097.614583333336</c:v>
                </c:pt>
                <c:pt idx="886">
                  <c:v>42097.615277777782</c:v>
                </c:pt>
                <c:pt idx="887">
                  <c:v>42097.615972222222</c:v>
                </c:pt>
                <c:pt idx="888">
                  <c:v>42097.616666666654</c:v>
                </c:pt>
                <c:pt idx="889">
                  <c:v>42097.617361111057</c:v>
                </c:pt>
                <c:pt idx="890">
                  <c:v>42097.618055555562</c:v>
                </c:pt>
                <c:pt idx="891">
                  <c:v>42097.618750000001</c:v>
                </c:pt>
                <c:pt idx="892">
                  <c:v>42097.619444444441</c:v>
                </c:pt>
                <c:pt idx="893">
                  <c:v>42097.620138888888</c:v>
                </c:pt>
                <c:pt idx="894">
                  <c:v>42097.620833333334</c:v>
                </c:pt>
                <c:pt idx="895">
                  <c:v>42097.621527777774</c:v>
                </c:pt>
                <c:pt idx="896">
                  <c:v>42097.62222222222</c:v>
                </c:pt>
                <c:pt idx="897">
                  <c:v>42097.622916666623</c:v>
                </c:pt>
                <c:pt idx="898">
                  <c:v>42097.623611111063</c:v>
                </c:pt>
                <c:pt idx="899">
                  <c:v>42097.624305555524</c:v>
                </c:pt>
                <c:pt idx="900">
                  <c:v>42097.624999999993</c:v>
                </c:pt>
                <c:pt idx="901">
                  <c:v>42097.625694444447</c:v>
                </c:pt>
                <c:pt idx="902">
                  <c:v>42097.626388888886</c:v>
                </c:pt>
                <c:pt idx="903">
                  <c:v>42097.627083333253</c:v>
                </c:pt>
                <c:pt idx="904">
                  <c:v>42097.627777777729</c:v>
                </c:pt>
                <c:pt idx="905">
                  <c:v>42097.628472222204</c:v>
                </c:pt>
                <c:pt idx="906">
                  <c:v>42097.629166666578</c:v>
                </c:pt>
                <c:pt idx="907">
                  <c:v>42097.629861111032</c:v>
                </c:pt>
                <c:pt idx="908">
                  <c:v>42097.630555555559</c:v>
                </c:pt>
                <c:pt idx="909">
                  <c:v>42097.631249999999</c:v>
                </c:pt>
                <c:pt idx="910">
                  <c:v>42097.631944444445</c:v>
                </c:pt>
                <c:pt idx="911">
                  <c:v>42097.632638888892</c:v>
                </c:pt>
                <c:pt idx="912">
                  <c:v>42097.633333333324</c:v>
                </c:pt>
                <c:pt idx="913">
                  <c:v>42097.634027777778</c:v>
                </c:pt>
                <c:pt idx="914">
                  <c:v>42097.634722222225</c:v>
                </c:pt>
                <c:pt idx="915">
                  <c:v>42097.635416666613</c:v>
                </c:pt>
                <c:pt idx="916">
                  <c:v>42097.636111111104</c:v>
                </c:pt>
                <c:pt idx="917">
                  <c:v>42097.636805555558</c:v>
                </c:pt>
                <c:pt idx="918">
                  <c:v>42097.637499999997</c:v>
                </c:pt>
                <c:pt idx="919">
                  <c:v>42097.638194444487</c:v>
                </c:pt>
                <c:pt idx="920">
                  <c:v>42097.638888888891</c:v>
                </c:pt>
                <c:pt idx="921">
                  <c:v>42097.639583333286</c:v>
                </c:pt>
                <c:pt idx="922">
                  <c:v>42097.640277777791</c:v>
                </c:pt>
                <c:pt idx="923">
                  <c:v>42097.640972222223</c:v>
                </c:pt>
                <c:pt idx="924">
                  <c:v>42097.641666666605</c:v>
                </c:pt>
                <c:pt idx="925">
                  <c:v>42097.642361111066</c:v>
                </c:pt>
                <c:pt idx="926">
                  <c:v>42097.643055555556</c:v>
                </c:pt>
                <c:pt idx="927">
                  <c:v>42097.643749999996</c:v>
                </c:pt>
                <c:pt idx="928">
                  <c:v>42097.644444444442</c:v>
                </c:pt>
                <c:pt idx="929">
                  <c:v>42097.645138888889</c:v>
                </c:pt>
                <c:pt idx="930">
                  <c:v>42097.645833333336</c:v>
                </c:pt>
                <c:pt idx="931">
                  <c:v>42097.646527777782</c:v>
                </c:pt>
                <c:pt idx="932">
                  <c:v>42097.647222222222</c:v>
                </c:pt>
                <c:pt idx="933">
                  <c:v>42097.647916666654</c:v>
                </c:pt>
                <c:pt idx="934">
                  <c:v>42097.648611111108</c:v>
                </c:pt>
                <c:pt idx="935">
                  <c:v>42097.649305555555</c:v>
                </c:pt>
                <c:pt idx="936">
                  <c:v>42097.65</c:v>
                </c:pt>
                <c:pt idx="937">
                  <c:v>42097.650694444506</c:v>
                </c:pt>
                <c:pt idx="938">
                  <c:v>42097.651388888888</c:v>
                </c:pt>
                <c:pt idx="939">
                  <c:v>42097.652083333334</c:v>
                </c:pt>
                <c:pt idx="940">
                  <c:v>42097.652777777781</c:v>
                </c:pt>
                <c:pt idx="941">
                  <c:v>42097.65347222222</c:v>
                </c:pt>
                <c:pt idx="942">
                  <c:v>42097.654166666623</c:v>
                </c:pt>
                <c:pt idx="943">
                  <c:v>42097.654861111114</c:v>
                </c:pt>
                <c:pt idx="944">
                  <c:v>42097.655555555553</c:v>
                </c:pt>
                <c:pt idx="945">
                  <c:v>42097.656250000044</c:v>
                </c:pt>
                <c:pt idx="946">
                  <c:v>42097.656944444505</c:v>
                </c:pt>
                <c:pt idx="947">
                  <c:v>42097.657638888893</c:v>
                </c:pt>
                <c:pt idx="948">
                  <c:v>42097.658333333333</c:v>
                </c:pt>
                <c:pt idx="949">
                  <c:v>42097.65902777778</c:v>
                </c:pt>
                <c:pt idx="950">
                  <c:v>42097.659722222204</c:v>
                </c:pt>
                <c:pt idx="951">
                  <c:v>42097.660416666622</c:v>
                </c:pt>
                <c:pt idx="952">
                  <c:v>42097.661111111032</c:v>
                </c:pt>
                <c:pt idx="953">
                  <c:v>42097.661805555515</c:v>
                </c:pt>
                <c:pt idx="954">
                  <c:v>42097.662499999999</c:v>
                </c:pt>
                <c:pt idx="955">
                  <c:v>42097.663194444445</c:v>
                </c:pt>
                <c:pt idx="956">
                  <c:v>42097.663888888885</c:v>
                </c:pt>
                <c:pt idx="957">
                  <c:v>42097.664583333324</c:v>
                </c:pt>
                <c:pt idx="958">
                  <c:v>42097.665277777778</c:v>
                </c:pt>
                <c:pt idx="959">
                  <c:v>42097.665972222225</c:v>
                </c:pt>
                <c:pt idx="960">
                  <c:v>42097.666666666613</c:v>
                </c:pt>
                <c:pt idx="961">
                  <c:v>42097.667361111024</c:v>
                </c:pt>
                <c:pt idx="962">
                  <c:v>42097.668055555558</c:v>
                </c:pt>
                <c:pt idx="963">
                  <c:v>42097.668749999997</c:v>
                </c:pt>
                <c:pt idx="964">
                  <c:v>42097.669444444444</c:v>
                </c:pt>
                <c:pt idx="965">
                  <c:v>42097.670138888891</c:v>
                </c:pt>
                <c:pt idx="966">
                  <c:v>42097.67083333333</c:v>
                </c:pt>
                <c:pt idx="967">
                  <c:v>42097.671527777777</c:v>
                </c:pt>
                <c:pt idx="968">
                  <c:v>42097.672222222223</c:v>
                </c:pt>
                <c:pt idx="969">
                  <c:v>42097.67291666667</c:v>
                </c:pt>
                <c:pt idx="970">
                  <c:v>42097.673611111066</c:v>
                </c:pt>
                <c:pt idx="971">
                  <c:v>42097.674305555556</c:v>
                </c:pt>
                <c:pt idx="972">
                  <c:v>42097.675000000003</c:v>
                </c:pt>
                <c:pt idx="973">
                  <c:v>42097.675694444442</c:v>
                </c:pt>
                <c:pt idx="974">
                  <c:v>42097.676388888889</c:v>
                </c:pt>
                <c:pt idx="975">
                  <c:v>42097.677083333285</c:v>
                </c:pt>
                <c:pt idx="976">
                  <c:v>42097.677777777775</c:v>
                </c:pt>
                <c:pt idx="977">
                  <c:v>42097.678472222222</c:v>
                </c:pt>
                <c:pt idx="978">
                  <c:v>42097.679166666589</c:v>
                </c:pt>
                <c:pt idx="979">
                  <c:v>42097.679861111057</c:v>
                </c:pt>
                <c:pt idx="980">
                  <c:v>42097.680555555562</c:v>
                </c:pt>
                <c:pt idx="981">
                  <c:v>42097.681250000001</c:v>
                </c:pt>
                <c:pt idx="982">
                  <c:v>42097.681944444441</c:v>
                </c:pt>
                <c:pt idx="983">
                  <c:v>42097.682638888939</c:v>
                </c:pt>
                <c:pt idx="984">
                  <c:v>42097.683333333334</c:v>
                </c:pt>
                <c:pt idx="985">
                  <c:v>42097.684027777781</c:v>
                </c:pt>
                <c:pt idx="986">
                  <c:v>42097.68472222222</c:v>
                </c:pt>
                <c:pt idx="987">
                  <c:v>42097.685416666623</c:v>
                </c:pt>
                <c:pt idx="988">
                  <c:v>42097.686111111114</c:v>
                </c:pt>
                <c:pt idx="989">
                  <c:v>42097.686805555553</c:v>
                </c:pt>
                <c:pt idx="990">
                  <c:v>42097.6875</c:v>
                </c:pt>
                <c:pt idx="991">
                  <c:v>42097.688194444505</c:v>
                </c:pt>
                <c:pt idx="992">
                  <c:v>42097.688888888893</c:v>
                </c:pt>
                <c:pt idx="993">
                  <c:v>42097.689583333326</c:v>
                </c:pt>
                <c:pt idx="994">
                  <c:v>42097.69027777778</c:v>
                </c:pt>
                <c:pt idx="995">
                  <c:v>42097.690972222204</c:v>
                </c:pt>
                <c:pt idx="996">
                  <c:v>42097.691666666578</c:v>
                </c:pt>
                <c:pt idx="997">
                  <c:v>42097.692361111032</c:v>
                </c:pt>
                <c:pt idx="998">
                  <c:v>42097.693055555515</c:v>
                </c:pt>
                <c:pt idx="999">
                  <c:v>42097.693749999984</c:v>
                </c:pt>
                <c:pt idx="1000">
                  <c:v>42097.694444444445</c:v>
                </c:pt>
                <c:pt idx="1001">
                  <c:v>42097.695138888885</c:v>
                </c:pt>
                <c:pt idx="1002">
                  <c:v>42097.695833333324</c:v>
                </c:pt>
                <c:pt idx="1003">
                  <c:v>42097.696527777778</c:v>
                </c:pt>
                <c:pt idx="1004">
                  <c:v>42097.697222222225</c:v>
                </c:pt>
                <c:pt idx="1005">
                  <c:v>42097.697916666613</c:v>
                </c:pt>
                <c:pt idx="1006">
                  <c:v>42097.698611111104</c:v>
                </c:pt>
                <c:pt idx="1007">
                  <c:v>42097.699305555507</c:v>
                </c:pt>
                <c:pt idx="1008">
                  <c:v>42097.7</c:v>
                </c:pt>
                <c:pt idx="1009">
                  <c:v>42097.700694444487</c:v>
                </c:pt>
                <c:pt idx="1010">
                  <c:v>42097.701388888876</c:v>
                </c:pt>
                <c:pt idx="1011">
                  <c:v>42097.702083333286</c:v>
                </c:pt>
                <c:pt idx="1012">
                  <c:v>42097.702777777777</c:v>
                </c:pt>
                <c:pt idx="1013">
                  <c:v>42097.703472222194</c:v>
                </c:pt>
                <c:pt idx="1014">
                  <c:v>42097.704166666605</c:v>
                </c:pt>
                <c:pt idx="1015">
                  <c:v>42097.704861111066</c:v>
                </c:pt>
                <c:pt idx="1016">
                  <c:v>42097.705555555556</c:v>
                </c:pt>
                <c:pt idx="1017">
                  <c:v>42097.706250000003</c:v>
                </c:pt>
                <c:pt idx="1018">
                  <c:v>42097.706944444442</c:v>
                </c:pt>
                <c:pt idx="1019">
                  <c:v>42097.707638888889</c:v>
                </c:pt>
                <c:pt idx="1020">
                  <c:v>42097.708333333336</c:v>
                </c:pt>
                <c:pt idx="1021">
                  <c:v>42097.709027777775</c:v>
                </c:pt>
                <c:pt idx="1022">
                  <c:v>42097.709722222186</c:v>
                </c:pt>
                <c:pt idx="1023">
                  <c:v>42097.710416666654</c:v>
                </c:pt>
                <c:pt idx="1024">
                  <c:v>42097.711111111057</c:v>
                </c:pt>
                <c:pt idx="1025">
                  <c:v>42097.711805555555</c:v>
                </c:pt>
                <c:pt idx="1026">
                  <c:v>42097.712500000001</c:v>
                </c:pt>
                <c:pt idx="1027">
                  <c:v>42097.713194444441</c:v>
                </c:pt>
                <c:pt idx="1028">
                  <c:v>42097.713888888888</c:v>
                </c:pt>
                <c:pt idx="1029">
                  <c:v>42097.714583333334</c:v>
                </c:pt>
                <c:pt idx="1030">
                  <c:v>42097.715277777781</c:v>
                </c:pt>
                <c:pt idx="1031">
                  <c:v>42097.71597222222</c:v>
                </c:pt>
                <c:pt idx="1032">
                  <c:v>42097.716666666623</c:v>
                </c:pt>
                <c:pt idx="1033">
                  <c:v>42097.717361111063</c:v>
                </c:pt>
                <c:pt idx="1034">
                  <c:v>42097.718055555553</c:v>
                </c:pt>
                <c:pt idx="1035">
                  <c:v>42097.71875</c:v>
                </c:pt>
                <c:pt idx="1036">
                  <c:v>42097.719444444447</c:v>
                </c:pt>
                <c:pt idx="1037">
                  <c:v>42097.720138888886</c:v>
                </c:pt>
                <c:pt idx="1038">
                  <c:v>42097.720833333326</c:v>
                </c:pt>
                <c:pt idx="1039">
                  <c:v>42097.721527777729</c:v>
                </c:pt>
                <c:pt idx="1040">
                  <c:v>42097.722222222204</c:v>
                </c:pt>
                <c:pt idx="1041">
                  <c:v>42097.722916666622</c:v>
                </c:pt>
                <c:pt idx="1042">
                  <c:v>42097.723611111032</c:v>
                </c:pt>
                <c:pt idx="1043">
                  <c:v>42097.724305555515</c:v>
                </c:pt>
                <c:pt idx="1044">
                  <c:v>42097.724999999999</c:v>
                </c:pt>
                <c:pt idx="1045">
                  <c:v>42097.725694444445</c:v>
                </c:pt>
                <c:pt idx="1046">
                  <c:v>42097.726388888885</c:v>
                </c:pt>
                <c:pt idx="1047">
                  <c:v>42097.727083333244</c:v>
                </c:pt>
                <c:pt idx="1048">
                  <c:v>42097.727777777727</c:v>
                </c:pt>
                <c:pt idx="1049">
                  <c:v>42097.728472222225</c:v>
                </c:pt>
                <c:pt idx="1050">
                  <c:v>42097.729166666577</c:v>
                </c:pt>
                <c:pt idx="1051">
                  <c:v>42097.729861111024</c:v>
                </c:pt>
                <c:pt idx="1052">
                  <c:v>42097.730555555558</c:v>
                </c:pt>
                <c:pt idx="1053">
                  <c:v>42097.731249999997</c:v>
                </c:pt>
                <c:pt idx="1054">
                  <c:v>42097.731944444444</c:v>
                </c:pt>
                <c:pt idx="1055">
                  <c:v>42097.732638888891</c:v>
                </c:pt>
                <c:pt idx="1056">
                  <c:v>42097.733333333286</c:v>
                </c:pt>
                <c:pt idx="1057">
                  <c:v>42097.734027777777</c:v>
                </c:pt>
                <c:pt idx="1058">
                  <c:v>42097.734722222194</c:v>
                </c:pt>
                <c:pt idx="1059">
                  <c:v>42097.735416666605</c:v>
                </c:pt>
                <c:pt idx="1060">
                  <c:v>42097.736111111066</c:v>
                </c:pt>
                <c:pt idx="1061">
                  <c:v>42097.736805555556</c:v>
                </c:pt>
                <c:pt idx="1062">
                  <c:v>42097.737499999996</c:v>
                </c:pt>
                <c:pt idx="1063">
                  <c:v>42097.738194444442</c:v>
                </c:pt>
                <c:pt idx="1064">
                  <c:v>42097.738888888889</c:v>
                </c:pt>
                <c:pt idx="1065">
                  <c:v>42097.739583333285</c:v>
                </c:pt>
                <c:pt idx="1066">
                  <c:v>42097.740277777782</c:v>
                </c:pt>
                <c:pt idx="1067">
                  <c:v>42097.740972222222</c:v>
                </c:pt>
                <c:pt idx="1068">
                  <c:v>42097.741666666589</c:v>
                </c:pt>
                <c:pt idx="1069">
                  <c:v>42097.742361111057</c:v>
                </c:pt>
                <c:pt idx="1070">
                  <c:v>42097.743055555555</c:v>
                </c:pt>
                <c:pt idx="1071">
                  <c:v>42097.743749999994</c:v>
                </c:pt>
                <c:pt idx="1072">
                  <c:v>42097.744444444441</c:v>
                </c:pt>
                <c:pt idx="1073">
                  <c:v>42097.745138888888</c:v>
                </c:pt>
                <c:pt idx="1074">
                  <c:v>42097.745833333334</c:v>
                </c:pt>
                <c:pt idx="1075">
                  <c:v>42097.746527777781</c:v>
                </c:pt>
                <c:pt idx="1076">
                  <c:v>42097.74722222222</c:v>
                </c:pt>
                <c:pt idx="1077">
                  <c:v>42097.747916666623</c:v>
                </c:pt>
                <c:pt idx="1078">
                  <c:v>42097.748611111114</c:v>
                </c:pt>
                <c:pt idx="1079">
                  <c:v>42097.749305555524</c:v>
                </c:pt>
                <c:pt idx="1080">
                  <c:v>42097.75</c:v>
                </c:pt>
                <c:pt idx="1081">
                  <c:v>42097.750694444505</c:v>
                </c:pt>
                <c:pt idx="1082">
                  <c:v>42097.751388888886</c:v>
                </c:pt>
                <c:pt idx="1083">
                  <c:v>42097.752083333326</c:v>
                </c:pt>
                <c:pt idx="1084">
                  <c:v>42097.75277777778</c:v>
                </c:pt>
                <c:pt idx="1085">
                  <c:v>42097.753472222204</c:v>
                </c:pt>
                <c:pt idx="1086">
                  <c:v>42097.754166666622</c:v>
                </c:pt>
                <c:pt idx="1087">
                  <c:v>42097.754861111105</c:v>
                </c:pt>
                <c:pt idx="1088">
                  <c:v>42097.755555555559</c:v>
                </c:pt>
                <c:pt idx="1089">
                  <c:v>42097.756250000013</c:v>
                </c:pt>
                <c:pt idx="1090">
                  <c:v>42097.756944444496</c:v>
                </c:pt>
                <c:pt idx="1091">
                  <c:v>42097.757638888892</c:v>
                </c:pt>
                <c:pt idx="1092">
                  <c:v>42097.758333333331</c:v>
                </c:pt>
                <c:pt idx="1093">
                  <c:v>42097.759027777778</c:v>
                </c:pt>
                <c:pt idx="1094">
                  <c:v>42097.759722222225</c:v>
                </c:pt>
                <c:pt idx="1095">
                  <c:v>42097.760416666613</c:v>
                </c:pt>
                <c:pt idx="1096">
                  <c:v>42097.761111111024</c:v>
                </c:pt>
                <c:pt idx="1097">
                  <c:v>42097.761805555507</c:v>
                </c:pt>
                <c:pt idx="1098">
                  <c:v>42097.762499999997</c:v>
                </c:pt>
                <c:pt idx="1099">
                  <c:v>42097.763194444444</c:v>
                </c:pt>
                <c:pt idx="1100">
                  <c:v>42097.763888888876</c:v>
                </c:pt>
                <c:pt idx="1101">
                  <c:v>42097.764583333286</c:v>
                </c:pt>
                <c:pt idx="1102">
                  <c:v>42097.765277777777</c:v>
                </c:pt>
                <c:pt idx="1103">
                  <c:v>42097.765972222194</c:v>
                </c:pt>
                <c:pt idx="1104">
                  <c:v>42097.766666666605</c:v>
                </c:pt>
                <c:pt idx="1105">
                  <c:v>42097.767361111022</c:v>
                </c:pt>
                <c:pt idx="1106">
                  <c:v>42097.768055555556</c:v>
                </c:pt>
                <c:pt idx="1107">
                  <c:v>42097.768749999996</c:v>
                </c:pt>
                <c:pt idx="1108">
                  <c:v>42097.769444444435</c:v>
                </c:pt>
                <c:pt idx="1109">
                  <c:v>42097.770138888889</c:v>
                </c:pt>
                <c:pt idx="1110">
                  <c:v>42097.770833333336</c:v>
                </c:pt>
                <c:pt idx="1111">
                  <c:v>42097.771527777775</c:v>
                </c:pt>
                <c:pt idx="1112">
                  <c:v>42097.772222222222</c:v>
                </c:pt>
                <c:pt idx="1113">
                  <c:v>42097.772916666654</c:v>
                </c:pt>
                <c:pt idx="1114">
                  <c:v>42097.773611111057</c:v>
                </c:pt>
                <c:pt idx="1115">
                  <c:v>42097.774305555555</c:v>
                </c:pt>
                <c:pt idx="1116">
                  <c:v>42097.775000000001</c:v>
                </c:pt>
                <c:pt idx="1117">
                  <c:v>42097.775694444441</c:v>
                </c:pt>
                <c:pt idx="1118">
                  <c:v>42097.776388888888</c:v>
                </c:pt>
                <c:pt idx="1119">
                  <c:v>42097.777083333269</c:v>
                </c:pt>
                <c:pt idx="1120">
                  <c:v>42097.777777777774</c:v>
                </c:pt>
                <c:pt idx="1121">
                  <c:v>42097.77847222222</c:v>
                </c:pt>
                <c:pt idx="1122">
                  <c:v>42097.779166666587</c:v>
                </c:pt>
                <c:pt idx="1123">
                  <c:v>42097.779861111063</c:v>
                </c:pt>
                <c:pt idx="1124">
                  <c:v>42097.780555555553</c:v>
                </c:pt>
                <c:pt idx="1125">
                  <c:v>42097.78125</c:v>
                </c:pt>
                <c:pt idx="1126">
                  <c:v>42097.781944444447</c:v>
                </c:pt>
                <c:pt idx="1127">
                  <c:v>42097.782638888893</c:v>
                </c:pt>
                <c:pt idx="1128">
                  <c:v>42097.783333333326</c:v>
                </c:pt>
                <c:pt idx="1129">
                  <c:v>42097.78402777778</c:v>
                </c:pt>
                <c:pt idx="1130">
                  <c:v>42097.784722222204</c:v>
                </c:pt>
                <c:pt idx="1131">
                  <c:v>42097.785416666622</c:v>
                </c:pt>
                <c:pt idx="1132">
                  <c:v>42097.786111111105</c:v>
                </c:pt>
                <c:pt idx="1133">
                  <c:v>42097.786805555559</c:v>
                </c:pt>
                <c:pt idx="1134">
                  <c:v>42097.787499999999</c:v>
                </c:pt>
                <c:pt idx="1135">
                  <c:v>42097.788194444496</c:v>
                </c:pt>
                <c:pt idx="1136">
                  <c:v>42097.788888888892</c:v>
                </c:pt>
                <c:pt idx="1137">
                  <c:v>42097.789583333324</c:v>
                </c:pt>
                <c:pt idx="1138">
                  <c:v>42097.790277777778</c:v>
                </c:pt>
                <c:pt idx="1139">
                  <c:v>42097.790972222225</c:v>
                </c:pt>
                <c:pt idx="1140">
                  <c:v>42097.791666666577</c:v>
                </c:pt>
                <c:pt idx="1141">
                  <c:v>42097.792361111024</c:v>
                </c:pt>
                <c:pt idx="1142">
                  <c:v>42097.793055555507</c:v>
                </c:pt>
                <c:pt idx="1143">
                  <c:v>42097.793749999975</c:v>
                </c:pt>
                <c:pt idx="1144">
                  <c:v>42097.794444444444</c:v>
                </c:pt>
                <c:pt idx="1145">
                  <c:v>42097.795138888876</c:v>
                </c:pt>
                <c:pt idx="1146">
                  <c:v>42097.795833333286</c:v>
                </c:pt>
                <c:pt idx="1147">
                  <c:v>42097.796527777777</c:v>
                </c:pt>
                <c:pt idx="1148">
                  <c:v>42097.797222222194</c:v>
                </c:pt>
                <c:pt idx="1149">
                  <c:v>42097.797916666605</c:v>
                </c:pt>
                <c:pt idx="1150">
                  <c:v>42097.798611111066</c:v>
                </c:pt>
                <c:pt idx="1151">
                  <c:v>42097.799305555498</c:v>
                </c:pt>
                <c:pt idx="1152">
                  <c:v>42097.8</c:v>
                </c:pt>
                <c:pt idx="1153">
                  <c:v>42097.800694444515</c:v>
                </c:pt>
                <c:pt idx="1154">
                  <c:v>42097.801388888889</c:v>
                </c:pt>
                <c:pt idx="1155">
                  <c:v>42097.802083333336</c:v>
                </c:pt>
                <c:pt idx="1156">
                  <c:v>42097.802777777782</c:v>
                </c:pt>
                <c:pt idx="1157">
                  <c:v>42097.803472222222</c:v>
                </c:pt>
                <c:pt idx="1158">
                  <c:v>42097.804166666654</c:v>
                </c:pt>
                <c:pt idx="1159">
                  <c:v>42097.804861111108</c:v>
                </c:pt>
                <c:pt idx="1160">
                  <c:v>42097.805555555562</c:v>
                </c:pt>
                <c:pt idx="1161">
                  <c:v>42097.806250000045</c:v>
                </c:pt>
                <c:pt idx="1162">
                  <c:v>42097.806944444506</c:v>
                </c:pt>
                <c:pt idx="1163">
                  <c:v>42097.807638888939</c:v>
                </c:pt>
                <c:pt idx="1164">
                  <c:v>42097.808333333342</c:v>
                </c:pt>
                <c:pt idx="1165">
                  <c:v>42097.809027777781</c:v>
                </c:pt>
                <c:pt idx="1166">
                  <c:v>42097.80972222222</c:v>
                </c:pt>
                <c:pt idx="1167">
                  <c:v>42097.810416666667</c:v>
                </c:pt>
                <c:pt idx="1168">
                  <c:v>42097.811111111114</c:v>
                </c:pt>
                <c:pt idx="1169">
                  <c:v>42097.811805555553</c:v>
                </c:pt>
                <c:pt idx="1170">
                  <c:v>42097.812500000044</c:v>
                </c:pt>
                <c:pt idx="1171">
                  <c:v>42097.813194444505</c:v>
                </c:pt>
                <c:pt idx="1172">
                  <c:v>42097.813888888893</c:v>
                </c:pt>
                <c:pt idx="1173">
                  <c:v>42097.814583333333</c:v>
                </c:pt>
                <c:pt idx="1174">
                  <c:v>42097.815277777823</c:v>
                </c:pt>
                <c:pt idx="1175">
                  <c:v>42097.815972222219</c:v>
                </c:pt>
                <c:pt idx="1176">
                  <c:v>42097.816666666666</c:v>
                </c:pt>
                <c:pt idx="1177">
                  <c:v>42097.817361111105</c:v>
                </c:pt>
                <c:pt idx="1178">
                  <c:v>42097.818055555603</c:v>
                </c:pt>
                <c:pt idx="1179">
                  <c:v>42097.818750000013</c:v>
                </c:pt>
                <c:pt idx="1180">
                  <c:v>42097.819444444496</c:v>
                </c:pt>
                <c:pt idx="1181">
                  <c:v>42097.820138888892</c:v>
                </c:pt>
                <c:pt idx="1182">
                  <c:v>42097.820833333331</c:v>
                </c:pt>
                <c:pt idx="1183">
                  <c:v>42097.821527777778</c:v>
                </c:pt>
                <c:pt idx="1184">
                  <c:v>42097.822222222232</c:v>
                </c:pt>
                <c:pt idx="1185">
                  <c:v>42097.822916666664</c:v>
                </c:pt>
                <c:pt idx="1186">
                  <c:v>42097.823611111104</c:v>
                </c:pt>
                <c:pt idx="1187">
                  <c:v>42097.824305555558</c:v>
                </c:pt>
                <c:pt idx="1188">
                  <c:v>42097.825000000004</c:v>
                </c:pt>
                <c:pt idx="1189">
                  <c:v>42097.825694444487</c:v>
                </c:pt>
                <c:pt idx="1190">
                  <c:v>42097.826388888891</c:v>
                </c:pt>
                <c:pt idx="1191">
                  <c:v>42097.827083333286</c:v>
                </c:pt>
                <c:pt idx="1192">
                  <c:v>42097.827777777777</c:v>
                </c:pt>
                <c:pt idx="1193">
                  <c:v>42097.828472222223</c:v>
                </c:pt>
                <c:pt idx="1194">
                  <c:v>42097.829166666605</c:v>
                </c:pt>
                <c:pt idx="1195">
                  <c:v>42097.829861111066</c:v>
                </c:pt>
                <c:pt idx="1196">
                  <c:v>42097.830555555563</c:v>
                </c:pt>
                <c:pt idx="1197">
                  <c:v>42097.831250000003</c:v>
                </c:pt>
                <c:pt idx="1198">
                  <c:v>42097.831944444442</c:v>
                </c:pt>
                <c:pt idx="1199">
                  <c:v>42097.832638888947</c:v>
                </c:pt>
                <c:pt idx="1200">
                  <c:v>42097.833333333336</c:v>
                </c:pt>
                <c:pt idx="1201">
                  <c:v>42097.834027777782</c:v>
                </c:pt>
                <c:pt idx="1202">
                  <c:v>42097.834722222222</c:v>
                </c:pt>
                <c:pt idx="1203">
                  <c:v>42097.835416666654</c:v>
                </c:pt>
                <c:pt idx="1204">
                  <c:v>42097.836111111108</c:v>
                </c:pt>
                <c:pt idx="1205">
                  <c:v>42097.836805555562</c:v>
                </c:pt>
                <c:pt idx="1206">
                  <c:v>42097.837500000001</c:v>
                </c:pt>
                <c:pt idx="1207">
                  <c:v>42097.838194444506</c:v>
                </c:pt>
                <c:pt idx="1208">
                  <c:v>42097.838888888939</c:v>
                </c:pt>
                <c:pt idx="1209">
                  <c:v>42097.839583333334</c:v>
                </c:pt>
                <c:pt idx="1210">
                  <c:v>42097.840277777825</c:v>
                </c:pt>
                <c:pt idx="1211">
                  <c:v>42097.840972222242</c:v>
                </c:pt>
                <c:pt idx="1212">
                  <c:v>42097.841666666623</c:v>
                </c:pt>
                <c:pt idx="1213">
                  <c:v>42097.842361111114</c:v>
                </c:pt>
                <c:pt idx="1214">
                  <c:v>42097.843055555553</c:v>
                </c:pt>
                <c:pt idx="1215">
                  <c:v>42097.84375</c:v>
                </c:pt>
                <c:pt idx="1216">
                  <c:v>42097.844444444505</c:v>
                </c:pt>
                <c:pt idx="1217">
                  <c:v>42097.845138888893</c:v>
                </c:pt>
                <c:pt idx="1218">
                  <c:v>42097.845833333333</c:v>
                </c:pt>
                <c:pt idx="1219">
                  <c:v>42097.846527777823</c:v>
                </c:pt>
                <c:pt idx="1220">
                  <c:v>42097.847222222219</c:v>
                </c:pt>
                <c:pt idx="1221">
                  <c:v>42097.847916666666</c:v>
                </c:pt>
                <c:pt idx="1222">
                  <c:v>42097.848611111112</c:v>
                </c:pt>
                <c:pt idx="1223">
                  <c:v>42097.849305555559</c:v>
                </c:pt>
                <c:pt idx="1224">
                  <c:v>42097.850000000013</c:v>
                </c:pt>
                <c:pt idx="1225">
                  <c:v>42097.850694444547</c:v>
                </c:pt>
                <c:pt idx="1226">
                  <c:v>42097.851388888892</c:v>
                </c:pt>
                <c:pt idx="1227">
                  <c:v>42097.852083333331</c:v>
                </c:pt>
                <c:pt idx="1228">
                  <c:v>42097.852777777793</c:v>
                </c:pt>
                <c:pt idx="1229">
                  <c:v>42097.853472222232</c:v>
                </c:pt>
                <c:pt idx="1230">
                  <c:v>42097.854166666664</c:v>
                </c:pt>
                <c:pt idx="1231">
                  <c:v>42097.854861111111</c:v>
                </c:pt>
                <c:pt idx="1232">
                  <c:v>42097.855555555601</c:v>
                </c:pt>
                <c:pt idx="1233">
                  <c:v>42097.856250000055</c:v>
                </c:pt>
                <c:pt idx="1234">
                  <c:v>42097.856944444531</c:v>
                </c:pt>
                <c:pt idx="1235">
                  <c:v>42097.857638888956</c:v>
                </c:pt>
                <c:pt idx="1236">
                  <c:v>42097.858333333374</c:v>
                </c:pt>
                <c:pt idx="1237">
                  <c:v>42097.859027777791</c:v>
                </c:pt>
                <c:pt idx="1238">
                  <c:v>42097.859722222223</c:v>
                </c:pt>
                <c:pt idx="1239">
                  <c:v>42097.86041666667</c:v>
                </c:pt>
                <c:pt idx="1240">
                  <c:v>42097.861111111066</c:v>
                </c:pt>
                <c:pt idx="1241">
                  <c:v>42097.861805555556</c:v>
                </c:pt>
                <c:pt idx="1242">
                  <c:v>42097.862500000003</c:v>
                </c:pt>
                <c:pt idx="1243">
                  <c:v>42097.863194444442</c:v>
                </c:pt>
                <c:pt idx="1244">
                  <c:v>42097.863888888889</c:v>
                </c:pt>
                <c:pt idx="1245">
                  <c:v>42097.864583333336</c:v>
                </c:pt>
                <c:pt idx="1246">
                  <c:v>42097.865277777782</c:v>
                </c:pt>
                <c:pt idx="1247">
                  <c:v>42097.865972222222</c:v>
                </c:pt>
                <c:pt idx="1248">
                  <c:v>42097.866666666654</c:v>
                </c:pt>
                <c:pt idx="1249">
                  <c:v>42097.867361111057</c:v>
                </c:pt>
                <c:pt idx="1250">
                  <c:v>42097.868055555562</c:v>
                </c:pt>
                <c:pt idx="1251">
                  <c:v>42097.868750000001</c:v>
                </c:pt>
                <c:pt idx="1252">
                  <c:v>42097.869444444441</c:v>
                </c:pt>
                <c:pt idx="1253">
                  <c:v>42097.870138888939</c:v>
                </c:pt>
                <c:pt idx="1254">
                  <c:v>42097.870833333342</c:v>
                </c:pt>
                <c:pt idx="1255">
                  <c:v>42097.871527777781</c:v>
                </c:pt>
                <c:pt idx="1256">
                  <c:v>42097.872222222242</c:v>
                </c:pt>
                <c:pt idx="1257">
                  <c:v>42097.872916666667</c:v>
                </c:pt>
                <c:pt idx="1258">
                  <c:v>42097.873611111114</c:v>
                </c:pt>
                <c:pt idx="1259">
                  <c:v>42097.874305555553</c:v>
                </c:pt>
                <c:pt idx="1260">
                  <c:v>42097.875</c:v>
                </c:pt>
                <c:pt idx="1261">
                  <c:v>42097.875694444505</c:v>
                </c:pt>
                <c:pt idx="1262">
                  <c:v>42097.876388888893</c:v>
                </c:pt>
                <c:pt idx="1263">
                  <c:v>42097.877083333326</c:v>
                </c:pt>
                <c:pt idx="1264">
                  <c:v>42097.87777777778</c:v>
                </c:pt>
                <c:pt idx="1265">
                  <c:v>42097.878472222219</c:v>
                </c:pt>
                <c:pt idx="1266">
                  <c:v>42097.879166666622</c:v>
                </c:pt>
                <c:pt idx="1267">
                  <c:v>42097.879861111105</c:v>
                </c:pt>
                <c:pt idx="1268">
                  <c:v>42097.880555555603</c:v>
                </c:pt>
                <c:pt idx="1269">
                  <c:v>42097.881250000013</c:v>
                </c:pt>
                <c:pt idx="1270">
                  <c:v>42097.881944444496</c:v>
                </c:pt>
                <c:pt idx="1271">
                  <c:v>42097.882638888965</c:v>
                </c:pt>
                <c:pt idx="1272">
                  <c:v>42097.883333333331</c:v>
                </c:pt>
                <c:pt idx="1273">
                  <c:v>42097.884027777793</c:v>
                </c:pt>
                <c:pt idx="1274">
                  <c:v>42097.884722222232</c:v>
                </c:pt>
                <c:pt idx="1275">
                  <c:v>42097.885416666664</c:v>
                </c:pt>
                <c:pt idx="1276">
                  <c:v>42097.886111111111</c:v>
                </c:pt>
                <c:pt idx="1277">
                  <c:v>42097.886805555601</c:v>
                </c:pt>
                <c:pt idx="1278">
                  <c:v>42097.887500000012</c:v>
                </c:pt>
                <c:pt idx="1279">
                  <c:v>42097.888194444531</c:v>
                </c:pt>
                <c:pt idx="1280">
                  <c:v>42097.888888888956</c:v>
                </c:pt>
                <c:pt idx="1281">
                  <c:v>42097.88958333333</c:v>
                </c:pt>
                <c:pt idx="1282">
                  <c:v>42097.890277777791</c:v>
                </c:pt>
                <c:pt idx="1283">
                  <c:v>42097.890972222223</c:v>
                </c:pt>
                <c:pt idx="1284">
                  <c:v>42097.891666666605</c:v>
                </c:pt>
                <c:pt idx="1285">
                  <c:v>42097.892361111066</c:v>
                </c:pt>
                <c:pt idx="1286">
                  <c:v>42097.893055555556</c:v>
                </c:pt>
                <c:pt idx="1287">
                  <c:v>42097.893749999996</c:v>
                </c:pt>
                <c:pt idx="1288">
                  <c:v>42097.894444444442</c:v>
                </c:pt>
                <c:pt idx="1289">
                  <c:v>42097.895138888889</c:v>
                </c:pt>
                <c:pt idx="1290">
                  <c:v>42097.895833333336</c:v>
                </c:pt>
                <c:pt idx="1291">
                  <c:v>42097.896527777782</c:v>
                </c:pt>
                <c:pt idx="1292">
                  <c:v>42097.897222222222</c:v>
                </c:pt>
                <c:pt idx="1293">
                  <c:v>42097.897916666654</c:v>
                </c:pt>
                <c:pt idx="1294">
                  <c:v>42097.898611111108</c:v>
                </c:pt>
                <c:pt idx="1295">
                  <c:v>42097.899305555555</c:v>
                </c:pt>
                <c:pt idx="1296">
                  <c:v>42097.9</c:v>
                </c:pt>
                <c:pt idx="1297">
                  <c:v>42097.900694444506</c:v>
                </c:pt>
                <c:pt idx="1298">
                  <c:v>42097.901388888888</c:v>
                </c:pt>
                <c:pt idx="1299">
                  <c:v>42097.902083333334</c:v>
                </c:pt>
                <c:pt idx="1300">
                  <c:v>42097.902777777781</c:v>
                </c:pt>
                <c:pt idx="1301">
                  <c:v>42097.90347222222</c:v>
                </c:pt>
                <c:pt idx="1302">
                  <c:v>42097.904166666623</c:v>
                </c:pt>
                <c:pt idx="1303">
                  <c:v>42097.904861111114</c:v>
                </c:pt>
                <c:pt idx="1304">
                  <c:v>42097.905555555553</c:v>
                </c:pt>
                <c:pt idx="1305">
                  <c:v>42097.906250000044</c:v>
                </c:pt>
                <c:pt idx="1306">
                  <c:v>42097.906944444505</c:v>
                </c:pt>
                <c:pt idx="1307">
                  <c:v>42097.907638888893</c:v>
                </c:pt>
                <c:pt idx="1308">
                  <c:v>42097.908333333333</c:v>
                </c:pt>
                <c:pt idx="1309">
                  <c:v>42097.90902777778</c:v>
                </c:pt>
                <c:pt idx="1310">
                  <c:v>42097.909722222204</c:v>
                </c:pt>
                <c:pt idx="1311">
                  <c:v>42097.910416666666</c:v>
                </c:pt>
                <c:pt idx="1312">
                  <c:v>42097.911111111105</c:v>
                </c:pt>
                <c:pt idx="1313">
                  <c:v>42097.911805555559</c:v>
                </c:pt>
                <c:pt idx="1314">
                  <c:v>42097.912500000013</c:v>
                </c:pt>
                <c:pt idx="1315">
                  <c:v>42097.913194444496</c:v>
                </c:pt>
                <c:pt idx="1316">
                  <c:v>42097.913888888892</c:v>
                </c:pt>
                <c:pt idx="1317">
                  <c:v>42097.914583333331</c:v>
                </c:pt>
                <c:pt idx="1318">
                  <c:v>42097.915277777793</c:v>
                </c:pt>
                <c:pt idx="1319">
                  <c:v>42097.915972222232</c:v>
                </c:pt>
                <c:pt idx="1320">
                  <c:v>42097.916666666664</c:v>
                </c:pt>
                <c:pt idx="1321">
                  <c:v>42097.917361111104</c:v>
                </c:pt>
                <c:pt idx="1322">
                  <c:v>42097.918055555601</c:v>
                </c:pt>
                <c:pt idx="1323">
                  <c:v>42097.918750000012</c:v>
                </c:pt>
                <c:pt idx="1324">
                  <c:v>42097.919444444487</c:v>
                </c:pt>
                <c:pt idx="1325">
                  <c:v>42097.920138888891</c:v>
                </c:pt>
                <c:pt idx="1326">
                  <c:v>42097.92083333333</c:v>
                </c:pt>
                <c:pt idx="1327">
                  <c:v>42097.921527777777</c:v>
                </c:pt>
                <c:pt idx="1328">
                  <c:v>42097.922222222223</c:v>
                </c:pt>
                <c:pt idx="1329">
                  <c:v>42097.92291666667</c:v>
                </c:pt>
                <c:pt idx="1330">
                  <c:v>42097.923611111066</c:v>
                </c:pt>
                <c:pt idx="1331">
                  <c:v>42097.924305555556</c:v>
                </c:pt>
                <c:pt idx="1332">
                  <c:v>42097.925000000003</c:v>
                </c:pt>
                <c:pt idx="1333">
                  <c:v>42097.925694444442</c:v>
                </c:pt>
                <c:pt idx="1334">
                  <c:v>42097.926388888889</c:v>
                </c:pt>
                <c:pt idx="1335">
                  <c:v>42097.927083333285</c:v>
                </c:pt>
                <c:pt idx="1336">
                  <c:v>42097.927777777775</c:v>
                </c:pt>
                <c:pt idx="1337">
                  <c:v>42097.928472222222</c:v>
                </c:pt>
                <c:pt idx="1338">
                  <c:v>42097.929166666589</c:v>
                </c:pt>
                <c:pt idx="1339">
                  <c:v>42097.929861111057</c:v>
                </c:pt>
                <c:pt idx="1340">
                  <c:v>42097.930555555562</c:v>
                </c:pt>
                <c:pt idx="1341">
                  <c:v>42097.931250000001</c:v>
                </c:pt>
                <c:pt idx="1342">
                  <c:v>42097.931944444441</c:v>
                </c:pt>
                <c:pt idx="1343">
                  <c:v>42097.932638888939</c:v>
                </c:pt>
                <c:pt idx="1344">
                  <c:v>42097.933333333334</c:v>
                </c:pt>
                <c:pt idx="1345">
                  <c:v>42097.934027777781</c:v>
                </c:pt>
                <c:pt idx="1346">
                  <c:v>42097.93472222222</c:v>
                </c:pt>
                <c:pt idx="1347">
                  <c:v>42097.935416666623</c:v>
                </c:pt>
                <c:pt idx="1348">
                  <c:v>42097.936111111114</c:v>
                </c:pt>
                <c:pt idx="1349">
                  <c:v>42097.936805555553</c:v>
                </c:pt>
                <c:pt idx="1350">
                  <c:v>42097.9375</c:v>
                </c:pt>
                <c:pt idx="1351">
                  <c:v>42097.938194444505</c:v>
                </c:pt>
                <c:pt idx="1352">
                  <c:v>42097.938888888893</c:v>
                </c:pt>
                <c:pt idx="1353">
                  <c:v>42097.939583333326</c:v>
                </c:pt>
                <c:pt idx="1354">
                  <c:v>42097.940277777823</c:v>
                </c:pt>
                <c:pt idx="1355">
                  <c:v>42097.940972222219</c:v>
                </c:pt>
                <c:pt idx="1356">
                  <c:v>42097.941666666622</c:v>
                </c:pt>
                <c:pt idx="1357">
                  <c:v>42097.942361111105</c:v>
                </c:pt>
                <c:pt idx="1358">
                  <c:v>42097.943055555559</c:v>
                </c:pt>
                <c:pt idx="1359">
                  <c:v>42097.943749999999</c:v>
                </c:pt>
                <c:pt idx="1360">
                  <c:v>42097.944444444496</c:v>
                </c:pt>
                <c:pt idx="1361">
                  <c:v>42097.945138888892</c:v>
                </c:pt>
                <c:pt idx="1362">
                  <c:v>42097.945833333331</c:v>
                </c:pt>
                <c:pt idx="1363">
                  <c:v>42097.946527777793</c:v>
                </c:pt>
                <c:pt idx="1364">
                  <c:v>42097.947222222232</c:v>
                </c:pt>
                <c:pt idx="1365">
                  <c:v>42097.947916666664</c:v>
                </c:pt>
                <c:pt idx="1366">
                  <c:v>42097.948611111111</c:v>
                </c:pt>
                <c:pt idx="1367">
                  <c:v>42097.949305555558</c:v>
                </c:pt>
                <c:pt idx="1368">
                  <c:v>42097.950000000012</c:v>
                </c:pt>
                <c:pt idx="1369">
                  <c:v>42097.950694444531</c:v>
                </c:pt>
                <c:pt idx="1370">
                  <c:v>42097.951388888891</c:v>
                </c:pt>
                <c:pt idx="1371">
                  <c:v>42097.95208333333</c:v>
                </c:pt>
                <c:pt idx="1372">
                  <c:v>42097.952777777791</c:v>
                </c:pt>
                <c:pt idx="1373">
                  <c:v>42097.953472222223</c:v>
                </c:pt>
                <c:pt idx="1374">
                  <c:v>42097.95416666667</c:v>
                </c:pt>
                <c:pt idx="1375">
                  <c:v>42097.954861111109</c:v>
                </c:pt>
                <c:pt idx="1376">
                  <c:v>42097.955555555563</c:v>
                </c:pt>
                <c:pt idx="1377">
                  <c:v>42097.956250000054</c:v>
                </c:pt>
                <c:pt idx="1378">
                  <c:v>42097.956944444515</c:v>
                </c:pt>
                <c:pt idx="1379">
                  <c:v>42097.957638888947</c:v>
                </c:pt>
                <c:pt idx="1380">
                  <c:v>42097.958333333343</c:v>
                </c:pt>
                <c:pt idx="1381">
                  <c:v>42097.959027777782</c:v>
                </c:pt>
                <c:pt idx="1382">
                  <c:v>42097.959722222222</c:v>
                </c:pt>
                <c:pt idx="1383">
                  <c:v>42097.960416666654</c:v>
                </c:pt>
                <c:pt idx="1384">
                  <c:v>42097.961111111057</c:v>
                </c:pt>
                <c:pt idx="1385">
                  <c:v>42097.961805555555</c:v>
                </c:pt>
                <c:pt idx="1386">
                  <c:v>42097.962500000001</c:v>
                </c:pt>
                <c:pt idx="1387">
                  <c:v>42097.963194444441</c:v>
                </c:pt>
                <c:pt idx="1388">
                  <c:v>42097.963888888888</c:v>
                </c:pt>
                <c:pt idx="1389">
                  <c:v>42097.964583333334</c:v>
                </c:pt>
                <c:pt idx="1390">
                  <c:v>42097.965277777781</c:v>
                </c:pt>
                <c:pt idx="1391">
                  <c:v>42097.96597222222</c:v>
                </c:pt>
                <c:pt idx="1392">
                  <c:v>42097.966666666623</c:v>
                </c:pt>
                <c:pt idx="1393">
                  <c:v>42097.967361111063</c:v>
                </c:pt>
                <c:pt idx="1394">
                  <c:v>42097.968055555553</c:v>
                </c:pt>
                <c:pt idx="1395">
                  <c:v>42097.96875</c:v>
                </c:pt>
                <c:pt idx="1396">
                  <c:v>42097.969444444447</c:v>
                </c:pt>
                <c:pt idx="1397">
                  <c:v>42097.970138888893</c:v>
                </c:pt>
                <c:pt idx="1398">
                  <c:v>42097.970833333333</c:v>
                </c:pt>
                <c:pt idx="1399">
                  <c:v>42097.97152777778</c:v>
                </c:pt>
                <c:pt idx="1400">
                  <c:v>42097.972222222219</c:v>
                </c:pt>
                <c:pt idx="1401">
                  <c:v>42097.972916666666</c:v>
                </c:pt>
                <c:pt idx="1402">
                  <c:v>42097.973611111105</c:v>
                </c:pt>
                <c:pt idx="1403">
                  <c:v>42097.974305555559</c:v>
                </c:pt>
                <c:pt idx="1404">
                  <c:v>42097.975000000006</c:v>
                </c:pt>
                <c:pt idx="1405">
                  <c:v>42097.975694444496</c:v>
                </c:pt>
                <c:pt idx="1406">
                  <c:v>42097.976388888892</c:v>
                </c:pt>
                <c:pt idx="1407">
                  <c:v>42097.977083333324</c:v>
                </c:pt>
                <c:pt idx="1408">
                  <c:v>42097.977777777778</c:v>
                </c:pt>
                <c:pt idx="1409">
                  <c:v>42097.978472222232</c:v>
                </c:pt>
                <c:pt idx="1410">
                  <c:v>42097.979166666613</c:v>
                </c:pt>
                <c:pt idx="1411">
                  <c:v>42097.979861111104</c:v>
                </c:pt>
                <c:pt idx="1412">
                  <c:v>42097.980555555601</c:v>
                </c:pt>
                <c:pt idx="1413">
                  <c:v>42097.981250000012</c:v>
                </c:pt>
                <c:pt idx="1414">
                  <c:v>42097.981944444487</c:v>
                </c:pt>
                <c:pt idx="1415">
                  <c:v>42097.982638888956</c:v>
                </c:pt>
                <c:pt idx="1416">
                  <c:v>42097.98333333333</c:v>
                </c:pt>
                <c:pt idx="1417">
                  <c:v>42097.984027777791</c:v>
                </c:pt>
                <c:pt idx="1418">
                  <c:v>42097.984722222223</c:v>
                </c:pt>
                <c:pt idx="1419">
                  <c:v>42097.98541666667</c:v>
                </c:pt>
                <c:pt idx="1420">
                  <c:v>42097.986111111109</c:v>
                </c:pt>
                <c:pt idx="1421">
                  <c:v>42097.986805555563</c:v>
                </c:pt>
                <c:pt idx="1422">
                  <c:v>42097.987500000003</c:v>
                </c:pt>
                <c:pt idx="1423">
                  <c:v>42097.988194444515</c:v>
                </c:pt>
                <c:pt idx="1424">
                  <c:v>42097.988888888947</c:v>
                </c:pt>
                <c:pt idx="1425">
                  <c:v>42097.989583333336</c:v>
                </c:pt>
                <c:pt idx="1426">
                  <c:v>42097.990277777782</c:v>
                </c:pt>
                <c:pt idx="1427">
                  <c:v>42097.990972222222</c:v>
                </c:pt>
                <c:pt idx="1428">
                  <c:v>42097.991666666589</c:v>
                </c:pt>
                <c:pt idx="1429">
                  <c:v>42097.992361111057</c:v>
                </c:pt>
                <c:pt idx="1430">
                  <c:v>42097.993055555555</c:v>
                </c:pt>
                <c:pt idx="1431">
                  <c:v>42097.993749999994</c:v>
                </c:pt>
                <c:pt idx="1432">
                  <c:v>42097.994444444441</c:v>
                </c:pt>
                <c:pt idx="1433">
                  <c:v>42097.995138888888</c:v>
                </c:pt>
                <c:pt idx="1434">
                  <c:v>42097.995833333334</c:v>
                </c:pt>
                <c:pt idx="1435">
                  <c:v>42097.996527777781</c:v>
                </c:pt>
                <c:pt idx="1436">
                  <c:v>42097.99722222222</c:v>
                </c:pt>
                <c:pt idx="1437">
                  <c:v>42097.997916666623</c:v>
                </c:pt>
                <c:pt idx="1438">
                  <c:v>42097.998611111114</c:v>
                </c:pt>
              </c:numCache>
            </c:numRef>
          </c:xVal>
          <c:yVal>
            <c:numRef>
              <c:f>'3 Apr 15'!$P$2:$P$1440</c:f>
              <c:numCache>
                <c:formatCode>General</c:formatCode>
                <c:ptCount val="1439"/>
                <c:pt idx="0">
                  <c:v>18.020000000000003</c:v>
                </c:pt>
                <c:pt idx="1">
                  <c:v>17.779999999999987</c:v>
                </c:pt>
                <c:pt idx="2">
                  <c:v>16.899999999999999</c:v>
                </c:pt>
                <c:pt idx="3">
                  <c:v>15.830000000000002</c:v>
                </c:pt>
                <c:pt idx="4">
                  <c:v>15.239999999999998</c:v>
                </c:pt>
                <c:pt idx="5">
                  <c:v>15.64</c:v>
                </c:pt>
                <c:pt idx="6">
                  <c:v>15.32</c:v>
                </c:pt>
                <c:pt idx="7">
                  <c:v>15.330000000000002</c:v>
                </c:pt>
                <c:pt idx="8">
                  <c:v>15.59</c:v>
                </c:pt>
                <c:pt idx="9">
                  <c:v>15.64</c:v>
                </c:pt>
                <c:pt idx="10">
                  <c:v>15.440000000000001</c:v>
                </c:pt>
                <c:pt idx="11">
                  <c:v>16.459999999999987</c:v>
                </c:pt>
                <c:pt idx="12">
                  <c:v>16.959999999999987</c:v>
                </c:pt>
                <c:pt idx="13">
                  <c:v>18.57</c:v>
                </c:pt>
                <c:pt idx="14">
                  <c:v>20.340000000000003</c:v>
                </c:pt>
                <c:pt idx="15">
                  <c:v>21.869999999999987</c:v>
                </c:pt>
                <c:pt idx="16">
                  <c:v>23.259999999999987</c:v>
                </c:pt>
                <c:pt idx="17">
                  <c:v>24.43</c:v>
                </c:pt>
                <c:pt idx="18">
                  <c:v>26.549999999999986</c:v>
                </c:pt>
                <c:pt idx="19">
                  <c:v>29.240000000000002</c:v>
                </c:pt>
                <c:pt idx="20">
                  <c:v>31.979999999999986</c:v>
                </c:pt>
                <c:pt idx="21">
                  <c:v>34.660000000000011</c:v>
                </c:pt>
                <c:pt idx="22">
                  <c:v>37.06</c:v>
                </c:pt>
                <c:pt idx="23">
                  <c:v>38.44</c:v>
                </c:pt>
                <c:pt idx="24">
                  <c:v>37.36</c:v>
                </c:pt>
                <c:pt idx="25">
                  <c:v>36.550000000000004</c:v>
                </c:pt>
                <c:pt idx="26">
                  <c:v>30.75</c:v>
                </c:pt>
                <c:pt idx="27">
                  <c:v>25.770000000000003</c:v>
                </c:pt>
                <c:pt idx="28">
                  <c:v>25</c:v>
                </c:pt>
                <c:pt idx="29">
                  <c:v>24.459999999999987</c:v>
                </c:pt>
                <c:pt idx="30">
                  <c:v>23.450000000000003</c:v>
                </c:pt>
                <c:pt idx="31">
                  <c:v>24.04</c:v>
                </c:pt>
                <c:pt idx="32">
                  <c:v>24.009999999999987</c:v>
                </c:pt>
                <c:pt idx="33">
                  <c:v>23.380000000000003</c:v>
                </c:pt>
                <c:pt idx="34">
                  <c:v>22.67</c:v>
                </c:pt>
                <c:pt idx="35">
                  <c:v>21.560000000000002</c:v>
                </c:pt>
                <c:pt idx="36">
                  <c:v>20.439999999999987</c:v>
                </c:pt>
                <c:pt idx="37">
                  <c:v>19.600000000000001</c:v>
                </c:pt>
                <c:pt idx="38">
                  <c:v>18.950000000000003</c:v>
                </c:pt>
                <c:pt idx="39">
                  <c:v>19.04</c:v>
                </c:pt>
                <c:pt idx="40">
                  <c:v>19.909999999999989</c:v>
                </c:pt>
                <c:pt idx="41">
                  <c:v>21.770000000000003</c:v>
                </c:pt>
                <c:pt idx="42">
                  <c:v>23.590000000000003</c:v>
                </c:pt>
                <c:pt idx="43">
                  <c:v>25.270000000000003</c:v>
                </c:pt>
                <c:pt idx="44">
                  <c:v>26.369999999999987</c:v>
                </c:pt>
                <c:pt idx="45">
                  <c:v>26.65000000000002</c:v>
                </c:pt>
                <c:pt idx="46">
                  <c:v>26.729999999999986</c:v>
                </c:pt>
                <c:pt idx="47">
                  <c:v>29.08</c:v>
                </c:pt>
                <c:pt idx="48">
                  <c:v>31.130000000000024</c:v>
                </c:pt>
                <c:pt idx="49">
                  <c:v>34.57</c:v>
                </c:pt>
                <c:pt idx="50">
                  <c:v>36.590000000000003</c:v>
                </c:pt>
                <c:pt idx="51">
                  <c:v>36.980000000000004</c:v>
                </c:pt>
                <c:pt idx="52">
                  <c:v>38.31</c:v>
                </c:pt>
                <c:pt idx="53">
                  <c:v>37.97</c:v>
                </c:pt>
                <c:pt idx="54">
                  <c:v>36.18</c:v>
                </c:pt>
                <c:pt idx="55">
                  <c:v>34.090000000000003</c:v>
                </c:pt>
                <c:pt idx="56">
                  <c:v>30.799999999999986</c:v>
                </c:pt>
                <c:pt idx="57">
                  <c:v>26.86</c:v>
                </c:pt>
                <c:pt idx="58">
                  <c:v>24.020000000000003</c:v>
                </c:pt>
                <c:pt idx="59">
                  <c:v>18.21</c:v>
                </c:pt>
                <c:pt idx="60">
                  <c:v>14.280000000000001</c:v>
                </c:pt>
                <c:pt idx="61">
                  <c:v>12.09</c:v>
                </c:pt>
                <c:pt idx="62">
                  <c:v>11.05</c:v>
                </c:pt>
                <c:pt idx="63">
                  <c:v>9.5800000000000018</c:v>
                </c:pt>
                <c:pt idx="64">
                  <c:v>8.3300000000000018</c:v>
                </c:pt>
                <c:pt idx="65">
                  <c:v>7.1899999999999995</c:v>
                </c:pt>
                <c:pt idx="66">
                  <c:v>6.9699999999999989</c:v>
                </c:pt>
                <c:pt idx="67">
                  <c:v>6.6099999999999985</c:v>
                </c:pt>
                <c:pt idx="68">
                  <c:v>5.7199999999999989</c:v>
                </c:pt>
                <c:pt idx="69">
                  <c:v>5.18</c:v>
                </c:pt>
                <c:pt idx="70">
                  <c:v>5.23</c:v>
                </c:pt>
                <c:pt idx="71">
                  <c:v>4.6599999999999975</c:v>
                </c:pt>
                <c:pt idx="72">
                  <c:v>4.3299999999999965</c:v>
                </c:pt>
                <c:pt idx="73">
                  <c:v>4.5</c:v>
                </c:pt>
                <c:pt idx="74">
                  <c:v>4.0399999999999991</c:v>
                </c:pt>
                <c:pt idx="75">
                  <c:v>4.2800000000000011</c:v>
                </c:pt>
                <c:pt idx="76">
                  <c:v>3.7800000000000011</c:v>
                </c:pt>
                <c:pt idx="77">
                  <c:v>4.2399999999999984</c:v>
                </c:pt>
                <c:pt idx="78">
                  <c:v>4.1400000000000006</c:v>
                </c:pt>
                <c:pt idx="79">
                  <c:v>4.75</c:v>
                </c:pt>
                <c:pt idx="80">
                  <c:v>3.8599999999999977</c:v>
                </c:pt>
                <c:pt idx="81">
                  <c:v>4.2199999999999989</c:v>
                </c:pt>
                <c:pt idx="82">
                  <c:v>3.9800000000000004</c:v>
                </c:pt>
                <c:pt idx="83">
                  <c:v>4</c:v>
                </c:pt>
                <c:pt idx="84">
                  <c:v>3.7300000000000004</c:v>
                </c:pt>
                <c:pt idx="85">
                  <c:v>3.5700000000000003</c:v>
                </c:pt>
                <c:pt idx="86">
                  <c:v>3.2800000000000011</c:v>
                </c:pt>
                <c:pt idx="87">
                  <c:v>3.6700000000000017</c:v>
                </c:pt>
                <c:pt idx="88">
                  <c:v>3.4099999999999997</c:v>
                </c:pt>
                <c:pt idx="89">
                  <c:v>3.1999999999999993</c:v>
                </c:pt>
                <c:pt idx="90">
                  <c:v>3.5700000000000003</c:v>
                </c:pt>
                <c:pt idx="91">
                  <c:v>4.2399999999999984</c:v>
                </c:pt>
                <c:pt idx="92">
                  <c:v>3.2300000000000004</c:v>
                </c:pt>
                <c:pt idx="93">
                  <c:v>2.9600000000000009</c:v>
                </c:pt>
                <c:pt idx="94">
                  <c:v>3.0599999999999987</c:v>
                </c:pt>
                <c:pt idx="95">
                  <c:v>2.9499999999999993</c:v>
                </c:pt>
                <c:pt idx="96">
                  <c:v>3.0300000000000007</c:v>
                </c:pt>
                <c:pt idx="97">
                  <c:v>2.1799999999999997</c:v>
                </c:pt>
                <c:pt idx="98">
                  <c:v>2.0199999999999987</c:v>
                </c:pt>
                <c:pt idx="99">
                  <c:v>2.1900000000000013</c:v>
                </c:pt>
                <c:pt idx="100">
                  <c:v>2.2699999999999996</c:v>
                </c:pt>
                <c:pt idx="101">
                  <c:v>2.129999999999999</c:v>
                </c:pt>
                <c:pt idx="102">
                  <c:v>1.5599999999999969</c:v>
                </c:pt>
                <c:pt idx="103">
                  <c:v>2.2899999999999991</c:v>
                </c:pt>
                <c:pt idx="104">
                  <c:v>1.7699999999999976</c:v>
                </c:pt>
                <c:pt idx="105">
                  <c:v>1.3000000000000007</c:v>
                </c:pt>
                <c:pt idx="106">
                  <c:v>1.010000000000002</c:v>
                </c:pt>
                <c:pt idx="107">
                  <c:v>0.98000000000000043</c:v>
                </c:pt>
                <c:pt idx="108">
                  <c:v>1.6299999999999975</c:v>
                </c:pt>
                <c:pt idx="109">
                  <c:v>1.3099999999999969</c:v>
                </c:pt>
                <c:pt idx="110">
                  <c:v>1.010000000000002</c:v>
                </c:pt>
                <c:pt idx="111">
                  <c:v>0.92000000000000171</c:v>
                </c:pt>
                <c:pt idx="112">
                  <c:v>1.2699999999999976</c:v>
                </c:pt>
                <c:pt idx="113">
                  <c:v>1.0300000000000011</c:v>
                </c:pt>
                <c:pt idx="114">
                  <c:v>0.73000000000000065</c:v>
                </c:pt>
                <c:pt idx="115">
                  <c:v>0.67000000000000248</c:v>
                </c:pt>
                <c:pt idx="116">
                  <c:v>0.64999999999999936</c:v>
                </c:pt>
                <c:pt idx="117">
                  <c:v>1.0899999999999983</c:v>
                </c:pt>
                <c:pt idx="118">
                  <c:v>0.71999999999999953</c:v>
                </c:pt>
                <c:pt idx="119">
                  <c:v>0.60000000000000164</c:v>
                </c:pt>
                <c:pt idx="120">
                  <c:v>0.51000000000000167</c:v>
                </c:pt>
                <c:pt idx="121">
                  <c:v>0.42000000000000182</c:v>
                </c:pt>
                <c:pt idx="122">
                  <c:v>0.34000000000000008</c:v>
                </c:pt>
                <c:pt idx="123">
                  <c:v>0.27</c:v>
                </c:pt>
                <c:pt idx="124">
                  <c:v>0.16000000000000014</c:v>
                </c:pt>
                <c:pt idx="125">
                  <c:v>0.71000000000000085</c:v>
                </c:pt>
                <c:pt idx="126">
                  <c:v>0.39000000000000096</c:v>
                </c:pt>
                <c:pt idx="127">
                  <c:v>0.57000000000000062</c:v>
                </c:pt>
                <c:pt idx="128">
                  <c:v>7.9999999999998433E-2</c:v>
                </c:pt>
                <c:pt idx="129">
                  <c:v>0.71999999999999953</c:v>
                </c:pt>
                <c:pt idx="130">
                  <c:v>1.2699999999999976</c:v>
                </c:pt>
                <c:pt idx="131">
                  <c:v>1.1700000000000021</c:v>
                </c:pt>
                <c:pt idx="132">
                  <c:v>1.7300000000000004</c:v>
                </c:pt>
                <c:pt idx="133">
                  <c:v>2.4099999999999997</c:v>
                </c:pt>
                <c:pt idx="134">
                  <c:v>2.4899999999999984</c:v>
                </c:pt>
                <c:pt idx="135">
                  <c:v>3.0599999999999987</c:v>
                </c:pt>
                <c:pt idx="136">
                  <c:v>3.2800000000000011</c:v>
                </c:pt>
                <c:pt idx="137">
                  <c:v>3.8000000000000007</c:v>
                </c:pt>
                <c:pt idx="138">
                  <c:v>3.84</c:v>
                </c:pt>
                <c:pt idx="139">
                  <c:v>3.6400000000000006</c:v>
                </c:pt>
                <c:pt idx="140">
                  <c:v>3.5399999999999987</c:v>
                </c:pt>
                <c:pt idx="141">
                  <c:v>3.9499999999999993</c:v>
                </c:pt>
                <c:pt idx="142">
                  <c:v>4.2800000000000011</c:v>
                </c:pt>
                <c:pt idx="143">
                  <c:v>3.66</c:v>
                </c:pt>
                <c:pt idx="144">
                  <c:v>3.4299999999999997</c:v>
                </c:pt>
                <c:pt idx="145">
                  <c:v>3.4400000000000013</c:v>
                </c:pt>
                <c:pt idx="146">
                  <c:v>3.59</c:v>
                </c:pt>
                <c:pt idx="147">
                  <c:v>3.59</c:v>
                </c:pt>
                <c:pt idx="148">
                  <c:v>2.8799999999999977</c:v>
                </c:pt>
                <c:pt idx="149">
                  <c:v>3.1000000000000014</c:v>
                </c:pt>
                <c:pt idx="150">
                  <c:v>2.8299999999999983</c:v>
                </c:pt>
                <c:pt idx="151">
                  <c:v>2.8599999999999977</c:v>
                </c:pt>
                <c:pt idx="152">
                  <c:v>2.6900000000000013</c:v>
                </c:pt>
                <c:pt idx="153">
                  <c:v>2.9200000000000017</c:v>
                </c:pt>
                <c:pt idx="154">
                  <c:v>2.6900000000000013</c:v>
                </c:pt>
                <c:pt idx="155">
                  <c:v>2.6499999999999986</c:v>
                </c:pt>
                <c:pt idx="156">
                  <c:v>2.3699999999999997</c:v>
                </c:pt>
                <c:pt idx="157">
                  <c:v>2.0399999999999987</c:v>
                </c:pt>
                <c:pt idx="158">
                  <c:v>2.1000000000000014</c:v>
                </c:pt>
                <c:pt idx="159">
                  <c:v>2.2699999999999996</c:v>
                </c:pt>
                <c:pt idx="160">
                  <c:v>2.0199999999999987</c:v>
                </c:pt>
                <c:pt idx="161">
                  <c:v>2.16</c:v>
                </c:pt>
                <c:pt idx="162">
                  <c:v>2.1000000000000014</c:v>
                </c:pt>
                <c:pt idx="163">
                  <c:v>2.5500000000000007</c:v>
                </c:pt>
                <c:pt idx="164">
                  <c:v>2.2399999999999984</c:v>
                </c:pt>
                <c:pt idx="165">
                  <c:v>1.7199999999999962</c:v>
                </c:pt>
                <c:pt idx="166">
                  <c:v>1.6799999999999984</c:v>
                </c:pt>
                <c:pt idx="167">
                  <c:v>2.0100000000000007</c:v>
                </c:pt>
                <c:pt idx="168">
                  <c:v>1.8500000000000021</c:v>
                </c:pt>
                <c:pt idx="169">
                  <c:v>1.199999999999998</c:v>
                </c:pt>
                <c:pt idx="170">
                  <c:v>1.41</c:v>
                </c:pt>
                <c:pt idx="171">
                  <c:v>1.5300000000000011</c:v>
                </c:pt>
                <c:pt idx="172">
                  <c:v>1.3299999999999967</c:v>
                </c:pt>
                <c:pt idx="173">
                  <c:v>1.0599999999999969</c:v>
                </c:pt>
                <c:pt idx="174">
                  <c:v>1.1000000000000021</c:v>
                </c:pt>
                <c:pt idx="175">
                  <c:v>1.4899999999999958</c:v>
                </c:pt>
                <c:pt idx="176">
                  <c:v>1.4600000000000009</c:v>
                </c:pt>
                <c:pt idx="177">
                  <c:v>1.2399999999999958</c:v>
                </c:pt>
                <c:pt idx="178">
                  <c:v>0.94000000000000161</c:v>
                </c:pt>
                <c:pt idx="179">
                  <c:v>1.199999999999998</c:v>
                </c:pt>
                <c:pt idx="180">
                  <c:v>1.3099999999999969</c:v>
                </c:pt>
                <c:pt idx="181">
                  <c:v>0.91000000000000014</c:v>
                </c:pt>
                <c:pt idx="182">
                  <c:v>0.48999999999999905</c:v>
                </c:pt>
                <c:pt idx="183">
                  <c:v>0.78000000000000114</c:v>
                </c:pt>
                <c:pt idx="184">
                  <c:v>0.73000000000000065</c:v>
                </c:pt>
                <c:pt idx="185">
                  <c:v>0.44999999999999968</c:v>
                </c:pt>
                <c:pt idx="186">
                  <c:v>0.34000000000000008</c:v>
                </c:pt>
                <c:pt idx="187">
                  <c:v>0.32000000000000062</c:v>
                </c:pt>
                <c:pt idx="188">
                  <c:v>0.69000000000000161</c:v>
                </c:pt>
                <c:pt idx="189">
                  <c:v>0.57999999999999863</c:v>
                </c:pt>
                <c:pt idx="190">
                  <c:v>0.32999999999999907</c:v>
                </c:pt>
                <c:pt idx="191">
                  <c:v>0.55999999999999872</c:v>
                </c:pt>
                <c:pt idx="192">
                  <c:v>0.46000000000000085</c:v>
                </c:pt>
                <c:pt idx="193">
                  <c:v>0.64999999999999936</c:v>
                </c:pt>
                <c:pt idx="194">
                  <c:v>0.51999999999999968</c:v>
                </c:pt>
                <c:pt idx="195">
                  <c:v>0.32000000000000062</c:v>
                </c:pt>
                <c:pt idx="196">
                  <c:v>0.64999999999999936</c:v>
                </c:pt>
                <c:pt idx="197">
                  <c:v>0.77000000000000035</c:v>
                </c:pt>
                <c:pt idx="198">
                  <c:v>0.55999999999999872</c:v>
                </c:pt>
                <c:pt idx="199">
                  <c:v>0.2199999999999992</c:v>
                </c:pt>
                <c:pt idx="200">
                  <c:v>0.53000000000000114</c:v>
                </c:pt>
                <c:pt idx="201">
                  <c:v>0.46999999999999936</c:v>
                </c:pt>
                <c:pt idx="202">
                  <c:v>0.48999999999999905</c:v>
                </c:pt>
                <c:pt idx="203">
                  <c:v>0.23000000000000043</c:v>
                </c:pt>
                <c:pt idx="204">
                  <c:v>0.55000000000000071</c:v>
                </c:pt>
                <c:pt idx="205">
                  <c:v>0.67000000000000248</c:v>
                </c:pt>
                <c:pt idx="206">
                  <c:v>0.78999999999999915</c:v>
                </c:pt>
                <c:pt idx="207">
                  <c:v>0.51999999999999968</c:v>
                </c:pt>
                <c:pt idx="208">
                  <c:v>0.44000000000000128</c:v>
                </c:pt>
                <c:pt idx="209">
                  <c:v>0.35000000000000142</c:v>
                </c:pt>
                <c:pt idx="210">
                  <c:v>0.68</c:v>
                </c:pt>
                <c:pt idx="211">
                  <c:v>0.51999999999999968</c:v>
                </c:pt>
                <c:pt idx="212">
                  <c:v>0.57999999999999863</c:v>
                </c:pt>
                <c:pt idx="213">
                  <c:v>0.35000000000000142</c:v>
                </c:pt>
                <c:pt idx="214">
                  <c:v>0.48999999999999905</c:v>
                </c:pt>
                <c:pt idx="215">
                  <c:v>0.2199999999999992</c:v>
                </c:pt>
                <c:pt idx="216">
                  <c:v>0.14000000000000071</c:v>
                </c:pt>
                <c:pt idx="217">
                  <c:v>0.58999999999999986</c:v>
                </c:pt>
                <c:pt idx="218">
                  <c:v>0.68</c:v>
                </c:pt>
                <c:pt idx="219">
                  <c:v>0.66000000000000103</c:v>
                </c:pt>
                <c:pt idx="220">
                  <c:v>1.000000000000156E-2</c:v>
                </c:pt>
                <c:pt idx="221">
                  <c:v>0.5</c:v>
                </c:pt>
                <c:pt idx="222">
                  <c:v>0.94000000000000161</c:v>
                </c:pt>
                <c:pt idx="223">
                  <c:v>0.48999999999999905</c:v>
                </c:pt>
                <c:pt idx="224">
                  <c:v>0.34000000000000008</c:v>
                </c:pt>
                <c:pt idx="225">
                  <c:v>0.34000000000000008</c:v>
                </c:pt>
                <c:pt idx="226">
                  <c:v>0.41000000000000031</c:v>
                </c:pt>
                <c:pt idx="227">
                  <c:v>0.64000000000000135</c:v>
                </c:pt>
                <c:pt idx="228">
                  <c:v>0.43000000000000022</c:v>
                </c:pt>
                <c:pt idx="229">
                  <c:v>0.10999999999999943</c:v>
                </c:pt>
                <c:pt idx="230">
                  <c:v>0.12000000000000099</c:v>
                </c:pt>
                <c:pt idx="231">
                  <c:v>0.57999999999999863</c:v>
                </c:pt>
                <c:pt idx="232">
                  <c:v>0.34000000000000008</c:v>
                </c:pt>
                <c:pt idx="233">
                  <c:v>-1.9999999999999577E-2</c:v>
                </c:pt>
                <c:pt idx="234">
                  <c:v>0.21000000000000091</c:v>
                </c:pt>
                <c:pt idx="235">
                  <c:v>0.53000000000000114</c:v>
                </c:pt>
                <c:pt idx="236">
                  <c:v>0.35000000000000142</c:v>
                </c:pt>
                <c:pt idx="237">
                  <c:v>-2.9999999999999381E-2</c:v>
                </c:pt>
                <c:pt idx="238">
                  <c:v>7.9999999999998433E-2</c:v>
                </c:pt>
                <c:pt idx="239">
                  <c:v>0.30000000000000082</c:v>
                </c:pt>
                <c:pt idx="240">
                  <c:v>0.34000000000000008</c:v>
                </c:pt>
                <c:pt idx="241">
                  <c:v>0.34000000000000008</c:v>
                </c:pt>
                <c:pt idx="242">
                  <c:v>2.5599999999999987</c:v>
                </c:pt>
                <c:pt idx="243">
                  <c:v>7.5399999999999991</c:v>
                </c:pt>
                <c:pt idx="244">
                  <c:v>10.400000000000002</c:v>
                </c:pt>
                <c:pt idx="245">
                  <c:v>11.71</c:v>
                </c:pt>
                <c:pt idx="246">
                  <c:v>12.43</c:v>
                </c:pt>
                <c:pt idx="247">
                  <c:v>12.3</c:v>
                </c:pt>
                <c:pt idx="248">
                  <c:v>13.82</c:v>
                </c:pt>
                <c:pt idx="249">
                  <c:v>29.419999999999987</c:v>
                </c:pt>
                <c:pt idx="250">
                  <c:v>60.46</c:v>
                </c:pt>
                <c:pt idx="251">
                  <c:v>61.78</c:v>
                </c:pt>
                <c:pt idx="252">
                  <c:v>49.349999999999994</c:v>
                </c:pt>
                <c:pt idx="253">
                  <c:v>41.82</c:v>
                </c:pt>
                <c:pt idx="254">
                  <c:v>35.25</c:v>
                </c:pt>
                <c:pt idx="255">
                  <c:v>30.9</c:v>
                </c:pt>
                <c:pt idx="256">
                  <c:v>27.490000000000002</c:v>
                </c:pt>
                <c:pt idx="257">
                  <c:v>25.71</c:v>
                </c:pt>
                <c:pt idx="258">
                  <c:v>24.959999999999987</c:v>
                </c:pt>
                <c:pt idx="259">
                  <c:v>26.21</c:v>
                </c:pt>
                <c:pt idx="260">
                  <c:v>28.549999999999986</c:v>
                </c:pt>
                <c:pt idx="261">
                  <c:v>30.189999999999987</c:v>
                </c:pt>
                <c:pt idx="262">
                  <c:v>30.979999999999986</c:v>
                </c:pt>
                <c:pt idx="263">
                  <c:v>31.919999999999987</c:v>
                </c:pt>
                <c:pt idx="264">
                  <c:v>32.870000000000005</c:v>
                </c:pt>
                <c:pt idx="265">
                  <c:v>34.340000000000003</c:v>
                </c:pt>
                <c:pt idx="266">
                  <c:v>35.75</c:v>
                </c:pt>
                <c:pt idx="267">
                  <c:v>34.880000000000003</c:v>
                </c:pt>
                <c:pt idx="268">
                  <c:v>32.520000000000003</c:v>
                </c:pt>
                <c:pt idx="269">
                  <c:v>29.03</c:v>
                </c:pt>
                <c:pt idx="270">
                  <c:v>25.939999999999987</c:v>
                </c:pt>
                <c:pt idx="271">
                  <c:v>22.990000000000002</c:v>
                </c:pt>
                <c:pt idx="272">
                  <c:v>21.97</c:v>
                </c:pt>
                <c:pt idx="273">
                  <c:v>23.049999999999986</c:v>
                </c:pt>
                <c:pt idx="274">
                  <c:v>28.6</c:v>
                </c:pt>
                <c:pt idx="275">
                  <c:v>36.520000000000003</c:v>
                </c:pt>
                <c:pt idx="276">
                  <c:v>37.65</c:v>
                </c:pt>
                <c:pt idx="277">
                  <c:v>35.300000000000004</c:v>
                </c:pt>
                <c:pt idx="278">
                  <c:v>29.86</c:v>
                </c:pt>
                <c:pt idx="279">
                  <c:v>24.759999999999987</c:v>
                </c:pt>
                <c:pt idx="280">
                  <c:v>20.439999999999987</c:v>
                </c:pt>
                <c:pt idx="281">
                  <c:v>16.97</c:v>
                </c:pt>
                <c:pt idx="282">
                  <c:v>14.380000000000004</c:v>
                </c:pt>
                <c:pt idx="283">
                  <c:v>11.920000000000002</c:v>
                </c:pt>
                <c:pt idx="284">
                  <c:v>10.8</c:v>
                </c:pt>
                <c:pt idx="285">
                  <c:v>9.48</c:v>
                </c:pt>
                <c:pt idx="286">
                  <c:v>8.6900000000000013</c:v>
                </c:pt>
                <c:pt idx="287">
                  <c:v>7.3599999999999985</c:v>
                </c:pt>
                <c:pt idx="288">
                  <c:v>6.2899999999999991</c:v>
                </c:pt>
                <c:pt idx="289">
                  <c:v>6.0399999999999991</c:v>
                </c:pt>
                <c:pt idx="290">
                  <c:v>5.5599999999999987</c:v>
                </c:pt>
                <c:pt idx="291">
                  <c:v>5.25</c:v>
                </c:pt>
                <c:pt idx="292">
                  <c:v>4.5300000000000011</c:v>
                </c:pt>
                <c:pt idx="293">
                  <c:v>4.2199999999999989</c:v>
                </c:pt>
                <c:pt idx="294">
                  <c:v>4.4400000000000013</c:v>
                </c:pt>
                <c:pt idx="295">
                  <c:v>3.8499999999999988</c:v>
                </c:pt>
                <c:pt idx="296">
                  <c:v>2.9699999999999989</c:v>
                </c:pt>
                <c:pt idx="297">
                  <c:v>3.3499999999999988</c:v>
                </c:pt>
                <c:pt idx="298">
                  <c:v>3.4499999999999993</c:v>
                </c:pt>
                <c:pt idx="299">
                  <c:v>3.0799999999999983</c:v>
                </c:pt>
                <c:pt idx="300">
                  <c:v>2.4899999999999984</c:v>
                </c:pt>
                <c:pt idx="301">
                  <c:v>2.4299999999999997</c:v>
                </c:pt>
                <c:pt idx="302">
                  <c:v>2.7199999999999989</c:v>
                </c:pt>
                <c:pt idx="303">
                  <c:v>2.59</c:v>
                </c:pt>
                <c:pt idx="304">
                  <c:v>2.2899999999999991</c:v>
                </c:pt>
                <c:pt idx="305">
                  <c:v>2.3299999999999983</c:v>
                </c:pt>
                <c:pt idx="306">
                  <c:v>2.2100000000000009</c:v>
                </c:pt>
                <c:pt idx="307">
                  <c:v>2.0799999999999983</c:v>
                </c:pt>
                <c:pt idx="308">
                  <c:v>2.0199999999999987</c:v>
                </c:pt>
                <c:pt idx="309">
                  <c:v>2.1000000000000014</c:v>
                </c:pt>
                <c:pt idx="310">
                  <c:v>2.0100000000000007</c:v>
                </c:pt>
                <c:pt idx="311">
                  <c:v>2.4099999999999997</c:v>
                </c:pt>
                <c:pt idx="312">
                  <c:v>2.1000000000000014</c:v>
                </c:pt>
                <c:pt idx="313">
                  <c:v>1.7800000000000011</c:v>
                </c:pt>
                <c:pt idx="314">
                  <c:v>2.0700000000000003</c:v>
                </c:pt>
                <c:pt idx="315">
                  <c:v>1.7100000000000009</c:v>
                </c:pt>
                <c:pt idx="316">
                  <c:v>2.129999999999999</c:v>
                </c:pt>
                <c:pt idx="317">
                  <c:v>1.699999999999998</c:v>
                </c:pt>
                <c:pt idx="318">
                  <c:v>1.5700000000000003</c:v>
                </c:pt>
                <c:pt idx="319">
                  <c:v>1.699999999999998</c:v>
                </c:pt>
                <c:pt idx="320">
                  <c:v>1.8099999999999969</c:v>
                </c:pt>
                <c:pt idx="321">
                  <c:v>1.6299999999999975</c:v>
                </c:pt>
                <c:pt idx="322">
                  <c:v>1.2100000000000009</c:v>
                </c:pt>
                <c:pt idx="323">
                  <c:v>1.3900000000000019</c:v>
                </c:pt>
                <c:pt idx="324">
                  <c:v>1.3700000000000021</c:v>
                </c:pt>
                <c:pt idx="325">
                  <c:v>1.3500000000000021</c:v>
                </c:pt>
                <c:pt idx="326">
                  <c:v>0.82999999999999863</c:v>
                </c:pt>
                <c:pt idx="327">
                  <c:v>1.0500000000000007</c:v>
                </c:pt>
                <c:pt idx="328">
                  <c:v>1.4899999999999958</c:v>
                </c:pt>
                <c:pt idx="329">
                  <c:v>1.3200000000000003</c:v>
                </c:pt>
                <c:pt idx="330">
                  <c:v>0.92000000000000171</c:v>
                </c:pt>
                <c:pt idx="331">
                  <c:v>1.0500000000000007</c:v>
                </c:pt>
                <c:pt idx="332">
                  <c:v>1.2199999999999962</c:v>
                </c:pt>
                <c:pt idx="333">
                  <c:v>1.4699999999999962</c:v>
                </c:pt>
                <c:pt idx="334">
                  <c:v>0.98999999999999844</c:v>
                </c:pt>
                <c:pt idx="335">
                  <c:v>1.0500000000000007</c:v>
                </c:pt>
                <c:pt idx="336">
                  <c:v>0.80999999999999872</c:v>
                </c:pt>
                <c:pt idx="337">
                  <c:v>1.1700000000000021</c:v>
                </c:pt>
                <c:pt idx="338">
                  <c:v>1.149999999999997</c:v>
                </c:pt>
                <c:pt idx="339">
                  <c:v>0.87000000000000166</c:v>
                </c:pt>
                <c:pt idx="340">
                  <c:v>1</c:v>
                </c:pt>
                <c:pt idx="341">
                  <c:v>1.0799999999999967</c:v>
                </c:pt>
                <c:pt idx="342">
                  <c:v>0.94999999999999962</c:v>
                </c:pt>
                <c:pt idx="343">
                  <c:v>0.64000000000000135</c:v>
                </c:pt>
                <c:pt idx="344">
                  <c:v>0.75000000000000078</c:v>
                </c:pt>
                <c:pt idx="345">
                  <c:v>1.0799999999999967</c:v>
                </c:pt>
                <c:pt idx="346">
                  <c:v>0.75000000000000078</c:v>
                </c:pt>
                <c:pt idx="347">
                  <c:v>0.77000000000000035</c:v>
                </c:pt>
                <c:pt idx="348">
                  <c:v>0.91000000000000014</c:v>
                </c:pt>
                <c:pt idx="349">
                  <c:v>0.94999999999999962</c:v>
                </c:pt>
                <c:pt idx="350">
                  <c:v>0.78999999999999915</c:v>
                </c:pt>
                <c:pt idx="351">
                  <c:v>0.48000000000000048</c:v>
                </c:pt>
                <c:pt idx="352">
                  <c:v>0.71999999999999953</c:v>
                </c:pt>
                <c:pt idx="353">
                  <c:v>0.73000000000000065</c:v>
                </c:pt>
                <c:pt idx="354">
                  <c:v>0.87000000000000166</c:v>
                </c:pt>
                <c:pt idx="355">
                  <c:v>0.87999999999999978</c:v>
                </c:pt>
                <c:pt idx="356">
                  <c:v>0.48999999999999905</c:v>
                </c:pt>
                <c:pt idx="357">
                  <c:v>1.0899999999999983</c:v>
                </c:pt>
                <c:pt idx="358">
                  <c:v>0.82999999999999863</c:v>
                </c:pt>
                <c:pt idx="359">
                  <c:v>0.5</c:v>
                </c:pt>
                <c:pt idx="360">
                  <c:v>0.80999999999999872</c:v>
                </c:pt>
                <c:pt idx="361">
                  <c:v>0.71999999999999953</c:v>
                </c:pt>
                <c:pt idx="362">
                  <c:v>0.73000000000000065</c:v>
                </c:pt>
                <c:pt idx="363">
                  <c:v>0.57000000000000062</c:v>
                </c:pt>
                <c:pt idx="364">
                  <c:v>0.46000000000000085</c:v>
                </c:pt>
                <c:pt idx="365">
                  <c:v>0.55000000000000071</c:v>
                </c:pt>
                <c:pt idx="366">
                  <c:v>0.75000000000000078</c:v>
                </c:pt>
                <c:pt idx="367">
                  <c:v>0.85999999999999965</c:v>
                </c:pt>
                <c:pt idx="368">
                  <c:v>0.58999999999999986</c:v>
                </c:pt>
                <c:pt idx="369">
                  <c:v>0.30000000000000082</c:v>
                </c:pt>
                <c:pt idx="370">
                  <c:v>0.80000000000000071</c:v>
                </c:pt>
                <c:pt idx="371">
                  <c:v>0.75000000000000078</c:v>
                </c:pt>
                <c:pt idx="372">
                  <c:v>0.42000000000000182</c:v>
                </c:pt>
                <c:pt idx="373">
                  <c:v>0.48999999999999905</c:v>
                </c:pt>
                <c:pt idx="374">
                  <c:v>0.78999999999999915</c:v>
                </c:pt>
                <c:pt idx="375">
                  <c:v>0.75000000000000078</c:v>
                </c:pt>
                <c:pt idx="376">
                  <c:v>0.36000000000000004</c:v>
                </c:pt>
                <c:pt idx="377">
                  <c:v>0.5</c:v>
                </c:pt>
                <c:pt idx="378">
                  <c:v>0.55000000000000071</c:v>
                </c:pt>
                <c:pt idx="379">
                  <c:v>0.67000000000000248</c:v>
                </c:pt>
                <c:pt idx="380">
                  <c:v>0.78999999999999915</c:v>
                </c:pt>
                <c:pt idx="381">
                  <c:v>0.48999999999999905</c:v>
                </c:pt>
                <c:pt idx="382">
                  <c:v>0.44999999999999968</c:v>
                </c:pt>
                <c:pt idx="383">
                  <c:v>0.96000000000000085</c:v>
                </c:pt>
                <c:pt idx="384">
                  <c:v>0.57999999999999863</c:v>
                </c:pt>
                <c:pt idx="385">
                  <c:v>0.37999999999999973</c:v>
                </c:pt>
                <c:pt idx="386">
                  <c:v>0.5</c:v>
                </c:pt>
                <c:pt idx="387">
                  <c:v>0.80000000000000071</c:v>
                </c:pt>
                <c:pt idx="388">
                  <c:v>0.62000000000000166</c:v>
                </c:pt>
                <c:pt idx="389">
                  <c:v>0.2199999999999992</c:v>
                </c:pt>
                <c:pt idx="390">
                  <c:v>0.5</c:v>
                </c:pt>
                <c:pt idx="391">
                  <c:v>0.71999999999999953</c:v>
                </c:pt>
                <c:pt idx="392">
                  <c:v>0.66000000000000103</c:v>
                </c:pt>
                <c:pt idx="393">
                  <c:v>0.36000000000000004</c:v>
                </c:pt>
                <c:pt idx="394">
                  <c:v>0.39000000000000096</c:v>
                </c:pt>
                <c:pt idx="395">
                  <c:v>0.42000000000000182</c:v>
                </c:pt>
                <c:pt idx="396">
                  <c:v>0.62999999999999978</c:v>
                </c:pt>
                <c:pt idx="397">
                  <c:v>0.51000000000000167</c:v>
                </c:pt>
                <c:pt idx="398">
                  <c:v>0.37999999999999973</c:v>
                </c:pt>
                <c:pt idx="399">
                  <c:v>0.58999999999999986</c:v>
                </c:pt>
                <c:pt idx="400">
                  <c:v>0.82000000000000062</c:v>
                </c:pt>
                <c:pt idx="401">
                  <c:v>0.57000000000000062</c:v>
                </c:pt>
                <c:pt idx="402">
                  <c:v>0.37999999999999973</c:v>
                </c:pt>
                <c:pt idx="403">
                  <c:v>0.41000000000000031</c:v>
                </c:pt>
                <c:pt idx="404">
                  <c:v>0.75000000000000078</c:v>
                </c:pt>
                <c:pt idx="405">
                  <c:v>0.60999999999999965</c:v>
                </c:pt>
                <c:pt idx="406">
                  <c:v>0.42000000000000182</c:v>
                </c:pt>
                <c:pt idx="407">
                  <c:v>0.41000000000000031</c:v>
                </c:pt>
                <c:pt idx="408">
                  <c:v>0.68</c:v>
                </c:pt>
                <c:pt idx="409">
                  <c:v>0.7399999999999991</c:v>
                </c:pt>
                <c:pt idx="410">
                  <c:v>0.46000000000000085</c:v>
                </c:pt>
                <c:pt idx="411">
                  <c:v>0.48999999999999905</c:v>
                </c:pt>
                <c:pt idx="412">
                  <c:v>0.57999999999999863</c:v>
                </c:pt>
                <c:pt idx="413">
                  <c:v>0.68</c:v>
                </c:pt>
                <c:pt idx="414">
                  <c:v>0.5</c:v>
                </c:pt>
                <c:pt idx="415">
                  <c:v>0.35000000000000142</c:v>
                </c:pt>
                <c:pt idx="416">
                  <c:v>0.71000000000000085</c:v>
                </c:pt>
                <c:pt idx="417">
                  <c:v>0.73000000000000065</c:v>
                </c:pt>
                <c:pt idx="418">
                  <c:v>0.51000000000000167</c:v>
                </c:pt>
                <c:pt idx="419">
                  <c:v>0.28999999999999965</c:v>
                </c:pt>
                <c:pt idx="420">
                  <c:v>0.44999999999999968</c:v>
                </c:pt>
                <c:pt idx="421">
                  <c:v>0.51999999999999968</c:v>
                </c:pt>
                <c:pt idx="422">
                  <c:v>0.62999999999999978</c:v>
                </c:pt>
                <c:pt idx="423">
                  <c:v>0.19999999999999951</c:v>
                </c:pt>
                <c:pt idx="424">
                  <c:v>0.35000000000000142</c:v>
                </c:pt>
                <c:pt idx="425">
                  <c:v>0.57000000000000062</c:v>
                </c:pt>
                <c:pt idx="426">
                  <c:v>0.73000000000000065</c:v>
                </c:pt>
                <c:pt idx="427">
                  <c:v>0.44000000000000128</c:v>
                </c:pt>
                <c:pt idx="428">
                  <c:v>0.42000000000000182</c:v>
                </c:pt>
                <c:pt idx="429">
                  <c:v>0.75000000000000078</c:v>
                </c:pt>
                <c:pt idx="430">
                  <c:v>0.62000000000000166</c:v>
                </c:pt>
                <c:pt idx="431">
                  <c:v>0.51999999999999968</c:v>
                </c:pt>
                <c:pt idx="432">
                  <c:v>0.35000000000000142</c:v>
                </c:pt>
                <c:pt idx="433">
                  <c:v>0.58999999999999986</c:v>
                </c:pt>
                <c:pt idx="434">
                  <c:v>0.69999999999999962</c:v>
                </c:pt>
                <c:pt idx="435">
                  <c:v>0.71999999999999953</c:v>
                </c:pt>
                <c:pt idx="436">
                  <c:v>0.35000000000000142</c:v>
                </c:pt>
                <c:pt idx="437">
                  <c:v>0.62000000000000166</c:v>
                </c:pt>
                <c:pt idx="438">
                  <c:v>0.71999999999999953</c:v>
                </c:pt>
                <c:pt idx="439">
                  <c:v>0.64000000000000135</c:v>
                </c:pt>
                <c:pt idx="440">
                  <c:v>0.53999999999999915</c:v>
                </c:pt>
                <c:pt idx="441">
                  <c:v>0.32999999999999907</c:v>
                </c:pt>
                <c:pt idx="442">
                  <c:v>0.73000000000000065</c:v>
                </c:pt>
                <c:pt idx="443">
                  <c:v>0.76000000000000234</c:v>
                </c:pt>
                <c:pt idx="444">
                  <c:v>0.58999999999999986</c:v>
                </c:pt>
                <c:pt idx="445">
                  <c:v>0.7399999999999991</c:v>
                </c:pt>
                <c:pt idx="446">
                  <c:v>0.78999999999999915</c:v>
                </c:pt>
                <c:pt idx="447">
                  <c:v>0.89999999999999869</c:v>
                </c:pt>
                <c:pt idx="448">
                  <c:v>0.62000000000000166</c:v>
                </c:pt>
                <c:pt idx="449">
                  <c:v>0.46999999999999936</c:v>
                </c:pt>
                <c:pt idx="450">
                  <c:v>0.78999999999999915</c:v>
                </c:pt>
                <c:pt idx="451">
                  <c:v>0.73000000000000065</c:v>
                </c:pt>
                <c:pt idx="452">
                  <c:v>0.78000000000000114</c:v>
                </c:pt>
                <c:pt idx="453">
                  <c:v>0.51999999999999968</c:v>
                </c:pt>
                <c:pt idx="454">
                  <c:v>0.80000000000000071</c:v>
                </c:pt>
                <c:pt idx="455">
                  <c:v>0.68</c:v>
                </c:pt>
                <c:pt idx="456">
                  <c:v>0.60999999999999965</c:v>
                </c:pt>
                <c:pt idx="457">
                  <c:v>0.34000000000000008</c:v>
                </c:pt>
                <c:pt idx="458">
                  <c:v>0.39999999999999936</c:v>
                </c:pt>
                <c:pt idx="459">
                  <c:v>0.89000000000000068</c:v>
                </c:pt>
                <c:pt idx="460">
                  <c:v>0.62000000000000166</c:v>
                </c:pt>
                <c:pt idx="461">
                  <c:v>0.46999999999999936</c:v>
                </c:pt>
                <c:pt idx="462">
                  <c:v>0.51000000000000167</c:v>
                </c:pt>
                <c:pt idx="463">
                  <c:v>0.78999999999999915</c:v>
                </c:pt>
                <c:pt idx="464">
                  <c:v>0.71999999999999953</c:v>
                </c:pt>
                <c:pt idx="465">
                  <c:v>0.55999999999999872</c:v>
                </c:pt>
                <c:pt idx="466">
                  <c:v>0.55000000000000071</c:v>
                </c:pt>
                <c:pt idx="467">
                  <c:v>0.94000000000000161</c:v>
                </c:pt>
                <c:pt idx="468">
                  <c:v>0.80000000000000071</c:v>
                </c:pt>
                <c:pt idx="469">
                  <c:v>0.67000000000000248</c:v>
                </c:pt>
                <c:pt idx="470">
                  <c:v>0.80999999999999872</c:v>
                </c:pt>
                <c:pt idx="471">
                  <c:v>0.82999999999999863</c:v>
                </c:pt>
                <c:pt idx="472">
                  <c:v>0.78999999999999915</c:v>
                </c:pt>
                <c:pt idx="473">
                  <c:v>0.69999999999999962</c:v>
                </c:pt>
                <c:pt idx="474">
                  <c:v>0.39000000000000096</c:v>
                </c:pt>
                <c:pt idx="475">
                  <c:v>0.51999999999999968</c:v>
                </c:pt>
                <c:pt idx="476">
                  <c:v>0.69999999999999962</c:v>
                </c:pt>
                <c:pt idx="477">
                  <c:v>0.44999999999999968</c:v>
                </c:pt>
                <c:pt idx="478">
                  <c:v>0.28999999999999965</c:v>
                </c:pt>
                <c:pt idx="479">
                  <c:v>0.14000000000000071</c:v>
                </c:pt>
                <c:pt idx="480">
                  <c:v>0.48000000000000048</c:v>
                </c:pt>
                <c:pt idx="481">
                  <c:v>0.44999999999999968</c:v>
                </c:pt>
                <c:pt idx="482">
                  <c:v>0.23000000000000043</c:v>
                </c:pt>
                <c:pt idx="483">
                  <c:v>0.51000000000000167</c:v>
                </c:pt>
                <c:pt idx="484">
                  <c:v>0.69999999999999962</c:v>
                </c:pt>
                <c:pt idx="485">
                  <c:v>0.82999999999999863</c:v>
                </c:pt>
                <c:pt idx="486">
                  <c:v>0.30999999999999939</c:v>
                </c:pt>
                <c:pt idx="487">
                  <c:v>0.39000000000000096</c:v>
                </c:pt>
                <c:pt idx="488">
                  <c:v>0.42000000000000182</c:v>
                </c:pt>
                <c:pt idx="489">
                  <c:v>1</c:v>
                </c:pt>
                <c:pt idx="490">
                  <c:v>0.68</c:v>
                </c:pt>
                <c:pt idx="491">
                  <c:v>0.62999999999999978</c:v>
                </c:pt>
                <c:pt idx="492">
                  <c:v>0.57000000000000062</c:v>
                </c:pt>
                <c:pt idx="493">
                  <c:v>0.48999999999999905</c:v>
                </c:pt>
                <c:pt idx="494">
                  <c:v>0.26000000000000156</c:v>
                </c:pt>
                <c:pt idx="495">
                  <c:v>7.9999999999998433E-2</c:v>
                </c:pt>
                <c:pt idx="496">
                  <c:v>0.30999999999999939</c:v>
                </c:pt>
                <c:pt idx="497">
                  <c:v>0.25</c:v>
                </c:pt>
                <c:pt idx="498">
                  <c:v>0.19999999999999951</c:v>
                </c:pt>
                <c:pt idx="499">
                  <c:v>-7.0000000000000312E-2</c:v>
                </c:pt>
                <c:pt idx="500">
                  <c:v>-0.28999999999999965</c:v>
                </c:pt>
                <c:pt idx="501">
                  <c:v>9.0000000000000024E-2</c:v>
                </c:pt>
                <c:pt idx="502">
                  <c:v>0.12999999999999923</c:v>
                </c:pt>
                <c:pt idx="503">
                  <c:v>-0.17</c:v>
                </c:pt>
                <c:pt idx="504">
                  <c:v>-0.19999999999999951</c:v>
                </c:pt>
                <c:pt idx="505">
                  <c:v>0.21000000000000091</c:v>
                </c:pt>
                <c:pt idx="506">
                  <c:v>0.19000000000000128</c:v>
                </c:pt>
                <c:pt idx="507">
                  <c:v>-6.0000000000000504E-2</c:v>
                </c:pt>
                <c:pt idx="508">
                  <c:v>-0.15000000000000041</c:v>
                </c:pt>
                <c:pt idx="509">
                  <c:v>-0.11999999999999918</c:v>
                </c:pt>
                <c:pt idx="510">
                  <c:v>0.30000000000000082</c:v>
                </c:pt>
                <c:pt idx="511">
                  <c:v>-0.27</c:v>
                </c:pt>
                <c:pt idx="512">
                  <c:v>-0.13000000000000078</c:v>
                </c:pt>
                <c:pt idx="513">
                  <c:v>0.2199999999999992</c:v>
                </c:pt>
                <c:pt idx="514">
                  <c:v>0.14000000000000071</c:v>
                </c:pt>
                <c:pt idx="515">
                  <c:v>9.0000000000000024E-2</c:v>
                </c:pt>
                <c:pt idx="516">
                  <c:v>-0.21000000000000091</c:v>
                </c:pt>
                <c:pt idx="517">
                  <c:v>-0.17</c:v>
                </c:pt>
                <c:pt idx="518">
                  <c:v>0.89999999999999869</c:v>
                </c:pt>
                <c:pt idx="519">
                  <c:v>0.35000000000000142</c:v>
                </c:pt>
                <c:pt idx="520">
                  <c:v>0</c:v>
                </c:pt>
                <c:pt idx="521">
                  <c:v>7.9999999999998433E-2</c:v>
                </c:pt>
                <c:pt idx="522">
                  <c:v>0.2800000000000013</c:v>
                </c:pt>
                <c:pt idx="523">
                  <c:v>0.21000000000000091</c:v>
                </c:pt>
                <c:pt idx="524">
                  <c:v>-7.0000000000000312E-2</c:v>
                </c:pt>
                <c:pt idx="525">
                  <c:v>0.27</c:v>
                </c:pt>
                <c:pt idx="526">
                  <c:v>0.46999999999999936</c:v>
                </c:pt>
                <c:pt idx="527">
                  <c:v>0.34000000000000008</c:v>
                </c:pt>
                <c:pt idx="528">
                  <c:v>0.2800000000000013</c:v>
                </c:pt>
                <c:pt idx="529">
                  <c:v>0.53999999999999915</c:v>
                </c:pt>
                <c:pt idx="530">
                  <c:v>7.0000000000000312E-2</c:v>
                </c:pt>
                <c:pt idx="531">
                  <c:v>0.35000000000000142</c:v>
                </c:pt>
                <c:pt idx="532">
                  <c:v>0.34000000000000008</c:v>
                </c:pt>
                <c:pt idx="533">
                  <c:v>0.55000000000000071</c:v>
                </c:pt>
                <c:pt idx="534">
                  <c:v>0.71000000000000085</c:v>
                </c:pt>
                <c:pt idx="535">
                  <c:v>0.85000000000000164</c:v>
                </c:pt>
                <c:pt idx="536">
                  <c:v>0.87000000000000166</c:v>
                </c:pt>
                <c:pt idx="537">
                  <c:v>0.60000000000000164</c:v>
                </c:pt>
                <c:pt idx="538">
                  <c:v>0.53999999999999915</c:v>
                </c:pt>
                <c:pt idx="539">
                  <c:v>1</c:v>
                </c:pt>
                <c:pt idx="540">
                  <c:v>0.98999999999999844</c:v>
                </c:pt>
                <c:pt idx="541">
                  <c:v>0.98999999999999844</c:v>
                </c:pt>
                <c:pt idx="542">
                  <c:v>0.75000000000000078</c:v>
                </c:pt>
                <c:pt idx="543">
                  <c:v>0.92999999999999972</c:v>
                </c:pt>
                <c:pt idx="544">
                  <c:v>0.96999999999999953</c:v>
                </c:pt>
                <c:pt idx="545">
                  <c:v>0.7399999999999991</c:v>
                </c:pt>
                <c:pt idx="546">
                  <c:v>1.199999999999998</c:v>
                </c:pt>
                <c:pt idx="547">
                  <c:v>1.3799999999999975</c:v>
                </c:pt>
                <c:pt idx="548">
                  <c:v>1.4699999999999962</c:v>
                </c:pt>
                <c:pt idx="549">
                  <c:v>1.649999999999997</c:v>
                </c:pt>
                <c:pt idx="550">
                  <c:v>2.2800000000000011</c:v>
                </c:pt>
                <c:pt idx="551">
                  <c:v>2.8899999999999997</c:v>
                </c:pt>
                <c:pt idx="552">
                  <c:v>3.2300000000000004</c:v>
                </c:pt>
                <c:pt idx="553">
                  <c:v>3.4299999999999997</c:v>
                </c:pt>
                <c:pt idx="554">
                  <c:v>3.66</c:v>
                </c:pt>
                <c:pt idx="555">
                  <c:v>3.8299999999999983</c:v>
                </c:pt>
                <c:pt idx="556">
                  <c:v>4.4200000000000017</c:v>
                </c:pt>
                <c:pt idx="557">
                  <c:v>4.4600000000000009</c:v>
                </c:pt>
                <c:pt idx="558">
                  <c:v>4.379999999999999</c:v>
                </c:pt>
                <c:pt idx="559">
                  <c:v>4.5599999999999987</c:v>
                </c:pt>
                <c:pt idx="560">
                  <c:v>4.7199999999999989</c:v>
                </c:pt>
                <c:pt idx="561">
                  <c:v>5.1400000000000006</c:v>
                </c:pt>
                <c:pt idx="562">
                  <c:v>4.9400000000000013</c:v>
                </c:pt>
                <c:pt idx="563">
                  <c:v>4.7300000000000004</c:v>
                </c:pt>
                <c:pt idx="564">
                  <c:v>4.8000000000000007</c:v>
                </c:pt>
                <c:pt idx="565">
                  <c:v>5.2600000000000016</c:v>
                </c:pt>
                <c:pt idx="566">
                  <c:v>5.2700000000000014</c:v>
                </c:pt>
                <c:pt idx="567">
                  <c:v>5.2199999999999989</c:v>
                </c:pt>
                <c:pt idx="568">
                  <c:v>5.1899999999999995</c:v>
                </c:pt>
                <c:pt idx="569">
                  <c:v>5.4300000000000024</c:v>
                </c:pt>
                <c:pt idx="570">
                  <c:v>6.0399999999999991</c:v>
                </c:pt>
                <c:pt idx="571">
                  <c:v>5.879999999999999</c:v>
                </c:pt>
                <c:pt idx="572">
                  <c:v>6.6299999999999955</c:v>
                </c:pt>
                <c:pt idx="573">
                  <c:v>7.3900000000000006</c:v>
                </c:pt>
                <c:pt idx="574">
                  <c:v>7.7800000000000011</c:v>
                </c:pt>
                <c:pt idx="575">
                  <c:v>8.07</c:v>
                </c:pt>
                <c:pt idx="576">
                  <c:v>8.65</c:v>
                </c:pt>
                <c:pt idx="577">
                  <c:v>8.7900000000000009</c:v>
                </c:pt>
                <c:pt idx="578">
                  <c:v>9.129999999999999</c:v>
                </c:pt>
                <c:pt idx="579">
                  <c:v>9.129999999999999</c:v>
                </c:pt>
                <c:pt idx="580">
                  <c:v>9.3100000000000023</c:v>
                </c:pt>
                <c:pt idx="581">
                  <c:v>9.16</c:v>
                </c:pt>
                <c:pt idx="582">
                  <c:v>9</c:v>
                </c:pt>
                <c:pt idx="583">
                  <c:v>8.3000000000000007</c:v>
                </c:pt>
                <c:pt idx="584">
                  <c:v>8.3700000000000028</c:v>
                </c:pt>
                <c:pt idx="585">
                  <c:v>7.91</c:v>
                </c:pt>
                <c:pt idx="586">
                  <c:v>7.3900000000000006</c:v>
                </c:pt>
                <c:pt idx="587">
                  <c:v>6.84</c:v>
                </c:pt>
                <c:pt idx="588">
                  <c:v>6.2100000000000009</c:v>
                </c:pt>
                <c:pt idx="589">
                  <c:v>5.9600000000000009</c:v>
                </c:pt>
                <c:pt idx="590">
                  <c:v>6.0799999999999983</c:v>
                </c:pt>
                <c:pt idx="591">
                  <c:v>5.370000000000001</c:v>
                </c:pt>
                <c:pt idx="592">
                  <c:v>4.8900000000000006</c:v>
                </c:pt>
                <c:pt idx="593">
                  <c:v>5.1400000000000006</c:v>
                </c:pt>
                <c:pt idx="594">
                  <c:v>5.5300000000000011</c:v>
                </c:pt>
                <c:pt idx="595">
                  <c:v>5.7100000000000009</c:v>
                </c:pt>
                <c:pt idx="596">
                  <c:v>5.9400000000000013</c:v>
                </c:pt>
                <c:pt idx="597">
                  <c:v>9.82</c:v>
                </c:pt>
                <c:pt idx="598">
                  <c:v>57.260000000000012</c:v>
                </c:pt>
                <c:pt idx="599">
                  <c:v>74.900000000000006</c:v>
                </c:pt>
                <c:pt idx="600">
                  <c:v>71</c:v>
                </c:pt>
                <c:pt idx="601">
                  <c:v>69.099999999999994</c:v>
                </c:pt>
                <c:pt idx="602">
                  <c:v>58.8</c:v>
                </c:pt>
                <c:pt idx="603">
                  <c:v>42.87</c:v>
                </c:pt>
                <c:pt idx="604">
                  <c:v>34.24</c:v>
                </c:pt>
                <c:pt idx="605">
                  <c:v>27.54</c:v>
                </c:pt>
                <c:pt idx="606">
                  <c:v>22.459999999999987</c:v>
                </c:pt>
                <c:pt idx="607">
                  <c:v>19.329999999999988</c:v>
                </c:pt>
                <c:pt idx="608">
                  <c:v>16.159999999999997</c:v>
                </c:pt>
                <c:pt idx="609">
                  <c:v>13.900000000000002</c:v>
                </c:pt>
                <c:pt idx="610">
                  <c:v>12.420000000000002</c:v>
                </c:pt>
                <c:pt idx="611">
                  <c:v>11.060000000000002</c:v>
                </c:pt>
                <c:pt idx="612">
                  <c:v>11.02</c:v>
                </c:pt>
                <c:pt idx="613">
                  <c:v>11.129999999999999</c:v>
                </c:pt>
                <c:pt idx="614">
                  <c:v>14.400000000000002</c:v>
                </c:pt>
                <c:pt idx="615">
                  <c:v>20.509999999999987</c:v>
                </c:pt>
                <c:pt idx="616">
                  <c:v>30.4</c:v>
                </c:pt>
                <c:pt idx="617">
                  <c:v>36.6</c:v>
                </c:pt>
                <c:pt idx="618">
                  <c:v>40</c:v>
                </c:pt>
                <c:pt idx="619">
                  <c:v>39.97</c:v>
                </c:pt>
                <c:pt idx="620">
                  <c:v>33.08</c:v>
                </c:pt>
                <c:pt idx="621">
                  <c:v>30.459999999999987</c:v>
                </c:pt>
                <c:pt idx="622">
                  <c:v>29.299999999999986</c:v>
                </c:pt>
                <c:pt idx="623">
                  <c:v>31.32</c:v>
                </c:pt>
                <c:pt idx="624">
                  <c:v>32.4</c:v>
                </c:pt>
                <c:pt idx="625">
                  <c:v>30.560000000000002</c:v>
                </c:pt>
                <c:pt idx="626">
                  <c:v>28.310000000000024</c:v>
                </c:pt>
                <c:pt idx="627">
                  <c:v>24.840000000000003</c:v>
                </c:pt>
                <c:pt idx="628">
                  <c:v>21.700000000000003</c:v>
                </c:pt>
                <c:pt idx="629">
                  <c:v>17.770000000000003</c:v>
                </c:pt>
                <c:pt idx="630">
                  <c:v>15.3</c:v>
                </c:pt>
                <c:pt idx="631">
                  <c:v>13.02</c:v>
                </c:pt>
                <c:pt idx="632">
                  <c:v>11.29</c:v>
                </c:pt>
                <c:pt idx="633">
                  <c:v>9.7399999999999984</c:v>
                </c:pt>
                <c:pt idx="634">
                  <c:v>8.9600000000000026</c:v>
                </c:pt>
                <c:pt idx="635">
                  <c:v>8.89</c:v>
                </c:pt>
                <c:pt idx="636">
                  <c:v>9.4400000000000013</c:v>
                </c:pt>
                <c:pt idx="637">
                  <c:v>12.52</c:v>
                </c:pt>
                <c:pt idx="638">
                  <c:v>22.459999999999987</c:v>
                </c:pt>
                <c:pt idx="639">
                  <c:v>32.81</c:v>
                </c:pt>
                <c:pt idx="640">
                  <c:v>35.760000000000012</c:v>
                </c:pt>
                <c:pt idx="641">
                  <c:v>33.760000000000012</c:v>
                </c:pt>
                <c:pt idx="642">
                  <c:v>29.619999999999997</c:v>
                </c:pt>
                <c:pt idx="643">
                  <c:v>27.020000000000003</c:v>
                </c:pt>
                <c:pt idx="644">
                  <c:v>21.479999999999986</c:v>
                </c:pt>
                <c:pt idx="645">
                  <c:v>18.729999999999986</c:v>
                </c:pt>
                <c:pt idx="646">
                  <c:v>16.310000000000024</c:v>
                </c:pt>
                <c:pt idx="647">
                  <c:v>14.530000000000001</c:v>
                </c:pt>
                <c:pt idx="648">
                  <c:v>13.030000000000001</c:v>
                </c:pt>
                <c:pt idx="649">
                  <c:v>12.310000000000002</c:v>
                </c:pt>
                <c:pt idx="650">
                  <c:v>13.120000000000001</c:v>
                </c:pt>
                <c:pt idx="651">
                  <c:v>19.459999999999987</c:v>
                </c:pt>
                <c:pt idx="652">
                  <c:v>29.53</c:v>
                </c:pt>
                <c:pt idx="653">
                  <c:v>31.060000000000002</c:v>
                </c:pt>
                <c:pt idx="654">
                  <c:v>28.950000000000003</c:v>
                </c:pt>
                <c:pt idx="655">
                  <c:v>25.35</c:v>
                </c:pt>
                <c:pt idx="656">
                  <c:v>20.65000000000002</c:v>
                </c:pt>
                <c:pt idx="657">
                  <c:v>17.779999999999987</c:v>
                </c:pt>
                <c:pt idx="658">
                  <c:v>14.98</c:v>
                </c:pt>
                <c:pt idx="659">
                  <c:v>12.8</c:v>
                </c:pt>
                <c:pt idx="660">
                  <c:v>11.2</c:v>
                </c:pt>
                <c:pt idx="661">
                  <c:v>9.8600000000000048</c:v>
                </c:pt>
                <c:pt idx="662">
                  <c:v>8.84</c:v>
                </c:pt>
                <c:pt idx="663">
                  <c:v>7.6700000000000017</c:v>
                </c:pt>
                <c:pt idx="664">
                  <c:v>6.84</c:v>
                </c:pt>
                <c:pt idx="665">
                  <c:v>6.0799999999999983</c:v>
                </c:pt>
                <c:pt idx="666">
                  <c:v>5.5799999999999983</c:v>
                </c:pt>
                <c:pt idx="667">
                  <c:v>5.4300000000000024</c:v>
                </c:pt>
                <c:pt idx="668">
                  <c:v>4.57</c:v>
                </c:pt>
                <c:pt idx="669">
                  <c:v>4.57</c:v>
                </c:pt>
                <c:pt idx="670">
                  <c:v>4.0799999999999983</c:v>
                </c:pt>
                <c:pt idx="671">
                  <c:v>3.9899999999999984</c:v>
                </c:pt>
                <c:pt idx="672">
                  <c:v>3.3200000000000003</c:v>
                </c:pt>
                <c:pt idx="673">
                  <c:v>3.0399999999999987</c:v>
                </c:pt>
                <c:pt idx="674">
                  <c:v>3.2399999999999984</c:v>
                </c:pt>
                <c:pt idx="675">
                  <c:v>7.2199999999999989</c:v>
                </c:pt>
                <c:pt idx="676">
                  <c:v>14.55</c:v>
                </c:pt>
                <c:pt idx="677">
                  <c:v>19.29</c:v>
                </c:pt>
                <c:pt idx="678">
                  <c:v>20.53</c:v>
                </c:pt>
                <c:pt idx="679">
                  <c:v>23.21</c:v>
                </c:pt>
                <c:pt idx="680">
                  <c:v>22.97</c:v>
                </c:pt>
                <c:pt idx="681">
                  <c:v>22.310000000000024</c:v>
                </c:pt>
                <c:pt idx="682">
                  <c:v>20.779999999999987</c:v>
                </c:pt>
                <c:pt idx="683">
                  <c:v>18.03</c:v>
                </c:pt>
                <c:pt idx="684">
                  <c:v>15.620000000000001</c:v>
                </c:pt>
                <c:pt idx="685">
                  <c:v>13.54</c:v>
                </c:pt>
                <c:pt idx="686">
                  <c:v>12.15</c:v>
                </c:pt>
                <c:pt idx="687">
                  <c:v>10.73</c:v>
                </c:pt>
                <c:pt idx="688">
                  <c:v>9.5</c:v>
                </c:pt>
                <c:pt idx="689">
                  <c:v>8.43</c:v>
                </c:pt>
                <c:pt idx="690">
                  <c:v>7.7700000000000014</c:v>
                </c:pt>
                <c:pt idx="691">
                  <c:v>7.2399999999999984</c:v>
                </c:pt>
                <c:pt idx="692">
                  <c:v>6.6199999999999966</c:v>
                </c:pt>
                <c:pt idx="693">
                  <c:v>5.6999999999999975</c:v>
                </c:pt>
                <c:pt idx="694">
                  <c:v>5.0799999999999983</c:v>
                </c:pt>
                <c:pt idx="695">
                  <c:v>4.8199999999999985</c:v>
                </c:pt>
                <c:pt idx="696">
                  <c:v>4.870000000000001</c:v>
                </c:pt>
                <c:pt idx="697">
                  <c:v>4.1999999999999975</c:v>
                </c:pt>
                <c:pt idx="698">
                  <c:v>3.7300000000000004</c:v>
                </c:pt>
                <c:pt idx="699">
                  <c:v>3.5500000000000007</c:v>
                </c:pt>
                <c:pt idx="700">
                  <c:v>3.2899999999999991</c:v>
                </c:pt>
                <c:pt idx="701">
                  <c:v>3.1900000000000013</c:v>
                </c:pt>
                <c:pt idx="702">
                  <c:v>2.5700000000000003</c:v>
                </c:pt>
                <c:pt idx="703">
                  <c:v>2.5199999999999987</c:v>
                </c:pt>
                <c:pt idx="704">
                  <c:v>2.6999999999999993</c:v>
                </c:pt>
                <c:pt idx="705">
                  <c:v>2.3699999999999997</c:v>
                </c:pt>
                <c:pt idx="706">
                  <c:v>1.7800000000000011</c:v>
                </c:pt>
                <c:pt idx="707">
                  <c:v>1.9299999999999984</c:v>
                </c:pt>
                <c:pt idx="708">
                  <c:v>1.7699999999999976</c:v>
                </c:pt>
                <c:pt idx="709">
                  <c:v>1.8900000000000019</c:v>
                </c:pt>
                <c:pt idx="710">
                  <c:v>1.3700000000000021</c:v>
                </c:pt>
                <c:pt idx="711">
                  <c:v>1.010000000000002</c:v>
                </c:pt>
                <c:pt idx="712">
                  <c:v>1.3700000000000021</c:v>
                </c:pt>
                <c:pt idx="713">
                  <c:v>1.4499999999999966</c:v>
                </c:pt>
                <c:pt idx="714">
                  <c:v>1.0599999999999969</c:v>
                </c:pt>
                <c:pt idx="715">
                  <c:v>0.92999999999999972</c:v>
                </c:pt>
                <c:pt idx="716">
                  <c:v>1.1700000000000021</c:v>
                </c:pt>
                <c:pt idx="717">
                  <c:v>1.0599999999999969</c:v>
                </c:pt>
                <c:pt idx="718">
                  <c:v>0.94999999999999962</c:v>
                </c:pt>
                <c:pt idx="719">
                  <c:v>0.53999999999999915</c:v>
                </c:pt>
                <c:pt idx="720">
                  <c:v>0.57000000000000062</c:v>
                </c:pt>
                <c:pt idx="721">
                  <c:v>0.73000000000000065</c:v>
                </c:pt>
                <c:pt idx="722">
                  <c:v>0.94000000000000161</c:v>
                </c:pt>
                <c:pt idx="723">
                  <c:v>0.7399999999999991</c:v>
                </c:pt>
                <c:pt idx="724">
                  <c:v>0.34000000000000008</c:v>
                </c:pt>
                <c:pt idx="725">
                  <c:v>0.48999999999999905</c:v>
                </c:pt>
                <c:pt idx="726">
                  <c:v>0.60999999999999965</c:v>
                </c:pt>
                <c:pt idx="727">
                  <c:v>0.30000000000000082</c:v>
                </c:pt>
                <c:pt idx="728">
                  <c:v>0.39000000000000096</c:v>
                </c:pt>
                <c:pt idx="729">
                  <c:v>0.32999999999999907</c:v>
                </c:pt>
                <c:pt idx="730">
                  <c:v>0.39999999999999936</c:v>
                </c:pt>
                <c:pt idx="731">
                  <c:v>5.9999999999998832E-2</c:v>
                </c:pt>
                <c:pt idx="732">
                  <c:v>0.14000000000000071</c:v>
                </c:pt>
                <c:pt idx="733">
                  <c:v>0.12999999999999923</c:v>
                </c:pt>
                <c:pt idx="734">
                  <c:v>0.23000000000000043</c:v>
                </c:pt>
                <c:pt idx="735">
                  <c:v>0.35000000000000142</c:v>
                </c:pt>
                <c:pt idx="736">
                  <c:v>7.9999999999998433E-2</c:v>
                </c:pt>
                <c:pt idx="737">
                  <c:v>0.2199999999999992</c:v>
                </c:pt>
                <c:pt idx="738">
                  <c:v>0.23000000000000043</c:v>
                </c:pt>
                <c:pt idx="739">
                  <c:v>0.23000000000000043</c:v>
                </c:pt>
                <c:pt idx="740">
                  <c:v>0.41000000000000031</c:v>
                </c:pt>
                <c:pt idx="741">
                  <c:v>0.85000000000000164</c:v>
                </c:pt>
                <c:pt idx="742">
                  <c:v>1</c:v>
                </c:pt>
                <c:pt idx="743">
                  <c:v>1.0899999999999983</c:v>
                </c:pt>
                <c:pt idx="744">
                  <c:v>0.78000000000000114</c:v>
                </c:pt>
                <c:pt idx="745">
                  <c:v>0.80999999999999872</c:v>
                </c:pt>
                <c:pt idx="746">
                  <c:v>1.0500000000000007</c:v>
                </c:pt>
                <c:pt idx="747">
                  <c:v>0.94000000000000161</c:v>
                </c:pt>
                <c:pt idx="748">
                  <c:v>0.80999999999999872</c:v>
                </c:pt>
                <c:pt idx="749">
                  <c:v>0.98000000000000043</c:v>
                </c:pt>
                <c:pt idx="750">
                  <c:v>1.149999999999997</c:v>
                </c:pt>
                <c:pt idx="751">
                  <c:v>1.2899999999999971</c:v>
                </c:pt>
                <c:pt idx="752">
                  <c:v>0.89000000000000068</c:v>
                </c:pt>
                <c:pt idx="753">
                  <c:v>1.0799999999999967</c:v>
                </c:pt>
                <c:pt idx="754">
                  <c:v>1.2800000000000011</c:v>
                </c:pt>
                <c:pt idx="755">
                  <c:v>1.1200000000000021</c:v>
                </c:pt>
                <c:pt idx="756">
                  <c:v>1.0899999999999983</c:v>
                </c:pt>
                <c:pt idx="757">
                  <c:v>0.85999999999999965</c:v>
                </c:pt>
                <c:pt idx="758">
                  <c:v>1.2699999999999976</c:v>
                </c:pt>
                <c:pt idx="759">
                  <c:v>1</c:v>
                </c:pt>
                <c:pt idx="760">
                  <c:v>0.94000000000000161</c:v>
                </c:pt>
                <c:pt idx="761">
                  <c:v>0.91000000000000014</c:v>
                </c:pt>
                <c:pt idx="762">
                  <c:v>1.1400000000000019</c:v>
                </c:pt>
                <c:pt idx="763">
                  <c:v>1.0899999999999983</c:v>
                </c:pt>
                <c:pt idx="764">
                  <c:v>1.1700000000000021</c:v>
                </c:pt>
                <c:pt idx="765">
                  <c:v>0.68</c:v>
                </c:pt>
                <c:pt idx="766">
                  <c:v>0.73000000000000065</c:v>
                </c:pt>
                <c:pt idx="767">
                  <c:v>0.89000000000000068</c:v>
                </c:pt>
                <c:pt idx="768">
                  <c:v>1.1600000000000001</c:v>
                </c:pt>
                <c:pt idx="769">
                  <c:v>1.010000000000002</c:v>
                </c:pt>
                <c:pt idx="770">
                  <c:v>0.98000000000000043</c:v>
                </c:pt>
                <c:pt idx="771">
                  <c:v>0.44999999999999968</c:v>
                </c:pt>
                <c:pt idx="772">
                  <c:v>0.26000000000000156</c:v>
                </c:pt>
                <c:pt idx="773">
                  <c:v>0.41000000000000031</c:v>
                </c:pt>
                <c:pt idx="774">
                  <c:v>0.51000000000000167</c:v>
                </c:pt>
                <c:pt idx="775">
                  <c:v>1.1000000000000021</c:v>
                </c:pt>
                <c:pt idx="776">
                  <c:v>1.0500000000000007</c:v>
                </c:pt>
                <c:pt idx="777">
                  <c:v>1.1299999999999975</c:v>
                </c:pt>
                <c:pt idx="778">
                  <c:v>0.96999999999999953</c:v>
                </c:pt>
                <c:pt idx="779">
                  <c:v>1.0700000000000003</c:v>
                </c:pt>
                <c:pt idx="780">
                  <c:v>1.199999999999998</c:v>
                </c:pt>
                <c:pt idx="781">
                  <c:v>1.1600000000000001</c:v>
                </c:pt>
                <c:pt idx="782">
                  <c:v>0.71000000000000085</c:v>
                </c:pt>
                <c:pt idx="783">
                  <c:v>1.1200000000000021</c:v>
                </c:pt>
                <c:pt idx="784">
                  <c:v>1.899999999999997</c:v>
                </c:pt>
                <c:pt idx="785">
                  <c:v>56.14</c:v>
                </c:pt>
                <c:pt idx="786">
                  <c:v>98.7</c:v>
                </c:pt>
                <c:pt idx="787">
                  <c:v>87.1</c:v>
                </c:pt>
                <c:pt idx="788">
                  <c:v>58.220000000000013</c:v>
                </c:pt>
                <c:pt idx="789">
                  <c:v>43.760000000000012</c:v>
                </c:pt>
                <c:pt idx="790">
                  <c:v>35.730000000000011</c:v>
                </c:pt>
                <c:pt idx="791">
                  <c:v>36.86</c:v>
                </c:pt>
                <c:pt idx="792">
                  <c:v>39.51</c:v>
                </c:pt>
                <c:pt idx="793">
                  <c:v>41.760000000000012</c:v>
                </c:pt>
                <c:pt idx="794">
                  <c:v>43.98</c:v>
                </c:pt>
                <c:pt idx="795">
                  <c:v>45.95</c:v>
                </c:pt>
                <c:pt idx="796">
                  <c:v>43.83</c:v>
                </c:pt>
                <c:pt idx="797">
                  <c:v>41.7</c:v>
                </c:pt>
                <c:pt idx="798">
                  <c:v>41.11</c:v>
                </c:pt>
                <c:pt idx="799">
                  <c:v>38.18</c:v>
                </c:pt>
                <c:pt idx="800">
                  <c:v>33.790000000000013</c:v>
                </c:pt>
                <c:pt idx="801">
                  <c:v>29.459999999999987</c:v>
                </c:pt>
                <c:pt idx="802">
                  <c:v>25.25</c:v>
                </c:pt>
                <c:pt idx="803">
                  <c:v>21.79</c:v>
                </c:pt>
                <c:pt idx="804">
                  <c:v>18.22</c:v>
                </c:pt>
                <c:pt idx="805">
                  <c:v>15.65</c:v>
                </c:pt>
                <c:pt idx="806">
                  <c:v>14.16</c:v>
                </c:pt>
                <c:pt idx="807">
                  <c:v>12.440000000000001</c:v>
                </c:pt>
                <c:pt idx="808">
                  <c:v>10.59</c:v>
                </c:pt>
                <c:pt idx="809">
                  <c:v>9.43</c:v>
                </c:pt>
                <c:pt idx="810">
                  <c:v>8.41</c:v>
                </c:pt>
                <c:pt idx="811">
                  <c:v>7.4300000000000024</c:v>
                </c:pt>
                <c:pt idx="812">
                  <c:v>6.8299999999999965</c:v>
                </c:pt>
                <c:pt idx="813">
                  <c:v>6.6499999999999986</c:v>
                </c:pt>
                <c:pt idx="814">
                  <c:v>6.84</c:v>
                </c:pt>
                <c:pt idx="815">
                  <c:v>6.23</c:v>
                </c:pt>
                <c:pt idx="816">
                  <c:v>5.8900000000000006</c:v>
                </c:pt>
                <c:pt idx="817">
                  <c:v>5.6700000000000017</c:v>
                </c:pt>
                <c:pt idx="818">
                  <c:v>5.3599999999999985</c:v>
                </c:pt>
                <c:pt idx="819">
                  <c:v>5.3299999999999965</c:v>
                </c:pt>
                <c:pt idx="820">
                  <c:v>4.1400000000000006</c:v>
                </c:pt>
                <c:pt idx="821">
                  <c:v>4.1299999999999955</c:v>
                </c:pt>
                <c:pt idx="822">
                  <c:v>4.6499999999999986</c:v>
                </c:pt>
                <c:pt idx="823">
                  <c:v>4</c:v>
                </c:pt>
                <c:pt idx="824">
                  <c:v>3.8699999999999997</c:v>
                </c:pt>
                <c:pt idx="825">
                  <c:v>3.4899999999999984</c:v>
                </c:pt>
                <c:pt idx="826">
                  <c:v>3.5</c:v>
                </c:pt>
                <c:pt idx="827">
                  <c:v>3.5399999999999987</c:v>
                </c:pt>
                <c:pt idx="828">
                  <c:v>3.2199999999999989</c:v>
                </c:pt>
                <c:pt idx="829">
                  <c:v>2.620000000000001</c:v>
                </c:pt>
                <c:pt idx="830">
                  <c:v>2.6999999999999993</c:v>
                </c:pt>
                <c:pt idx="831">
                  <c:v>2.6999999999999993</c:v>
                </c:pt>
                <c:pt idx="832">
                  <c:v>2.4400000000000013</c:v>
                </c:pt>
                <c:pt idx="833">
                  <c:v>1.9100000000000001</c:v>
                </c:pt>
                <c:pt idx="834">
                  <c:v>2.59</c:v>
                </c:pt>
                <c:pt idx="835">
                  <c:v>1.8399999999999983</c:v>
                </c:pt>
                <c:pt idx="836">
                  <c:v>2.2300000000000004</c:v>
                </c:pt>
                <c:pt idx="837">
                  <c:v>1.9400000000000026</c:v>
                </c:pt>
                <c:pt idx="838">
                  <c:v>1.6900000000000026</c:v>
                </c:pt>
                <c:pt idx="839">
                  <c:v>2</c:v>
                </c:pt>
                <c:pt idx="840">
                  <c:v>2.0300000000000007</c:v>
                </c:pt>
                <c:pt idx="841">
                  <c:v>1.8700000000000021</c:v>
                </c:pt>
                <c:pt idx="842">
                  <c:v>2</c:v>
                </c:pt>
                <c:pt idx="843">
                  <c:v>2.120000000000001</c:v>
                </c:pt>
                <c:pt idx="844">
                  <c:v>2.3000000000000007</c:v>
                </c:pt>
                <c:pt idx="845">
                  <c:v>2.59</c:v>
                </c:pt>
                <c:pt idx="846">
                  <c:v>2.8299999999999983</c:v>
                </c:pt>
                <c:pt idx="847">
                  <c:v>2.9899999999999984</c:v>
                </c:pt>
                <c:pt idx="848">
                  <c:v>3.2699999999999996</c:v>
                </c:pt>
                <c:pt idx="849">
                  <c:v>3.4499999999999993</c:v>
                </c:pt>
                <c:pt idx="850">
                  <c:v>3.3899999999999997</c:v>
                </c:pt>
                <c:pt idx="851">
                  <c:v>3.3000000000000007</c:v>
                </c:pt>
                <c:pt idx="852">
                  <c:v>3.4299999999999997</c:v>
                </c:pt>
                <c:pt idx="853">
                  <c:v>3.4099999999999997</c:v>
                </c:pt>
                <c:pt idx="854">
                  <c:v>2.9200000000000017</c:v>
                </c:pt>
                <c:pt idx="855">
                  <c:v>2.84</c:v>
                </c:pt>
                <c:pt idx="856">
                  <c:v>2.8599999999999977</c:v>
                </c:pt>
                <c:pt idx="857">
                  <c:v>2.75</c:v>
                </c:pt>
                <c:pt idx="858">
                  <c:v>2.3299999999999983</c:v>
                </c:pt>
                <c:pt idx="859">
                  <c:v>2.4200000000000017</c:v>
                </c:pt>
                <c:pt idx="860">
                  <c:v>2.5500000000000007</c:v>
                </c:pt>
                <c:pt idx="861">
                  <c:v>2.2699999999999996</c:v>
                </c:pt>
                <c:pt idx="862">
                  <c:v>2.0100000000000007</c:v>
                </c:pt>
                <c:pt idx="863">
                  <c:v>1.899999999999997</c:v>
                </c:pt>
                <c:pt idx="864">
                  <c:v>2.09</c:v>
                </c:pt>
                <c:pt idx="865">
                  <c:v>2.1900000000000013</c:v>
                </c:pt>
                <c:pt idx="866">
                  <c:v>2.0199999999999987</c:v>
                </c:pt>
                <c:pt idx="867">
                  <c:v>1.8500000000000021</c:v>
                </c:pt>
                <c:pt idx="868">
                  <c:v>2.5300000000000007</c:v>
                </c:pt>
                <c:pt idx="869">
                  <c:v>2.5399999999999987</c:v>
                </c:pt>
                <c:pt idx="870">
                  <c:v>2.34</c:v>
                </c:pt>
                <c:pt idx="871">
                  <c:v>1.8000000000000007</c:v>
                </c:pt>
                <c:pt idx="872">
                  <c:v>2.0399999999999987</c:v>
                </c:pt>
                <c:pt idx="873">
                  <c:v>2</c:v>
                </c:pt>
                <c:pt idx="874">
                  <c:v>1.8599999999999977</c:v>
                </c:pt>
                <c:pt idx="875">
                  <c:v>1.75</c:v>
                </c:pt>
                <c:pt idx="876">
                  <c:v>1.41</c:v>
                </c:pt>
                <c:pt idx="877">
                  <c:v>1.6700000000000021</c:v>
                </c:pt>
                <c:pt idx="878">
                  <c:v>1.649999999999997</c:v>
                </c:pt>
                <c:pt idx="879">
                  <c:v>1.7300000000000004</c:v>
                </c:pt>
                <c:pt idx="880">
                  <c:v>1.5599999999999969</c:v>
                </c:pt>
                <c:pt idx="881">
                  <c:v>1.649999999999997</c:v>
                </c:pt>
                <c:pt idx="882">
                  <c:v>1.699999999999998</c:v>
                </c:pt>
                <c:pt idx="883">
                  <c:v>1.2300000000000004</c:v>
                </c:pt>
                <c:pt idx="884">
                  <c:v>1.4499999999999966</c:v>
                </c:pt>
                <c:pt idx="885">
                  <c:v>1.4899999999999958</c:v>
                </c:pt>
                <c:pt idx="886">
                  <c:v>1.6299999999999975</c:v>
                </c:pt>
                <c:pt idx="887">
                  <c:v>1.3599999999999977</c:v>
                </c:pt>
                <c:pt idx="888">
                  <c:v>1.0799999999999967</c:v>
                </c:pt>
                <c:pt idx="889">
                  <c:v>1.2800000000000011</c:v>
                </c:pt>
                <c:pt idx="890">
                  <c:v>1.5</c:v>
                </c:pt>
                <c:pt idx="891">
                  <c:v>1.8399999999999983</c:v>
                </c:pt>
                <c:pt idx="892">
                  <c:v>0.75000000000000078</c:v>
                </c:pt>
                <c:pt idx="893">
                  <c:v>0.92000000000000171</c:v>
                </c:pt>
                <c:pt idx="894">
                  <c:v>1.1700000000000021</c:v>
                </c:pt>
                <c:pt idx="895">
                  <c:v>1.4800000000000004</c:v>
                </c:pt>
                <c:pt idx="896">
                  <c:v>0.94000000000000161</c:v>
                </c:pt>
                <c:pt idx="897">
                  <c:v>1.3200000000000003</c:v>
                </c:pt>
                <c:pt idx="898">
                  <c:v>1.3200000000000003</c:v>
                </c:pt>
                <c:pt idx="899">
                  <c:v>1.5199999999999976</c:v>
                </c:pt>
                <c:pt idx="900">
                  <c:v>1.4200000000000017</c:v>
                </c:pt>
                <c:pt idx="901">
                  <c:v>1.3700000000000021</c:v>
                </c:pt>
                <c:pt idx="902">
                  <c:v>1.2199999999999962</c:v>
                </c:pt>
                <c:pt idx="903">
                  <c:v>1.4400000000000013</c:v>
                </c:pt>
                <c:pt idx="904">
                  <c:v>1.1700000000000021</c:v>
                </c:pt>
                <c:pt idx="905">
                  <c:v>0.92000000000000171</c:v>
                </c:pt>
                <c:pt idx="906">
                  <c:v>1.2699999999999976</c:v>
                </c:pt>
                <c:pt idx="907">
                  <c:v>1.399999999999997</c:v>
                </c:pt>
                <c:pt idx="908">
                  <c:v>0.92000000000000171</c:v>
                </c:pt>
                <c:pt idx="909">
                  <c:v>1.199999999999998</c:v>
                </c:pt>
                <c:pt idx="910">
                  <c:v>1.1099999999999977</c:v>
                </c:pt>
                <c:pt idx="911">
                  <c:v>1.3299999999999967</c:v>
                </c:pt>
                <c:pt idx="912">
                  <c:v>1.1700000000000021</c:v>
                </c:pt>
                <c:pt idx="913">
                  <c:v>0.98999999999999844</c:v>
                </c:pt>
                <c:pt idx="914">
                  <c:v>1.0599999999999969</c:v>
                </c:pt>
                <c:pt idx="915">
                  <c:v>1.4899999999999958</c:v>
                </c:pt>
                <c:pt idx="916">
                  <c:v>1.4600000000000009</c:v>
                </c:pt>
                <c:pt idx="917">
                  <c:v>6.2899999999999991</c:v>
                </c:pt>
                <c:pt idx="918">
                  <c:v>20.65000000000002</c:v>
                </c:pt>
                <c:pt idx="919">
                  <c:v>23.25</c:v>
                </c:pt>
                <c:pt idx="920">
                  <c:v>20.229999999999986</c:v>
                </c:pt>
                <c:pt idx="921">
                  <c:v>16.610000000000021</c:v>
                </c:pt>
                <c:pt idx="922">
                  <c:v>13.810000000000002</c:v>
                </c:pt>
                <c:pt idx="923">
                  <c:v>12.16</c:v>
                </c:pt>
                <c:pt idx="924">
                  <c:v>10.600000000000001</c:v>
                </c:pt>
                <c:pt idx="925">
                  <c:v>9.41</c:v>
                </c:pt>
                <c:pt idx="926">
                  <c:v>8.5</c:v>
                </c:pt>
                <c:pt idx="927">
                  <c:v>8.120000000000001</c:v>
                </c:pt>
                <c:pt idx="928">
                  <c:v>7.3599999999999985</c:v>
                </c:pt>
                <c:pt idx="929">
                  <c:v>6.73</c:v>
                </c:pt>
                <c:pt idx="930">
                  <c:v>5.9499999999999993</c:v>
                </c:pt>
                <c:pt idx="931">
                  <c:v>5.6299999999999955</c:v>
                </c:pt>
                <c:pt idx="932">
                  <c:v>5.6599999999999975</c:v>
                </c:pt>
                <c:pt idx="933">
                  <c:v>5.370000000000001</c:v>
                </c:pt>
                <c:pt idx="934">
                  <c:v>4.870000000000001</c:v>
                </c:pt>
                <c:pt idx="935">
                  <c:v>4.5100000000000016</c:v>
                </c:pt>
                <c:pt idx="936">
                  <c:v>4.3599999999999985</c:v>
                </c:pt>
                <c:pt idx="937">
                  <c:v>4.2600000000000016</c:v>
                </c:pt>
                <c:pt idx="938">
                  <c:v>3.8699999999999997</c:v>
                </c:pt>
                <c:pt idx="939">
                  <c:v>3.8299999999999983</c:v>
                </c:pt>
                <c:pt idx="940">
                  <c:v>3.5300000000000007</c:v>
                </c:pt>
                <c:pt idx="941">
                  <c:v>3.5100000000000007</c:v>
                </c:pt>
                <c:pt idx="942">
                  <c:v>3.1700000000000017</c:v>
                </c:pt>
                <c:pt idx="943">
                  <c:v>3.1499999999999986</c:v>
                </c:pt>
                <c:pt idx="944">
                  <c:v>3.1400000000000006</c:v>
                </c:pt>
                <c:pt idx="945">
                  <c:v>2.9099999999999997</c:v>
                </c:pt>
                <c:pt idx="946">
                  <c:v>3.0700000000000003</c:v>
                </c:pt>
                <c:pt idx="947">
                  <c:v>2.9200000000000017</c:v>
                </c:pt>
                <c:pt idx="948">
                  <c:v>2.7199999999999989</c:v>
                </c:pt>
                <c:pt idx="949">
                  <c:v>2.8200000000000003</c:v>
                </c:pt>
                <c:pt idx="950">
                  <c:v>3.0100000000000007</c:v>
                </c:pt>
                <c:pt idx="951">
                  <c:v>2.6400000000000006</c:v>
                </c:pt>
                <c:pt idx="952">
                  <c:v>2.5500000000000007</c:v>
                </c:pt>
                <c:pt idx="953">
                  <c:v>2.8699999999999997</c:v>
                </c:pt>
                <c:pt idx="954">
                  <c:v>2.84</c:v>
                </c:pt>
                <c:pt idx="955">
                  <c:v>2.3899999999999997</c:v>
                </c:pt>
                <c:pt idx="956">
                  <c:v>2.4899999999999984</c:v>
                </c:pt>
                <c:pt idx="957">
                  <c:v>2.3099999999999987</c:v>
                </c:pt>
                <c:pt idx="958">
                  <c:v>2.7699999999999996</c:v>
                </c:pt>
                <c:pt idx="959">
                  <c:v>2.2699999999999996</c:v>
                </c:pt>
                <c:pt idx="960">
                  <c:v>2.0399999999999987</c:v>
                </c:pt>
                <c:pt idx="961">
                  <c:v>2.75</c:v>
                </c:pt>
                <c:pt idx="962">
                  <c:v>19.479999999999986</c:v>
                </c:pt>
                <c:pt idx="963">
                  <c:v>54.740000000000009</c:v>
                </c:pt>
                <c:pt idx="964">
                  <c:v>67.099999999999994</c:v>
                </c:pt>
                <c:pt idx="965">
                  <c:v>67.099999999999994</c:v>
                </c:pt>
                <c:pt idx="966">
                  <c:v>62.180000000000007</c:v>
                </c:pt>
                <c:pt idx="967">
                  <c:v>57.02</c:v>
                </c:pt>
                <c:pt idx="968">
                  <c:v>51.290000000000013</c:v>
                </c:pt>
                <c:pt idx="969">
                  <c:v>47.4</c:v>
                </c:pt>
                <c:pt idx="970">
                  <c:v>44.8</c:v>
                </c:pt>
                <c:pt idx="971">
                  <c:v>41.55</c:v>
                </c:pt>
                <c:pt idx="972">
                  <c:v>37.270000000000003</c:v>
                </c:pt>
                <c:pt idx="973">
                  <c:v>33.480000000000004</c:v>
                </c:pt>
                <c:pt idx="974">
                  <c:v>32.58</c:v>
                </c:pt>
                <c:pt idx="975">
                  <c:v>38.950000000000003</c:v>
                </c:pt>
                <c:pt idx="976">
                  <c:v>45.65</c:v>
                </c:pt>
                <c:pt idx="977">
                  <c:v>49.370000000000005</c:v>
                </c:pt>
                <c:pt idx="978">
                  <c:v>51.349999999999994</c:v>
                </c:pt>
                <c:pt idx="979">
                  <c:v>50.02</c:v>
                </c:pt>
                <c:pt idx="980">
                  <c:v>45.2</c:v>
                </c:pt>
                <c:pt idx="981">
                  <c:v>39.880000000000003</c:v>
                </c:pt>
                <c:pt idx="982">
                  <c:v>36.450000000000003</c:v>
                </c:pt>
                <c:pt idx="983">
                  <c:v>33.660000000000011</c:v>
                </c:pt>
                <c:pt idx="984">
                  <c:v>34.46</c:v>
                </c:pt>
                <c:pt idx="985">
                  <c:v>37.300000000000004</c:v>
                </c:pt>
                <c:pt idx="986">
                  <c:v>40.83</c:v>
                </c:pt>
                <c:pt idx="987">
                  <c:v>50.430000000000007</c:v>
                </c:pt>
                <c:pt idx="988">
                  <c:v>50.17</c:v>
                </c:pt>
                <c:pt idx="989">
                  <c:v>48.430000000000007</c:v>
                </c:pt>
                <c:pt idx="990">
                  <c:v>52.75</c:v>
                </c:pt>
                <c:pt idx="991">
                  <c:v>55.849999999999994</c:v>
                </c:pt>
                <c:pt idx="992">
                  <c:v>57.36</c:v>
                </c:pt>
                <c:pt idx="993">
                  <c:v>51</c:v>
                </c:pt>
                <c:pt idx="994">
                  <c:v>50.83</c:v>
                </c:pt>
                <c:pt idx="995">
                  <c:v>52.59</c:v>
                </c:pt>
                <c:pt idx="996">
                  <c:v>49.790000000000013</c:v>
                </c:pt>
                <c:pt idx="997">
                  <c:v>45.51</c:v>
                </c:pt>
                <c:pt idx="998">
                  <c:v>42.07</c:v>
                </c:pt>
                <c:pt idx="999">
                  <c:v>42.93</c:v>
                </c:pt>
                <c:pt idx="1000">
                  <c:v>49.210000000000008</c:v>
                </c:pt>
                <c:pt idx="1001">
                  <c:v>58.379999999999995</c:v>
                </c:pt>
                <c:pt idx="1002">
                  <c:v>54.84</c:v>
                </c:pt>
                <c:pt idx="1003">
                  <c:v>53.2</c:v>
                </c:pt>
                <c:pt idx="1004">
                  <c:v>54.180000000000007</c:v>
                </c:pt>
                <c:pt idx="1005">
                  <c:v>57.83</c:v>
                </c:pt>
                <c:pt idx="1006">
                  <c:v>64.2</c:v>
                </c:pt>
                <c:pt idx="1007">
                  <c:v>46.28</c:v>
                </c:pt>
                <c:pt idx="1008">
                  <c:v>33.54</c:v>
                </c:pt>
                <c:pt idx="1009">
                  <c:v>27.270000000000003</c:v>
                </c:pt>
                <c:pt idx="1010">
                  <c:v>25.58</c:v>
                </c:pt>
                <c:pt idx="1011">
                  <c:v>22.369999999999987</c:v>
                </c:pt>
                <c:pt idx="1012">
                  <c:v>19.560000000000002</c:v>
                </c:pt>
                <c:pt idx="1013">
                  <c:v>19.670000000000005</c:v>
                </c:pt>
                <c:pt idx="1014">
                  <c:v>18.89</c:v>
                </c:pt>
                <c:pt idx="1015">
                  <c:v>18.579999999999988</c:v>
                </c:pt>
                <c:pt idx="1016">
                  <c:v>18.509999999999987</c:v>
                </c:pt>
                <c:pt idx="1017">
                  <c:v>17.54</c:v>
                </c:pt>
                <c:pt idx="1018">
                  <c:v>16.340000000000003</c:v>
                </c:pt>
                <c:pt idx="1019">
                  <c:v>15.870000000000006</c:v>
                </c:pt>
                <c:pt idx="1020">
                  <c:v>15.970000000000002</c:v>
                </c:pt>
                <c:pt idx="1021">
                  <c:v>15.880000000000004</c:v>
                </c:pt>
                <c:pt idx="1022">
                  <c:v>19.479999999999986</c:v>
                </c:pt>
                <c:pt idx="1023">
                  <c:v>27.330000000000005</c:v>
                </c:pt>
                <c:pt idx="1024">
                  <c:v>34.220000000000013</c:v>
                </c:pt>
                <c:pt idx="1025">
                  <c:v>29.590000000000003</c:v>
                </c:pt>
                <c:pt idx="1026">
                  <c:v>25.29</c:v>
                </c:pt>
                <c:pt idx="1027">
                  <c:v>19.909999999999989</c:v>
                </c:pt>
                <c:pt idx="1028">
                  <c:v>17.21</c:v>
                </c:pt>
                <c:pt idx="1029">
                  <c:v>16.610000000000021</c:v>
                </c:pt>
                <c:pt idx="1030">
                  <c:v>19.770000000000003</c:v>
                </c:pt>
                <c:pt idx="1031">
                  <c:v>27.689999999999987</c:v>
                </c:pt>
                <c:pt idx="1032">
                  <c:v>35.49</c:v>
                </c:pt>
                <c:pt idx="1033">
                  <c:v>44.82</c:v>
                </c:pt>
                <c:pt idx="1034">
                  <c:v>48.39</c:v>
                </c:pt>
                <c:pt idx="1035">
                  <c:v>47.17</c:v>
                </c:pt>
                <c:pt idx="1036">
                  <c:v>35.78</c:v>
                </c:pt>
                <c:pt idx="1037">
                  <c:v>28.64</c:v>
                </c:pt>
                <c:pt idx="1038">
                  <c:v>23.75</c:v>
                </c:pt>
                <c:pt idx="1039">
                  <c:v>22.54</c:v>
                </c:pt>
                <c:pt idx="1040">
                  <c:v>30.279999999999987</c:v>
                </c:pt>
                <c:pt idx="1041">
                  <c:v>39.99</c:v>
                </c:pt>
                <c:pt idx="1042">
                  <c:v>40.18</c:v>
                </c:pt>
                <c:pt idx="1043">
                  <c:v>38.71</c:v>
                </c:pt>
                <c:pt idx="1044">
                  <c:v>30.779999999999987</c:v>
                </c:pt>
                <c:pt idx="1045">
                  <c:v>26.369999999999987</c:v>
                </c:pt>
                <c:pt idx="1046">
                  <c:v>21.909999999999989</c:v>
                </c:pt>
                <c:pt idx="1047">
                  <c:v>19.07</c:v>
                </c:pt>
                <c:pt idx="1048">
                  <c:v>15.629999999999999</c:v>
                </c:pt>
                <c:pt idx="1049">
                  <c:v>13.96</c:v>
                </c:pt>
                <c:pt idx="1050">
                  <c:v>13.950000000000006</c:v>
                </c:pt>
                <c:pt idx="1051">
                  <c:v>14.36000000000001</c:v>
                </c:pt>
                <c:pt idx="1052">
                  <c:v>15.96</c:v>
                </c:pt>
                <c:pt idx="1053">
                  <c:v>17.990000000000002</c:v>
                </c:pt>
                <c:pt idx="1054">
                  <c:v>21.97</c:v>
                </c:pt>
                <c:pt idx="1055">
                  <c:v>30.270000000000003</c:v>
                </c:pt>
                <c:pt idx="1056">
                  <c:v>40.01</c:v>
                </c:pt>
                <c:pt idx="1057">
                  <c:v>49.92</c:v>
                </c:pt>
                <c:pt idx="1058">
                  <c:v>45.82</c:v>
                </c:pt>
                <c:pt idx="1059">
                  <c:v>41.81</c:v>
                </c:pt>
                <c:pt idx="1060">
                  <c:v>39.550000000000004</c:v>
                </c:pt>
                <c:pt idx="1061">
                  <c:v>34.99</c:v>
                </c:pt>
                <c:pt idx="1062">
                  <c:v>29.509999999999987</c:v>
                </c:pt>
                <c:pt idx="1063">
                  <c:v>29.299999999999986</c:v>
                </c:pt>
                <c:pt idx="1064">
                  <c:v>28.810000000000024</c:v>
                </c:pt>
                <c:pt idx="1065">
                  <c:v>27.89</c:v>
                </c:pt>
                <c:pt idx="1066">
                  <c:v>27.779999999999987</c:v>
                </c:pt>
                <c:pt idx="1067">
                  <c:v>27.090000000000003</c:v>
                </c:pt>
                <c:pt idx="1068">
                  <c:v>25.959999999999987</c:v>
                </c:pt>
                <c:pt idx="1069">
                  <c:v>25.17</c:v>
                </c:pt>
                <c:pt idx="1070">
                  <c:v>24.299999999999986</c:v>
                </c:pt>
                <c:pt idx="1071">
                  <c:v>23.25</c:v>
                </c:pt>
                <c:pt idx="1072">
                  <c:v>25.830000000000005</c:v>
                </c:pt>
                <c:pt idx="1073">
                  <c:v>25.57</c:v>
                </c:pt>
                <c:pt idx="1074">
                  <c:v>25.110000000000021</c:v>
                </c:pt>
                <c:pt idx="1075">
                  <c:v>24.330000000000005</c:v>
                </c:pt>
                <c:pt idx="1076">
                  <c:v>20.350000000000001</c:v>
                </c:pt>
                <c:pt idx="1077">
                  <c:v>22.619999999999997</c:v>
                </c:pt>
                <c:pt idx="1078">
                  <c:v>25.57</c:v>
                </c:pt>
                <c:pt idx="1079">
                  <c:v>25.450000000000003</c:v>
                </c:pt>
                <c:pt idx="1080">
                  <c:v>24.590000000000003</c:v>
                </c:pt>
                <c:pt idx="1081">
                  <c:v>24.159999999999997</c:v>
                </c:pt>
                <c:pt idx="1082">
                  <c:v>22.740000000000002</c:v>
                </c:pt>
                <c:pt idx="1083">
                  <c:v>22.159999999999997</c:v>
                </c:pt>
                <c:pt idx="1084">
                  <c:v>23.259999999999987</c:v>
                </c:pt>
                <c:pt idx="1085">
                  <c:v>25.939999999999987</c:v>
                </c:pt>
                <c:pt idx="1086">
                  <c:v>26.310000000000024</c:v>
                </c:pt>
                <c:pt idx="1087">
                  <c:v>26.04</c:v>
                </c:pt>
                <c:pt idx="1088">
                  <c:v>27.549999999999986</c:v>
                </c:pt>
                <c:pt idx="1089">
                  <c:v>28.119999999999997</c:v>
                </c:pt>
                <c:pt idx="1090">
                  <c:v>27.479999999999986</c:v>
                </c:pt>
                <c:pt idx="1091">
                  <c:v>22.67</c:v>
                </c:pt>
                <c:pt idx="1092">
                  <c:v>17.43</c:v>
                </c:pt>
                <c:pt idx="1093">
                  <c:v>15.14</c:v>
                </c:pt>
                <c:pt idx="1094">
                  <c:v>13.450000000000006</c:v>
                </c:pt>
                <c:pt idx="1095">
                  <c:v>12.71</c:v>
                </c:pt>
                <c:pt idx="1096">
                  <c:v>14.080000000000002</c:v>
                </c:pt>
                <c:pt idx="1097">
                  <c:v>17.57</c:v>
                </c:pt>
                <c:pt idx="1098">
                  <c:v>20.86</c:v>
                </c:pt>
                <c:pt idx="1099">
                  <c:v>28.729999999999986</c:v>
                </c:pt>
                <c:pt idx="1100">
                  <c:v>30.060000000000002</c:v>
                </c:pt>
                <c:pt idx="1101">
                  <c:v>26.560000000000002</c:v>
                </c:pt>
                <c:pt idx="1102">
                  <c:v>21.47</c:v>
                </c:pt>
                <c:pt idx="1103">
                  <c:v>18.100000000000001</c:v>
                </c:pt>
                <c:pt idx="1104">
                  <c:v>16.619999999999997</c:v>
                </c:pt>
                <c:pt idx="1105">
                  <c:v>16.14</c:v>
                </c:pt>
                <c:pt idx="1106">
                  <c:v>16.71</c:v>
                </c:pt>
                <c:pt idx="1107">
                  <c:v>16.479999999999986</c:v>
                </c:pt>
                <c:pt idx="1108">
                  <c:v>12.41</c:v>
                </c:pt>
                <c:pt idx="1109">
                  <c:v>11.310000000000002</c:v>
                </c:pt>
                <c:pt idx="1110">
                  <c:v>10.580000000000002</c:v>
                </c:pt>
                <c:pt idx="1111">
                  <c:v>9.77</c:v>
                </c:pt>
                <c:pt idx="1112">
                  <c:v>8.8600000000000048</c:v>
                </c:pt>
                <c:pt idx="1113">
                  <c:v>8.4700000000000042</c:v>
                </c:pt>
                <c:pt idx="1114">
                  <c:v>8.0400000000000009</c:v>
                </c:pt>
                <c:pt idx="1115">
                  <c:v>7.02</c:v>
                </c:pt>
                <c:pt idx="1116">
                  <c:v>6.3299999999999965</c:v>
                </c:pt>
                <c:pt idx="1117">
                  <c:v>5.48</c:v>
                </c:pt>
                <c:pt idx="1118">
                  <c:v>5.4200000000000017</c:v>
                </c:pt>
                <c:pt idx="1119">
                  <c:v>4.57</c:v>
                </c:pt>
                <c:pt idx="1120">
                  <c:v>4.0599999999999987</c:v>
                </c:pt>
                <c:pt idx="1121">
                  <c:v>3.8699999999999997</c:v>
                </c:pt>
                <c:pt idx="1122">
                  <c:v>3.5199999999999987</c:v>
                </c:pt>
                <c:pt idx="1123">
                  <c:v>3.2199999999999989</c:v>
                </c:pt>
                <c:pt idx="1124">
                  <c:v>2.8499999999999988</c:v>
                </c:pt>
                <c:pt idx="1125">
                  <c:v>2.6499999999999986</c:v>
                </c:pt>
                <c:pt idx="1126">
                  <c:v>2.84</c:v>
                </c:pt>
                <c:pt idx="1127">
                  <c:v>2.66</c:v>
                </c:pt>
                <c:pt idx="1128">
                  <c:v>2.0500000000000007</c:v>
                </c:pt>
                <c:pt idx="1129">
                  <c:v>1.9600000000000022</c:v>
                </c:pt>
                <c:pt idx="1130">
                  <c:v>2.1700000000000017</c:v>
                </c:pt>
                <c:pt idx="1131">
                  <c:v>2.5700000000000003</c:v>
                </c:pt>
                <c:pt idx="1132">
                  <c:v>2.4099999999999997</c:v>
                </c:pt>
                <c:pt idx="1133">
                  <c:v>2.0300000000000007</c:v>
                </c:pt>
                <c:pt idx="1134">
                  <c:v>2.2600000000000016</c:v>
                </c:pt>
                <c:pt idx="1135">
                  <c:v>2.5799999999999983</c:v>
                </c:pt>
                <c:pt idx="1136">
                  <c:v>2.1499999999999986</c:v>
                </c:pt>
                <c:pt idx="1137">
                  <c:v>1.9200000000000021</c:v>
                </c:pt>
                <c:pt idx="1138">
                  <c:v>1.9899999999999978</c:v>
                </c:pt>
                <c:pt idx="1139">
                  <c:v>2.3299999999999983</c:v>
                </c:pt>
                <c:pt idx="1140">
                  <c:v>2.1000000000000014</c:v>
                </c:pt>
                <c:pt idx="1141">
                  <c:v>1.8099999999999969</c:v>
                </c:pt>
                <c:pt idx="1142">
                  <c:v>1.8200000000000003</c:v>
                </c:pt>
                <c:pt idx="1143">
                  <c:v>2.0799999999999983</c:v>
                </c:pt>
                <c:pt idx="1144">
                  <c:v>1.949999999999998</c:v>
                </c:pt>
                <c:pt idx="1145">
                  <c:v>1.25</c:v>
                </c:pt>
                <c:pt idx="1146">
                  <c:v>1.260000000000002</c:v>
                </c:pt>
                <c:pt idx="1147">
                  <c:v>1.760000000000002</c:v>
                </c:pt>
                <c:pt idx="1148">
                  <c:v>1.5300000000000011</c:v>
                </c:pt>
                <c:pt idx="1149">
                  <c:v>1.5500000000000007</c:v>
                </c:pt>
                <c:pt idx="1150">
                  <c:v>1.3000000000000007</c:v>
                </c:pt>
                <c:pt idx="1151">
                  <c:v>3.3999999999999977</c:v>
                </c:pt>
                <c:pt idx="1152">
                  <c:v>9.14</c:v>
                </c:pt>
                <c:pt idx="1153">
                  <c:v>13.260000000000002</c:v>
                </c:pt>
                <c:pt idx="1154">
                  <c:v>15.77</c:v>
                </c:pt>
                <c:pt idx="1155">
                  <c:v>20.68</c:v>
                </c:pt>
                <c:pt idx="1156">
                  <c:v>25.590000000000003</c:v>
                </c:pt>
                <c:pt idx="1157">
                  <c:v>29.35</c:v>
                </c:pt>
                <c:pt idx="1158">
                  <c:v>28.950000000000003</c:v>
                </c:pt>
                <c:pt idx="1159">
                  <c:v>26.32</c:v>
                </c:pt>
                <c:pt idx="1160">
                  <c:v>25.29</c:v>
                </c:pt>
                <c:pt idx="1161">
                  <c:v>25.619999999999997</c:v>
                </c:pt>
                <c:pt idx="1162">
                  <c:v>26.159999999999997</c:v>
                </c:pt>
                <c:pt idx="1163">
                  <c:v>31.869999999999987</c:v>
                </c:pt>
                <c:pt idx="1164">
                  <c:v>41.92</c:v>
                </c:pt>
                <c:pt idx="1165">
                  <c:v>54.379999999999995</c:v>
                </c:pt>
                <c:pt idx="1166">
                  <c:v>66.099999999999994</c:v>
                </c:pt>
                <c:pt idx="1167">
                  <c:v>73.3</c:v>
                </c:pt>
                <c:pt idx="1168">
                  <c:v>68.5</c:v>
                </c:pt>
                <c:pt idx="1169">
                  <c:v>70</c:v>
                </c:pt>
                <c:pt idx="1170">
                  <c:v>69.099999999999994</c:v>
                </c:pt>
                <c:pt idx="1171">
                  <c:v>66.5</c:v>
                </c:pt>
                <c:pt idx="1172">
                  <c:v>58.230000000000011</c:v>
                </c:pt>
                <c:pt idx="1173">
                  <c:v>52.5</c:v>
                </c:pt>
                <c:pt idx="1174">
                  <c:v>43.38</c:v>
                </c:pt>
                <c:pt idx="1175">
                  <c:v>35.480000000000004</c:v>
                </c:pt>
                <c:pt idx="1176">
                  <c:v>34.15</c:v>
                </c:pt>
                <c:pt idx="1177">
                  <c:v>32.31</c:v>
                </c:pt>
                <c:pt idx="1178">
                  <c:v>30.439999999999987</c:v>
                </c:pt>
                <c:pt idx="1179">
                  <c:v>28.610000000000021</c:v>
                </c:pt>
                <c:pt idx="1180">
                  <c:v>25.340000000000003</c:v>
                </c:pt>
                <c:pt idx="1181">
                  <c:v>23.07</c:v>
                </c:pt>
                <c:pt idx="1182">
                  <c:v>21.919999999999987</c:v>
                </c:pt>
                <c:pt idx="1183">
                  <c:v>22.03</c:v>
                </c:pt>
                <c:pt idx="1184">
                  <c:v>16.880000000000003</c:v>
                </c:pt>
                <c:pt idx="1185">
                  <c:v>14.02</c:v>
                </c:pt>
                <c:pt idx="1186">
                  <c:v>12.380000000000004</c:v>
                </c:pt>
                <c:pt idx="1187">
                  <c:v>10.61</c:v>
                </c:pt>
                <c:pt idx="1188">
                  <c:v>9.8300000000000018</c:v>
                </c:pt>
                <c:pt idx="1189">
                  <c:v>8.8700000000000028</c:v>
                </c:pt>
                <c:pt idx="1190">
                  <c:v>8.27</c:v>
                </c:pt>
                <c:pt idx="1191">
                  <c:v>7.5300000000000011</c:v>
                </c:pt>
                <c:pt idx="1192">
                  <c:v>6.7800000000000011</c:v>
                </c:pt>
                <c:pt idx="1193">
                  <c:v>7.0599999999999987</c:v>
                </c:pt>
                <c:pt idx="1194">
                  <c:v>7.1000000000000005</c:v>
                </c:pt>
                <c:pt idx="1195">
                  <c:v>6.6700000000000017</c:v>
                </c:pt>
                <c:pt idx="1196">
                  <c:v>5.4300000000000024</c:v>
                </c:pt>
                <c:pt idx="1197">
                  <c:v>5.1400000000000006</c:v>
                </c:pt>
                <c:pt idx="1198">
                  <c:v>5</c:v>
                </c:pt>
                <c:pt idx="1199">
                  <c:v>4.6299999999999955</c:v>
                </c:pt>
                <c:pt idx="1200">
                  <c:v>3.5300000000000007</c:v>
                </c:pt>
                <c:pt idx="1201">
                  <c:v>3.4499999999999993</c:v>
                </c:pt>
                <c:pt idx="1202">
                  <c:v>3.6999999999999993</c:v>
                </c:pt>
                <c:pt idx="1203">
                  <c:v>3.4400000000000013</c:v>
                </c:pt>
                <c:pt idx="1204">
                  <c:v>3.2100000000000009</c:v>
                </c:pt>
                <c:pt idx="1205">
                  <c:v>3.0500000000000007</c:v>
                </c:pt>
                <c:pt idx="1206">
                  <c:v>2.8200000000000003</c:v>
                </c:pt>
                <c:pt idx="1207">
                  <c:v>2.5</c:v>
                </c:pt>
                <c:pt idx="1208">
                  <c:v>2.59</c:v>
                </c:pt>
                <c:pt idx="1209">
                  <c:v>1.9400000000000026</c:v>
                </c:pt>
                <c:pt idx="1210">
                  <c:v>2.120000000000001</c:v>
                </c:pt>
                <c:pt idx="1211">
                  <c:v>1.9800000000000018</c:v>
                </c:pt>
                <c:pt idx="1212">
                  <c:v>2.0599999999999987</c:v>
                </c:pt>
                <c:pt idx="1213">
                  <c:v>1.6099999999999977</c:v>
                </c:pt>
                <c:pt idx="1214">
                  <c:v>1.5300000000000011</c:v>
                </c:pt>
                <c:pt idx="1215">
                  <c:v>1.6299999999999975</c:v>
                </c:pt>
                <c:pt idx="1216">
                  <c:v>1.1700000000000021</c:v>
                </c:pt>
                <c:pt idx="1217">
                  <c:v>1.2199999999999962</c:v>
                </c:pt>
                <c:pt idx="1218">
                  <c:v>1.3299999999999967</c:v>
                </c:pt>
                <c:pt idx="1219">
                  <c:v>1.4499999999999966</c:v>
                </c:pt>
                <c:pt idx="1220">
                  <c:v>1.2899999999999971</c:v>
                </c:pt>
                <c:pt idx="1221">
                  <c:v>1.0300000000000011</c:v>
                </c:pt>
                <c:pt idx="1222">
                  <c:v>0.87000000000000166</c:v>
                </c:pt>
                <c:pt idx="1223">
                  <c:v>2.5399999999999987</c:v>
                </c:pt>
                <c:pt idx="1224">
                  <c:v>2.3000000000000007</c:v>
                </c:pt>
                <c:pt idx="1225">
                  <c:v>0.98000000000000043</c:v>
                </c:pt>
                <c:pt idx="1226">
                  <c:v>0.60000000000000164</c:v>
                </c:pt>
                <c:pt idx="1227">
                  <c:v>0.5</c:v>
                </c:pt>
                <c:pt idx="1228">
                  <c:v>0.35000000000000142</c:v>
                </c:pt>
                <c:pt idx="1229">
                  <c:v>0.30000000000000082</c:v>
                </c:pt>
                <c:pt idx="1230">
                  <c:v>0.2800000000000013</c:v>
                </c:pt>
                <c:pt idx="1231">
                  <c:v>7.0000000000000312E-2</c:v>
                </c:pt>
                <c:pt idx="1232">
                  <c:v>0.32000000000000062</c:v>
                </c:pt>
                <c:pt idx="1233">
                  <c:v>0.26000000000000156</c:v>
                </c:pt>
                <c:pt idx="1234">
                  <c:v>0.12999999999999923</c:v>
                </c:pt>
                <c:pt idx="1235">
                  <c:v>0.19999999999999951</c:v>
                </c:pt>
                <c:pt idx="1236">
                  <c:v>0.23999999999999869</c:v>
                </c:pt>
                <c:pt idx="1237">
                  <c:v>0.32000000000000062</c:v>
                </c:pt>
                <c:pt idx="1238">
                  <c:v>3.0000000000001168E-2</c:v>
                </c:pt>
                <c:pt idx="1239">
                  <c:v>0.10999999999999943</c:v>
                </c:pt>
                <c:pt idx="1240">
                  <c:v>0.58999999999999986</c:v>
                </c:pt>
                <c:pt idx="1241">
                  <c:v>0.51999999999999968</c:v>
                </c:pt>
                <c:pt idx="1242">
                  <c:v>0.43000000000000022</c:v>
                </c:pt>
                <c:pt idx="1243">
                  <c:v>7.9999999999998433E-2</c:v>
                </c:pt>
                <c:pt idx="1244">
                  <c:v>5.0000000000000724E-2</c:v>
                </c:pt>
                <c:pt idx="1245">
                  <c:v>0.39999999999999936</c:v>
                </c:pt>
                <c:pt idx="1246">
                  <c:v>0.35000000000000142</c:v>
                </c:pt>
                <c:pt idx="1247">
                  <c:v>0.14999999999999891</c:v>
                </c:pt>
                <c:pt idx="1248">
                  <c:v>0.27</c:v>
                </c:pt>
                <c:pt idx="1249">
                  <c:v>0.43000000000000022</c:v>
                </c:pt>
                <c:pt idx="1250">
                  <c:v>0.2800000000000013</c:v>
                </c:pt>
                <c:pt idx="1251">
                  <c:v>0.2199999999999992</c:v>
                </c:pt>
                <c:pt idx="1252">
                  <c:v>9.0000000000000024E-2</c:v>
                </c:pt>
                <c:pt idx="1253">
                  <c:v>0.44999999999999968</c:v>
                </c:pt>
                <c:pt idx="1254">
                  <c:v>0.44000000000000128</c:v>
                </c:pt>
                <c:pt idx="1255">
                  <c:v>9.0000000000000024E-2</c:v>
                </c:pt>
                <c:pt idx="1256">
                  <c:v>0.21000000000000091</c:v>
                </c:pt>
                <c:pt idx="1257">
                  <c:v>0.43000000000000022</c:v>
                </c:pt>
                <c:pt idx="1258">
                  <c:v>0.32999999999999907</c:v>
                </c:pt>
                <c:pt idx="1259">
                  <c:v>0.2800000000000013</c:v>
                </c:pt>
                <c:pt idx="1260">
                  <c:v>0.18000000000000002</c:v>
                </c:pt>
                <c:pt idx="1261">
                  <c:v>0.14999999999999891</c:v>
                </c:pt>
                <c:pt idx="1262">
                  <c:v>0.34000000000000008</c:v>
                </c:pt>
                <c:pt idx="1263">
                  <c:v>0.25</c:v>
                </c:pt>
                <c:pt idx="1264">
                  <c:v>0.18000000000000002</c:v>
                </c:pt>
                <c:pt idx="1265">
                  <c:v>0.18000000000000002</c:v>
                </c:pt>
                <c:pt idx="1266">
                  <c:v>0.46000000000000085</c:v>
                </c:pt>
                <c:pt idx="1267">
                  <c:v>0.48000000000000048</c:v>
                </c:pt>
                <c:pt idx="1268">
                  <c:v>-0.14000000000000071</c:v>
                </c:pt>
                <c:pt idx="1269">
                  <c:v>5.9999999999998832E-2</c:v>
                </c:pt>
                <c:pt idx="1270">
                  <c:v>0.46000000000000085</c:v>
                </c:pt>
                <c:pt idx="1271">
                  <c:v>0.46000000000000085</c:v>
                </c:pt>
                <c:pt idx="1272">
                  <c:v>0.16000000000000014</c:v>
                </c:pt>
                <c:pt idx="1273">
                  <c:v>0.10999999999999943</c:v>
                </c:pt>
                <c:pt idx="1274">
                  <c:v>0.44000000000000128</c:v>
                </c:pt>
                <c:pt idx="1275">
                  <c:v>0.12000000000000099</c:v>
                </c:pt>
                <c:pt idx="1276">
                  <c:v>7.9999999999998433E-2</c:v>
                </c:pt>
                <c:pt idx="1277">
                  <c:v>0.10000000000000142</c:v>
                </c:pt>
                <c:pt idx="1278">
                  <c:v>0.21000000000000091</c:v>
                </c:pt>
                <c:pt idx="1279">
                  <c:v>0.39000000000000096</c:v>
                </c:pt>
                <c:pt idx="1280">
                  <c:v>0.23000000000000043</c:v>
                </c:pt>
                <c:pt idx="1281">
                  <c:v>0.21000000000000091</c:v>
                </c:pt>
                <c:pt idx="1282">
                  <c:v>0.43000000000000022</c:v>
                </c:pt>
                <c:pt idx="1283">
                  <c:v>0.26000000000000156</c:v>
                </c:pt>
                <c:pt idx="1284">
                  <c:v>0.19000000000000128</c:v>
                </c:pt>
                <c:pt idx="1285">
                  <c:v>0.2199999999999992</c:v>
                </c:pt>
                <c:pt idx="1286">
                  <c:v>7.0000000000000312E-2</c:v>
                </c:pt>
                <c:pt idx="1287">
                  <c:v>0.19000000000000128</c:v>
                </c:pt>
                <c:pt idx="1288">
                  <c:v>0.28999999999999965</c:v>
                </c:pt>
                <c:pt idx="1289">
                  <c:v>0.21000000000000091</c:v>
                </c:pt>
                <c:pt idx="1290">
                  <c:v>0.16000000000000014</c:v>
                </c:pt>
                <c:pt idx="1291">
                  <c:v>0.19000000000000128</c:v>
                </c:pt>
                <c:pt idx="1292">
                  <c:v>0.23999999999999869</c:v>
                </c:pt>
                <c:pt idx="1293">
                  <c:v>0</c:v>
                </c:pt>
                <c:pt idx="1294">
                  <c:v>0.12999999999999923</c:v>
                </c:pt>
                <c:pt idx="1295">
                  <c:v>0.27</c:v>
                </c:pt>
                <c:pt idx="1296">
                  <c:v>0.27</c:v>
                </c:pt>
                <c:pt idx="1297">
                  <c:v>0.23000000000000043</c:v>
                </c:pt>
                <c:pt idx="1298">
                  <c:v>0.12999999999999923</c:v>
                </c:pt>
                <c:pt idx="1299">
                  <c:v>0.14999999999999891</c:v>
                </c:pt>
                <c:pt idx="1300">
                  <c:v>0.2800000000000013</c:v>
                </c:pt>
                <c:pt idx="1301">
                  <c:v>0.23000000000000043</c:v>
                </c:pt>
                <c:pt idx="1302">
                  <c:v>1.9999999999999577E-2</c:v>
                </c:pt>
                <c:pt idx="1303">
                  <c:v>0.16000000000000014</c:v>
                </c:pt>
                <c:pt idx="1304">
                  <c:v>0.19000000000000128</c:v>
                </c:pt>
                <c:pt idx="1305">
                  <c:v>0.18000000000000002</c:v>
                </c:pt>
                <c:pt idx="1306">
                  <c:v>-6.0000000000000504E-2</c:v>
                </c:pt>
                <c:pt idx="1307">
                  <c:v>1.9999999999999577E-2</c:v>
                </c:pt>
                <c:pt idx="1308">
                  <c:v>0.18000000000000002</c:v>
                </c:pt>
                <c:pt idx="1309">
                  <c:v>0.36000000000000004</c:v>
                </c:pt>
                <c:pt idx="1310">
                  <c:v>5.9999999999998832E-2</c:v>
                </c:pt>
                <c:pt idx="1311">
                  <c:v>3.9999999999999154E-2</c:v>
                </c:pt>
                <c:pt idx="1312">
                  <c:v>0.21000000000000091</c:v>
                </c:pt>
                <c:pt idx="1313">
                  <c:v>0.30999999999999939</c:v>
                </c:pt>
                <c:pt idx="1314">
                  <c:v>-9.9999999999999811E-2</c:v>
                </c:pt>
                <c:pt idx="1315">
                  <c:v>0.25</c:v>
                </c:pt>
                <c:pt idx="1316">
                  <c:v>0.10999999999999943</c:v>
                </c:pt>
                <c:pt idx="1317">
                  <c:v>0.12999999999999923</c:v>
                </c:pt>
                <c:pt idx="1318">
                  <c:v>1.9999999999999577E-2</c:v>
                </c:pt>
                <c:pt idx="1319">
                  <c:v>-0.21000000000000091</c:v>
                </c:pt>
                <c:pt idx="1320">
                  <c:v>-9.9999999999998042E-3</c:v>
                </c:pt>
                <c:pt idx="1321">
                  <c:v>0.2800000000000013</c:v>
                </c:pt>
                <c:pt idx="1322">
                  <c:v>7.9999999999998433E-2</c:v>
                </c:pt>
                <c:pt idx="1323">
                  <c:v>-9.9999999999998042E-3</c:v>
                </c:pt>
                <c:pt idx="1324">
                  <c:v>0.2199999999999992</c:v>
                </c:pt>
                <c:pt idx="1325">
                  <c:v>0.23000000000000043</c:v>
                </c:pt>
                <c:pt idx="1326">
                  <c:v>0.25</c:v>
                </c:pt>
                <c:pt idx="1327">
                  <c:v>-2.9999999999999381E-2</c:v>
                </c:pt>
                <c:pt idx="1328">
                  <c:v>-0.17</c:v>
                </c:pt>
                <c:pt idx="1329">
                  <c:v>0.21000000000000091</c:v>
                </c:pt>
                <c:pt idx="1330">
                  <c:v>0.10000000000000142</c:v>
                </c:pt>
                <c:pt idx="1331">
                  <c:v>-9.9999999999999811E-2</c:v>
                </c:pt>
                <c:pt idx="1332">
                  <c:v>3.0000000000001168E-2</c:v>
                </c:pt>
                <c:pt idx="1333">
                  <c:v>0.10000000000000142</c:v>
                </c:pt>
                <c:pt idx="1334">
                  <c:v>0.12000000000000099</c:v>
                </c:pt>
                <c:pt idx="1335">
                  <c:v>1.3099999999999969</c:v>
                </c:pt>
                <c:pt idx="1336">
                  <c:v>0.57999999999999863</c:v>
                </c:pt>
                <c:pt idx="1337">
                  <c:v>0.30000000000000082</c:v>
                </c:pt>
                <c:pt idx="1338">
                  <c:v>0.51999999999999968</c:v>
                </c:pt>
                <c:pt idx="1339">
                  <c:v>0.19999999999999951</c:v>
                </c:pt>
                <c:pt idx="1340">
                  <c:v>0.19000000000000128</c:v>
                </c:pt>
                <c:pt idx="1341">
                  <c:v>0.17000000000000171</c:v>
                </c:pt>
                <c:pt idx="1342">
                  <c:v>0.27</c:v>
                </c:pt>
                <c:pt idx="1343">
                  <c:v>0</c:v>
                </c:pt>
                <c:pt idx="1344">
                  <c:v>-0.21000000000000091</c:v>
                </c:pt>
                <c:pt idx="1345">
                  <c:v>-7.0000000000000312E-2</c:v>
                </c:pt>
                <c:pt idx="1346">
                  <c:v>0.35000000000000142</c:v>
                </c:pt>
                <c:pt idx="1347">
                  <c:v>3.9999999999999154E-2</c:v>
                </c:pt>
                <c:pt idx="1348">
                  <c:v>-0.13000000000000078</c:v>
                </c:pt>
                <c:pt idx="1349">
                  <c:v>-9.9999999999998042E-3</c:v>
                </c:pt>
                <c:pt idx="1350">
                  <c:v>0.19999999999999951</c:v>
                </c:pt>
                <c:pt idx="1351">
                  <c:v>0.71000000000000085</c:v>
                </c:pt>
                <c:pt idx="1352">
                  <c:v>0.7399999999999991</c:v>
                </c:pt>
                <c:pt idx="1353">
                  <c:v>0.5</c:v>
                </c:pt>
                <c:pt idx="1354">
                  <c:v>0.32000000000000062</c:v>
                </c:pt>
                <c:pt idx="1355">
                  <c:v>0.25</c:v>
                </c:pt>
                <c:pt idx="1356">
                  <c:v>-0.18999999999999986</c:v>
                </c:pt>
                <c:pt idx="1357">
                  <c:v>-0.31000000000000083</c:v>
                </c:pt>
                <c:pt idx="1358">
                  <c:v>3.9999999999999154E-2</c:v>
                </c:pt>
                <c:pt idx="1359">
                  <c:v>1.010000000000002</c:v>
                </c:pt>
                <c:pt idx="1360">
                  <c:v>0.80999999999999872</c:v>
                </c:pt>
                <c:pt idx="1361">
                  <c:v>0.69000000000000161</c:v>
                </c:pt>
                <c:pt idx="1362">
                  <c:v>0.51999999999999968</c:v>
                </c:pt>
                <c:pt idx="1363">
                  <c:v>0.85999999999999965</c:v>
                </c:pt>
                <c:pt idx="1364">
                  <c:v>0.85000000000000164</c:v>
                </c:pt>
                <c:pt idx="1365">
                  <c:v>0.62999999999999978</c:v>
                </c:pt>
                <c:pt idx="1366">
                  <c:v>0.75000000000000078</c:v>
                </c:pt>
                <c:pt idx="1367">
                  <c:v>0.89000000000000068</c:v>
                </c:pt>
                <c:pt idx="1368">
                  <c:v>0.92999999999999972</c:v>
                </c:pt>
                <c:pt idx="1369">
                  <c:v>0.53999999999999915</c:v>
                </c:pt>
                <c:pt idx="1370">
                  <c:v>0.80999999999999872</c:v>
                </c:pt>
                <c:pt idx="1371">
                  <c:v>0.82999999999999863</c:v>
                </c:pt>
                <c:pt idx="1372">
                  <c:v>1</c:v>
                </c:pt>
                <c:pt idx="1373">
                  <c:v>0.82000000000000062</c:v>
                </c:pt>
                <c:pt idx="1374">
                  <c:v>0.57999999999999863</c:v>
                </c:pt>
                <c:pt idx="1375">
                  <c:v>0.7399999999999991</c:v>
                </c:pt>
                <c:pt idx="1376">
                  <c:v>0.98000000000000043</c:v>
                </c:pt>
                <c:pt idx="1377">
                  <c:v>0.92999999999999972</c:v>
                </c:pt>
                <c:pt idx="1378">
                  <c:v>0.60999999999999965</c:v>
                </c:pt>
                <c:pt idx="1379">
                  <c:v>0.78000000000000114</c:v>
                </c:pt>
                <c:pt idx="1380">
                  <c:v>0.85000000000000164</c:v>
                </c:pt>
                <c:pt idx="1381">
                  <c:v>0.77000000000000035</c:v>
                </c:pt>
                <c:pt idx="1382">
                  <c:v>0.62999999999999978</c:v>
                </c:pt>
                <c:pt idx="1383">
                  <c:v>0.75000000000000078</c:v>
                </c:pt>
                <c:pt idx="1384">
                  <c:v>1.25</c:v>
                </c:pt>
                <c:pt idx="1385">
                  <c:v>0.77000000000000035</c:v>
                </c:pt>
                <c:pt idx="1386">
                  <c:v>0.78999999999999915</c:v>
                </c:pt>
                <c:pt idx="1387">
                  <c:v>0.84000000000000052</c:v>
                </c:pt>
                <c:pt idx="1388">
                  <c:v>1.1099999999999977</c:v>
                </c:pt>
                <c:pt idx="1389">
                  <c:v>0.91000000000000014</c:v>
                </c:pt>
                <c:pt idx="1390">
                  <c:v>0.77000000000000035</c:v>
                </c:pt>
                <c:pt idx="1391">
                  <c:v>0.44000000000000128</c:v>
                </c:pt>
                <c:pt idx="1392">
                  <c:v>0.60000000000000164</c:v>
                </c:pt>
                <c:pt idx="1393">
                  <c:v>0.85000000000000164</c:v>
                </c:pt>
                <c:pt idx="1394">
                  <c:v>0.82000000000000062</c:v>
                </c:pt>
                <c:pt idx="1395">
                  <c:v>0.7399999999999991</c:v>
                </c:pt>
                <c:pt idx="1396">
                  <c:v>0.66000000000000103</c:v>
                </c:pt>
                <c:pt idx="1397">
                  <c:v>0.94999999999999962</c:v>
                </c:pt>
                <c:pt idx="1398">
                  <c:v>0.96000000000000085</c:v>
                </c:pt>
                <c:pt idx="1399">
                  <c:v>0.46999999999999936</c:v>
                </c:pt>
                <c:pt idx="1400">
                  <c:v>0.41000000000000031</c:v>
                </c:pt>
                <c:pt idx="1401">
                  <c:v>0.76000000000000234</c:v>
                </c:pt>
                <c:pt idx="1402">
                  <c:v>0.89999999999999869</c:v>
                </c:pt>
                <c:pt idx="1403">
                  <c:v>0.78999999999999915</c:v>
                </c:pt>
                <c:pt idx="1404">
                  <c:v>0.80000000000000071</c:v>
                </c:pt>
                <c:pt idx="1405">
                  <c:v>0.92999999999999972</c:v>
                </c:pt>
                <c:pt idx="1406">
                  <c:v>1.010000000000002</c:v>
                </c:pt>
                <c:pt idx="1407">
                  <c:v>0.92999999999999972</c:v>
                </c:pt>
                <c:pt idx="1408">
                  <c:v>0.43000000000000022</c:v>
                </c:pt>
                <c:pt idx="1409">
                  <c:v>0.66000000000000103</c:v>
                </c:pt>
                <c:pt idx="1410">
                  <c:v>0.77000000000000035</c:v>
                </c:pt>
                <c:pt idx="1411">
                  <c:v>0.89999999999999869</c:v>
                </c:pt>
                <c:pt idx="1412">
                  <c:v>0.96000000000000085</c:v>
                </c:pt>
                <c:pt idx="1413">
                  <c:v>0.51999999999999968</c:v>
                </c:pt>
                <c:pt idx="1414">
                  <c:v>0.96000000000000085</c:v>
                </c:pt>
                <c:pt idx="1415">
                  <c:v>0.76000000000000234</c:v>
                </c:pt>
                <c:pt idx="1416">
                  <c:v>0.85999999999999965</c:v>
                </c:pt>
                <c:pt idx="1417">
                  <c:v>1.0799999999999967</c:v>
                </c:pt>
                <c:pt idx="1418">
                  <c:v>0.80999999999999872</c:v>
                </c:pt>
                <c:pt idx="1419">
                  <c:v>0.89000000000000068</c:v>
                </c:pt>
                <c:pt idx="1420">
                  <c:v>0.77000000000000035</c:v>
                </c:pt>
                <c:pt idx="1421">
                  <c:v>0.7399999999999991</c:v>
                </c:pt>
                <c:pt idx="1422">
                  <c:v>0.85000000000000164</c:v>
                </c:pt>
                <c:pt idx="1423">
                  <c:v>0.82999999999999863</c:v>
                </c:pt>
                <c:pt idx="1424">
                  <c:v>0.68</c:v>
                </c:pt>
                <c:pt idx="1425">
                  <c:v>0.55000000000000071</c:v>
                </c:pt>
                <c:pt idx="1426">
                  <c:v>0.78000000000000114</c:v>
                </c:pt>
                <c:pt idx="1427">
                  <c:v>0.94000000000000161</c:v>
                </c:pt>
                <c:pt idx="1428">
                  <c:v>0.60999999999999965</c:v>
                </c:pt>
                <c:pt idx="1429">
                  <c:v>0.75000000000000078</c:v>
                </c:pt>
                <c:pt idx="1430">
                  <c:v>0.87000000000000166</c:v>
                </c:pt>
                <c:pt idx="1431">
                  <c:v>0.87000000000000166</c:v>
                </c:pt>
                <c:pt idx="1432">
                  <c:v>0.87999999999999978</c:v>
                </c:pt>
                <c:pt idx="1433">
                  <c:v>0.85000000000000164</c:v>
                </c:pt>
                <c:pt idx="1434">
                  <c:v>0.94999999999999962</c:v>
                </c:pt>
                <c:pt idx="1435">
                  <c:v>0.92000000000000171</c:v>
                </c:pt>
                <c:pt idx="1436">
                  <c:v>0.80999999999999872</c:v>
                </c:pt>
                <c:pt idx="1437">
                  <c:v>0.67000000000000248</c:v>
                </c:pt>
                <c:pt idx="1438">
                  <c:v>0.68</c:v>
                </c:pt>
              </c:numCache>
            </c:numRef>
          </c:yVal>
          <c:smooth val="1"/>
        </c:ser>
        <c:axId val="95774592"/>
        <c:axId val="95776128"/>
      </c:scatterChart>
      <c:scatterChart>
        <c:scatterStyle val="smoothMarker"/>
        <c:ser>
          <c:idx val="4"/>
          <c:order val="4"/>
          <c:tx>
            <c:strRef>
              <c:f>'3 Apr 15'!$F$1</c:f>
              <c:strCache>
                <c:ptCount val="1"/>
                <c:pt idx="0">
                  <c:v>Rainfall (mm)</c:v>
                </c:pt>
              </c:strCache>
            </c:strRef>
          </c:tx>
          <c:spPr>
            <a:ln>
              <a:solidFill>
                <a:srgbClr val="0000FF"/>
              </a:solidFill>
            </a:ln>
          </c:spPr>
          <c:marker>
            <c:symbol val="none"/>
          </c:marker>
          <c:xVal>
            <c:numRef>
              <c:f>'3 Apr 15'!$A$2:$A$1440</c:f>
              <c:numCache>
                <c:formatCode>hh:mm:ss;@</c:formatCode>
                <c:ptCount val="1439"/>
                <c:pt idx="0">
                  <c:v>42097</c:v>
                </c:pt>
                <c:pt idx="1">
                  <c:v>42097.000694444505</c:v>
                </c:pt>
                <c:pt idx="2">
                  <c:v>42097.001388888886</c:v>
                </c:pt>
                <c:pt idx="3">
                  <c:v>42097.002083333326</c:v>
                </c:pt>
                <c:pt idx="4">
                  <c:v>42097.00277777778</c:v>
                </c:pt>
                <c:pt idx="5">
                  <c:v>42097.003472222204</c:v>
                </c:pt>
                <c:pt idx="6">
                  <c:v>42097.004166666622</c:v>
                </c:pt>
                <c:pt idx="7">
                  <c:v>42097.004861111105</c:v>
                </c:pt>
                <c:pt idx="8">
                  <c:v>42097.005555555559</c:v>
                </c:pt>
                <c:pt idx="9">
                  <c:v>42097.006250000013</c:v>
                </c:pt>
                <c:pt idx="10">
                  <c:v>42097.006944444496</c:v>
                </c:pt>
                <c:pt idx="11">
                  <c:v>42097.007638888892</c:v>
                </c:pt>
                <c:pt idx="12">
                  <c:v>42097.008333333331</c:v>
                </c:pt>
                <c:pt idx="13">
                  <c:v>42097.009027777778</c:v>
                </c:pt>
                <c:pt idx="14">
                  <c:v>42097.009722222225</c:v>
                </c:pt>
                <c:pt idx="15">
                  <c:v>42097.010416666664</c:v>
                </c:pt>
                <c:pt idx="16">
                  <c:v>42097.011111111104</c:v>
                </c:pt>
                <c:pt idx="17">
                  <c:v>42097.011805555558</c:v>
                </c:pt>
                <c:pt idx="18">
                  <c:v>42097.012500000012</c:v>
                </c:pt>
                <c:pt idx="19">
                  <c:v>42097.013194444487</c:v>
                </c:pt>
                <c:pt idx="20">
                  <c:v>42097.013888888891</c:v>
                </c:pt>
                <c:pt idx="21">
                  <c:v>42097.01458333333</c:v>
                </c:pt>
                <c:pt idx="22">
                  <c:v>42097.015277777791</c:v>
                </c:pt>
                <c:pt idx="23">
                  <c:v>42097.015972222223</c:v>
                </c:pt>
                <c:pt idx="24">
                  <c:v>42097.01666666667</c:v>
                </c:pt>
                <c:pt idx="25">
                  <c:v>42097.017361111066</c:v>
                </c:pt>
                <c:pt idx="26">
                  <c:v>42097.018055555563</c:v>
                </c:pt>
                <c:pt idx="27">
                  <c:v>42097.018750000003</c:v>
                </c:pt>
                <c:pt idx="28">
                  <c:v>42097.019444444442</c:v>
                </c:pt>
                <c:pt idx="29">
                  <c:v>42097.020138888889</c:v>
                </c:pt>
                <c:pt idx="30">
                  <c:v>42097.020833333336</c:v>
                </c:pt>
                <c:pt idx="31">
                  <c:v>42097.021527777775</c:v>
                </c:pt>
                <c:pt idx="32">
                  <c:v>42097.022222222222</c:v>
                </c:pt>
                <c:pt idx="33">
                  <c:v>42097.022916666654</c:v>
                </c:pt>
                <c:pt idx="34">
                  <c:v>42097.023611111057</c:v>
                </c:pt>
                <c:pt idx="35">
                  <c:v>42097.024305555555</c:v>
                </c:pt>
                <c:pt idx="36">
                  <c:v>42097.025000000001</c:v>
                </c:pt>
                <c:pt idx="37">
                  <c:v>42097.025694444441</c:v>
                </c:pt>
                <c:pt idx="38">
                  <c:v>42097.026388888888</c:v>
                </c:pt>
                <c:pt idx="39">
                  <c:v>42097.027083333269</c:v>
                </c:pt>
                <c:pt idx="40">
                  <c:v>42097.027777777774</c:v>
                </c:pt>
                <c:pt idx="41">
                  <c:v>42097.02847222222</c:v>
                </c:pt>
                <c:pt idx="42">
                  <c:v>42097.029166666587</c:v>
                </c:pt>
                <c:pt idx="43">
                  <c:v>42097.029861111063</c:v>
                </c:pt>
                <c:pt idx="44">
                  <c:v>42097.030555555553</c:v>
                </c:pt>
                <c:pt idx="45">
                  <c:v>42097.03125</c:v>
                </c:pt>
                <c:pt idx="46">
                  <c:v>42097.031944444447</c:v>
                </c:pt>
                <c:pt idx="47">
                  <c:v>42097.032638888893</c:v>
                </c:pt>
                <c:pt idx="48">
                  <c:v>42097.033333333326</c:v>
                </c:pt>
                <c:pt idx="49">
                  <c:v>42097.03402777778</c:v>
                </c:pt>
                <c:pt idx="50">
                  <c:v>42097.034722222204</c:v>
                </c:pt>
                <c:pt idx="51">
                  <c:v>42097.035416666622</c:v>
                </c:pt>
                <c:pt idx="52">
                  <c:v>42097.036111111105</c:v>
                </c:pt>
                <c:pt idx="53">
                  <c:v>42097.036805555559</c:v>
                </c:pt>
                <c:pt idx="54">
                  <c:v>42097.037499999999</c:v>
                </c:pt>
                <c:pt idx="55">
                  <c:v>42097.038194444496</c:v>
                </c:pt>
                <c:pt idx="56">
                  <c:v>42097.038888888892</c:v>
                </c:pt>
                <c:pt idx="57">
                  <c:v>42097.039583333324</c:v>
                </c:pt>
                <c:pt idx="58">
                  <c:v>42097.040277777793</c:v>
                </c:pt>
                <c:pt idx="59">
                  <c:v>42097.040972222232</c:v>
                </c:pt>
                <c:pt idx="60">
                  <c:v>42097.041666666613</c:v>
                </c:pt>
                <c:pt idx="61">
                  <c:v>42097.042361111104</c:v>
                </c:pt>
                <c:pt idx="62">
                  <c:v>42097.043055555558</c:v>
                </c:pt>
                <c:pt idx="63">
                  <c:v>42097.043749999997</c:v>
                </c:pt>
                <c:pt idx="64">
                  <c:v>42097.044444444487</c:v>
                </c:pt>
                <c:pt idx="65">
                  <c:v>42097.045138888891</c:v>
                </c:pt>
                <c:pt idx="66">
                  <c:v>42097.04583333333</c:v>
                </c:pt>
                <c:pt idx="67">
                  <c:v>42097.046527777791</c:v>
                </c:pt>
                <c:pt idx="68">
                  <c:v>42097.047222222223</c:v>
                </c:pt>
                <c:pt idx="69">
                  <c:v>42097.04791666667</c:v>
                </c:pt>
                <c:pt idx="70">
                  <c:v>42097.048611111109</c:v>
                </c:pt>
                <c:pt idx="71">
                  <c:v>42097.049305555556</c:v>
                </c:pt>
                <c:pt idx="72">
                  <c:v>42097.05</c:v>
                </c:pt>
                <c:pt idx="73">
                  <c:v>42097.050694444515</c:v>
                </c:pt>
                <c:pt idx="74">
                  <c:v>42097.051388888889</c:v>
                </c:pt>
                <c:pt idx="75">
                  <c:v>42097.052083333336</c:v>
                </c:pt>
                <c:pt idx="76">
                  <c:v>42097.052777777782</c:v>
                </c:pt>
                <c:pt idx="77">
                  <c:v>42097.053472222222</c:v>
                </c:pt>
                <c:pt idx="78">
                  <c:v>42097.054166666654</c:v>
                </c:pt>
                <c:pt idx="79">
                  <c:v>42097.054861111108</c:v>
                </c:pt>
                <c:pt idx="80">
                  <c:v>42097.055555555562</c:v>
                </c:pt>
                <c:pt idx="81">
                  <c:v>42097.056250000045</c:v>
                </c:pt>
                <c:pt idx="82">
                  <c:v>42097.056944444506</c:v>
                </c:pt>
                <c:pt idx="83">
                  <c:v>42097.057638888939</c:v>
                </c:pt>
                <c:pt idx="84">
                  <c:v>42097.058333333342</c:v>
                </c:pt>
                <c:pt idx="85">
                  <c:v>42097.059027777781</c:v>
                </c:pt>
                <c:pt idx="86">
                  <c:v>42097.05972222222</c:v>
                </c:pt>
                <c:pt idx="87">
                  <c:v>42097.060416666623</c:v>
                </c:pt>
                <c:pt idx="88">
                  <c:v>42097.061111111063</c:v>
                </c:pt>
                <c:pt idx="89">
                  <c:v>42097.061805555524</c:v>
                </c:pt>
                <c:pt idx="90">
                  <c:v>42097.0625</c:v>
                </c:pt>
                <c:pt idx="91">
                  <c:v>42097.063194444447</c:v>
                </c:pt>
                <c:pt idx="92">
                  <c:v>42097.063888888886</c:v>
                </c:pt>
                <c:pt idx="93">
                  <c:v>42097.064583333326</c:v>
                </c:pt>
                <c:pt idx="94">
                  <c:v>42097.06527777778</c:v>
                </c:pt>
                <c:pt idx="95">
                  <c:v>42097.065972222204</c:v>
                </c:pt>
                <c:pt idx="96">
                  <c:v>42097.066666666622</c:v>
                </c:pt>
                <c:pt idx="97">
                  <c:v>42097.067361111032</c:v>
                </c:pt>
                <c:pt idx="98">
                  <c:v>42097.068055555559</c:v>
                </c:pt>
                <c:pt idx="99">
                  <c:v>42097.068749999999</c:v>
                </c:pt>
                <c:pt idx="100">
                  <c:v>42097.069444444445</c:v>
                </c:pt>
                <c:pt idx="101">
                  <c:v>42097.070138888892</c:v>
                </c:pt>
                <c:pt idx="102">
                  <c:v>42097.070833333331</c:v>
                </c:pt>
                <c:pt idx="103">
                  <c:v>42097.071527777778</c:v>
                </c:pt>
                <c:pt idx="104">
                  <c:v>42097.072222222232</c:v>
                </c:pt>
                <c:pt idx="105">
                  <c:v>42097.072916666664</c:v>
                </c:pt>
                <c:pt idx="106">
                  <c:v>42097.073611111104</c:v>
                </c:pt>
                <c:pt idx="107">
                  <c:v>42097.074305555558</c:v>
                </c:pt>
                <c:pt idx="108">
                  <c:v>42097.075000000004</c:v>
                </c:pt>
                <c:pt idx="109">
                  <c:v>42097.075694444487</c:v>
                </c:pt>
                <c:pt idx="110">
                  <c:v>42097.076388888891</c:v>
                </c:pt>
                <c:pt idx="111">
                  <c:v>42097.077083333286</c:v>
                </c:pt>
                <c:pt idx="112">
                  <c:v>42097.077777777777</c:v>
                </c:pt>
                <c:pt idx="113">
                  <c:v>42097.078472222223</c:v>
                </c:pt>
                <c:pt idx="114">
                  <c:v>42097.079166666605</c:v>
                </c:pt>
                <c:pt idx="115">
                  <c:v>42097.079861111066</c:v>
                </c:pt>
                <c:pt idx="116">
                  <c:v>42097.080555555563</c:v>
                </c:pt>
                <c:pt idx="117">
                  <c:v>42097.081250000003</c:v>
                </c:pt>
                <c:pt idx="118">
                  <c:v>42097.081944444442</c:v>
                </c:pt>
                <c:pt idx="119">
                  <c:v>42097.082638888947</c:v>
                </c:pt>
                <c:pt idx="120">
                  <c:v>42097.083333333336</c:v>
                </c:pt>
                <c:pt idx="121">
                  <c:v>42097.084027777782</c:v>
                </c:pt>
                <c:pt idx="122">
                  <c:v>42097.084722222222</c:v>
                </c:pt>
                <c:pt idx="123">
                  <c:v>42097.085416666654</c:v>
                </c:pt>
                <c:pt idx="124">
                  <c:v>42097.086111111108</c:v>
                </c:pt>
                <c:pt idx="125">
                  <c:v>42097.086805555562</c:v>
                </c:pt>
                <c:pt idx="126">
                  <c:v>42097.087500000001</c:v>
                </c:pt>
                <c:pt idx="127">
                  <c:v>42097.088194444506</c:v>
                </c:pt>
                <c:pt idx="128">
                  <c:v>42097.088888888939</c:v>
                </c:pt>
                <c:pt idx="129">
                  <c:v>42097.089583333334</c:v>
                </c:pt>
                <c:pt idx="130">
                  <c:v>42097.090277777781</c:v>
                </c:pt>
                <c:pt idx="131">
                  <c:v>42097.09097222222</c:v>
                </c:pt>
                <c:pt idx="132">
                  <c:v>42097.091666666587</c:v>
                </c:pt>
                <c:pt idx="133">
                  <c:v>42097.092361111063</c:v>
                </c:pt>
                <c:pt idx="134">
                  <c:v>42097.093055555524</c:v>
                </c:pt>
                <c:pt idx="135">
                  <c:v>42097.093749999985</c:v>
                </c:pt>
                <c:pt idx="136">
                  <c:v>42097.094444444447</c:v>
                </c:pt>
                <c:pt idx="137">
                  <c:v>42097.095138888886</c:v>
                </c:pt>
                <c:pt idx="138">
                  <c:v>42097.095833333326</c:v>
                </c:pt>
                <c:pt idx="139">
                  <c:v>42097.09652777778</c:v>
                </c:pt>
                <c:pt idx="140">
                  <c:v>42097.097222222204</c:v>
                </c:pt>
                <c:pt idx="141">
                  <c:v>42097.097916666622</c:v>
                </c:pt>
                <c:pt idx="142">
                  <c:v>42097.098611111105</c:v>
                </c:pt>
                <c:pt idx="143">
                  <c:v>42097.099305555515</c:v>
                </c:pt>
                <c:pt idx="144">
                  <c:v>42097.1</c:v>
                </c:pt>
                <c:pt idx="145">
                  <c:v>42097.100694444496</c:v>
                </c:pt>
                <c:pt idx="146">
                  <c:v>42097.101388888885</c:v>
                </c:pt>
                <c:pt idx="147">
                  <c:v>42097.102083333324</c:v>
                </c:pt>
                <c:pt idx="148">
                  <c:v>42097.102777777778</c:v>
                </c:pt>
                <c:pt idx="149">
                  <c:v>42097.103472222225</c:v>
                </c:pt>
                <c:pt idx="150">
                  <c:v>42097.104166666613</c:v>
                </c:pt>
                <c:pt idx="151">
                  <c:v>42097.104861111104</c:v>
                </c:pt>
                <c:pt idx="152">
                  <c:v>42097.105555555558</c:v>
                </c:pt>
                <c:pt idx="153">
                  <c:v>42097.106250000012</c:v>
                </c:pt>
                <c:pt idx="154">
                  <c:v>42097.106944444487</c:v>
                </c:pt>
                <c:pt idx="155">
                  <c:v>42097.107638888891</c:v>
                </c:pt>
                <c:pt idx="156">
                  <c:v>42097.10833333333</c:v>
                </c:pt>
                <c:pt idx="157">
                  <c:v>42097.109027777777</c:v>
                </c:pt>
                <c:pt idx="158">
                  <c:v>42097.109722222194</c:v>
                </c:pt>
                <c:pt idx="159">
                  <c:v>42097.11041666667</c:v>
                </c:pt>
                <c:pt idx="160">
                  <c:v>42097.111111111066</c:v>
                </c:pt>
                <c:pt idx="161">
                  <c:v>42097.111805555556</c:v>
                </c:pt>
                <c:pt idx="162">
                  <c:v>42097.112500000003</c:v>
                </c:pt>
                <c:pt idx="163">
                  <c:v>42097.113194444442</c:v>
                </c:pt>
                <c:pt idx="164">
                  <c:v>42097.113888888889</c:v>
                </c:pt>
                <c:pt idx="165">
                  <c:v>42097.114583333336</c:v>
                </c:pt>
                <c:pt idx="166">
                  <c:v>42097.115277777782</c:v>
                </c:pt>
                <c:pt idx="167">
                  <c:v>42097.115972222222</c:v>
                </c:pt>
                <c:pt idx="168">
                  <c:v>42097.116666666654</c:v>
                </c:pt>
                <c:pt idx="169">
                  <c:v>42097.117361111057</c:v>
                </c:pt>
                <c:pt idx="170">
                  <c:v>42097.118055555562</c:v>
                </c:pt>
                <c:pt idx="171">
                  <c:v>42097.118750000001</c:v>
                </c:pt>
                <c:pt idx="172">
                  <c:v>42097.119444444441</c:v>
                </c:pt>
                <c:pt idx="173">
                  <c:v>42097.120138888888</c:v>
                </c:pt>
                <c:pt idx="174">
                  <c:v>42097.120833333334</c:v>
                </c:pt>
                <c:pt idx="175">
                  <c:v>42097.121527777774</c:v>
                </c:pt>
                <c:pt idx="176">
                  <c:v>42097.12222222222</c:v>
                </c:pt>
                <c:pt idx="177">
                  <c:v>42097.122916666623</c:v>
                </c:pt>
                <c:pt idx="178">
                  <c:v>42097.123611111063</c:v>
                </c:pt>
                <c:pt idx="179">
                  <c:v>42097.124305555524</c:v>
                </c:pt>
                <c:pt idx="180">
                  <c:v>42097.124999999993</c:v>
                </c:pt>
                <c:pt idx="181">
                  <c:v>42097.125694444447</c:v>
                </c:pt>
                <c:pt idx="182">
                  <c:v>42097.126388888886</c:v>
                </c:pt>
                <c:pt idx="183">
                  <c:v>42097.127083333253</c:v>
                </c:pt>
                <c:pt idx="184">
                  <c:v>42097.127777777729</c:v>
                </c:pt>
                <c:pt idx="185">
                  <c:v>42097.128472222204</c:v>
                </c:pt>
                <c:pt idx="186">
                  <c:v>42097.129166666578</c:v>
                </c:pt>
                <c:pt idx="187">
                  <c:v>42097.129861111032</c:v>
                </c:pt>
                <c:pt idx="188">
                  <c:v>42097.130555555559</c:v>
                </c:pt>
                <c:pt idx="189">
                  <c:v>42097.131249999999</c:v>
                </c:pt>
                <c:pt idx="190">
                  <c:v>42097.131944444445</c:v>
                </c:pt>
                <c:pt idx="191">
                  <c:v>42097.132638888892</c:v>
                </c:pt>
                <c:pt idx="192">
                  <c:v>42097.133333333324</c:v>
                </c:pt>
                <c:pt idx="193">
                  <c:v>42097.134027777778</c:v>
                </c:pt>
                <c:pt idx="194">
                  <c:v>42097.134722222225</c:v>
                </c:pt>
                <c:pt idx="195">
                  <c:v>42097.135416666613</c:v>
                </c:pt>
                <c:pt idx="196">
                  <c:v>42097.136111111104</c:v>
                </c:pt>
                <c:pt idx="197">
                  <c:v>42097.136805555558</c:v>
                </c:pt>
                <c:pt idx="198">
                  <c:v>42097.137499999997</c:v>
                </c:pt>
                <c:pt idx="199">
                  <c:v>42097.138194444487</c:v>
                </c:pt>
                <c:pt idx="200">
                  <c:v>42097.138888888891</c:v>
                </c:pt>
                <c:pt idx="201">
                  <c:v>42097.139583333286</c:v>
                </c:pt>
                <c:pt idx="202">
                  <c:v>42097.140277777791</c:v>
                </c:pt>
                <c:pt idx="203">
                  <c:v>42097.140972222223</c:v>
                </c:pt>
                <c:pt idx="204">
                  <c:v>42097.141666666605</c:v>
                </c:pt>
                <c:pt idx="205">
                  <c:v>42097.142361111066</c:v>
                </c:pt>
                <c:pt idx="206">
                  <c:v>42097.143055555556</c:v>
                </c:pt>
                <c:pt idx="207">
                  <c:v>42097.143749999996</c:v>
                </c:pt>
                <c:pt idx="208">
                  <c:v>42097.144444444442</c:v>
                </c:pt>
                <c:pt idx="209">
                  <c:v>42097.145138888889</c:v>
                </c:pt>
                <c:pt idx="210">
                  <c:v>42097.145833333336</c:v>
                </c:pt>
                <c:pt idx="211">
                  <c:v>42097.146527777782</c:v>
                </c:pt>
                <c:pt idx="212">
                  <c:v>42097.147222222222</c:v>
                </c:pt>
                <c:pt idx="213">
                  <c:v>42097.147916666654</c:v>
                </c:pt>
                <c:pt idx="214">
                  <c:v>42097.148611111108</c:v>
                </c:pt>
                <c:pt idx="215">
                  <c:v>42097.149305555555</c:v>
                </c:pt>
                <c:pt idx="216">
                  <c:v>42097.15</c:v>
                </c:pt>
                <c:pt idx="217">
                  <c:v>42097.150694444506</c:v>
                </c:pt>
                <c:pt idx="218">
                  <c:v>42097.151388888888</c:v>
                </c:pt>
                <c:pt idx="219">
                  <c:v>42097.152083333334</c:v>
                </c:pt>
                <c:pt idx="220">
                  <c:v>42097.152777777781</c:v>
                </c:pt>
                <c:pt idx="221">
                  <c:v>42097.15347222222</c:v>
                </c:pt>
                <c:pt idx="222">
                  <c:v>42097.154166666623</c:v>
                </c:pt>
                <c:pt idx="223">
                  <c:v>42097.154861111114</c:v>
                </c:pt>
                <c:pt idx="224">
                  <c:v>42097.155555555553</c:v>
                </c:pt>
                <c:pt idx="225">
                  <c:v>42097.156250000044</c:v>
                </c:pt>
                <c:pt idx="226">
                  <c:v>42097.156944444505</c:v>
                </c:pt>
                <c:pt idx="227">
                  <c:v>42097.157638888893</c:v>
                </c:pt>
                <c:pt idx="228">
                  <c:v>42097.158333333333</c:v>
                </c:pt>
                <c:pt idx="229">
                  <c:v>42097.15902777778</c:v>
                </c:pt>
                <c:pt idx="230">
                  <c:v>42097.159722222204</c:v>
                </c:pt>
                <c:pt idx="231">
                  <c:v>42097.160416666622</c:v>
                </c:pt>
                <c:pt idx="232">
                  <c:v>42097.161111111032</c:v>
                </c:pt>
                <c:pt idx="233">
                  <c:v>42097.161805555515</c:v>
                </c:pt>
                <c:pt idx="234">
                  <c:v>42097.162499999999</c:v>
                </c:pt>
                <c:pt idx="235">
                  <c:v>42097.163194444445</c:v>
                </c:pt>
                <c:pt idx="236">
                  <c:v>42097.163888888885</c:v>
                </c:pt>
                <c:pt idx="237">
                  <c:v>42097.164583333324</c:v>
                </c:pt>
                <c:pt idx="238">
                  <c:v>42097.165277777778</c:v>
                </c:pt>
                <c:pt idx="239">
                  <c:v>42097.165972222225</c:v>
                </c:pt>
                <c:pt idx="240">
                  <c:v>42097.166666666613</c:v>
                </c:pt>
                <c:pt idx="241">
                  <c:v>42097.167361111024</c:v>
                </c:pt>
                <c:pt idx="242">
                  <c:v>42097.168055555558</c:v>
                </c:pt>
                <c:pt idx="243">
                  <c:v>42097.168749999997</c:v>
                </c:pt>
                <c:pt idx="244">
                  <c:v>42097.169444444444</c:v>
                </c:pt>
                <c:pt idx="245">
                  <c:v>42097.170138888891</c:v>
                </c:pt>
                <c:pt idx="246">
                  <c:v>42097.17083333333</c:v>
                </c:pt>
                <c:pt idx="247">
                  <c:v>42097.171527777777</c:v>
                </c:pt>
                <c:pt idx="248">
                  <c:v>42097.172222222223</c:v>
                </c:pt>
                <c:pt idx="249">
                  <c:v>42097.17291666667</c:v>
                </c:pt>
                <c:pt idx="250">
                  <c:v>42097.173611111066</c:v>
                </c:pt>
                <c:pt idx="251">
                  <c:v>42097.174305555556</c:v>
                </c:pt>
                <c:pt idx="252">
                  <c:v>42097.175000000003</c:v>
                </c:pt>
                <c:pt idx="253">
                  <c:v>42097.175694444442</c:v>
                </c:pt>
                <c:pt idx="254">
                  <c:v>42097.176388888889</c:v>
                </c:pt>
                <c:pt idx="255">
                  <c:v>42097.177083333285</c:v>
                </c:pt>
                <c:pt idx="256">
                  <c:v>42097.177777777775</c:v>
                </c:pt>
                <c:pt idx="257">
                  <c:v>42097.178472222222</c:v>
                </c:pt>
                <c:pt idx="258">
                  <c:v>42097.179166666589</c:v>
                </c:pt>
                <c:pt idx="259">
                  <c:v>42097.179861111057</c:v>
                </c:pt>
                <c:pt idx="260">
                  <c:v>42097.180555555562</c:v>
                </c:pt>
                <c:pt idx="261">
                  <c:v>42097.181250000001</c:v>
                </c:pt>
                <c:pt idx="262">
                  <c:v>42097.181944444441</c:v>
                </c:pt>
                <c:pt idx="263">
                  <c:v>42097.182638888939</c:v>
                </c:pt>
                <c:pt idx="264">
                  <c:v>42097.183333333334</c:v>
                </c:pt>
                <c:pt idx="265">
                  <c:v>42097.184027777781</c:v>
                </c:pt>
                <c:pt idx="266">
                  <c:v>42097.18472222222</c:v>
                </c:pt>
                <c:pt idx="267">
                  <c:v>42097.185416666623</c:v>
                </c:pt>
                <c:pt idx="268">
                  <c:v>42097.186111111114</c:v>
                </c:pt>
                <c:pt idx="269">
                  <c:v>42097.186805555553</c:v>
                </c:pt>
                <c:pt idx="270">
                  <c:v>42097.1875</c:v>
                </c:pt>
                <c:pt idx="271">
                  <c:v>42097.188194444505</c:v>
                </c:pt>
                <c:pt idx="272">
                  <c:v>42097.188888888893</c:v>
                </c:pt>
                <c:pt idx="273">
                  <c:v>42097.189583333326</c:v>
                </c:pt>
                <c:pt idx="274">
                  <c:v>42097.19027777778</c:v>
                </c:pt>
                <c:pt idx="275">
                  <c:v>42097.190972222204</c:v>
                </c:pt>
                <c:pt idx="276">
                  <c:v>42097.191666666578</c:v>
                </c:pt>
                <c:pt idx="277">
                  <c:v>42097.192361111032</c:v>
                </c:pt>
                <c:pt idx="278">
                  <c:v>42097.193055555515</c:v>
                </c:pt>
                <c:pt idx="279">
                  <c:v>42097.193749999984</c:v>
                </c:pt>
                <c:pt idx="280">
                  <c:v>42097.194444444445</c:v>
                </c:pt>
                <c:pt idx="281">
                  <c:v>42097.195138888885</c:v>
                </c:pt>
                <c:pt idx="282">
                  <c:v>42097.195833333324</c:v>
                </c:pt>
                <c:pt idx="283">
                  <c:v>42097.196527777778</c:v>
                </c:pt>
                <c:pt idx="284">
                  <c:v>42097.197222222225</c:v>
                </c:pt>
                <c:pt idx="285">
                  <c:v>42097.197916666613</c:v>
                </c:pt>
                <c:pt idx="286">
                  <c:v>42097.198611111104</c:v>
                </c:pt>
                <c:pt idx="287">
                  <c:v>42097.199305555507</c:v>
                </c:pt>
                <c:pt idx="288">
                  <c:v>42097.2</c:v>
                </c:pt>
                <c:pt idx="289">
                  <c:v>42097.200694444487</c:v>
                </c:pt>
                <c:pt idx="290">
                  <c:v>42097.201388888876</c:v>
                </c:pt>
                <c:pt idx="291">
                  <c:v>42097.202083333286</c:v>
                </c:pt>
                <c:pt idx="292">
                  <c:v>42097.202777777777</c:v>
                </c:pt>
                <c:pt idx="293">
                  <c:v>42097.203472222194</c:v>
                </c:pt>
                <c:pt idx="294">
                  <c:v>42097.204166666605</c:v>
                </c:pt>
                <c:pt idx="295">
                  <c:v>42097.204861111066</c:v>
                </c:pt>
                <c:pt idx="296">
                  <c:v>42097.205555555556</c:v>
                </c:pt>
                <c:pt idx="297">
                  <c:v>42097.206250000003</c:v>
                </c:pt>
                <c:pt idx="298">
                  <c:v>42097.206944444442</c:v>
                </c:pt>
                <c:pt idx="299">
                  <c:v>42097.207638888889</c:v>
                </c:pt>
                <c:pt idx="300">
                  <c:v>42097.208333333336</c:v>
                </c:pt>
                <c:pt idx="301">
                  <c:v>42097.209027777775</c:v>
                </c:pt>
                <c:pt idx="302">
                  <c:v>42097.209722222186</c:v>
                </c:pt>
                <c:pt idx="303">
                  <c:v>42097.210416666654</c:v>
                </c:pt>
                <c:pt idx="304">
                  <c:v>42097.211111111057</c:v>
                </c:pt>
                <c:pt idx="305">
                  <c:v>42097.211805555555</c:v>
                </c:pt>
                <c:pt idx="306">
                  <c:v>42097.212500000001</c:v>
                </c:pt>
                <c:pt idx="307">
                  <c:v>42097.213194444441</c:v>
                </c:pt>
                <c:pt idx="308">
                  <c:v>42097.213888888888</c:v>
                </c:pt>
                <c:pt idx="309">
                  <c:v>42097.214583333334</c:v>
                </c:pt>
                <c:pt idx="310">
                  <c:v>42097.215277777781</c:v>
                </c:pt>
                <c:pt idx="311">
                  <c:v>42097.21597222222</c:v>
                </c:pt>
                <c:pt idx="312">
                  <c:v>42097.216666666623</c:v>
                </c:pt>
                <c:pt idx="313">
                  <c:v>42097.217361111063</c:v>
                </c:pt>
                <c:pt idx="314">
                  <c:v>42097.218055555553</c:v>
                </c:pt>
                <c:pt idx="315">
                  <c:v>42097.21875</c:v>
                </c:pt>
                <c:pt idx="316">
                  <c:v>42097.219444444447</c:v>
                </c:pt>
                <c:pt idx="317">
                  <c:v>42097.220138888886</c:v>
                </c:pt>
                <c:pt idx="318">
                  <c:v>42097.220833333326</c:v>
                </c:pt>
                <c:pt idx="319">
                  <c:v>42097.221527777729</c:v>
                </c:pt>
                <c:pt idx="320">
                  <c:v>42097.222222222204</c:v>
                </c:pt>
                <c:pt idx="321">
                  <c:v>42097.222916666622</c:v>
                </c:pt>
                <c:pt idx="322">
                  <c:v>42097.223611111032</c:v>
                </c:pt>
                <c:pt idx="323">
                  <c:v>42097.224305555515</c:v>
                </c:pt>
                <c:pt idx="324">
                  <c:v>42097.224999999999</c:v>
                </c:pt>
                <c:pt idx="325">
                  <c:v>42097.225694444445</c:v>
                </c:pt>
                <c:pt idx="326">
                  <c:v>42097.226388888885</c:v>
                </c:pt>
                <c:pt idx="327">
                  <c:v>42097.227083333244</c:v>
                </c:pt>
                <c:pt idx="328">
                  <c:v>42097.227777777727</c:v>
                </c:pt>
                <c:pt idx="329">
                  <c:v>42097.228472222225</c:v>
                </c:pt>
                <c:pt idx="330">
                  <c:v>42097.229166666577</c:v>
                </c:pt>
                <c:pt idx="331">
                  <c:v>42097.229861111024</c:v>
                </c:pt>
                <c:pt idx="332">
                  <c:v>42097.230555555558</c:v>
                </c:pt>
                <c:pt idx="333">
                  <c:v>42097.231249999997</c:v>
                </c:pt>
                <c:pt idx="334">
                  <c:v>42097.231944444444</c:v>
                </c:pt>
                <c:pt idx="335">
                  <c:v>42097.232638888891</c:v>
                </c:pt>
                <c:pt idx="336">
                  <c:v>42097.233333333286</c:v>
                </c:pt>
                <c:pt idx="337">
                  <c:v>42097.234027777777</c:v>
                </c:pt>
                <c:pt idx="338">
                  <c:v>42097.234722222194</c:v>
                </c:pt>
                <c:pt idx="339">
                  <c:v>42097.235416666605</c:v>
                </c:pt>
                <c:pt idx="340">
                  <c:v>42097.236111111066</c:v>
                </c:pt>
                <c:pt idx="341">
                  <c:v>42097.236805555556</c:v>
                </c:pt>
                <c:pt idx="342">
                  <c:v>42097.237499999996</c:v>
                </c:pt>
                <c:pt idx="343">
                  <c:v>42097.238194444442</c:v>
                </c:pt>
                <c:pt idx="344">
                  <c:v>42097.238888888889</c:v>
                </c:pt>
                <c:pt idx="345">
                  <c:v>42097.239583333285</c:v>
                </c:pt>
                <c:pt idx="346">
                  <c:v>42097.240277777782</c:v>
                </c:pt>
                <c:pt idx="347">
                  <c:v>42097.240972222222</c:v>
                </c:pt>
                <c:pt idx="348">
                  <c:v>42097.241666666589</c:v>
                </c:pt>
                <c:pt idx="349">
                  <c:v>42097.242361111057</c:v>
                </c:pt>
                <c:pt idx="350">
                  <c:v>42097.243055555555</c:v>
                </c:pt>
                <c:pt idx="351">
                  <c:v>42097.243749999994</c:v>
                </c:pt>
                <c:pt idx="352">
                  <c:v>42097.244444444441</c:v>
                </c:pt>
                <c:pt idx="353">
                  <c:v>42097.245138888888</c:v>
                </c:pt>
                <c:pt idx="354">
                  <c:v>42097.245833333334</c:v>
                </c:pt>
                <c:pt idx="355">
                  <c:v>42097.246527777781</c:v>
                </c:pt>
                <c:pt idx="356">
                  <c:v>42097.24722222222</c:v>
                </c:pt>
                <c:pt idx="357">
                  <c:v>42097.247916666623</c:v>
                </c:pt>
                <c:pt idx="358">
                  <c:v>42097.248611111114</c:v>
                </c:pt>
                <c:pt idx="359">
                  <c:v>42097.249305555524</c:v>
                </c:pt>
                <c:pt idx="360">
                  <c:v>42097.25</c:v>
                </c:pt>
                <c:pt idx="361">
                  <c:v>42097.250694444505</c:v>
                </c:pt>
                <c:pt idx="362">
                  <c:v>42097.251388888886</c:v>
                </c:pt>
                <c:pt idx="363">
                  <c:v>42097.252083333326</c:v>
                </c:pt>
                <c:pt idx="364">
                  <c:v>42097.25277777778</c:v>
                </c:pt>
                <c:pt idx="365">
                  <c:v>42097.253472222204</c:v>
                </c:pt>
                <c:pt idx="366">
                  <c:v>42097.254166666622</c:v>
                </c:pt>
                <c:pt idx="367">
                  <c:v>42097.254861111105</c:v>
                </c:pt>
                <c:pt idx="368">
                  <c:v>42097.255555555559</c:v>
                </c:pt>
                <c:pt idx="369">
                  <c:v>42097.256250000013</c:v>
                </c:pt>
                <c:pt idx="370">
                  <c:v>42097.256944444496</c:v>
                </c:pt>
                <c:pt idx="371">
                  <c:v>42097.257638888892</c:v>
                </c:pt>
                <c:pt idx="372">
                  <c:v>42097.258333333331</c:v>
                </c:pt>
                <c:pt idx="373">
                  <c:v>42097.259027777778</c:v>
                </c:pt>
                <c:pt idx="374">
                  <c:v>42097.259722222225</c:v>
                </c:pt>
                <c:pt idx="375">
                  <c:v>42097.260416666613</c:v>
                </c:pt>
                <c:pt idx="376">
                  <c:v>42097.261111111024</c:v>
                </c:pt>
                <c:pt idx="377">
                  <c:v>42097.261805555507</c:v>
                </c:pt>
                <c:pt idx="378">
                  <c:v>42097.262499999997</c:v>
                </c:pt>
                <c:pt idx="379">
                  <c:v>42097.263194444444</c:v>
                </c:pt>
                <c:pt idx="380">
                  <c:v>42097.263888888876</c:v>
                </c:pt>
                <c:pt idx="381">
                  <c:v>42097.264583333286</c:v>
                </c:pt>
                <c:pt idx="382">
                  <c:v>42097.265277777777</c:v>
                </c:pt>
                <c:pt idx="383">
                  <c:v>42097.265972222194</c:v>
                </c:pt>
                <c:pt idx="384">
                  <c:v>42097.266666666605</c:v>
                </c:pt>
                <c:pt idx="385">
                  <c:v>42097.267361111022</c:v>
                </c:pt>
                <c:pt idx="386">
                  <c:v>42097.268055555556</c:v>
                </c:pt>
                <c:pt idx="387">
                  <c:v>42097.268749999996</c:v>
                </c:pt>
                <c:pt idx="388">
                  <c:v>42097.269444444435</c:v>
                </c:pt>
                <c:pt idx="389">
                  <c:v>42097.270138888889</c:v>
                </c:pt>
                <c:pt idx="390">
                  <c:v>42097.270833333336</c:v>
                </c:pt>
                <c:pt idx="391">
                  <c:v>42097.271527777775</c:v>
                </c:pt>
                <c:pt idx="392">
                  <c:v>42097.272222222222</c:v>
                </c:pt>
                <c:pt idx="393">
                  <c:v>42097.272916666654</c:v>
                </c:pt>
                <c:pt idx="394">
                  <c:v>42097.273611111057</c:v>
                </c:pt>
                <c:pt idx="395">
                  <c:v>42097.274305555555</c:v>
                </c:pt>
                <c:pt idx="396">
                  <c:v>42097.275000000001</c:v>
                </c:pt>
                <c:pt idx="397">
                  <c:v>42097.275694444441</c:v>
                </c:pt>
                <c:pt idx="398">
                  <c:v>42097.276388888888</c:v>
                </c:pt>
                <c:pt idx="399">
                  <c:v>42097.277083333269</c:v>
                </c:pt>
                <c:pt idx="400">
                  <c:v>42097.277777777774</c:v>
                </c:pt>
                <c:pt idx="401">
                  <c:v>42097.27847222222</c:v>
                </c:pt>
                <c:pt idx="402">
                  <c:v>42097.279166666587</c:v>
                </c:pt>
                <c:pt idx="403">
                  <c:v>42097.279861111063</c:v>
                </c:pt>
                <c:pt idx="404">
                  <c:v>42097.280555555553</c:v>
                </c:pt>
                <c:pt idx="405">
                  <c:v>42097.28125</c:v>
                </c:pt>
                <c:pt idx="406">
                  <c:v>42097.281944444447</c:v>
                </c:pt>
                <c:pt idx="407">
                  <c:v>42097.282638888893</c:v>
                </c:pt>
                <c:pt idx="408">
                  <c:v>42097.283333333326</c:v>
                </c:pt>
                <c:pt idx="409">
                  <c:v>42097.28402777778</c:v>
                </c:pt>
                <c:pt idx="410">
                  <c:v>42097.284722222204</c:v>
                </c:pt>
                <c:pt idx="411">
                  <c:v>42097.285416666622</c:v>
                </c:pt>
                <c:pt idx="412">
                  <c:v>42097.286111111105</c:v>
                </c:pt>
                <c:pt idx="413">
                  <c:v>42097.286805555559</c:v>
                </c:pt>
                <c:pt idx="414">
                  <c:v>42097.287499999999</c:v>
                </c:pt>
                <c:pt idx="415">
                  <c:v>42097.288194444496</c:v>
                </c:pt>
                <c:pt idx="416">
                  <c:v>42097.288888888892</c:v>
                </c:pt>
                <c:pt idx="417">
                  <c:v>42097.289583333324</c:v>
                </c:pt>
                <c:pt idx="418">
                  <c:v>42097.290277777778</c:v>
                </c:pt>
                <c:pt idx="419">
                  <c:v>42097.290972222225</c:v>
                </c:pt>
                <c:pt idx="420">
                  <c:v>42097.291666666577</c:v>
                </c:pt>
                <c:pt idx="421">
                  <c:v>42097.292361111024</c:v>
                </c:pt>
                <c:pt idx="422">
                  <c:v>42097.293055555507</c:v>
                </c:pt>
                <c:pt idx="423">
                  <c:v>42097.293749999975</c:v>
                </c:pt>
                <c:pt idx="424">
                  <c:v>42097.294444444444</c:v>
                </c:pt>
                <c:pt idx="425">
                  <c:v>42097.295138888876</c:v>
                </c:pt>
                <c:pt idx="426">
                  <c:v>42097.295833333286</c:v>
                </c:pt>
                <c:pt idx="427">
                  <c:v>42097.296527777777</c:v>
                </c:pt>
                <c:pt idx="428">
                  <c:v>42097.297222222194</c:v>
                </c:pt>
                <c:pt idx="429">
                  <c:v>42097.297916666605</c:v>
                </c:pt>
                <c:pt idx="430">
                  <c:v>42097.298611111066</c:v>
                </c:pt>
                <c:pt idx="431">
                  <c:v>42097.299305555498</c:v>
                </c:pt>
                <c:pt idx="432">
                  <c:v>42097.3</c:v>
                </c:pt>
                <c:pt idx="433">
                  <c:v>42097.300694444515</c:v>
                </c:pt>
                <c:pt idx="434">
                  <c:v>42097.301388888889</c:v>
                </c:pt>
                <c:pt idx="435">
                  <c:v>42097.302083333336</c:v>
                </c:pt>
                <c:pt idx="436">
                  <c:v>42097.302777777782</c:v>
                </c:pt>
                <c:pt idx="437">
                  <c:v>42097.303472222222</c:v>
                </c:pt>
                <c:pt idx="438">
                  <c:v>42097.304166666654</c:v>
                </c:pt>
                <c:pt idx="439">
                  <c:v>42097.304861111108</c:v>
                </c:pt>
                <c:pt idx="440">
                  <c:v>42097.305555555562</c:v>
                </c:pt>
                <c:pt idx="441">
                  <c:v>42097.306250000045</c:v>
                </c:pt>
                <c:pt idx="442">
                  <c:v>42097.306944444506</c:v>
                </c:pt>
                <c:pt idx="443">
                  <c:v>42097.307638888939</c:v>
                </c:pt>
                <c:pt idx="444">
                  <c:v>42097.308333333342</c:v>
                </c:pt>
                <c:pt idx="445">
                  <c:v>42097.309027777781</c:v>
                </c:pt>
                <c:pt idx="446">
                  <c:v>42097.30972222222</c:v>
                </c:pt>
                <c:pt idx="447">
                  <c:v>42097.310416666667</c:v>
                </c:pt>
                <c:pt idx="448">
                  <c:v>42097.311111111114</c:v>
                </c:pt>
                <c:pt idx="449">
                  <c:v>42097.311805555553</c:v>
                </c:pt>
                <c:pt idx="450">
                  <c:v>42097.312500000044</c:v>
                </c:pt>
                <c:pt idx="451">
                  <c:v>42097.313194444505</c:v>
                </c:pt>
                <c:pt idx="452">
                  <c:v>42097.313888888893</c:v>
                </c:pt>
                <c:pt idx="453">
                  <c:v>42097.314583333333</c:v>
                </c:pt>
                <c:pt idx="454">
                  <c:v>42097.315277777823</c:v>
                </c:pt>
                <c:pt idx="455">
                  <c:v>42097.315972222219</c:v>
                </c:pt>
                <c:pt idx="456">
                  <c:v>42097.316666666666</c:v>
                </c:pt>
                <c:pt idx="457">
                  <c:v>42097.317361111105</c:v>
                </c:pt>
                <c:pt idx="458">
                  <c:v>42097.318055555603</c:v>
                </c:pt>
                <c:pt idx="459">
                  <c:v>42097.318750000013</c:v>
                </c:pt>
                <c:pt idx="460">
                  <c:v>42097.319444444496</c:v>
                </c:pt>
                <c:pt idx="461">
                  <c:v>42097.320138888892</c:v>
                </c:pt>
                <c:pt idx="462">
                  <c:v>42097.320833333331</c:v>
                </c:pt>
                <c:pt idx="463">
                  <c:v>42097.321527777778</c:v>
                </c:pt>
                <c:pt idx="464">
                  <c:v>42097.322222222232</c:v>
                </c:pt>
                <c:pt idx="465">
                  <c:v>42097.322916666664</c:v>
                </c:pt>
                <c:pt idx="466">
                  <c:v>42097.323611111104</c:v>
                </c:pt>
                <c:pt idx="467">
                  <c:v>42097.324305555558</c:v>
                </c:pt>
                <c:pt idx="468">
                  <c:v>42097.325000000004</c:v>
                </c:pt>
                <c:pt idx="469">
                  <c:v>42097.325694444487</c:v>
                </c:pt>
                <c:pt idx="470">
                  <c:v>42097.326388888891</c:v>
                </c:pt>
                <c:pt idx="471">
                  <c:v>42097.327083333286</c:v>
                </c:pt>
                <c:pt idx="472">
                  <c:v>42097.327777777777</c:v>
                </c:pt>
                <c:pt idx="473">
                  <c:v>42097.328472222223</c:v>
                </c:pt>
                <c:pt idx="474">
                  <c:v>42097.329166666605</c:v>
                </c:pt>
                <c:pt idx="475">
                  <c:v>42097.329861111066</c:v>
                </c:pt>
                <c:pt idx="476">
                  <c:v>42097.330555555563</c:v>
                </c:pt>
                <c:pt idx="477">
                  <c:v>42097.331250000003</c:v>
                </c:pt>
                <c:pt idx="478">
                  <c:v>42097.331944444442</c:v>
                </c:pt>
                <c:pt idx="479">
                  <c:v>42097.332638888947</c:v>
                </c:pt>
                <c:pt idx="480">
                  <c:v>42097.333333333336</c:v>
                </c:pt>
                <c:pt idx="481">
                  <c:v>42097.334027777782</c:v>
                </c:pt>
                <c:pt idx="482">
                  <c:v>42097.334722222222</c:v>
                </c:pt>
                <c:pt idx="483">
                  <c:v>42097.335416666654</c:v>
                </c:pt>
                <c:pt idx="484">
                  <c:v>42097.336111111108</c:v>
                </c:pt>
                <c:pt idx="485">
                  <c:v>42097.336805555562</c:v>
                </c:pt>
                <c:pt idx="486">
                  <c:v>42097.337500000001</c:v>
                </c:pt>
                <c:pt idx="487">
                  <c:v>42097.338194444506</c:v>
                </c:pt>
                <c:pt idx="488">
                  <c:v>42097.338888888939</c:v>
                </c:pt>
                <c:pt idx="489">
                  <c:v>42097.339583333334</c:v>
                </c:pt>
                <c:pt idx="490">
                  <c:v>42097.340277777825</c:v>
                </c:pt>
                <c:pt idx="491">
                  <c:v>42097.340972222242</c:v>
                </c:pt>
                <c:pt idx="492">
                  <c:v>42097.341666666623</c:v>
                </c:pt>
                <c:pt idx="493">
                  <c:v>42097.342361111114</c:v>
                </c:pt>
                <c:pt idx="494">
                  <c:v>42097.343055555553</c:v>
                </c:pt>
                <c:pt idx="495">
                  <c:v>42097.34375</c:v>
                </c:pt>
                <c:pt idx="496">
                  <c:v>42097.344444444505</c:v>
                </c:pt>
                <c:pt idx="497">
                  <c:v>42097.345138888893</c:v>
                </c:pt>
                <c:pt idx="498">
                  <c:v>42097.345833333333</c:v>
                </c:pt>
                <c:pt idx="499">
                  <c:v>42097.346527777823</c:v>
                </c:pt>
                <c:pt idx="500">
                  <c:v>42097.347222222219</c:v>
                </c:pt>
                <c:pt idx="501">
                  <c:v>42097.347916666666</c:v>
                </c:pt>
                <c:pt idx="502">
                  <c:v>42097.348611111112</c:v>
                </c:pt>
                <c:pt idx="503">
                  <c:v>42097.349305555559</c:v>
                </c:pt>
                <c:pt idx="504">
                  <c:v>42097.350000000013</c:v>
                </c:pt>
                <c:pt idx="505">
                  <c:v>42097.350694444547</c:v>
                </c:pt>
                <c:pt idx="506">
                  <c:v>42097.351388888892</c:v>
                </c:pt>
                <c:pt idx="507">
                  <c:v>42097.352083333331</c:v>
                </c:pt>
                <c:pt idx="508">
                  <c:v>42097.352777777793</c:v>
                </c:pt>
                <c:pt idx="509">
                  <c:v>42097.353472222232</c:v>
                </c:pt>
                <c:pt idx="510">
                  <c:v>42097.354166666664</c:v>
                </c:pt>
                <c:pt idx="511">
                  <c:v>42097.354861111111</c:v>
                </c:pt>
                <c:pt idx="512">
                  <c:v>42097.355555555601</c:v>
                </c:pt>
                <c:pt idx="513">
                  <c:v>42097.356250000055</c:v>
                </c:pt>
                <c:pt idx="514">
                  <c:v>42097.356944444531</c:v>
                </c:pt>
                <c:pt idx="515">
                  <c:v>42097.357638888956</c:v>
                </c:pt>
                <c:pt idx="516">
                  <c:v>42097.358333333374</c:v>
                </c:pt>
                <c:pt idx="517">
                  <c:v>42097.359027777791</c:v>
                </c:pt>
                <c:pt idx="518">
                  <c:v>42097.359722222223</c:v>
                </c:pt>
                <c:pt idx="519">
                  <c:v>42097.36041666667</c:v>
                </c:pt>
                <c:pt idx="520">
                  <c:v>42097.361111111066</c:v>
                </c:pt>
                <c:pt idx="521">
                  <c:v>42097.361805555556</c:v>
                </c:pt>
                <c:pt idx="522">
                  <c:v>42097.362500000003</c:v>
                </c:pt>
                <c:pt idx="523">
                  <c:v>42097.363194444442</c:v>
                </c:pt>
                <c:pt idx="524">
                  <c:v>42097.363888888889</c:v>
                </c:pt>
                <c:pt idx="525">
                  <c:v>42097.364583333336</c:v>
                </c:pt>
                <c:pt idx="526">
                  <c:v>42097.365277777782</c:v>
                </c:pt>
                <c:pt idx="527">
                  <c:v>42097.365972222222</c:v>
                </c:pt>
                <c:pt idx="528">
                  <c:v>42097.366666666654</c:v>
                </c:pt>
                <c:pt idx="529">
                  <c:v>42097.367361111057</c:v>
                </c:pt>
                <c:pt idx="530">
                  <c:v>42097.368055555562</c:v>
                </c:pt>
                <c:pt idx="531">
                  <c:v>42097.368750000001</c:v>
                </c:pt>
                <c:pt idx="532">
                  <c:v>42097.369444444441</c:v>
                </c:pt>
                <c:pt idx="533">
                  <c:v>42097.370138888939</c:v>
                </c:pt>
                <c:pt idx="534">
                  <c:v>42097.370833333342</c:v>
                </c:pt>
                <c:pt idx="535">
                  <c:v>42097.371527777781</c:v>
                </c:pt>
                <c:pt idx="536">
                  <c:v>42097.372222222242</c:v>
                </c:pt>
                <c:pt idx="537">
                  <c:v>42097.372916666667</c:v>
                </c:pt>
                <c:pt idx="538">
                  <c:v>42097.373611111114</c:v>
                </c:pt>
                <c:pt idx="539">
                  <c:v>42097.374305555553</c:v>
                </c:pt>
                <c:pt idx="540">
                  <c:v>42097.375</c:v>
                </c:pt>
                <c:pt idx="541">
                  <c:v>42097.375694444505</c:v>
                </c:pt>
                <c:pt idx="542">
                  <c:v>42097.376388888893</c:v>
                </c:pt>
                <c:pt idx="543">
                  <c:v>42097.377083333326</c:v>
                </c:pt>
                <c:pt idx="544">
                  <c:v>42097.37777777778</c:v>
                </c:pt>
                <c:pt idx="545">
                  <c:v>42097.378472222219</c:v>
                </c:pt>
                <c:pt idx="546">
                  <c:v>42097.379166666622</c:v>
                </c:pt>
                <c:pt idx="547">
                  <c:v>42097.379861111105</c:v>
                </c:pt>
                <c:pt idx="548">
                  <c:v>42097.380555555603</c:v>
                </c:pt>
                <c:pt idx="549">
                  <c:v>42097.381250000013</c:v>
                </c:pt>
                <c:pt idx="550">
                  <c:v>42097.381944444496</c:v>
                </c:pt>
                <c:pt idx="551">
                  <c:v>42097.382638888965</c:v>
                </c:pt>
                <c:pt idx="552">
                  <c:v>42097.383333333331</c:v>
                </c:pt>
                <c:pt idx="553">
                  <c:v>42097.384027777793</c:v>
                </c:pt>
                <c:pt idx="554">
                  <c:v>42097.384722222232</c:v>
                </c:pt>
                <c:pt idx="555">
                  <c:v>42097.385416666664</c:v>
                </c:pt>
                <c:pt idx="556">
                  <c:v>42097.386111111111</c:v>
                </c:pt>
                <c:pt idx="557">
                  <c:v>42097.386805555601</c:v>
                </c:pt>
                <c:pt idx="558">
                  <c:v>42097.387500000012</c:v>
                </c:pt>
                <c:pt idx="559">
                  <c:v>42097.388194444531</c:v>
                </c:pt>
                <c:pt idx="560">
                  <c:v>42097.388888888956</c:v>
                </c:pt>
                <c:pt idx="561">
                  <c:v>42097.38958333333</c:v>
                </c:pt>
                <c:pt idx="562">
                  <c:v>42097.390277777791</c:v>
                </c:pt>
                <c:pt idx="563">
                  <c:v>42097.390972222223</c:v>
                </c:pt>
                <c:pt idx="564">
                  <c:v>42097.391666666605</c:v>
                </c:pt>
                <c:pt idx="565">
                  <c:v>42097.392361111066</c:v>
                </c:pt>
                <c:pt idx="566">
                  <c:v>42097.393055555556</c:v>
                </c:pt>
                <c:pt idx="567">
                  <c:v>42097.393749999996</c:v>
                </c:pt>
                <c:pt idx="568">
                  <c:v>42097.394444444442</c:v>
                </c:pt>
                <c:pt idx="569">
                  <c:v>42097.395138888889</c:v>
                </c:pt>
                <c:pt idx="570">
                  <c:v>42097.395833333336</c:v>
                </c:pt>
                <c:pt idx="571">
                  <c:v>42097.396527777782</c:v>
                </c:pt>
                <c:pt idx="572">
                  <c:v>42097.397222222222</c:v>
                </c:pt>
                <c:pt idx="573">
                  <c:v>42097.397916666654</c:v>
                </c:pt>
                <c:pt idx="574">
                  <c:v>42097.398611111108</c:v>
                </c:pt>
                <c:pt idx="575">
                  <c:v>42097.399305555555</c:v>
                </c:pt>
                <c:pt idx="576">
                  <c:v>42097.4</c:v>
                </c:pt>
                <c:pt idx="577">
                  <c:v>42097.400694444506</c:v>
                </c:pt>
                <c:pt idx="578">
                  <c:v>42097.401388888888</c:v>
                </c:pt>
                <c:pt idx="579">
                  <c:v>42097.402083333334</c:v>
                </c:pt>
                <c:pt idx="580">
                  <c:v>42097.402777777781</c:v>
                </c:pt>
                <c:pt idx="581">
                  <c:v>42097.40347222222</c:v>
                </c:pt>
                <c:pt idx="582">
                  <c:v>42097.404166666623</c:v>
                </c:pt>
                <c:pt idx="583">
                  <c:v>42097.404861111114</c:v>
                </c:pt>
                <c:pt idx="584">
                  <c:v>42097.405555555553</c:v>
                </c:pt>
                <c:pt idx="585">
                  <c:v>42097.406250000044</c:v>
                </c:pt>
                <c:pt idx="586">
                  <c:v>42097.406944444505</c:v>
                </c:pt>
                <c:pt idx="587">
                  <c:v>42097.407638888893</c:v>
                </c:pt>
                <c:pt idx="588">
                  <c:v>42097.408333333333</c:v>
                </c:pt>
                <c:pt idx="589">
                  <c:v>42097.40902777778</c:v>
                </c:pt>
                <c:pt idx="590">
                  <c:v>42097.409722222204</c:v>
                </c:pt>
                <c:pt idx="591">
                  <c:v>42097.410416666666</c:v>
                </c:pt>
                <c:pt idx="592">
                  <c:v>42097.411111111105</c:v>
                </c:pt>
                <c:pt idx="593">
                  <c:v>42097.411805555559</c:v>
                </c:pt>
                <c:pt idx="594">
                  <c:v>42097.412500000013</c:v>
                </c:pt>
                <c:pt idx="595">
                  <c:v>42097.413194444496</c:v>
                </c:pt>
                <c:pt idx="596">
                  <c:v>42097.413888888892</c:v>
                </c:pt>
                <c:pt idx="597">
                  <c:v>42097.414583333331</c:v>
                </c:pt>
                <c:pt idx="598">
                  <c:v>42097.415277777793</c:v>
                </c:pt>
                <c:pt idx="599">
                  <c:v>42097.415972222232</c:v>
                </c:pt>
                <c:pt idx="600">
                  <c:v>42097.416666666664</c:v>
                </c:pt>
                <c:pt idx="601">
                  <c:v>42097.417361111104</c:v>
                </c:pt>
                <c:pt idx="602">
                  <c:v>42097.418055555601</c:v>
                </c:pt>
                <c:pt idx="603">
                  <c:v>42097.418750000012</c:v>
                </c:pt>
                <c:pt idx="604">
                  <c:v>42097.419444444487</c:v>
                </c:pt>
                <c:pt idx="605">
                  <c:v>42097.420138888891</c:v>
                </c:pt>
                <c:pt idx="606">
                  <c:v>42097.42083333333</c:v>
                </c:pt>
                <c:pt idx="607">
                  <c:v>42097.421527777777</c:v>
                </c:pt>
                <c:pt idx="608">
                  <c:v>42097.422222222223</c:v>
                </c:pt>
                <c:pt idx="609">
                  <c:v>42097.42291666667</c:v>
                </c:pt>
                <c:pt idx="610">
                  <c:v>42097.423611111066</c:v>
                </c:pt>
                <c:pt idx="611">
                  <c:v>42097.424305555556</c:v>
                </c:pt>
                <c:pt idx="612">
                  <c:v>42097.425000000003</c:v>
                </c:pt>
                <c:pt idx="613">
                  <c:v>42097.425694444442</c:v>
                </c:pt>
                <c:pt idx="614">
                  <c:v>42097.426388888889</c:v>
                </c:pt>
                <c:pt idx="615">
                  <c:v>42097.427083333285</c:v>
                </c:pt>
                <c:pt idx="616">
                  <c:v>42097.427777777775</c:v>
                </c:pt>
                <c:pt idx="617">
                  <c:v>42097.428472222222</c:v>
                </c:pt>
                <c:pt idx="618">
                  <c:v>42097.429166666589</c:v>
                </c:pt>
                <c:pt idx="619">
                  <c:v>42097.429861111057</c:v>
                </c:pt>
                <c:pt idx="620">
                  <c:v>42097.430555555562</c:v>
                </c:pt>
                <c:pt idx="621">
                  <c:v>42097.431250000001</c:v>
                </c:pt>
                <c:pt idx="622">
                  <c:v>42097.431944444441</c:v>
                </c:pt>
                <c:pt idx="623">
                  <c:v>42097.432638888939</c:v>
                </c:pt>
                <c:pt idx="624">
                  <c:v>42097.433333333334</c:v>
                </c:pt>
                <c:pt idx="625">
                  <c:v>42097.434027777781</c:v>
                </c:pt>
                <c:pt idx="626">
                  <c:v>42097.43472222222</c:v>
                </c:pt>
                <c:pt idx="627">
                  <c:v>42097.435416666623</c:v>
                </c:pt>
                <c:pt idx="628">
                  <c:v>42097.436111111114</c:v>
                </c:pt>
                <c:pt idx="629">
                  <c:v>42097.436805555553</c:v>
                </c:pt>
                <c:pt idx="630">
                  <c:v>42097.4375</c:v>
                </c:pt>
                <c:pt idx="631">
                  <c:v>42097.438194444505</c:v>
                </c:pt>
                <c:pt idx="632">
                  <c:v>42097.438888888893</c:v>
                </c:pt>
                <c:pt idx="633">
                  <c:v>42097.439583333326</c:v>
                </c:pt>
                <c:pt idx="634">
                  <c:v>42097.440277777823</c:v>
                </c:pt>
                <c:pt idx="635">
                  <c:v>42097.440972222219</c:v>
                </c:pt>
                <c:pt idx="636">
                  <c:v>42097.441666666622</c:v>
                </c:pt>
                <c:pt idx="637">
                  <c:v>42097.442361111105</c:v>
                </c:pt>
                <c:pt idx="638">
                  <c:v>42097.443055555559</c:v>
                </c:pt>
                <c:pt idx="639">
                  <c:v>42097.443749999999</c:v>
                </c:pt>
                <c:pt idx="640">
                  <c:v>42097.444444444496</c:v>
                </c:pt>
                <c:pt idx="641">
                  <c:v>42097.445138888892</c:v>
                </c:pt>
                <c:pt idx="642">
                  <c:v>42097.445833333331</c:v>
                </c:pt>
                <c:pt idx="643">
                  <c:v>42097.446527777793</c:v>
                </c:pt>
                <c:pt idx="644">
                  <c:v>42097.447222222232</c:v>
                </c:pt>
                <c:pt idx="645">
                  <c:v>42097.447916666664</c:v>
                </c:pt>
                <c:pt idx="646">
                  <c:v>42097.448611111111</c:v>
                </c:pt>
                <c:pt idx="647">
                  <c:v>42097.449305555558</c:v>
                </c:pt>
                <c:pt idx="648">
                  <c:v>42097.450000000012</c:v>
                </c:pt>
                <c:pt idx="649">
                  <c:v>42097.450694444531</c:v>
                </c:pt>
                <c:pt idx="650">
                  <c:v>42097.451388888891</c:v>
                </c:pt>
                <c:pt idx="651">
                  <c:v>42097.45208333333</c:v>
                </c:pt>
                <c:pt idx="652">
                  <c:v>42097.452777777791</c:v>
                </c:pt>
                <c:pt idx="653">
                  <c:v>42097.453472222223</c:v>
                </c:pt>
                <c:pt idx="654">
                  <c:v>42097.45416666667</c:v>
                </c:pt>
                <c:pt idx="655">
                  <c:v>42097.454861111109</c:v>
                </c:pt>
                <c:pt idx="656">
                  <c:v>42097.455555555563</c:v>
                </c:pt>
                <c:pt idx="657">
                  <c:v>42097.456250000054</c:v>
                </c:pt>
                <c:pt idx="658">
                  <c:v>42097.456944444515</c:v>
                </c:pt>
                <c:pt idx="659">
                  <c:v>42097.457638888947</c:v>
                </c:pt>
                <c:pt idx="660">
                  <c:v>42097.458333333343</c:v>
                </c:pt>
                <c:pt idx="661">
                  <c:v>42097.459027777782</c:v>
                </c:pt>
                <c:pt idx="662">
                  <c:v>42097.459722222222</c:v>
                </c:pt>
                <c:pt idx="663">
                  <c:v>42097.460416666654</c:v>
                </c:pt>
                <c:pt idx="664">
                  <c:v>42097.461111111057</c:v>
                </c:pt>
                <c:pt idx="665">
                  <c:v>42097.461805555555</c:v>
                </c:pt>
                <c:pt idx="666">
                  <c:v>42097.462500000001</c:v>
                </c:pt>
                <c:pt idx="667">
                  <c:v>42097.463194444441</c:v>
                </c:pt>
                <c:pt idx="668">
                  <c:v>42097.463888888888</c:v>
                </c:pt>
                <c:pt idx="669">
                  <c:v>42097.464583333334</c:v>
                </c:pt>
                <c:pt idx="670">
                  <c:v>42097.465277777781</c:v>
                </c:pt>
                <c:pt idx="671">
                  <c:v>42097.46597222222</c:v>
                </c:pt>
                <c:pt idx="672">
                  <c:v>42097.466666666623</c:v>
                </c:pt>
                <c:pt idx="673">
                  <c:v>42097.467361111063</c:v>
                </c:pt>
                <c:pt idx="674">
                  <c:v>42097.468055555553</c:v>
                </c:pt>
                <c:pt idx="675">
                  <c:v>42097.46875</c:v>
                </c:pt>
                <c:pt idx="676">
                  <c:v>42097.469444444447</c:v>
                </c:pt>
                <c:pt idx="677">
                  <c:v>42097.470138888893</c:v>
                </c:pt>
                <c:pt idx="678">
                  <c:v>42097.470833333333</c:v>
                </c:pt>
                <c:pt idx="679">
                  <c:v>42097.47152777778</c:v>
                </c:pt>
                <c:pt idx="680">
                  <c:v>42097.472222222219</c:v>
                </c:pt>
                <c:pt idx="681">
                  <c:v>42097.472916666666</c:v>
                </c:pt>
                <c:pt idx="682">
                  <c:v>42097.473611111105</c:v>
                </c:pt>
                <c:pt idx="683">
                  <c:v>42097.474305555559</c:v>
                </c:pt>
                <c:pt idx="684">
                  <c:v>42097.475000000006</c:v>
                </c:pt>
                <c:pt idx="685">
                  <c:v>42097.475694444496</c:v>
                </c:pt>
                <c:pt idx="686">
                  <c:v>42097.476388888892</c:v>
                </c:pt>
                <c:pt idx="687">
                  <c:v>42097.477083333324</c:v>
                </c:pt>
                <c:pt idx="688">
                  <c:v>42097.477777777778</c:v>
                </c:pt>
                <c:pt idx="689">
                  <c:v>42097.478472222232</c:v>
                </c:pt>
                <c:pt idx="690">
                  <c:v>42097.479166666613</c:v>
                </c:pt>
                <c:pt idx="691">
                  <c:v>42097.479861111104</c:v>
                </c:pt>
                <c:pt idx="692">
                  <c:v>42097.480555555601</c:v>
                </c:pt>
                <c:pt idx="693">
                  <c:v>42097.481250000012</c:v>
                </c:pt>
                <c:pt idx="694">
                  <c:v>42097.481944444487</c:v>
                </c:pt>
                <c:pt idx="695">
                  <c:v>42097.482638888956</c:v>
                </c:pt>
                <c:pt idx="696">
                  <c:v>42097.48333333333</c:v>
                </c:pt>
                <c:pt idx="697">
                  <c:v>42097.484027777791</c:v>
                </c:pt>
                <c:pt idx="698">
                  <c:v>42097.484722222223</c:v>
                </c:pt>
                <c:pt idx="699">
                  <c:v>42097.48541666667</c:v>
                </c:pt>
                <c:pt idx="700">
                  <c:v>42097.486111111109</c:v>
                </c:pt>
                <c:pt idx="701">
                  <c:v>42097.486805555563</c:v>
                </c:pt>
                <c:pt idx="702">
                  <c:v>42097.487500000003</c:v>
                </c:pt>
                <c:pt idx="703">
                  <c:v>42097.488194444515</c:v>
                </c:pt>
                <c:pt idx="704">
                  <c:v>42097.488888888947</c:v>
                </c:pt>
                <c:pt idx="705">
                  <c:v>42097.489583333336</c:v>
                </c:pt>
                <c:pt idx="706">
                  <c:v>42097.490277777782</c:v>
                </c:pt>
                <c:pt idx="707">
                  <c:v>42097.490972222222</c:v>
                </c:pt>
                <c:pt idx="708">
                  <c:v>42097.491666666589</c:v>
                </c:pt>
                <c:pt idx="709">
                  <c:v>42097.492361111057</c:v>
                </c:pt>
                <c:pt idx="710">
                  <c:v>42097.493055555555</c:v>
                </c:pt>
                <c:pt idx="711">
                  <c:v>42097.493749999994</c:v>
                </c:pt>
                <c:pt idx="712">
                  <c:v>42097.494444444441</c:v>
                </c:pt>
                <c:pt idx="713">
                  <c:v>42097.495138888888</c:v>
                </c:pt>
                <c:pt idx="714">
                  <c:v>42097.495833333334</c:v>
                </c:pt>
                <c:pt idx="715">
                  <c:v>42097.496527777781</c:v>
                </c:pt>
                <c:pt idx="716">
                  <c:v>42097.49722222222</c:v>
                </c:pt>
                <c:pt idx="717">
                  <c:v>42097.497916666623</c:v>
                </c:pt>
                <c:pt idx="718">
                  <c:v>42097.498611111114</c:v>
                </c:pt>
                <c:pt idx="719">
                  <c:v>42097.499305555524</c:v>
                </c:pt>
                <c:pt idx="720">
                  <c:v>42097.5</c:v>
                </c:pt>
                <c:pt idx="721">
                  <c:v>42097.500694444505</c:v>
                </c:pt>
                <c:pt idx="722">
                  <c:v>42097.501388888886</c:v>
                </c:pt>
                <c:pt idx="723">
                  <c:v>42097.502083333326</c:v>
                </c:pt>
                <c:pt idx="724">
                  <c:v>42097.50277777778</c:v>
                </c:pt>
                <c:pt idx="725">
                  <c:v>42097.503472222204</c:v>
                </c:pt>
                <c:pt idx="726">
                  <c:v>42097.504166666622</c:v>
                </c:pt>
                <c:pt idx="727">
                  <c:v>42097.504861111105</c:v>
                </c:pt>
                <c:pt idx="728">
                  <c:v>42097.505555555559</c:v>
                </c:pt>
                <c:pt idx="729">
                  <c:v>42097.506250000013</c:v>
                </c:pt>
                <c:pt idx="730">
                  <c:v>42097.506944444496</c:v>
                </c:pt>
                <c:pt idx="731">
                  <c:v>42097.507638888892</c:v>
                </c:pt>
                <c:pt idx="732">
                  <c:v>42097.508333333331</c:v>
                </c:pt>
                <c:pt idx="733">
                  <c:v>42097.509027777778</c:v>
                </c:pt>
                <c:pt idx="734">
                  <c:v>42097.509722222225</c:v>
                </c:pt>
                <c:pt idx="735">
                  <c:v>42097.510416666664</c:v>
                </c:pt>
                <c:pt idx="736">
                  <c:v>42097.511111111104</c:v>
                </c:pt>
                <c:pt idx="737">
                  <c:v>42097.511805555558</c:v>
                </c:pt>
                <c:pt idx="738">
                  <c:v>42097.512500000012</c:v>
                </c:pt>
                <c:pt idx="739">
                  <c:v>42097.513194444487</c:v>
                </c:pt>
                <c:pt idx="740">
                  <c:v>42097.513888888891</c:v>
                </c:pt>
                <c:pt idx="741">
                  <c:v>42097.51458333333</c:v>
                </c:pt>
                <c:pt idx="742">
                  <c:v>42097.515277777791</c:v>
                </c:pt>
                <c:pt idx="743">
                  <c:v>42097.515972222223</c:v>
                </c:pt>
                <c:pt idx="744">
                  <c:v>42097.51666666667</c:v>
                </c:pt>
                <c:pt idx="745">
                  <c:v>42097.517361111066</c:v>
                </c:pt>
                <c:pt idx="746">
                  <c:v>42097.518055555563</c:v>
                </c:pt>
                <c:pt idx="747">
                  <c:v>42097.518750000003</c:v>
                </c:pt>
                <c:pt idx="748">
                  <c:v>42097.519444444442</c:v>
                </c:pt>
                <c:pt idx="749">
                  <c:v>42097.520138888889</c:v>
                </c:pt>
                <c:pt idx="750">
                  <c:v>42097.520833333336</c:v>
                </c:pt>
                <c:pt idx="751">
                  <c:v>42097.521527777775</c:v>
                </c:pt>
                <c:pt idx="752">
                  <c:v>42097.522222222222</c:v>
                </c:pt>
                <c:pt idx="753">
                  <c:v>42097.522916666654</c:v>
                </c:pt>
                <c:pt idx="754">
                  <c:v>42097.523611111057</c:v>
                </c:pt>
                <c:pt idx="755">
                  <c:v>42097.524305555555</c:v>
                </c:pt>
                <c:pt idx="756">
                  <c:v>42097.525000000001</c:v>
                </c:pt>
                <c:pt idx="757">
                  <c:v>42097.525694444441</c:v>
                </c:pt>
                <c:pt idx="758">
                  <c:v>42097.526388888888</c:v>
                </c:pt>
                <c:pt idx="759">
                  <c:v>42097.527083333269</c:v>
                </c:pt>
                <c:pt idx="760">
                  <c:v>42097.527777777774</c:v>
                </c:pt>
                <c:pt idx="761">
                  <c:v>42097.52847222222</c:v>
                </c:pt>
                <c:pt idx="762">
                  <c:v>42097.529166666587</c:v>
                </c:pt>
                <c:pt idx="763">
                  <c:v>42097.529861111063</c:v>
                </c:pt>
                <c:pt idx="764">
                  <c:v>42097.530555555553</c:v>
                </c:pt>
                <c:pt idx="765">
                  <c:v>42097.53125</c:v>
                </c:pt>
                <c:pt idx="766">
                  <c:v>42097.531944444447</c:v>
                </c:pt>
                <c:pt idx="767">
                  <c:v>42097.532638888893</c:v>
                </c:pt>
                <c:pt idx="768">
                  <c:v>42097.533333333326</c:v>
                </c:pt>
                <c:pt idx="769">
                  <c:v>42097.53402777778</c:v>
                </c:pt>
                <c:pt idx="770">
                  <c:v>42097.534722222204</c:v>
                </c:pt>
                <c:pt idx="771">
                  <c:v>42097.535416666622</c:v>
                </c:pt>
                <c:pt idx="772">
                  <c:v>42097.536111111105</c:v>
                </c:pt>
                <c:pt idx="773">
                  <c:v>42097.536805555559</c:v>
                </c:pt>
                <c:pt idx="774">
                  <c:v>42097.537499999999</c:v>
                </c:pt>
                <c:pt idx="775">
                  <c:v>42097.538194444496</c:v>
                </c:pt>
                <c:pt idx="776">
                  <c:v>42097.538888888892</c:v>
                </c:pt>
                <c:pt idx="777">
                  <c:v>42097.539583333324</c:v>
                </c:pt>
                <c:pt idx="778">
                  <c:v>42097.540277777793</c:v>
                </c:pt>
                <c:pt idx="779">
                  <c:v>42097.540972222232</c:v>
                </c:pt>
                <c:pt idx="780">
                  <c:v>42097.541666666613</c:v>
                </c:pt>
                <c:pt idx="781">
                  <c:v>42097.542361111104</c:v>
                </c:pt>
                <c:pt idx="782">
                  <c:v>42097.543055555558</c:v>
                </c:pt>
                <c:pt idx="783">
                  <c:v>42097.543749999997</c:v>
                </c:pt>
                <c:pt idx="784">
                  <c:v>42097.544444444487</c:v>
                </c:pt>
                <c:pt idx="785">
                  <c:v>42097.545138888891</c:v>
                </c:pt>
                <c:pt idx="786">
                  <c:v>42097.54583333333</c:v>
                </c:pt>
                <c:pt idx="787">
                  <c:v>42097.546527777791</c:v>
                </c:pt>
                <c:pt idx="788">
                  <c:v>42097.547222222223</c:v>
                </c:pt>
                <c:pt idx="789">
                  <c:v>42097.54791666667</c:v>
                </c:pt>
                <c:pt idx="790">
                  <c:v>42097.548611111109</c:v>
                </c:pt>
                <c:pt idx="791">
                  <c:v>42097.549305555556</c:v>
                </c:pt>
                <c:pt idx="792">
                  <c:v>42097.55</c:v>
                </c:pt>
                <c:pt idx="793">
                  <c:v>42097.550694444515</c:v>
                </c:pt>
                <c:pt idx="794">
                  <c:v>42097.551388888889</c:v>
                </c:pt>
                <c:pt idx="795">
                  <c:v>42097.552083333336</c:v>
                </c:pt>
                <c:pt idx="796">
                  <c:v>42097.552777777782</c:v>
                </c:pt>
                <c:pt idx="797">
                  <c:v>42097.553472222222</c:v>
                </c:pt>
                <c:pt idx="798">
                  <c:v>42097.554166666654</c:v>
                </c:pt>
                <c:pt idx="799">
                  <c:v>42097.554861111108</c:v>
                </c:pt>
                <c:pt idx="800">
                  <c:v>42097.555555555562</c:v>
                </c:pt>
                <c:pt idx="801">
                  <c:v>42097.556250000045</c:v>
                </c:pt>
                <c:pt idx="802">
                  <c:v>42097.556944444506</c:v>
                </c:pt>
                <c:pt idx="803">
                  <c:v>42097.557638888939</c:v>
                </c:pt>
                <c:pt idx="804">
                  <c:v>42097.558333333342</c:v>
                </c:pt>
                <c:pt idx="805">
                  <c:v>42097.559027777781</c:v>
                </c:pt>
                <c:pt idx="806">
                  <c:v>42097.55972222222</c:v>
                </c:pt>
                <c:pt idx="807">
                  <c:v>42097.560416666623</c:v>
                </c:pt>
                <c:pt idx="808">
                  <c:v>42097.561111111063</c:v>
                </c:pt>
                <c:pt idx="809">
                  <c:v>42097.561805555524</c:v>
                </c:pt>
                <c:pt idx="810">
                  <c:v>42097.5625</c:v>
                </c:pt>
                <c:pt idx="811">
                  <c:v>42097.563194444447</c:v>
                </c:pt>
                <c:pt idx="812">
                  <c:v>42097.563888888886</c:v>
                </c:pt>
                <c:pt idx="813">
                  <c:v>42097.564583333326</c:v>
                </c:pt>
                <c:pt idx="814">
                  <c:v>42097.56527777778</c:v>
                </c:pt>
                <c:pt idx="815">
                  <c:v>42097.565972222204</c:v>
                </c:pt>
                <c:pt idx="816">
                  <c:v>42097.566666666622</c:v>
                </c:pt>
                <c:pt idx="817">
                  <c:v>42097.567361111032</c:v>
                </c:pt>
                <c:pt idx="818">
                  <c:v>42097.568055555559</c:v>
                </c:pt>
                <c:pt idx="819">
                  <c:v>42097.568749999999</c:v>
                </c:pt>
                <c:pt idx="820">
                  <c:v>42097.569444444445</c:v>
                </c:pt>
                <c:pt idx="821">
                  <c:v>42097.570138888892</c:v>
                </c:pt>
                <c:pt idx="822">
                  <c:v>42097.570833333331</c:v>
                </c:pt>
                <c:pt idx="823">
                  <c:v>42097.571527777778</c:v>
                </c:pt>
                <c:pt idx="824">
                  <c:v>42097.572222222232</c:v>
                </c:pt>
                <c:pt idx="825">
                  <c:v>42097.572916666664</c:v>
                </c:pt>
                <c:pt idx="826">
                  <c:v>42097.573611111104</c:v>
                </c:pt>
                <c:pt idx="827">
                  <c:v>42097.574305555558</c:v>
                </c:pt>
                <c:pt idx="828">
                  <c:v>42097.575000000004</c:v>
                </c:pt>
                <c:pt idx="829">
                  <c:v>42097.575694444487</c:v>
                </c:pt>
                <c:pt idx="830">
                  <c:v>42097.576388888891</c:v>
                </c:pt>
                <c:pt idx="831">
                  <c:v>42097.577083333286</c:v>
                </c:pt>
                <c:pt idx="832">
                  <c:v>42097.577777777777</c:v>
                </c:pt>
                <c:pt idx="833">
                  <c:v>42097.578472222223</c:v>
                </c:pt>
                <c:pt idx="834">
                  <c:v>42097.579166666605</c:v>
                </c:pt>
                <c:pt idx="835">
                  <c:v>42097.579861111066</c:v>
                </c:pt>
                <c:pt idx="836">
                  <c:v>42097.580555555563</c:v>
                </c:pt>
                <c:pt idx="837">
                  <c:v>42097.581250000003</c:v>
                </c:pt>
                <c:pt idx="838">
                  <c:v>42097.581944444442</c:v>
                </c:pt>
                <c:pt idx="839">
                  <c:v>42097.582638888947</c:v>
                </c:pt>
                <c:pt idx="840">
                  <c:v>42097.583333333336</c:v>
                </c:pt>
                <c:pt idx="841">
                  <c:v>42097.584027777782</c:v>
                </c:pt>
                <c:pt idx="842">
                  <c:v>42097.584722222222</c:v>
                </c:pt>
                <c:pt idx="843">
                  <c:v>42097.585416666654</c:v>
                </c:pt>
                <c:pt idx="844">
                  <c:v>42097.586111111108</c:v>
                </c:pt>
                <c:pt idx="845">
                  <c:v>42097.586805555562</c:v>
                </c:pt>
                <c:pt idx="846">
                  <c:v>42097.587500000001</c:v>
                </c:pt>
                <c:pt idx="847">
                  <c:v>42097.588194444506</c:v>
                </c:pt>
                <c:pt idx="848">
                  <c:v>42097.588888888939</c:v>
                </c:pt>
                <c:pt idx="849">
                  <c:v>42097.589583333334</c:v>
                </c:pt>
                <c:pt idx="850">
                  <c:v>42097.590277777781</c:v>
                </c:pt>
                <c:pt idx="851">
                  <c:v>42097.59097222222</c:v>
                </c:pt>
                <c:pt idx="852">
                  <c:v>42097.591666666587</c:v>
                </c:pt>
                <c:pt idx="853">
                  <c:v>42097.592361111063</c:v>
                </c:pt>
                <c:pt idx="854">
                  <c:v>42097.593055555524</c:v>
                </c:pt>
                <c:pt idx="855">
                  <c:v>42097.593749999985</c:v>
                </c:pt>
                <c:pt idx="856">
                  <c:v>42097.594444444447</c:v>
                </c:pt>
                <c:pt idx="857">
                  <c:v>42097.595138888886</c:v>
                </c:pt>
                <c:pt idx="858">
                  <c:v>42097.595833333326</c:v>
                </c:pt>
                <c:pt idx="859">
                  <c:v>42097.59652777778</c:v>
                </c:pt>
                <c:pt idx="860">
                  <c:v>42097.597222222204</c:v>
                </c:pt>
                <c:pt idx="861">
                  <c:v>42097.597916666622</c:v>
                </c:pt>
                <c:pt idx="862">
                  <c:v>42097.598611111105</c:v>
                </c:pt>
                <c:pt idx="863">
                  <c:v>42097.599305555515</c:v>
                </c:pt>
                <c:pt idx="864">
                  <c:v>42097.599999999999</c:v>
                </c:pt>
                <c:pt idx="865">
                  <c:v>42097.600694444496</c:v>
                </c:pt>
                <c:pt idx="866">
                  <c:v>42097.601388888885</c:v>
                </c:pt>
                <c:pt idx="867">
                  <c:v>42097.602083333324</c:v>
                </c:pt>
                <c:pt idx="868">
                  <c:v>42097.602777777778</c:v>
                </c:pt>
                <c:pt idx="869">
                  <c:v>42097.603472222225</c:v>
                </c:pt>
                <c:pt idx="870">
                  <c:v>42097.604166666613</c:v>
                </c:pt>
                <c:pt idx="871">
                  <c:v>42097.604861111104</c:v>
                </c:pt>
                <c:pt idx="872">
                  <c:v>42097.605555555558</c:v>
                </c:pt>
                <c:pt idx="873">
                  <c:v>42097.606250000012</c:v>
                </c:pt>
                <c:pt idx="874">
                  <c:v>42097.606944444487</c:v>
                </c:pt>
                <c:pt idx="875">
                  <c:v>42097.607638888891</c:v>
                </c:pt>
                <c:pt idx="876">
                  <c:v>42097.60833333333</c:v>
                </c:pt>
                <c:pt idx="877">
                  <c:v>42097.609027777777</c:v>
                </c:pt>
                <c:pt idx="878">
                  <c:v>42097.609722222194</c:v>
                </c:pt>
                <c:pt idx="879">
                  <c:v>42097.61041666667</c:v>
                </c:pt>
                <c:pt idx="880">
                  <c:v>42097.611111111066</c:v>
                </c:pt>
                <c:pt idx="881">
                  <c:v>42097.611805555556</c:v>
                </c:pt>
                <c:pt idx="882">
                  <c:v>42097.612500000003</c:v>
                </c:pt>
                <c:pt idx="883">
                  <c:v>42097.613194444442</c:v>
                </c:pt>
                <c:pt idx="884">
                  <c:v>42097.613888888889</c:v>
                </c:pt>
                <c:pt idx="885">
                  <c:v>42097.614583333336</c:v>
                </c:pt>
                <c:pt idx="886">
                  <c:v>42097.615277777782</c:v>
                </c:pt>
                <c:pt idx="887">
                  <c:v>42097.615972222222</c:v>
                </c:pt>
                <c:pt idx="888">
                  <c:v>42097.616666666654</c:v>
                </c:pt>
                <c:pt idx="889">
                  <c:v>42097.617361111057</c:v>
                </c:pt>
                <c:pt idx="890">
                  <c:v>42097.618055555562</c:v>
                </c:pt>
                <c:pt idx="891">
                  <c:v>42097.618750000001</c:v>
                </c:pt>
                <c:pt idx="892">
                  <c:v>42097.619444444441</c:v>
                </c:pt>
                <c:pt idx="893">
                  <c:v>42097.620138888888</c:v>
                </c:pt>
                <c:pt idx="894">
                  <c:v>42097.620833333334</c:v>
                </c:pt>
                <c:pt idx="895">
                  <c:v>42097.621527777774</c:v>
                </c:pt>
                <c:pt idx="896">
                  <c:v>42097.62222222222</c:v>
                </c:pt>
                <c:pt idx="897">
                  <c:v>42097.622916666623</c:v>
                </c:pt>
                <c:pt idx="898">
                  <c:v>42097.623611111063</c:v>
                </c:pt>
                <c:pt idx="899">
                  <c:v>42097.624305555524</c:v>
                </c:pt>
                <c:pt idx="900">
                  <c:v>42097.624999999993</c:v>
                </c:pt>
                <c:pt idx="901">
                  <c:v>42097.625694444447</c:v>
                </c:pt>
                <c:pt idx="902">
                  <c:v>42097.626388888886</c:v>
                </c:pt>
                <c:pt idx="903">
                  <c:v>42097.627083333253</c:v>
                </c:pt>
                <c:pt idx="904">
                  <c:v>42097.627777777729</c:v>
                </c:pt>
                <c:pt idx="905">
                  <c:v>42097.628472222204</c:v>
                </c:pt>
                <c:pt idx="906">
                  <c:v>42097.629166666578</c:v>
                </c:pt>
                <c:pt idx="907">
                  <c:v>42097.629861111032</c:v>
                </c:pt>
                <c:pt idx="908">
                  <c:v>42097.630555555559</c:v>
                </c:pt>
                <c:pt idx="909">
                  <c:v>42097.631249999999</c:v>
                </c:pt>
                <c:pt idx="910">
                  <c:v>42097.631944444445</c:v>
                </c:pt>
                <c:pt idx="911">
                  <c:v>42097.632638888892</c:v>
                </c:pt>
                <c:pt idx="912">
                  <c:v>42097.633333333324</c:v>
                </c:pt>
                <c:pt idx="913">
                  <c:v>42097.634027777778</c:v>
                </c:pt>
                <c:pt idx="914">
                  <c:v>42097.634722222225</c:v>
                </c:pt>
                <c:pt idx="915">
                  <c:v>42097.635416666613</c:v>
                </c:pt>
                <c:pt idx="916">
                  <c:v>42097.636111111104</c:v>
                </c:pt>
                <c:pt idx="917">
                  <c:v>42097.636805555558</c:v>
                </c:pt>
                <c:pt idx="918">
                  <c:v>42097.637499999997</c:v>
                </c:pt>
                <c:pt idx="919">
                  <c:v>42097.638194444487</c:v>
                </c:pt>
                <c:pt idx="920">
                  <c:v>42097.638888888891</c:v>
                </c:pt>
                <c:pt idx="921">
                  <c:v>42097.639583333286</c:v>
                </c:pt>
                <c:pt idx="922">
                  <c:v>42097.640277777791</c:v>
                </c:pt>
                <c:pt idx="923">
                  <c:v>42097.640972222223</c:v>
                </c:pt>
                <c:pt idx="924">
                  <c:v>42097.641666666605</c:v>
                </c:pt>
                <c:pt idx="925">
                  <c:v>42097.642361111066</c:v>
                </c:pt>
                <c:pt idx="926">
                  <c:v>42097.643055555556</c:v>
                </c:pt>
                <c:pt idx="927">
                  <c:v>42097.643749999996</c:v>
                </c:pt>
                <c:pt idx="928">
                  <c:v>42097.644444444442</c:v>
                </c:pt>
                <c:pt idx="929">
                  <c:v>42097.645138888889</c:v>
                </c:pt>
                <c:pt idx="930">
                  <c:v>42097.645833333336</c:v>
                </c:pt>
                <c:pt idx="931">
                  <c:v>42097.646527777782</c:v>
                </c:pt>
                <c:pt idx="932">
                  <c:v>42097.647222222222</c:v>
                </c:pt>
                <c:pt idx="933">
                  <c:v>42097.647916666654</c:v>
                </c:pt>
                <c:pt idx="934">
                  <c:v>42097.648611111108</c:v>
                </c:pt>
                <c:pt idx="935">
                  <c:v>42097.649305555555</c:v>
                </c:pt>
                <c:pt idx="936">
                  <c:v>42097.65</c:v>
                </c:pt>
                <c:pt idx="937">
                  <c:v>42097.650694444506</c:v>
                </c:pt>
                <c:pt idx="938">
                  <c:v>42097.651388888888</c:v>
                </c:pt>
                <c:pt idx="939">
                  <c:v>42097.652083333334</c:v>
                </c:pt>
                <c:pt idx="940">
                  <c:v>42097.652777777781</c:v>
                </c:pt>
                <c:pt idx="941">
                  <c:v>42097.65347222222</c:v>
                </c:pt>
                <c:pt idx="942">
                  <c:v>42097.654166666623</c:v>
                </c:pt>
                <c:pt idx="943">
                  <c:v>42097.654861111114</c:v>
                </c:pt>
                <c:pt idx="944">
                  <c:v>42097.655555555553</c:v>
                </c:pt>
                <c:pt idx="945">
                  <c:v>42097.656250000044</c:v>
                </c:pt>
                <c:pt idx="946">
                  <c:v>42097.656944444505</c:v>
                </c:pt>
                <c:pt idx="947">
                  <c:v>42097.657638888893</c:v>
                </c:pt>
                <c:pt idx="948">
                  <c:v>42097.658333333333</c:v>
                </c:pt>
                <c:pt idx="949">
                  <c:v>42097.65902777778</c:v>
                </c:pt>
                <c:pt idx="950">
                  <c:v>42097.659722222204</c:v>
                </c:pt>
                <c:pt idx="951">
                  <c:v>42097.660416666622</c:v>
                </c:pt>
                <c:pt idx="952">
                  <c:v>42097.661111111032</c:v>
                </c:pt>
                <c:pt idx="953">
                  <c:v>42097.661805555515</c:v>
                </c:pt>
                <c:pt idx="954">
                  <c:v>42097.662499999999</c:v>
                </c:pt>
                <c:pt idx="955">
                  <c:v>42097.663194444445</c:v>
                </c:pt>
                <c:pt idx="956">
                  <c:v>42097.663888888885</c:v>
                </c:pt>
                <c:pt idx="957">
                  <c:v>42097.664583333324</c:v>
                </c:pt>
                <c:pt idx="958">
                  <c:v>42097.665277777778</c:v>
                </c:pt>
                <c:pt idx="959">
                  <c:v>42097.665972222225</c:v>
                </c:pt>
                <c:pt idx="960">
                  <c:v>42097.666666666613</c:v>
                </c:pt>
                <c:pt idx="961">
                  <c:v>42097.667361111024</c:v>
                </c:pt>
                <c:pt idx="962">
                  <c:v>42097.668055555558</c:v>
                </c:pt>
                <c:pt idx="963">
                  <c:v>42097.668749999997</c:v>
                </c:pt>
                <c:pt idx="964">
                  <c:v>42097.669444444444</c:v>
                </c:pt>
                <c:pt idx="965">
                  <c:v>42097.670138888891</c:v>
                </c:pt>
                <c:pt idx="966">
                  <c:v>42097.67083333333</c:v>
                </c:pt>
                <c:pt idx="967">
                  <c:v>42097.671527777777</c:v>
                </c:pt>
                <c:pt idx="968">
                  <c:v>42097.672222222223</c:v>
                </c:pt>
                <c:pt idx="969">
                  <c:v>42097.67291666667</c:v>
                </c:pt>
                <c:pt idx="970">
                  <c:v>42097.673611111066</c:v>
                </c:pt>
                <c:pt idx="971">
                  <c:v>42097.674305555556</c:v>
                </c:pt>
                <c:pt idx="972">
                  <c:v>42097.675000000003</c:v>
                </c:pt>
                <c:pt idx="973">
                  <c:v>42097.675694444442</c:v>
                </c:pt>
                <c:pt idx="974">
                  <c:v>42097.676388888889</c:v>
                </c:pt>
                <c:pt idx="975">
                  <c:v>42097.677083333285</c:v>
                </c:pt>
                <c:pt idx="976">
                  <c:v>42097.677777777775</c:v>
                </c:pt>
                <c:pt idx="977">
                  <c:v>42097.678472222222</c:v>
                </c:pt>
                <c:pt idx="978">
                  <c:v>42097.679166666589</c:v>
                </c:pt>
                <c:pt idx="979">
                  <c:v>42097.679861111057</c:v>
                </c:pt>
                <c:pt idx="980">
                  <c:v>42097.680555555562</c:v>
                </c:pt>
                <c:pt idx="981">
                  <c:v>42097.681250000001</c:v>
                </c:pt>
                <c:pt idx="982">
                  <c:v>42097.681944444441</c:v>
                </c:pt>
                <c:pt idx="983">
                  <c:v>42097.682638888939</c:v>
                </c:pt>
                <c:pt idx="984">
                  <c:v>42097.683333333334</c:v>
                </c:pt>
                <c:pt idx="985">
                  <c:v>42097.684027777781</c:v>
                </c:pt>
                <c:pt idx="986">
                  <c:v>42097.68472222222</c:v>
                </c:pt>
                <c:pt idx="987">
                  <c:v>42097.685416666623</c:v>
                </c:pt>
                <c:pt idx="988">
                  <c:v>42097.686111111114</c:v>
                </c:pt>
                <c:pt idx="989">
                  <c:v>42097.686805555553</c:v>
                </c:pt>
                <c:pt idx="990">
                  <c:v>42097.6875</c:v>
                </c:pt>
                <c:pt idx="991">
                  <c:v>42097.688194444505</c:v>
                </c:pt>
                <c:pt idx="992">
                  <c:v>42097.688888888893</c:v>
                </c:pt>
                <c:pt idx="993">
                  <c:v>42097.689583333326</c:v>
                </c:pt>
                <c:pt idx="994">
                  <c:v>42097.69027777778</c:v>
                </c:pt>
                <c:pt idx="995">
                  <c:v>42097.690972222204</c:v>
                </c:pt>
                <c:pt idx="996">
                  <c:v>42097.691666666578</c:v>
                </c:pt>
                <c:pt idx="997">
                  <c:v>42097.692361111032</c:v>
                </c:pt>
                <c:pt idx="998">
                  <c:v>42097.693055555515</c:v>
                </c:pt>
                <c:pt idx="999">
                  <c:v>42097.693749999984</c:v>
                </c:pt>
                <c:pt idx="1000">
                  <c:v>42097.694444444445</c:v>
                </c:pt>
                <c:pt idx="1001">
                  <c:v>42097.695138888885</c:v>
                </c:pt>
                <c:pt idx="1002">
                  <c:v>42097.695833333324</c:v>
                </c:pt>
                <c:pt idx="1003">
                  <c:v>42097.696527777778</c:v>
                </c:pt>
                <c:pt idx="1004">
                  <c:v>42097.697222222225</c:v>
                </c:pt>
                <c:pt idx="1005">
                  <c:v>42097.697916666613</c:v>
                </c:pt>
                <c:pt idx="1006">
                  <c:v>42097.698611111104</c:v>
                </c:pt>
                <c:pt idx="1007">
                  <c:v>42097.699305555507</c:v>
                </c:pt>
                <c:pt idx="1008">
                  <c:v>42097.7</c:v>
                </c:pt>
                <c:pt idx="1009">
                  <c:v>42097.700694444487</c:v>
                </c:pt>
                <c:pt idx="1010">
                  <c:v>42097.701388888876</c:v>
                </c:pt>
                <c:pt idx="1011">
                  <c:v>42097.702083333286</c:v>
                </c:pt>
                <c:pt idx="1012">
                  <c:v>42097.702777777777</c:v>
                </c:pt>
                <c:pt idx="1013">
                  <c:v>42097.703472222194</c:v>
                </c:pt>
                <c:pt idx="1014">
                  <c:v>42097.704166666605</c:v>
                </c:pt>
                <c:pt idx="1015">
                  <c:v>42097.704861111066</c:v>
                </c:pt>
                <c:pt idx="1016">
                  <c:v>42097.705555555556</c:v>
                </c:pt>
                <c:pt idx="1017">
                  <c:v>42097.706250000003</c:v>
                </c:pt>
                <c:pt idx="1018">
                  <c:v>42097.706944444442</c:v>
                </c:pt>
                <c:pt idx="1019">
                  <c:v>42097.707638888889</c:v>
                </c:pt>
                <c:pt idx="1020">
                  <c:v>42097.708333333336</c:v>
                </c:pt>
                <c:pt idx="1021">
                  <c:v>42097.709027777775</c:v>
                </c:pt>
                <c:pt idx="1022">
                  <c:v>42097.709722222186</c:v>
                </c:pt>
                <c:pt idx="1023">
                  <c:v>42097.710416666654</c:v>
                </c:pt>
                <c:pt idx="1024">
                  <c:v>42097.711111111057</c:v>
                </c:pt>
                <c:pt idx="1025">
                  <c:v>42097.711805555555</c:v>
                </c:pt>
                <c:pt idx="1026">
                  <c:v>42097.712500000001</c:v>
                </c:pt>
                <c:pt idx="1027">
                  <c:v>42097.713194444441</c:v>
                </c:pt>
                <c:pt idx="1028">
                  <c:v>42097.713888888888</c:v>
                </c:pt>
                <c:pt idx="1029">
                  <c:v>42097.714583333334</c:v>
                </c:pt>
                <c:pt idx="1030">
                  <c:v>42097.715277777781</c:v>
                </c:pt>
                <c:pt idx="1031">
                  <c:v>42097.71597222222</c:v>
                </c:pt>
                <c:pt idx="1032">
                  <c:v>42097.716666666623</c:v>
                </c:pt>
                <c:pt idx="1033">
                  <c:v>42097.717361111063</c:v>
                </c:pt>
                <c:pt idx="1034">
                  <c:v>42097.718055555553</c:v>
                </c:pt>
                <c:pt idx="1035">
                  <c:v>42097.71875</c:v>
                </c:pt>
                <c:pt idx="1036">
                  <c:v>42097.719444444447</c:v>
                </c:pt>
                <c:pt idx="1037">
                  <c:v>42097.720138888886</c:v>
                </c:pt>
                <c:pt idx="1038">
                  <c:v>42097.720833333326</c:v>
                </c:pt>
                <c:pt idx="1039">
                  <c:v>42097.721527777729</c:v>
                </c:pt>
                <c:pt idx="1040">
                  <c:v>42097.722222222204</c:v>
                </c:pt>
                <c:pt idx="1041">
                  <c:v>42097.722916666622</c:v>
                </c:pt>
                <c:pt idx="1042">
                  <c:v>42097.723611111032</c:v>
                </c:pt>
                <c:pt idx="1043">
                  <c:v>42097.724305555515</c:v>
                </c:pt>
                <c:pt idx="1044">
                  <c:v>42097.724999999999</c:v>
                </c:pt>
                <c:pt idx="1045">
                  <c:v>42097.725694444445</c:v>
                </c:pt>
                <c:pt idx="1046">
                  <c:v>42097.726388888885</c:v>
                </c:pt>
                <c:pt idx="1047">
                  <c:v>42097.727083333244</c:v>
                </c:pt>
                <c:pt idx="1048">
                  <c:v>42097.727777777727</c:v>
                </c:pt>
                <c:pt idx="1049">
                  <c:v>42097.728472222225</c:v>
                </c:pt>
                <c:pt idx="1050">
                  <c:v>42097.729166666577</c:v>
                </c:pt>
                <c:pt idx="1051">
                  <c:v>42097.729861111024</c:v>
                </c:pt>
                <c:pt idx="1052">
                  <c:v>42097.730555555558</c:v>
                </c:pt>
                <c:pt idx="1053">
                  <c:v>42097.731249999997</c:v>
                </c:pt>
                <c:pt idx="1054">
                  <c:v>42097.731944444444</c:v>
                </c:pt>
                <c:pt idx="1055">
                  <c:v>42097.732638888891</c:v>
                </c:pt>
                <c:pt idx="1056">
                  <c:v>42097.733333333286</c:v>
                </c:pt>
                <c:pt idx="1057">
                  <c:v>42097.734027777777</c:v>
                </c:pt>
                <c:pt idx="1058">
                  <c:v>42097.734722222194</c:v>
                </c:pt>
                <c:pt idx="1059">
                  <c:v>42097.735416666605</c:v>
                </c:pt>
                <c:pt idx="1060">
                  <c:v>42097.736111111066</c:v>
                </c:pt>
                <c:pt idx="1061">
                  <c:v>42097.736805555556</c:v>
                </c:pt>
                <c:pt idx="1062">
                  <c:v>42097.737499999996</c:v>
                </c:pt>
                <c:pt idx="1063">
                  <c:v>42097.738194444442</c:v>
                </c:pt>
                <c:pt idx="1064">
                  <c:v>42097.738888888889</c:v>
                </c:pt>
                <c:pt idx="1065">
                  <c:v>42097.739583333285</c:v>
                </c:pt>
                <c:pt idx="1066">
                  <c:v>42097.740277777782</c:v>
                </c:pt>
                <c:pt idx="1067">
                  <c:v>42097.740972222222</c:v>
                </c:pt>
                <c:pt idx="1068">
                  <c:v>42097.741666666589</c:v>
                </c:pt>
                <c:pt idx="1069">
                  <c:v>42097.742361111057</c:v>
                </c:pt>
                <c:pt idx="1070">
                  <c:v>42097.743055555555</c:v>
                </c:pt>
                <c:pt idx="1071">
                  <c:v>42097.743749999994</c:v>
                </c:pt>
                <c:pt idx="1072">
                  <c:v>42097.744444444441</c:v>
                </c:pt>
                <c:pt idx="1073">
                  <c:v>42097.745138888888</c:v>
                </c:pt>
                <c:pt idx="1074">
                  <c:v>42097.745833333334</c:v>
                </c:pt>
                <c:pt idx="1075">
                  <c:v>42097.746527777781</c:v>
                </c:pt>
                <c:pt idx="1076">
                  <c:v>42097.74722222222</c:v>
                </c:pt>
                <c:pt idx="1077">
                  <c:v>42097.747916666623</c:v>
                </c:pt>
                <c:pt idx="1078">
                  <c:v>42097.748611111114</c:v>
                </c:pt>
                <c:pt idx="1079">
                  <c:v>42097.749305555524</c:v>
                </c:pt>
                <c:pt idx="1080">
                  <c:v>42097.75</c:v>
                </c:pt>
                <c:pt idx="1081">
                  <c:v>42097.750694444505</c:v>
                </c:pt>
                <c:pt idx="1082">
                  <c:v>42097.751388888886</c:v>
                </c:pt>
                <c:pt idx="1083">
                  <c:v>42097.752083333326</c:v>
                </c:pt>
                <c:pt idx="1084">
                  <c:v>42097.75277777778</c:v>
                </c:pt>
                <c:pt idx="1085">
                  <c:v>42097.753472222204</c:v>
                </c:pt>
                <c:pt idx="1086">
                  <c:v>42097.754166666622</c:v>
                </c:pt>
                <c:pt idx="1087">
                  <c:v>42097.754861111105</c:v>
                </c:pt>
                <c:pt idx="1088">
                  <c:v>42097.755555555559</c:v>
                </c:pt>
                <c:pt idx="1089">
                  <c:v>42097.756250000013</c:v>
                </c:pt>
                <c:pt idx="1090">
                  <c:v>42097.756944444496</c:v>
                </c:pt>
                <c:pt idx="1091">
                  <c:v>42097.757638888892</c:v>
                </c:pt>
                <c:pt idx="1092">
                  <c:v>42097.758333333331</c:v>
                </c:pt>
                <c:pt idx="1093">
                  <c:v>42097.759027777778</c:v>
                </c:pt>
                <c:pt idx="1094">
                  <c:v>42097.759722222225</c:v>
                </c:pt>
                <c:pt idx="1095">
                  <c:v>42097.760416666613</c:v>
                </c:pt>
                <c:pt idx="1096">
                  <c:v>42097.761111111024</c:v>
                </c:pt>
                <c:pt idx="1097">
                  <c:v>42097.761805555507</c:v>
                </c:pt>
                <c:pt idx="1098">
                  <c:v>42097.762499999997</c:v>
                </c:pt>
                <c:pt idx="1099">
                  <c:v>42097.763194444444</c:v>
                </c:pt>
                <c:pt idx="1100">
                  <c:v>42097.763888888876</c:v>
                </c:pt>
                <c:pt idx="1101">
                  <c:v>42097.764583333286</c:v>
                </c:pt>
                <c:pt idx="1102">
                  <c:v>42097.765277777777</c:v>
                </c:pt>
                <c:pt idx="1103">
                  <c:v>42097.765972222194</c:v>
                </c:pt>
                <c:pt idx="1104">
                  <c:v>42097.766666666605</c:v>
                </c:pt>
                <c:pt idx="1105">
                  <c:v>42097.767361111022</c:v>
                </c:pt>
                <c:pt idx="1106">
                  <c:v>42097.768055555556</c:v>
                </c:pt>
                <c:pt idx="1107">
                  <c:v>42097.768749999996</c:v>
                </c:pt>
                <c:pt idx="1108">
                  <c:v>42097.769444444435</c:v>
                </c:pt>
                <c:pt idx="1109">
                  <c:v>42097.770138888889</c:v>
                </c:pt>
                <c:pt idx="1110">
                  <c:v>42097.770833333336</c:v>
                </c:pt>
                <c:pt idx="1111">
                  <c:v>42097.771527777775</c:v>
                </c:pt>
                <c:pt idx="1112">
                  <c:v>42097.772222222222</c:v>
                </c:pt>
                <c:pt idx="1113">
                  <c:v>42097.772916666654</c:v>
                </c:pt>
                <c:pt idx="1114">
                  <c:v>42097.773611111057</c:v>
                </c:pt>
                <c:pt idx="1115">
                  <c:v>42097.774305555555</c:v>
                </c:pt>
                <c:pt idx="1116">
                  <c:v>42097.775000000001</c:v>
                </c:pt>
                <c:pt idx="1117">
                  <c:v>42097.775694444441</c:v>
                </c:pt>
                <c:pt idx="1118">
                  <c:v>42097.776388888888</c:v>
                </c:pt>
                <c:pt idx="1119">
                  <c:v>42097.777083333269</c:v>
                </c:pt>
                <c:pt idx="1120">
                  <c:v>42097.777777777774</c:v>
                </c:pt>
                <c:pt idx="1121">
                  <c:v>42097.77847222222</c:v>
                </c:pt>
                <c:pt idx="1122">
                  <c:v>42097.779166666587</c:v>
                </c:pt>
                <c:pt idx="1123">
                  <c:v>42097.779861111063</c:v>
                </c:pt>
                <c:pt idx="1124">
                  <c:v>42097.780555555553</c:v>
                </c:pt>
                <c:pt idx="1125">
                  <c:v>42097.78125</c:v>
                </c:pt>
                <c:pt idx="1126">
                  <c:v>42097.781944444447</c:v>
                </c:pt>
                <c:pt idx="1127">
                  <c:v>42097.782638888893</c:v>
                </c:pt>
                <c:pt idx="1128">
                  <c:v>42097.783333333326</c:v>
                </c:pt>
                <c:pt idx="1129">
                  <c:v>42097.78402777778</c:v>
                </c:pt>
                <c:pt idx="1130">
                  <c:v>42097.784722222204</c:v>
                </c:pt>
                <c:pt idx="1131">
                  <c:v>42097.785416666622</c:v>
                </c:pt>
                <c:pt idx="1132">
                  <c:v>42097.786111111105</c:v>
                </c:pt>
                <c:pt idx="1133">
                  <c:v>42097.786805555559</c:v>
                </c:pt>
                <c:pt idx="1134">
                  <c:v>42097.787499999999</c:v>
                </c:pt>
                <c:pt idx="1135">
                  <c:v>42097.788194444496</c:v>
                </c:pt>
                <c:pt idx="1136">
                  <c:v>42097.788888888892</c:v>
                </c:pt>
                <c:pt idx="1137">
                  <c:v>42097.789583333324</c:v>
                </c:pt>
                <c:pt idx="1138">
                  <c:v>42097.790277777778</c:v>
                </c:pt>
                <c:pt idx="1139">
                  <c:v>42097.790972222225</c:v>
                </c:pt>
                <c:pt idx="1140">
                  <c:v>42097.791666666577</c:v>
                </c:pt>
                <c:pt idx="1141">
                  <c:v>42097.792361111024</c:v>
                </c:pt>
                <c:pt idx="1142">
                  <c:v>42097.793055555507</c:v>
                </c:pt>
                <c:pt idx="1143">
                  <c:v>42097.793749999975</c:v>
                </c:pt>
                <c:pt idx="1144">
                  <c:v>42097.794444444444</c:v>
                </c:pt>
                <c:pt idx="1145">
                  <c:v>42097.795138888876</c:v>
                </c:pt>
                <c:pt idx="1146">
                  <c:v>42097.795833333286</c:v>
                </c:pt>
                <c:pt idx="1147">
                  <c:v>42097.796527777777</c:v>
                </c:pt>
                <c:pt idx="1148">
                  <c:v>42097.797222222194</c:v>
                </c:pt>
                <c:pt idx="1149">
                  <c:v>42097.797916666605</c:v>
                </c:pt>
                <c:pt idx="1150">
                  <c:v>42097.798611111066</c:v>
                </c:pt>
                <c:pt idx="1151">
                  <c:v>42097.799305555498</c:v>
                </c:pt>
                <c:pt idx="1152">
                  <c:v>42097.8</c:v>
                </c:pt>
                <c:pt idx="1153">
                  <c:v>42097.800694444515</c:v>
                </c:pt>
                <c:pt idx="1154">
                  <c:v>42097.801388888889</c:v>
                </c:pt>
                <c:pt idx="1155">
                  <c:v>42097.802083333336</c:v>
                </c:pt>
                <c:pt idx="1156">
                  <c:v>42097.802777777782</c:v>
                </c:pt>
                <c:pt idx="1157">
                  <c:v>42097.803472222222</c:v>
                </c:pt>
                <c:pt idx="1158">
                  <c:v>42097.804166666654</c:v>
                </c:pt>
                <c:pt idx="1159">
                  <c:v>42097.804861111108</c:v>
                </c:pt>
                <c:pt idx="1160">
                  <c:v>42097.805555555562</c:v>
                </c:pt>
                <c:pt idx="1161">
                  <c:v>42097.806250000045</c:v>
                </c:pt>
                <c:pt idx="1162">
                  <c:v>42097.806944444506</c:v>
                </c:pt>
                <c:pt idx="1163">
                  <c:v>42097.807638888939</c:v>
                </c:pt>
                <c:pt idx="1164">
                  <c:v>42097.808333333342</c:v>
                </c:pt>
                <c:pt idx="1165">
                  <c:v>42097.809027777781</c:v>
                </c:pt>
                <c:pt idx="1166">
                  <c:v>42097.80972222222</c:v>
                </c:pt>
                <c:pt idx="1167">
                  <c:v>42097.810416666667</c:v>
                </c:pt>
                <c:pt idx="1168">
                  <c:v>42097.811111111114</c:v>
                </c:pt>
                <c:pt idx="1169">
                  <c:v>42097.811805555553</c:v>
                </c:pt>
                <c:pt idx="1170">
                  <c:v>42097.812500000044</c:v>
                </c:pt>
                <c:pt idx="1171">
                  <c:v>42097.813194444505</c:v>
                </c:pt>
                <c:pt idx="1172">
                  <c:v>42097.813888888893</c:v>
                </c:pt>
                <c:pt idx="1173">
                  <c:v>42097.814583333333</c:v>
                </c:pt>
                <c:pt idx="1174">
                  <c:v>42097.815277777823</c:v>
                </c:pt>
                <c:pt idx="1175">
                  <c:v>42097.815972222219</c:v>
                </c:pt>
                <c:pt idx="1176">
                  <c:v>42097.816666666666</c:v>
                </c:pt>
                <c:pt idx="1177">
                  <c:v>42097.817361111105</c:v>
                </c:pt>
                <c:pt idx="1178">
                  <c:v>42097.818055555603</c:v>
                </c:pt>
                <c:pt idx="1179">
                  <c:v>42097.818750000013</c:v>
                </c:pt>
                <c:pt idx="1180">
                  <c:v>42097.819444444496</c:v>
                </c:pt>
                <c:pt idx="1181">
                  <c:v>42097.820138888892</c:v>
                </c:pt>
                <c:pt idx="1182">
                  <c:v>42097.820833333331</c:v>
                </c:pt>
                <c:pt idx="1183">
                  <c:v>42097.821527777778</c:v>
                </c:pt>
                <c:pt idx="1184">
                  <c:v>42097.822222222232</c:v>
                </c:pt>
                <c:pt idx="1185">
                  <c:v>42097.822916666664</c:v>
                </c:pt>
                <c:pt idx="1186">
                  <c:v>42097.823611111104</c:v>
                </c:pt>
                <c:pt idx="1187">
                  <c:v>42097.824305555558</c:v>
                </c:pt>
                <c:pt idx="1188">
                  <c:v>42097.825000000004</c:v>
                </c:pt>
                <c:pt idx="1189">
                  <c:v>42097.825694444487</c:v>
                </c:pt>
                <c:pt idx="1190">
                  <c:v>42097.826388888891</c:v>
                </c:pt>
                <c:pt idx="1191">
                  <c:v>42097.827083333286</c:v>
                </c:pt>
                <c:pt idx="1192">
                  <c:v>42097.827777777777</c:v>
                </c:pt>
                <c:pt idx="1193">
                  <c:v>42097.828472222223</c:v>
                </c:pt>
                <c:pt idx="1194">
                  <c:v>42097.829166666605</c:v>
                </c:pt>
                <c:pt idx="1195">
                  <c:v>42097.829861111066</c:v>
                </c:pt>
                <c:pt idx="1196">
                  <c:v>42097.830555555563</c:v>
                </c:pt>
                <c:pt idx="1197">
                  <c:v>42097.831250000003</c:v>
                </c:pt>
                <c:pt idx="1198">
                  <c:v>42097.831944444442</c:v>
                </c:pt>
                <c:pt idx="1199">
                  <c:v>42097.832638888947</c:v>
                </c:pt>
                <c:pt idx="1200">
                  <c:v>42097.833333333336</c:v>
                </c:pt>
                <c:pt idx="1201">
                  <c:v>42097.834027777782</c:v>
                </c:pt>
                <c:pt idx="1202">
                  <c:v>42097.834722222222</c:v>
                </c:pt>
                <c:pt idx="1203">
                  <c:v>42097.835416666654</c:v>
                </c:pt>
                <c:pt idx="1204">
                  <c:v>42097.836111111108</c:v>
                </c:pt>
                <c:pt idx="1205">
                  <c:v>42097.836805555562</c:v>
                </c:pt>
                <c:pt idx="1206">
                  <c:v>42097.837500000001</c:v>
                </c:pt>
                <c:pt idx="1207">
                  <c:v>42097.838194444506</c:v>
                </c:pt>
                <c:pt idx="1208">
                  <c:v>42097.838888888939</c:v>
                </c:pt>
                <c:pt idx="1209">
                  <c:v>42097.839583333334</c:v>
                </c:pt>
                <c:pt idx="1210">
                  <c:v>42097.840277777825</c:v>
                </c:pt>
                <c:pt idx="1211">
                  <c:v>42097.840972222242</c:v>
                </c:pt>
                <c:pt idx="1212">
                  <c:v>42097.841666666623</c:v>
                </c:pt>
                <c:pt idx="1213">
                  <c:v>42097.842361111114</c:v>
                </c:pt>
                <c:pt idx="1214">
                  <c:v>42097.843055555553</c:v>
                </c:pt>
                <c:pt idx="1215">
                  <c:v>42097.84375</c:v>
                </c:pt>
                <c:pt idx="1216">
                  <c:v>42097.844444444505</c:v>
                </c:pt>
                <c:pt idx="1217">
                  <c:v>42097.845138888893</c:v>
                </c:pt>
                <c:pt idx="1218">
                  <c:v>42097.845833333333</c:v>
                </c:pt>
                <c:pt idx="1219">
                  <c:v>42097.846527777823</c:v>
                </c:pt>
                <c:pt idx="1220">
                  <c:v>42097.847222222219</c:v>
                </c:pt>
                <c:pt idx="1221">
                  <c:v>42097.847916666666</c:v>
                </c:pt>
                <c:pt idx="1222">
                  <c:v>42097.848611111112</c:v>
                </c:pt>
                <c:pt idx="1223">
                  <c:v>42097.849305555559</c:v>
                </c:pt>
                <c:pt idx="1224">
                  <c:v>42097.850000000013</c:v>
                </c:pt>
                <c:pt idx="1225">
                  <c:v>42097.850694444547</c:v>
                </c:pt>
                <c:pt idx="1226">
                  <c:v>42097.851388888892</c:v>
                </c:pt>
                <c:pt idx="1227">
                  <c:v>42097.852083333331</c:v>
                </c:pt>
                <c:pt idx="1228">
                  <c:v>42097.852777777793</c:v>
                </c:pt>
                <c:pt idx="1229">
                  <c:v>42097.853472222232</c:v>
                </c:pt>
                <c:pt idx="1230">
                  <c:v>42097.854166666664</c:v>
                </c:pt>
                <c:pt idx="1231">
                  <c:v>42097.854861111111</c:v>
                </c:pt>
                <c:pt idx="1232">
                  <c:v>42097.855555555601</c:v>
                </c:pt>
                <c:pt idx="1233">
                  <c:v>42097.856250000055</c:v>
                </c:pt>
                <c:pt idx="1234">
                  <c:v>42097.856944444531</c:v>
                </c:pt>
                <c:pt idx="1235">
                  <c:v>42097.857638888956</c:v>
                </c:pt>
                <c:pt idx="1236">
                  <c:v>42097.858333333374</c:v>
                </c:pt>
                <c:pt idx="1237">
                  <c:v>42097.859027777791</c:v>
                </c:pt>
                <c:pt idx="1238">
                  <c:v>42097.859722222223</c:v>
                </c:pt>
                <c:pt idx="1239">
                  <c:v>42097.86041666667</c:v>
                </c:pt>
                <c:pt idx="1240">
                  <c:v>42097.861111111066</c:v>
                </c:pt>
                <c:pt idx="1241">
                  <c:v>42097.861805555556</c:v>
                </c:pt>
                <c:pt idx="1242">
                  <c:v>42097.862500000003</c:v>
                </c:pt>
                <c:pt idx="1243">
                  <c:v>42097.863194444442</c:v>
                </c:pt>
                <c:pt idx="1244">
                  <c:v>42097.863888888889</c:v>
                </c:pt>
                <c:pt idx="1245">
                  <c:v>42097.864583333336</c:v>
                </c:pt>
                <c:pt idx="1246">
                  <c:v>42097.865277777782</c:v>
                </c:pt>
                <c:pt idx="1247">
                  <c:v>42097.865972222222</c:v>
                </c:pt>
                <c:pt idx="1248">
                  <c:v>42097.866666666654</c:v>
                </c:pt>
                <c:pt idx="1249">
                  <c:v>42097.867361111057</c:v>
                </c:pt>
                <c:pt idx="1250">
                  <c:v>42097.868055555562</c:v>
                </c:pt>
                <c:pt idx="1251">
                  <c:v>42097.868750000001</c:v>
                </c:pt>
                <c:pt idx="1252">
                  <c:v>42097.869444444441</c:v>
                </c:pt>
                <c:pt idx="1253">
                  <c:v>42097.870138888939</c:v>
                </c:pt>
                <c:pt idx="1254">
                  <c:v>42097.870833333342</c:v>
                </c:pt>
                <c:pt idx="1255">
                  <c:v>42097.871527777781</c:v>
                </c:pt>
                <c:pt idx="1256">
                  <c:v>42097.872222222242</c:v>
                </c:pt>
                <c:pt idx="1257">
                  <c:v>42097.872916666667</c:v>
                </c:pt>
                <c:pt idx="1258">
                  <c:v>42097.873611111114</c:v>
                </c:pt>
                <c:pt idx="1259">
                  <c:v>42097.874305555553</c:v>
                </c:pt>
                <c:pt idx="1260">
                  <c:v>42097.875</c:v>
                </c:pt>
                <c:pt idx="1261">
                  <c:v>42097.875694444505</c:v>
                </c:pt>
                <c:pt idx="1262">
                  <c:v>42097.876388888893</c:v>
                </c:pt>
                <c:pt idx="1263">
                  <c:v>42097.877083333326</c:v>
                </c:pt>
                <c:pt idx="1264">
                  <c:v>42097.87777777778</c:v>
                </c:pt>
                <c:pt idx="1265">
                  <c:v>42097.878472222219</c:v>
                </c:pt>
                <c:pt idx="1266">
                  <c:v>42097.879166666622</c:v>
                </c:pt>
                <c:pt idx="1267">
                  <c:v>42097.879861111105</c:v>
                </c:pt>
                <c:pt idx="1268">
                  <c:v>42097.880555555603</c:v>
                </c:pt>
                <c:pt idx="1269">
                  <c:v>42097.881250000013</c:v>
                </c:pt>
                <c:pt idx="1270">
                  <c:v>42097.881944444496</c:v>
                </c:pt>
                <c:pt idx="1271">
                  <c:v>42097.882638888965</c:v>
                </c:pt>
                <c:pt idx="1272">
                  <c:v>42097.883333333331</c:v>
                </c:pt>
                <c:pt idx="1273">
                  <c:v>42097.884027777793</c:v>
                </c:pt>
                <c:pt idx="1274">
                  <c:v>42097.884722222232</c:v>
                </c:pt>
                <c:pt idx="1275">
                  <c:v>42097.885416666664</c:v>
                </c:pt>
                <c:pt idx="1276">
                  <c:v>42097.886111111111</c:v>
                </c:pt>
                <c:pt idx="1277">
                  <c:v>42097.886805555601</c:v>
                </c:pt>
                <c:pt idx="1278">
                  <c:v>42097.887500000012</c:v>
                </c:pt>
                <c:pt idx="1279">
                  <c:v>42097.888194444531</c:v>
                </c:pt>
                <c:pt idx="1280">
                  <c:v>42097.888888888956</c:v>
                </c:pt>
                <c:pt idx="1281">
                  <c:v>42097.88958333333</c:v>
                </c:pt>
                <c:pt idx="1282">
                  <c:v>42097.890277777791</c:v>
                </c:pt>
                <c:pt idx="1283">
                  <c:v>42097.890972222223</c:v>
                </c:pt>
                <c:pt idx="1284">
                  <c:v>42097.891666666605</c:v>
                </c:pt>
                <c:pt idx="1285">
                  <c:v>42097.892361111066</c:v>
                </c:pt>
                <c:pt idx="1286">
                  <c:v>42097.893055555556</c:v>
                </c:pt>
                <c:pt idx="1287">
                  <c:v>42097.893749999996</c:v>
                </c:pt>
                <c:pt idx="1288">
                  <c:v>42097.894444444442</c:v>
                </c:pt>
                <c:pt idx="1289">
                  <c:v>42097.895138888889</c:v>
                </c:pt>
                <c:pt idx="1290">
                  <c:v>42097.895833333336</c:v>
                </c:pt>
                <c:pt idx="1291">
                  <c:v>42097.896527777782</c:v>
                </c:pt>
                <c:pt idx="1292">
                  <c:v>42097.897222222222</c:v>
                </c:pt>
                <c:pt idx="1293">
                  <c:v>42097.897916666654</c:v>
                </c:pt>
                <c:pt idx="1294">
                  <c:v>42097.898611111108</c:v>
                </c:pt>
                <c:pt idx="1295">
                  <c:v>42097.899305555555</c:v>
                </c:pt>
                <c:pt idx="1296">
                  <c:v>42097.9</c:v>
                </c:pt>
                <c:pt idx="1297">
                  <c:v>42097.900694444506</c:v>
                </c:pt>
                <c:pt idx="1298">
                  <c:v>42097.901388888888</c:v>
                </c:pt>
                <c:pt idx="1299">
                  <c:v>42097.902083333334</c:v>
                </c:pt>
                <c:pt idx="1300">
                  <c:v>42097.902777777781</c:v>
                </c:pt>
                <c:pt idx="1301">
                  <c:v>42097.90347222222</c:v>
                </c:pt>
                <c:pt idx="1302">
                  <c:v>42097.904166666623</c:v>
                </c:pt>
                <c:pt idx="1303">
                  <c:v>42097.904861111114</c:v>
                </c:pt>
                <c:pt idx="1304">
                  <c:v>42097.905555555553</c:v>
                </c:pt>
                <c:pt idx="1305">
                  <c:v>42097.906250000044</c:v>
                </c:pt>
                <c:pt idx="1306">
                  <c:v>42097.906944444505</c:v>
                </c:pt>
                <c:pt idx="1307">
                  <c:v>42097.907638888893</c:v>
                </c:pt>
                <c:pt idx="1308">
                  <c:v>42097.908333333333</c:v>
                </c:pt>
                <c:pt idx="1309">
                  <c:v>42097.90902777778</c:v>
                </c:pt>
                <c:pt idx="1310">
                  <c:v>42097.909722222204</c:v>
                </c:pt>
                <c:pt idx="1311">
                  <c:v>42097.910416666666</c:v>
                </c:pt>
                <c:pt idx="1312">
                  <c:v>42097.911111111105</c:v>
                </c:pt>
                <c:pt idx="1313">
                  <c:v>42097.911805555559</c:v>
                </c:pt>
                <c:pt idx="1314">
                  <c:v>42097.912500000013</c:v>
                </c:pt>
                <c:pt idx="1315">
                  <c:v>42097.913194444496</c:v>
                </c:pt>
                <c:pt idx="1316">
                  <c:v>42097.913888888892</c:v>
                </c:pt>
                <c:pt idx="1317">
                  <c:v>42097.914583333331</c:v>
                </c:pt>
                <c:pt idx="1318">
                  <c:v>42097.915277777793</c:v>
                </c:pt>
                <c:pt idx="1319">
                  <c:v>42097.915972222232</c:v>
                </c:pt>
                <c:pt idx="1320">
                  <c:v>42097.916666666664</c:v>
                </c:pt>
                <c:pt idx="1321">
                  <c:v>42097.917361111104</c:v>
                </c:pt>
                <c:pt idx="1322">
                  <c:v>42097.918055555601</c:v>
                </c:pt>
                <c:pt idx="1323">
                  <c:v>42097.918750000012</c:v>
                </c:pt>
                <c:pt idx="1324">
                  <c:v>42097.919444444487</c:v>
                </c:pt>
                <c:pt idx="1325">
                  <c:v>42097.920138888891</c:v>
                </c:pt>
                <c:pt idx="1326">
                  <c:v>42097.92083333333</c:v>
                </c:pt>
                <c:pt idx="1327">
                  <c:v>42097.921527777777</c:v>
                </c:pt>
                <c:pt idx="1328">
                  <c:v>42097.922222222223</c:v>
                </c:pt>
                <c:pt idx="1329">
                  <c:v>42097.92291666667</c:v>
                </c:pt>
                <c:pt idx="1330">
                  <c:v>42097.923611111066</c:v>
                </c:pt>
                <c:pt idx="1331">
                  <c:v>42097.924305555556</c:v>
                </c:pt>
                <c:pt idx="1332">
                  <c:v>42097.925000000003</c:v>
                </c:pt>
                <c:pt idx="1333">
                  <c:v>42097.925694444442</c:v>
                </c:pt>
                <c:pt idx="1334">
                  <c:v>42097.926388888889</c:v>
                </c:pt>
                <c:pt idx="1335">
                  <c:v>42097.927083333285</c:v>
                </c:pt>
                <c:pt idx="1336">
                  <c:v>42097.927777777775</c:v>
                </c:pt>
                <c:pt idx="1337">
                  <c:v>42097.928472222222</c:v>
                </c:pt>
                <c:pt idx="1338">
                  <c:v>42097.929166666589</c:v>
                </c:pt>
                <c:pt idx="1339">
                  <c:v>42097.929861111057</c:v>
                </c:pt>
                <c:pt idx="1340">
                  <c:v>42097.930555555562</c:v>
                </c:pt>
                <c:pt idx="1341">
                  <c:v>42097.931250000001</c:v>
                </c:pt>
                <c:pt idx="1342">
                  <c:v>42097.931944444441</c:v>
                </c:pt>
                <c:pt idx="1343">
                  <c:v>42097.932638888939</c:v>
                </c:pt>
                <c:pt idx="1344">
                  <c:v>42097.933333333334</c:v>
                </c:pt>
                <c:pt idx="1345">
                  <c:v>42097.934027777781</c:v>
                </c:pt>
                <c:pt idx="1346">
                  <c:v>42097.93472222222</c:v>
                </c:pt>
                <c:pt idx="1347">
                  <c:v>42097.935416666623</c:v>
                </c:pt>
                <c:pt idx="1348">
                  <c:v>42097.936111111114</c:v>
                </c:pt>
                <c:pt idx="1349">
                  <c:v>42097.936805555553</c:v>
                </c:pt>
                <c:pt idx="1350">
                  <c:v>42097.9375</c:v>
                </c:pt>
                <c:pt idx="1351">
                  <c:v>42097.938194444505</c:v>
                </c:pt>
                <c:pt idx="1352">
                  <c:v>42097.938888888893</c:v>
                </c:pt>
                <c:pt idx="1353">
                  <c:v>42097.939583333326</c:v>
                </c:pt>
                <c:pt idx="1354">
                  <c:v>42097.940277777823</c:v>
                </c:pt>
                <c:pt idx="1355">
                  <c:v>42097.940972222219</c:v>
                </c:pt>
                <c:pt idx="1356">
                  <c:v>42097.941666666622</c:v>
                </c:pt>
                <c:pt idx="1357">
                  <c:v>42097.942361111105</c:v>
                </c:pt>
                <c:pt idx="1358">
                  <c:v>42097.943055555559</c:v>
                </c:pt>
                <c:pt idx="1359">
                  <c:v>42097.943749999999</c:v>
                </c:pt>
                <c:pt idx="1360">
                  <c:v>42097.944444444496</c:v>
                </c:pt>
                <c:pt idx="1361">
                  <c:v>42097.945138888892</c:v>
                </c:pt>
                <c:pt idx="1362">
                  <c:v>42097.945833333331</c:v>
                </c:pt>
                <c:pt idx="1363">
                  <c:v>42097.946527777793</c:v>
                </c:pt>
                <c:pt idx="1364">
                  <c:v>42097.947222222232</c:v>
                </c:pt>
                <c:pt idx="1365">
                  <c:v>42097.947916666664</c:v>
                </c:pt>
                <c:pt idx="1366">
                  <c:v>42097.948611111111</c:v>
                </c:pt>
                <c:pt idx="1367">
                  <c:v>42097.949305555558</c:v>
                </c:pt>
                <c:pt idx="1368">
                  <c:v>42097.950000000012</c:v>
                </c:pt>
                <c:pt idx="1369">
                  <c:v>42097.950694444531</c:v>
                </c:pt>
                <c:pt idx="1370">
                  <c:v>42097.951388888891</c:v>
                </c:pt>
                <c:pt idx="1371">
                  <c:v>42097.95208333333</c:v>
                </c:pt>
                <c:pt idx="1372">
                  <c:v>42097.952777777791</c:v>
                </c:pt>
                <c:pt idx="1373">
                  <c:v>42097.953472222223</c:v>
                </c:pt>
                <c:pt idx="1374">
                  <c:v>42097.95416666667</c:v>
                </c:pt>
                <c:pt idx="1375">
                  <c:v>42097.954861111109</c:v>
                </c:pt>
                <c:pt idx="1376">
                  <c:v>42097.955555555563</c:v>
                </c:pt>
                <c:pt idx="1377">
                  <c:v>42097.956250000054</c:v>
                </c:pt>
                <c:pt idx="1378">
                  <c:v>42097.956944444515</c:v>
                </c:pt>
                <c:pt idx="1379">
                  <c:v>42097.957638888947</c:v>
                </c:pt>
                <c:pt idx="1380">
                  <c:v>42097.958333333343</c:v>
                </c:pt>
                <c:pt idx="1381">
                  <c:v>42097.959027777782</c:v>
                </c:pt>
                <c:pt idx="1382">
                  <c:v>42097.959722222222</c:v>
                </c:pt>
                <c:pt idx="1383">
                  <c:v>42097.960416666654</c:v>
                </c:pt>
                <c:pt idx="1384">
                  <c:v>42097.961111111057</c:v>
                </c:pt>
                <c:pt idx="1385">
                  <c:v>42097.961805555555</c:v>
                </c:pt>
                <c:pt idx="1386">
                  <c:v>42097.962500000001</c:v>
                </c:pt>
                <c:pt idx="1387">
                  <c:v>42097.963194444441</c:v>
                </c:pt>
                <c:pt idx="1388">
                  <c:v>42097.963888888888</c:v>
                </c:pt>
                <c:pt idx="1389">
                  <c:v>42097.964583333334</c:v>
                </c:pt>
                <c:pt idx="1390">
                  <c:v>42097.965277777781</c:v>
                </c:pt>
                <c:pt idx="1391">
                  <c:v>42097.96597222222</c:v>
                </c:pt>
                <c:pt idx="1392">
                  <c:v>42097.966666666623</c:v>
                </c:pt>
                <c:pt idx="1393">
                  <c:v>42097.967361111063</c:v>
                </c:pt>
                <c:pt idx="1394">
                  <c:v>42097.968055555553</c:v>
                </c:pt>
                <c:pt idx="1395">
                  <c:v>42097.96875</c:v>
                </c:pt>
                <c:pt idx="1396">
                  <c:v>42097.969444444447</c:v>
                </c:pt>
                <c:pt idx="1397">
                  <c:v>42097.970138888893</c:v>
                </c:pt>
                <c:pt idx="1398">
                  <c:v>42097.970833333333</c:v>
                </c:pt>
                <c:pt idx="1399">
                  <c:v>42097.97152777778</c:v>
                </c:pt>
                <c:pt idx="1400">
                  <c:v>42097.972222222219</c:v>
                </c:pt>
                <c:pt idx="1401">
                  <c:v>42097.972916666666</c:v>
                </c:pt>
                <c:pt idx="1402">
                  <c:v>42097.973611111105</c:v>
                </c:pt>
                <c:pt idx="1403">
                  <c:v>42097.974305555559</c:v>
                </c:pt>
                <c:pt idx="1404">
                  <c:v>42097.975000000006</c:v>
                </c:pt>
                <c:pt idx="1405">
                  <c:v>42097.975694444496</c:v>
                </c:pt>
                <c:pt idx="1406">
                  <c:v>42097.976388888892</c:v>
                </c:pt>
                <c:pt idx="1407">
                  <c:v>42097.977083333324</c:v>
                </c:pt>
                <c:pt idx="1408">
                  <c:v>42097.977777777778</c:v>
                </c:pt>
                <c:pt idx="1409">
                  <c:v>42097.978472222232</c:v>
                </c:pt>
                <c:pt idx="1410">
                  <c:v>42097.979166666613</c:v>
                </c:pt>
                <c:pt idx="1411">
                  <c:v>42097.979861111104</c:v>
                </c:pt>
                <c:pt idx="1412">
                  <c:v>42097.980555555601</c:v>
                </c:pt>
                <c:pt idx="1413">
                  <c:v>42097.981250000012</c:v>
                </c:pt>
                <c:pt idx="1414">
                  <c:v>42097.981944444487</c:v>
                </c:pt>
                <c:pt idx="1415">
                  <c:v>42097.982638888956</c:v>
                </c:pt>
                <c:pt idx="1416">
                  <c:v>42097.98333333333</c:v>
                </c:pt>
                <c:pt idx="1417">
                  <c:v>42097.984027777791</c:v>
                </c:pt>
                <c:pt idx="1418">
                  <c:v>42097.984722222223</c:v>
                </c:pt>
                <c:pt idx="1419">
                  <c:v>42097.98541666667</c:v>
                </c:pt>
                <c:pt idx="1420">
                  <c:v>42097.986111111109</c:v>
                </c:pt>
                <c:pt idx="1421">
                  <c:v>42097.986805555563</c:v>
                </c:pt>
                <c:pt idx="1422">
                  <c:v>42097.987500000003</c:v>
                </c:pt>
                <c:pt idx="1423">
                  <c:v>42097.988194444515</c:v>
                </c:pt>
                <c:pt idx="1424">
                  <c:v>42097.988888888947</c:v>
                </c:pt>
                <c:pt idx="1425">
                  <c:v>42097.989583333336</c:v>
                </c:pt>
                <c:pt idx="1426">
                  <c:v>42097.990277777782</c:v>
                </c:pt>
                <c:pt idx="1427">
                  <c:v>42097.990972222222</c:v>
                </c:pt>
                <c:pt idx="1428">
                  <c:v>42097.991666666589</c:v>
                </c:pt>
                <c:pt idx="1429">
                  <c:v>42097.992361111057</c:v>
                </c:pt>
                <c:pt idx="1430">
                  <c:v>42097.993055555555</c:v>
                </c:pt>
                <c:pt idx="1431">
                  <c:v>42097.993749999994</c:v>
                </c:pt>
                <c:pt idx="1432">
                  <c:v>42097.994444444441</c:v>
                </c:pt>
                <c:pt idx="1433">
                  <c:v>42097.995138888888</c:v>
                </c:pt>
                <c:pt idx="1434">
                  <c:v>42097.995833333334</c:v>
                </c:pt>
                <c:pt idx="1435">
                  <c:v>42097.996527777781</c:v>
                </c:pt>
                <c:pt idx="1436">
                  <c:v>42097.99722222222</c:v>
                </c:pt>
                <c:pt idx="1437">
                  <c:v>42097.997916666623</c:v>
                </c:pt>
                <c:pt idx="1438">
                  <c:v>42097.998611111114</c:v>
                </c:pt>
              </c:numCache>
            </c:numRef>
          </c:xVal>
          <c:yVal>
            <c:numRef>
              <c:f>'3 Apr 15'!$F$2:$F$1440</c:f>
              <c:numCache>
                <c:formatCode>General</c:formatCode>
                <c:ptCount val="1439"/>
                <c:pt idx="0">
                  <c:v>1.0000000000000005E-2</c:v>
                </c:pt>
                <c:pt idx="1">
                  <c:v>0</c:v>
                </c:pt>
                <c:pt idx="2">
                  <c:v>1.0000000000000005E-2</c:v>
                </c:pt>
                <c:pt idx="3">
                  <c:v>0</c:v>
                </c:pt>
                <c:pt idx="4">
                  <c:v>1.0000000000000005E-2</c:v>
                </c:pt>
                <c:pt idx="5">
                  <c:v>0</c:v>
                </c:pt>
                <c:pt idx="6">
                  <c:v>0</c:v>
                </c:pt>
                <c:pt idx="7">
                  <c:v>1.0000000000000005E-2</c:v>
                </c:pt>
                <c:pt idx="8">
                  <c:v>0</c:v>
                </c:pt>
                <c:pt idx="9">
                  <c:v>0</c:v>
                </c:pt>
                <c:pt idx="10">
                  <c:v>1.0000000000000005E-2</c:v>
                </c:pt>
                <c:pt idx="11">
                  <c:v>0</c:v>
                </c:pt>
                <c:pt idx="12">
                  <c:v>0</c:v>
                </c:pt>
                <c:pt idx="13">
                  <c:v>1.0000000000000005E-2</c:v>
                </c:pt>
                <c:pt idx="14">
                  <c:v>0</c:v>
                </c:pt>
                <c:pt idx="15">
                  <c:v>1.0000000000000005E-2</c:v>
                </c:pt>
                <c:pt idx="16">
                  <c:v>0</c:v>
                </c:pt>
                <c:pt idx="17">
                  <c:v>0</c:v>
                </c:pt>
                <c:pt idx="18">
                  <c:v>1.0000000000000005E-2</c:v>
                </c:pt>
                <c:pt idx="19">
                  <c:v>0</c:v>
                </c:pt>
                <c:pt idx="20">
                  <c:v>1.0000000000000005E-2</c:v>
                </c:pt>
                <c:pt idx="21">
                  <c:v>0</c:v>
                </c:pt>
                <c:pt idx="22">
                  <c:v>1.0000000000000005E-2</c:v>
                </c:pt>
                <c:pt idx="23">
                  <c:v>1.0000000000000005E-2</c:v>
                </c:pt>
                <c:pt idx="24">
                  <c:v>1.0000000000000005E-2</c:v>
                </c:pt>
                <c:pt idx="25">
                  <c:v>1.0000000000000005E-2</c:v>
                </c:pt>
                <c:pt idx="26">
                  <c:v>1.0000000000000005E-2</c:v>
                </c:pt>
                <c:pt idx="27">
                  <c:v>0</c:v>
                </c:pt>
                <c:pt idx="28">
                  <c:v>1.0000000000000005E-2</c:v>
                </c:pt>
                <c:pt idx="29">
                  <c:v>1.0000000000000005E-2</c:v>
                </c:pt>
                <c:pt idx="30">
                  <c:v>0</c:v>
                </c:pt>
                <c:pt idx="31">
                  <c:v>1.0000000000000005E-2</c:v>
                </c:pt>
                <c:pt idx="32">
                  <c:v>1.0000000000000005E-2</c:v>
                </c:pt>
                <c:pt idx="33">
                  <c:v>0</c:v>
                </c:pt>
                <c:pt idx="34">
                  <c:v>1.0000000000000005E-2</c:v>
                </c:pt>
                <c:pt idx="35">
                  <c:v>1.0000000000000005E-2</c:v>
                </c:pt>
                <c:pt idx="36">
                  <c:v>0</c:v>
                </c:pt>
                <c:pt idx="37">
                  <c:v>1.0000000000000005E-2</c:v>
                </c:pt>
                <c:pt idx="38">
                  <c:v>0</c:v>
                </c:pt>
                <c:pt idx="39">
                  <c:v>1.0000000000000005E-2</c:v>
                </c:pt>
                <c:pt idx="40">
                  <c:v>0</c:v>
                </c:pt>
                <c:pt idx="41">
                  <c:v>1.0000000000000005E-2</c:v>
                </c:pt>
                <c:pt idx="42">
                  <c:v>1.0000000000000005E-2</c:v>
                </c:pt>
                <c:pt idx="43">
                  <c:v>0</c:v>
                </c:pt>
                <c:pt idx="44">
                  <c:v>1.0000000000000005E-2</c:v>
                </c:pt>
                <c:pt idx="45">
                  <c:v>0</c:v>
                </c:pt>
                <c:pt idx="46">
                  <c:v>1.0000000000000005E-2</c:v>
                </c:pt>
                <c:pt idx="47">
                  <c:v>1.0000000000000005E-2</c:v>
                </c:pt>
                <c:pt idx="48">
                  <c:v>1.0000000000000005E-2</c:v>
                </c:pt>
                <c:pt idx="49">
                  <c:v>0</c:v>
                </c:pt>
                <c:pt idx="50">
                  <c:v>2.0000000000000011E-2</c:v>
                </c:pt>
                <c:pt idx="51">
                  <c:v>1.0000000000000005E-2</c:v>
                </c:pt>
                <c:pt idx="52">
                  <c:v>1.0000000000000005E-2</c:v>
                </c:pt>
                <c:pt idx="53">
                  <c:v>2.0000000000000011E-2</c:v>
                </c:pt>
                <c:pt idx="54">
                  <c:v>1.0000000000000005E-2</c:v>
                </c:pt>
                <c:pt idx="55">
                  <c:v>1.0000000000000005E-2</c:v>
                </c:pt>
                <c:pt idx="56">
                  <c:v>0</c:v>
                </c:pt>
                <c:pt idx="57">
                  <c:v>1.0000000000000005E-2</c:v>
                </c:pt>
                <c:pt idx="58">
                  <c:v>1.0000000000000005E-2</c:v>
                </c:pt>
                <c:pt idx="59">
                  <c:v>0</c:v>
                </c:pt>
                <c:pt idx="60">
                  <c:v>1.0000000000000005E-2</c:v>
                </c:pt>
                <c:pt idx="61">
                  <c:v>0</c:v>
                </c:pt>
                <c:pt idx="62">
                  <c:v>1.0000000000000005E-2</c:v>
                </c:pt>
                <c:pt idx="63">
                  <c:v>0</c:v>
                </c:pt>
                <c:pt idx="64">
                  <c:v>1.0000000000000005E-2</c:v>
                </c:pt>
                <c:pt idx="65">
                  <c:v>0</c:v>
                </c:pt>
                <c:pt idx="66">
                  <c:v>0</c:v>
                </c:pt>
                <c:pt idx="67">
                  <c:v>1.0000000000000005E-2</c:v>
                </c:pt>
                <c:pt idx="68">
                  <c:v>0</c:v>
                </c:pt>
                <c:pt idx="69">
                  <c:v>0</c:v>
                </c:pt>
                <c:pt idx="70">
                  <c:v>0</c:v>
                </c:pt>
                <c:pt idx="71">
                  <c:v>1.0000000000000005E-2</c:v>
                </c:pt>
                <c:pt idx="72">
                  <c:v>0</c:v>
                </c:pt>
                <c:pt idx="73">
                  <c:v>0</c:v>
                </c:pt>
                <c:pt idx="74">
                  <c:v>0</c:v>
                </c:pt>
                <c:pt idx="75">
                  <c:v>1.0000000000000005E-2</c:v>
                </c:pt>
                <c:pt idx="76">
                  <c:v>0</c:v>
                </c:pt>
                <c:pt idx="77">
                  <c:v>0</c:v>
                </c:pt>
                <c:pt idx="78">
                  <c:v>0</c:v>
                </c:pt>
                <c:pt idx="79">
                  <c:v>0</c:v>
                </c:pt>
                <c:pt idx="80">
                  <c:v>1.0000000000000005E-2</c:v>
                </c:pt>
                <c:pt idx="81">
                  <c:v>0</c:v>
                </c:pt>
                <c:pt idx="82">
                  <c:v>0</c:v>
                </c:pt>
                <c:pt idx="83">
                  <c:v>0</c:v>
                </c:pt>
                <c:pt idx="84">
                  <c:v>0</c:v>
                </c:pt>
                <c:pt idx="85">
                  <c:v>1.0000000000000005E-2</c:v>
                </c:pt>
                <c:pt idx="86">
                  <c:v>0</c:v>
                </c:pt>
                <c:pt idx="87">
                  <c:v>0</c:v>
                </c:pt>
                <c:pt idx="88">
                  <c:v>0</c:v>
                </c:pt>
                <c:pt idx="89">
                  <c:v>0</c:v>
                </c:pt>
                <c:pt idx="90">
                  <c:v>0</c:v>
                </c:pt>
                <c:pt idx="91">
                  <c:v>0</c:v>
                </c:pt>
                <c:pt idx="92">
                  <c:v>1.0000000000000005E-2</c:v>
                </c:pt>
                <c:pt idx="93">
                  <c:v>0</c:v>
                </c:pt>
                <c:pt idx="94">
                  <c:v>0</c:v>
                </c:pt>
                <c:pt idx="95">
                  <c:v>0</c:v>
                </c:pt>
                <c:pt idx="96">
                  <c:v>0</c:v>
                </c:pt>
                <c:pt idx="97">
                  <c:v>0</c:v>
                </c:pt>
                <c:pt idx="98">
                  <c:v>0</c:v>
                </c:pt>
                <c:pt idx="99">
                  <c:v>1.0000000000000005E-2</c:v>
                </c:pt>
                <c:pt idx="100">
                  <c:v>0</c:v>
                </c:pt>
                <c:pt idx="101">
                  <c:v>0</c:v>
                </c:pt>
                <c:pt idx="102">
                  <c:v>0</c:v>
                </c:pt>
                <c:pt idx="103">
                  <c:v>0</c:v>
                </c:pt>
                <c:pt idx="104">
                  <c:v>0</c:v>
                </c:pt>
                <c:pt idx="105">
                  <c:v>0</c:v>
                </c:pt>
                <c:pt idx="106">
                  <c:v>0</c:v>
                </c:pt>
                <c:pt idx="107">
                  <c:v>0</c:v>
                </c:pt>
                <c:pt idx="108">
                  <c:v>0</c:v>
                </c:pt>
                <c:pt idx="109">
                  <c:v>1.0000000000000005E-2</c:v>
                </c:pt>
                <c:pt idx="110">
                  <c:v>0</c:v>
                </c:pt>
                <c:pt idx="111">
                  <c:v>0</c:v>
                </c:pt>
                <c:pt idx="112">
                  <c:v>0</c:v>
                </c:pt>
                <c:pt idx="113">
                  <c:v>0</c:v>
                </c:pt>
                <c:pt idx="114">
                  <c:v>0</c:v>
                </c:pt>
                <c:pt idx="115">
                  <c:v>0</c:v>
                </c:pt>
                <c:pt idx="116">
                  <c:v>0</c:v>
                </c:pt>
                <c:pt idx="117">
                  <c:v>0</c:v>
                </c:pt>
                <c:pt idx="118">
                  <c:v>0</c:v>
                </c:pt>
                <c:pt idx="119">
                  <c:v>1.0000000000000005E-2</c:v>
                </c:pt>
                <c:pt idx="120">
                  <c:v>0</c:v>
                </c:pt>
                <c:pt idx="121">
                  <c:v>0</c:v>
                </c:pt>
                <c:pt idx="122">
                  <c:v>0</c:v>
                </c:pt>
                <c:pt idx="123">
                  <c:v>0</c:v>
                </c:pt>
                <c:pt idx="124">
                  <c:v>0</c:v>
                </c:pt>
                <c:pt idx="125">
                  <c:v>0</c:v>
                </c:pt>
                <c:pt idx="126">
                  <c:v>0</c:v>
                </c:pt>
                <c:pt idx="127">
                  <c:v>0</c:v>
                </c:pt>
                <c:pt idx="128">
                  <c:v>0</c:v>
                </c:pt>
                <c:pt idx="129">
                  <c:v>0</c:v>
                </c:pt>
                <c:pt idx="130">
                  <c:v>0</c:v>
                </c:pt>
                <c:pt idx="131">
                  <c:v>0</c:v>
                </c:pt>
                <c:pt idx="132">
                  <c:v>1.0000000000000005E-2</c:v>
                </c:pt>
                <c:pt idx="133">
                  <c:v>0</c:v>
                </c:pt>
                <c:pt idx="134">
                  <c:v>0</c:v>
                </c:pt>
                <c:pt idx="135">
                  <c:v>0</c:v>
                </c:pt>
                <c:pt idx="136">
                  <c:v>0</c:v>
                </c:pt>
                <c:pt idx="137">
                  <c:v>0</c:v>
                </c:pt>
                <c:pt idx="138">
                  <c:v>0</c:v>
                </c:pt>
                <c:pt idx="139">
                  <c:v>0</c:v>
                </c:pt>
                <c:pt idx="140">
                  <c:v>0</c:v>
                </c:pt>
                <c:pt idx="141">
                  <c:v>0</c:v>
                </c:pt>
                <c:pt idx="142">
                  <c:v>0</c:v>
                </c:pt>
                <c:pt idx="143">
                  <c:v>1.0000000000000005E-2</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1.0000000000000005E-2</c:v>
                </c:pt>
                <c:pt idx="158">
                  <c:v>0</c:v>
                </c:pt>
                <c:pt idx="159">
                  <c:v>0</c:v>
                </c:pt>
                <c:pt idx="160">
                  <c:v>0</c:v>
                </c:pt>
                <c:pt idx="161">
                  <c:v>0</c:v>
                </c:pt>
                <c:pt idx="162">
                  <c:v>0</c:v>
                </c:pt>
                <c:pt idx="163">
                  <c:v>0</c:v>
                </c:pt>
                <c:pt idx="164">
                  <c:v>0</c:v>
                </c:pt>
                <c:pt idx="165">
                  <c:v>0</c:v>
                </c:pt>
                <c:pt idx="166">
                  <c:v>0</c:v>
                </c:pt>
                <c:pt idx="167">
                  <c:v>0</c:v>
                </c:pt>
                <c:pt idx="168">
                  <c:v>0</c:v>
                </c:pt>
                <c:pt idx="169">
                  <c:v>0</c:v>
                </c:pt>
                <c:pt idx="170">
                  <c:v>1.0000000000000005E-2</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1.0000000000000005E-2</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1.0000000000000005E-2</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1.0000000000000005E-2</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1.0000000000000005E-2</c:v>
                </c:pt>
                <c:pt idx="250">
                  <c:v>0</c:v>
                </c:pt>
                <c:pt idx="251">
                  <c:v>0</c:v>
                </c:pt>
                <c:pt idx="252">
                  <c:v>1.0000000000000005E-2</c:v>
                </c:pt>
                <c:pt idx="253">
                  <c:v>0</c:v>
                </c:pt>
                <c:pt idx="254">
                  <c:v>1.0000000000000005E-2</c:v>
                </c:pt>
                <c:pt idx="255">
                  <c:v>0</c:v>
                </c:pt>
                <c:pt idx="256">
                  <c:v>1.0000000000000005E-2</c:v>
                </c:pt>
                <c:pt idx="257">
                  <c:v>1.0000000000000005E-2</c:v>
                </c:pt>
                <c:pt idx="258">
                  <c:v>0</c:v>
                </c:pt>
                <c:pt idx="259">
                  <c:v>1.0000000000000005E-2</c:v>
                </c:pt>
                <c:pt idx="260">
                  <c:v>1.0000000000000005E-2</c:v>
                </c:pt>
                <c:pt idx="261">
                  <c:v>1.0000000000000005E-2</c:v>
                </c:pt>
                <c:pt idx="262">
                  <c:v>1.0000000000000005E-2</c:v>
                </c:pt>
                <c:pt idx="263">
                  <c:v>0</c:v>
                </c:pt>
                <c:pt idx="264">
                  <c:v>1.0000000000000005E-2</c:v>
                </c:pt>
                <c:pt idx="265">
                  <c:v>1.0000000000000005E-2</c:v>
                </c:pt>
                <c:pt idx="266">
                  <c:v>1.0000000000000005E-2</c:v>
                </c:pt>
                <c:pt idx="267">
                  <c:v>1.0000000000000005E-2</c:v>
                </c:pt>
                <c:pt idx="268">
                  <c:v>1.0000000000000005E-2</c:v>
                </c:pt>
                <c:pt idx="269">
                  <c:v>1.0000000000000005E-2</c:v>
                </c:pt>
                <c:pt idx="270">
                  <c:v>1.0000000000000005E-2</c:v>
                </c:pt>
                <c:pt idx="271">
                  <c:v>1.0000000000000005E-2</c:v>
                </c:pt>
                <c:pt idx="272">
                  <c:v>0</c:v>
                </c:pt>
                <c:pt idx="273">
                  <c:v>2.0000000000000011E-2</c:v>
                </c:pt>
                <c:pt idx="274">
                  <c:v>1.0000000000000005E-2</c:v>
                </c:pt>
                <c:pt idx="275">
                  <c:v>1.0000000000000005E-2</c:v>
                </c:pt>
                <c:pt idx="276">
                  <c:v>1.0000000000000005E-2</c:v>
                </c:pt>
                <c:pt idx="277">
                  <c:v>1.0000000000000005E-2</c:v>
                </c:pt>
                <c:pt idx="278">
                  <c:v>1.0000000000000005E-2</c:v>
                </c:pt>
                <c:pt idx="279">
                  <c:v>1.0000000000000005E-2</c:v>
                </c:pt>
                <c:pt idx="280">
                  <c:v>1.0000000000000005E-2</c:v>
                </c:pt>
                <c:pt idx="281">
                  <c:v>0</c:v>
                </c:pt>
                <c:pt idx="282">
                  <c:v>1.0000000000000005E-2</c:v>
                </c:pt>
                <c:pt idx="283">
                  <c:v>0</c:v>
                </c:pt>
                <c:pt idx="284">
                  <c:v>0</c:v>
                </c:pt>
                <c:pt idx="285">
                  <c:v>1.0000000000000005E-2</c:v>
                </c:pt>
                <c:pt idx="286">
                  <c:v>0</c:v>
                </c:pt>
                <c:pt idx="287">
                  <c:v>1.0000000000000005E-2</c:v>
                </c:pt>
                <c:pt idx="288">
                  <c:v>0</c:v>
                </c:pt>
                <c:pt idx="289">
                  <c:v>0</c:v>
                </c:pt>
                <c:pt idx="290">
                  <c:v>0</c:v>
                </c:pt>
                <c:pt idx="291">
                  <c:v>0</c:v>
                </c:pt>
                <c:pt idx="292">
                  <c:v>1.0000000000000005E-2</c:v>
                </c:pt>
                <c:pt idx="293">
                  <c:v>0</c:v>
                </c:pt>
                <c:pt idx="294">
                  <c:v>0</c:v>
                </c:pt>
                <c:pt idx="295">
                  <c:v>0</c:v>
                </c:pt>
                <c:pt idx="296">
                  <c:v>0</c:v>
                </c:pt>
                <c:pt idx="297">
                  <c:v>1.0000000000000005E-2</c:v>
                </c:pt>
                <c:pt idx="298">
                  <c:v>0</c:v>
                </c:pt>
                <c:pt idx="299">
                  <c:v>0</c:v>
                </c:pt>
                <c:pt idx="300">
                  <c:v>0</c:v>
                </c:pt>
                <c:pt idx="301">
                  <c:v>0</c:v>
                </c:pt>
                <c:pt idx="302">
                  <c:v>0</c:v>
                </c:pt>
                <c:pt idx="303">
                  <c:v>1.0000000000000005E-2</c:v>
                </c:pt>
                <c:pt idx="304">
                  <c:v>0</c:v>
                </c:pt>
                <c:pt idx="305">
                  <c:v>0</c:v>
                </c:pt>
                <c:pt idx="306">
                  <c:v>0</c:v>
                </c:pt>
                <c:pt idx="307">
                  <c:v>0</c:v>
                </c:pt>
                <c:pt idx="308">
                  <c:v>0</c:v>
                </c:pt>
                <c:pt idx="309">
                  <c:v>0</c:v>
                </c:pt>
                <c:pt idx="310">
                  <c:v>1.0000000000000005E-2</c:v>
                </c:pt>
                <c:pt idx="311">
                  <c:v>0</c:v>
                </c:pt>
                <c:pt idx="312">
                  <c:v>0</c:v>
                </c:pt>
                <c:pt idx="313">
                  <c:v>0</c:v>
                </c:pt>
                <c:pt idx="314">
                  <c:v>0</c:v>
                </c:pt>
                <c:pt idx="315">
                  <c:v>0</c:v>
                </c:pt>
                <c:pt idx="316">
                  <c:v>0</c:v>
                </c:pt>
                <c:pt idx="317">
                  <c:v>0</c:v>
                </c:pt>
                <c:pt idx="318">
                  <c:v>0</c:v>
                </c:pt>
                <c:pt idx="319">
                  <c:v>0</c:v>
                </c:pt>
                <c:pt idx="320">
                  <c:v>0</c:v>
                </c:pt>
                <c:pt idx="321">
                  <c:v>1.0000000000000005E-2</c:v>
                </c:pt>
                <c:pt idx="322">
                  <c:v>0</c:v>
                </c:pt>
                <c:pt idx="323">
                  <c:v>0</c:v>
                </c:pt>
                <c:pt idx="324">
                  <c:v>0</c:v>
                </c:pt>
                <c:pt idx="325">
                  <c:v>0</c:v>
                </c:pt>
                <c:pt idx="326">
                  <c:v>0</c:v>
                </c:pt>
                <c:pt idx="327">
                  <c:v>0</c:v>
                </c:pt>
                <c:pt idx="328">
                  <c:v>0</c:v>
                </c:pt>
                <c:pt idx="329">
                  <c:v>0</c:v>
                </c:pt>
                <c:pt idx="330">
                  <c:v>0</c:v>
                </c:pt>
                <c:pt idx="331">
                  <c:v>0</c:v>
                </c:pt>
                <c:pt idx="332">
                  <c:v>1.0000000000000005E-2</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1.0000000000000005E-2</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1.0000000000000005E-2</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1.0000000000000005E-2</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1.0000000000000005E-2</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1.0000000000000005E-2</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1.0000000000000005E-2</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1.0000000000000005E-2</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1.0000000000000005E-2</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1.0000000000000005E-2</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1.0000000000000005E-2</c:v>
                </c:pt>
                <c:pt idx="600">
                  <c:v>1.0000000000000005E-2</c:v>
                </c:pt>
                <c:pt idx="601">
                  <c:v>1.0000000000000005E-2</c:v>
                </c:pt>
                <c:pt idx="602">
                  <c:v>1.0000000000000005E-2</c:v>
                </c:pt>
                <c:pt idx="603">
                  <c:v>1.0000000000000005E-2</c:v>
                </c:pt>
                <c:pt idx="604">
                  <c:v>1.0000000000000005E-2</c:v>
                </c:pt>
                <c:pt idx="605">
                  <c:v>1.0000000000000005E-2</c:v>
                </c:pt>
                <c:pt idx="606">
                  <c:v>0</c:v>
                </c:pt>
                <c:pt idx="607">
                  <c:v>1.0000000000000005E-2</c:v>
                </c:pt>
                <c:pt idx="608">
                  <c:v>0</c:v>
                </c:pt>
                <c:pt idx="609">
                  <c:v>1.0000000000000005E-2</c:v>
                </c:pt>
                <c:pt idx="610">
                  <c:v>0</c:v>
                </c:pt>
                <c:pt idx="611">
                  <c:v>1.0000000000000005E-2</c:v>
                </c:pt>
                <c:pt idx="612">
                  <c:v>0</c:v>
                </c:pt>
                <c:pt idx="613">
                  <c:v>1.0000000000000005E-2</c:v>
                </c:pt>
                <c:pt idx="614">
                  <c:v>0</c:v>
                </c:pt>
                <c:pt idx="615">
                  <c:v>1.0000000000000005E-2</c:v>
                </c:pt>
                <c:pt idx="616">
                  <c:v>1.0000000000000005E-2</c:v>
                </c:pt>
                <c:pt idx="617">
                  <c:v>2.0000000000000011E-2</c:v>
                </c:pt>
                <c:pt idx="618">
                  <c:v>1.0000000000000005E-2</c:v>
                </c:pt>
                <c:pt idx="619">
                  <c:v>1.0000000000000005E-2</c:v>
                </c:pt>
                <c:pt idx="620">
                  <c:v>1.0000000000000005E-2</c:v>
                </c:pt>
                <c:pt idx="621">
                  <c:v>1.0000000000000005E-2</c:v>
                </c:pt>
                <c:pt idx="622">
                  <c:v>1.0000000000000005E-2</c:v>
                </c:pt>
                <c:pt idx="623">
                  <c:v>1.0000000000000005E-2</c:v>
                </c:pt>
                <c:pt idx="624">
                  <c:v>2.0000000000000011E-2</c:v>
                </c:pt>
                <c:pt idx="625">
                  <c:v>0</c:v>
                </c:pt>
                <c:pt idx="626">
                  <c:v>1.0000000000000005E-2</c:v>
                </c:pt>
                <c:pt idx="627">
                  <c:v>1.0000000000000005E-2</c:v>
                </c:pt>
                <c:pt idx="628">
                  <c:v>1.0000000000000005E-2</c:v>
                </c:pt>
                <c:pt idx="629">
                  <c:v>1.0000000000000005E-2</c:v>
                </c:pt>
                <c:pt idx="630">
                  <c:v>0</c:v>
                </c:pt>
                <c:pt idx="631">
                  <c:v>0</c:v>
                </c:pt>
                <c:pt idx="632">
                  <c:v>1.0000000000000005E-2</c:v>
                </c:pt>
                <c:pt idx="633">
                  <c:v>0</c:v>
                </c:pt>
                <c:pt idx="634">
                  <c:v>1.0000000000000005E-2</c:v>
                </c:pt>
                <c:pt idx="635">
                  <c:v>0</c:v>
                </c:pt>
                <c:pt idx="636">
                  <c:v>1.0000000000000005E-2</c:v>
                </c:pt>
                <c:pt idx="637">
                  <c:v>1.0000000000000005E-2</c:v>
                </c:pt>
                <c:pt idx="638">
                  <c:v>1.0000000000000005E-2</c:v>
                </c:pt>
                <c:pt idx="639">
                  <c:v>1.0000000000000005E-2</c:v>
                </c:pt>
                <c:pt idx="640">
                  <c:v>1.0000000000000005E-2</c:v>
                </c:pt>
                <c:pt idx="641">
                  <c:v>1.0000000000000005E-2</c:v>
                </c:pt>
                <c:pt idx="642">
                  <c:v>1.0000000000000005E-2</c:v>
                </c:pt>
                <c:pt idx="643">
                  <c:v>1.0000000000000005E-2</c:v>
                </c:pt>
                <c:pt idx="644">
                  <c:v>1.0000000000000005E-2</c:v>
                </c:pt>
                <c:pt idx="645">
                  <c:v>1.0000000000000005E-2</c:v>
                </c:pt>
                <c:pt idx="646">
                  <c:v>1.0000000000000005E-2</c:v>
                </c:pt>
                <c:pt idx="647">
                  <c:v>0</c:v>
                </c:pt>
                <c:pt idx="648">
                  <c:v>1.0000000000000005E-2</c:v>
                </c:pt>
                <c:pt idx="649">
                  <c:v>1.0000000000000005E-2</c:v>
                </c:pt>
                <c:pt idx="650">
                  <c:v>1.0000000000000005E-2</c:v>
                </c:pt>
                <c:pt idx="651">
                  <c:v>1.0000000000000005E-2</c:v>
                </c:pt>
                <c:pt idx="652">
                  <c:v>1.0000000000000005E-2</c:v>
                </c:pt>
                <c:pt idx="653">
                  <c:v>2.0000000000000011E-2</c:v>
                </c:pt>
                <c:pt idx="654">
                  <c:v>1.0000000000000005E-2</c:v>
                </c:pt>
                <c:pt idx="655">
                  <c:v>1.0000000000000005E-2</c:v>
                </c:pt>
                <c:pt idx="656">
                  <c:v>1.0000000000000005E-2</c:v>
                </c:pt>
                <c:pt idx="657">
                  <c:v>0</c:v>
                </c:pt>
                <c:pt idx="658">
                  <c:v>1.0000000000000005E-2</c:v>
                </c:pt>
                <c:pt idx="659">
                  <c:v>1.0000000000000005E-2</c:v>
                </c:pt>
                <c:pt idx="660">
                  <c:v>0</c:v>
                </c:pt>
                <c:pt idx="661">
                  <c:v>1.0000000000000005E-2</c:v>
                </c:pt>
                <c:pt idx="662">
                  <c:v>0</c:v>
                </c:pt>
                <c:pt idx="663">
                  <c:v>0</c:v>
                </c:pt>
                <c:pt idx="664">
                  <c:v>1.0000000000000005E-2</c:v>
                </c:pt>
                <c:pt idx="665">
                  <c:v>0</c:v>
                </c:pt>
                <c:pt idx="666">
                  <c:v>0</c:v>
                </c:pt>
                <c:pt idx="667">
                  <c:v>1.0000000000000005E-2</c:v>
                </c:pt>
                <c:pt idx="668">
                  <c:v>0</c:v>
                </c:pt>
                <c:pt idx="669">
                  <c:v>0</c:v>
                </c:pt>
                <c:pt idx="670">
                  <c:v>0</c:v>
                </c:pt>
                <c:pt idx="671">
                  <c:v>1.0000000000000005E-2</c:v>
                </c:pt>
                <c:pt idx="672">
                  <c:v>0</c:v>
                </c:pt>
                <c:pt idx="673">
                  <c:v>0</c:v>
                </c:pt>
                <c:pt idx="674">
                  <c:v>1.0000000000000005E-2</c:v>
                </c:pt>
                <c:pt idx="675">
                  <c:v>0</c:v>
                </c:pt>
                <c:pt idx="676">
                  <c:v>1.0000000000000005E-2</c:v>
                </c:pt>
                <c:pt idx="677">
                  <c:v>1.0000000000000005E-2</c:v>
                </c:pt>
                <c:pt idx="678">
                  <c:v>0</c:v>
                </c:pt>
                <c:pt idx="679">
                  <c:v>1.0000000000000005E-2</c:v>
                </c:pt>
                <c:pt idx="680">
                  <c:v>1.0000000000000005E-2</c:v>
                </c:pt>
                <c:pt idx="681">
                  <c:v>1.0000000000000005E-2</c:v>
                </c:pt>
                <c:pt idx="682">
                  <c:v>1.0000000000000005E-2</c:v>
                </c:pt>
                <c:pt idx="683">
                  <c:v>1.0000000000000005E-2</c:v>
                </c:pt>
                <c:pt idx="684">
                  <c:v>1.0000000000000005E-2</c:v>
                </c:pt>
                <c:pt idx="685">
                  <c:v>0</c:v>
                </c:pt>
                <c:pt idx="686">
                  <c:v>1.0000000000000005E-2</c:v>
                </c:pt>
                <c:pt idx="687">
                  <c:v>1.0000000000000005E-2</c:v>
                </c:pt>
                <c:pt idx="688">
                  <c:v>0</c:v>
                </c:pt>
                <c:pt idx="689">
                  <c:v>0</c:v>
                </c:pt>
                <c:pt idx="690">
                  <c:v>1.0000000000000005E-2</c:v>
                </c:pt>
                <c:pt idx="691">
                  <c:v>0</c:v>
                </c:pt>
                <c:pt idx="692">
                  <c:v>1.0000000000000005E-2</c:v>
                </c:pt>
                <c:pt idx="693">
                  <c:v>0</c:v>
                </c:pt>
                <c:pt idx="694">
                  <c:v>0</c:v>
                </c:pt>
                <c:pt idx="695">
                  <c:v>1.0000000000000005E-2</c:v>
                </c:pt>
                <c:pt idx="696">
                  <c:v>0</c:v>
                </c:pt>
                <c:pt idx="697">
                  <c:v>0</c:v>
                </c:pt>
                <c:pt idx="698">
                  <c:v>0</c:v>
                </c:pt>
                <c:pt idx="699">
                  <c:v>1.0000000000000005E-2</c:v>
                </c:pt>
                <c:pt idx="700">
                  <c:v>0</c:v>
                </c:pt>
                <c:pt idx="701">
                  <c:v>0</c:v>
                </c:pt>
                <c:pt idx="702">
                  <c:v>0</c:v>
                </c:pt>
                <c:pt idx="703">
                  <c:v>0</c:v>
                </c:pt>
                <c:pt idx="704">
                  <c:v>1.0000000000000005E-2</c:v>
                </c:pt>
                <c:pt idx="705">
                  <c:v>0</c:v>
                </c:pt>
                <c:pt idx="706">
                  <c:v>0</c:v>
                </c:pt>
                <c:pt idx="707">
                  <c:v>0</c:v>
                </c:pt>
                <c:pt idx="708">
                  <c:v>0</c:v>
                </c:pt>
                <c:pt idx="709">
                  <c:v>1.0000000000000005E-2</c:v>
                </c:pt>
                <c:pt idx="710">
                  <c:v>0</c:v>
                </c:pt>
                <c:pt idx="711">
                  <c:v>0</c:v>
                </c:pt>
                <c:pt idx="712">
                  <c:v>0</c:v>
                </c:pt>
                <c:pt idx="713">
                  <c:v>0</c:v>
                </c:pt>
                <c:pt idx="714">
                  <c:v>0</c:v>
                </c:pt>
                <c:pt idx="715">
                  <c:v>0</c:v>
                </c:pt>
                <c:pt idx="716">
                  <c:v>0</c:v>
                </c:pt>
                <c:pt idx="717">
                  <c:v>1.0000000000000005E-2</c:v>
                </c:pt>
                <c:pt idx="718">
                  <c:v>0</c:v>
                </c:pt>
                <c:pt idx="719">
                  <c:v>0</c:v>
                </c:pt>
                <c:pt idx="720">
                  <c:v>0</c:v>
                </c:pt>
                <c:pt idx="721">
                  <c:v>0</c:v>
                </c:pt>
                <c:pt idx="722">
                  <c:v>0</c:v>
                </c:pt>
                <c:pt idx="723">
                  <c:v>0</c:v>
                </c:pt>
                <c:pt idx="724">
                  <c:v>0</c:v>
                </c:pt>
                <c:pt idx="725">
                  <c:v>1.0000000000000005E-2</c:v>
                </c:pt>
                <c:pt idx="726">
                  <c:v>0</c:v>
                </c:pt>
                <c:pt idx="727">
                  <c:v>0</c:v>
                </c:pt>
                <c:pt idx="728">
                  <c:v>0</c:v>
                </c:pt>
                <c:pt idx="729">
                  <c:v>0</c:v>
                </c:pt>
                <c:pt idx="730">
                  <c:v>0</c:v>
                </c:pt>
                <c:pt idx="731">
                  <c:v>0</c:v>
                </c:pt>
                <c:pt idx="732">
                  <c:v>0</c:v>
                </c:pt>
                <c:pt idx="733">
                  <c:v>0</c:v>
                </c:pt>
                <c:pt idx="734">
                  <c:v>0</c:v>
                </c:pt>
                <c:pt idx="735">
                  <c:v>0</c:v>
                </c:pt>
                <c:pt idx="736">
                  <c:v>0</c:v>
                </c:pt>
                <c:pt idx="737">
                  <c:v>0</c:v>
                </c:pt>
                <c:pt idx="738">
                  <c:v>1.0000000000000005E-2</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1.0000000000000005E-2</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1.0000000000000005E-2</c:v>
                </c:pt>
                <c:pt idx="776">
                  <c:v>0</c:v>
                </c:pt>
                <c:pt idx="777">
                  <c:v>0</c:v>
                </c:pt>
                <c:pt idx="778">
                  <c:v>0</c:v>
                </c:pt>
                <c:pt idx="779">
                  <c:v>0</c:v>
                </c:pt>
                <c:pt idx="780">
                  <c:v>0</c:v>
                </c:pt>
                <c:pt idx="781">
                  <c:v>0</c:v>
                </c:pt>
                <c:pt idx="782">
                  <c:v>0</c:v>
                </c:pt>
                <c:pt idx="783">
                  <c:v>0</c:v>
                </c:pt>
                <c:pt idx="784">
                  <c:v>0</c:v>
                </c:pt>
                <c:pt idx="785">
                  <c:v>0</c:v>
                </c:pt>
                <c:pt idx="786">
                  <c:v>2.0000000000000011E-2</c:v>
                </c:pt>
                <c:pt idx="787">
                  <c:v>3.0000000000000002E-2</c:v>
                </c:pt>
                <c:pt idx="788">
                  <c:v>1.0000000000000005E-2</c:v>
                </c:pt>
                <c:pt idx="789">
                  <c:v>2.0000000000000011E-2</c:v>
                </c:pt>
                <c:pt idx="790">
                  <c:v>2.0000000000000011E-2</c:v>
                </c:pt>
                <c:pt idx="791">
                  <c:v>1.0000000000000005E-2</c:v>
                </c:pt>
                <c:pt idx="792">
                  <c:v>2.0000000000000011E-2</c:v>
                </c:pt>
                <c:pt idx="793">
                  <c:v>2.0000000000000011E-2</c:v>
                </c:pt>
                <c:pt idx="794">
                  <c:v>2.0000000000000011E-2</c:v>
                </c:pt>
                <c:pt idx="795">
                  <c:v>2.0000000000000011E-2</c:v>
                </c:pt>
                <c:pt idx="796">
                  <c:v>2.0000000000000011E-2</c:v>
                </c:pt>
                <c:pt idx="797">
                  <c:v>2.0000000000000011E-2</c:v>
                </c:pt>
                <c:pt idx="798">
                  <c:v>1.0000000000000005E-2</c:v>
                </c:pt>
                <c:pt idx="799">
                  <c:v>2.0000000000000011E-2</c:v>
                </c:pt>
                <c:pt idx="800">
                  <c:v>1.0000000000000005E-2</c:v>
                </c:pt>
                <c:pt idx="801">
                  <c:v>2.0000000000000011E-2</c:v>
                </c:pt>
                <c:pt idx="802">
                  <c:v>1.0000000000000005E-2</c:v>
                </c:pt>
                <c:pt idx="803">
                  <c:v>0</c:v>
                </c:pt>
                <c:pt idx="804">
                  <c:v>1.0000000000000005E-2</c:v>
                </c:pt>
                <c:pt idx="805">
                  <c:v>1.0000000000000005E-2</c:v>
                </c:pt>
                <c:pt idx="806">
                  <c:v>0</c:v>
                </c:pt>
                <c:pt idx="807">
                  <c:v>1.0000000000000005E-2</c:v>
                </c:pt>
                <c:pt idx="808">
                  <c:v>0</c:v>
                </c:pt>
                <c:pt idx="809">
                  <c:v>1.0000000000000005E-2</c:v>
                </c:pt>
                <c:pt idx="810">
                  <c:v>0</c:v>
                </c:pt>
                <c:pt idx="811">
                  <c:v>0</c:v>
                </c:pt>
                <c:pt idx="812">
                  <c:v>1.0000000000000005E-2</c:v>
                </c:pt>
                <c:pt idx="813">
                  <c:v>0</c:v>
                </c:pt>
                <c:pt idx="814">
                  <c:v>0</c:v>
                </c:pt>
                <c:pt idx="815">
                  <c:v>0</c:v>
                </c:pt>
                <c:pt idx="816">
                  <c:v>0</c:v>
                </c:pt>
                <c:pt idx="817">
                  <c:v>1.0000000000000005E-2</c:v>
                </c:pt>
                <c:pt idx="818">
                  <c:v>0</c:v>
                </c:pt>
                <c:pt idx="819">
                  <c:v>0</c:v>
                </c:pt>
                <c:pt idx="820">
                  <c:v>0</c:v>
                </c:pt>
                <c:pt idx="821">
                  <c:v>1.0000000000000005E-2</c:v>
                </c:pt>
                <c:pt idx="822">
                  <c:v>0</c:v>
                </c:pt>
                <c:pt idx="823">
                  <c:v>0</c:v>
                </c:pt>
                <c:pt idx="824">
                  <c:v>0</c:v>
                </c:pt>
                <c:pt idx="825">
                  <c:v>0</c:v>
                </c:pt>
                <c:pt idx="826">
                  <c:v>0</c:v>
                </c:pt>
                <c:pt idx="827">
                  <c:v>0</c:v>
                </c:pt>
                <c:pt idx="828">
                  <c:v>0</c:v>
                </c:pt>
                <c:pt idx="829">
                  <c:v>1.0000000000000005E-2</c:v>
                </c:pt>
                <c:pt idx="830">
                  <c:v>0</c:v>
                </c:pt>
                <c:pt idx="831">
                  <c:v>0</c:v>
                </c:pt>
                <c:pt idx="832">
                  <c:v>0</c:v>
                </c:pt>
                <c:pt idx="833">
                  <c:v>0</c:v>
                </c:pt>
                <c:pt idx="834">
                  <c:v>0</c:v>
                </c:pt>
                <c:pt idx="835">
                  <c:v>0</c:v>
                </c:pt>
                <c:pt idx="836">
                  <c:v>0</c:v>
                </c:pt>
                <c:pt idx="837">
                  <c:v>1.0000000000000005E-2</c:v>
                </c:pt>
                <c:pt idx="838">
                  <c:v>0</c:v>
                </c:pt>
                <c:pt idx="839">
                  <c:v>0</c:v>
                </c:pt>
                <c:pt idx="840">
                  <c:v>0</c:v>
                </c:pt>
                <c:pt idx="841">
                  <c:v>0</c:v>
                </c:pt>
                <c:pt idx="842">
                  <c:v>0</c:v>
                </c:pt>
                <c:pt idx="843">
                  <c:v>0</c:v>
                </c:pt>
                <c:pt idx="844">
                  <c:v>0</c:v>
                </c:pt>
                <c:pt idx="845">
                  <c:v>0</c:v>
                </c:pt>
                <c:pt idx="846">
                  <c:v>0</c:v>
                </c:pt>
                <c:pt idx="847">
                  <c:v>1.0000000000000005E-2</c:v>
                </c:pt>
                <c:pt idx="848">
                  <c:v>0</c:v>
                </c:pt>
                <c:pt idx="849">
                  <c:v>0</c:v>
                </c:pt>
                <c:pt idx="850">
                  <c:v>0</c:v>
                </c:pt>
                <c:pt idx="851">
                  <c:v>0</c:v>
                </c:pt>
                <c:pt idx="852">
                  <c:v>0</c:v>
                </c:pt>
                <c:pt idx="853">
                  <c:v>0</c:v>
                </c:pt>
                <c:pt idx="854">
                  <c:v>0</c:v>
                </c:pt>
                <c:pt idx="855">
                  <c:v>0</c:v>
                </c:pt>
                <c:pt idx="856">
                  <c:v>0</c:v>
                </c:pt>
                <c:pt idx="857">
                  <c:v>1.0000000000000005E-2</c:v>
                </c:pt>
                <c:pt idx="858">
                  <c:v>0</c:v>
                </c:pt>
                <c:pt idx="859">
                  <c:v>0</c:v>
                </c:pt>
                <c:pt idx="860">
                  <c:v>0</c:v>
                </c:pt>
                <c:pt idx="861">
                  <c:v>0</c:v>
                </c:pt>
                <c:pt idx="862">
                  <c:v>0</c:v>
                </c:pt>
                <c:pt idx="863">
                  <c:v>0</c:v>
                </c:pt>
                <c:pt idx="864">
                  <c:v>0</c:v>
                </c:pt>
                <c:pt idx="865">
                  <c:v>0</c:v>
                </c:pt>
                <c:pt idx="866">
                  <c:v>0</c:v>
                </c:pt>
                <c:pt idx="867">
                  <c:v>0</c:v>
                </c:pt>
                <c:pt idx="868">
                  <c:v>0</c:v>
                </c:pt>
                <c:pt idx="869">
                  <c:v>0</c:v>
                </c:pt>
                <c:pt idx="870">
                  <c:v>1.0000000000000005E-2</c:v>
                </c:pt>
                <c:pt idx="871">
                  <c:v>0</c:v>
                </c:pt>
                <c:pt idx="872">
                  <c:v>0</c:v>
                </c:pt>
                <c:pt idx="873">
                  <c:v>0</c:v>
                </c:pt>
                <c:pt idx="874">
                  <c:v>0</c:v>
                </c:pt>
                <c:pt idx="875">
                  <c:v>0</c:v>
                </c:pt>
                <c:pt idx="876">
                  <c:v>0</c:v>
                </c:pt>
                <c:pt idx="877">
                  <c:v>0</c:v>
                </c:pt>
                <c:pt idx="878">
                  <c:v>0</c:v>
                </c:pt>
                <c:pt idx="879">
                  <c:v>0</c:v>
                </c:pt>
                <c:pt idx="880">
                  <c:v>0</c:v>
                </c:pt>
                <c:pt idx="881">
                  <c:v>0</c:v>
                </c:pt>
                <c:pt idx="882">
                  <c:v>1.0000000000000005E-2</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1.0000000000000005E-2</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1.0000000000000005E-2</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1.0000000000000005E-2</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1.0000000000000005E-2</c:v>
                </c:pt>
                <c:pt idx="955">
                  <c:v>0</c:v>
                </c:pt>
                <c:pt idx="956">
                  <c:v>0</c:v>
                </c:pt>
                <c:pt idx="957">
                  <c:v>0</c:v>
                </c:pt>
                <c:pt idx="958">
                  <c:v>0</c:v>
                </c:pt>
                <c:pt idx="959">
                  <c:v>0</c:v>
                </c:pt>
                <c:pt idx="960">
                  <c:v>0</c:v>
                </c:pt>
                <c:pt idx="961">
                  <c:v>0</c:v>
                </c:pt>
                <c:pt idx="962">
                  <c:v>0</c:v>
                </c:pt>
                <c:pt idx="963">
                  <c:v>2.0000000000000011E-2</c:v>
                </c:pt>
                <c:pt idx="964">
                  <c:v>2.0000000000000011E-2</c:v>
                </c:pt>
                <c:pt idx="965">
                  <c:v>2.0000000000000011E-2</c:v>
                </c:pt>
                <c:pt idx="966">
                  <c:v>2.0000000000000011E-2</c:v>
                </c:pt>
                <c:pt idx="967">
                  <c:v>1.0000000000000005E-2</c:v>
                </c:pt>
                <c:pt idx="968">
                  <c:v>1.0000000000000005E-2</c:v>
                </c:pt>
                <c:pt idx="969">
                  <c:v>2.0000000000000011E-2</c:v>
                </c:pt>
                <c:pt idx="970">
                  <c:v>1.0000000000000005E-2</c:v>
                </c:pt>
                <c:pt idx="971">
                  <c:v>1.0000000000000005E-2</c:v>
                </c:pt>
                <c:pt idx="972">
                  <c:v>1.0000000000000005E-2</c:v>
                </c:pt>
                <c:pt idx="973">
                  <c:v>1.0000000000000005E-2</c:v>
                </c:pt>
                <c:pt idx="974">
                  <c:v>2.0000000000000011E-2</c:v>
                </c:pt>
                <c:pt idx="975">
                  <c:v>2.0000000000000011E-2</c:v>
                </c:pt>
                <c:pt idx="976">
                  <c:v>2.0000000000000011E-2</c:v>
                </c:pt>
                <c:pt idx="977">
                  <c:v>2.0000000000000011E-2</c:v>
                </c:pt>
                <c:pt idx="978">
                  <c:v>2.0000000000000011E-2</c:v>
                </c:pt>
                <c:pt idx="979">
                  <c:v>2.0000000000000011E-2</c:v>
                </c:pt>
                <c:pt idx="980">
                  <c:v>1.0000000000000005E-2</c:v>
                </c:pt>
                <c:pt idx="981">
                  <c:v>2.0000000000000011E-2</c:v>
                </c:pt>
                <c:pt idx="982">
                  <c:v>1.0000000000000005E-2</c:v>
                </c:pt>
                <c:pt idx="983">
                  <c:v>2.0000000000000011E-2</c:v>
                </c:pt>
                <c:pt idx="984">
                  <c:v>1.0000000000000005E-2</c:v>
                </c:pt>
                <c:pt idx="985">
                  <c:v>3.0000000000000002E-2</c:v>
                </c:pt>
                <c:pt idx="986">
                  <c:v>3.0000000000000002E-2</c:v>
                </c:pt>
                <c:pt idx="987">
                  <c:v>3.0000000000000002E-2</c:v>
                </c:pt>
                <c:pt idx="988">
                  <c:v>3.0000000000000002E-2</c:v>
                </c:pt>
                <c:pt idx="989">
                  <c:v>3.0000000000000002E-2</c:v>
                </c:pt>
                <c:pt idx="990">
                  <c:v>3.0000000000000002E-2</c:v>
                </c:pt>
                <c:pt idx="991">
                  <c:v>3.0000000000000002E-2</c:v>
                </c:pt>
                <c:pt idx="992">
                  <c:v>4.0000000000000022E-2</c:v>
                </c:pt>
                <c:pt idx="993">
                  <c:v>4.0000000000000022E-2</c:v>
                </c:pt>
                <c:pt idx="994">
                  <c:v>4.0000000000000022E-2</c:v>
                </c:pt>
                <c:pt idx="995">
                  <c:v>4.0000000000000022E-2</c:v>
                </c:pt>
                <c:pt idx="996">
                  <c:v>3.0000000000000002E-2</c:v>
                </c:pt>
                <c:pt idx="997">
                  <c:v>3.0000000000000002E-2</c:v>
                </c:pt>
                <c:pt idx="998">
                  <c:v>4.0000000000000022E-2</c:v>
                </c:pt>
                <c:pt idx="999">
                  <c:v>7.0000000000000021E-2</c:v>
                </c:pt>
                <c:pt idx="1000">
                  <c:v>9.0000000000000024E-2</c:v>
                </c:pt>
                <c:pt idx="1001">
                  <c:v>0.12000000000000002</c:v>
                </c:pt>
                <c:pt idx="1002">
                  <c:v>0.1</c:v>
                </c:pt>
                <c:pt idx="1003">
                  <c:v>7.0000000000000021E-2</c:v>
                </c:pt>
                <c:pt idx="1004">
                  <c:v>4.0000000000000022E-2</c:v>
                </c:pt>
                <c:pt idx="1005">
                  <c:v>3.0000000000000002E-2</c:v>
                </c:pt>
                <c:pt idx="1006">
                  <c:v>2.0000000000000011E-2</c:v>
                </c:pt>
                <c:pt idx="1007">
                  <c:v>1.0000000000000005E-2</c:v>
                </c:pt>
                <c:pt idx="1008">
                  <c:v>1.0000000000000005E-2</c:v>
                </c:pt>
                <c:pt idx="1009">
                  <c:v>2.0000000000000011E-2</c:v>
                </c:pt>
                <c:pt idx="1010">
                  <c:v>1.0000000000000005E-2</c:v>
                </c:pt>
                <c:pt idx="1011">
                  <c:v>1.0000000000000005E-2</c:v>
                </c:pt>
                <c:pt idx="1012">
                  <c:v>1.0000000000000005E-2</c:v>
                </c:pt>
                <c:pt idx="1013">
                  <c:v>1.0000000000000005E-2</c:v>
                </c:pt>
                <c:pt idx="1014">
                  <c:v>1.0000000000000005E-2</c:v>
                </c:pt>
                <c:pt idx="1015">
                  <c:v>1.0000000000000005E-2</c:v>
                </c:pt>
                <c:pt idx="1016">
                  <c:v>0</c:v>
                </c:pt>
                <c:pt idx="1017">
                  <c:v>1.0000000000000005E-2</c:v>
                </c:pt>
                <c:pt idx="1018">
                  <c:v>1.0000000000000005E-2</c:v>
                </c:pt>
                <c:pt idx="1019">
                  <c:v>1.0000000000000005E-2</c:v>
                </c:pt>
                <c:pt idx="1020">
                  <c:v>1.0000000000000005E-2</c:v>
                </c:pt>
                <c:pt idx="1021">
                  <c:v>1.0000000000000005E-2</c:v>
                </c:pt>
                <c:pt idx="1022">
                  <c:v>1.0000000000000005E-2</c:v>
                </c:pt>
                <c:pt idx="1023">
                  <c:v>2.0000000000000011E-2</c:v>
                </c:pt>
                <c:pt idx="1024">
                  <c:v>2.0000000000000011E-2</c:v>
                </c:pt>
                <c:pt idx="1025">
                  <c:v>1.0000000000000005E-2</c:v>
                </c:pt>
                <c:pt idx="1026">
                  <c:v>2.0000000000000011E-2</c:v>
                </c:pt>
                <c:pt idx="1027">
                  <c:v>1.0000000000000005E-2</c:v>
                </c:pt>
                <c:pt idx="1028">
                  <c:v>1.0000000000000005E-2</c:v>
                </c:pt>
                <c:pt idx="1029">
                  <c:v>1.0000000000000005E-2</c:v>
                </c:pt>
                <c:pt idx="1030">
                  <c:v>1.0000000000000005E-2</c:v>
                </c:pt>
                <c:pt idx="1031">
                  <c:v>3.0000000000000002E-2</c:v>
                </c:pt>
                <c:pt idx="1032">
                  <c:v>3.0000000000000002E-2</c:v>
                </c:pt>
                <c:pt idx="1033">
                  <c:v>3.0000000000000002E-2</c:v>
                </c:pt>
                <c:pt idx="1034">
                  <c:v>2.0000000000000011E-2</c:v>
                </c:pt>
                <c:pt idx="1035">
                  <c:v>3.0000000000000002E-2</c:v>
                </c:pt>
                <c:pt idx="1036">
                  <c:v>1.0000000000000005E-2</c:v>
                </c:pt>
                <c:pt idx="1037">
                  <c:v>2.0000000000000011E-2</c:v>
                </c:pt>
                <c:pt idx="1038">
                  <c:v>1.0000000000000005E-2</c:v>
                </c:pt>
                <c:pt idx="1039">
                  <c:v>2.0000000000000011E-2</c:v>
                </c:pt>
                <c:pt idx="1040">
                  <c:v>3.0000000000000002E-2</c:v>
                </c:pt>
                <c:pt idx="1041">
                  <c:v>3.0000000000000002E-2</c:v>
                </c:pt>
                <c:pt idx="1042">
                  <c:v>2.0000000000000011E-2</c:v>
                </c:pt>
                <c:pt idx="1043">
                  <c:v>2.0000000000000011E-2</c:v>
                </c:pt>
                <c:pt idx="1044">
                  <c:v>2.0000000000000011E-2</c:v>
                </c:pt>
                <c:pt idx="1045">
                  <c:v>1.0000000000000005E-2</c:v>
                </c:pt>
                <c:pt idx="1046">
                  <c:v>2.0000000000000011E-2</c:v>
                </c:pt>
                <c:pt idx="1047">
                  <c:v>1.0000000000000005E-2</c:v>
                </c:pt>
                <c:pt idx="1048">
                  <c:v>1.0000000000000005E-2</c:v>
                </c:pt>
                <c:pt idx="1049">
                  <c:v>0</c:v>
                </c:pt>
                <c:pt idx="1050">
                  <c:v>1.0000000000000005E-2</c:v>
                </c:pt>
                <c:pt idx="1051">
                  <c:v>1.0000000000000005E-2</c:v>
                </c:pt>
                <c:pt idx="1052">
                  <c:v>1.0000000000000005E-2</c:v>
                </c:pt>
                <c:pt idx="1053">
                  <c:v>1.0000000000000005E-2</c:v>
                </c:pt>
                <c:pt idx="1054">
                  <c:v>2.0000000000000011E-2</c:v>
                </c:pt>
                <c:pt idx="1055">
                  <c:v>3.0000000000000002E-2</c:v>
                </c:pt>
                <c:pt idx="1056">
                  <c:v>4.0000000000000022E-2</c:v>
                </c:pt>
                <c:pt idx="1057">
                  <c:v>4.0000000000000022E-2</c:v>
                </c:pt>
                <c:pt idx="1058">
                  <c:v>3.0000000000000002E-2</c:v>
                </c:pt>
                <c:pt idx="1059">
                  <c:v>2.0000000000000011E-2</c:v>
                </c:pt>
                <c:pt idx="1060">
                  <c:v>3.0000000000000002E-2</c:v>
                </c:pt>
                <c:pt idx="1061">
                  <c:v>2.0000000000000011E-2</c:v>
                </c:pt>
                <c:pt idx="1062">
                  <c:v>3.0000000000000002E-2</c:v>
                </c:pt>
                <c:pt idx="1063">
                  <c:v>2.0000000000000011E-2</c:v>
                </c:pt>
                <c:pt idx="1064">
                  <c:v>2.0000000000000011E-2</c:v>
                </c:pt>
                <c:pt idx="1065">
                  <c:v>2.0000000000000011E-2</c:v>
                </c:pt>
                <c:pt idx="1066">
                  <c:v>2.0000000000000011E-2</c:v>
                </c:pt>
                <c:pt idx="1067">
                  <c:v>2.0000000000000011E-2</c:v>
                </c:pt>
                <c:pt idx="1068">
                  <c:v>1.0000000000000005E-2</c:v>
                </c:pt>
                <c:pt idx="1069">
                  <c:v>2.0000000000000011E-2</c:v>
                </c:pt>
                <c:pt idx="1070">
                  <c:v>1.0000000000000005E-2</c:v>
                </c:pt>
                <c:pt idx="1071">
                  <c:v>2.0000000000000011E-2</c:v>
                </c:pt>
                <c:pt idx="1072">
                  <c:v>2.0000000000000011E-2</c:v>
                </c:pt>
                <c:pt idx="1073">
                  <c:v>1.0000000000000005E-2</c:v>
                </c:pt>
                <c:pt idx="1074">
                  <c:v>1.0000000000000005E-2</c:v>
                </c:pt>
                <c:pt idx="1075">
                  <c:v>2.0000000000000011E-2</c:v>
                </c:pt>
                <c:pt idx="1076">
                  <c:v>2.0000000000000011E-2</c:v>
                </c:pt>
                <c:pt idx="1077">
                  <c:v>1.0000000000000005E-2</c:v>
                </c:pt>
                <c:pt idx="1078">
                  <c:v>2.0000000000000011E-2</c:v>
                </c:pt>
                <c:pt idx="1079">
                  <c:v>2.0000000000000011E-2</c:v>
                </c:pt>
                <c:pt idx="1080">
                  <c:v>1.0000000000000005E-2</c:v>
                </c:pt>
                <c:pt idx="1081">
                  <c:v>2.0000000000000011E-2</c:v>
                </c:pt>
                <c:pt idx="1082">
                  <c:v>2.0000000000000011E-2</c:v>
                </c:pt>
                <c:pt idx="1083">
                  <c:v>1.0000000000000005E-2</c:v>
                </c:pt>
                <c:pt idx="1084">
                  <c:v>2.0000000000000011E-2</c:v>
                </c:pt>
                <c:pt idx="1085">
                  <c:v>2.0000000000000011E-2</c:v>
                </c:pt>
                <c:pt idx="1086">
                  <c:v>2.0000000000000011E-2</c:v>
                </c:pt>
                <c:pt idx="1087">
                  <c:v>2.0000000000000011E-2</c:v>
                </c:pt>
                <c:pt idx="1088">
                  <c:v>2.0000000000000011E-2</c:v>
                </c:pt>
                <c:pt idx="1089">
                  <c:v>2.0000000000000011E-2</c:v>
                </c:pt>
                <c:pt idx="1090">
                  <c:v>1.0000000000000005E-2</c:v>
                </c:pt>
                <c:pt idx="1091">
                  <c:v>2.0000000000000011E-2</c:v>
                </c:pt>
                <c:pt idx="1092">
                  <c:v>1.0000000000000005E-2</c:v>
                </c:pt>
                <c:pt idx="1093">
                  <c:v>1.0000000000000005E-2</c:v>
                </c:pt>
                <c:pt idx="1094">
                  <c:v>1.0000000000000005E-2</c:v>
                </c:pt>
                <c:pt idx="1095">
                  <c:v>1.0000000000000005E-2</c:v>
                </c:pt>
                <c:pt idx="1096">
                  <c:v>1.0000000000000005E-2</c:v>
                </c:pt>
                <c:pt idx="1097">
                  <c:v>1.0000000000000005E-2</c:v>
                </c:pt>
                <c:pt idx="1098">
                  <c:v>2.0000000000000011E-2</c:v>
                </c:pt>
                <c:pt idx="1099">
                  <c:v>2.0000000000000011E-2</c:v>
                </c:pt>
                <c:pt idx="1100">
                  <c:v>1.0000000000000005E-2</c:v>
                </c:pt>
                <c:pt idx="1101">
                  <c:v>2.0000000000000011E-2</c:v>
                </c:pt>
                <c:pt idx="1102">
                  <c:v>1.0000000000000005E-2</c:v>
                </c:pt>
                <c:pt idx="1103">
                  <c:v>1.0000000000000005E-2</c:v>
                </c:pt>
                <c:pt idx="1104">
                  <c:v>1.0000000000000005E-2</c:v>
                </c:pt>
                <c:pt idx="1105">
                  <c:v>1.0000000000000005E-2</c:v>
                </c:pt>
                <c:pt idx="1106">
                  <c:v>0</c:v>
                </c:pt>
                <c:pt idx="1107">
                  <c:v>1.0000000000000005E-2</c:v>
                </c:pt>
                <c:pt idx="1108">
                  <c:v>1.0000000000000005E-2</c:v>
                </c:pt>
                <c:pt idx="1109">
                  <c:v>1.0000000000000005E-2</c:v>
                </c:pt>
                <c:pt idx="1110">
                  <c:v>0</c:v>
                </c:pt>
                <c:pt idx="1111">
                  <c:v>1.0000000000000005E-2</c:v>
                </c:pt>
                <c:pt idx="1112">
                  <c:v>0</c:v>
                </c:pt>
                <c:pt idx="1113">
                  <c:v>1.0000000000000005E-2</c:v>
                </c:pt>
                <c:pt idx="1114">
                  <c:v>0</c:v>
                </c:pt>
                <c:pt idx="1115">
                  <c:v>1.0000000000000005E-2</c:v>
                </c:pt>
                <c:pt idx="1116">
                  <c:v>0</c:v>
                </c:pt>
                <c:pt idx="1117">
                  <c:v>0</c:v>
                </c:pt>
                <c:pt idx="1118">
                  <c:v>1.0000000000000005E-2</c:v>
                </c:pt>
                <c:pt idx="1119">
                  <c:v>0</c:v>
                </c:pt>
                <c:pt idx="1120">
                  <c:v>0</c:v>
                </c:pt>
                <c:pt idx="1121">
                  <c:v>0</c:v>
                </c:pt>
                <c:pt idx="1122">
                  <c:v>1.0000000000000005E-2</c:v>
                </c:pt>
                <c:pt idx="1123">
                  <c:v>0</c:v>
                </c:pt>
                <c:pt idx="1124">
                  <c:v>0</c:v>
                </c:pt>
                <c:pt idx="1125">
                  <c:v>0</c:v>
                </c:pt>
                <c:pt idx="1126">
                  <c:v>0</c:v>
                </c:pt>
                <c:pt idx="1127">
                  <c:v>1.0000000000000005E-2</c:v>
                </c:pt>
                <c:pt idx="1128">
                  <c:v>0</c:v>
                </c:pt>
                <c:pt idx="1129">
                  <c:v>0</c:v>
                </c:pt>
                <c:pt idx="1130">
                  <c:v>0</c:v>
                </c:pt>
                <c:pt idx="1131">
                  <c:v>0</c:v>
                </c:pt>
                <c:pt idx="1132">
                  <c:v>0</c:v>
                </c:pt>
                <c:pt idx="1133">
                  <c:v>0</c:v>
                </c:pt>
                <c:pt idx="1134">
                  <c:v>0</c:v>
                </c:pt>
                <c:pt idx="1135">
                  <c:v>1.0000000000000005E-2</c:v>
                </c:pt>
                <c:pt idx="1136">
                  <c:v>0</c:v>
                </c:pt>
                <c:pt idx="1137">
                  <c:v>0</c:v>
                </c:pt>
                <c:pt idx="1138">
                  <c:v>0</c:v>
                </c:pt>
                <c:pt idx="1139">
                  <c:v>0</c:v>
                </c:pt>
                <c:pt idx="1140">
                  <c:v>0</c:v>
                </c:pt>
                <c:pt idx="1141">
                  <c:v>0</c:v>
                </c:pt>
                <c:pt idx="1142">
                  <c:v>1.0000000000000005E-2</c:v>
                </c:pt>
                <c:pt idx="1143">
                  <c:v>0</c:v>
                </c:pt>
                <c:pt idx="1144">
                  <c:v>0</c:v>
                </c:pt>
                <c:pt idx="1145">
                  <c:v>0</c:v>
                </c:pt>
                <c:pt idx="1146">
                  <c:v>0</c:v>
                </c:pt>
                <c:pt idx="1147">
                  <c:v>0</c:v>
                </c:pt>
                <c:pt idx="1148">
                  <c:v>0</c:v>
                </c:pt>
                <c:pt idx="1149">
                  <c:v>0</c:v>
                </c:pt>
                <c:pt idx="1150">
                  <c:v>0</c:v>
                </c:pt>
                <c:pt idx="1151">
                  <c:v>0</c:v>
                </c:pt>
                <c:pt idx="1152">
                  <c:v>1.0000000000000005E-2</c:v>
                </c:pt>
                <c:pt idx="1153">
                  <c:v>0</c:v>
                </c:pt>
                <c:pt idx="1154">
                  <c:v>0</c:v>
                </c:pt>
                <c:pt idx="1155">
                  <c:v>0</c:v>
                </c:pt>
                <c:pt idx="1156">
                  <c:v>1.0000000000000005E-2</c:v>
                </c:pt>
                <c:pt idx="1157">
                  <c:v>0</c:v>
                </c:pt>
                <c:pt idx="1158">
                  <c:v>1.0000000000000005E-2</c:v>
                </c:pt>
                <c:pt idx="1159">
                  <c:v>1.0000000000000005E-2</c:v>
                </c:pt>
                <c:pt idx="1160">
                  <c:v>0</c:v>
                </c:pt>
                <c:pt idx="1161">
                  <c:v>1.0000000000000005E-2</c:v>
                </c:pt>
                <c:pt idx="1162">
                  <c:v>2.0000000000000011E-2</c:v>
                </c:pt>
                <c:pt idx="1163">
                  <c:v>2.0000000000000011E-2</c:v>
                </c:pt>
                <c:pt idx="1164">
                  <c:v>3.0000000000000002E-2</c:v>
                </c:pt>
                <c:pt idx="1165">
                  <c:v>0.05</c:v>
                </c:pt>
                <c:pt idx="1166">
                  <c:v>0.05</c:v>
                </c:pt>
                <c:pt idx="1167">
                  <c:v>4.0000000000000022E-2</c:v>
                </c:pt>
                <c:pt idx="1168">
                  <c:v>6.0000000000000032E-2</c:v>
                </c:pt>
                <c:pt idx="1169">
                  <c:v>6.0000000000000032E-2</c:v>
                </c:pt>
                <c:pt idx="1170">
                  <c:v>4.0000000000000022E-2</c:v>
                </c:pt>
                <c:pt idx="1171">
                  <c:v>3.0000000000000002E-2</c:v>
                </c:pt>
                <c:pt idx="1172">
                  <c:v>2.0000000000000011E-2</c:v>
                </c:pt>
                <c:pt idx="1173">
                  <c:v>1.0000000000000005E-2</c:v>
                </c:pt>
                <c:pt idx="1174">
                  <c:v>2.0000000000000011E-2</c:v>
                </c:pt>
                <c:pt idx="1175">
                  <c:v>2.0000000000000011E-2</c:v>
                </c:pt>
                <c:pt idx="1176">
                  <c:v>1.0000000000000005E-2</c:v>
                </c:pt>
                <c:pt idx="1177">
                  <c:v>2.0000000000000011E-2</c:v>
                </c:pt>
                <c:pt idx="1178">
                  <c:v>1.0000000000000005E-2</c:v>
                </c:pt>
                <c:pt idx="1179">
                  <c:v>2.0000000000000011E-2</c:v>
                </c:pt>
                <c:pt idx="1180">
                  <c:v>1.0000000000000005E-2</c:v>
                </c:pt>
                <c:pt idx="1181">
                  <c:v>1.0000000000000005E-2</c:v>
                </c:pt>
                <c:pt idx="1182">
                  <c:v>1.0000000000000005E-2</c:v>
                </c:pt>
                <c:pt idx="1183">
                  <c:v>1.0000000000000005E-2</c:v>
                </c:pt>
                <c:pt idx="1184">
                  <c:v>0</c:v>
                </c:pt>
                <c:pt idx="1185">
                  <c:v>1.0000000000000005E-2</c:v>
                </c:pt>
                <c:pt idx="1186">
                  <c:v>1.0000000000000005E-2</c:v>
                </c:pt>
                <c:pt idx="1187">
                  <c:v>0</c:v>
                </c:pt>
                <c:pt idx="1188">
                  <c:v>1.0000000000000005E-2</c:v>
                </c:pt>
                <c:pt idx="1189">
                  <c:v>0</c:v>
                </c:pt>
                <c:pt idx="1190">
                  <c:v>1.0000000000000005E-2</c:v>
                </c:pt>
                <c:pt idx="1191">
                  <c:v>0</c:v>
                </c:pt>
                <c:pt idx="1192">
                  <c:v>1.0000000000000005E-2</c:v>
                </c:pt>
                <c:pt idx="1193">
                  <c:v>0</c:v>
                </c:pt>
                <c:pt idx="1194">
                  <c:v>0</c:v>
                </c:pt>
                <c:pt idx="1195">
                  <c:v>1.0000000000000005E-2</c:v>
                </c:pt>
                <c:pt idx="1196">
                  <c:v>0</c:v>
                </c:pt>
                <c:pt idx="1197">
                  <c:v>0</c:v>
                </c:pt>
                <c:pt idx="1198">
                  <c:v>1.0000000000000005E-2</c:v>
                </c:pt>
                <c:pt idx="1199">
                  <c:v>0</c:v>
                </c:pt>
                <c:pt idx="1200">
                  <c:v>0</c:v>
                </c:pt>
                <c:pt idx="1201">
                  <c:v>1.0000000000000005E-2</c:v>
                </c:pt>
                <c:pt idx="1202">
                  <c:v>0</c:v>
                </c:pt>
                <c:pt idx="1203">
                  <c:v>0</c:v>
                </c:pt>
                <c:pt idx="1204">
                  <c:v>0</c:v>
                </c:pt>
                <c:pt idx="1205">
                  <c:v>0</c:v>
                </c:pt>
                <c:pt idx="1206">
                  <c:v>0</c:v>
                </c:pt>
                <c:pt idx="1207">
                  <c:v>1.0000000000000005E-2</c:v>
                </c:pt>
                <c:pt idx="1208">
                  <c:v>0</c:v>
                </c:pt>
                <c:pt idx="1209">
                  <c:v>0</c:v>
                </c:pt>
                <c:pt idx="1210">
                  <c:v>0</c:v>
                </c:pt>
                <c:pt idx="1211">
                  <c:v>0</c:v>
                </c:pt>
                <c:pt idx="1212">
                  <c:v>1.0000000000000005E-2</c:v>
                </c:pt>
                <c:pt idx="1213">
                  <c:v>0</c:v>
                </c:pt>
                <c:pt idx="1214">
                  <c:v>0</c:v>
                </c:pt>
                <c:pt idx="1215">
                  <c:v>0</c:v>
                </c:pt>
                <c:pt idx="1216">
                  <c:v>0</c:v>
                </c:pt>
                <c:pt idx="1217">
                  <c:v>0</c:v>
                </c:pt>
                <c:pt idx="1218">
                  <c:v>0</c:v>
                </c:pt>
                <c:pt idx="1219">
                  <c:v>0</c:v>
                </c:pt>
                <c:pt idx="1220">
                  <c:v>0</c:v>
                </c:pt>
                <c:pt idx="1221">
                  <c:v>0</c:v>
                </c:pt>
                <c:pt idx="1222">
                  <c:v>1.0000000000000005E-2</c:v>
                </c:pt>
                <c:pt idx="1223">
                  <c:v>0</c:v>
                </c:pt>
                <c:pt idx="1224">
                  <c:v>0</c:v>
                </c:pt>
                <c:pt idx="1225">
                  <c:v>0</c:v>
                </c:pt>
                <c:pt idx="1226">
                  <c:v>0</c:v>
                </c:pt>
                <c:pt idx="1227">
                  <c:v>0</c:v>
                </c:pt>
                <c:pt idx="1228">
                  <c:v>0</c:v>
                </c:pt>
                <c:pt idx="1229">
                  <c:v>0</c:v>
                </c:pt>
                <c:pt idx="1230">
                  <c:v>1.0000000000000005E-2</c:v>
                </c:pt>
                <c:pt idx="1231">
                  <c:v>0</c:v>
                </c:pt>
                <c:pt idx="1232">
                  <c:v>0</c:v>
                </c:pt>
                <c:pt idx="1233">
                  <c:v>0</c:v>
                </c:pt>
                <c:pt idx="1234">
                  <c:v>0</c:v>
                </c:pt>
                <c:pt idx="1235">
                  <c:v>0</c:v>
                </c:pt>
                <c:pt idx="1236">
                  <c:v>0</c:v>
                </c:pt>
                <c:pt idx="1237">
                  <c:v>0</c:v>
                </c:pt>
                <c:pt idx="1238">
                  <c:v>0</c:v>
                </c:pt>
                <c:pt idx="1239">
                  <c:v>0</c:v>
                </c:pt>
                <c:pt idx="1240">
                  <c:v>0</c:v>
                </c:pt>
                <c:pt idx="1241">
                  <c:v>0</c:v>
                </c:pt>
                <c:pt idx="1242">
                  <c:v>1.0000000000000005E-2</c:v>
                </c:pt>
                <c:pt idx="1243">
                  <c:v>0</c:v>
                </c:pt>
                <c:pt idx="1244">
                  <c:v>0</c:v>
                </c:pt>
                <c:pt idx="1245">
                  <c:v>0</c:v>
                </c:pt>
                <c:pt idx="1246">
                  <c:v>0</c:v>
                </c:pt>
                <c:pt idx="1247">
                  <c:v>0</c:v>
                </c:pt>
                <c:pt idx="1248">
                  <c:v>0</c:v>
                </c:pt>
                <c:pt idx="1249">
                  <c:v>0</c:v>
                </c:pt>
                <c:pt idx="1250">
                  <c:v>0</c:v>
                </c:pt>
                <c:pt idx="1251">
                  <c:v>0</c:v>
                </c:pt>
                <c:pt idx="1252">
                  <c:v>0</c:v>
                </c:pt>
                <c:pt idx="1253">
                  <c:v>0</c:v>
                </c:pt>
                <c:pt idx="1254">
                  <c:v>1.0000000000000005E-2</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1.0000000000000005E-2</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1.0000000000000005E-2</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1.0000000000000005E-2</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1.0000000000000005E-2</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1.0000000000000005E-2</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1.0000000000000005E-2</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1.0000000000000005E-2</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1.0000000000000005E-2</c:v>
                </c:pt>
                <c:pt idx="1431">
                  <c:v>0</c:v>
                </c:pt>
                <c:pt idx="1432">
                  <c:v>0</c:v>
                </c:pt>
                <c:pt idx="1433">
                  <c:v>0</c:v>
                </c:pt>
                <c:pt idx="1434">
                  <c:v>0</c:v>
                </c:pt>
                <c:pt idx="1435">
                  <c:v>0</c:v>
                </c:pt>
                <c:pt idx="1436">
                  <c:v>0</c:v>
                </c:pt>
                <c:pt idx="1437">
                  <c:v>0</c:v>
                </c:pt>
                <c:pt idx="1438">
                  <c:v>0</c:v>
                </c:pt>
              </c:numCache>
            </c:numRef>
          </c:yVal>
          <c:smooth val="1"/>
        </c:ser>
        <c:axId val="95788416"/>
        <c:axId val="95786496"/>
      </c:scatterChart>
      <c:valAx>
        <c:axId val="95774592"/>
        <c:scaling>
          <c:orientation val="minMax"/>
          <c:max val="42098"/>
          <c:min val="42097"/>
        </c:scaling>
        <c:axPos val="b"/>
        <c:numFmt formatCode="hh:mm:ss;@" sourceLinked="1"/>
        <c:tickLblPos val="nextTo"/>
        <c:txPr>
          <a:bodyPr rot="-1440000"/>
          <a:lstStyle/>
          <a:p>
            <a:pPr>
              <a:defRPr/>
            </a:pPr>
            <a:endParaRPr lang="en-US"/>
          </a:p>
        </c:txPr>
        <c:crossAx val="95776128"/>
        <c:crossesAt val="-20"/>
        <c:crossBetween val="midCat"/>
        <c:majorUnit val="8.3333333300000006E-2"/>
      </c:valAx>
      <c:valAx>
        <c:axId val="95776128"/>
        <c:scaling>
          <c:orientation val="minMax"/>
          <c:max val="140"/>
          <c:min val="-20"/>
        </c:scaling>
        <c:axPos val="l"/>
        <c:majorGridlines/>
        <c:title>
          <c:tx>
            <c:rich>
              <a:bodyPr rot="-5400000" vert="horz"/>
              <a:lstStyle/>
              <a:p>
                <a:pPr>
                  <a:defRPr/>
                </a:pPr>
                <a:r>
                  <a:rPr lang="en-US"/>
                  <a:t>Stripped CO2 ppm (0.1L air/12.22g rainwater per minute)</a:t>
                </a:r>
              </a:p>
            </c:rich>
          </c:tx>
          <c:layout/>
        </c:title>
        <c:numFmt formatCode="General" sourceLinked="1"/>
        <c:tickLblPos val="nextTo"/>
        <c:crossAx val="95774592"/>
        <c:crosses val="autoZero"/>
        <c:crossBetween val="midCat"/>
        <c:majorUnit val="20"/>
      </c:valAx>
      <c:valAx>
        <c:axId val="95786496"/>
        <c:scaling>
          <c:orientation val="minMax"/>
          <c:max val="0.16"/>
          <c:min val="0"/>
        </c:scaling>
        <c:axPos val="r"/>
        <c:title>
          <c:tx>
            <c:rich>
              <a:bodyPr rot="-5400000" vert="horz"/>
              <a:lstStyle/>
              <a:p>
                <a:pPr>
                  <a:defRPr/>
                </a:pPr>
                <a:r>
                  <a:rPr lang="en-US"/>
                  <a:t>Rainfall rate (mm rainfall)</a:t>
                </a:r>
              </a:p>
            </c:rich>
          </c:tx>
          <c:layout>
            <c:manualLayout>
              <c:xMode val="edge"/>
              <c:yMode val="edge"/>
              <c:x val="0.98624768188150036"/>
              <c:y val="0.31827353854926432"/>
            </c:manualLayout>
          </c:layout>
        </c:title>
        <c:numFmt formatCode="General" sourceLinked="1"/>
        <c:tickLblPos val="nextTo"/>
        <c:crossAx val="95788416"/>
        <c:crosses val="max"/>
        <c:crossBetween val="midCat"/>
      </c:valAx>
      <c:valAx>
        <c:axId val="95788416"/>
        <c:scaling>
          <c:orientation val="minMax"/>
        </c:scaling>
        <c:delete val="1"/>
        <c:axPos val="b"/>
        <c:numFmt formatCode="hh:mm:ss;@" sourceLinked="1"/>
        <c:tickLblPos val="none"/>
        <c:crossAx val="95786496"/>
        <c:crossesAt val="0"/>
        <c:crossBetween val="midCat"/>
      </c:valAx>
    </c:plotArea>
    <c:legend>
      <c:legendPos val="r"/>
      <c:layout>
        <c:manualLayout>
          <c:xMode val="edge"/>
          <c:yMode val="edge"/>
          <c:x val="0.80357638387361507"/>
          <c:y val="0.37564762253555517"/>
          <c:w val="0.11555555555555556"/>
          <c:h val="0.14017762314594387"/>
        </c:manualLayout>
      </c:layout>
      <c:spPr>
        <a:solidFill>
          <a:schemeClr val="bg1"/>
        </a:solidFill>
        <a:ln>
          <a:solidFill>
            <a:schemeClr val="tx1"/>
          </a:solidFill>
        </a:ln>
      </c:spPr>
    </c:legend>
    <c:plotVisOnly val="1"/>
  </c:chart>
  <c:spPr>
    <a:solidFill>
      <a:schemeClr val="bg1"/>
    </a:soli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US" sz="1200" dirty="0"/>
              <a:t>Solubility of CO2 at c. 45 Pa: measured (Faraday Discussions 167, 2014) against calculated (Sander 2014) </a:t>
            </a:r>
          </a:p>
        </c:rich>
      </c:tx>
      <c:layout/>
      <c:overlay val="1"/>
      <c:spPr>
        <a:solidFill>
          <a:sysClr val="window" lastClr="FFFFFF"/>
        </a:solidFill>
        <a:ln w="19050">
          <a:solidFill>
            <a:sysClr val="windowText" lastClr="000000">
              <a:shade val="95000"/>
              <a:satMod val="105000"/>
            </a:sysClr>
          </a:solidFill>
        </a:ln>
      </c:spPr>
    </c:title>
    <c:plotArea>
      <c:layout>
        <c:manualLayout>
          <c:layoutTarget val="inner"/>
          <c:xMode val="edge"/>
          <c:yMode val="edge"/>
          <c:x val="0.12172026920236757"/>
          <c:y val="0.18325203095347695"/>
          <c:w val="0.56635407780269453"/>
          <c:h val="0.6930188028994515"/>
        </c:manualLayout>
      </c:layout>
      <c:scatterChart>
        <c:scatterStyle val="lineMarker"/>
        <c:ser>
          <c:idx val="0"/>
          <c:order val="0"/>
          <c:tx>
            <c:strRef>
              <c:f>'H v temp at 450ppm'!$B$1</c:f>
              <c:strCache>
                <c:ptCount val="1"/>
              </c:strCache>
            </c:strRef>
          </c:tx>
          <c:xVal>
            <c:numRef>
              <c:f>'H v temp at 450ppm'!$A$3:$A$38</c:f>
              <c:numCache>
                <c:formatCode>General</c:formatCode>
                <c:ptCount val="36"/>
                <c:pt idx="0">
                  <c:v>40</c:v>
                </c:pt>
                <c:pt idx="1">
                  <c:v>35</c:v>
                </c:pt>
                <c:pt idx="2">
                  <c:v>30</c:v>
                </c:pt>
                <c:pt idx="3">
                  <c:v>25</c:v>
                </c:pt>
                <c:pt idx="4">
                  <c:v>20</c:v>
                </c:pt>
                <c:pt idx="5">
                  <c:v>15</c:v>
                </c:pt>
                <c:pt idx="6">
                  <c:v>10</c:v>
                </c:pt>
                <c:pt idx="7">
                  <c:v>5</c:v>
                </c:pt>
                <c:pt idx="8">
                  <c:v>0</c:v>
                </c:pt>
                <c:pt idx="9">
                  <c:v>-5</c:v>
                </c:pt>
                <c:pt idx="10">
                  <c:v>-10</c:v>
                </c:pt>
                <c:pt idx="11">
                  <c:v>-15</c:v>
                </c:pt>
                <c:pt idx="12">
                  <c:v>-20</c:v>
                </c:pt>
                <c:pt idx="13">
                  <c:v>-25</c:v>
                </c:pt>
                <c:pt idx="14">
                  <c:v>-30</c:v>
                </c:pt>
                <c:pt idx="15">
                  <c:v>-35</c:v>
                </c:pt>
                <c:pt idx="16">
                  <c:v>11.5</c:v>
                </c:pt>
                <c:pt idx="17">
                  <c:v>7.7709999999999999</c:v>
                </c:pt>
                <c:pt idx="18">
                  <c:v>6.625999999999995</c:v>
                </c:pt>
                <c:pt idx="19">
                  <c:v>12.61</c:v>
                </c:pt>
                <c:pt idx="20">
                  <c:v>14.709999999999999</c:v>
                </c:pt>
                <c:pt idx="21">
                  <c:v>18.130000000000017</c:v>
                </c:pt>
                <c:pt idx="22">
                  <c:v>19.959999999999987</c:v>
                </c:pt>
                <c:pt idx="23">
                  <c:v>8.16</c:v>
                </c:pt>
                <c:pt idx="24">
                  <c:v>6.3330000000000002</c:v>
                </c:pt>
                <c:pt idx="25">
                  <c:v>4.8899999999999997</c:v>
                </c:pt>
                <c:pt idx="26">
                  <c:v>4.383</c:v>
                </c:pt>
                <c:pt idx="27">
                  <c:v>7.6879999999999953</c:v>
                </c:pt>
                <c:pt idx="28">
                  <c:v>13.19</c:v>
                </c:pt>
                <c:pt idx="29">
                  <c:v>16.2</c:v>
                </c:pt>
                <c:pt idx="30">
                  <c:v>18.14</c:v>
                </c:pt>
                <c:pt idx="31">
                  <c:v>37.96</c:v>
                </c:pt>
                <c:pt idx="32">
                  <c:v>33.449999999999996</c:v>
                </c:pt>
                <c:pt idx="33">
                  <c:v>28.64</c:v>
                </c:pt>
                <c:pt idx="34">
                  <c:v>25.89</c:v>
                </c:pt>
                <c:pt idx="35">
                  <c:v>21.45</c:v>
                </c:pt>
              </c:numCache>
            </c:numRef>
          </c:xVal>
          <c:yVal>
            <c:numRef>
              <c:f>'H v temp at 450ppm'!$B$3:$B$38</c:f>
            </c:numRef>
          </c:yVal>
        </c:ser>
        <c:ser>
          <c:idx val="1"/>
          <c:order val="1"/>
          <c:tx>
            <c:strRef>
              <c:f>'H v temp at 450ppm'!$C$1</c:f>
              <c:strCache>
                <c:ptCount val="1"/>
                <c:pt idx="0">
                  <c:v>Henry Solubility H @ P=450ppm CO2</c:v>
                </c:pt>
              </c:strCache>
            </c:strRef>
          </c:tx>
          <c:xVal>
            <c:numRef>
              <c:f>'H v temp at 450ppm'!$A$3:$A$38</c:f>
              <c:numCache>
                <c:formatCode>General</c:formatCode>
                <c:ptCount val="36"/>
                <c:pt idx="0">
                  <c:v>40</c:v>
                </c:pt>
                <c:pt idx="1">
                  <c:v>35</c:v>
                </c:pt>
                <c:pt idx="2">
                  <c:v>30</c:v>
                </c:pt>
                <c:pt idx="3">
                  <c:v>25</c:v>
                </c:pt>
                <c:pt idx="4">
                  <c:v>20</c:v>
                </c:pt>
                <c:pt idx="5">
                  <c:v>15</c:v>
                </c:pt>
                <c:pt idx="6">
                  <c:v>10</c:v>
                </c:pt>
                <c:pt idx="7">
                  <c:v>5</c:v>
                </c:pt>
                <c:pt idx="8">
                  <c:v>0</c:v>
                </c:pt>
                <c:pt idx="9">
                  <c:v>-5</c:v>
                </c:pt>
                <c:pt idx="10">
                  <c:v>-10</c:v>
                </c:pt>
                <c:pt idx="11">
                  <c:v>-15</c:v>
                </c:pt>
                <c:pt idx="12">
                  <c:v>-20</c:v>
                </c:pt>
                <c:pt idx="13">
                  <c:v>-25</c:v>
                </c:pt>
                <c:pt idx="14">
                  <c:v>-30</c:v>
                </c:pt>
                <c:pt idx="15">
                  <c:v>-35</c:v>
                </c:pt>
                <c:pt idx="16">
                  <c:v>11.5</c:v>
                </c:pt>
                <c:pt idx="17">
                  <c:v>7.7709999999999999</c:v>
                </c:pt>
                <c:pt idx="18">
                  <c:v>6.625999999999995</c:v>
                </c:pt>
                <c:pt idx="19">
                  <c:v>12.61</c:v>
                </c:pt>
                <c:pt idx="20">
                  <c:v>14.709999999999999</c:v>
                </c:pt>
                <c:pt idx="21">
                  <c:v>18.130000000000017</c:v>
                </c:pt>
                <c:pt idx="22">
                  <c:v>19.959999999999987</c:v>
                </c:pt>
                <c:pt idx="23">
                  <c:v>8.16</c:v>
                </c:pt>
                <c:pt idx="24">
                  <c:v>6.3330000000000002</c:v>
                </c:pt>
                <c:pt idx="25">
                  <c:v>4.8899999999999997</c:v>
                </c:pt>
                <c:pt idx="26">
                  <c:v>4.383</c:v>
                </c:pt>
                <c:pt idx="27">
                  <c:v>7.6879999999999953</c:v>
                </c:pt>
                <c:pt idx="28">
                  <c:v>13.19</c:v>
                </c:pt>
                <c:pt idx="29">
                  <c:v>16.2</c:v>
                </c:pt>
                <c:pt idx="30">
                  <c:v>18.14</c:v>
                </c:pt>
                <c:pt idx="31">
                  <c:v>37.96</c:v>
                </c:pt>
                <c:pt idx="32">
                  <c:v>33.449999999999996</c:v>
                </c:pt>
                <c:pt idx="33">
                  <c:v>28.64</c:v>
                </c:pt>
                <c:pt idx="34">
                  <c:v>25.89</c:v>
                </c:pt>
                <c:pt idx="35">
                  <c:v>21.45</c:v>
                </c:pt>
              </c:numCache>
            </c:numRef>
          </c:xVal>
          <c:yVal>
            <c:numRef>
              <c:f>'H v temp at 450ppm'!$C$3:$C$38</c:f>
            </c:numRef>
          </c:yVal>
        </c:ser>
        <c:ser>
          <c:idx val="2"/>
          <c:order val="2"/>
          <c:tx>
            <c:strRef>
              <c:f>'H v temp at 450ppm'!$D$1</c:f>
              <c:strCache>
                <c:ptCount val="1"/>
                <c:pt idx="0">
                  <c:v>mumols CO2 per mol H20 @P=450ppm; 25degC</c:v>
                </c:pt>
              </c:strCache>
            </c:strRef>
          </c:tx>
          <c:xVal>
            <c:numRef>
              <c:f>'H v temp at 450ppm'!$A$3:$A$38</c:f>
              <c:numCache>
                <c:formatCode>General</c:formatCode>
                <c:ptCount val="36"/>
                <c:pt idx="0">
                  <c:v>40</c:v>
                </c:pt>
                <c:pt idx="1">
                  <c:v>35</c:v>
                </c:pt>
                <c:pt idx="2">
                  <c:v>30</c:v>
                </c:pt>
                <c:pt idx="3">
                  <c:v>25</c:v>
                </c:pt>
                <c:pt idx="4">
                  <c:v>20</c:v>
                </c:pt>
                <c:pt idx="5">
                  <c:v>15</c:v>
                </c:pt>
                <c:pt idx="6">
                  <c:v>10</c:v>
                </c:pt>
                <c:pt idx="7">
                  <c:v>5</c:v>
                </c:pt>
                <c:pt idx="8">
                  <c:v>0</c:v>
                </c:pt>
                <c:pt idx="9">
                  <c:v>-5</c:v>
                </c:pt>
                <c:pt idx="10">
                  <c:v>-10</c:v>
                </c:pt>
                <c:pt idx="11">
                  <c:v>-15</c:v>
                </c:pt>
                <c:pt idx="12">
                  <c:v>-20</c:v>
                </c:pt>
                <c:pt idx="13">
                  <c:v>-25</c:v>
                </c:pt>
                <c:pt idx="14">
                  <c:v>-30</c:v>
                </c:pt>
                <c:pt idx="15">
                  <c:v>-35</c:v>
                </c:pt>
                <c:pt idx="16">
                  <c:v>11.5</c:v>
                </c:pt>
                <c:pt idx="17">
                  <c:v>7.7709999999999999</c:v>
                </c:pt>
                <c:pt idx="18">
                  <c:v>6.625999999999995</c:v>
                </c:pt>
                <c:pt idx="19">
                  <c:v>12.61</c:v>
                </c:pt>
                <c:pt idx="20">
                  <c:v>14.709999999999999</c:v>
                </c:pt>
                <c:pt idx="21">
                  <c:v>18.130000000000017</c:v>
                </c:pt>
                <c:pt idx="22">
                  <c:v>19.959999999999987</c:v>
                </c:pt>
                <c:pt idx="23">
                  <c:v>8.16</c:v>
                </c:pt>
                <c:pt idx="24">
                  <c:v>6.3330000000000002</c:v>
                </c:pt>
                <c:pt idx="25">
                  <c:v>4.8899999999999997</c:v>
                </c:pt>
                <c:pt idx="26">
                  <c:v>4.383</c:v>
                </c:pt>
                <c:pt idx="27">
                  <c:v>7.6879999999999953</c:v>
                </c:pt>
                <c:pt idx="28">
                  <c:v>13.19</c:v>
                </c:pt>
                <c:pt idx="29">
                  <c:v>16.2</c:v>
                </c:pt>
                <c:pt idx="30">
                  <c:v>18.14</c:v>
                </c:pt>
                <c:pt idx="31">
                  <c:v>37.96</c:v>
                </c:pt>
                <c:pt idx="32">
                  <c:v>33.449999999999996</c:v>
                </c:pt>
                <c:pt idx="33">
                  <c:v>28.64</c:v>
                </c:pt>
                <c:pt idx="34">
                  <c:v>25.89</c:v>
                </c:pt>
                <c:pt idx="35">
                  <c:v>21.45</c:v>
                </c:pt>
              </c:numCache>
            </c:numRef>
          </c:xVal>
          <c:yVal>
            <c:numRef>
              <c:f>'H v temp at 450ppm'!$D$3:$D$38</c:f>
            </c:numRef>
          </c:yVal>
        </c:ser>
        <c:ser>
          <c:idx val="3"/>
          <c:order val="3"/>
          <c:tx>
            <c:strRef>
              <c:f>'H v temp at 450ppm'!$E$1</c:f>
              <c:strCache>
                <c:ptCount val="1"/>
                <c:pt idx="0">
                  <c:v>Chris expression </c:v>
                </c:pt>
              </c:strCache>
            </c:strRef>
          </c:tx>
          <c:xVal>
            <c:numRef>
              <c:f>'H v temp at 450ppm'!$A$3:$A$38</c:f>
              <c:numCache>
                <c:formatCode>General</c:formatCode>
                <c:ptCount val="36"/>
                <c:pt idx="0">
                  <c:v>40</c:v>
                </c:pt>
                <c:pt idx="1">
                  <c:v>35</c:v>
                </c:pt>
                <c:pt idx="2">
                  <c:v>30</c:v>
                </c:pt>
                <c:pt idx="3">
                  <c:v>25</c:v>
                </c:pt>
                <c:pt idx="4">
                  <c:v>20</c:v>
                </c:pt>
                <c:pt idx="5">
                  <c:v>15</c:v>
                </c:pt>
                <c:pt idx="6">
                  <c:v>10</c:v>
                </c:pt>
                <c:pt idx="7">
                  <c:v>5</c:v>
                </c:pt>
                <c:pt idx="8">
                  <c:v>0</c:v>
                </c:pt>
                <c:pt idx="9">
                  <c:v>-5</c:v>
                </c:pt>
                <c:pt idx="10">
                  <c:v>-10</c:v>
                </c:pt>
                <c:pt idx="11">
                  <c:v>-15</c:v>
                </c:pt>
                <c:pt idx="12">
                  <c:v>-20</c:v>
                </c:pt>
                <c:pt idx="13">
                  <c:v>-25</c:v>
                </c:pt>
                <c:pt idx="14">
                  <c:v>-30</c:v>
                </c:pt>
                <c:pt idx="15">
                  <c:v>-35</c:v>
                </c:pt>
                <c:pt idx="16">
                  <c:v>11.5</c:v>
                </c:pt>
                <c:pt idx="17">
                  <c:v>7.7709999999999999</c:v>
                </c:pt>
                <c:pt idx="18">
                  <c:v>6.625999999999995</c:v>
                </c:pt>
                <c:pt idx="19">
                  <c:v>12.61</c:v>
                </c:pt>
                <c:pt idx="20">
                  <c:v>14.709999999999999</c:v>
                </c:pt>
                <c:pt idx="21">
                  <c:v>18.130000000000017</c:v>
                </c:pt>
                <c:pt idx="22">
                  <c:v>19.959999999999987</c:v>
                </c:pt>
                <c:pt idx="23">
                  <c:v>8.16</c:v>
                </c:pt>
                <c:pt idx="24">
                  <c:v>6.3330000000000002</c:v>
                </c:pt>
                <c:pt idx="25">
                  <c:v>4.8899999999999997</c:v>
                </c:pt>
                <c:pt idx="26">
                  <c:v>4.383</c:v>
                </c:pt>
                <c:pt idx="27">
                  <c:v>7.6879999999999953</c:v>
                </c:pt>
                <c:pt idx="28">
                  <c:v>13.19</c:v>
                </c:pt>
                <c:pt idx="29">
                  <c:v>16.2</c:v>
                </c:pt>
                <c:pt idx="30">
                  <c:v>18.14</c:v>
                </c:pt>
                <c:pt idx="31">
                  <c:v>37.96</c:v>
                </c:pt>
                <c:pt idx="32">
                  <c:v>33.449999999999996</c:v>
                </c:pt>
                <c:pt idx="33">
                  <c:v>28.64</c:v>
                </c:pt>
                <c:pt idx="34">
                  <c:v>25.89</c:v>
                </c:pt>
                <c:pt idx="35">
                  <c:v>21.45</c:v>
                </c:pt>
              </c:numCache>
            </c:numRef>
          </c:xVal>
          <c:yVal>
            <c:numRef>
              <c:f>'H v temp at 450ppm'!$E$3:$E$38</c:f>
            </c:numRef>
          </c:yVal>
        </c:ser>
        <c:ser>
          <c:idx val="4"/>
          <c:order val="4"/>
          <c:tx>
            <c:strRef>
              <c:f>'H v temp at 450ppm'!$F$1</c:f>
              <c:strCache>
                <c:ptCount val="1"/>
                <c:pt idx="0">
                  <c:v>reciprocal of Chris</c:v>
                </c:pt>
              </c:strCache>
            </c:strRef>
          </c:tx>
          <c:xVal>
            <c:numRef>
              <c:f>'H v temp at 450ppm'!$A$3:$A$38</c:f>
              <c:numCache>
                <c:formatCode>General</c:formatCode>
                <c:ptCount val="36"/>
                <c:pt idx="0">
                  <c:v>40</c:v>
                </c:pt>
                <c:pt idx="1">
                  <c:v>35</c:v>
                </c:pt>
                <c:pt idx="2">
                  <c:v>30</c:v>
                </c:pt>
                <c:pt idx="3">
                  <c:v>25</c:v>
                </c:pt>
                <c:pt idx="4">
                  <c:v>20</c:v>
                </c:pt>
                <c:pt idx="5">
                  <c:v>15</c:v>
                </c:pt>
                <c:pt idx="6">
                  <c:v>10</c:v>
                </c:pt>
                <c:pt idx="7">
                  <c:v>5</c:v>
                </c:pt>
                <c:pt idx="8">
                  <c:v>0</c:v>
                </c:pt>
                <c:pt idx="9">
                  <c:v>-5</c:v>
                </c:pt>
                <c:pt idx="10">
                  <c:v>-10</c:v>
                </c:pt>
                <c:pt idx="11">
                  <c:v>-15</c:v>
                </c:pt>
                <c:pt idx="12">
                  <c:v>-20</c:v>
                </c:pt>
                <c:pt idx="13">
                  <c:v>-25</c:v>
                </c:pt>
                <c:pt idx="14">
                  <c:v>-30</c:v>
                </c:pt>
                <c:pt idx="15">
                  <c:v>-35</c:v>
                </c:pt>
                <c:pt idx="16">
                  <c:v>11.5</c:v>
                </c:pt>
                <c:pt idx="17">
                  <c:v>7.7709999999999999</c:v>
                </c:pt>
                <c:pt idx="18">
                  <c:v>6.625999999999995</c:v>
                </c:pt>
                <c:pt idx="19">
                  <c:v>12.61</c:v>
                </c:pt>
                <c:pt idx="20">
                  <c:v>14.709999999999999</c:v>
                </c:pt>
                <c:pt idx="21">
                  <c:v>18.130000000000017</c:v>
                </c:pt>
                <c:pt idx="22">
                  <c:v>19.959999999999987</c:v>
                </c:pt>
                <c:pt idx="23">
                  <c:v>8.16</c:v>
                </c:pt>
                <c:pt idx="24">
                  <c:v>6.3330000000000002</c:v>
                </c:pt>
                <c:pt idx="25">
                  <c:v>4.8899999999999997</c:v>
                </c:pt>
                <c:pt idx="26">
                  <c:v>4.383</c:v>
                </c:pt>
                <c:pt idx="27">
                  <c:v>7.6879999999999953</c:v>
                </c:pt>
                <c:pt idx="28">
                  <c:v>13.19</c:v>
                </c:pt>
                <c:pt idx="29">
                  <c:v>16.2</c:v>
                </c:pt>
                <c:pt idx="30">
                  <c:v>18.14</c:v>
                </c:pt>
                <c:pt idx="31">
                  <c:v>37.96</c:v>
                </c:pt>
                <c:pt idx="32">
                  <c:v>33.449999999999996</c:v>
                </c:pt>
                <c:pt idx="33">
                  <c:v>28.64</c:v>
                </c:pt>
                <c:pt idx="34">
                  <c:v>25.89</c:v>
                </c:pt>
                <c:pt idx="35">
                  <c:v>21.45</c:v>
                </c:pt>
              </c:numCache>
            </c:numRef>
          </c:xVal>
          <c:yVal>
            <c:numRef>
              <c:f>'H v temp at 450ppm'!$F$3:$F$38</c:f>
            </c:numRef>
          </c:yVal>
        </c:ser>
        <c:ser>
          <c:idx val="5"/>
          <c:order val="5"/>
          <c:tx>
            <c:strRef>
              <c:f>'H v temp at 450ppm'!$G$1</c:f>
              <c:strCache>
                <c:ptCount val="1"/>
                <c:pt idx="0">
                  <c:v>H450 x reciprocal of Chris</c:v>
                </c:pt>
              </c:strCache>
            </c:strRef>
          </c:tx>
          <c:xVal>
            <c:numRef>
              <c:f>'H v temp at 450ppm'!$A$3:$A$38</c:f>
              <c:numCache>
                <c:formatCode>General</c:formatCode>
                <c:ptCount val="36"/>
                <c:pt idx="0">
                  <c:v>40</c:v>
                </c:pt>
                <c:pt idx="1">
                  <c:v>35</c:v>
                </c:pt>
                <c:pt idx="2">
                  <c:v>30</c:v>
                </c:pt>
                <c:pt idx="3">
                  <c:v>25</c:v>
                </c:pt>
                <c:pt idx="4">
                  <c:v>20</c:v>
                </c:pt>
                <c:pt idx="5">
                  <c:v>15</c:v>
                </c:pt>
                <c:pt idx="6">
                  <c:v>10</c:v>
                </c:pt>
                <c:pt idx="7">
                  <c:v>5</c:v>
                </c:pt>
                <c:pt idx="8">
                  <c:v>0</c:v>
                </c:pt>
                <c:pt idx="9">
                  <c:v>-5</c:v>
                </c:pt>
                <c:pt idx="10">
                  <c:v>-10</c:v>
                </c:pt>
                <c:pt idx="11">
                  <c:v>-15</c:v>
                </c:pt>
                <c:pt idx="12">
                  <c:v>-20</c:v>
                </c:pt>
                <c:pt idx="13">
                  <c:v>-25</c:v>
                </c:pt>
                <c:pt idx="14">
                  <c:v>-30</c:v>
                </c:pt>
                <c:pt idx="15">
                  <c:v>-35</c:v>
                </c:pt>
                <c:pt idx="16">
                  <c:v>11.5</c:v>
                </c:pt>
                <c:pt idx="17">
                  <c:v>7.7709999999999999</c:v>
                </c:pt>
                <c:pt idx="18">
                  <c:v>6.625999999999995</c:v>
                </c:pt>
                <c:pt idx="19">
                  <c:v>12.61</c:v>
                </c:pt>
                <c:pt idx="20">
                  <c:v>14.709999999999999</c:v>
                </c:pt>
                <c:pt idx="21">
                  <c:v>18.130000000000017</c:v>
                </c:pt>
                <c:pt idx="22">
                  <c:v>19.959999999999987</c:v>
                </c:pt>
                <c:pt idx="23">
                  <c:v>8.16</c:v>
                </c:pt>
                <c:pt idx="24">
                  <c:v>6.3330000000000002</c:v>
                </c:pt>
                <c:pt idx="25">
                  <c:v>4.8899999999999997</c:v>
                </c:pt>
                <c:pt idx="26">
                  <c:v>4.383</c:v>
                </c:pt>
                <c:pt idx="27">
                  <c:v>7.6879999999999953</c:v>
                </c:pt>
                <c:pt idx="28">
                  <c:v>13.19</c:v>
                </c:pt>
                <c:pt idx="29">
                  <c:v>16.2</c:v>
                </c:pt>
                <c:pt idx="30">
                  <c:v>18.14</c:v>
                </c:pt>
                <c:pt idx="31">
                  <c:v>37.96</c:v>
                </c:pt>
                <c:pt idx="32">
                  <c:v>33.449999999999996</c:v>
                </c:pt>
                <c:pt idx="33">
                  <c:v>28.64</c:v>
                </c:pt>
                <c:pt idx="34">
                  <c:v>25.89</c:v>
                </c:pt>
                <c:pt idx="35">
                  <c:v>21.45</c:v>
                </c:pt>
              </c:numCache>
            </c:numRef>
          </c:xVal>
          <c:yVal>
            <c:numRef>
              <c:f>'H v temp at 450ppm'!$G$3:$G$38</c:f>
            </c:numRef>
          </c:yVal>
        </c:ser>
        <c:ser>
          <c:idx val="6"/>
          <c:order val="6"/>
          <c:tx>
            <c:strRef>
              <c:f>'H v temp at 450ppm'!$H$1</c:f>
              <c:strCache>
                <c:ptCount val="1"/>
                <c:pt idx="0">
                  <c:v>mols CO2</c:v>
                </c:pt>
              </c:strCache>
            </c:strRef>
          </c:tx>
          <c:xVal>
            <c:numRef>
              <c:f>'H v temp at 450ppm'!$A$3:$A$38</c:f>
              <c:numCache>
                <c:formatCode>General</c:formatCode>
                <c:ptCount val="36"/>
                <c:pt idx="0">
                  <c:v>40</c:v>
                </c:pt>
                <c:pt idx="1">
                  <c:v>35</c:v>
                </c:pt>
                <c:pt idx="2">
                  <c:v>30</c:v>
                </c:pt>
                <c:pt idx="3">
                  <c:v>25</c:v>
                </c:pt>
                <c:pt idx="4">
                  <c:v>20</c:v>
                </c:pt>
                <c:pt idx="5">
                  <c:v>15</c:v>
                </c:pt>
                <c:pt idx="6">
                  <c:v>10</c:v>
                </c:pt>
                <c:pt idx="7">
                  <c:v>5</c:v>
                </c:pt>
                <c:pt idx="8">
                  <c:v>0</c:v>
                </c:pt>
                <c:pt idx="9">
                  <c:v>-5</c:v>
                </c:pt>
                <c:pt idx="10">
                  <c:v>-10</c:v>
                </c:pt>
                <c:pt idx="11">
                  <c:v>-15</c:v>
                </c:pt>
                <c:pt idx="12">
                  <c:v>-20</c:v>
                </c:pt>
                <c:pt idx="13">
                  <c:v>-25</c:v>
                </c:pt>
                <c:pt idx="14">
                  <c:v>-30</c:v>
                </c:pt>
                <c:pt idx="15">
                  <c:v>-35</c:v>
                </c:pt>
                <c:pt idx="16">
                  <c:v>11.5</c:v>
                </c:pt>
                <c:pt idx="17">
                  <c:v>7.7709999999999999</c:v>
                </c:pt>
                <c:pt idx="18">
                  <c:v>6.625999999999995</c:v>
                </c:pt>
                <c:pt idx="19">
                  <c:v>12.61</c:v>
                </c:pt>
                <c:pt idx="20">
                  <c:v>14.709999999999999</c:v>
                </c:pt>
                <c:pt idx="21">
                  <c:v>18.130000000000017</c:v>
                </c:pt>
                <c:pt idx="22">
                  <c:v>19.959999999999987</c:v>
                </c:pt>
                <c:pt idx="23">
                  <c:v>8.16</c:v>
                </c:pt>
                <c:pt idx="24">
                  <c:v>6.3330000000000002</c:v>
                </c:pt>
                <c:pt idx="25">
                  <c:v>4.8899999999999997</c:v>
                </c:pt>
                <c:pt idx="26">
                  <c:v>4.383</c:v>
                </c:pt>
                <c:pt idx="27">
                  <c:v>7.6879999999999953</c:v>
                </c:pt>
                <c:pt idx="28">
                  <c:v>13.19</c:v>
                </c:pt>
                <c:pt idx="29">
                  <c:v>16.2</c:v>
                </c:pt>
                <c:pt idx="30">
                  <c:v>18.14</c:v>
                </c:pt>
                <c:pt idx="31">
                  <c:v>37.96</c:v>
                </c:pt>
                <c:pt idx="32">
                  <c:v>33.449999999999996</c:v>
                </c:pt>
                <c:pt idx="33">
                  <c:v>28.64</c:v>
                </c:pt>
                <c:pt idx="34">
                  <c:v>25.89</c:v>
                </c:pt>
                <c:pt idx="35">
                  <c:v>21.45</c:v>
                </c:pt>
              </c:numCache>
            </c:numRef>
          </c:xVal>
          <c:yVal>
            <c:numRef>
              <c:f>'H v temp at 450ppm'!$H$3:$H$38</c:f>
            </c:numRef>
          </c:yVal>
        </c:ser>
        <c:ser>
          <c:idx val="8"/>
          <c:order val="8"/>
          <c:tx>
            <c:strRef>
              <c:f>'H v temp at 450ppm'!$J$1</c:f>
              <c:strCache>
                <c:ptCount val="1"/>
                <c:pt idx="0">
                  <c:v>Mu mols CO2 measured 2013 (Faraday Discussions 167, 2014)</c:v>
                </c:pt>
              </c:strCache>
            </c:strRef>
          </c:tx>
          <c:spPr>
            <a:ln w="28575">
              <a:noFill/>
            </a:ln>
          </c:spPr>
          <c:marker>
            <c:symbol val="circle"/>
            <c:size val="7"/>
            <c:spPr>
              <a:solidFill>
                <a:srgbClr val="00B050"/>
              </a:solidFill>
            </c:spPr>
          </c:marker>
          <c:xVal>
            <c:numRef>
              <c:f>'H v temp at 450ppm'!$A$3:$A$38</c:f>
              <c:numCache>
                <c:formatCode>General</c:formatCode>
                <c:ptCount val="36"/>
                <c:pt idx="0">
                  <c:v>40</c:v>
                </c:pt>
                <c:pt idx="1">
                  <c:v>35</c:v>
                </c:pt>
                <c:pt idx="2">
                  <c:v>30</c:v>
                </c:pt>
                <c:pt idx="3">
                  <c:v>25</c:v>
                </c:pt>
                <c:pt idx="4">
                  <c:v>20</c:v>
                </c:pt>
                <c:pt idx="5">
                  <c:v>15</c:v>
                </c:pt>
                <c:pt idx="6">
                  <c:v>10</c:v>
                </c:pt>
                <c:pt idx="7">
                  <c:v>5</c:v>
                </c:pt>
                <c:pt idx="8">
                  <c:v>0</c:v>
                </c:pt>
                <c:pt idx="9">
                  <c:v>-5</c:v>
                </c:pt>
                <c:pt idx="10">
                  <c:v>-10</c:v>
                </c:pt>
                <c:pt idx="11">
                  <c:v>-15</c:v>
                </c:pt>
                <c:pt idx="12">
                  <c:v>-20</c:v>
                </c:pt>
                <c:pt idx="13">
                  <c:v>-25</c:v>
                </c:pt>
                <c:pt idx="14">
                  <c:v>-30</c:v>
                </c:pt>
                <c:pt idx="15">
                  <c:v>-35</c:v>
                </c:pt>
                <c:pt idx="16">
                  <c:v>11.5</c:v>
                </c:pt>
                <c:pt idx="17">
                  <c:v>7.7709999999999999</c:v>
                </c:pt>
                <c:pt idx="18">
                  <c:v>6.625999999999995</c:v>
                </c:pt>
                <c:pt idx="19">
                  <c:v>12.61</c:v>
                </c:pt>
                <c:pt idx="20">
                  <c:v>14.709999999999999</c:v>
                </c:pt>
                <c:pt idx="21">
                  <c:v>18.130000000000017</c:v>
                </c:pt>
                <c:pt idx="22">
                  <c:v>19.959999999999987</c:v>
                </c:pt>
                <c:pt idx="23">
                  <c:v>8.16</c:v>
                </c:pt>
                <c:pt idx="24">
                  <c:v>6.3330000000000002</c:v>
                </c:pt>
                <c:pt idx="25">
                  <c:v>4.8899999999999997</c:v>
                </c:pt>
                <c:pt idx="26">
                  <c:v>4.383</c:v>
                </c:pt>
                <c:pt idx="27">
                  <c:v>7.6879999999999953</c:v>
                </c:pt>
                <c:pt idx="28">
                  <c:v>13.19</c:v>
                </c:pt>
                <c:pt idx="29">
                  <c:v>16.2</c:v>
                </c:pt>
                <c:pt idx="30">
                  <c:v>18.14</c:v>
                </c:pt>
                <c:pt idx="31">
                  <c:v>37.96</c:v>
                </c:pt>
                <c:pt idx="32">
                  <c:v>33.449999999999996</c:v>
                </c:pt>
                <c:pt idx="33">
                  <c:v>28.64</c:v>
                </c:pt>
                <c:pt idx="34">
                  <c:v>25.89</c:v>
                </c:pt>
                <c:pt idx="35">
                  <c:v>21.45</c:v>
                </c:pt>
              </c:numCache>
            </c:numRef>
          </c:xVal>
          <c:yVal>
            <c:numRef>
              <c:f>'H v temp at 450ppm'!$J$3:$J$38</c:f>
              <c:numCache>
                <c:formatCode>General</c:formatCode>
                <c:ptCount val="36"/>
                <c:pt idx="16">
                  <c:v>1.014</c:v>
                </c:pt>
                <c:pt idx="17">
                  <c:v>1.2394999999999989</c:v>
                </c:pt>
                <c:pt idx="18">
                  <c:v>1.486999999999999</c:v>
                </c:pt>
                <c:pt idx="19">
                  <c:v>1.2609999999999988</c:v>
                </c:pt>
                <c:pt idx="20">
                  <c:v>0.94100000000000061</c:v>
                </c:pt>
                <c:pt idx="21">
                  <c:v>0.76100000000000045</c:v>
                </c:pt>
                <c:pt idx="22">
                  <c:v>0.73200000000000043</c:v>
                </c:pt>
                <c:pt idx="23">
                  <c:v>1.6835999999999998</c:v>
                </c:pt>
                <c:pt idx="24">
                  <c:v>1.7792999999999988</c:v>
                </c:pt>
                <c:pt idx="25">
                  <c:v>1.4637999999999982</c:v>
                </c:pt>
                <c:pt idx="26">
                  <c:v>1.8185000000000002</c:v>
                </c:pt>
                <c:pt idx="27">
                  <c:v>1.3173999999999988</c:v>
                </c:pt>
                <c:pt idx="28">
                  <c:v>0.81640000000000001</c:v>
                </c:pt>
                <c:pt idx="29">
                  <c:v>0.73800000000000043</c:v>
                </c:pt>
                <c:pt idx="30">
                  <c:v>0.72090000000000054</c:v>
                </c:pt>
                <c:pt idx="31">
                  <c:v>0.78239999999999998</c:v>
                </c:pt>
                <c:pt idx="32">
                  <c:v>0.78249999999999997</c:v>
                </c:pt>
                <c:pt idx="33">
                  <c:v>0.81640000000000001</c:v>
                </c:pt>
                <c:pt idx="34">
                  <c:v>0.83350000000000013</c:v>
                </c:pt>
                <c:pt idx="35">
                  <c:v>0.69840000000000002</c:v>
                </c:pt>
              </c:numCache>
            </c:numRef>
          </c:yVal>
        </c:ser>
        <c:axId val="107084032"/>
        <c:axId val="106967424"/>
      </c:scatterChart>
      <c:scatterChart>
        <c:scatterStyle val="smoothMarker"/>
        <c:ser>
          <c:idx val="7"/>
          <c:order val="7"/>
          <c:tx>
            <c:strRef>
              <c:f>'H v temp at 450ppm'!$I$1</c:f>
              <c:strCache>
                <c:ptCount val="1"/>
                <c:pt idx="0">
                  <c:v>mu mols CO2 from constant (Sander 2014)</c:v>
                </c:pt>
              </c:strCache>
            </c:strRef>
          </c:tx>
          <c:spPr>
            <a:ln>
              <a:solidFill>
                <a:schemeClr val="accent6">
                  <a:lumMod val="75000"/>
                </a:schemeClr>
              </a:solidFill>
            </a:ln>
          </c:spPr>
          <c:marker>
            <c:symbol val="none"/>
          </c:marker>
          <c:xVal>
            <c:numRef>
              <c:f>'H v temp at 450ppm'!$A$3:$A$38</c:f>
              <c:numCache>
                <c:formatCode>General</c:formatCode>
                <c:ptCount val="36"/>
                <c:pt idx="0">
                  <c:v>40</c:v>
                </c:pt>
                <c:pt idx="1">
                  <c:v>35</c:v>
                </c:pt>
                <c:pt idx="2">
                  <c:v>30</c:v>
                </c:pt>
                <c:pt idx="3">
                  <c:v>25</c:v>
                </c:pt>
                <c:pt idx="4">
                  <c:v>20</c:v>
                </c:pt>
                <c:pt idx="5">
                  <c:v>15</c:v>
                </c:pt>
                <c:pt idx="6">
                  <c:v>10</c:v>
                </c:pt>
                <c:pt idx="7">
                  <c:v>5</c:v>
                </c:pt>
                <c:pt idx="8">
                  <c:v>0</c:v>
                </c:pt>
                <c:pt idx="9">
                  <c:v>-5</c:v>
                </c:pt>
                <c:pt idx="10">
                  <c:v>-10</c:v>
                </c:pt>
                <c:pt idx="11">
                  <c:v>-15</c:v>
                </c:pt>
                <c:pt idx="12">
                  <c:v>-20</c:v>
                </c:pt>
                <c:pt idx="13">
                  <c:v>-25</c:v>
                </c:pt>
                <c:pt idx="14">
                  <c:v>-30</c:v>
                </c:pt>
                <c:pt idx="15">
                  <c:v>-35</c:v>
                </c:pt>
                <c:pt idx="16">
                  <c:v>11.5</c:v>
                </c:pt>
                <c:pt idx="17">
                  <c:v>7.7709999999999999</c:v>
                </c:pt>
                <c:pt idx="18">
                  <c:v>6.625999999999995</c:v>
                </c:pt>
                <c:pt idx="19">
                  <c:v>12.61</c:v>
                </c:pt>
                <c:pt idx="20">
                  <c:v>14.709999999999999</c:v>
                </c:pt>
                <c:pt idx="21">
                  <c:v>18.130000000000017</c:v>
                </c:pt>
                <c:pt idx="22">
                  <c:v>19.959999999999987</c:v>
                </c:pt>
                <c:pt idx="23">
                  <c:v>8.16</c:v>
                </c:pt>
                <c:pt idx="24">
                  <c:v>6.3330000000000002</c:v>
                </c:pt>
                <c:pt idx="25">
                  <c:v>4.8899999999999997</c:v>
                </c:pt>
                <c:pt idx="26">
                  <c:v>4.383</c:v>
                </c:pt>
                <c:pt idx="27">
                  <c:v>7.6879999999999953</c:v>
                </c:pt>
                <c:pt idx="28">
                  <c:v>13.19</c:v>
                </c:pt>
                <c:pt idx="29">
                  <c:v>16.2</c:v>
                </c:pt>
                <c:pt idx="30">
                  <c:v>18.14</c:v>
                </c:pt>
                <c:pt idx="31">
                  <c:v>37.96</c:v>
                </c:pt>
                <c:pt idx="32">
                  <c:v>33.449999999999996</c:v>
                </c:pt>
                <c:pt idx="33">
                  <c:v>28.64</c:v>
                </c:pt>
                <c:pt idx="34">
                  <c:v>25.89</c:v>
                </c:pt>
                <c:pt idx="35">
                  <c:v>21.45</c:v>
                </c:pt>
              </c:numCache>
            </c:numRef>
          </c:xVal>
          <c:yVal>
            <c:numRef>
              <c:f>'H v temp at 450ppm'!$I$3:$I$38</c:f>
              <c:numCache>
                <c:formatCode>General</c:formatCode>
                <c:ptCount val="36"/>
                <c:pt idx="0">
                  <c:v>0.18122983530395906</c:v>
                </c:pt>
                <c:pt idx="1">
                  <c:v>0.20522809299322298</c:v>
                </c:pt>
                <c:pt idx="2">
                  <c:v>0.23335948332684583</c:v>
                </c:pt>
                <c:pt idx="3">
                  <c:v>0.26650166501665046</c:v>
                </c:pt>
                <c:pt idx="4">
                  <c:v>0.30571163625571368</c:v>
                </c:pt>
                <c:pt idx="5">
                  <c:v>0.3523773404022888</c:v>
                </c:pt>
                <c:pt idx="6">
                  <c:v>0.40820929843186093</c:v>
                </c:pt>
                <c:pt idx="7">
                  <c:v>0.4753945873942706</c:v>
                </c:pt>
                <c:pt idx="8">
                  <c:v>0.55673445542829525</c:v>
                </c:pt>
                <c:pt idx="9">
                  <c:v>0.65584318196710389</c:v>
                </c:pt>
                <c:pt idx="10">
                  <c:v>0.7774201085324417</c:v>
                </c:pt>
                <c:pt idx="11">
                  <c:v>0.92762510676525267</c:v>
                </c:pt>
                <c:pt idx="12">
                  <c:v>1.1146017080991284</c:v>
                </c:pt>
                <c:pt idx="13">
                  <c:v>1.3492132063460041</c:v>
                </c:pt>
                <c:pt idx="14">
                  <c:v>1.646089272121648</c:v>
                </c:pt>
                <c:pt idx="15">
                  <c:v>2.0251304746194498</c:v>
                </c:pt>
              </c:numCache>
            </c:numRef>
          </c:yVal>
          <c:smooth val="1"/>
        </c:ser>
        <c:axId val="107084032"/>
        <c:axId val="106967424"/>
      </c:scatterChart>
      <c:valAx>
        <c:axId val="107084032"/>
        <c:scaling>
          <c:orientation val="minMax"/>
        </c:scaling>
        <c:axPos val="b"/>
        <c:title>
          <c:tx>
            <c:rich>
              <a:bodyPr/>
              <a:lstStyle/>
              <a:p>
                <a:pPr>
                  <a:defRPr/>
                </a:pPr>
                <a:r>
                  <a:rPr lang="en-US"/>
                  <a:t>Temperature (degrees C)</a:t>
                </a:r>
              </a:p>
            </c:rich>
          </c:tx>
          <c:layout/>
        </c:title>
        <c:numFmt formatCode="General" sourceLinked="1"/>
        <c:tickLblPos val="nextTo"/>
        <c:crossAx val="106967424"/>
        <c:crosses val="autoZero"/>
        <c:crossBetween val="midCat"/>
      </c:valAx>
      <c:valAx>
        <c:axId val="106967424"/>
        <c:scaling>
          <c:orientation val="minMax"/>
        </c:scaling>
        <c:axPos val="l"/>
        <c:majorGridlines/>
        <c:title>
          <c:tx>
            <c:rich>
              <a:bodyPr rot="-5400000" vert="horz"/>
              <a:lstStyle/>
              <a:p>
                <a:pPr>
                  <a:defRPr/>
                </a:pPr>
                <a:r>
                  <a:rPr lang="en-US"/>
                  <a:t>Dissolved CO2 under 45Pa CO2 headspace (µ mols CO2 per mol water)</a:t>
                </a:r>
              </a:p>
            </c:rich>
          </c:tx>
          <c:layout>
            <c:manualLayout>
              <c:xMode val="edge"/>
              <c:yMode val="edge"/>
              <c:x val="2.3542892715238534E-2"/>
              <c:y val="0.19405015089026401"/>
            </c:manualLayout>
          </c:layout>
        </c:title>
        <c:numFmt formatCode="General" sourceLinked="1"/>
        <c:tickLblPos val="nextTo"/>
        <c:crossAx val="107084032"/>
        <c:crosses val="autoZero"/>
        <c:crossBetween val="midCat"/>
      </c:valAx>
    </c:plotArea>
    <c:legend>
      <c:legendPos val="r"/>
      <c:layout>
        <c:manualLayout>
          <c:xMode val="edge"/>
          <c:yMode val="edge"/>
          <c:x val="0.67193859590642213"/>
          <c:y val="0.26725998698557307"/>
          <c:w val="0.25981599664027838"/>
          <c:h val="0.57366981899970348"/>
        </c:manualLayout>
      </c:layout>
      <c:spPr>
        <a:solidFill>
          <a:schemeClr val="bg1"/>
        </a:solidFill>
        <a:ln w="19050">
          <a:solidFill>
            <a:sysClr val="windowText" lastClr="000000">
              <a:shade val="95000"/>
              <a:satMod val="105000"/>
              <a:alpha val="98000"/>
            </a:sysClr>
          </a:solidFill>
        </a:ln>
      </c:spPr>
    </c:legend>
    <c:plotVisOnly val="1"/>
    <c:dispBlanksAs val="gap"/>
  </c:chart>
  <c:spPr>
    <a:solidFill>
      <a:schemeClr val="bg1"/>
    </a:solidFill>
    <a:ln w="38100">
      <a:solidFill>
        <a:schemeClr val="tx1"/>
      </a:solid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US" sz="1000" dirty="0"/>
              <a:t>Solubility of CO2 in water against partial pressure at c. 20'C: </a:t>
            </a:r>
          </a:p>
          <a:p>
            <a:pPr>
              <a:defRPr/>
            </a:pPr>
            <a:r>
              <a:rPr lang="en-US" sz="1000" dirty="0"/>
              <a:t>values available 2013</a:t>
            </a:r>
          </a:p>
        </c:rich>
      </c:tx>
      <c:layout>
        <c:manualLayout>
          <c:xMode val="edge"/>
          <c:yMode val="edge"/>
          <c:x val="0.11862191057748653"/>
          <c:y val="0"/>
        </c:manualLayout>
      </c:layout>
      <c:spPr>
        <a:solidFill>
          <a:schemeClr val="bg1"/>
        </a:solidFill>
        <a:ln w="19050">
          <a:solidFill>
            <a:prstClr val="black"/>
          </a:solidFill>
        </a:ln>
      </c:spPr>
    </c:title>
    <c:plotArea>
      <c:layout>
        <c:manualLayout>
          <c:layoutTarget val="inner"/>
          <c:xMode val="edge"/>
          <c:yMode val="edge"/>
          <c:x val="0.13095592271820164"/>
          <c:y val="8.2967886559431228E-2"/>
          <c:w val="0.76469807561264791"/>
          <c:h val="0.75210277025928762"/>
        </c:manualLayout>
      </c:layout>
      <c:scatterChart>
        <c:scatterStyle val="smoothMarker"/>
        <c:ser>
          <c:idx val="0"/>
          <c:order val="0"/>
          <c:tx>
            <c:strRef>
              <c:f>'Faraday chart'!$B$1</c:f>
              <c:strCache>
                <c:ptCount val="1"/>
                <c:pt idx="0">
                  <c:v> Wiebe &amp; Gaddy (1940) at 18°C</c:v>
                </c:pt>
              </c:strCache>
            </c:strRef>
          </c:tx>
          <c:spPr>
            <a:ln w="41275">
              <a:noFill/>
            </a:ln>
          </c:spPr>
          <c:marker>
            <c:symbol val="x"/>
            <c:size val="6"/>
            <c:spPr>
              <a:ln w="19050">
                <a:solidFill>
                  <a:prstClr val="black"/>
                </a:solidFill>
              </a:ln>
            </c:spPr>
          </c:marker>
          <c:xVal>
            <c:numRef>
              <c:f>'Faraday chart'!$A$2:$A$88</c:f>
              <c:numCache>
                <c:formatCode>0.00</c:formatCode>
                <c:ptCount val="87"/>
                <c:pt idx="0">
                  <c:v>1.0132500000000011E-3</c:v>
                </c:pt>
                <c:pt idx="1">
                  <c:v>2.0265000000000012E-2</c:v>
                </c:pt>
                <c:pt idx="2">
                  <c:v>3.8503500000000017E-2</c:v>
                </c:pt>
                <c:pt idx="3">
                  <c:v>7.0927500000000004E-2</c:v>
                </c:pt>
                <c:pt idx="4">
                  <c:v>0.10132500000000007</c:v>
                </c:pt>
                <c:pt idx="5">
                  <c:v>0.25331250000000027</c:v>
                </c:pt>
                <c:pt idx="6">
                  <c:v>0.40530000000000027</c:v>
                </c:pt>
                <c:pt idx="7">
                  <c:v>0.91830847500000001</c:v>
                </c:pt>
                <c:pt idx="8">
                  <c:v>3.9040522500000003</c:v>
                </c:pt>
                <c:pt idx="9">
                  <c:v>101.32499999999999</c:v>
                </c:pt>
                <c:pt idx="10">
                  <c:v>2533.125</c:v>
                </c:pt>
                <c:pt idx="11">
                  <c:v>5066.25</c:v>
                </c:pt>
                <c:pt idx="12">
                  <c:v>7599.375</c:v>
                </c:pt>
                <c:pt idx="13">
                  <c:v>10132.5</c:v>
                </c:pt>
                <c:pt idx="14">
                  <c:v>15198.75</c:v>
                </c:pt>
                <c:pt idx="15">
                  <c:v>20265</c:v>
                </c:pt>
                <c:pt idx="16">
                  <c:v>30397.5</c:v>
                </c:pt>
                <c:pt idx="17">
                  <c:v>101325</c:v>
                </c:pt>
                <c:pt idx="18">
                  <c:v>0.48666397500000047</c:v>
                </c:pt>
                <c:pt idx="19">
                  <c:v>0.13658610000000004</c:v>
                </c:pt>
                <c:pt idx="20">
                  <c:v>4.4988300000000023E-2</c:v>
                </c:pt>
                <c:pt idx="21">
                  <c:v>2.6547150000000012E-2</c:v>
                </c:pt>
                <c:pt idx="22">
                  <c:v>1.2159E-3</c:v>
                </c:pt>
                <c:pt idx="23">
                  <c:v>0.45213241499999995</c:v>
                </c:pt>
                <c:pt idx="24">
                  <c:v>0.12794307750000014</c:v>
                </c:pt>
                <c:pt idx="25">
                  <c:v>4.5900225000000024E-2</c:v>
                </c:pt>
                <c:pt idx="26">
                  <c:v>2.7611062500000047E-2</c:v>
                </c:pt>
                <c:pt idx="27">
                  <c:v>1.3172250000000004E-3</c:v>
                </c:pt>
                <c:pt idx="28">
                  <c:v>0.48372555</c:v>
                </c:pt>
                <c:pt idx="29">
                  <c:v>0.1345596</c:v>
                </c:pt>
                <c:pt idx="30">
                  <c:v>4.6660162499999963E-2</c:v>
                </c:pt>
                <c:pt idx="31">
                  <c:v>2.7357750000000011E-2</c:v>
                </c:pt>
                <c:pt idx="32">
                  <c:v>1.5502725000000024E-3</c:v>
                </c:pt>
                <c:pt idx="33">
                  <c:v>0.47379570000000004</c:v>
                </c:pt>
                <c:pt idx="34">
                  <c:v>0.13187448750000014</c:v>
                </c:pt>
                <c:pt idx="35">
                  <c:v>4.4228362499999944E-2</c:v>
                </c:pt>
                <c:pt idx="36">
                  <c:v>2.512859999999998E-2</c:v>
                </c:pt>
                <c:pt idx="37">
                  <c:v>1.7225250000000019E-3</c:v>
                </c:pt>
                <c:pt idx="38">
                  <c:v>0.47395782000000031</c:v>
                </c:pt>
                <c:pt idx="39">
                  <c:v>0.13330317</c:v>
                </c:pt>
                <c:pt idx="40">
                  <c:v>4.7521425000000013E-2</c:v>
                </c:pt>
                <c:pt idx="41">
                  <c:v>2.7378015000000033E-2</c:v>
                </c:pt>
                <c:pt idx="42">
                  <c:v>1.2361650000000011E-3</c:v>
                </c:pt>
                <c:pt idx="43">
                  <c:v>6.9398496240601606</c:v>
                </c:pt>
                <c:pt idx="44">
                  <c:v>17.278195488721789</c:v>
                </c:pt>
                <c:pt idx="45">
                  <c:v>36.947368421052559</c:v>
                </c:pt>
                <c:pt idx="46">
                  <c:v>55.977443609022494</c:v>
                </c:pt>
                <c:pt idx="47">
                  <c:v>101.32499999999999</c:v>
                </c:pt>
                <c:pt idx="48">
                  <c:v>9.5488721804511023</c:v>
                </c:pt>
                <c:pt idx="49">
                  <c:v>16.917293233082702</c:v>
                </c:pt>
                <c:pt idx="50">
                  <c:v>29.398496240601489</c:v>
                </c:pt>
                <c:pt idx="51">
                  <c:v>45.037593984962399</c:v>
                </c:pt>
                <c:pt idx="52">
                  <c:v>50.977443609022494</c:v>
                </c:pt>
                <c:pt idx="53">
                  <c:v>52.481203007518765</c:v>
                </c:pt>
                <c:pt idx="54">
                  <c:v>101.32499999999999</c:v>
                </c:pt>
                <c:pt idx="55">
                  <c:v>102.25719000000002</c:v>
                </c:pt>
                <c:pt idx="56">
                  <c:v>105.438795</c:v>
                </c:pt>
                <c:pt idx="57">
                  <c:v>5.1067800000000005</c:v>
                </c:pt>
                <c:pt idx="58">
                  <c:v>1.9758374999999997</c:v>
                </c:pt>
                <c:pt idx="59">
                  <c:v>1.2969599999999999</c:v>
                </c:pt>
                <c:pt idx="60">
                  <c:v>1.2462975000000001</c:v>
                </c:pt>
                <c:pt idx="61">
                  <c:v>1.155105</c:v>
                </c:pt>
                <c:pt idx="62">
                  <c:v>0.85619624999999999</c:v>
                </c:pt>
                <c:pt idx="63">
                  <c:v>0.36477000000000026</c:v>
                </c:pt>
                <c:pt idx="64">
                  <c:v>0.27357750000000008</c:v>
                </c:pt>
                <c:pt idx="65">
                  <c:v>0.20265</c:v>
                </c:pt>
                <c:pt idx="66">
                  <c:v>0.10841775000000002</c:v>
                </c:pt>
                <c:pt idx="67">
                  <c:v>50.662500000000037</c:v>
                </c:pt>
                <c:pt idx="68">
                  <c:v>101.32499999999999</c:v>
                </c:pt>
                <c:pt idx="69">
                  <c:v>202.65</c:v>
                </c:pt>
                <c:pt idx="70">
                  <c:v>506.625</c:v>
                </c:pt>
                <c:pt idx="71">
                  <c:v>759.93749999999932</c:v>
                </c:pt>
                <c:pt idx="72">
                  <c:v>1013.25</c:v>
                </c:pt>
                <c:pt idx="73">
                  <c:v>5.0000000000000024E-2</c:v>
                </c:pt>
                <c:pt idx="74">
                  <c:v>1.8000000000000016E-2</c:v>
                </c:pt>
                <c:pt idx="75">
                  <c:v>7.6000000000000061E-3</c:v>
                </c:pt>
                <c:pt idx="76">
                  <c:v>4.6000000000000034E-3</c:v>
                </c:pt>
                <c:pt idx="77">
                  <c:v>0.22110000000000005</c:v>
                </c:pt>
                <c:pt idx="78">
                  <c:v>0.1353</c:v>
                </c:pt>
                <c:pt idx="79">
                  <c:v>0.10770000000000009</c:v>
                </c:pt>
                <c:pt idx="80">
                  <c:v>0.29320000000000002</c:v>
                </c:pt>
                <c:pt idx="81">
                  <c:v>0.41960000000000008</c:v>
                </c:pt>
                <c:pt idx="82">
                  <c:v>0.54659999999999997</c:v>
                </c:pt>
                <c:pt idx="83">
                  <c:v>0.23600000000000004</c:v>
                </c:pt>
                <c:pt idx="84">
                  <c:v>0.24400000000000013</c:v>
                </c:pt>
                <c:pt idx="85">
                  <c:v>0.23100000000000001</c:v>
                </c:pt>
                <c:pt idx="86">
                  <c:v>0.11000000000000003</c:v>
                </c:pt>
              </c:numCache>
            </c:numRef>
          </c:xVal>
          <c:yVal>
            <c:numRef>
              <c:f>'Faraday chart'!$B$2:$B$88</c:f>
              <c:numCache>
                <c:formatCode>General</c:formatCode>
                <c:ptCount val="87"/>
                <c:pt idx="10" formatCode="0.00">
                  <c:v>15487.038</c:v>
                </c:pt>
                <c:pt idx="11" formatCode="0.00">
                  <c:v>25425.414000000004</c:v>
                </c:pt>
                <c:pt idx="12" formatCode="0.00">
                  <c:v>26870.129999999983</c:v>
                </c:pt>
                <c:pt idx="13" formatCode="0.00">
                  <c:v>26973.323999999997</c:v>
                </c:pt>
                <c:pt idx="14" formatCode="0.00">
                  <c:v>28378.350000000002</c:v>
                </c:pt>
                <c:pt idx="15" formatCode="0.00">
                  <c:v>29505.546000000009</c:v>
                </c:pt>
                <c:pt idx="16" formatCode="0.00">
                  <c:v>31204.278000000009</c:v>
                </c:pt>
              </c:numCache>
            </c:numRef>
          </c:yVal>
          <c:smooth val="1"/>
        </c:ser>
        <c:ser>
          <c:idx val="1"/>
          <c:order val="1"/>
          <c:tx>
            <c:strRef>
              <c:f>'Faraday chart'!$C$1</c:f>
              <c:strCache>
                <c:ptCount val="1"/>
                <c:pt idx="0">
                  <c:v>Morgan and Maass (1931) at 18°C</c:v>
                </c:pt>
              </c:strCache>
            </c:strRef>
          </c:tx>
          <c:spPr>
            <a:ln>
              <a:noFill/>
            </a:ln>
          </c:spPr>
          <c:marker>
            <c:symbol val="triangle"/>
            <c:size val="6"/>
            <c:spPr>
              <a:noFill/>
              <a:ln w="19050">
                <a:solidFill>
                  <a:prstClr val="black"/>
                </a:solidFill>
              </a:ln>
            </c:spPr>
          </c:marker>
          <c:xVal>
            <c:numRef>
              <c:f>'Faraday chart'!$A$2:$A$88</c:f>
              <c:numCache>
                <c:formatCode>0.00</c:formatCode>
                <c:ptCount val="87"/>
                <c:pt idx="0">
                  <c:v>1.0132500000000011E-3</c:v>
                </c:pt>
                <c:pt idx="1">
                  <c:v>2.0265000000000012E-2</c:v>
                </c:pt>
                <c:pt idx="2">
                  <c:v>3.8503500000000017E-2</c:v>
                </c:pt>
                <c:pt idx="3">
                  <c:v>7.0927500000000004E-2</c:v>
                </c:pt>
                <c:pt idx="4">
                  <c:v>0.10132500000000007</c:v>
                </c:pt>
                <c:pt idx="5">
                  <c:v>0.25331250000000027</c:v>
                </c:pt>
                <c:pt idx="6">
                  <c:v>0.40530000000000027</c:v>
                </c:pt>
                <c:pt idx="7">
                  <c:v>0.91830847500000001</c:v>
                </c:pt>
                <c:pt idx="8">
                  <c:v>3.9040522500000003</c:v>
                </c:pt>
                <c:pt idx="9">
                  <c:v>101.32499999999999</c:v>
                </c:pt>
                <c:pt idx="10">
                  <c:v>2533.125</c:v>
                </c:pt>
                <c:pt idx="11">
                  <c:v>5066.25</c:v>
                </c:pt>
                <c:pt idx="12">
                  <c:v>7599.375</c:v>
                </c:pt>
                <c:pt idx="13">
                  <c:v>10132.5</c:v>
                </c:pt>
                <c:pt idx="14">
                  <c:v>15198.75</c:v>
                </c:pt>
                <c:pt idx="15">
                  <c:v>20265</c:v>
                </c:pt>
                <c:pt idx="16">
                  <c:v>30397.5</c:v>
                </c:pt>
                <c:pt idx="17">
                  <c:v>101325</c:v>
                </c:pt>
                <c:pt idx="18">
                  <c:v>0.48666397500000047</c:v>
                </c:pt>
                <c:pt idx="19">
                  <c:v>0.13658610000000004</c:v>
                </c:pt>
                <c:pt idx="20">
                  <c:v>4.4988300000000023E-2</c:v>
                </c:pt>
                <c:pt idx="21">
                  <c:v>2.6547150000000012E-2</c:v>
                </c:pt>
                <c:pt idx="22">
                  <c:v>1.2159E-3</c:v>
                </c:pt>
                <c:pt idx="23">
                  <c:v>0.45213241499999995</c:v>
                </c:pt>
                <c:pt idx="24">
                  <c:v>0.12794307750000014</c:v>
                </c:pt>
                <c:pt idx="25">
                  <c:v>4.5900225000000024E-2</c:v>
                </c:pt>
                <c:pt idx="26">
                  <c:v>2.7611062500000047E-2</c:v>
                </c:pt>
                <c:pt idx="27">
                  <c:v>1.3172250000000004E-3</c:v>
                </c:pt>
                <c:pt idx="28">
                  <c:v>0.48372555</c:v>
                </c:pt>
                <c:pt idx="29">
                  <c:v>0.1345596</c:v>
                </c:pt>
                <c:pt idx="30">
                  <c:v>4.6660162499999963E-2</c:v>
                </c:pt>
                <c:pt idx="31">
                  <c:v>2.7357750000000011E-2</c:v>
                </c:pt>
                <c:pt idx="32">
                  <c:v>1.5502725000000024E-3</c:v>
                </c:pt>
                <c:pt idx="33">
                  <c:v>0.47379570000000004</c:v>
                </c:pt>
                <c:pt idx="34">
                  <c:v>0.13187448750000014</c:v>
                </c:pt>
                <c:pt idx="35">
                  <c:v>4.4228362499999944E-2</c:v>
                </c:pt>
                <c:pt idx="36">
                  <c:v>2.512859999999998E-2</c:v>
                </c:pt>
                <c:pt idx="37">
                  <c:v>1.7225250000000019E-3</c:v>
                </c:pt>
                <c:pt idx="38">
                  <c:v>0.47395782000000031</c:v>
                </c:pt>
                <c:pt idx="39">
                  <c:v>0.13330317</c:v>
                </c:pt>
                <c:pt idx="40">
                  <c:v>4.7521425000000013E-2</c:v>
                </c:pt>
                <c:pt idx="41">
                  <c:v>2.7378015000000033E-2</c:v>
                </c:pt>
                <c:pt idx="42">
                  <c:v>1.2361650000000011E-3</c:v>
                </c:pt>
                <c:pt idx="43">
                  <c:v>6.9398496240601606</c:v>
                </c:pt>
                <c:pt idx="44">
                  <c:v>17.278195488721789</c:v>
                </c:pt>
                <c:pt idx="45">
                  <c:v>36.947368421052559</c:v>
                </c:pt>
                <c:pt idx="46">
                  <c:v>55.977443609022494</c:v>
                </c:pt>
                <c:pt idx="47">
                  <c:v>101.32499999999999</c:v>
                </c:pt>
                <c:pt idx="48">
                  <c:v>9.5488721804511023</c:v>
                </c:pt>
                <c:pt idx="49">
                  <c:v>16.917293233082702</c:v>
                </c:pt>
                <c:pt idx="50">
                  <c:v>29.398496240601489</c:v>
                </c:pt>
                <c:pt idx="51">
                  <c:v>45.037593984962399</c:v>
                </c:pt>
                <c:pt idx="52">
                  <c:v>50.977443609022494</c:v>
                </c:pt>
                <c:pt idx="53">
                  <c:v>52.481203007518765</c:v>
                </c:pt>
                <c:pt idx="54">
                  <c:v>101.32499999999999</c:v>
                </c:pt>
                <c:pt idx="55">
                  <c:v>102.25719000000002</c:v>
                </c:pt>
                <c:pt idx="56">
                  <c:v>105.438795</c:v>
                </c:pt>
                <c:pt idx="57">
                  <c:v>5.1067800000000005</c:v>
                </c:pt>
                <c:pt idx="58">
                  <c:v>1.9758374999999997</c:v>
                </c:pt>
                <c:pt idx="59">
                  <c:v>1.2969599999999999</c:v>
                </c:pt>
                <c:pt idx="60">
                  <c:v>1.2462975000000001</c:v>
                </c:pt>
                <c:pt idx="61">
                  <c:v>1.155105</c:v>
                </c:pt>
                <c:pt idx="62">
                  <c:v>0.85619624999999999</c:v>
                </c:pt>
                <c:pt idx="63">
                  <c:v>0.36477000000000026</c:v>
                </c:pt>
                <c:pt idx="64">
                  <c:v>0.27357750000000008</c:v>
                </c:pt>
                <c:pt idx="65">
                  <c:v>0.20265</c:v>
                </c:pt>
                <c:pt idx="66">
                  <c:v>0.10841775000000002</c:v>
                </c:pt>
                <c:pt idx="67">
                  <c:v>50.662500000000037</c:v>
                </c:pt>
                <c:pt idx="68">
                  <c:v>101.32499999999999</c:v>
                </c:pt>
                <c:pt idx="69">
                  <c:v>202.65</c:v>
                </c:pt>
                <c:pt idx="70">
                  <c:v>506.625</c:v>
                </c:pt>
                <c:pt idx="71">
                  <c:v>759.93749999999932</c:v>
                </c:pt>
                <c:pt idx="72">
                  <c:v>1013.25</c:v>
                </c:pt>
                <c:pt idx="73">
                  <c:v>5.0000000000000024E-2</c:v>
                </c:pt>
                <c:pt idx="74">
                  <c:v>1.8000000000000016E-2</c:v>
                </c:pt>
                <c:pt idx="75">
                  <c:v>7.6000000000000061E-3</c:v>
                </c:pt>
                <c:pt idx="76">
                  <c:v>4.6000000000000034E-3</c:v>
                </c:pt>
                <c:pt idx="77">
                  <c:v>0.22110000000000005</c:v>
                </c:pt>
                <c:pt idx="78">
                  <c:v>0.1353</c:v>
                </c:pt>
                <c:pt idx="79">
                  <c:v>0.10770000000000009</c:v>
                </c:pt>
                <c:pt idx="80">
                  <c:v>0.29320000000000002</c:v>
                </c:pt>
                <c:pt idx="81">
                  <c:v>0.41960000000000008</c:v>
                </c:pt>
                <c:pt idx="82">
                  <c:v>0.54659999999999997</c:v>
                </c:pt>
                <c:pt idx="83">
                  <c:v>0.23600000000000004</c:v>
                </c:pt>
                <c:pt idx="84">
                  <c:v>0.24400000000000013</c:v>
                </c:pt>
                <c:pt idx="85">
                  <c:v>0.23100000000000001</c:v>
                </c:pt>
                <c:pt idx="86">
                  <c:v>0.11000000000000003</c:v>
                </c:pt>
              </c:numCache>
            </c:numRef>
          </c:xVal>
          <c:yVal>
            <c:numRef>
              <c:f>'Faraday chart'!$C$2:$C$88</c:f>
              <c:numCache>
                <c:formatCode>General</c:formatCode>
                <c:ptCount val="87"/>
                <c:pt idx="43" formatCode="0.00">
                  <c:v>88.380883808838078</c:v>
                </c:pt>
                <c:pt idx="44" formatCode="0.00">
                  <c:v>237.24237242372425</c:v>
                </c:pt>
                <c:pt idx="45" formatCode="0.00">
                  <c:v>466.20466204662046</c:v>
                </c:pt>
                <c:pt idx="46" formatCode="0.00">
                  <c:v>711.72711727117303</c:v>
                </c:pt>
              </c:numCache>
            </c:numRef>
          </c:yVal>
          <c:smooth val="1"/>
        </c:ser>
        <c:ser>
          <c:idx val="2"/>
          <c:order val="2"/>
          <c:tx>
            <c:strRef>
              <c:f>'Faraday chart'!$D$1</c:f>
              <c:strCache>
                <c:ptCount val="1"/>
                <c:pt idx="0">
                  <c:v>Novak et al (1961) at 20°C</c:v>
                </c:pt>
              </c:strCache>
            </c:strRef>
          </c:tx>
          <c:spPr>
            <a:ln>
              <a:noFill/>
            </a:ln>
          </c:spPr>
          <c:marker>
            <c:symbol val="circle"/>
            <c:size val="6"/>
            <c:spPr>
              <a:noFill/>
              <a:ln w="19050">
                <a:solidFill>
                  <a:schemeClr val="tx1"/>
                </a:solidFill>
              </a:ln>
            </c:spPr>
          </c:marker>
          <c:xVal>
            <c:numRef>
              <c:f>'Faraday chart'!$A$2:$A$88</c:f>
              <c:numCache>
                <c:formatCode>0.00</c:formatCode>
                <c:ptCount val="87"/>
                <c:pt idx="0">
                  <c:v>1.0132500000000011E-3</c:v>
                </c:pt>
                <c:pt idx="1">
                  <c:v>2.0265000000000012E-2</c:v>
                </c:pt>
                <c:pt idx="2">
                  <c:v>3.8503500000000017E-2</c:v>
                </c:pt>
                <c:pt idx="3">
                  <c:v>7.0927500000000004E-2</c:v>
                </c:pt>
                <c:pt idx="4">
                  <c:v>0.10132500000000007</c:v>
                </c:pt>
                <c:pt idx="5">
                  <c:v>0.25331250000000027</c:v>
                </c:pt>
                <c:pt idx="6">
                  <c:v>0.40530000000000027</c:v>
                </c:pt>
                <c:pt idx="7">
                  <c:v>0.91830847500000001</c:v>
                </c:pt>
                <c:pt idx="8">
                  <c:v>3.9040522500000003</c:v>
                </c:pt>
                <c:pt idx="9">
                  <c:v>101.32499999999999</c:v>
                </c:pt>
                <c:pt idx="10">
                  <c:v>2533.125</c:v>
                </c:pt>
                <c:pt idx="11">
                  <c:v>5066.25</c:v>
                </c:pt>
                <c:pt idx="12">
                  <c:v>7599.375</c:v>
                </c:pt>
                <c:pt idx="13">
                  <c:v>10132.5</c:v>
                </c:pt>
                <c:pt idx="14">
                  <c:v>15198.75</c:v>
                </c:pt>
                <c:pt idx="15">
                  <c:v>20265</c:v>
                </c:pt>
                <c:pt idx="16">
                  <c:v>30397.5</c:v>
                </c:pt>
                <c:pt idx="17">
                  <c:v>101325</c:v>
                </c:pt>
                <c:pt idx="18">
                  <c:v>0.48666397500000047</c:v>
                </c:pt>
                <c:pt idx="19">
                  <c:v>0.13658610000000004</c:v>
                </c:pt>
                <c:pt idx="20">
                  <c:v>4.4988300000000023E-2</c:v>
                </c:pt>
                <c:pt idx="21">
                  <c:v>2.6547150000000012E-2</c:v>
                </c:pt>
                <c:pt idx="22">
                  <c:v>1.2159E-3</c:v>
                </c:pt>
                <c:pt idx="23">
                  <c:v>0.45213241499999995</c:v>
                </c:pt>
                <c:pt idx="24">
                  <c:v>0.12794307750000014</c:v>
                </c:pt>
                <c:pt idx="25">
                  <c:v>4.5900225000000024E-2</c:v>
                </c:pt>
                <c:pt idx="26">
                  <c:v>2.7611062500000047E-2</c:v>
                </c:pt>
                <c:pt idx="27">
                  <c:v>1.3172250000000004E-3</c:v>
                </c:pt>
                <c:pt idx="28">
                  <c:v>0.48372555</c:v>
                </c:pt>
                <c:pt idx="29">
                  <c:v>0.1345596</c:v>
                </c:pt>
                <c:pt idx="30">
                  <c:v>4.6660162499999963E-2</c:v>
                </c:pt>
                <c:pt idx="31">
                  <c:v>2.7357750000000011E-2</c:v>
                </c:pt>
                <c:pt idx="32">
                  <c:v>1.5502725000000024E-3</c:v>
                </c:pt>
                <c:pt idx="33">
                  <c:v>0.47379570000000004</c:v>
                </c:pt>
                <c:pt idx="34">
                  <c:v>0.13187448750000014</c:v>
                </c:pt>
                <c:pt idx="35">
                  <c:v>4.4228362499999944E-2</c:v>
                </c:pt>
                <c:pt idx="36">
                  <c:v>2.512859999999998E-2</c:v>
                </c:pt>
                <c:pt idx="37">
                  <c:v>1.7225250000000019E-3</c:v>
                </c:pt>
                <c:pt idx="38">
                  <c:v>0.47395782000000031</c:v>
                </c:pt>
                <c:pt idx="39">
                  <c:v>0.13330317</c:v>
                </c:pt>
                <c:pt idx="40">
                  <c:v>4.7521425000000013E-2</c:v>
                </c:pt>
                <c:pt idx="41">
                  <c:v>2.7378015000000033E-2</c:v>
                </c:pt>
                <c:pt idx="42">
                  <c:v>1.2361650000000011E-3</c:v>
                </c:pt>
                <c:pt idx="43">
                  <c:v>6.9398496240601606</c:v>
                </c:pt>
                <c:pt idx="44">
                  <c:v>17.278195488721789</c:v>
                </c:pt>
                <c:pt idx="45">
                  <c:v>36.947368421052559</c:v>
                </c:pt>
                <c:pt idx="46">
                  <c:v>55.977443609022494</c:v>
                </c:pt>
                <c:pt idx="47">
                  <c:v>101.32499999999999</c:v>
                </c:pt>
                <c:pt idx="48">
                  <c:v>9.5488721804511023</c:v>
                </c:pt>
                <c:pt idx="49">
                  <c:v>16.917293233082702</c:v>
                </c:pt>
                <c:pt idx="50">
                  <c:v>29.398496240601489</c:v>
                </c:pt>
                <c:pt idx="51">
                  <c:v>45.037593984962399</c:v>
                </c:pt>
                <c:pt idx="52">
                  <c:v>50.977443609022494</c:v>
                </c:pt>
                <c:pt idx="53">
                  <c:v>52.481203007518765</c:v>
                </c:pt>
                <c:pt idx="54">
                  <c:v>101.32499999999999</c:v>
                </c:pt>
                <c:pt idx="55">
                  <c:v>102.25719000000002</c:v>
                </c:pt>
                <c:pt idx="56">
                  <c:v>105.438795</c:v>
                </c:pt>
                <c:pt idx="57">
                  <c:v>5.1067800000000005</c:v>
                </c:pt>
                <c:pt idx="58">
                  <c:v>1.9758374999999997</c:v>
                </c:pt>
                <c:pt idx="59">
                  <c:v>1.2969599999999999</c:v>
                </c:pt>
                <c:pt idx="60">
                  <c:v>1.2462975000000001</c:v>
                </c:pt>
                <c:pt idx="61">
                  <c:v>1.155105</c:v>
                </c:pt>
                <c:pt idx="62">
                  <c:v>0.85619624999999999</c:v>
                </c:pt>
                <c:pt idx="63">
                  <c:v>0.36477000000000026</c:v>
                </c:pt>
                <c:pt idx="64">
                  <c:v>0.27357750000000008</c:v>
                </c:pt>
                <c:pt idx="65">
                  <c:v>0.20265</c:v>
                </c:pt>
                <c:pt idx="66">
                  <c:v>0.10841775000000002</c:v>
                </c:pt>
                <c:pt idx="67">
                  <c:v>50.662500000000037</c:v>
                </c:pt>
                <c:pt idx="68">
                  <c:v>101.32499999999999</c:v>
                </c:pt>
                <c:pt idx="69">
                  <c:v>202.65</c:v>
                </c:pt>
                <c:pt idx="70">
                  <c:v>506.625</c:v>
                </c:pt>
                <c:pt idx="71">
                  <c:v>759.93749999999932</c:v>
                </c:pt>
                <c:pt idx="72">
                  <c:v>1013.25</c:v>
                </c:pt>
                <c:pt idx="73">
                  <c:v>5.0000000000000024E-2</c:v>
                </c:pt>
                <c:pt idx="74">
                  <c:v>1.8000000000000016E-2</c:v>
                </c:pt>
                <c:pt idx="75">
                  <c:v>7.6000000000000061E-3</c:v>
                </c:pt>
                <c:pt idx="76">
                  <c:v>4.6000000000000034E-3</c:v>
                </c:pt>
                <c:pt idx="77">
                  <c:v>0.22110000000000005</c:v>
                </c:pt>
                <c:pt idx="78">
                  <c:v>0.1353</c:v>
                </c:pt>
                <c:pt idx="79">
                  <c:v>0.10770000000000009</c:v>
                </c:pt>
                <c:pt idx="80">
                  <c:v>0.29320000000000002</c:v>
                </c:pt>
                <c:pt idx="81">
                  <c:v>0.41960000000000008</c:v>
                </c:pt>
                <c:pt idx="82">
                  <c:v>0.54659999999999997</c:v>
                </c:pt>
                <c:pt idx="83">
                  <c:v>0.23600000000000004</c:v>
                </c:pt>
                <c:pt idx="84">
                  <c:v>0.24400000000000013</c:v>
                </c:pt>
                <c:pt idx="85">
                  <c:v>0.23100000000000001</c:v>
                </c:pt>
                <c:pt idx="86">
                  <c:v>0.11000000000000003</c:v>
                </c:pt>
              </c:numCache>
            </c:numRef>
          </c:xVal>
          <c:yVal>
            <c:numRef>
              <c:f>'Faraday chart'!$D$2:$D$88</c:f>
              <c:numCache>
                <c:formatCode>General</c:formatCode>
                <c:ptCount val="87"/>
                <c:pt idx="48" formatCode="0.00">
                  <c:v>98.2</c:v>
                </c:pt>
                <c:pt idx="49" formatCode="0.00">
                  <c:v>194.8</c:v>
                </c:pt>
                <c:pt idx="50" formatCode="0.00">
                  <c:v>342.9</c:v>
                </c:pt>
                <c:pt idx="51" formatCode="0.00">
                  <c:v>535.90000000000009</c:v>
                </c:pt>
                <c:pt idx="52" formatCode="0.00">
                  <c:v>617.9</c:v>
                </c:pt>
                <c:pt idx="53" formatCode="0.00">
                  <c:v>640</c:v>
                </c:pt>
              </c:numCache>
            </c:numRef>
          </c:yVal>
          <c:smooth val="1"/>
        </c:ser>
        <c:ser>
          <c:idx val="3"/>
          <c:order val="3"/>
          <c:tx>
            <c:strRef>
              <c:f>'Faraday chart'!$E$1</c:f>
              <c:strCache>
                <c:ptCount val="1"/>
                <c:pt idx="0">
                  <c:v>Carroll, Slupsky and Mather (1991) model at 20°C</c:v>
                </c:pt>
              </c:strCache>
            </c:strRef>
          </c:tx>
          <c:spPr>
            <a:ln w="82550">
              <a:solidFill>
                <a:prstClr val="black"/>
              </a:solidFill>
            </a:ln>
          </c:spPr>
          <c:marker>
            <c:symbol val="none"/>
          </c:marker>
          <c:xVal>
            <c:numRef>
              <c:f>'Faraday chart'!$A$2:$A$88</c:f>
              <c:numCache>
                <c:formatCode>0.00</c:formatCode>
                <c:ptCount val="87"/>
                <c:pt idx="0">
                  <c:v>1.0132500000000011E-3</c:v>
                </c:pt>
                <c:pt idx="1">
                  <c:v>2.0265000000000012E-2</c:v>
                </c:pt>
                <c:pt idx="2">
                  <c:v>3.8503500000000017E-2</c:v>
                </c:pt>
                <c:pt idx="3">
                  <c:v>7.0927500000000004E-2</c:v>
                </c:pt>
                <c:pt idx="4">
                  <c:v>0.10132500000000007</c:v>
                </c:pt>
                <c:pt idx="5">
                  <c:v>0.25331250000000027</c:v>
                </c:pt>
                <c:pt idx="6">
                  <c:v>0.40530000000000027</c:v>
                </c:pt>
                <c:pt idx="7">
                  <c:v>0.91830847500000001</c:v>
                </c:pt>
                <c:pt idx="8">
                  <c:v>3.9040522500000003</c:v>
                </c:pt>
                <c:pt idx="9">
                  <c:v>101.32499999999999</c:v>
                </c:pt>
                <c:pt idx="10">
                  <c:v>2533.125</c:v>
                </c:pt>
                <c:pt idx="11">
                  <c:v>5066.25</c:v>
                </c:pt>
                <c:pt idx="12">
                  <c:v>7599.375</c:v>
                </c:pt>
                <c:pt idx="13">
                  <c:v>10132.5</c:v>
                </c:pt>
                <c:pt idx="14">
                  <c:v>15198.75</c:v>
                </c:pt>
                <c:pt idx="15">
                  <c:v>20265</c:v>
                </c:pt>
                <c:pt idx="16">
                  <c:v>30397.5</c:v>
                </c:pt>
                <c:pt idx="17">
                  <c:v>101325</c:v>
                </c:pt>
                <c:pt idx="18">
                  <c:v>0.48666397500000047</c:v>
                </c:pt>
                <c:pt idx="19">
                  <c:v>0.13658610000000004</c:v>
                </c:pt>
                <c:pt idx="20">
                  <c:v>4.4988300000000023E-2</c:v>
                </c:pt>
                <c:pt idx="21">
                  <c:v>2.6547150000000012E-2</c:v>
                </c:pt>
                <c:pt idx="22">
                  <c:v>1.2159E-3</c:v>
                </c:pt>
                <c:pt idx="23">
                  <c:v>0.45213241499999995</c:v>
                </c:pt>
                <c:pt idx="24">
                  <c:v>0.12794307750000014</c:v>
                </c:pt>
                <c:pt idx="25">
                  <c:v>4.5900225000000024E-2</c:v>
                </c:pt>
                <c:pt idx="26">
                  <c:v>2.7611062500000047E-2</c:v>
                </c:pt>
                <c:pt idx="27">
                  <c:v>1.3172250000000004E-3</c:v>
                </c:pt>
                <c:pt idx="28">
                  <c:v>0.48372555</c:v>
                </c:pt>
                <c:pt idx="29">
                  <c:v>0.1345596</c:v>
                </c:pt>
                <c:pt idx="30">
                  <c:v>4.6660162499999963E-2</c:v>
                </c:pt>
                <c:pt idx="31">
                  <c:v>2.7357750000000011E-2</c:v>
                </c:pt>
                <c:pt idx="32">
                  <c:v>1.5502725000000024E-3</c:v>
                </c:pt>
                <c:pt idx="33">
                  <c:v>0.47379570000000004</c:v>
                </c:pt>
                <c:pt idx="34">
                  <c:v>0.13187448750000014</c:v>
                </c:pt>
                <c:pt idx="35">
                  <c:v>4.4228362499999944E-2</c:v>
                </c:pt>
                <c:pt idx="36">
                  <c:v>2.512859999999998E-2</c:v>
                </c:pt>
                <c:pt idx="37">
                  <c:v>1.7225250000000019E-3</c:v>
                </c:pt>
                <c:pt idx="38">
                  <c:v>0.47395782000000031</c:v>
                </c:pt>
                <c:pt idx="39">
                  <c:v>0.13330317</c:v>
                </c:pt>
                <c:pt idx="40">
                  <c:v>4.7521425000000013E-2</c:v>
                </c:pt>
                <c:pt idx="41">
                  <c:v>2.7378015000000033E-2</c:v>
                </c:pt>
                <c:pt idx="42">
                  <c:v>1.2361650000000011E-3</c:v>
                </c:pt>
                <c:pt idx="43">
                  <c:v>6.9398496240601606</c:v>
                </c:pt>
                <c:pt idx="44">
                  <c:v>17.278195488721789</c:v>
                </c:pt>
                <c:pt idx="45">
                  <c:v>36.947368421052559</c:v>
                </c:pt>
                <c:pt idx="46">
                  <c:v>55.977443609022494</c:v>
                </c:pt>
                <c:pt idx="47">
                  <c:v>101.32499999999999</c:v>
                </c:pt>
                <c:pt idx="48">
                  <c:v>9.5488721804511023</c:v>
                </c:pt>
                <c:pt idx="49">
                  <c:v>16.917293233082702</c:v>
                </c:pt>
                <c:pt idx="50">
                  <c:v>29.398496240601489</c:v>
                </c:pt>
                <c:pt idx="51">
                  <c:v>45.037593984962399</c:v>
                </c:pt>
                <c:pt idx="52">
                  <c:v>50.977443609022494</c:v>
                </c:pt>
                <c:pt idx="53">
                  <c:v>52.481203007518765</c:v>
                </c:pt>
                <c:pt idx="54">
                  <c:v>101.32499999999999</c:v>
                </c:pt>
                <c:pt idx="55">
                  <c:v>102.25719000000002</c:v>
                </c:pt>
                <c:pt idx="56">
                  <c:v>105.438795</c:v>
                </c:pt>
                <c:pt idx="57">
                  <c:v>5.1067800000000005</c:v>
                </c:pt>
                <c:pt idx="58">
                  <c:v>1.9758374999999997</c:v>
                </c:pt>
                <c:pt idx="59">
                  <c:v>1.2969599999999999</c:v>
                </c:pt>
                <c:pt idx="60">
                  <c:v>1.2462975000000001</c:v>
                </c:pt>
                <c:pt idx="61">
                  <c:v>1.155105</c:v>
                </c:pt>
                <c:pt idx="62">
                  <c:v>0.85619624999999999</c:v>
                </c:pt>
                <c:pt idx="63">
                  <c:v>0.36477000000000026</c:v>
                </c:pt>
                <c:pt idx="64">
                  <c:v>0.27357750000000008</c:v>
                </c:pt>
                <c:pt idx="65">
                  <c:v>0.20265</c:v>
                </c:pt>
                <c:pt idx="66">
                  <c:v>0.10841775000000002</c:v>
                </c:pt>
                <c:pt idx="67">
                  <c:v>50.662500000000037</c:v>
                </c:pt>
                <c:pt idx="68">
                  <c:v>101.32499999999999</c:v>
                </c:pt>
                <c:pt idx="69">
                  <c:v>202.65</c:v>
                </c:pt>
                <c:pt idx="70">
                  <c:v>506.625</c:v>
                </c:pt>
                <c:pt idx="71">
                  <c:v>759.93749999999932</c:v>
                </c:pt>
                <c:pt idx="72">
                  <c:v>1013.25</c:v>
                </c:pt>
                <c:pt idx="73">
                  <c:v>5.0000000000000024E-2</c:v>
                </c:pt>
                <c:pt idx="74">
                  <c:v>1.8000000000000016E-2</c:v>
                </c:pt>
                <c:pt idx="75">
                  <c:v>7.6000000000000061E-3</c:v>
                </c:pt>
                <c:pt idx="76">
                  <c:v>4.6000000000000034E-3</c:v>
                </c:pt>
                <c:pt idx="77">
                  <c:v>0.22110000000000005</c:v>
                </c:pt>
                <c:pt idx="78">
                  <c:v>0.1353</c:v>
                </c:pt>
                <c:pt idx="79">
                  <c:v>0.10770000000000009</c:v>
                </c:pt>
                <c:pt idx="80">
                  <c:v>0.29320000000000002</c:v>
                </c:pt>
                <c:pt idx="81">
                  <c:v>0.41960000000000008</c:v>
                </c:pt>
                <c:pt idx="82">
                  <c:v>0.54659999999999997</c:v>
                </c:pt>
                <c:pt idx="83">
                  <c:v>0.23600000000000004</c:v>
                </c:pt>
                <c:pt idx="84">
                  <c:v>0.24400000000000013</c:v>
                </c:pt>
                <c:pt idx="85">
                  <c:v>0.23100000000000001</c:v>
                </c:pt>
                <c:pt idx="86">
                  <c:v>0.11000000000000003</c:v>
                </c:pt>
              </c:numCache>
            </c:numRef>
          </c:xVal>
          <c:yVal>
            <c:numRef>
              <c:f>'Faraday chart'!$E$2:$E$88</c:f>
              <c:numCache>
                <c:formatCode>General</c:formatCode>
                <c:ptCount val="87"/>
                <c:pt idx="67">
                  <c:v>340</c:v>
                </c:pt>
                <c:pt idx="68">
                  <c:v>704</c:v>
                </c:pt>
                <c:pt idx="69">
                  <c:v>1398</c:v>
                </c:pt>
                <c:pt idx="70">
                  <c:v>3470</c:v>
                </c:pt>
                <c:pt idx="71">
                  <c:v>5140</c:v>
                </c:pt>
                <c:pt idx="72">
                  <c:v>6770</c:v>
                </c:pt>
              </c:numCache>
            </c:numRef>
          </c:yVal>
          <c:smooth val="1"/>
        </c:ser>
        <c:ser>
          <c:idx val="4"/>
          <c:order val="4"/>
          <c:tx>
            <c:strRef>
              <c:f>'Faraday chart'!$F$1</c:f>
              <c:strCache>
                <c:ptCount val="1"/>
                <c:pt idx="0">
                  <c:v>Buch (1925) ≈ at 19°C</c:v>
                </c:pt>
              </c:strCache>
            </c:strRef>
          </c:tx>
          <c:spPr>
            <a:ln>
              <a:noFill/>
            </a:ln>
          </c:spPr>
          <c:marker>
            <c:symbol val="plus"/>
            <c:size val="6"/>
            <c:spPr>
              <a:ln w="19050">
                <a:solidFill>
                  <a:prstClr val="black"/>
                </a:solidFill>
              </a:ln>
            </c:spPr>
          </c:marker>
          <c:xVal>
            <c:numRef>
              <c:f>'Faraday chart'!$A$2:$A$88</c:f>
              <c:numCache>
                <c:formatCode>0.00</c:formatCode>
                <c:ptCount val="87"/>
                <c:pt idx="0">
                  <c:v>1.0132500000000011E-3</c:v>
                </c:pt>
                <c:pt idx="1">
                  <c:v>2.0265000000000012E-2</c:v>
                </c:pt>
                <c:pt idx="2">
                  <c:v>3.8503500000000017E-2</c:v>
                </c:pt>
                <c:pt idx="3">
                  <c:v>7.0927500000000004E-2</c:v>
                </c:pt>
                <c:pt idx="4">
                  <c:v>0.10132500000000007</c:v>
                </c:pt>
                <c:pt idx="5">
                  <c:v>0.25331250000000027</c:v>
                </c:pt>
                <c:pt idx="6">
                  <c:v>0.40530000000000027</c:v>
                </c:pt>
                <c:pt idx="7">
                  <c:v>0.91830847500000001</c:v>
                </c:pt>
                <c:pt idx="8">
                  <c:v>3.9040522500000003</c:v>
                </c:pt>
                <c:pt idx="9">
                  <c:v>101.32499999999999</c:v>
                </c:pt>
                <c:pt idx="10">
                  <c:v>2533.125</c:v>
                </c:pt>
                <c:pt idx="11">
                  <c:v>5066.25</c:v>
                </c:pt>
                <c:pt idx="12">
                  <c:v>7599.375</c:v>
                </c:pt>
                <c:pt idx="13">
                  <c:v>10132.5</c:v>
                </c:pt>
                <c:pt idx="14">
                  <c:v>15198.75</c:v>
                </c:pt>
                <c:pt idx="15">
                  <c:v>20265</c:v>
                </c:pt>
                <c:pt idx="16">
                  <c:v>30397.5</c:v>
                </c:pt>
                <c:pt idx="17">
                  <c:v>101325</c:v>
                </c:pt>
                <c:pt idx="18">
                  <c:v>0.48666397500000047</c:v>
                </c:pt>
                <c:pt idx="19">
                  <c:v>0.13658610000000004</c:v>
                </c:pt>
                <c:pt idx="20">
                  <c:v>4.4988300000000023E-2</c:v>
                </c:pt>
                <c:pt idx="21">
                  <c:v>2.6547150000000012E-2</c:v>
                </c:pt>
                <c:pt idx="22">
                  <c:v>1.2159E-3</c:v>
                </c:pt>
                <c:pt idx="23">
                  <c:v>0.45213241499999995</c:v>
                </c:pt>
                <c:pt idx="24">
                  <c:v>0.12794307750000014</c:v>
                </c:pt>
                <c:pt idx="25">
                  <c:v>4.5900225000000024E-2</c:v>
                </c:pt>
                <c:pt idx="26">
                  <c:v>2.7611062500000047E-2</c:v>
                </c:pt>
                <c:pt idx="27">
                  <c:v>1.3172250000000004E-3</c:v>
                </c:pt>
                <c:pt idx="28">
                  <c:v>0.48372555</c:v>
                </c:pt>
                <c:pt idx="29">
                  <c:v>0.1345596</c:v>
                </c:pt>
                <c:pt idx="30">
                  <c:v>4.6660162499999963E-2</c:v>
                </c:pt>
                <c:pt idx="31">
                  <c:v>2.7357750000000011E-2</c:v>
                </c:pt>
                <c:pt idx="32">
                  <c:v>1.5502725000000024E-3</c:v>
                </c:pt>
                <c:pt idx="33">
                  <c:v>0.47379570000000004</c:v>
                </c:pt>
                <c:pt idx="34">
                  <c:v>0.13187448750000014</c:v>
                </c:pt>
                <c:pt idx="35">
                  <c:v>4.4228362499999944E-2</c:v>
                </c:pt>
                <c:pt idx="36">
                  <c:v>2.512859999999998E-2</c:v>
                </c:pt>
                <c:pt idx="37">
                  <c:v>1.7225250000000019E-3</c:v>
                </c:pt>
                <c:pt idx="38">
                  <c:v>0.47395782000000031</c:v>
                </c:pt>
                <c:pt idx="39">
                  <c:v>0.13330317</c:v>
                </c:pt>
                <c:pt idx="40">
                  <c:v>4.7521425000000013E-2</c:v>
                </c:pt>
                <c:pt idx="41">
                  <c:v>2.7378015000000033E-2</c:v>
                </c:pt>
                <c:pt idx="42">
                  <c:v>1.2361650000000011E-3</c:v>
                </c:pt>
                <c:pt idx="43">
                  <c:v>6.9398496240601606</c:v>
                </c:pt>
                <c:pt idx="44">
                  <c:v>17.278195488721789</c:v>
                </c:pt>
                <c:pt idx="45">
                  <c:v>36.947368421052559</c:v>
                </c:pt>
                <c:pt idx="46">
                  <c:v>55.977443609022494</c:v>
                </c:pt>
                <c:pt idx="47">
                  <c:v>101.32499999999999</c:v>
                </c:pt>
                <c:pt idx="48">
                  <c:v>9.5488721804511023</c:v>
                </c:pt>
                <c:pt idx="49">
                  <c:v>16.917293233082702</c:v>
                </c:pt>
                <c:pt idx="50">
                  <c:v>29.398496240601489</c:v>
                </c:pt>
                <c:pt idx="51">
                  <c:v>45.037593984962399</c:v>
                </c:pt>
                <c:pt idx="52">
                  <c:v>50.977443609022494</c:v>
                </c:pt>
                <c:pt idx="53">
                  <c:v>52.481203007518765</c:v>
                </c:pt>
                <c:pt idx="54">
                  <c:v>101.32499999999999</c:v>
                </c:pt>
                <c:pt idx="55">
                  <c:v>102.25719000000002</c:v>
                </c:pt>
                <c:pt idx="56">
                  <c:v>105.438795</c:v>
                </c:pt>
                <c:pt idx="57">
                  <c:v>5.1067800000000005</c:v>
                </c:pt>
                <c:pt idx="58">
                  <c:v>1.9758374999999997</c:v>
                </c:pt>
                <c:pt idx="59">
                  <c:v>1.2969599999999999</c:v>
                </c:pt>
                <c:pt idx="60">
                  <c:v>1.2462975000000001</c:v>
                </c:pt>
                <c:pt idx="61">
                  <c:v>1.155105</c:v>
                </c:pt>
                <c:pt idx="62">
                  <c:v>0.85619624999999999</c:v>
                </c:pt>
                <c:pt idx="63">
                  <c:v>0.36477000000000026</c:v>
                </c:pt>
                <c:pt idx="64">
                  <c:v>0.27357750000000008</c:v>
                </c:pt>
                <c:pt idx="65">
                  <c:v>0.20265</c:v>
                </c:pt>
                <c:pt idx="66">
                  <c:v>0.10841775000000002</c:v>
                </c:pt>
                <c:pt idx="67">
                  <c:v>50.662500000000037</c:v>
                </c:pt>
                <c:pt idx="68">
                  <c:v>101.32499999999999</c:v>
                </c:pt>
                <c:pt idx="69">
                  <c:v>202.65</c:v>
                </c:pt>
                <c:pt idx="70">
                  <c:v>506.625</c:v>
                </c:pt>
                <c:pt idx="71">
                  <c:v>759.93749999999932</c:v>
                </c:pt>
                <c:pt idx="72">
                  <c:v>1013.25</c:v>
                </c:pt>
                <c:pt idx="73">
                  <c:v>5.0000000000000024E-2</c:v>
                </c:pt>
                <c:pt idx="74">
                  <c:v>1.8000000000000016E-2</c:v>
                </c:pt>
                <c:pt idx="75">
                  <c:v>7.6000000000000061E-3</c:v>
                </c:pt>
                <c:pt idx="76">
                  <c:v>4.6000000000000034E-3</c:v>
                </c:pt>
                <c:pt idx="77">
                  <c:v>0.22110000000000005</c:v>
                </c:pt>
                <c:pt idx="78">
                  <c:v>0.1353</c:v>
                </c:pt>
                <c:pt idx="79">
                  <c:v>0.10770000000000009</c:v>
                </c:pt>
                <c:pt idx="80">
                  <c:v>0.29320000000000002</c:v>
                </c:pt>
                <c:pt idx="81">
                  <c:v>0.41960000000000008</c:v>
                </c:pt>
                <c:pt idx="82">
                  <c:v>0.54659999999999997</c:v>
                </c:pt>
                <c:pt idx="83">
                  <c:v>0.23600000000000004</c:v>
                </c:pt>
                <c:pt idx="84">
                  <c:v>0.24400000000000013</c:v>
                </c:pt>
                <c:pt idx="85">
                  <c:v>0.23100000000000001</c:v>
                </c:pt>
                <c:pt idx="86">
                  <c:v>0.11000000000000003</c:v>
                </c:pt>
              </c:numCache>
            </c:numRef>
          </c:xVal>
          <c:yVal>
            <c:numRef>
              <c:f>'Faraday chart'!$F$2:$F$88</c:f>
              <c:numCache>
                <c:formatCode>General</c:formatCode>
                <c:ptCount val="87"/>
                <c:pt idx="57" formatCode="0.00">
                  <c:v>206.43171806167416</c:v>
                </c:pt>
                <c:pt idx="58" formatCode="0.00">
                  <c:v>77.180616740088112</c:v>
                </c:pt>
                <c:pt idx="59" formatCode="0.00">
                  <c:v>55.550660792951547</c:v>
                </c:pt>
                <c:pt idx="60" formatCode="0.00">
                  <c:v>52.202643171806145</c:v>
                </c:pt>
                <c:pt idx="61" formatCode="0.00">
                  <c:v>51.189427312775329</c:v>
                </c:pt>
                <c:pt idx="62" formatCode="0.00">
                  <c:v>35.418502202643175</c:v>
                </c:pt>
                <c:pt idx="63" formatCode="0.00">
                  <c:v>15.37444933920707</c:v>
                </c:pt>
                <c:pt idx="64" formatCode="0.00">
                  <c:v>12.819383259911904</c:v>
                </c:pt>
                <c:pt idx="65" formatCode="0.00">
                  <c:v>13.215859030837006</c:v>
                </c:pt>
                <c:pt idx="66" formatCode="0.00">
                  <c:v>7.3568281938326097</c:v>
                </c:pt>
              </c:numCache>
            </c:numRef>
          </c:yVal>
          <c:smooth val="1"/>
        </c:ser>
        <c:ser>
          <c:idx val="5"/>
          <c:order val="5"/>
          <c:tx>
            <c:strRef>
              <c:f>'Faraday chart'!$G$1</c:f>
              <c:strCache>
                <c:ptCount val="1"/>
                <c:pt idx="0">
                  <c:v>Pure water (90ml samples)</c:v>
                </c:pt>
              </c:strCache>
            </c:strRef>
          </c:tx>
          <c:spPr>
            <a:ln>
              <a:noFill/>
            </a:ln>
          </c:spPr>
          <c:marker>
            <c:symbol val="square"/>
            <c:size val="10"/>
            <c:spPr>
              <a:noFill/>
              <a:ln w="25400">
                <a:solidFill>
                  <a:prstClr val="black"/>
                </a:solidFill>
              </a:ln>
            </c:spPr>
          </c:marker>
          <c:xVal>
            <c:numRef>
              <c:f>'Faraday chart'!$A$2:$A$88</c:f>
              <c:numCache>
                <c:formatCode>0.00</c:formatCode>
                <c:ptCount val="87"/>
                <c:pt idx="0">
                  <c:v>1.0132500000000011E-3</c:v>
                </c:pt>
                <c:pt idx="1">
                  <c:v>2.0265000000000012E-2</c:v>
                </c:pt>
                <c:pt idx="2">
                  <c:v>3.8503500000000017E-2</c:v>
                </c:pt>
                <c:pt idx="3">
                  <c:v>7.0927500000000004E-2</c:v>
                </c:pt>
                <c:pt idx="4">
                  <c:v>0.10132500000000007</c:v>
                </c:pt>
                <c:pt idx="5">
                  <c:v>0.25331250000000027</c:v>
                </c:pt>
                <c:pt idx="6">
                  <c:v>0.40530000000000027</c:v>
                </c:pt>
                <c:pt idx="7">
                  <c:v>0.91830847500000001</c:v>
                </c:pt>
                <c:pt idx="8">
                  <c:v>3.9040522500000003</c:v>
                </c:pt>
                <c:pt idx="9">
                  <c:v>101.32499999999999</c:v>
                </c:pt>
                <c:pt idx="10">
                  <c:v>2533.125</c:v>
                </c:pt>
                <c:pt idx="11">
                  <c:v>5066.25</c:v>
                </c:pt>
                <c:pt idx="12">
                  <c:v>7599.375</c:v>
                </c:pt>
                <c:pt idx="13">
                  <c:v>10132.5</c:v>
                </c:pt>
                <c:pt idx="14">
                  <c:v>15198.75</c:v>
                </c:pt>
                <c:pt idx="15">
                  <c:v>20265</c:v>
                </c:pt>
                <c:pt idx="16">
                  <c:v>30397.5</c:v>
                </c:pt>
                <c:pt idx="17">
                  <c:v>101325</c:v>
                </c:pt>
                <c:pt idx="18">
                  <c:v>0.48666397500000047</c:v>
                </c:pt>
                <c:pt idx="19">
                  <c:v>0.13658610000000004</c:v>
                </c:pt>
                <c:pt idx="20">
                  <c:v>4.4988300000000023E-2</c:v>
                </c:pt>
                <c:pt idx="21">
                  <c:v>2.6547150000000012E-2</c:v>
                </c:pt>
                <c:pt idx="22">
                  <c:v>1.2159E-3</c:v>
                </c:pt>
                <c:pt idx="23">
                  <c:v>0.45213241499999995</c:v>
                </c:pt>
                <c:pt idx="24">
                  <c:v>0.12794307750000014</c:v>
                </c:pt>
                <c:pt idx="25">
                  <c:v>4.5900225000000024E-2</c:v>
                </c:pt>
                <c:pt idx="26">
                  <c:v>2.7611062500000047E-2</c:v>
                </c:pt>
                <c:pt idx="27">
                  <c:v>1.3172250000000004E-3</c:v>
                </c:pt>
                <c:pt idx="28">
                  <c:v>0.48372555</c:v>
                </c:pt>
                <c:pt idx="29">
                  <c:v>0.1345596</c:v>
                </c:pt>
                <c:pt idx="30">
                  <c:v>4.6660162499999963E-2</c:v>
                </c:pt>
                <c:pt idx="31">
                  <c:v>2.7357750000000011E-2</c:v>
                </c:pt>
                <c:pt idx="32">
                  <c:v>1.5502725000000024E-3</c:v>
                </c:pt>
                <c:pt idx="33">
                  <c:v>0.47379570000000004</c:v>
                </c:pt>
                <c:pt idx="34">
                  <c:v>0.13187448750000014</c:v>
                </c:pt>
                <c:pt idx="35">
                  <c:v>4.4228362499999944E-2</c:v>
                </c:pt>
                <c:pt idx="36">
                  <c:v>2.512859999999998E-2</c:v>
                </c:pt>
                <c:pt idx="37">
                  <c:v>1.7225250000000019E-3</c:v>
                </c:pt>
                <c:pt idx="38">
                  <c:v>0.47395782000000031</c:v>
                </c:pt>
                <c:pt idx="39">
                  <c:v>0.13330317</c:v>
                </c:pt>
                <c:pt idx="40">
                  <c:v>4.7521425000000013E-2</c:v>
                </c:pt>
                <c:pt idx="41">
                  <c:v>2.7378015000000033E-2</c:v>
                </c:pt>
                <c:pt idx="42">
                  <c:v>1.2361650000000011E-3</c:v>
                </c:pt>
                <c:pt idx="43">
                  <c:v>6.9398496240601606</c:v>
                </c:pt>
                <c:pt idx="44">
                  <c:v>17.278195488721789</c:v>
                </c:pt>
                <c:pt idx="45">
                  <c:v>36.947368421052559</c:v>
                </c:pt>
                <c:pt idx="46">
                  <c:v>55.977443609022494</c:v>
                </c:pt>
                <c:pt idx="47">
                  <c:v>101.32499999999999</c:v>
                </c:pt>
                <c:pt idx="48">
                  <c:v>9.5488721804511023</c:v>
                </c:pt>
                <c:pt idx="49">
                  <c:v>16.917293233082702</c:v>
                </c:pt>
                <c:pt idx="50">
                  <c:v>29.398496240601489</c:v>
                </c:pt>
                <c:pt idx="51">
                  <c:v>45.037593984962399</c:v>
                </c:pt>
                <c:pt idx="52">
                  <c:v>50.977443609022494</c:v>
                </c:pt>
                <c:pt idx="53">
                  <c:v>52.481203007518765</c:v>
                </c:pt>
                <c:pt idx="54">
                  <c:v>101.32499999999999</c:v>
                </c:pt>
                <c:pt idx="55">
                  <c:v>102.25719000000002</c:v>
                </c:pt>
                <c:pt idx="56">
                  <c:v>105.438795</c:v>
                </c:pt>
                <c:pt idx="57">
                  <c:v>5.1067800000000005</c:v>
                </c:pt>
                <c:pt idx="58">
                  <c:v>1.9758374999999997</c:v>
                </c:pt>
                <c:pt idx="59">
                  <c:v>1.2969599999999999</c:v>
                </c:pt>
                <c:pt idx="60">
                  <c:v>1.2462975000000001</c:v>
                </c:pt>
                <c:pt idx="61">
                  <c:v>1.155105</c:v>
                </c:pt>
                <c:pt idx="62">
                  <c:v>0.85619624999999999</c:v>
                </c:pt>
                <c:pt idx="63">
                  <c:v>0.36477000000000026</c:v>
                </c:pt>
                <c:pt idx="64">
                  <c:v>0.27357750000000008</c:v>
                </c:pt>
                <c:pt idx="65">
                  <c:v>0.20265</c:v>
                </c:pt>
                <c:pt idx="66">
                  <c:v>0.10841775000000002</c:v>
                </c:pt>
                <c:pt idx="67">
                  <c:v>50.662500000000037</c:v>
                </c:pt>
                <c:pt idx="68">
                  <c:v>101.32499999999999</c:v>
                </c:pt>
                <c:pt idx="69">
                  <c:v>202.65</c:v>
                </c:pt>
                <c:pt idx="70">
                  <c:v>506.625</c:v>
                </c:pt>
                <c:pt idx="71">
                  <c:v>759.93749999999932</c:v>
                </c:pt>
                <c:pt idx="72">
                  <c:v>1013.25</c:v>
                </c:pt>
                <c:pt idx="73">
                  <c:v>5.0000000000000024E-2</c:v>
                </c:pt>
                <c:pt idx="74">
                  <c:v>1.8000000000000016E-2</c:v>
                </c:pt>
                <c:pt idx="75">
                  <c:v>7.6000000000000061E-3</c:v>
                </c:pt>
                <c:pt idx="76">
                  <c:v>4.6000000000000034E-3</c:v>
                </c:pt>
                <c:pt idx="77">
                  <c:v>0.22110000000000005</c:v>
                </c:pt>
                <c:pt idx="78">
                  <c:v>0.1353</c:v>
                </c:pt>
                <c:pt idx="79">
                  <c:v>0.10770000000000009</c:v>
                </c:pt>
                <c:pt idx="80">
                  <c:v>0.29320000000000002</c:v>
                </c:pt>
                <c:pt idx="81">
                  <c:v>0.41960000000000008</c:v>
                </c:pt>
                <c:pt idx="82">
                  <c:v>0.54659999999999997</c:v>
                </c:pt>
                <c:pt idx="83">
                  <c:v>0.23600000000000004</c:v>
                </c:pt>
                <c:pt idx="84">
                  <c:v>0.24400000000000013</c:v>
                </c:pt>
                <c:pt idx="85">
                  <c:v>0.23100000000000001</c:v>
                </c:pt>
                <c:pt idx="86">
                  <c:v>0.11000000000000003</c:v>
                </c:pt>
              </c:numCache>
            </c:numRef>
          </c:xVal>
          <c:yVal>
            <c:numRef>
              <c:f>'Faraday chart'!$G$2:$G$88</c:f>
            </c:numRef>
          </c:yVal>
          <c:smooth val="1"/>
        </c:ser>
        <c:ser>
          <c:idx val="6"/>
          <c:order val="6"/>
          <c:tx>
            <c:strRef>
              <c:f>'Faraday chart'!$H$1</c:f>
              <c:strCache>
                <c:ptCount val="1"/>
                <c:pt idx="0">
                  <c:v>Pure water 02 (18ml samples)</c:v>
                </c:pt>
              </c:strCache>
            </c:strRef>
          </c:tx>
          <c:spPr>
            <a:ln>
              <a:noFill/>
            </a:ln>
          </c:spPr>
          <c:marker>
            <c:symbol val="square"/>
            <c:size val="8"/>
            <c:spPr>
              <a:solidFill>
                <a:schemeClr val="bg1">
                  <a:lumMod val="75000"/>
                </a:schemeClr>
              </a:solidFill>
              <a:ln w="19050">
                <a:solidFill>
                  <a:prstClr val="black"/>
                </a:solidFill>
              </a:ln>
            </c:spPr>
          </c:marker>
          <c:xVal>
            <c:numRef>
              <c:f>'Faraday chart'!$A$2:$A$88</c:f>
              <c:numCache>
                <c:formatCode>0.00</c:formatCode>
                <c:ptCount val="87"/>
                <c:pt idx="0">
                  <c:v>1.0132500000000011E-3</c:v>
                </c:pt>
                <c:pt idx="1">
                  <c:v>2.0265000000000012E-2</c:v>
                </c:pt>
                <c:pt idx="2">
                  <c:v>3.8503500000000017E-2</c:v>
                </c:pt>
                <c:pt idx="3">
                  <c:v>7.0927500000000004E-2</c:v>
                </c:pt>
                <c:pt idx="4">
                  <c:v>0.10132500000000007</c:v>
                </c:pt>
                <c:pt idx="5">
                  <c:v>0.25331250000000027</c:v>
                </c:pt>
                <c:pt idx="6">
                  <c:v>0.40530000000000027</c:v>
                </c:pt>
                <c:pt idx="7">
                  <c:v>0.91830847500000001</c:v>
                </c:pt>
                <c:pt idx="8">
                  <c:v>3.9040522500000003</c:v>
                </c:pt>
                <c:pt idx="9">
                  <c:v>101.32499999999999</c:v>
                </c:pt>
                <c:pt idx="10">
                  <c:v>2533.125</c:v>
                </c:pt>
                <c:pt idx="11">
                  <c:v>5066.25</c:v>
                </c:pt>
                <c:pt idx="12">
                  <c:v>7599.375</c:v>
                </c:pt>
                <c:pt idx="13">
                  <c:v>10132.5</c:v>
                </c:pt>
                <c:pt idx="14">
                  <c:v>15198.75</c:v>
                </c:pt>
                <c:pt idx="15">
                  <c:v>20265</c:v>
                </c:pt>
                <c:pt idx="16">
                  <c:v>30397.5</c:v>
                </c:pt>
                <c:pt idx="17">
                  <c:v>101325</c:v>
                </c:pt>
                <c:pt idx="18">
                  <c:v>0.48666397500000047</c:v>
                </c:pt>
                <c:pt idx="19">
                  <c:v>0.13658610000000004</c:v>
                </c:pt>
                <c:pt idx="20">
                  <c:v>4.4988300000000023E-2</c:v>
                </c:pt>
                <c:pt idx="21">
                  <c:v>2.6547150000000012E-2</c:v>
                </c:pt>
                <c:pt idx="22">
                  <c:v>1.2159E-3</c:v>
                </c:pt>
                <c:pt idx="23">
                  <c:v>0.45213241499999995</c:v>
                </c:pt>
                <c:pt idx="24">
                  <c:v>0.12794307750000014</c:v>
                </c:pt>
                <c:pt idx="25">
                  <c:v>4.5900225000000024E-2</c:v>
                </c:pt>
                <c:pt idx="26">
                  <c:v>2.7611062500000047E-2</c:v>
                </c:pt>
                <c:pt idx="27">
                  <c:v>1.3172250000000004E-3</c:v>
                </c:pt>
                <c:pt idx="28">
                  <c:v>0.48372555</c:v>
                </c:pt>
                <c:pt idx="29">
                  <c:v>0.1345596</c:v>
                </c:pt>
                <c:pt idx="30">
                  <c:v>4.6660162499999963E-2</c:v>
                </c:pt>
                <c:pt idx="31">
                  <c:v>2.7357750000000011E-2</c:v>
                </c:pt>
                <c:pt idx="32">
                  <c:v>1.5502725000000024E-3</c:v>
                </c:pt>
                <c:pt idx="33">
                  <c:v>0.47379570000000004</c:v>
                </c:pt>
                <c:pt idx="34">
                  <c:v>0.13187448750000014</c:v>
                </c:pt>
                <c:pt idx="35">
                  <c:v>4.4228362499999944E-2</c:v>
                </c:pt>
                <c:pt idx="36">
                  <c:v>2.512859999999998E-2</c:v>
                </c:pt>
                <c:pt idx="37">
                  <c:v>1.7225250000000019E-3</c:v>
                </c:pt>
                <c:pt idx="38">
                  <c:v>0.47395782000000031</c:v>
                </c:pt>
                <c:pt idx="39">
                  <c:v>0.13330317</c:v>
                </c:pt>
                <c:pt idx="40">
                  <c:v>4.7521425000000013E-2</c:v>
                </c:pt>
                <c:pt idx="41">
                  <c:v>2.7378015000000033E-2</c:v>
                </c:pt>
                <c:pt idx="42">
                  <c:v>1.2361650000000011E-3</c:v>
                </c:pt>
                <c:pt idx="43">
                  <c:v>6.9398496240601606</c:v>
                </c:pt>
                <c:pt idx="44">
                  <c:v>17.278195488721789</c:v>
                </c:pt>
                <c:pt idx="45">
                  <c:v>36.947368421052559</c:v>
                </c:pt>
                <c:pt idx="46">
                  <c:v>55.977443609022494</c:v>
                </c:pt>
                <c:pt idx="47">
                  <c:v>101.32499999999999</c:v>
                </c:pt>
                <c:pt idx="48">
                  <c:v>9.5488721804511023</c:v>
                </c:pt>
                <c:pt idx="49">
                  <c:v>16.917293233082702</c:v>
                </c:pt>
                <c:pt idx="50">
                  <c:v>29.398496240601489</c:v>
                </c:pt>
                <c:pt idx="51">
                  <c:v>45.037593984962399</c:v>
                </c:pt>
                <c:pt idx="52">
                  <c:v>50.977443609022494</c:v>
                </c:pt>
                <c:pt idx="53">
                  <c:v>52.481203007518765</c:v>
                </c:pt>
                <c:pt idx="54">
                  <c:v>101.32499999999999</c:v>
                </c:pt>
                <c:pt idx="55">
                  <c:v>102.25719000000002</c:v>
                </c:pt>
                <c:pt idx="56">
                  <c:v>105.438795</c:v>
                </c:pt>
                <c:pt idx="57">
                  <c:v>5.1067800000000005</c:v>
                </c:pt>
                <c:pt idx="58">
                  <c:v>1.9758374999999997</c:v>
                </c:pt>
                <c:pt idx="59">
                  <c:v>1.2969599999999999</c:v>
                </c:pt>
                <c:pt idx="60">
                  <c:v>1.2462975000000001</c:v>
                </c:pt>
                <c:pt idx="61">
                  <c:v>1.155105</c:v>
                </c:pt>
                <c:pt idx="62">
                  <c:v>0.85619624999999999</c:v>
                </c:pt>
                <c:pt idx="63">
                  <c:v>0.36477000000000026</c:v>
                </c:pt>
                <c:pt idx="64">
                  <c:v>0.27357750000000008</c:v>
                </c:pt>
                <c:pt idx="65">
                  <c:v>0.20265</c:v>
                </c:pt>
                <c:pt idx="66">
                  <c:v>0.10841775000000002</c:v>
                </c:pt>
                <c:pt idx="67">
                  <c:v>50.662500000000037</c:v>
                </c:pt>
                <c:pt idx="68">
                  <c:v>101.32499999999999</c:v>
                </c:pt>
                <c:pt idx="69">
                  <c:v>202.65</c:v>
                </c:pt>
                <c:pt idx="70">
                  <c:v>506.625</c:v>
                </c:pt>
                <c:pt idx="71">
                  <c:v>759.93749999999932</c:v>
                </c:pt>
                <c:pt idx="72">
                  <c:v>1013.25</c:v>
                </c:pt>
                <c:pt idx="73">
                  <c:v>5.0000000000000024E-2</c:v>
                </c:pt>
                <c:pt idx="74">
                  <c:v>1.8000000000000016E-2</c:v>
                </c:pt>
                <c:pt idx="75">
                  <c:v>7.6000000000000061E-3</c:v>
                </c:pt>
                <c:pt idx="76">
                  <c:v>4.6000000000000034E-3</c:v>
                </c:pt>
                <c:pt idx="77">
                  <c:v>0.22110000000000005</c:v>
                </c:pt>
                <c:pt idx="78">
                  <c:v>0.1353</c:v>
                </c:pt>
                <c:pt idx="79">
                  <c:v>0.10770000000000009</c:v>
                </c:pt>
                <c:pt idx="80">
                  <c:v>0.29320000000000002</c:v>
                </c:pt>
                <c:pt idx="81">
                  <c:v>0.41960000000000008</c:v>
                </c:pt>
                <c:pt idx="82">
                  <c:v>0.54659999999999997</c:v>
                </c:pt>
                <c:pt idx="83">
                  <c:v>0.23600000000000004</c:v>
                </c:pt>
                <c:pt idx="84">
                  <c:v>0.24400000000000013</c:v>
                </c:pt>
                <c:pt idx="85">
                  <c:v>0.23100000000000001</c:v>
                </c:pt>
                <c:pt idx="86">
                  <c:v>0.11000000000000003</c:v>
                </c:pt>
              </c:numCache>
            </c:numRef>
          </c:xVal>
          <c:yVal>
            <c:numRef>
              <c:f>'Faraday chart'!$H$2:$H$88</c:f>
            </c:numRef>
          </c:yVal>
          <c:smooth val="1"/>
        </c:ser>
        <c:ser>
          <c:idx val="7"/>
          <c:order val="7"/>
          <c:tx>
            <c:strRef>
              <c:f>'Faraday chart'!$I$1</c:f>
              <c:strCache>
                <c:ptCount val="1"/>
                <c:pt idx="0">
                  <c:v>Henry's Law prediction</c:v>
                </c:pt>
              </c:strCache>
            </c:strRef>
          </c:tx>
          <c:spPr>
            <a:ln w="38100">
              <a:solidFill>
                <a:schemeClr val="accent6">
                  <a:lumMod val="75000"/>
                </a:schemeClr>
              </a:solidFill>
              <a:prstDash val="solid"/>
            </a:ln>
          </c:spPr>
          <c:marker>
            <c:symbol val="none"/>
          </c:marker>
          <c:xVal>
            <c:numRef>
              <c:f>'Faraday chart'!$A$2:$A$88</c:f>
              <c:numCache>
                <c:formatCode>0.00</c:formatCode>
                <c:ptCount val="87"/>
                <c:pt idx="0">
                  <c:v>1.0132500000000011E-3</c:v>
                </c:pt>
                <c:pt idx="1">
                  <c:v>2.0265000000000012E-2</c:v>
                </c:pt>
                <c:pt idx="2">
                  <c:v>3.8503500000000017E-2</c:v>
                </c:pt>
                <c:pt idx="3">
                  <c:v>7.0927500000000004E-2</c:v>
                </c:pt>
                <c:pt idx="4">
                  <c:v>0.10132500000000007</c:v>
                </c:pt>
                <c:pt idx="5">
                  <c:v>0.25331250000000027</c:v>
                </c:pt>
                <c:pt idx="6">
                  <c:v>0.40530000000000027</c:v>
                </c:pt>
                <c:pt idx="7">
                  <c:v>0.91830847500000001</c:v>
                </c:pt>
                <c:pt idx="8">
                  <c:v>3.9040522500000003</c:v>
                </c:pt>
                <c:pt idx="9">
                  <c:v>101.32499999999999</c:v>
                </c:pt>
                <c:pt idx="10">
                  <c:v>2533.125</c:v>
                </c:pt>
                <c:pt idx="11">
                  <c:v>5066.25</c:v>
                </c:pt>
                <c:pt idx="12">
                  <c:v>7599.375</c:v>
                </c:pt>
                <c:pt idx="13">
                  <c:v>10132.5</c:v>
                </c:pt>
                <c:pt idx="14">
                  <c:v>15198.75</c:v>
                </c:pt>
                <c:pt idx="15">
                  <c:v>20265</c:v>
                </c:pt>
                <c:pt idx="16">
                  <c:v>30397.5</c:v>
                </c:pt>
                <c:pt idx="17">
                  <c:v>101325</c:v>
                </c:pt>
                <c:pt idx="18">
                  <c:v>0.48666397500000047</c:v>
                </c:pt>
                <c:pt idx="19">
                  <c:v>0.13658610000000004</c:v>
                </c:pt>
                <c:pt idx="20">
                  <c:v>4.4988300000000023E-2</c:v>
                </c:pt>
                <c:pt idx="21">
                  <c:v>2.6547150000000012E-2</c:v>
                </c:pt>
                <c:pt idx="22">
                  <c:v>1.2159E-3</c:v>
                </c:pt>
                <c:pt idx="23">
                  <c:v>0.45213241499999995</c:v>
                </c:pt>
                <c:pt idx="24">
                  <c:v>0.12794307750000014</c:v>
                </c:pt>
                <c:pt idx="25">
                  <c:v>4.5900225000000024E-2</c:v>
                </c:pt>
                <c:pt idx="26">
                  <c:v>2.7611062500000047E-2</c:v>
                </c:pt>
                <c:pt idx="27">
                  <c:v>1.3172250000000004E-3</c:v>
                </c:pt>
                <c:pt idx="28">
                  <c:v>0.48372555</c:v>
                </c:pt>
                <c:pt idx="29">
                  <c:v>0.1345596</c:v>
                </c:pt>
                <c:pt idx="30">
                  <c:v>4.6660162499999963E-2</c:v>
                </c:pt>
                <c:pt idx="31">
                  <c:v>2.7357750000000011E-2</c:v>
                </c:pt>
                <c:pt idx="32">
                  <c:v>1.5502725000000024E-3</c:v>
                </c:pt>
                <c:pt idx="33">
                  <c:v>0.47379570000000004</c:v>
                </c:pt>
                <c:pt idx="34">
                  <c:v>0.13187448750000014</c:v>
                </c:pt>
                <c:pt idx="35">
                  <c:v>4.4228362499999944E-2</c:v>
                </c:pt>
                <c:pt idx="36">
                  <c:v>2.512859999999998E-2</c:v>
                </c:pt>
                <c:pt idx="37">
                  <c:v>1.7225250000000019E-3</c:v>
                </c:pt>
                <c:pt idx="38">
                  <c:v>0.47395782000000031</c:v>
                </c:pt>
                <c:pt idx="39">
                  <c:v>0.13330317</c:v>
                </c:pt>
                <c:pt idx="40">
                  <c:v>4.7521425000000013E-2</c:v>
                </c:pt>
                <c:pt idx="41">
                  <c:v>2.7378015000000033E-2</c:v>
                </c:pt>
                <c:pt idx="42">
                  <c:v>1.2361650000000011E-3</c:v>
                </c:pt>
                <c:pt idx="43">
                  <c:v>6.9398496240601606</c:v>
                </c:pt>
                <c:pt idx="44">
                  <c:v>17.278195488721789</c:v>
                </c:pt>
                <c:pt idx="45">
                  <c:v>36.947368421052559</c:v>
                </c:pt>
                <c:pt idx="46">
                  <c:v>55.977443609022494</c:v>
                </c:pt>
                <c:pt idx="47">
                  <c:v>101.32499999999999</c:v>
                </c:pt>
                <c:pt idx="48">
                  <c:v>9.5488721804511023</c:v>
                </c:pt>
                <c:pt idx="49">
                  <c:v>16.917293233082702</c:v>
                </c:pt>
                <c:pt idx="50">
                  <c:v>29.398496240601489</c:v>
                </c:pt>
                <c:pt idx="51">
                  <c:v>45.037593984962399</c:v>
                </c:pt>
                <c:pt idx="52">
                  <c:v>50.977443609022494</c:v>
                </c:pt>
                <c:pt idx="53">
                  <c:v>52.481203007518765</c:v>
                </c:pt>
                <c:pt idx="54">
                  <c:v>101.32499999999999</c:v>
                </c:pt>
                <c:pt idx="55">
                  <c:v>102.25719000000002</c:v>
                </c:pt>
                <c:pt idx="56">
                  <c:v>105.438795</c:v>
                </c:pt>
                <c:pt idx="57">
                  <c:v>5.1067800000000005</c:v>
                </c:pt>
                <c:pt idx="58">
                  <c:v>1.9758374999999997</c:v>
                </c:pt>
                <c:pt idx="59">
                  <c:v>1.2969599999999999</c:v>
                </c:pt>
                <c:pt idx="60">
                  <c:v>1.2462975000000001</c:v>
                </c:pt>
                <c:pt idx="61">
                  <c:v>1.155105</c:v>
                </c:pt>
                <c:pt idx="62">
                  <c:v>0.85619624999999999</c:v>
                </c:pt>
                <c:pt idx="63">
                  <c:v>0.36477000000000026</c:v>
                </c:pt>
                <c:pt idx="64">
                  <c:v>0.27357750000000008</c:v>
                </c:pt>
                <c:pt idx="65">
                  <c:v>0.20265</c:v>
                </c:pt>
                <c:pt idx="66">
                  <c:v>0.10841775000000002</c:v>
                </c:pt>
                <c:pt idx="67">
                  <c:v>50.662500000000037</c:v>
                </c:pt>
                <c:pt idx="68">
                  <c:v>101.32499999999999</c:v>
                </c:pt>
                <c:pt idx="69">
                  <c:v>202.65</c:v>
                </c:pt>
                <c:pt idx="70">
                  <c:v>506.625</c:v>
                </c:pt>
                <c:pt idx="71">
                  <c:v>759.93749999999932</c:v>
                </c:pt>
                <c:pt idx="72">
                  <c:v>1013.25</c:v>
                </c:pt>
                <c:pt idx="73">
                  <c:v>5.0000000000000024E-2</c:v>
                </c:pt>
                <c:pt idx="74">
                  <c:v>1.8000000000000016E-2</c:v>
                </c:pt>
                <c:pt idx="75">
                  <c:v>7.6000000000000061E-3</c:v>
                </c:pt>
                <c:pt idx="76">
                  <c:v>4.6000000000000034E-3</c:v>
                </c:pt>
                <c:pt idx="77">
                  <c:v>0.22110000000000005</c:v>
                </c:pt>
                <c:pt idx="78">
                  <c:v>0.1353</c:v>
                </c:pt>
                <c:pt idx="79">
                  <c:v>0.10770000000000009</c:v>
                </c:pt>
                <c:pt idx="80">
                  <c:v>0.29320000000000002</c:v>
                </c:pt>
                <c:pt idx="81">
                  <c:v>0.41960000000000008</c:v>
                </c:pt>
                <c:pt idx="82">
                  <c:v>0.54659999999999997</c:v>
                </c:pt>
                <c:pt idx="83">
                  <c:v>0.23600000000000004</c:v>
                </c:pt>
                <c:pt idx="84">
                  <c:v>0.24400000000000013</c:v>
                </c:pt>
                <c:pt idx="85">
                  <c:v>0.23100000000000001</c:v>
                </c:pt>
                <c:pt idx="86">
                  <c:v>0.11000000000000003</c:v>
                </c:pt>
              </c:numCache>
            </c:numRef>
          </c:xVal>
          <c:yVal>
            <c:numRef>
              <c:f>'Faraday chart'!$I$2:$I$88</c:f>
              <c:numCache>
                <c:formatCode>0.00</c:formatCode>
                <c:ptCount val="87"/>
                <c:pt idx="0">
                  <c:v>7.1300000000000061E-3</c:v>
                </c:pt>
                <c:pt idx="1">
                  <c:v>0.14000000000000001</c:v>
                </c:pt>
                <c:pt idx="2">
                  <c:v>0.27094000000000001</c:v>
                </c:pt>
                <c:pt idx="3">
                  <c:v>0.49910000000000032</c:v>
                </c:pt>
                <c:pt idx="4">
                  <c:v>0.71300000000000052</c:v>
                </c:pt>
                <c:pt idx="5">
                  <c:v>1.7825000000000004</c:v>
                </c:pt>
                <c:pt idx="6">
                  <c:v>2.8519999999999976</c:v>
                </c:pt>
                <c:pt idx="7">
                  <c:v>6.4615624999999994</c:v>
                </c:pt>
                <c:pt idx="8">
                  <c:v>27.471890000000005</c:v>
                </c:pt>
                <c:pt idx="9">
                  <c:v>713</c:v>
                </c:pt>
                <c:pt idx="10">
                  <c:v>17825</c:v>
                </c:pt>
                <c:pt idx="11">
                  <c:v>35650</c:v>
                </c:pt>
                <c:pt idx="12">
                  <c:v>53475</c:v>
                </c:pt>
                <c:pt idx="13">
                  <c:v>71300</c:v>
                </c:pt>
                <c:pt idx="17">
                  <c:v>71300</c:v>
                </c:pt>
                <c:pt idx="73" formatCode="General">
                  <c:v>35.65</c:v>
                </c:pt>
              </c:numCache>
            </c:numRef>
          </c:yVal>
          <c:smooth val="1"/>
        </c:ser>
        <c:ser>
          <c:idx val="8"/>
          <c:order val="8"/>
          <c:tx>
            <c:strRef>
              <c:f>'Faraday chart'!$J$1</c:f>
              <c:strCache>
                <c:ptCount val="1"/>
                <c:pt idx="0">
                  <c:v>ratio measured / calculated</c:v>
                </c:pt>
              </c:strCache>
            </c:strRef>
          </c:tx>
          <c:spPr>
            <a:ln>
              <a:solidFill>
                <a:prstClr val="black"/>
              </a:solidFill>
              <a:prstDash val="dash"/>
            </a:ln>
          </c:spPr>
          <c:marker>
            <c:symbol val="none"/>
          </c:marker>
          <c:xVal>
            <c:numRef>
              <c:f>'Faraday chart'!$A$2:$A$88</c:f>
              <c:numCache>
                <c:formatCode>0.00</c:formatCode>
                <c:ptCount val="87"/>
                <c:pt idx="0">
                  <c:v>1.0132500000000011E-3</c:v>
                </c:pt>
                <c:pt idx="1">
                  <c:v>2.0265000000000012E-2</c:v>
                </c:pt>
                <c:pt idx="2">
                  <c:v>3.8503500000000017E-2</c:v>
                </c:pt>
                <c:pt idx="3">
                  <c:v>7.0927500000000004E-2</c:v>
                </c:pt>
                <c:pt idx="4">
                  <c:v>0.10132500000000007</c:v>
                </c:pt>
                <c:pt idx="5">
                  <c:v>0.25331250000000027</c:v>
                </c:pt>
                <c:pt idx="6">
                  <c:v>0.40530000000000027</c:v>
                </c:pt>
                <c:pt idx="7">
                  <c:v>0.91830847500000001</c:v>
                </c:pt>
                <c:pt idx="8">
                  <c:v>3.9040522500000003</c:v>
                </c:pt>
                <c:pt idx="9">
                  <c:v>101.32499999999999</c:v>
                </c:pt>
                <c:pt idx="10">
                  <c:v>2533.125</c:v>
                </c:pt>
                <c:pt idx="11">
                  <c:v>5066.25</c:v>
                </c:pt>
                <c:pt idx="12">
                  <c:v>7599.375</c:v>
                </c:pt>
                <c:pt idx="13">
                  <c:v>10132.5</c:v>
                </c:pt>
                <c:pt idx="14">
                  <c:v>15198.75</c:v>
                </c:pt>
                <c:pt idx="15">
                  <c:v>20265</c:v>
                </c:pt>
                <c:pt idx="16">
                  <c:v>30397.5</c:v>
                </c:pt>
                <c:pt idx="17">
                  <c:v>101325</c:v>
                </c:pt>
                <c:pt idx="18">
                  <c:v>0.48666397500000047</c:v>
                </c:pt>
                <c:pt idx="19">
                  <c:v>0.13658610000000004</c:v>
                </c:pt>
                <c:pt idx="20">
                  <c:v>4.4988300000000023E-2</c:v>
                </c:pt>
                <c:pt idx="21">
                  <c:v>2.6547150000000012E-2</c:v>
                </c:pt>
                <c:pt idx="22">
                  <c:v>1.2159E-3</c:v>
                </c:pt>
                <c:pt idx="23">
                  <c:v>0.45213241499999995</c:v>
                </c:pt>
                <c:pt idx="24">
                  <c:v>0.12794307750000014</c:v>
                </c:pt>
                <c:pt idx="25">
                  <c:v>4.5900225000000024E-2</c:v>
                </c:pt>
                <c:pt idx="26">
                  <c:v>2.7611062500000047E-2</c:v>
                </c:pt>
                <c:pt idx="27">
                  <c:v>1.3172250000000004E-3</c:v>
                </c:pt>
                <c:pt idx="28">
                  <c:v>0.48372555</c:v>
                </c:pt>
                <c:pt idx="29">
                  <c:v>0.1345596</c:v>
                </c:pt>
                <c:pt idx="30">
                  <c:v>4.6660162499999963E-2</c:v>
                </c:pt>
                <c:pt idx="31">
                  <c:v>2.7357750000000011E-2</c:v>
                </c:pt>
                <c:pt idx="32">
                  <c:v>1.5502725000000024E-3</c:v>
                </c:pt>
                <c:pt idx="33">
                  <c:v>0.47379570000000004</c:v>
                </c:pt>
                <c:pt idx="34">
                  <c:v>0.13187448750000014</c:v>
                </c:pt>
                <c:pt idx="35">
                  <c:v>4.4228362499999944E-2</c:v>
                </c:pt>
                <c:pt idx="36">
                  <c:v>2.512859999999998E-2</c:v>
                </c:pt>
                <c:pt idx="37">
                  <c:v>1.7225250000000019E-3</c:v>
                </c:pt>
                <c:pt idx="38">
                  <c:v>0.47395782000000031</c:v>
                </c:pt>
                <c:pt idx="39">
                  <c:v>0.13330317</c:v>
                </c:pt>
                <c:pt idx="40">
                  <c:v>4.7521425000000013E-2</c:v>
                </c:pt>
                <c:pt idx="41">
                  <c:v>2.7378015000000033E-2</c:v>
                </c:pt>
                <c:pt idx="42">
                  <c:v>1.2361650000000011E-3</c:v>
                </c:pt>
                <c:pt idx="43">
                  <c:v>6.9398496240601606</c:v>
                </c:pt>
                <c:pt idx="44">
                  <c:v>17.278195488721789</c:v>
                </c:pt>
                <c:pt idx="45">
                  <c:v>36.947368421052559</c:v>
                </c:pt>
                <c:pt idx="46">
                  <c:v>55.977443609022494</c:v>
                </c:pt>
                <c:pt idx="47">
                  <c:v>101.32499999999999</c:v>
                </c:pt>
                <c:pt idx="48">
                  <c:v>9.5488721804511023</c:v>
                </c:pt>
                <c:pt idx="49">
                  <c:v>16.917293233082702</c:v>
                </c:pt>
                <c:pt idx="50">
                  <c:v>29.398496240601489</c:v>
                </c:pt>
                <c:pt idx="51">
                  <c:v>45.037593984962399</c:v>
                </c:pt>
                <c:pt idx="52">
                  <c:v>50.977443609022494</c:v>
                </c:pt>
                <c:pt idx="53">
                  <c:v>52.481203007518765</c:v>
                </c:pt>
                <c:pt idx="54">
                  <c:v>101.32499999999999</c:v>
                </c:pt>
                <c:pt idx="55">
                  <c:v>102.25719000000002</c:v>
                </c:pt>
                <c:pt idx="56">
                  <c:v>105.438795</c:v>
                </c:pt>
                <c:pt idx="57">
                  <c:v>5.1067800000000005</c:v>
                </c:pt>
                <c:pt idx="58">
                  <c:v>1.9758374999999997</c:v>
                </c:pt>
                <c:pt idx="59">
                  <c:v>1.2969599999999999</c:v>
                </c:pt>
                <c:pt idx="60">
                  <c:v>1.2462975000000001</c:v>
                </c:pt>
                <c:pt idx="61">
                  <c:v>1.155105</c:v>
                </c:pt>
                <c:pt idx="62">
                  <c:v>0.85619624999999999</c:v>
                </c:pt>
                <c:pt idx="63">
                  <c:v>0.36477000000000026</c:v>
                </c:pt>
                <c:pt idx="64">
                  <c:v>0.27357750000000008</c:v>
                </c:pt>
                <c:pt idx="65">
                  <c:v>0.20265</c:v>
                </c:pt>
                <c:pt idx="66">
                  <c:v>0.10841775000000002</c:v>
                </c:pt>
                <c:pt idx="67">
                  <c:v>50.662500000000037</c:v>
                </c:pt>
                <c:pt idx="68">
                  <c:v>101.32499999999999</c:v>
                </c:pt>
                <c:pt idx="69">
                  <c:v>202.65</c:v>
                </c:pt>
                <c:pt idx="70">
                  <c:v>506.625</c:v>
                </c:pt>
                <c:pt idx="71">
                  <c:v>759.93749999999932</c:v>
                </c:pt>
                <c:pt idx="72">
                  <c:v>1013.25</c:v>
                </c:pt>
                <c:pt idx="73">
                  <c:v>5.0000000000000024E-2</c:v>
                </c:pt>
                <c:pt idx="74">
                  <c:v>1.8000000000000016E-2</c:v>
                </c:pt>
                <c:pt idx="75">
                  <c:v>7.6000000000000061E-3</c:v>
                </c:pt>
                <c:pt idx="76">
                  <c:v>4.6000000000000034E-3</c:v>
                </c:pt>
                <c:pt idx="77">
                  <c:v>0.22110000000000005</c:v>
                </c:pt>
                <c:pt idx="78">
                  <c:v>0.1353</c:v>
                </c:pt>
                <c:pt idx="79">
                  <c:v>0.10770000000000009</c:v>
                </c:pt>
                <c:pt idx="80">
                  <c:v>0.29320000000000002</c:v>
                </c:pt>
                <c:pt idx="81">
                  <c:v>0.41960000000000008</c:v>
                </c:pt>
                <c:pt idx="82">
                  <c:v>0.54659999999999997</c:v>
                </c:pt>
                <c:pt idx="83">
                  <c:v>0.23600000000000004</c:v>
                </c:pt>
                <c:pt idx="84">
                  <c:v>0.24400000000000013</c:v>
                </c:pt>
                <c:pt idx="85">
                  <c:v>0.23100000000000001</c:v>
                </c:pt>
                <c:pt idx="86">
                  <c:v>0.11000000000000003</c:v>
                </c:pt>
              </c:numCache>
            </c:numRef>
          </c:xVal>
          <c:yVal>
            <c:numRef>
              <c:f>'Faraday chart'!$J$2:$J$88</c:f>
            </c:numRef>
          </c:yVal>
          <c:smooth val="1"/>
        </c:ser>
        <c:ser>
          <c:idx val="9"/>
          <c:order val="9"/>
          <c:tx>
            <c:strRef>
              <c:f>'Faraday chart'!$K$1</c:f>
              <c:strCache>
                <c:ptCount val="1"/>
                <c:pt idx="0">
                  <c:v>Pure Water at ≈ 22°C (new values, provisional)</c:v>
                </c:pt>
              </c:strCache>
            </c:strRef>
          </c:tx>
          <c:spPr>
            <a:ln w="28575">
              <a:noFill/>
            </a:ln>
          </c:spPr>
          <c:marker>
            <c:symbol val="square"/>
            <c:size val="5"/>
            <c:spPr>
              <a:noFill/>
              <a:ln w="19050">
                <a:solidFill>
                  <a:prstClr val="black"/>
                </a:solidFill>
              </a:ln>
            </c:spPr>
          </c:marker>
          <c:xVal>
            <c:numRef>
              <c:f>'Faraday chart'!$A$2:$A$88</c:f>
              <c:numCache>
                <c:formatCode>0.00</c:formatCode>
                <c:ptCount val="87"/>
                <c:pt idx="0">
                  <c:v>1.0132500000000011E-3</c:v>
                </c:pt>
                <c:pt idx="1">
                  <c:v>2.0265000000000012E-2</c:v>
                </c:pt>
                <c:pt idx="2">
                  <c:v>3.8503500000000017E-2</c:v>
                </c:pt>
                <c:pt idx="3">
                  <c:v>7.0927500000000004E-2</c:v>
                </c:pt>
                <c:pt idx="4">
                  <c:v>0.10132500000000007</c:v>
                </c:pt>
                <c:pt idx="5">
                  <c:v>0.25331250000000027</c:v>
                </c:pt>
                <c:pt idx="6">
                  <c:v>0.40530000000000027</c:v>
                </c:pt>
                <c:pt idx="7">
                  <c:v>0.91830847500000001</c:v>
                </c:pt>
                <c:pt idx="8">
                  <c:v>3.9040522500000003</c:v>
                </c:pt>
                <c:pt idx="9">
                  <c:v>101.32499999999999</c:v>
                </c:pt>
                <c:pt idx="10">
                  <c:v>2533.125</c:v>
                </c:pt>
                <c:pt idx="11">
                  <c:v>5066.25</c:v>
                </c:pt>
                <c:pt idx="12">
                  <c:v>7599.375</c:v>
                </c:pt>
                <c:pt idx="13">
                  <c:v>10132.5</c:v>
                </c:pt>
                <c:pt idx="14">
                  <c:v>15198.75</c:v>
                </c:pt>
                <c:pt idx="15">
                  <c:v>20265</c:v>
                </c:pt>
                <c:pt idx="16">
                  <c:v>30397.5</c:v>
                </c:pt>
                <c:pt idx="17">
                  <c:v>101325</c:v>
                </c:pt>
                <c:pt idx="18">
                  <c:v>0.48666397500000047</c:v>
                </c:pt>
                <c:pt idx="19">
                  <c:v>0.13658610000000004</c:v>
                </c:pt>
                <c:pt idx="20">
                  <c:v>4.4988300000000023E-2</c:v>
                </c:pt>
                <c:pt idx="21">
                  <c:v>2.6547150000000012E-2</c:v>
                </c:pt>
                <c:pt idx="22">
                  <c:v>1.2159E-3</c:v>
                </c:pt>
                <c:pt idx="23">
                  <c:v>0.45213241499999995</c:v>
                </c:pt>
                <c:pt idx="24">
                  <c:v>0.12794307750000014</c:v>
                </c:pt>
                <c:pt idx="25">
                  <c:v>4.5900225000000024E-2</c:v>
                </c:pt>
                <c:pt idx="26">
                  <c:v>2.7611062500000047E-2</c:v>
                </c:pt>
                <c:pt idx="27">
                  <c:v>1.3172250000000004E-3</c:v>
                </c:pt>
                <c:pt idx="28">
                  <c:v>0.48372555</c:v>
                </c:pt>
                <c:pt idx="29">
                  <c:v>0.1345596</c:v>
                </c:pt>
                <c:pt idx="30">
                  <c:v>4.6660162499999963E-2</c:v>
                </c:pt>
                <c:pt idx="31">
                  <c:v>2.7357750000000011E-2</c:v>
                </c:pt>
                <c:pt idx="32">
                  <c:v>1.5502725000000024E-3</c:v>
                </c:pt>
                <c:pt idx="33">
                  <c:v>0.47379570000000004</c:v>
                </c:pt>
                <c:pt idx="34">
                  <c:v>0.13187448750000014</c:v>
                </c:pt>
                <c:pt idx="35">
                  <c:v>4.4228362499999944E-2</c:v>
                </c:pt>
                <c:pt idx="36">
                  <c:v>2.512859999999998E-2</c:v>
                </c:pt>
                <c:pt idx="37">
                  <c:v>1.7225250000000019E-3</c:v>
                </c:pt>
                <c:pt idx="38">
                  <c:v>0.47395782000000031</c:v>
                </c:pt>
                <c:pt idx="39">
                  <c:v>0.13330317</c:v>
                </c:pt>
                <c:pt idx="40">
                  <c:v>4.7521425000000013E-2</c:v>
                </c:pt>
                <c:pt idx="41">
                  <c:v>2.7378015000000033E-2</c:v>
                </c:pt>
                <c:pt idx="42">
                  <c:v>1.2361650000000011E-3</c:v>
                </c:pt>
                <c:pt idx="43">
                  <c:v>6.9398496240601606</c:v>
                </c:pt>
                <c:pt idx="44">
                  <c:v>17.278195488721789</c:v>
                </c:pt>
                <c:pt idx="45">
                  <c:v>36.947368421052559</c:v>
                </c:pt>
                <c:pt idx="46">
                  <c:v>55.977443609022494</c:v>
                </c:pt>
                <c:pt idx="47">
                  <c:v>101.32499999999999</c:v>
                </c:pt>
                <c:pt idx="48">
                  <c:v>9.5488721804511023</c:v>
                </c:pt>
                <c:pt idx="49">
                  <c:v>16.917293233082702</c:v>
                </c:pt>
                <c:pt idx="50">
                  <c:v>29.398496240601489</c:v>
                </c:pt>
                <c:pt idx="51">
                  <c:v>45.037593984962399</c:v>
                </c:pt>
                <c:pt idx="52">
                  <c:v>50.977443609022494</c:v>
                </c:pt>
                <c:pt idx="53">
                  <c:v>52.481203007518765</c:v>
                </c:pt>
                <c:pt idx="54">
                  <c:v>101.32499999999999</c:v>
                </c:pt>
                <c:pt idx="55">
                  <c:v>102.25719000000002</c:v>
                </c:pt>
                <c:pt idx="56">
                  <c:v>105.438795</c:v>
                </c:pt>
                <c:pt idx="57">
                  <c:v>5.1067800000000005</c:v>
                </c:pt>
                <c:pt idx="58">
                  <c:v>1.9758374999999997</c:v>
                </c:pt>
                <c:pt idx="59">
                  <c:v>1.2969599999999999</c:v>
                </c:pt>
                <c:pt idx="60">
                  <c:v>1.2462975000000001</c:v>
                </c:pt>
                <c:pt idx="61">
                  <c:v>1.155105</c:v>
                </c:pt>
                <c:pt idx="62">
                  <c:v>0.85619624999999999</c:v>
                </c:pt>
                <c:pt idx="63">
                  <c:v>0.36477000000000026</c:v>
                </c:pt>
                <c:pt idx="64">
                  <c:v>0.27357750000000008</c:v>
                </c:pt>
                <c:pt idx="65">
                  <c:v>0.20265</c:v>
                </c:pt>
                <c:pt idx="66">
                  <c:v>0.10841775000000002</c:v>
                </c:pt>
                <c:pt idx="67">
                  <c:v>50.662500000000037</c:v>
                </c:pt>
                <c:pt idx="68">
                  <c:v>101.32499999999999</c:v>
                </c:pt>
                <c:pt idx="69">
                  <c:v>202.65</c:v>
                </c:pt>
                <c:pt idx="70">
                  <c:v>506.625</c:v>
                </c:pt>
                <c:pt idx="71">
                  <c:v>759.93749999999932</c:v>
                </c:pt>
                <c:pt idx="72">
                  <c:v>1013.25</c:v>
                </c:pt>
                <c:pt idx="73">
                  <c:v>5.0000000000000024E-2</c:v>
                </c:pt>
                <c:pt idx="74">
                  <c:v>1.8000000000000016E-2</c:v>
                </c:pt>
                <c:pt idx="75">
                  <c:v>7.6000000000000061E-3</c:v>
                </c:pt>
                <c:pt idx="76">
                  <c:v>4.6000000000000034E-3</c:v>
                </c:pt>
                <c:pt idx="77">
                  <c:v>0.22110000000000005</c:v>
                </c:pt>
                <c:pt idx="78">
                  <c:v>0.1353</c:v>
                </c:pt>
                <c:pt idx="79">
                  <c:v>0.10770000000000009</c:v>
                </c:pt>
                <c:pt idx="80">
                  <c:v>0.29320000000000002</c:v>
                </c:pt>
                <c:pt idx="81">
                  <c:v>0.41960000000000008</c:v>
                </c:pt>
                <c:pt idx="82">
                  <c:v>0.54659999999999997</c:v>
                </c:pt>
                <c:pt idx="83">
                  <c:v>0.23600000000000004</c:v>
                </c:pt>
                <c:pt idx="84">
                  <c:v>0.24400000000000013</c:v>
                </c:pt>
                <c:pt idx="85">
                  <c:v>0.23100000000000001</c:v>
                </c:pt>
                <c:pt idx="86">
                  <c:v>0.11000000000000003</c:v>
                </c:pt>
              </c:numCache>
            </c:numRef>
          </c:xVal>
          <c:yVal>
            <c:numRef>
              <c:f>'Faraday chart'!$K$2:$K$88</c:f>
              <c:numCache>
                <c:formatCode>General</c:formatCode>
                <c:ptCount val="87"/>
                <c:pt idx="73">
                  <c:v>0.95000000000000051</c:v>
                </c:pt>
                <c:pt idx="74">
                  <c:v>0.45</c:v>
                </c:pt>
                <c:pt idx="75">
                  <c:v>0.4</c:v>
                </c:pt>
                <c:pt idx="76">
                  <c:v>0.30000000000000027</c:v>
                </c:pt>
                <c:pt idx="77">
                  <c:v>2.6</c:v>
                </c:pt>
                <c:pt idx="78">
                  <c:v>1.8</c:v>
                </c:pt>
                <c:pt idx="79">
                  <c:v>1.8</c:v>
                </c:pt>
                <c:pt idx="80">
                  <c:v>4.1499999999999995</c:v>
                </c:pt>
                <c:pt idx="81">
                  <c:v>5.9</c:v>
                </c:pt>
                <c:pt idx="82">
                  <c:v>7.4</c:v>
                </c:pt>
                <c:pt idx="83">
                  <c:v>5</c:v>
                </c:pt>
                <c:pt idx="84">
                  <c:v>5.7</c:v>
                </c:pt>
                <c:pt idx="85">
                  <c:v>5.7</c:v>
                </c:pt>
                <c:pt idx="86">
                  <c:v>3</c:v>
                </c:pt>
              </c:numCache>
            </c:numRef>
          </c:yVal>
          <c:smooth val="1"/>
        </c:ser>
        <c:axId val="107186432"/>
        <c:axId val="107206144"/>
      </c:scatterChart>
      <c:valAx>
        <c:axId val="107186432"/>
        <c:scaling>
          <c:logBase val="10"/>
          <c:orientation val="minMax"/>
        </c:scaling>
        <c:axPos val="b"/>
        <c:majorGridlines/>
        <c:minorGridlines/>
        <c:title>
          <c:tx>
            <c:rich>
              <a:bodyPr/>
              <a:lstStyle/>
              <a:p>
                <a:pPr>
                  <a:defRPr/>
                </a:pPr>
                <a:r>
                  <a:rPr lang="en-GB" sz="900" dirty="0"/>
                  <a:t>Pressure/partial pressure of CO2 in headspace (</a:t>
                </a:r>
                <a:r>
                  <a:rPr lang="en-GB" sz="900" dirty="0" err="1"/>
                  <a:t>kPa</a:t>
                </a:r>
                <a:r>
                  <a:rPr lang="en-GB" sz="900" dirty="0"/>
                  <a:t> CO2, log 10)</a:t>
                </a:r>
              </a:p>
            </c:rich>
          </c:tx>
          <c:layout>
            <c:manualLayout>
              <c:xMode val="edge"/>
              <c:yMode val="edge"/>
              <c:x val="0.1625927121248929"/>
              <c:y val="0.94101907119599781"/>
            </c:manualLayout>
          </c:layout>
        </c:title>
        <c:numFmt formatCode="0.00" sourceLinked="1"/>
        <c:tickLblPos val="nextTo"/>
        <c:txPr>
          <a:bodyPr rot="1860000"/>
          <a:lstStyle/>
          <a:p>
            <a:pPr>
              <a:defRPr/>
            </a:pPr>
            <a:endParaRPr lang="en-US"/>
          </a:p>
        </c:txPr>
        <c:crossAx val="107206144"/>
        <c:crossesAt val="1.0000000000000016E-2"/>
        <c:crossBetween val="midCat"/>
        <c:majorUnit val="10"/>
        <c:minorUnit val="10"/>
      </c:valAx>
      <c:valAx>
        <c:axId val="107206144"/>
        <c:scaling>
          <c:logBase val="10"/>
          <c:orientation val="minMax"/>
          <c:min val="0.1"/>
        </c:scaling>
        <c:axPos val="l"/>
        <c:majorGridlines/>
        <c:title>
          <c:tx>
            <c:rich>
              <a:bodyPr rot="-5400000" vert="horz"/>
              <a:lstStyle/>
              <a:p>
                <a:pPr>
                  <a:defRPr/>
                </a:pPr>
                <a:r>
                  <a:rPr lang="en-GB" sz="900" dirty="0"/>
                  <a:t>Dissolved CO2 (µmols CO2 per mol water, log 10)</a:t>
                </a:r>
              </a:p>
            </c:rich>
          </c:tx>
          <c:layout>
            <c:manualLayout>
              <c:xMode val="edge"/>
              <c:yMode val="edge"/>
              <c:x val="9.7147495070373773E-3"/>
              <c:y val="0.17521707340142195"/>
            </c:manualLayout>
          </c:layout>
        </c:title>
        <c:numFmt formatCode="General" sourceLinked="1"/>
        <c:tickLblPos val="nextTo"/>
        <c:txPr>
          <a:bodyPr rot="1920000"/>
          <a:lstStyle/>
          <a:p>
            <a:pPr>
              <a:defRPr/>
            </a:pPr>
            <a:endParaRPr lang="en-US"/>
          </a:p>
        </c:txPr>
        <c:crossAx val="107186432"/>
        <c:crossesAt val="1.0000000000000031E-3"/>
        <c:crossBetween val="midCat"/>
        <c:majorUnit val="10"/>
      </c:valAx>
    </c:plotArea>
    <c:legend>
      <c:legendPos val="r"/>
      <c:layout>
        <c:manualLayout>
          <c:xMode val="edge"/>
          <c:yMode val="edge"/>
          <c:x val="0.66268474460612403"/>
          <c:y val="0.22785500159431646"/>
          <c:w val="0.31030727343446296"/>
          <c:h val="0.61492954140890055"/>
        </c:manualLayout>
      </c:layout>
      <c:overlay val="1"/>
      <c:spPr>
        <a:solidFill>
          <a:schemeClr val="bg1"/>
        </a:solidFill>
        <a:ln w="19050">
          <a:solidFill>
            <a:prstClr val="black"/>
          </a:solidFill>
        </a:ln>
      </c:spPr>
    </c:legend>
    <c:plotVisOnly val="1"/>
  </c:chart>
  <c:spPr>
    <a:ln w="38100">
      <a:solidFill>
        <a:prstClr val="black"/>
      </a:solidFill>
    </a:ln>
  </c:spPr>
  <c:txPr>
    <a:bodyPr/>
    <a:lstStyle/>
    <a:p>
      <a:pPr>
        <a:defRPr sz="6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0.21587</cdr:x>
      <cdr:y>0.04552</cdr:y>
    </cdr:from>
    <cdr:to>
      <cdr:x>0.2252</cdr:x>
      <cdr:y>0.88546</cdr:y>
    </cdr:to>
    <cdr:sp macro="" textlink="">
      <cdr:nvSpPr>
        <cdr:cNvPr id="3" name="Straight Connector 2"/>
        <cdr:cNvSpPr>
          <a:spLocks xmlns:a="http://schemas.openxmlformats.org/drawingml/2006/main"/>
        </cdr:cNvSpPr>
      </cdr:nvSpPr>
      <cdr:spPr>
        <a:xfrm xmlns:a="http://schemas.openxmlformats.org/drawingml/2006/main">
          <a:off x="1762125" y="295275"/>
          <a:ext cx="76201" cy="5448301"/>
        </a:xfrm>
        <a:prstGeom xmlns:a="http://schemas.openxmlformats.org/drawingml/2006/main" prst="line">
          <a:avLst/>
        </a:prstGeom>
        <a:ln xmlns:a="http://schemas.openxmlformats.org/drawingml/2006/main" w="123825">
          <a:solidFill>
            <a:schemeClr val="bg1">
              <a:lumMod val="75000"/>
              <a:alpha val="44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0.18629</cdr:x>
      <cdr:y>0.16313</cdr:y>
    </cdr:from>
    <cdr:to>
      <cdr:x>0.23804</cdr:x>
      <cdr:y>0.57359</cdr:y>
    </cdr:to>
    <cdr:sp macro="" textlink="">
      <cdr:nvSpPr>
        <cdr:cNvPr id="4" name="TextBox 3"/>
        <cdr:cNvSpPr txBox="1"/>
      </cdr:nvSpPr>
      <cdr:spPr>
        <a:xfrm xmlns:a="http://schemas.openxmlformats.org/drawingml/2006/main" rot="16200000">
          <a:off x="95390" y="1200754"/>
          <a:ext cx="1449436" cy="200055"/>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spAutoFit/>
        </a:bodyPr>
        <a:lstStyle xmlns:a="http://schemas.openxmlformats.org/drawingml/2006/main"/>
        <a:p xmlns:a="http://schemas.openxmlformats.org/drawingml/2006/main">
          <a:r>
            <a:rPr lang="en-GB" sz="700"/>
            <a:t>CO2  in modern Earth troposphere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41FEAE-8F7B-4944-B77F-CF9B2D48C04E}" type="datetimeFigureOut">
              <a:rPr lang="en-GB" smtClean="0"/>
              <a:pPr/>
              <a:t>19/06/2015</a:t>
            </a:fld>
            <a:endParaRPr lang="en-GB"/>
          </a:p>
        </p:txBody>
      </p:sp>
      <p:sp>
        <p:nvSpPr>
          <p:cNvPr id="4" name="Slide Image Placeholder 3"/>
          <p:cNvSpPr>
            <a:spLocks noGrp="1" noRot="1" noChangeAspect="1"/>
          </p:cNvSpPr>
          <p:nvPr>
            <p:ph type="sldImg" idx="2"/>
          </p:nvPr>
        </p:nvSpPr>
        <p:spPr>
          <a:xfrm>
            <a:off x="2254250" y="685800"/>
            <a:ext cx="23495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540D0A-47FB-43B7-9A47-BB10F462BA8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0540D0A-47FB-43B7-9A47-BB10F462BA84}"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35981" y="12907321"/>
            <a:ext cx="24207788" cy="8906242"/>
          </a:xfrm>
        </p:spPr>
        <p:txBody>
          <a:bodyPr/>
          <a:lstStyle/>
          <a:p>
            <a:r>
              <a:rPr lang="en-US" smtClean="0"/>
              <a:t>Click to edit Master title style</a:t>
            </a:r>
            <a:endParaRPr lang="en-GB"/>
          </a:p>
        </p:txBody>
      </p:sp>
      <p:sp>
        <p:nvSpPr>
          <p:cNvPr id="3" name="Subtitle 2"/>
          <p:cNvSpPr>
            <a:spLocks noGrp="1"/>
          </p:cNvSpPr>
          <p:nvPr>
            <p:ph type="subTitle" idx="1"/>
          </p:nvPr>
        </p:nvSpPr>
        <p:spPr>
          <a:xfrm>
            <a:off x="4271963" y="23544795"/>
            <a:ext cx="19935825" cy="10618241"/>
          </a:xfrm>
        </p:spPr>
        <p:txBody>
          <a:bodyPr/>
          <a:lstStyle>
            <a:lvl1pPr marL="0" indent="0" algn="ctr">
              <a:buNone/>
              <a:defRPr>
                <a:solidFill>
                  <a:schemeClr val="tx1">
                    <a:tint val="75000"/>
                  </a:schemeClr>
                </a:solidFill>
              </a:defRPr>
            </a:lvl1pPr>
            <a:lvl2pPr marL="2000799" indent="0" algn="ctr">
              <a:buNone/>
              <a:defRPr>
                <a:solidFill>
                  <a:schemeClr val="tx1">
                    <a:tint val="75000"/>
                  </a:schemeClr>
                </a:solidFill>
              </a:defRPr>
            </a:lvl2pPr>
            <a:lvl3pPr marL="4001597" indent="0" algn="ctr">
              <a:buNone/>
              <a:defRPr>
                <a:solidFill>
                  <a:schemeClr val="tx1">
                    <a:tint val="75000"/>
                  </a:schemeClr>
                </a:solidFill>
              </a:defRPr>
            </a:lvl3pPr>
            <a:lvl4pPr marL="6002396" indent="0" algn="ctr">
              <a:buNone/>
              <a:defRPr>
                <a:solidFill>
                  <a:schemeClr val="tx1">
                    <a:tint val="75000"/>
                  </a:schemeClr>
                </a:solidFill>
              </a:defRPr>
            </a:lvl4pPr>
            <a:lvl5pPr marL="8003195" indent="0" algn="ctr">
              <a:buNone/>
              <a:defRPr>
                <a:solidFill>
                  <a:schemeClr val="tx1">
                    <a:tint val="75000"/>
                  </a:schemeClr>
                </a:solidFill>
              </a:defRPr>
            </a:lvl5pPr>
            <a:lvl6pPr marL="10003993" indent="0" algn="ctr">
              <a:buNone/>
              <a:defRPr>
                <a:solidFill>
                  <a:schemeClr val="tx1">
                    <a:tint val="75000"/>
                  </a:schemeClr>
                </a:solidFill>
              </a:defRPr>
            </a:lvl6pPr>
            <a:lvl7pPr marL="12004792" indent="0" algn="ctr">
              <a:buNone/>
              <a:defRPr>
                <a:solidFill>
                  <a:schemeClr val="tx1">
                    <a:tint val="75000"/>
                  </a:schemeClr>
                </a:solidFill>
              </a:defRPr>
            </a:lvl7pPr>
            <a:lvl8pPr marL="14005590" indent="0" algn="ctr">
              <a:buNone/>
              <a:defRPr>
                <a:solidFill>
                  <a:schemeClr val="tx1">
                    <a:tint val="75000"/>
                  </a:schemeClr>
                </a:solidFill>
              </a:defRPr>
            </a:lvl8pPr>
            <a:lvl9pPr marL="16006389"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5936B72-8A4F-443C-95D3-57EDB5616DEF}" type="datetimeFigureOut">
              <a:rPr lang="en-GB" smtClean="0"/>
              <a:pPr/>
              <a:t>19/06/2015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2FAF07-19F6-4E22-B0E2-8C7714C9B6A5}" type="slidenum">
              <a:rPr lang="en-GB" smtClean="0"/>
              <a:pPr/>
              <a:t>‹#›</a:t>
            </a:fld>
            <a:endParaRPr lang="en-GB"/>
          </a:p>
        </p:txBody>
      </p:sp>
    </p:spTree>
    <p:extLst>
      <p:ext uri="{BB962C8B-B14F-4D97-AF65-F5344CB8AC3E}">
        <p14:creationId xmlns="" xmlns:p14="http://schemas.microsoft.com/office/powerpoint/2010/main" val="37344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936B72-8A4F-443C-95D3-57EDB5616DEF}" type="datetimeFigureOut">
              <a:rPr lang="en-GB" smtClean="0"/>
              <a:pPr/>
              <a:t>19/06/2015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2FAF07-19F6-4E22-B0E2-8C7714C9B6A5}" type="slidenum">
              <a:rPr lang="en-GB" smtClean="0"/>
              <a:pPr/>
              <a:t>‹#›</a:t>
            </a:fld>
            <a:endParaRPr lang="en-GB"/>
          </a:p>
        </p:txBody>
      </p:sp>
    </p:spTree>
    <p:extLst>
      <p:ext uri="{BB962C8B-B14F-4D97-AF65-F5344CB8AC3E}">
        <p14:creationId xmlns="" xmlns:p14="http://schemas.microsoft.com/office/powerpoint/2010/main" val="690002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11826" y="10079635"/>
            <a:ext cx="19955603" cy="21478854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35131" y="10079635"/>
            <a:ext cx="59402034" cy="21478854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936B72-8A4F-443C-95D3-57EDB5616DEF}" type="datetimeFigureOut">
              <a:rPr lang="en-GB" smtClean="0"/>
              <a:pPr/>
              <a:t>19/06/2015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2FAF07-19F6-4E22-B0E2-8C7714C9B6A5}" type="slidenum">
              <a:rPr lang="en-GB" smtClean="0"/>
              <a:pPr/>
              <a:t>‹#›</a:t>
            </a:fld>
            <a:endParaRPr lang="en-GB"/>
          </a:p>
        </p:txBody>
      </p:sp>
    </p:spTree>
    <p:extLst>
      <p:ext uri="{BB962C8B-B14F-4D97-AF65-F5344CB8AC3E}">
        <p14:creationId xmlns="" xmlns:p14="http://schemas.microsoft.com/office/powerpoint/2010/main" val="1476528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936B72-8A4F-443C-95D3-57EDB5616DEF}" type="datetimeFigureOut">
              <a:rPr lang="en-GB" smtClean="0"/>
              <a:pPr/>
              <a:t>19/06/2015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2FAF07-19F6-4E22-B0E2-8C7714C9B6A5}" type="slidenum">
              <a:rPr lang="en-GB" smtClean="0"/>
              <a:pPr/>
              <a:t>‹#›</a:t>
            </a:fld>
            <a:endParaRPr lang="en-GB"/>
          </a:p>
        </p:txBody>
      </p:sp>
    </p:spTree>
    <p:extLst>
      <p:ext uri="{BB962C8B-B14F-4D97-AF65-F5344CB8AC3E}">
        <p14:creationId xmlns="" xmlns:p14="http://schemas.microsoft.com/office/powerpoint/2010/main" val="3031164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9704" y="26699493"/>
            <a:ext cx="24207788" cy="8252220"/>
          </a:xfrm>
        </p:spPr>
        <p:txBody>
          <a:bodyPr anchor="t"/>
          <a:lstStyle>
            <a:lvl1pPr algn="l">
              <a:defRPr sz="17500" b="1" cap="all"/>
            </a:lvl1pPr>
          </a:lstStyle>
          <a:p>
            <a:r>
              <a:rPr lang="en-US" smtClean="0"/>
              <a:t>Click to edit Master title style</a:t>
            </a:r>
            <a:endParaRPr lang="en-GB"/>
          </a:p>
        </p:txBody>
      </p:sp>
      <p:sp>
        <p:nvSpPr>
          <p:cNvPr id="3" name="Text Placeholder 2"/>
          <p:cNvSpPr>
            <a:spLocks noGrp="1"/>
          </p:cNvSpPr>
          <p:nvPr>
            <p:ph type="body" idx="1"/>
          </p:nvPr>
        </p:nvSpPr>
        <p:spPr>
          <a:xfrm>
            <a:off x="2249704" y="17610512"/>
            <a:ext cx="24207788" cy="9088980"/>
          </a:xfrm>
        </p:spPr>
        <p:txBody>
          <a:bodyPr anchor="b"/>
          <a:lstStyle>
            <a:lvl1pPr marL="0" indent="0">
              <a:buNone/>
              <a:defRPr sz="8800">
                <a:solidFill>
                  <a:schemeClr val="tx1">
                    <a:tint val="75000"/>
                  </a:schemeClr>
                </a:solidFill>
              </a:defRPr>
            </a:lvl1pPr>
            <a:lvl2pPr marL="2000799" indent="0">
              <a:buNone/>
              <a:defRPr sz="7900">
                <a:solidFill>
                  <a:schemeClr val="tx1">
                    <a:tint val="75000"/>
                  </a:schemeClr>
                </a:solidFill>
              </a:defRPr>
            </a:lvl2pPr>
            <a:lvl3pPr marL="4001597" indent="0">
              <a:buNone/>
              <a:defRPr sz="7000">
                <a:solidFill>
                  <a:schemeClr val="tx1">
                    <a:tint val="75000"/>
                  </a:schemeClr>
                </a:solidFill>
              </a:defRPr>
            </a:lvl3pPr>
            <a:lvl4pPr marL="6002396" indent="0">
              <a:buNone/>
              <a:defRPr sz="6100">
                <a:solidFill>
                  <a:schemeClr val="tx1">
                    <a:tint val="75000"/>
                  </a:schemeClr>
                </a:solidFill>
              </a:defRPr>
            </a:lvl4pPr>
            <a:lvl5pPr marL="8003195" indent="0">
              <a:buNone/>
              <a:defRPr sz="6100">
                <a:solidFill>
                  <a:schemeClr val="tx1">
                    <a:tint val="75000"/>
                  </a:schemeClr>
                </a:solidFill>
              </a:defRPr>
            </a:lvl5pPr>
            <a:lvl6pPr marL="10003993" indent="0">
              <a:buNone/>
              <a:defRPr sz="6100">
                <a:solidFill>
                  <a:schemeClr val="tx1">
                    <a:tint val="75000"/>
                  </a:schemeClr>
                </a:solidFill>
              </a:defRPr>
            </a:lvl6pPr>
            <a:lvl7pPr marL="12004792" indent="0">
              <a:buNone/>
              <a:defRPr sz="6100">
                <a:solidFill>
                  <a:schemeClr val="tx1">
                    <a:tint val="75000"/>
                  </a:schemeClr>
                </a:solidFill>
              </a:defRPr>
            </a:lvl7pPr>
            <a:lvl8pPr marL="14005590" indent="0">
              <a:buNone/>
              <a:defRPr sz="6100">
                <a:solidFill>
                  <a:schemeClr val="tx1">
                    <a:tint val="75000"/>
                  </a:schemeClr>
                </a:solidFill>
              </a:defRPr>
            </a:lvl8pPr>
            <a:lvl9pPr marL="16006389" indent="0">
              <a:buNone/>
              <a:defRPr sz="6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36B72-8A4F-443C-95D3-57EDB5616DEF}" type="datetimeFigureOut">
              <a:rPr lang="en-GB" smtClean="0"/>
              <a:pPr/>
              <a:t>19/06/2015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2FAF07-19F6-4E22-B0E2-8C7714C9B6A5}" type="slidenum">
              <a:rPr lang="en-GB" smtClean="0"/>
              <a:pPr/>
              <a:t>‹#›</a:t>
            </a:fld>
            <a:endParaRPr lang="en-GB"/>
          </a:p>
        </p:txBody>
      </p:sp>
    </p:spTree>
    <p:extLst>
      <p:ext uri="{BB962C8B-B14F-4D97-AF65-F5344CB8AC3E}">
        <p14:creationId xmlns="" xmlns:p14="http://schemas.microsoft.com/office/powerpoint/2010/main" val="3121688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435131" y="58736960"/>
            <a:ext cx="39678817" cy="166131223"/>
          </a:xfrm>
        </p:spPr>
        <p:txBody>
          <a:bodyPr/>
          <a:lstStyle>
            <a:lvl1pPr>
              <a:defRPr sz="12300"/>
            </a:lvl1pPr>
            <a:lvl2pPr>
              <a:defRPr sz="10500"/>
            </a:lvl2pPr>
            <a:lvl3pPr>
              <a:defRPr sz="8800"/>
            </a:lvl3pPr>
            <a:lvl4pPr>
              <a:defRPr sz="7900"/>
            </a:lvl4pPr>
            <a:lvl5pPr>
              <a:defRPr sz="7900"/>
            </a:lvl5pPr>
            <a:lvl6pPr>
              <a:defRPr sz="7900"/>
            </a:lvl6pPr>
            <a:lvl7pPr>
              <a:defRPr sz="7900"/>
            </a:lvl7pPr>
            <a:lvl8pPr>
              <a:defRPr sz="7900"/>
            </a:lvl8pPr>
            <a:lvl9pPr>
              <a:defRPr sz="7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588609" y="58736960"/>
            <a:ext cx="39678820" cy="166131223"/>
          </a:xfrm>
        </p:spPr>
        <p:txBody>
          <a:bodyPr/>
          <a:lstStyle>
            <a:lvl1pPr>
              <a:defRPr sz="12300"/>
            </a:lvl1pPr>
            <a:lvl2pPr>
              <a:defRPr sz="10500"/>
            </a:lvl2pPr>
            <a:lvl3pPr>
              <a:defRPr sz="8800"/>
            </a:lvl3pPr>
            <a:lvl4pPr>
              <a:defRPr sz="7900"/>
            </a:lvl4pPr>
            <a:lvl5pPr>
              <a:defRPr sz="7900"/>
            </a:lvl5pPr>
            <a:lvl6pPr>
              <a:defRPr sz="7900"/>
            </a:lvl6pPr>
            <a:lvl7pPr>
              <a:defRPr sz="7900"/>
            </a:lvl7pPr>
            <a:lvl8pPr>
              <a:defRPr sz="7900"/>
            </a:lvl8pPr>
            <a:lvl9pPr>
              <a:defRPr sz="7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5936B72-8A4F-443C-95D3-57EDB5616DEF}" type="datetimeFigureOut">
              <a:rPr lang="en-GB" smtClean="0"/>
              <a:pPr/>
              <a:t>19/06/2015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2FAF07-19F6-4E22-B0E2-8C7714C9B6A5}" type="slidenum">
              <a:rPr lang="en-GB" smtClean="0"/>
              <a:pPr/>
              <a:t>‹#›</a:t>
            </a:fld>
            <a:endParaRPr lang="en-GB"/>
          </a:p>
        </p:txBody>
      </p:sp>
    </p:spTree>
    <p:extLst>
      <p:ext uri="{BB962C8B-B14F-4D97-AF65-F5344CB8AC3E}">
        <p14:creationId xmlns="" xmlns:p14="http://schemas.microsoft.com/office/powerpoint/2010/main" val="310190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23988" y="1663912"/>
            <a:ext cx="25631775" cy="692494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423988" y="9300582"/>
            <a:ext cx="12583502" cy="3876040"/>
          </a:xfrm>
        </p:spPr>
        <p:txBody>
          <a:bodyPr anchor="b"/>
          <a:lstStyle>
            <a:lvl1pPr marL="0" indent="0">
              <a:buNone/>
              <a:defRPr sz="10500" b="1"/>
            </a:lvl1pPr>
            <a:lvl2pPr marL="2000799" indent="0">
              <a:buNone/>
              <a:defRPr sz="8800" b="1"/>
            </a:lvl2pPr>
            <a:lvl3pPr marL="4001597" indent="0">
              <a:buNone/>
              <a:defRPr sz="7900" b="1"/>
            </a:lvl3pPr>
            <a:lvl4pPr marL="6002396" indent="0">
              <a:buNone/>
              <a:defRPr sz="7000" b="1"/>
            </a:lvl4pPr>
            <a:lvl5pPr marL="8003195" indent="0">
              <a:buNone/>
              <a:defRPr sz="7000" b="1"/>
            </a:lvl5pPr>
            <a:lvl6pPr marL="10003993" indent="0">
              <a:buNone/>
              <a:defRPr sz="7000" b="1"/>
            </a:lvl6pPr>
            <a:lvl7pPr marL="12004792" indent="0">
              <a:buNone/>
              <a:defRPr sz="7000" b="1"/>
            </a:lvl7pPr>
            <a:lvl8pPr marL="14005590" indent="0">
              <a:buNone/>
              <a:defRPr sz="7000" b="1"/>
            </a:lvl8pPr>
            <a:lvl9pPr marL="16006389" indent="0">
              <a:buNone/>
              <a:defRPr sz="7000" b="1"/>
            </a:lvl9pPr>
          </a:lstStyle>
          <a:p>
            <a:pPr lvl="0"/>
            <a:r>
              <a:rPr lang="en-US" smtClean="0"/>
              <a:t>Click to edit Master text styles</a:t>
            </a:r>
          </a:p>
        </p:txBody>
      </p:sp>
      <p:sp>
        <p:nvSpPr>
          <p:cNvPr id="4" name="Content Placeholder 3"/>
          <p:cNvSpPr>
            <a:spLocks noGrp="1"/>
          </p:cNvSpPr>
          <p:nvPr>
            <p:ph sz="half" idx="2"/>
          </p:nvPr>
        </p:nvSpPr>
        <p:spPr>
          <a:xfrm>
            <a:off x="1423988" y="13176621"/>
            <a:ext cx="12583502" cy="23939135"/>
          </a:xfrm>
        </p:spPr>
        <p:txBody>
          <a:bodyPr/>
          <a:lstStyle>
            <a:lvl1pPr>
              <a:defRPr sz="10500"/>
            </a:lvl1pPr>
            <a:lvl2pPr>
              <a:defRPr sz="8800"/>
            </a:lvl2pPr>
            <a:lvl3pPr>
              <a:defRPr sz="7900"/>
            </a:lvl3pPr>
            <a:lvl4pPr>
              <a:defRPr sz="7000"/>
            </a:lvl4pPr>
            <a:lvl5pPr>
              <a:defRPr sz="7000"/>
            </a:lvl5pPr>
            <a:lvl6pPr>
              <a:defRPr sz="7000"/>
            </a:lvl6pPr>
            <a:lvl7pPr>
              <a:defRPr sz="7000"/>
            </a:lvl7pPr>
            <a:lvl8pPr>
              <a:defRPr sz="7000"/>
            </a:lvl8pPr>
            <a:lvl9pPr>
              <a:defRPr sz="7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4467319" y="9300582"/>
            <a:ext cx="12588445" cy="3876040"/>
          </a:xfrm>
        </p:spPr>
        <p:txBody>
          <a:bodyPr anchor="b"/>
          <a:lstStyle>
            <a:lvl1pPr marL="0" indent="0">
              <a:buNone/>
              <a:defRPr sz="10500" b="1"/>
            </a:lvl1pPr>
            <a:lvl2pPr marL="2000799" indent="0">
              <a:buNone/>
              <a:defRPr sz="8800" b="1"/>
            </a:lvl2pPr>
            <a:lvl3pPr marL="4001597" indent="0">
              <a:buNone/>
              <a:defRPr sz="7900" b="1"/>
            </a:lvl3pPr>
            <a:lvl4pPr marL="6002396" indent="0">
              <a:buNone/>
              <a:defRPr sz="7000" b="1"/>
            </a:lvl4pPr>
            <a:lvl5pPr marL="8003195" indent="0">
              <a:buNone/>
              <a:defRPr sz="7000" b="1"/>
            </a:lvl5pPr>
            <a:lvl6pPr marL="10003993" indent="0">
              <a:buNone/>
              <a:defRPr sz="7000" b="1"/>
            </a:lvl6pPr>
            <a:lvl7pPr marL="12004792" indent="0">
              <a:buNone/>
              <a:defRPr sz="7000" b="1"/>
            </a:lvl7pPr>
            <a:lvl8pPr marL="14005590" indent="0">
              <a:buNone/>
              <a:defRPr sz="7000" b="1"/>
            </a:lvl8pPr>
            <a:lvl9pPr marL="16006389" indent="0">
              <a:buNone/>
              <a:defRPr sz="7000" b="1"/>
            </a:lvl9pPr>
          </a:lstStyle>
          <a:p>
            <a:pPr lvl="0"/>
            <a:r>
              <a:rPr lang="en-US" smtClean="0"/>
              <a:t>Click to edit Master text styles</a:t>
            </a:r>
          </a:p>
        </p:txBody>
      </p:sp>
      <p:sp>
        <p:nvSpPr>
          <p:cNvPr id="6" name="Content Placeholder 5"/>
          <p:cNvSpPr>
            <a:spLocks noGrp="1"/>
          </p:cNvSpPr>
          <p:nvPr>
            <p:ph sz="quarter" idx="4"/>
          </p:nvPr>
        </p:nvSpPr>
        <p:spPr>
          <a:xfrm>
            <a:off x="14467319" y="13176621"/>
            <a:ext cx="12588445" cy="23939135"/>
          </a:xfrm>
        </p:spPr>
        <p:txBody>
          <a:bodyPr/>
          <a:lstStyle>
            <a:lvl1pPr>
              <a:defRPr sz="10500"/>
            </a:lvl1pPr>
            <a:lvl2pPr>
              <a:defRPr sz="8800"/>
            </a:lvl2pPr>
            <a:lvl3pPr>
              <a:defRPr sz="7900"/>
            </a:lvl3pPr>
            <a:lvl4pPr>
              <a:defRPr sz="7000"/>
            </a:lvl4pPr>
            <a:lvl5pPr>
              <a:defRPr sz="7000"/>
            </a:lvl5pPr>
            <a:lvl6pPr>
              <a:defRPr sz="7000"/>
            </a:lvl6pPr>
            <a:lvl7pPr>
              <a:defRPr sz="7000"/>
            </a:lvl7pPr>
            <a:lvl8pPr>
              <a:defRPr sz="7000"/>
            </a:lvl8pPr>
            <a:lvl9pPr>
              <a:defRPr sz="7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5936B72-8A4F-443C-95D3-57EDB5616DEF}" type="datetimeFigureOut">
              <a:rPr lang="en-GB" smtClean="0"/>
              <a:pPr/>
              <a:t>19/06/2015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02FAF07-19F6-4E22-B0E2-8C7714C9B6A5}" type="slidenum">
              <a:rPr lang="en-GB" smtClean="0"/>
              <a:pPr/>
              <a:t>‹#›</a:t>
            </a:fld>
            <a:endParaRPr lang="en-GB"/>
          </a:p>
        </p:txBody>
      </p:sp>
    </p:spTree>
    <p:extLst>
      <p:ext uri="{BB962C8B-B14F-4D97-AF65-F5344CB8AC3E}">
        <p14:creationId xmlns="" xmlns:p14="http://schemas.microsoft.com/office/powerpoint/2010/main" val="3945373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5936B72-8A4F-443C-95D3-57EDB5616DEF}" type="datetimeFigureOut">
              <a:rPr lang="en-GB" smtClean="0"/>
              <a:pPr/>
              <a:t>19/06/2015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02FAF07-19F6-4E22-B0E2-8C7714C9B6A5}" type="slidenum">
              <a:rPr lang="en-GB" smtClean="0"/>
              <a:pPr/>
              <a:t>‹#›</a:t>
            </a:fld>
            <a:endParaRPr lang="en-GB"/>
          </a:p>
        </p:txBody>
      </p:sp>
    </p:spTree>
    <p:extLst>
      <p:ext uri="{BB962C8B-B14F-4D97-AF65-F5344CB8AC3E}">
        <p14:creationId xmlns="" xmlns:p14="http://schemas.microsoft.com/office/powerpoint/2010/main" val="17999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36B72-8A4F-443C-95D3-57EDB5616DEF}" type="datetimeFigureOut">
              <a:rPr lang="en-GB" smtClean="0"/>
              <a:pPr/>
              <a:t>19/06/2015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2FAF07-19F6-4E22-B0E2-8C7714C9B6A5}" type="slidenum">
              <a:rPr lang="en-GB" smtClean="0"/>
              <a:pPr/>
              <a:t>‹#›</a:t>
            </a:fld>
            <a:endParaRPr lang="en-GB"/>
          </a:p>
        </p:txBody>
      </p:sp>
    </p:spTree>
    <p:extLst>
      <p:ext uri="{BB962C8B-B14F-4D97-AF65-F5344CB8AC3E}">
        <p14:creationId xmlns="" xmlns:p14="http://schemas.microsoft.com/office/powerpoint/2010/main" val="155147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23989" y="1654291"/>
            <a:ext cx="9369642" cy="7040355"/>
          </a:xfrm>
        </p:spPr>
        <p:txBody>
          <a:bodyPr anchor="b"/>
          <a:lstStyle>
            <a:lvl1pPr algn="l">
              <a:defRPr sz="8800" b="1"/>
            </a:lvl1pPr>
          </a:lstStyle>
          <a:p>
            <a:r>
              <a:rPr lang="en-US" smtClean="0"/>
              <a:t>Click to edit Master title style</a:t>
            </a:r>
            <a:endParaRPr lang="en-GB"/>
          </a:p>
        </p:txBody>
      </p:sp>
      <p:sp>
        <p:nvSpPr>
          <p:cNvPr id="3" name="Content Placeholder 2"/>
          <p:cNvSpPr>
            <a:spLocks noGrp="1"/>
          </p:cNvSpPr>
          <p:nvPr>
            <p:ph idx="1"/>
          </p:nvPr>
        </p:nvSpPr>
        <p:spPr>
          <a:xfrm>
            <a:off x="11134791" y="1654294"/>
            <a:ext cx="15920971" cy="35461465"/>
          </a:xfrm>
        </p:spPr>
        <p:txBody>
          <a:bodyPr/>
          <a:lstStyle>
            <a:lvl1pPr>
              <a:defRPr sz="14000"/>
            </a:lvl1pPr>
            <a:lvl2pPr>
              <a:defRPr sz="12300"/>
            </a:lvl2pPr>
            <a:lvl3pPr>
              <a:defRPr sz="105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423989" y="8694649"/>
            <a:ext cx="9369642" cy="28421110"/>
          </a:xfrm>
        </p:spPr>
        <p:txBody>
          <a:bodyPr/>
          <a:lstStyle>
            <a:lvl1pPr marL="0" indent="0">
              <a:buNone/>
              <a:defRPr sz="6100"/>
            </a:lvl1pPr>
            <a:lvl2pPr marL="2000799" indent="0">
              <a:buNone/>
              <a:defRPr sz="5300"/>
            </a:lvl2pPr>
            <a:lvl3pPr marL="4001597" indent="0">
              <a:buNone/>
              <a:defRPr sz="4400"/>
            </a:lvl3pPr>
            <a:lvl4pPr marL="6002396" indent="0">
              <a:buNone/>
              <a:defRPr sz="3900"/>
            </a:lvl4pPr>
            <a:lvl5pPr marL="8003195" indent="0">
              <a:buNone/>
              <a:defRPr sz="3900"/>
            </a:lvl5pPr>
            <a:lvl6pPr marL="10003993" indent="0">
              <a:buNone/>
              <a:defRPr sz="3900"/>
            </a:lvl6pPr>
            <a:lvl7pPr marL="12004792" indent="0">
              <a:buNone/>
              <a:defRPr sz="3900"/>
            </a:lvl7pPr>
            <a:lvl8pPr marL="14005590" indent="0">
              <a:buNone/>
              <a:defRPr sz="3900"/>
            </a:lvl8pPr>
            <a:lvl9pPr marL="16006389" indent="0">
              <a:buNone/>
              <a:defRPr sz="3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36B72-8A4F-443C-95D3-57EDB5616DEF}" type="datetimeFigureOut">
              <a:rPr lang="en-GB" smtClean="0"/>
              <a:pPr/>
              <a:t>19/06/2015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2FAF07-19F6-4E22-B0E2-8C7714C9B6A5}" type="slidenum">
              <a:rPr lang="en-GB" smtClean="0"/>
              <a:pPr/>
              <a:t>‹#›</a:t>
            </a:fld>
            <a:endParaRPr lang="en-GB"/>
          </a:p>
        </p:txBody>
      </p:sp>
    </p:spTree>
    <p:extLst>
      <p:ext uri="{BB962C8B-B14F-4D97-AF65-F5344CB8AC3E}">
        <p14:creationId xmlns="" xmlns:p14="http://schemas.microsoft.com/office/powerpoint/2010/main" val="1593189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82230" y="29084747"/>
            <a:ext cx="17087850" cy="3433619"/>
          </a:xfrm>
        </p:spPr>
        <p:txBody>
          <a:bodyPr anchor="b"/>
          <a:lstStyle>
            <a:lvl1pPr algn="l">
              <a:defRPr sz="8800" b="1"/>
            </a:lvl1pPr>
          </a:lstStyle>
          <a:p>
            <a:r>
              <a:rPr lang="en-US" smtClean="0"/>
              <a:t>Click to edit Master title style</a:t>
            </a:r>
            <a:endParaRPr lang="en-GB"/>
          </a:p>
        </p:txBody>
      </p:sp>
      <p:sp>
        <p:nvSpPr>
          <p:cNvPr id="3" name="Picture Placeholder 2"/>
          <p:cNvSpPr>
            <a:spLocks noGrp="1"/>
          </p:cNvSpPr>
          <p:nvPr>
            <p:ph type="pic" idx="1"/>
          </p:nvPr>
        </p:nvSpPr>
        <p:spPr>
          <a:xfrm>
            <a:off x="5582230" y="3712537"/>
            <a:ext cx="17087850" cy="24929783"/>
          </a:xfrm>
        </p:spPr>
        <p:txBody>
          <a:bodyPr/>
          <a:lstStyle>
            <a:lvl1pPr marL="0" indent="0">
              <a:buNone/>
              <a:defRPr sz="14000"/>
            </a:lvl1pPr>
            <a:lvl2pPr marL="2000799" indent="0">
              <a:buNone/>
              <a:defRPr sz="12300"/>
            </a:lvl2pPr>
            <a:lvl3pPr marL="4001597" indent="0">
              <a:buNone/>
              <a:defRPr sz="10500"/>
            </a:lvl3pPr>
            <a:lvl4pPr marL="6002396" indent="0">
              <a:buNone/>
              <a:defRPr sz="8800"/>
            </a:lvl4pPr>
            <a:lvl5pPr marL="8003195" indent="0">
              <a:buNone/>
              <a:defRPr sz="8800"/>
            </a:lvl5pPr>
            <a:lvl6pPr marL="10003993" indent="0">
              <a:buNone/>
              <a:defRPr sz="8800"/>
            </a:lvl6pPr>
            <a:lvl7pPr marL="12004792" indent="0">
              <a:buNone/>
              <a:defRPr sz="8800"/>
            </a:lvl7pPr>
            <a:lvl8pPr marL="14005590" indent="0">
              <a:buNone/>
              <a:defRPr sz="8800"/>
            </a:lvl8pPr>
            <a:lvl9pPr marL="16006389" indent="0">
              <a:buNone/>
              <a:defRPr sz="8800"/>
            </a:lvl9pPr>
          </a:lstStyle>
          <a:p>
            <a:endParaRPr lang="en-GB"/>
          </a:p>
        </p:txBody>
      </p:sp>
      <p:sp>
        <p:nvSpPr>
          <p:cNvPr id="4" name="Text Placeholder 3"/>
          <p:cNvSpPr>
            <a:spLocks noGrp="1"/>
          </p:cNvSpPr>
          <p:nvPr>
            <p:ph type="body" sz="half" idx="2"/>
          </p:nvPr>
        </p:nvSpPr>
        <p:spPr>
          <a:xfrm>
            <a:off x="5582230" y="32518365"/>
            <a:ext cx="17087850" cy="4876309"/>
          </a:xfrm>
        </p:spPr>
        <p:txBody>
          <a:bodyPr/>
          <a:lstStyle>
            <a:lvl1pPr marL="0" indent="0">
              <a:buNone/>
              <a:defRPr sz="6100"/>
            </a:lvl1pPr>
            <a:lvl2pPr marL="2000799" indent="0">
              <a:buNone/>
              <a:defRPr sz="5300"/>
            </a:lvl2pPr>
            <a:lvl3pPr marL="4001597" indent="0">
              <a:buNone/>
              <a:defRPr sz="4400"/>
            </a:lvl3pPr>
            <a:lvl4pPr marL="6002396" indent="0">
              <a:buNone/>
              <a:defRPr sz="3900"/>
            </a:lvl4pPr>
            <a:lvl5pPr marL="8003195" indent="0">
              <a:buNone/>
              <a:defRPr sz="3900"/>
            </a:lvl5pPr>
            <a:lvl6pPr marL="10003993" indent="0">
              <a:buNone/>
              <a:defRPr sz="3900"/>
            </a:lvl6pPr>
            <a:lvl7pPr marL="12004792" indent="0">
              <a:buNone/>
              <a:defRPr sz="3900"/>
            </a:lvl7pPr>
            <a:lvl8pPr marL="14005590" indent="0">
              <a:buNone/>
              <a:defRPr sz="3900"/>
            </a:lvl8pPr>
            <a:lvl9pPr marL="16006389" indent="0">
              <a:buNone/>
              <a:defRPr sz="3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36B72-8A4F-443C-95D3-57EDB5616DEF}" type="datetimeFigureOut">
              <a:rPr lang="en-GB" smtClean="0"/>
              <a:pPr/>
              <a:t>19/06/2015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2FAF07-19F6-4E22-B0E2-8C7714C9B6A5}" type="slidenum">
              <a:rPr lang="en-GB" smtClean="0"/>
              <a:pPr/>
              <a:t>‹#›</a:t>
            </a:fld>
            <a:endParaRPr lang="en-GB"/>
          </a:p>
        </p:txBody>
      </p:sp>
    </p:spTree>
    <p:extLst>
      <p:ext uri="{BB962C8B-B14F-4D97-AF65-F5344CB8AC3E}">
        <p14:creationId xmlns="" xmlns:p14="http://schemas.microsoft.com/office/powerpoint/2010/main" val="204228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23988" y="1663912"/>
            <a:ext cx="25631775" cy="6924940"/>
          </a:xfrm>
          <a:prstGeom prst="rect">
            <a:avLst/>
          </a:prstGeom>
        </p:spPr>
        <p:txBody>
          <a:bodyPr vert="horz" lIns="400160" tIns="200080" rIns="400160" bIns="20008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423988" y="9694918"/>
            <a:ext cx="25631775" cy="27420841"/>
          </a:xfrm>
          <a:prstGeom prst="rect">
            <a:avLst/>
          </a:prstGeom>
        </p:spPr>
        <p:txBody>
          <a:bodyPr vert="horz" lIns="400160" tIns="200080" rIns="400160" bIns="2000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423988" y="38510362"/>
            <a:ext cx="6645275" cy="2212134"/>
          </a:xfrm>
          <a:prstGeom prst="rect">
            <a:avLst/>
          </a:prstGeom>
        </p:spPr>
        <p:txBody>
          <a:bodyPr vert="horz" lIns="400160" tIns="200080" rIns="400160" bIns="200080" rtlCol="0" anchor="ctr"/>
          <a:lstStyle>
            <a:lvl1pPr algn="l">
              <a:defRPr sz="5300">
                <a:solidFill>
                  <a:schemeClr val="tx1">
                    <a:tint val="75000"/>
                  </a:schemeClr>
                </a:solidFill>
              </a:defRPr>
            </a:lvl1pPr>
          </a:lstStyle>
          <a:p>
            <a:fld id="{F5936B72-8A4F-443C-95D3-57EDB5616DEF}" type="datetimeFigureOut">
              <a:rPr lang="en-GB" smtClean="0"/>
              <a:pPr/>
              <a:t>19/06/2015</a:t>
            </a:fld>
            <a:endParaRPr lang="en-GB"/>
          </a:p>
        </p:txBody>
      </p:sp>
      <p:sp>
        <p:nvSpPr>
          <p:cNvPr id="5" name="Footer Placeholder 4"/>
          <p:cNvSpPr>
            <a:spLocks noGrp="1"/>
          </p:cNvSpPr>
          <p:nvPr>
            <p:ph type="ftr" sz="quarter" idx="3"/>
          </p:nvPr>
        </p:nvSpPr>
        <p:spPr>
          <a:xfrm>
            <a:off x="9730581" y="38510362"/>
            <a:ext cx="9018588" cy="2212134"/>
          </a:xfrm>
          <a:prstGeom prst="rect">
            <a:avLst/>
          </a:prstGeom>
        </p:spPr>
        <p:txBody>
          <a:bodyPr vert="horz" lIns="400160" tIns="200080" rIns="400160" bIns="200080" rtlCol="0" anchor="ctr"/>
          <a:lstStyle>
            <a:lvl1pPr algn="ctr">
              <a:defRPr sz="53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0410488" y="38510362"/>
            <a:ext cx="6645275" cy="2212134"/>
          </a:xfrm>
          <a:prstGeom prst="rect">
            <a:avLst/>
          </a:prstGeom>
        </p:spPr>
        <p:txBody>
          <a:bodyPr vert="horz" lIns="400160" tIns="200080" rIns="400160" bIns="200080" rtlCol="0" anchor="ctr"/>
          <a:lstStyle>
            <a:lvl1pPr algn="r">
              <a:defRPr sz="5300">
                <a:solidFill>
                  <a:schemeClr val="tx1">
                    <a:tint val="75000"/>
                  </a:schemeClr>
                </a:solidFill>
              </a:defRPr>
            </a:lvl1pPr>
          </a:lstStyle>
          <a:p>
            <a:fld id="{202FAF07-19F6-4E22-B0E2-8C7714C9B6A5}" type="slidenum">
              <a:rPr lang="en-GB" smtClean="0"/>
              <a:pPr/>
              <a:t>‹#›</a:t>
            </a:fld>
            <a:endParaRPr lang="en-GB"/>
          </a:p>
        </p:txBody>
      </p:sp>
    </p:spTree>
    <p:extLst>
      <p:ext uri="{BB962C8B-B14F-4D97-AF65-F5344CB8AC3E}">
        <p14:creationId xmlns="" xmlns:p14="http://schemas.microsoft.com/office/powerpoint/2010/main" val="1054592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01597" rtl="0" eaLnBrk="1" latinLnBrk="0" hangingPunct="1">
        <a:spcBef>
          <a:spcPct val="0"/>
        </a:spcBef>
        <a:buNone/>
        <a:defRPr sz="19300" kern="1200">
          <a:solidFill>
            <a:schemeClr val="tx1"/>
          </a:solidFill>
          <a:latin typeface="+mj-lt"/>
          <a:ea typeface="+mj-ea"/>
          <a:cs typeface="+mj-cs"/>
        </a:defRPr>
      </a:lvl1pPr>
    </p:titleStyle>
    <p:bodyStyle>
      <a:lvl1pPr marL="1500599" indent="-1500599" algn="l" defTabSz="4001597" rtl="0" eaLnBrk="1" latinLnBrk="0" hangingPunct="1">
        <a:spcBef>
          <a:spcPct val="20000"/>
        </a:spcBef>
        <a:buFont typeface="Arial" panose="020B0604020202020204" pitchFamily="34" charset="0"/>
        <a:buChar char="•"/>
        <a:defRPr sz="14000" kern="1200">
          <a:solidFill>
            <a:schemeClr val="tx1"/>
          </a:solidFill>
          <a:latin typeface="+mn-lt"/>
          <a:ea typeface="+mn-ea"/>
          <a:cs typeface="+mn-cs"/>
        </a:defRPr>
      </a:lvl1pPr>
      <a:lvl2pPr marL="3251298" indent="-1250499" algn="l" defTabSz="4001597" rtl="0" eaLnBrk="1" latinLnBrk="0" hangingPunct="1">
        <a:spcBef>
          <a:spcPct val="20000"/>
        </a:spcBef>
        <a:buFont typeface="Arial" panose="020B0604020202020204" pitchFamily="34" charset="0"/>
        <a:buChar char="–"/>
        <a:defRPr sz="12300" kern="1200">
          <a:solidFill>
            <a:schemeClr val="tx1"/>
          </a:solidFill>
          <a:latin typeface="+mn-lt"/>
          <a:ea typeface="+mn-ea"/>
          <a:cs typeface="+mn-cs"/>
        </a:defRPr>
      </a:lvl2pPr>
      <a:lvl3pPr marL="5001997" indent="-1000399" algn="l" defTabSz="4001597" rtl="0" eaLnBrk="1" latinLnBrk="0" hangingPunct="1">
        <a:spcBef>
          <a:spcPct val="20000"/>
        </a:spcBef>
        <a:buFont typeface="Arial" panose="020B0604020202020204" pitchFamily="34" charset="0"/>
        <a:buChar char="•"/>
        <a:defRPr sz="10500" kern="1200">
          <a:solidFill>
            <a:schemeClr val="tx1"/>
          </a:solidFill>
          <a:latin typeface="+mn-lt"/>
          <a:ea typeface="+mn-ea"/>
          <a:cs typeface="+mn-cs"/>
        </a:defRPr>
      </a:lvl3pPr>
      <a:lvl4pPr marL="7002795" indent="-1000399" algn="l" defTabSz="4001597" rtl="0" eaLnBrk="1" latinLnBrk="0" hangingPunct="1">
        <a:spcBef>
          <a:spcPct val="20000"/>
        </a:spcBef>
        <a:buFont typeface="Arial" panose="020B0604020202020204" pitchFamily="34" charset="0"/>
        <a:buChar char="–"/>
        <a:defRPr sz="8800" kern="1200">
          <a:solidFill>
            <a:schemeClr val="tx1"/>
          </a:solidFill>
          <a:latin typeface="+mn-lt"/>
          <a:ea typeface="+mn-ea"/>
          <a:cs typeface="+mn-cs"/>
        </a:defRPr>
      </a:lvl4pPr>
      <a:lvl5pPr marL="9003594" indent="-1000399" algn="l" defTabSz="4001597" rtl="0" eaLnBrk="1" latinLnBrk="0" hangingPunct="1">
        <a:spcBef>
          <a:spcPct val="20000"/>
        </a:spcBef>
        <a:buFont typeface="Arial" panose="020B0604020202020204" pitchFamily="34" charset="0"/>
        <a:buChar char="»"/>
        <a:defRPr sz="8800" kern="1200">
          <a:solidFill>
            <a:schemeClr val="tx1"/>
          </a:solidFill>
          <a:latin typeface="+mn-lt"/>
          <a:ea typeface="+mn-ea"/>
          <a:cs typeface="+mn-cs"/>
        </a:defRPr>
      </a:lvl5pPr>
      <a:lvl6pPr marL="11004393" indent="-1000399" algn="l" defTabSz="4001597" rtl="0" eaLnBrk="1" latinLnBrk="0" hangingPunct="1">
        <a:spcBef>
          <a:spcPct val="20000"/>
        </a:spcBef>
        <a:buFont typeface="Arial" panose="020B0604020202020204" pitchFamily="34" charset="0"/>
        <a:buChar char="•"/>
        <a:defRPr sz="8800" kern="1200">
          <a:solidFill>
            <a:schemeClr val="tx1"/>
          </a:solidFill>
          <a:latin typeface="+mn-lt"/>
          <a:ea typeface="+mn-ea"/>
          <a:cs typeface="+mn-cs"/>
        </a:defRPr>
      </a:lvl6pPr>
      <a:lvl7pPr marL="13005191" indent="-1000399" algn="l" defTabSz="4001597" rtl="0" eaLnBrk="1" latinLnBrk="0" hangingPunct="1">
        <a:spcBef>
          <a:spcPct val="20000"/>
        </a:spcBef>
        <a:buFont typeface="Arial" panose="020B0604020202020204" pitchFamily="34" charset="0"/>
        <a:buChar char="•"/>
        <a:defRPr sz="8800" kern="1200">
          <a:solidFill>
            <a:schemeClr val="tx1"/>
          </a:solidFill>
          <a:latin typeface="+mn-lt"/>
          <a:ea typeface="+mn-ea"/>
          <a:cs typeface="+mn-cs"/>
        </a:defRPr>
      </a:lvl7pPr>
      <a:lvl8pPr marL="15005990" indent="-1000399" algn="l" defTabSz="4001597" rtl="0" eaLnBrk="1" latinLnBrk="0" hangingPunct="1">
        <a:spcBef>
          <a:spcPct val="20000"/>
        </a:spcBef>
        <a:buFont typeface="Arial" panose="020B0604020202020204" pitchFamily="34" charset="0"/>
        <a:buChar char="•"/>
        <a:defRPr sz="8800" kern="1200">
          <a:solidFill>
            <a:schemeClr val="tx1"/>
          </a:solidFill>
          <a:latin typeface="+mn-lt"/>
          <a:ea typeface="+mn-ea"/>
          <a:cs typeface="+mn-cs"/>
        </a:defRPr>
      </a:lvl8pPr>
      <a:lvl9pPr marL="17006788" indent="-1000399" algn="l" defTabSz="4001597" rtl="0" eaLnBrk="1" latinLnBrk="0" hangingPunct="1">
        <a:spcBef>
          <a:spcPct val="2000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001597" rtl="0" eaLnBrk="1" latinLnBrk="0" hangingPunct="1">
        <a:defRPr sz="7900" kern="1200">
          <a:solidFill>
            <a:schemeClr val="tx1"/>
          </a:solidFill>
          <a:latin typeface="+mn-lt"/>
          <a:ea typeface="+mn-ea"/>
          <a:cs typeface="+mn-cs"/>
        </a:defRPr>
      </a:lvl1pPr>
      <a:lvl2pPr marL="2000799" algn="l" defTabSz="4001597" rtl="0" eaLnBrk="1" latinLnBrk="0" hangingPunct="1">
        <a:defRPr sz="7900" kern="1200">
          <a:solidFill>
            <a:schemeClr val="tx1"/>
          </a:solidFill>
          <a:latin typeface="+mn-lt"/>
          <a:ea typeface="+mn-ea"/>
          <a:cs typeface="+mn-cs"/>
        </a:defRPr>
      </a:lvl2pPr>
      <a:lvl3pPr marL="4001597" algn="l" defTabSz="4001597" rtl="0" eaLnBrk="1" latinLnBrk="0" hangingPunct="1">
        <a:defRPr sz="7900" kern="1200">
          <a:solidFill>
            <a:schemeClr val="tx1"/>
          </a:solidFill>
          <a:latin typeface="+mn-lt"/>
          <a:ea typeface="+mn-ea"/>
          <a:cs typeface="+mn-cs"/>
        </a:defRPr>
      </a:lvl3pPr>
      <a:lvl4pPr marL="6002396" algn="l" defTabSz="4001597" rtl="0" eaLnBrk="1" latinLnBrk="0" hangingPunct="1">
        <a:defRPr sz="7900" kern="1200">
          <a:solidFill>
            <a:schemeClr val="tx1"/>
          </a:solidFill>
          <a:latin typeface="+mn-lt"/>
          <a:ea typeface="+mn-ea"/>
          <a:cs typeface="+mn-cs"/>
        </a:defRPr>
      </a:lvl4pPr>
      <a:lvl5pPr marL="8003195" algn="l" defTabSz="4001597" rtl="0" eaLnBrk="1" latinLnBrk="0" hangingPunct="1">
        <a:defRPr sz="7900" kern="1200">
          <a:solidFill>
            <a:schemeClr val="tx1"/>
          </a:solidFill>
          <a:latin typeface="+mn-lt"/>
          <a:ea typeface="+mn-ea"/>
          <a:cs typeface="+mn-cs"/>
        </a:defRPr>
      </a:lvl5pPr>
      <a:lvl6pPr marL="10003993" algn="l" defTabSz="4001597" rtl="0" eaLnBrk="1" latinLnBrk="0" hangingPunct="1">
        <a:defRPr sz="7900" kern="1200">
          <a:solidFill>
            <a:schemeClr val="tx1"/>
          </a:solidFill>
          <a:latin typeface="+mn-lt"/>
          <a:ea typeface="+mn-ea"/>
          <a:cs typeface="+mn-cs"/>
        </a:defRPr>
      </a:lvl6pPr>
      <a:lvl7pPr marL="12004792" algn="l" defTabSz="4001597" rtl="0" eaLnBrk="1" latinLnBrk="0" hangingPunct="1">
        <a:defRPr sz="7900" kern="1200">
          <a:solidFill>
            <a:schemeClr val="tx1"/>
          </a:solidFill>
          <a:latin typeface="+mn-lt"/>
          <a:ea typeface="+mn-ea"/>
          <a:cs typeface="+mn-cs"/>
        </a:defRPr>
      </a:lvl7pPr>
      <a:lvl8pPr marL="14005590" algn="l" defTabSz="4001597" rtl="0" eaLnBrk="1" latinLnBrk="0" hangingPunct="1">
        <a:defRPr sz="7900" kern="1200">
          <a:solidFill>
            <a:schemeClr val="tx1"/>
          </a:solidFill>
          <a:latin typeface="+mn-lt"/>
          <a:ea typeface="+mn-ea"/>
          <a:cs typeface="+mn-cs"/>
        </a:defRPr>
      </a:lvl8pPr>
      <a:lvl9pPr marL="16006389" algn="l" defTabSz="4001597" rtl="0" eaLnBrk="1" latinLnBrk="0" hangingPunct="1">
        <a:defRPr sz="7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chart" Target="../charts/chart3.xml"/><Relationship Id="rId3" Type="http://schemas.openxmlformats.org/officeDocument/2006/relationships/image" Target="../media/image1.jpeg"/><Relationship Id="rId7" Type="http://schemas.openxmlformats.org/officeDocument/2006/relationships/chart" Target="../charts/chart1.xml"/><Relationship Id="rId12"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6.jpeg"/><Relationship Id="rId5" Type="http://schemas.openxmlformats.org/officeDocument/2006/relationships/hyperlink" Target="https://www.google.co.uk/url?sa=i&amp;rct=j&amp;q=&amp;esrc=s&amp;source=images&amp;cd=&amp;cad=rja&amp;uact=8&amp;ved=0CAcQjRw&amp;url=https://dornsife.usc.edu/lee-chng/what-we-do/&amp;ei=Ne_wVKnNCJPZar3QgugK&amp;bvm=bv.87269000,d.d2s&amp;psig=AFQjCNF8pZXST5kRVBvPn4kCVn7kj5PDJQ&amp;ust=1425162370289933" TargetMode="External"/><Relationship Id="rId15" Type="http://schemas.openxmlformats.org/officeDocument/2006/relationships/image" Target="../media/image8.png"/><Relationship Id="rId10" Type="http://schemas.openxmlformats.org/officeDocument/2006/relationships/chart" Target="../charts/chart2.xml"/><Relationship Id="rId4" Type="http://schemas.openxmlformats.org/officeDocument/2006/relationships/image" Target="../media/image2.jpeg"/><Relationship Id="rId9" Type="http://schemas.openxmlformats.org/officeDocument/2006/relationships/image" Target="../media/image5.jpeg"/><Relationship Id="rId1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2000" contrast="46000"/>
          </a:blip>
          <a:srcRect/>
          <a:stretch>
            <a:fillRect l="-51000" r="-51000"/>
          </a:stretch>
        </a:blipFill>
        <a:effectLst/>
      </p:bgPr>
    </p:bg>
    <p:spTree>
      <p:nvGrpSpPr>
        <p:cNvPr id="1" name=""/>
        <p:cNvGrpSpPr/>
        <p:nvPr/>
      </p:nvGrpSpPr>
      <p:grpSpPr>
        <a:xfrm>
          <a:off x="0" y="0"/>
          <a:ext cx="0" cy="0"/>
          <a:chOff x="0" y="0"/>
          <a:chExt cx="0" cy="0"/>
        </a:xfrm>
      </p:grpSpPr>
      <p:sp>
        <p:nvSpPr>
          <p:cNvPr id="4" name="TextBox 3"/>
          <p:cNvSpPr txBox="1"/>
          <p:nvPr/>
        </p:nvSpPr>
        <p:spPr>
          <a:xfrm>
            <a:off x="630363" y="3204867"/>
            <a:ext cx="8784976" cy="33961084"/>
          </a:xfrm>
          <a:prstGeom prst="rect">
            <a:avLst/>
          </a:prstGeom>
          <a:solidFill>
            <a:schemeClr val="bg1"/>
          </a:solidFill>
          <a:ln w="25400">
            <a:solidFill>
              <a:schemeClr val="tx1"/>
            </a:solidFill>
          </a:ln>
        </p:spPr>
        <p:txBody>
          <a:bodyPr wrap="square" lIns="720000" tIns="540000" rIns="720000" bIns="540000" rtlCol="0">
            <a:spAutoFit/>
          </a:bodyPr>
          <a:lstStyle/>
          <a:p>
            <a:pPr marL="457200" indent="-457200">
              <a:buFont typeface="+mj-lt"/>
              <a:buAutoNum type="arabicPeriod"/>
            </a:pPr>
            <a:r>
              <a:rPr lang="en-GB" sz="2400" b="1" dirty="0" smtClean="0"/>
              <a:t>Motivation</a:t>
            </a:r>
            <a:endParaRPr lang="en-GB" sz="2400" dirty="0" smtClean="0"/>
          </a:p>
          <a:p>
            <a:r>
              <a:rPr lang="en-GB" sz="2400" dirty="0" smtClean="0"/>
              <a:t>This poster addresses anomalous acidity values in UK rainfall, recorded while seeking a homeostatic mechanism in a planetary atmosphere friendly to complex carbon life forms for at least 400M years. </a:t>
            </a:r>
          </a:p>
          <a:p>
            <a:endParaRPr lang="en-GB" sz="2400" dirty="0" smtClean="0"/>
          </a:p>
          <a:p>
            <a:pPr marL="457200" indent="-457200">
              <a:buAutoNum type="arabicPeriod" startAt="2"/>
            </a:pPr>
            <a:r>
              <a:rPr lang="en-GB" sz="2400" b="1" dirty="0" smtClean="0"/>
              <a:t>Fieldwork( Fig. 1)</a:t>
            </a:r>
          </a:p>
          <a:p>
            <a:r>
              <a:rPr lang="en-GB" sz="2400" dirty="0" smtClean="0"/>
              <a:t>The initial data was collected over two summer months in 2009 at Reading University’s Meteorological Observation Site, measured in real time by pH with RMS averages recorded at 60-second intervals.  Figure 1 shows that acidity spikes are followed by c. 4-hour decay curves after rain had stopped, a phenomenon that was provisionally attributed to `volatile acidity’.  The decay curve could be replicated indefinitely by recharging  a rain sample with pure carbon dioxide (CO</a:t>
            </a:r>
            <a:r>
              <a:rPr lang="en-GB" sz="2400" baseline="-25000" dirty="0" smtClean="0"/>
              <a:t>2</a:t>
            </a:r>
            <a:r>
              <a:rPr lang="en-GB" sz="2400" dirty="0" smtClean="0"/>
              <a:t>) and exposing it to fresh air. </a:t>
            </a:r>
          </a:p>
          <a:p>
            <a:endParaRPr lang="en-GB" sz="2400" b="1" dirty="0" smtClean="0"/>
          </a:p>
          <a:p>
            <a:r>
              <a:rPr lang="en-GB" sz="2400" b="1" dirty="0" smtClean="0"/>
              <a:t>3.    Henry’s Law equilibrium  (Figs  2 ; 3)</a:t>
            </a:r>
          </a:p>
          <a:p>
            <a:r>
              <a:rPr lang="en-GB" sz="2400" dirty="0" smtClean="0"/>
              <a:t>Assuming provisionally that the acid agent was CO</a:t>
            </a:r>
            <a:r>
              <a:rPr lang="en-GB" sz="2400" baseline="-25000" dirty="0" smtClean="0"/>
              <a:t>2</a:t>
            </a:r>
            <a:r>
              <a:rPr lang="en-GB" sz="2400" dirty="0" smtClean="0"/>
              <a:t>, the rainfall had been supersaturated, the saturated equilibrium being represented by the baseline value following each decay cycle in Fig. 1.  The equilibrium solubility of CO</a:t>
            </a:r>
            <a:r>
              <a:rPr lang="en-GB" sz="2400" baseline="-25000" dirty="0" smtClean="0"/>
              <a:t>2</a:t>
            </a:r>
            <a:r>
              <a:rPr lang="en-GB" sz="2400" dirty="0" smtClean="0"/>
              <a:t> in water is  conventionally measured at 100.3KPa pressure of the solute gas.  However for substantially lower pressures (Earth sea level = c 40Pa)  the published data is not linear (Fig 3) .  Indeed Kurt </a:t>
            </a:r>
            <a:r>
              <a:rPr lang="en-GB" sz="2400" dirty="0" err="1" smtClean="0"/>
              <a:t>Buch</a:t>
            </a:r>
            <a:r>
              <a:rPr lang="en-GB" sz="2400" dirty="0" smtClean="0"/>
              <a:t>  (1925) reported a consistent positive deviation at pressures  down to 100Pa (Fig 3).  His values were on the high side relative to spectrometry in the present project, but his observation is here referred to as the `</a:t>
            </a:r>
            <a:r>
              <a:rPr lang="en-GB" sz="2400" dirty="0" err="1" smtClean="0"/>
              <a:t>Buch</a:t>
            </a:r>
            <a:r>
              <a:rPr lang="en-GB" sz="2400" dirty="0" smtClean="0"/>
              <a:t> Effect’. </a:t>
            </a:r>
          </a:p>
          <a:p>
            <a:endParaRPr lang="en-GB" sz="2400" dirty="0" smtClean="0"/>
          </a:p>
          <a:p>
            <a:pPr marL="457200" indent="-457200">
              <a:buAutoNum type="arabicPeriod" startAt="4"/>
            </a:pPr>
            <a:r>
              <a:rPr lang="en-GB" sz="2400" b="1" dirty="0" smtClean="0"/>
              <a:t>The question?</a:t>
            </a:r>
            <a:r>
              <a:rPr lang="en-GB" sz="2400" dirty="0" smtClean="0"/>
              <a:t>  </a:t>
            </a:r>
          </a:p>
          <a:p>
            <a:r>
              <a:rPr lang="en-GB" sz="2400" dirty="0" smtClean="0"/>
              <a:t>How could rainwater be `supersaturated’ on arrival if it had formed in clouds with CO</a:t>
            </a:r>
            <a:r>
              <a:rPr lang="en-GB" sz="2400" baseline="-25000" dirty="0" smtClean="0"/>
              <a:t>2</a:t>
            </a:r>
            <a:r>
              <a:rPr lang="en-GB" sz="2400" dirty="0" smtClean="0"/>
              <a:t> solute pressure around 85% lower?  Analytical methods generally are not equipped to contain supersaturation, perhaps explaining why such a transport might go unrecognised. </a:t>
            </a:r>
            <a:r>
              <a:rPr lang="en-GB" sz="2400" dirty="0" err="1" smtClean="0"/>
              <a:t>Granat</a:t>
            </a:r>
            <a:r>
              <a:rPr lang="en-GB" sz="2400" dirty="0" smtClean="0"/>
              <a:t> speculated `oversaturated’ CO</a:t>
            </a:r>
            <a:r>
              <a:rPr lang="en-GB" sz="2400" baseline="-25000" dirty="0" smtClean="0"/>
              <a:t>2</a:t>
            </a:r>
            <a:r>
              <a:rPr lang="en-GB" sz="2400" dirty="0" smtClean="0"/>
              <a:t> content, but concluded that his laboratory procedures would have eliminated it (1972). </a:t>
            </a:r>
          </a:p>
          <a:p>
            <a:endParaRPr lang="en-GB" sz="2400" dirty="0" smtClean="0"/>
          </a:p>
          <a:p>
            <a:pPr marL="457200" indent="-457200">
              <a:buAutoNum type="arabicPeriod" startAt="6"/>
            </a:pPr>
            <a:r>
              <a:rPr lang="en-GB" sz="2400" b="1" dirty="0" smtClean="0"/>
              <a:t>A potential mechanism: (Fig. 5) </a:t>
            </a:r>
            <a:endParaRPr lang="en-GB" sz="2400" dirty="0" smtClean="0"/>
          </a:p>
          <a:p>
            <a:r>
              <a:rPr lang="en-GB" sz="2400" dirty="0" smtClean="0"/>
              <a:t>A recent communication to </a:t>
            </a:r>
            <a:r>
              <a:rPr lang="en-GB" sz="2400" i="1" dirty="0" smtClean="0"/>
              <a:t>Faraday Discussions </a:t>
            </a:r>
            <a:r>
              <a:rPr lang="en-GB" sz="2400" dirty="0" smtClean="0"/>
              <a:t>adds a temperature dimension to the </a:t>
            </a:r>
            <a:r>
              <a:rPr lang="en-GB" sz="2400" dirty="0" err="1" smtClean="0"/>
              <a:t>Buch</a:t>
            </a:r>
            <a:r>
              <a:rPr lang="en-GB" sz="2400" dirty="0" smtClean="0"/>
              <a:t> Effect, suggesting that CO</a:t>
            </a:r>
            <a:r>
              <a:rPr lang="en-GB" sz="2400" baseline="-25000" dirty="0" smtClean="0"/>
              <a:t>2</a:t>
            </a:r>
            <a:r>
              <a:rPr lang="en-GB" sz="2400" dirty="0" smtClean="0"/>
              <a:t> solubility tracks the molar volume of water at temperatures towards (and logically beyond) its density-maximum (</a:t>
            </a:r>
            <a:r>
              <a:rPr lang="en-GB" sz="2400" i="1" dirty="0" smtClean="0"/>
              <a:t>FD 167 </a:t>
            </a:r>
            <a:r>
              <a:rPr lang="en-GB" sz="2400" dirty="0" smtClean="0"/>
              <a:t>(2014), 462-3).</a:t>
            </a:r>
          </a:p>
          <a:p>
            <a:endParaRPr lang="en-GB" sz="2400" b="1" dirty="0" smtClean="0"/>
          </a:p>
          <a:p>
            <a:r>
              <a:rPr lang="en-GB" sz="2400" b="1" dirty="0" smtClean="0"/>
              <a:t>7.   The hypotheses: </a:t>
            </a:r>
            <a:r>
              <a:rPr lang="en-GB" sz="2400" dirty="0" smtClean="0"/>
              <a:t> This poster postulates:</a:t>
            </a:r>
          </a:p>
          <a:p>
            <a:pPr marL="361950" indent="9525"/>
            <a:r>
              <a:rPr lang="en-GB" sz="2400" dirty="0" smtClean="0"/>
              <a:t>1. Volatile acidity measured in Reading was CO</a:t>
            </a:r>
            <a:r>
              <a:rPr lang="en-GB" sz="2400" baseline="-25000" dirty="0" smtClean="0"/>
              <a:t>2</a:t>
            </a:r>
            <a:r>
              <a:rPr lang="en-GB" sz="2400" dirty="0" smtClean="0"/>
              <a:t>;</a:t>
            </a:r>
          </a:p>
          <a:p>
            <a:pPr marL="361950" indent="9525"/>
            <a:r>
              <a:rPr lang="en-GB" sz="2400" dirty="0" smtClean="0"/>
              <a:t>2. It</a:t>
            </a:r>
            <a:r>
              <a:rPr lang="en-GB" sz="2400" baseline="-25000" dirty="0" smtClean="0"/>
              <a:t> </a:t>
            </a:r>
            <a:r>
              <a:rPr lang="en-GB" sz="2400" dirty="0" smtClean="0"/>
              <a:t>had diffused into cloud drops supercooled during convection;</a:t>
            </a:r>
          </a:p>
          <a:p>
            <a:pPr marL="361950" indent="9525"/>
            <a:r>
              <a:rPr lang="en-GB" sz="2400" dirty="0" smtClean="0"/>
              <a:t>3.  It may be of value in modelling convection.</a:t>
            </a:r>
          </a:p>
          <a:p>
            <a:endParaRPr lang="en-GB" sz="2400" dirty="0" smtClean="0"/>
          </a:p>
          <a:p>
            <a:r>
              <a:rPr lang="en-GB" sz="2400" b="1" dirty="0" smtClean="0"/>
              <a:t>8.   New work - replication of real-time pH analyses using gas-phase NDIR spectrometry (Fig. 4) </a:t>
            </a:r>
          </a:p>
          <a:p>
            <a:pPr marL="514350" indent="-514350">
              <a:buFontTx/>
              <a:buAutoNum type="arabicPeriod"/>
            </a:pPr>
            <a:r>
              <a:rPr lang="en-GB" sz="2400" b="1" i="1" dirty="0" smtClean="0"/>
              <a:t>Real-time monitoring: </a:t>
            </a:r>
            <a:r>
              <a:rPr lang="en-GB" sz="2400" dirty="0" smtClean="0"/>
              <a:t> A 200mm glass-packed column carries a 0.1 </a:t>
            </a:r>
            <a:r>
              <a:rPr lang="en-GB" sz="2400" dirty="0" err="1" smtClean="0"/>
              <a:t>Lpm</a:t>
            </a:r>
            <a:r>
              <a:rPr lang="en-GB" sz="2400" dirty="0" smtClean="0"/>
              <a:t> flow of CO</a:t>
            </a:r>
            <a:r>
              <a:rPr lang="en-GB" sz="2400" baseline="-25000" dirty="0" smtClean="0"/>
              <a:t>2 </a:t>
            </a:r>
            <a:r>
              <a:rPr lang="en-GB" sz="2400" dirty="0" smtClean="0"/>
              <a:t>-free air, stripping CO</a:t>
            </a:r>
            <a:r>
              <a:rPr lang="en-GB" sz="2400" baseline="-25000" dirty="0" smtClean="0"/>
              <a:t>2</a:t>
            </a:r>
            <a:r>
              <a:rPr lang="en-GB" sz="2400" dirty="0" smtClean="0"/>
              <a:t> from a dosed feed of rainwater, the gas phase analysed by Li-</a:t>
            </a:r>
            <a:r>
              <a:rPr lang="en-GB" sz="2400" dirty="0" err="1" smtClean="0"/>
              <a:t>Cor</a:t>
            </a:r>
            <a:r>
              <a:rPr lang="en-GB" sz="2400" dirty="0" smtClean="0"/>
              <a:t> 820 and </a:t>
            </a:r>
            <a:r>
              <a:rPr lang="en-GB" sz="2400" dirty="0" err="1" smtClean="0"/>
              <a:t>SenseAir</a:t>
            </a:r>
            <a:r>
              <a:rPr lang="en-GB" sz="2400" dirty="0" smtClean="0"/>
              <a:t> K30 NDIR spectrometers;</a:t>
            </a:r>
            <a:r>
              <a:rPr lang="en-GB" sz="2400" b="1" i="1" dirty="0" smtClean="0"/>
              <a:t> </a:t>
            </a:r>
          </a:p>
          <a:p>
            <a:pPr marL="514350" indent="-514350">
              <a:buFontTx/>
              <a:buAutoNum type="arabicPeriod"/>
            </a:pPr>
            <a:r>
              <a:rPr lang="en-GB" sz="2400" b="1" i="1" dirty="0" smtClean="0"/>
              <a:t>Calibration</a:t>
            </a:r>
            <a:r>
              <a:rPr lang="en-GB" sz="2400" dirty="0" smtClean="0"/>
              <a:t>: A headspace volume of 2.3L air (CO</a:t>
            </a:r>
            <a:r>
              <a:rPr lang="en-GB" sz="2400" baseline="-25000" dirty="0" smtClean="0"/>
              <a:t>2 </a:t>
            </a:r>
            <a:r>
              <a:rPr lang="en-GB" sz="2400" dirty="0" smtClean="0"/>
              <a:t>-free) is re-cycled through 1mol rainwater for absolute content – headspace analysed by Li-</a:t>
            </a:r>
            <a:r>
              <a:rPr lang="en-GB" sz="2400" dirty="0" err="1" smtClean="0"/>
              <a:t>Cor</a:t>
            </a:r>
            <a:r>
              <a:rPr lang="en-GB" sz="2400" dirty="0" smtClean="0"/>
              <a:t> 820 NDIR spectrometer. </a:t>
            </a:r>
          </a:p>
          <a:p>
            <a:endParaRPr lang="en-GB" sz="2400" b="1" i="1" dirty="0" smtClean="0"/>
          </a:p>
          <a:p>
            <a:pPr marL="457200" indent="-457200">
              <a:buAutoNum type="arabicPeriod" startAt="9"/>
            </a:pPr>
            <a:r>
              <a:rPr lang="en-GB" sz="2400" b="1" dirty="0" smtClean="0"/>
              <a:t>Initial results and synoptic Met data (Fig. 5) </a:t>
            </a:r>
          </a:p>
          <a:p>
            <a:r>
              <a:rPr lang="en-GB" sz="2400" dirty="0" smtClean="0"/>
              <a:t>Jointly Figs 1 and 5 confirm that, even with the </a:t>
            </a:r>
            <a:r>
              <a:rPr lang="en-GB" sz="2400" dirty="0" err="1" smtClean="0"/>
              <a:t>Buch</a:t>
            </a:r>
            <a:r>
              <a:rPr lang="en-GB" sz="2400" dirty="0" smtClean="0"/>
              <a:t> Effect, the saturated CO</a:t>
            </a:r>
            <a:r>
              <a:rPr lang="en-GB" sz="2400" baseline="-25000" dirty="0" smtClean="0"/>
              <a:t>2 </a:t>
            </a:r>
            <a:r>
              <a:rPr lang="en-GB" sz="2400" dirty="0" smtClean="0"/>
              <a:t>content of rainwater is insignificant, the bulk CO</a:t>
            </a:r>
            <a:r>
              <a:rPr lang="en-GB" sz="2400" baseline="-25000" dirty="0" smtClean="0"/>
              <a:t>2</a:t>
            </a:r>
            <a:r>
              <a:rPr lang="en-GB" sz="2400" dirty="0" smtClean="0"/>
              <a:t> transport being the volatile component.  Moreover the spikiness in each case suggests a link between CO</a:t>
            </a:r>
            <a:r>
              <a:rPr lang="en-GB" sz="2400" baseline="-25000" dirty="0" smtClean="0"/>
              <a:t>2</a:t>
            </a:r>
            <a:r>
              <a:rPr lang="en-GB" sz="2400" dirty="0" smtClean="0"/>
              <a:t> scavenging and convection. </a:t>
            </a:r>
          </a:p>
          <a:p>
            <a:endParaRPr lang="en-GB" sz="2400" b="1" dirty="0" smtClean="0"/>
          </a:p>
          <a:p>
            <a:pPr marL="457200" indent="-457200">
              <a:buAutoNum type="arabicPeriod" startAt="10"/>
            </a:pPr>
            <a:r>
              <a:rPr lang="en-GB" sz="2400" b="1" dirty="0" smtClean="0"/>
              <a:t>Next steps</a:t>
            </a:r>
            <a:endParaRPr lang="en-GB" sz="2400" dirty="0" smtClean="0"/>
          </a:p>
          <a:p>
            <a:r>
              <a:rPr lang="en-GB" sz="2400" dirty="0" smtClean="0"/>
              <a:t>If CO</a:t>
            </a:r>
            <a:r>
              <a:rPr lang="en-GB" sz="2400" baseline="-25000" dirty="0" smtClean="0"/>
              <a:t>2</a:t>
            </a:r>
            <a:r>
              <a:rPr lang="en-GB" sz="2400" dirty="0" smtClean="0"/>
              <a:t> is  being scavenged, is it on a scale that depletes the atmosphere.  Conversations are starting with the universities of Manchester and Reading for assembling an archive of flight data and </a:t>
            </a:r>
            <a:r>
              <a:rPr lang="en-GB" sz="2400" dirty="0" err="1" smtClean="0"/>
              <a:t>sonde</a:t>
            </a:r>
            <a:r>
              <a:rPr lang="en-GB" sz="2400" dirty="0" smtClean="0"/>
              <a:t> data on variations in the mol fraction of CO</a:t>
            </a:r>
            <a:r>
              <a:rPr lang="en-GB" sz="2400" baseline="-25000" dirty="0" smtClean="0"/>
              <a:t>2</a:t>
            </a:r>
            <a:r>
              <a:rPr lang="en-GB" sz="2400" dirty="0" smtClean="0"/>
              <a:t>  associated with convection.  In parallel, an archive of 260 Oxford rainwater analyses for CO</a:t>
            </a:r>
            <a:r>
              <a:rPr lang="en-GB" sz="2400" baseline="-25000" dirty="0" smtClean="0"/>
              <a:t>2</a:t>
            </a:r>
            <a:r>
              <a:rPr lang="en-GB" sz="2400" dirty="0" smtClean="0"/>
              <a:t>, </a:t>
            </a:r>
            <a:r>
              <a:rPr lang="el-GR" sz="2400" dirty="0" smtClean="0"/>
              <a:t>Δ</a:t>
            </a:r>
            <a:r>
              <a:rPr lang="en-GB" sz="2400" dirty="0" smtClean="0"/>
              <a:t>pH and </a:t>
            </a:r>
            <a:r>
              <a:rPr lang="el-GR" sz="2400" dirty="0" smtClean="0"/>
              <a:t>Δ</a:t>
            </a:r>
            <a:r>
              <a:rPr lang="en-GB" sz="2400" dirty="0" smtClean="0"/>
              <a:t>conductivity is being studied for any trends in chemical scavenging. </a:t>
            </a:r>
          </a:p>
          <a:p>
            <a:endParaRPr lang="en-GB" sz="2400" b="1" dirty="0" smtClean="0"/>
          </a:p>
          <a:p>
            <a:r>
              <a:rPr lang="en-GB" sz="2400" b="1" dirty="0" smtClean="0"/>
              <a:t>Wider implications:  `</a:t>
            </a:r>
            <a:r>
              <a:rPr lang="en-GB" sz="2400" dirty="0" smtClean="0"/>
              <a:t>Volatile acidity’; the `</a:t>
            </a:r>
            <a:r>
              <a:rPr lang="en-GB" sz="2400" dirty="0" err="1" smtClean="0"/>
              <a:t>Buch</a:t>
            </a:r>
            <a:r>
              <a:rPr lang="en-GB" sz="2400" dirty="0" smtClean="0"/>
              <a:t> Effect’; and `convective scavenging’; are presented here as physical properties of the water molecule and hence operative in Earth atmosphere since the Carboniferous and before. The findings suggest therefore that some of the CO</a:t>
            </a:r>
            <a:r>
              <a:rPr lang="en-GB" sz="2400" baseline="-25000" dirty="0" smtClean="0"/>
              <a:t>2</a:t>
            </a:r>
            <a:r>
              <a:rPr lang="en-GB" sz="2400" dirty="0" smtClean="0"/>
              <a:t> capture presently attributed to photosynthesis and dry deposition is in fact wet deposition. This may be of value in modelling convection and atmospheric homeostasis.</a:t>
            </a:r>
            <a:r>
              <a:rPr lang="en-GB" sz="2400" dirty="0" smtClean="0">
                <a:solidFill>
                  <a:srgbClr val="0000FF"/>
                </a:solidFill>
              </a:rPr>
              <a:t> </a:t>
            </a:r>
            <a:endParaRPr lang="en-GB" sz="2400" dirty="0" smtClean="0"/>
          </a:p>
        </p:txBody>
      </p:sp>
      <p:sp>
        <p:nvSpPr>
          <p:cNvPr id="5" name="Rectangle 4"/>
          <p:cNvSpPr/>
          <p:nvPr/>
        </p:nvSpPr>
        <p:spPr>
          <a:xfrm>
            <a:off x="414339" y="396555"/>
            <a:ext cx="13753528" cy="2000548"/>
          </a:xfrm>
          <a:prstGeom prst="rect">
            <a:avLst/>
          </a:prstGeom>
          <a:solidFill>
            <a:prstClr val="white"/>
          </a:solidFill>
          <a:ln w="25400">
            <a:solidFill>
              <a:schemeClr val="tx1"/>
            </a:solidFill>
          </a:ln>
        </p:spPr>
        <p:txBody>
          <a:bodyPr wrap="square">
            <a:spAutoFit/>
          </a:bodyPr>
          <a:lstStyle/>
          <a:p>
            <a:r>
              <a:rPr lang="en-GB" sz="3200" b="1" dirty="0" smtClean="0"/>
              <a:t>High resolution real-time analyses of precipitation at two UK ground locations:</a:t>
            </a:r>
          </a:p>
          <a:p>
            <a:r>
              <a:rPr lang="en-GB" sz="6000" b="1" dirty="0" smtClean="0"/>
              <a:t>Dissolved CO</a:t>
            </a:r>
            <a:r>
              <a:rPr lang="en-GB" sz="6000" b="1" baseline="-25000" dirty="0" smtClean="0"/>
              <a:t>2</a:t>
            </a:r>
            <a:r>
              <a:rPr lang="en-GB" sz="6000" b="1" dirty="0" smtClean="0"/>
              <a:t> as convection monitor?</a:t>
            </a:r>
          </a:p>
          <a:p>
            <a:r>
              <a:rPr lang="en-GB" sz="3200" b="1" dirty="0" smtClean="0"/>
              <a:t>    Brian </a:t>
            </a:r>
            <a:r>
              <a:rPr lang="en-GB" sz="3200" b="1" dirty="0" smtClean="0"/>
              <a:t>Durham, University of Oxford </a:t>
            </a:r>
            <a:endParaRPr lang="en-GB" sz="3200" dirty="0" smtClean="0"/>
          </a:p>
        </p:txBody>
      </p:sp>
      <p:sp>
        <p:nvSpPr>
          <p:cNvPr id="11" name="Text Placeholder 1"/>
          <p:cNvSpPr txBox="1">
            <a:spLocks/>
          </p:cNvSpPr>
          <p:nvPr/>
        </p:nvSpPr>
        <p:spPr>
          <a:xfrm>
            <a:off x="3510683" y="37336659"/>
            <a:ext cx="22466496" cy="2973122"/>
          </a:xfrm>
          <a:prstGeom prst="rect">
            <a:avLst/>
          </a:prstGeom>
          <a:ln>
            <a:solidFill>
              <a:schemeClr val="bg1"/>
            </a:solidFill>
          </a:ln>
        </p:spPr>
        <p:txBody>
          <a:bodyPr wrap="square" anchor="ctr" anchorCtr="0">
            <a:spAutoFit/>
          </a:bodyPr>
          <a:lstStyle/>
          <a:p>
            <a:pPr marL="257175" lvl="0">
              <a:spcBef>
                <a:spcPct val="20000"/>
              </a:spcBef>
            </a:pPr>
            <a:r>
              <a:rPr lang="en-GB" sz="3600" dirty="0" smtClean="0">
                <a:solidFill>
                  <a:schemeClr val="bg1"/>
                </a:solidFill>
                <a:cs typeface="Arial" pitchFamily="34" charset="0"/>
              </a:rPr>
              <a:t>* Research Associate, RLAHA, University of Oxford</a:t>
            </a:r>
            <a:r>
              <a:rPr lang="en-GB" sz="3600" dirty="0" smtClean="0">
                <a:cs typeface="Arial" pitchFamily="34" charset="0"/>
              </a:rPr>
              <a:t> </a:t>
            </a:r>
          </a:p>
          <a:p>
            <a:pPr marL="257175" lvl="0">
              <a:spcBef>
                <a:spcPct val="20000"/>
              </a:spcBef>
            </a:pPr>
            <a:r>
              <a:rPr kumimoji="0" lang="en-GB" sz="3600" i="0" u="none" strike="noStrike" kern="1200" cap="none" spc="0" normalizeH="0" baseline="0" noProof="0" dirty="0" smtClean="0">
                <a:ln>
                  <a:noFill/>
                </a:ln>
                <a:solidFill>
                  <a:schemeClr val="bg1"/>
                </a:solidFill>
                <a:effectLst/>
                <a:uLnTx/>
                <a:uFillTx/>
                <a:ea typeface="+mn-ea"/>
                <a:cs typeface="+mn-cs"/>
              </a:rPr>
              <a:t>Grateful thanks for generous financial assistance: </a:t>
            </a:r>
            <a:r>
              <a:rPr lang="en-GB" sz="3600" dirty="0" smtClean="0">
                <a:solidFill>
                  <a:schemeClr val="bg1"/>
                </a:solidFill>
              </a:rPr>
              <a:t>Meteorology Department, University of Reading;  R</a:t>
            </a:r>
            <a:r>
              <a:rPr kumimoji="0" lang="en-GB" sz="3600" i="0" u="none" strike="noStrike" kern="1200" cap="none" spc="0" normalizeH="0" baseline="0" noProof="0" dirty="0" err="1" smtClean="0">
                <a:ln>
                  <a:noFill/>
                </a:ln>
                <a:solidFill>
                  <a:schemeClr val="bg1"/>
                </a:solidFill>
                <a:effectLst/>
                <a:uLnTx/>
                <a:uFillTx/>
                <a:ea typeface="+mn-ea"/>
                <a:cs typeface="+mn-cs"/>
              </a:rPr>
              <a:t>oyal</a:t>
            </a:r>
            <a:r>
              <a:rPr kumimoji="0" lang="en-GB" sz="3600" i="0" u="none" strike="noStrike" kern="1200" cap="none" spc="0" normalizeH="0" baseline="0" noProof="0" dirty="0" smtClean="0">
                <a:ln>
                  <a:noFill/>
                </a:ln>
                <a:solidFill>
                  <a:schemeClr val="bg1"/>
                </a:solidFill>
                <a:effectLst/>
                <a:uLnTx/>
                <a:uFillTx/>
                <a:ea typeface="+mn-ea"/>
                <a:cs typeface="+mn-cs"/>
              </a:rPr>
              <a:t> Meteorological Society; The Rainfall Organisation;  and John Durham.  Thanks for advice, support and discussion to: Neil Cape; Stephen Cox; </a:t>
            </a:r>
            <a:r>
              <a:rPr kumimoji="0" lang="en-GB" sz="3600" i="0" u="none" strike="noStrike" kern="1200" cap="none" spc="0" normalizeH="0" baseline="0" noProof="0" dirty="0" err="1" smtClean="0">
                <a:ln>
                  <a:noFill/>
                </a:ln>
                <a:solidFill>
                  <a:schemeClr val="bg1"/>
                </a:solidFill>
                <a:effectLst/>
                <a:uLnTx/>
                <a:uFillTx/>
                <a:ea typeface="+mn-ea"/>
                <a:cs typeface="+mn-cs"/>
              </a:rPr>
              <a:t>Lennart</a:t>
            </a:r>
            <a:r>
              <a:rPr kumimoji="0" lang="en-GB" sz="3600" i="0" u="none" strike="noStrike" kern="1200" cap="none" spc="0" normalizeH="0" baseline="0" noProof="0" dirty="0" smtClean="0">
                <a:ln>
                  <a:noFill/>
                </a:ln>
                <a:solidFill>
                  <a:schemeClr val="bg1"/>
                </a:solidFill>
                <a:effectLst/>
                <a:uLnTx/>
                <a:uFillTx/>
                <a:ea typeface="+mn-ea"/>
                <a:cs typeface="+mn-cs"/>
              </a:rPr>
              <a:t> </a:t>
            </a:r>
            <a:r>
              <a:rPr kumimoji="0" lang="en-GB" sz="3600" i="0" u="none" strike="noStrike" kern="1200" cap="none" spc="0" normalizeH="0" baseline="0" noProof="0" dirty="0" err="1" smtClean="0">
                <a:ln>
                  <a:noFill/>
                </a:ln>
                <a:solidFill>
                  <a:schemeClr val="bg1"/>
                </a:solidFill>
                <a:effectLst/>
                <a:uLnTx/>
                <a:uFillTx/>
                <a:ea typeface="+mn-ea"/>
                <a:cs typeface="+mn-cs"/>
              </a:rPr>
              <a:t>Granat</a:t>
            </a:r>
            <a:r>
              <a:rPr lang="en-GB" sz="3600" dirty="0" smtClean="0">
                <a:solidFill>
                  <a:schemeClr val="bg1"/>
                </a:solidFill>
              </a:rPr>
              <a:t>;</a:t>
            </a:r>
            <a:r>
              <a:rPr kumimoji="0" lang="en-GB" sz="3600" i="0" u="none" strike="noStrike" kern="1200" cap="none" spc="0" normalizeH="0" baseline="0" noProof="0" dirty="0" smtClean="0">
                <a:ln>
                  <a:noFill/>
                </a:ln>
                <a:solidFill>
                  <a:schemeClr val="bg1"/>
                </a:solidFill>
                <a:effectLst/>
                <a:uLnTx/>
                <a:uFillTx/>
                <a:ea typeface="+mn-ea"/>
                <a:cs typeface="+mn-cs"/>
              </a:rPr>
              <a:t> Giles Harrison: Brian Howard</a:t>
            </a:r>
            <a:r>
              <a:rPr lang="en-GB" sz="3600" dirty="0" smtClean="0">
                <a:solidFill>
                  <a:schemeClr val="bg1"/>
                </a:solidFill>
              </a:rPr>
              <a:t>; John </a:t>
            </a:r>
            <a:r>
              <a:rPr lang="en-GB" sz="3600" dirty="0" err="1" smtClean="0">
                <a:solidFill>
                  <a:schemeClr val="bg1"/>
                </a:solidFill>
              </a:rPr>
              <a:t>Methven</a:t>
            </a:r>
            <a:r>
              <a:rPr lang="en-GB" sz="3600" dirty="0" smtClean="0">
                <a:solidFill>
                  <a:schemeClr val="bg1"/>
                </a:solidFill>
              </a:rPr>
              <a:t>; </a:t>
            </a:r>
            <a:r>
              <a:rPr lang="en-GB" sz="3600" dirty="0" err="1" smtClean="0">
                <a:solidFill>
                  <a:schemeClr val="bg1"/>
                </a:solidFill>
              </a:rPr>
              <a:t>Mirjam</a:t>
            </a:r>
            <a:r>
              <a:rPr lang="en-GB" sz="3600" dirty="0" smtClean="0">
                <a:solidFill>
                  <a:schemeClr val="bg1"/>
                </a:solidFill>
              </a:rPr>
              <a:t> </a:t>
            </a:r>
            <a:r>
              <a:rPr kumimoji="0" lang="en-GB" sz="3600" i="0" u="none" strike="noStrike" kern="1200" cap="none" spc="0" normalizeH="0" baseline="0" noProof="0" dirty="0" err="1" smtClean="0">
                <a:ln>
                  <a:noFill/>
                </a:ln>
                <a:solidFill>
                  <a:schemeClr val="bg1"/>
                </a:solidFill>
                <a:effectLst/>
                <a:uLnTx/>
                <a:uFillTx/>
                <a:ea typeface="+mn-ea"/>
                <a:cs typeface="+mn-cs"/>
              </a:rPr>
              <a:t>Orvomaa</a:t>
            </a:r>
            <a:r>
              <a:rPr lang="en-GB" sz="3600" dirty="0" smtClean="0">
                <a:solidFill>
                  <a:schemeClr val="bg1"/>
                </a:solidFill>
              </a:rPr>
              <a:t>; Christian </a:t>
            </a:r>
            <a:r>
              <a:rPr lang="en-GB" sz="3600" dirty="0" err="1" smtClean="0">
                <a:solidFill>
                  <a:schemeClr val="bg1"/>
                </a:solidFill>
              </a:rPr>
              <a:t>Pfrang</a:t>
            </a:r>
            <a:r>
              <a:rPr lang="en-GB" sz="3600" dirty="0" smtClean="0">
                <a:solidFill>
                  <a:schemeClr val="bg1"/>
                </a:solidFill>
              </a:rPr>
              <a:t>; Mark </a:t>
            </a:r>
            <a:r>
              <a:rPr kumimoji="0" lang="en-GB" sz="3600" i="0" u="none" strike="noStrike" kern="1200" cap="none" spc="0" normalizeH="0" baseline="0" noProof="0" dirty="0" smtClean="0">
                <a:ln>
                  <a:noFill/>
                </a:ln>
                <a:solidFill>
                  <a:schemeClr val="bg1"/>
                </a:solidFill>
                <a:effectLst/>
                <a:uLnTx/>
                <a:uFillTx/>
                <a:ea typeface="+mn-ea"/>
                <a:cs typeface="+mn-cs"/>
              </a:rPr>
              <a:t>Pollard; </a:t>
            </a:r>
            <a:r>
              <a:rPr kumimoji="0" lang="en-GB" sz="3600" i="0" u="none" strike="noStrike" kern="1200" cap="none" spc="0" normalizeH="0" baseline="0" noProof="0" dirty="0" err="1" smtClean="0">
                <a:ln>
                  <a:noFill/>
                </a:ln>
                <a:solidFill>
                  <a:schemeClr val="bg1"/>
                </a:solidFill>
                <a:effectLst/>
                <a:uLnTx/>
                <a:uFillTx/>
                <a:ea typeface="+mn-ea"/>
                <a:cs typeface="+mn-cs"/>
              </a:rPr>
              <a:t>Christoff</a:t>
            </a:r>
            <a:r>
              <a:rPr kumimoji="0" lang="en-GB" sz="3600" i="0" u="none" strike="noStrike" kern="1200" cap="none" spc="0" normalizeH="0" baseline="0" noProof="0" dirty="0" smtClean="0">
                <a:ln>
                  <a:noFill/>
                </a:ln>
                <a:solidFill>
                  <a:schemeClr val="bg1"/>
                </a:solidFill>
                <a:effectLst/>
                <a:uLnTx/>
                <a:uFillTx/>
                <a:ea typeface="+mn-ea"/>
                <a:cs typeface="+mn-cs"/>
              </a:rPr>
              <a:t> Salzmann;  Mike Stroud;</a:t>
            </a:r>
            <a:r>
              <a:rPr kumimoji="0" lang="en-GB" sz="3600" i="0" u="none" strike="noStrike" kern="1200" cap="none" spc="0" normalizeH="0" noProof="0" dirty="0" smtClean="0">
                <a:ln>
                  <a:noFill/>
                </a:ln>
                <a:solidFill>
                  <a:schemeClr val="bg1"/>
                </a:solidFill>
                <a:effectLst/>
                <a:uLnTx/>
                <a:uFillTx/>
                <a:ea typeface="+mn-ea"/>
                <a:cs typeface="+mn-cs"/>
              </a:rPr>
              <a:t>  </a:t>
            </a:r>
            <a:r>
              <a:rPr kumimoji="0" lang="en-GB" sz="3600" i="0" u="none" strike="noStrike" kern="1200" cap="none" spc="0" normalizeH="0" noProof="0" dirty="0" err="1" smtClean="0">
                <a:ln>
                  <a:noFill/>
                </a:ln>
                <a:solidFill>
                  <a:schemeClr val="bg1"/>
                </a:solidFill>
                <a:effectLst/>
                <a:uLnTx/>
                <a:uFillTx/>
                <a:ea typeface="+mn-ea"/>
                <a:cs typeface="+mn-cs"/>
              </a:rPr>
              <a:t>Holger</a:t>
            </a:r>
            <a:r>
              <a:rPr kumimoji="0" lang="en-GB" sz="3600" i="0" u="none" strike="noStrike" kern="1200" cap="none" spc="0" normalizeH="0" noProof="0" dirty="0" smtClean="0">
                <a:ln>
                  <a:noFill/>
                </a:ln>
                <a:solidFill>
                  <a:schemeClr val="bg1"/>
                </a:solidFill>
                <a:effectLst/>
                <a:uLnTx/>
                <a:uFillTx/>
                <a:ea typeface="+mn-ea"/>
                <a:cs typeface="+mn-cs"/>
              </a:rPr>
              <a:t> </a:t>
            </a:r>
            <a:r>
              <a:rPr kumimoji="0" lang="en-GB" sz="3600" i="0" u="none" strike="noStrike" kern="1200" cap="none" spc="0" normalizeH="0" noProof="0" dirty="0" err="1" smtClean="0">
                <a:ln>
                  <a:noFill/>
                </a:ln>
                <a:solidFill>
                  <a:schemeClr val="bg1"/>
                </a:solidFill>
                <a:effectLst/>
                <a:uLnTx/>
                <a:uFillTx/>
                <a:ea typeface="+mn-ea"/>
                <a:cs typeface="+mn-cs"/>
              </a:rPr>
              <a:t>Tost</a:t>
            </a:r>
            <a:r>
              <a:rPr kumimoji="0" lang="en-GB" sz="3600" i="0" u="none" strike="noStrike" kern="1200" cap="none" spc="0" normalizeH="0" noProof="0" dirty="0" smtClean="0">
                <a:ln>
                  <a:noFill/>
                </a:ln>
                <a:solidFill>
                  <a:schemeClr val="bg1"/>
                </a:solidFill>
                <a:effectLst/>
                <a:uLnTx/>
                <a:uFillTx/>
                <a:ea typeface="+mn-ea"/>
                <a:cs typeface="+mn-cs"/>
              </a:rPr>
              <a:t>; Geraint Vaughan; </a:t>
            </a:r>
            <a:r>
              <a:rPr kumimoji="0" lang="en-GB" sz="3600" i="0" u="none" strike="noStrike" kern="1200" cap="none" spc="0" normalizeH="0" baseline="0" noProof="0" dirty="0" smtClean="0">
                <a:ln>
                  <a:noFill/>
                </a:ln>
                <a:solidFill>
                  <a:schemeClr val="bg1"/>
                </a:solidFill>
                <a:effectLst/>
                <a:uLnTx/>
                <a:uFillTx/>
                <a:ea typeface="+mn-ea"/>
                <a:cs typeface="+mn-cs"/>
              </a:rPr>
              <a:t>Ana Vila Verde; </a:t>
            </a:r>
            <a:r>
              <a:rPr lang="en-GB" sz="3600" dirty="0" smtClean="0">
                <a:solidFill>
                  <a:schemeClr val="bg1"/>
                </a:solidFill>
              </a:rPr>
              <a:t>Ray Weiss.</a:t>
            </a:r>
            <a:endParaRPr kumimoji="0" lang="en-GB" sz="3600" i="0" u="none" strike="noStrike" kern="1200" cap="none" spc="0" normalizeH="0" baseline="0" noProof="0" dirty="0" smtClean="0">
              <a:ln>
                <a:noFill/>
              </a:ln>
              <a:solidFill>
                <a:schemeClr val="bg1"/>
              </a:solidFill>
              <a:effectLst/>
              <a:uLnTx/>
              <a:uFillTx/>
              <a:ea typeface="+mn-ea"/>
              <a:cs typeface="+mn-cs"/>
            </a:endParaRPr>
          </a:p>
        </p:txBody>
      </p:sp>
      <p:pic>
        <p:nvPicPr>
          <p:cNvPr id="15" name="Picture 14" descr="Instrument-diagram.jpg"/>
          <p:cNvPicPr>
            <a:picLocks noChangeAspect="1"/>
          </p:cNvPicPr>
          <p:nvPr/>
        </p:nvPicPr>
        <p:blipFill>
          <a:blip r:embed="rId4" cstate="print"/>
          <a:stretch>
            <a:fillRect/>
          </a:stretch>
        </p:blipFill>
        <p:spPr>
          <a:xfrm>
            <a:off x="21656699" y="18758595"/>
            <a:ext cx="5516855" cy="5112568"/>
          </a:xfrm>
          <a:prstGeom prst="rect">
            <a:avLst/>
          </a:prstGeom>
          <a:ln w="25400">
            <a:solidFill>
              <a:schemeClr val="tx1"/>
            </a:solidFill>
          </a:ln>
        </p:spPr>
      </p:pic>
      <p:pic>
        <p:nvPicPr>
          <p:cNvPr id="2050" name="Picture 2" descr="https://encrypted-tbn2.gstatic.com/images?q=tbn:ANd9GcTpOURMBPT1mn2vOi7t91LmxpDRpbb909HejgnOR-CoP6GIpLKF4Q">
            <a:hlinkClick r:id="rId5"/>
          </p:cNvPr>
          <p:cNvPicPr>
            <a:picLocks noChangeAspect="1" noChangeArrowheads="1"/>
          </p:cNvPicPr>
          <p:nvPr/>
        </p:nvPicPr>
        <p:blipFill>
          <a:blip r:embed="rId6" cstate="print"/>
          <a:srcRect/>
          <a:stretch>
            <a:fillRect/>
          </a:stretch>
        </p:blipFill>
        <p:spPr bwMode="auto">
          <a:xfrm>
            <a:off x="15608027" y="324547"/>
            <a:ext cx="5979952" cy="3317347"/>
          </a:xfrm>
          <a:prstGeom prst="rect">
            <a:avLst/>
          </a:prstGeom>
          <a:noFill/>
          <a:ln w="25400">
            <a:solidFill>
              <a:schemeClr val="tx1"/>
            </a:solidFill>
          </a:ln>
        </p:spPr>
      </p:pic>
      <p:grpSp>
        <p:nvGrpSpPr>
          <p:cNvPr id="37" name="Group 36"/>
          <p:cNvGrpSpPr/>
          <p:nvPr/>
        </p:nvGrpSpPr>
        <p:grpSpPr>
          <a:xfrm>
            <a:off x="10711483" y="11413779"/>
            <a:ext cx="16482716" cy="5693865"/>
            <a:chOff x="12788933" y="10214665"/>
            <a:chExt cx="10369152" cy="5199207"/>
          </a:xfrm>
        </p:grpSpPr>
        <p:sp>
          <p:nvSpPr>
            <p:cNvPr id="36" name="TextBox 35"/>
            <p:cNvSpPr txBox="1"/>
            <p:nvPr/>
          </p:nvSpPr>
          <p:spPr>
            <a:xfrm>
              <a:off x="12788933" y="10214665"/>
              <a:ext cx="10369152" cy="5199207"/>
            </a:xfrm>
            <a:prstGeom prst="rect">
              <a:avLst/>
            </a:prstGeom>
            <a:solidFill>
              <a:schemeClr val="bg1"/>
            </a:solidFill>
            <a:ln w="25400">
              <a:solidFill>
                <a:schemeClr val="tx1"/>
              </a:solidFill>
            </a:ln>
          </p:spPr>
          <p:txBody>
            <a:bodyPr wrap="square" rtlCol="0">
              <a:spAutoFit/>
            </a:bodyPr>
            <a:lstStyle/>
            <a:p>
              <a:r>
                <a:rPr lang="en-GB" sz="4800" dirty="0" smtClean="0"/>
                <a:t> </a:t>
              </a:r>
              <a:endParaRPr lang="en-GB" sz="4400" dirty="0" smtClean="0"/>
            </a:p>
            <a:p>
              <a:endParaRPr lang="en-GB" dirty="0" smtClean="0"/>
            </a:p>
            <a:p>
              <a:endParaRPr lang="en-GB" dirty="0" smtClean="0"/>
            </a:p>
            <a:p>
              <a:endParaRPr lang="en-GB" dirty="0" smtClean="0"/>
            </a:p>
            <a:p>
              <a:endParaRPr lang="en-GB" dirty="0"/>
            </a:p>
          </p:txBody>
        </p:sp>
        <p:sp>
          <p:nvSpPr>
            <p:cNvPr id="21" name="TextBox 20"/>
            <p:cNvSpPr txBox="1"/>
            <p:nvPr/>
          </p:nvSpPr>
          <p:spPr>
            <a:xfrm>
              <a:off x="13060731" y="10609179"/>
              <a:ext cx="1766688" cy="4524717"/>
            </a:xfrm>
            <a:prstGeom prst="rect">
              <a:avLst/>
            </a:prstGeom>
            <a:solidFill>
              <a:schemeClr val="bg1"/>
            </a:solidFill>
            <a:ln w="38100">
              <a:solidFill>
                <a:prstClr val="black"/>
              </a:solidFill>
            </a:ln>
          </p:spPr>
          <p:txBody>
            <a:bodyPr wrap="square" rtlCol="0">
              <a:spAutoFit/>
            </a:bodyPr>
            <a:lstStyle/>
            <a:p>
              <a:pPr algn="r"/>
              <a:r>
                <a:rPr lang="en-GB" sz="4400" dirty="0" smtClean="0"/>
                <a:t>Fig.  2</a:t>
              </a:r>
            </a:p>
            <a:p>
              <a:endParaRPr lang="en-GB" sz="3200" dirty="0" smtClean="0"/>
            </a:p>
            <a:p>
              <a:pPr algn="r"/>
              <a:r>
                <a:rPr lang="en-GB" sz="2400" dirty="0" smtClean="0"/>
                <a:t>Solubility of CO</a:t>
              </a:r>
              <a:r>
                <a:rPr lang="en-GB" sz="2400" baseline="-25000" dirty="0" smtClean="0"/>
                <a:t>2</a:t>
              </a:r>
              <a:r>
                <a:rPr lang="en-GB" sz="2400" dirty="0" smtClean="0"/>
                <a:t> in pure water against temperatures at partial pressures c. 450 ppm of CO</a:t>
              </a:r>
              <a:r>
                <a:rPr lang="en-GB" sz="2400" baseline="-25000" dirty="0" smtClean="0"/>
                <a:t>2 </a:t>
              </a:r>
              <a:r>
                <a:rPr lang="en-GB" sz="2400" dirty="0" smtClean="0"/>
                <a:t>. Values are RMS averages of 60 readings at the manufacturer’s 3% confidence level.</a:t>
              </a:r>
              <a:endParaRPr lang="en-GB" sz="2400" dirty="0"/>
            </a:p>
          </p:txBody>
        </p:sp>
      </p:grpSp>
      <p:grpSp>
        <p:nvGrpSpPr>
          <p:cNvPr id="40" name="Group 39"/>
          <p:cNvGrpSpPr/>
          <p:nvPr/>
        </p:nvGrpSpPr>
        <p:grpSpPr>
          <a:xfrm>
            <a:off x="10279435" y="4068963"/>
            <a:ext cx="17281920" cy="6753636"/>
            <a:chOff x="13159755" y="3592803"/>
            <a:chExt cx="17497944" cy="6753636"/>
          </a:xfrm>
        </p:grpSpPr>
        <p:sp>
          <p:nvSpPr>
            <p:cNvPr id="13" name="TextBox 12"/>
            <p:cNvSpPr txBox="1"/>
            <p:nvPr/>
          </p:nvSpPr>
          <p:spPr>
            <a:xfrm>
              <a:off x="13159755" y="3592803"/>
              <a:ext cx="17497944" cy="6753636"/>
            </a:xfrm>
            <a:prstGeom prst="rect">
              <a:avLst/>
            </a:prstGeom>
            <a:solidFill>
              <a:schemeClr val="bg1"/>
            </a:solidFill>
            <a:ln w="19050">
              <a:solidFill>
                <a:schemeClr val="tx1"/>
              </a:solidFill>
            </a:ln>
          </p:spPr>
          <p:txBody>
            <a:bodyPr wrap="square" lIns="720000" tIns="540000" rIns="720000" bIns="540000" rtlCol="0">
              <a:spAutoFit/>
            </a:bodyPr>
            <a:lstStyle/>
            <a:p>
              <a:r>
                <a:rPr lang="en-GB" sz="4400" dirty="0" smtClean="0"/>
                <a:t>Fig. 1 Field results 2009 </a:t>
              </a:r>
              <a:r>
                <a:rPr lang="en-GB" sz="2400" dirty="0" smtClean="0"/>
                <a:t>This `spiky’ trace of acidity is a 7-day extract from the 2009 Reading series. Note the `decay curve’ over four hours after each spike, as the 4mL sample well equilibrates after rain had stopped. Following the rain of 18 July the equilibrium acidity (base line) is marginally higher than following other events that week (i.e. non-volatile acidity). Previous analyses (without measures to contain volatility) are likely to have reported only the equilibrium CO</a:t>
              </a:r>
              <a:r>
                <a:rPr lang="en-GB" sz="2400" baseline="-25000" dirty="0" smtClean="0"/>
                <a:t>2</a:t>
              </a:r>
              <a:r>
                <a:rPr lang="en-GB" sz="2400" dirty="0" smtClean="0"/>
                <a:t> content (base line). </a:t>
              </a:r>
            </a:p>
            <a:p>
              <a:endParaRPr lang="en-GB" sz="2400" dirty="0" smtClean="0"/>
            </a:p>
            <a:p>
              <a:endParaRPr lang="en-GB" sz="2400" dirty="0" smtClean="0"/>
            </a:p>
            <a:p>
              <a:endParaRPr lang="en-GB" sz="3600" dirty="0" smtClean="0"/>
            </a:p>
            <a:p>
              <a:endParaRPr lang="en-GB" sz="3600" dirty="0" smtClean="0"/>
            </a:p>
            <a:p>
              <a:endParaRPr lang="en-GB" sz="3600" dirty="0" smtClean="0"/>
            </a:p>
            <a:p>
              <a:endParaRPr lang="en-GB" sz="3600" dirty="0" smtClean="0"/>
            </a:p>
            <a:p>
              <a:endParaRPr lang="en-GB" sz="3600" dirty="0" smtClean="0"/>
            </a:p>
          </p:txBody>
        </p:sp>
        <p:graphicFrame>
          <p:nvGraphicFramePr>
            <p:cNvPr id="31" name="Chart 30"/>
            <p:cNvGraphicFramePr/>
            <p:nvPr/>
          </p:nvGraphicFramePr>
          <p:xfrm>
            <a:off x="13670112" y="6473123"/>
            <a:ext cx="16849872" cy="3744416"/>
          </p:xfrm>
          <a:graphic>
            <a:graphicData uri="http://schemas.openxmlformats.org/drawingml/2006/chart">
              <c:chart xmlns:c="http://schemas.openxmlformats.org/drawingml/2006/chart" xmlns:r="http://schemas.openxmlformats.org/officeDocument/2006/relationships" r:id="rId7"/>
            </a:graphicData>
          </a:graphic>
        </p:graphicFrame>
      </p:grpSp>
      <p:grpSp>
        <p:nvGrpSpPr>
          <p:cNvPr id="50" name="Group 49"/>
          <p:cNvGrpSpPr/>
          <p:nvPr/>
        </p:nvGrpSpPr>
        <p:grpSpPr>
          <a:xfrm>
            <a:off x="9631363" y="24663251"/>
            <a:ext cx="18362040" cy="8784961"/>
            <a:chOff x="9847387" y="23439115"/>
            <a:chExt cx="18362040" cy="8784961"/>
          </a:xfrm>
        </p:grpSpPr>
        <p:sp>
          <p:nvSpPr>
            <p:cNvPr id="14" name="TextBox 13"/>
            <p:cNvSpPr txBox="1"/>
            <p:nvPr/>
          </p:nvSpPr>
          <p:spPr>
            <a:xfrm>
              <a:off x="9847387" y="23439115"/>
              <a:ext cx="18362040" cy="8784961"/>
            </a:xfrm>
            <a:prstGeom prst="rect">
              <a:avLst/>
            </a:prstGeom>
            <a:solidFill>
              <a:schemeClr val="bg1"/>
            </a:solidFill>
            <a:ln w="19050">
              <a:solidFill>
                <a:schemeClr val="tx1"/>
              </a:solidFill>
            </a:ln>
          </p:spPr>
          <p:txBody>
            <a:bodyPr wrap="square" lIns="720000" tIns="540000" rIns="720000" bIns="540000" rtlCol="0">
              <a:spAutoFit/>
            </a:bodyPr>
            <a:lstStyle/>
            <a:p>
              <a:pPr>
                <a:tabLst>
                  <a:tab pos="12458700" algn="l"/>
                </a:tabLst>
              </a:pPr>
              <a:r>
                <a:rPr lang="en-GB" sz="4400" dirty="0" smtClean="0"/>
                <a:t>Fig. 5 Preliminary results: </a:t>
              </a:r>
              <a:r>
                <a:rPr lang="en-GB" sz="2400" dirty="0" smtClean="0"/>
                <a:t>On 4 April 2015 Oxford saw the passage of a warm sector (pressure chart 5b) with a series of rain events including that illustrated on the 16:30 radar image 5c, rain tracking south-eastwards (see red arrow).  Calibration of stripped CO</a:t>
              </a:r>
              <a:r>
                <a:rPr lang="en-GB" sz="2400" baseline="-25000" dirty="0" smtClean="0"/>
                <a:t>2</a:t>
              </a:r>
              <a:r>
                <a:rPr lang="en-GB" sz="2400" dirty="0" smtClean="0"/>
                <a:t> is in progress, i.e. water-flow/air-flow/ completeness of stripping, but the similarity to [H3O+] Fig. 1 is evident.  </a:t>
              </a:r>
            </a:p>
            <a:p>
              <a:pPr>
                <a:tabLst>
                  <a:tab pos="12458700" algn="l"/>
                </a:tabLst>
              </a:pPr>
              <a:endParaRPr lang="en-GB" sz="2400" dirty="0" smtClean="0"/>
            </a:p>
            <a:p>
              <a:pPr>
                <a:tabLst>
                  <a:tab pos="12458700" algn="l"/>
                </a:tabLst>
              </a:pPr>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pPr marL="514350" indent="-514350"/>
              <a:endParaRPr lang="en-GB" sz="2400" dirty="0" smtClean="0"/>
            </a:p>
          </p:txBody>
        </p:sp>
        <p:pic>
          <p:nvPicPr>
            <p:cNvPr id="1026" name="Picture 2" descr="C:\Users\Brian Durham\Documents\Atmosphere\CO2 assay by pH decay spin\Expt 6\Expt6 images\Expt6-06-3Apr15d.jpg"/>
            <p:cNvPicPr>
              <a:picLocks noChangeAspect="1" noChangeArrowheads="1"/>
            </p:cNvPicPr>
            <p:nvPr/>
          </p:nvPicPr>
          <p:blipFill>
            <a:blip r:embed="rId8" cstate="print"/>
            <a:srcRect/>
            <a:stretch>
              <a:fillRect/>
            </a:stretch>
          </p:blipFill>
          <p:spPr bwMode="auto">
            <a:xfrm>
              <a:off x="23960955" y="28695699"/>
              <a:ext cx="3886195" cy="3298930"/>
            </a:xfrm>
            <a:prstGeom prst="rect">
              <a:avLst/>
            </a:prstGeom>
            <a:noFill/>
          </p:spPr>
        </p:pic>
        <p:pic>
          <p:nvPicPr>
            <p:cNvPr id="1027" name="Picture 3" descr="C:\Users\Brian Durham\Documents\Atmosphere\CO2 assay by pH decay spin\Expt 6\Expt6 images\Expt6-06-3Apr15e.jpg"/>
            <p:cNvPicPr>
              <a:picLocks noChangeAspect="1" noChangeArrowheads="1"/>
            </p:cNvPicPr>
            <p:nvPr/>
          </p:nvPicPr>
          <p:blipFill>
            <a:blip r:embed="rId9" cstate="print"/>
            <a:srcRect/>
            <a:stretch>
              <a:fillRect/>
            </a:stretch>
          </p:blipFill>
          <p:spPr bwMode="auto">
            <a:xfrm>
              <a:off x="23960955" y="25815379"/>
              <a:ext cx="3888432" cy="2888774"/>
            </a:xfrm>
            <a:prstGeom prst="rect">
              <a:avLst/>
            </a:prstGeom>
            <a:noFill/>
          </p:spPr>
        </p:pic>
        <p:graphicFrame>
          <p:nvGraphicFramePr>
            <p:cNvPr id="26" name="Chart 25"/>
            <p:cNvGraphicFramePr/>
            <p:nvPr/>
          </p:nvGraphicFramePr>
          <p:xfrm>
            <a:off x="10063411" y="26031403"/>
            <a:ext cx="13537504" cy="5976664"/>
          </p:xfrm>
          <a:graphic>
            <a:graphicData uri="http://schemas.openxmlformats.org/drawingml/2006/chart">
              <c:chart xmlns:c="http://schemas.openxmlformats.org/drawingml/2006/chart" xmlns:r="http://schemas.openxmlformats.org/officeDocument/2006/relationships" r:id="rId10"/>
            </a:graphicData>
          </a:graphic>
        </p:graphicFrame>
        <p:sp>
          <p:nvSpPr>
            <p:cNvPr id="47" name="Curved Up Arrow 46"/>
            <p:cNvSpPr/>
            <p:nvPr/>
          </p:nvSpPr>
          <p:spPr>
            <a:xfrm rot="21101395">
              <a:off x="19313715" y="30342583"/>
              <a:ext cx="6929583" cy="1145148"/>
            </a:xfrm>
            <a:prstGeom prst="curvedUpArrow">
              <a:avLst>
                <a:gd name="adj1" fmla="val 15604"/>
                <a:gd name="adj2" fmla="val 50000"/>
                <a:gd name="adj3" fmla="val 25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49" name="TextBox 48"/>
          <p:cNvSpPr txBox="1"/>
          <p:nvPr/>
        </p:nvSpPr>
        <p:spPr>
          <a:xfrm>
            <a:off x="21800715" y="1188643"/>
            <a:ext cx="5400600" cy="1631216"/>
          </a:xfrm>
          <a:prstGeom prst="rect">
            <a:avLst/>
          </a:prstGeom>
          <a:solidFill>
            <a:prstClr val="white"/>
          </a:solidFill>
        </p:spPr>
        <p:txBody>
          <a:bodyPr wrap="square" rtlCol="0">
            <a:spAutoFit/>
          </a:bodyPr>
          <a:lstStyle/>
          <a:p>
            <a:r>
              <a:rPr lang="en-GB" sz="2400" b="1" dirty="0" smtClean="0"/>
              <a:t>Water structure: </a:t>
            </a:r>
            <a:r>
              <a:rPr lang="en-GB" sz="2400" dirty="0" smtClean="0"/>
              <a:t>Do changes to the bond angle and bond length of water (density maximum 4 deg C) improve its low temperature capacity for dissolving CO</a:t>
            </a:r>
            <a:r>
              <a:rPr lang="en-GB" sz="2400" baseline="-25000" dirty="0" smtClean="0"/>
              <a:t>2</a:t>
            </a:r>
            <a:r>
              <a:rPr lang="en-GB" sz="2400" dirty="0" smtClean="0"/>
              <a:t>?</a:t>
            </a:r>
            <a:endParaRPr lang="en-GB" sz="2400" dirty="0"/>
          </a:p>
        </p:txBody>
      </p:sp>
      <p:sp>
        <p:nvSpPr>
          <p:cNvPr id="2" name="Rectangle 2"/>
          <p:cNvSpPr>
            <a:spLocks noChangeArrowheads="1"/>
          </p:cNvSpPr>
          <p:nvPr/>
        </p:nvSpPr>
        <p:spPr bwMode="auto">
          <a:xfrm>
            <a:off x="0" y="0"/>
            <a:ext cx="2847975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pSp>
        <p:nvGrpSpPr>
          <p:cNvPr id="139" name="Group 138"/>
          <p:cNvGrpSpPr/>
          <p:nvPr/>
        </p:nvGrpSpPr>
        <p:grpSpPr>
          <a:xfrm>
            <a:off x="16616139" y="18758595"/>
            <a:ext cx="5040560" cy="5112568"/>
            <a:chOff x="3275856" y="1844824"/>
            <a:chExt cx="4896544" cy="5013176"/>
          </a:xfrm>
        </p:grpSpPr>
        <p:sp>
          <p:nvSpPr>
            <p:cNvPr id="140" name="Rectangle 139"/>
            <p:cNvSpPr/>
            <p:nvPr/>
          </p:nvSpPr>
          <p:spPr>
            <a:xfrm>
              <a:off x="3275856" y="1844824"/>
              <a:ext cx="4896544" cy="50131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1" name="Group 182"/>
            <p:cNvGrpSpPr/>
            <p:nvPr/>
          </p:nvGrpSpPr>
          <p:grpSpPr>
            <a:xfrm>
              <a:off x="3563888" y="2204864"/>
              <a:ext cx="4148403" cy="4443569"/>
              <a:chOff x="1115616" y="188640"/>
              <a:chExt cx="6596675" cy="6469579"/>
            </a:xfrm>
          </p:grpSpPr>
          <p:grpSp>
            <p:nvGrpSpPr>
              <p:cNvPr id="142" name="Group 178"/>
              <p:cNvGrpSpPr/>
              <p:nvPr/>
            </p:nvGrpSpPr>
            <p:grpSpPr>
              <a:xfrm>
                <a:off x="1115616" y="188640"/>
                <a:ext cx="6596675" cy="6220382"/>
                <a:chOff x="2339752" y="-155841"/>
                <a:chExt cx="6596675" cy="6220382"/>
              </a:xfrm>
            </p:grpSpPr>
            <p:sp>
              <p:nvSpPr>
                <p:cNvPr id="146" name="Rounded Rectangle 3"/>
                <p:cNvSpPr/>
                <p:nvPr/>
              </p:nvSpPr>
              <p:spPr>
                <a:xfrm>
                  <a:off x="5292081" y="2636912"/>
                  <a:ext cx="360040" cy="2664296"/>
                </a:xfrm>
                <a:prstGeom prst="roundRect">
                  <a:avLst/>
                </a:prstGeom>
                <a:blipFill>
                  <a:blip r:embed="rId11"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GB" sz="1200"/>
                </a:p>
              </p:txBody>
            </p:sp>
            <p:sp>
              <p:nvSpPr>
                <p:cNvPr id="147" name="Flowchart: Delay 146"/>
                <p:cNvSpPr/>
                <p:nvPr/>
              </p:nvSpPr>
              <p:spPr>
                <a:xfrm>
                  <a:off x="6660232" y="2420888"/>
                  <a:ext cx="612648" cy="612648"/>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GB" sz="1200"/>
                </a:p>
              </p:txBody>
            </p:sp>
            <p:sp>
              <p:nvSpPr>
                <p:cNvPr id="148" name="Rounded Rectangle 147"/>
                <p:cNvSpPr/>
                <p:nvPr/>
              </p:nvSpPr>
              <p:spPr>
                <a:xfrm>
                  <a:off x="5292080" y="1916833"/>
                  <a:ext cx="360041" cy="5040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GB" sz="1200"/>
                </a:p>
              </p:txBody>
            </p:sp>
            <p:cxnSp>
              <p:nvCxnSpPr>
                <p:cNvPr id="149" name="Straight Connector 148"/>
                <p:cNvCxnSpPr/>
                <p:nvPr/>
              </p:nvCxnSpPr>
              <p:spPr>
                <a:xfrm>
                  <a:off x="5508104" y="2852936"/>
                  <a:ext cx="1152128" cy="0"/>
                </a:xfrm>
                <a:prstGeom prst="line">
                  <a:avLst/>
                </a:prstGeom>
                <a:ln w="101600" cmpd="dbl">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0" name="Group 22"/>
                <p:cNvGrpSpPr/>
                <p:nvPr/>
              </p:nvGrpSpPr>
              <p:grpSpPr>
                <a:xfrm>
                  <a:off x="6588224" y="908720"/>
                  <a:ext cx="1771395" cy="1368152"/>
                  <a:chOff x="1187624" y="1412776"/>
                  <a:chExt cx="1771395" cy="1368152"/>
                </a:xfrm>
              </p:grpSpPr>
              <p:sp>
                <p:nvSpPr>
                  <p:cNvPr id="178" name="Rectangle 177"/>
                  <p:cNvSpPr/>
                  <p:nvPr/>
                </p:nvSpPr>
                <p:spPr>
                  <a:xfrm>
                    <a:off x="1187624" y="1916832"/>
                    <a:ext cx="1224136"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79" name="Isosceles Triangle 178"/>
                  <p:cNvSpPr/>
                  <p:nvPr/>
                </p:nvSpPr>
                <p:spPr>
                  <a:xfrm rot="16200000">
                    <a:off x="1547664" y="2348880"/>
                    <a:ext cx="504056" cy="360040"/>
                  </a:xfrm>
                  <a:prstGeom prst="triangle">
                    <a:avLst>
                      <a:gd name="adj" fmla="val 9813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cxnSp>
                <p:nvCxnSpPr>
                  <p:cNvPr id="180" name="Straight Connector 179"/>
                  <p:cNvCxnSpPr>
                    <a:stCxn id="179" idx="4"/>
                  </p:cNvCxnSpPr>
                  <p:nvPr/>
                </p:nvCxnSpPr>
                <p:spPr>
                  <a:xfrm flipV="1">
                    <a:off x="1979712" y="2060848"/>
                    <a:ext cx="0" cy="2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1619672" y="2060848"/>
                    <a:ext cx="0" cy="2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V="1">
                    <a:off x="2195736" y="1916832"/>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1403648" y="1916832"/>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35"/>
                  <p:cNvCxnSpPr>
                    <a:stCxn id="178" idx="3"/>
                  </p:cNvCxnSpPr>
                  <p:nvPr/>
                </p:nvCxnSpPr>
                <p:spPr>
                  <a:xfrm flipV="1">
                    <a:off x="2411760" y="1412776"/>
                    <a:ext cx="547259" cy="684076"/>
                  </a:xfrm>
                  <a:prstGeom prst="bentConnector2">
                    <a:avLst/>
                  </a:prstGeom>
                  <a:ln w="152400" cmpd="dbl">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1" name="Rectangle 150"/>
                <p:cNvSpPr/>
                <p:nvPr/>
              </p:nvSpPr>
              <p:spPr>
                <a:xfrm>
                  <a:off x="3419872" y="188640"/>
                  <a:ext cx="1584176" cy="115212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GB" sz="1200" dirty="0" smtClean="0">
                      <a:solidFill>
                        <a:schemeClr val="tx1"/>
                      </a:solidFill>
                    </a:rPr>
                    <a:t>Li-</a:t>
                  </a:r>
                  <a:r>
                    <a:rPr lang="en-GB" sz="1200" dirty="0" err="1" smtClean="0">
                      <a:solidFill>
                        <a:schemeClr val="tx1"/>
                      </a:solidFill>
                    </a:rPr>
                    <a:t>Cor</a:t>
                  </a:r>
                  <a:r>
                    <a:rPr lang="en-GB" sz="1200" dirty="0" smtClean="0">
                      <a:solidFill>
                        <a:schemeClr val="tx1"/>
                      </a:solidFill>
                    </a:rPr>
                    <a:t> 820</a:t>
                  </a:r>
                </a:p>
                <a:p>
                  <a:pPr algn="ctr"/>
                  <a:r>
                    <a:rPr lang="en-GB" sz="1200" dirty="0" smtClean="0">
                      <a:solidFill>
                        <a:schemeClr val="tx1"/>
                      </a:solidFill>
                    </a:rPr>
                    <a:t>NDIR analyser</a:t>
                  </a:r>
                  <a:endParaRPr lang="en-GB" sz="1200" dirty="0">
                    <a:solidFill>
                      <a:schemeClr val="tx1"/>
                    </a:solidFill>
                  </a:endParaRPr>
                </a:p>
              </p:txBody>
            </p:sp>
            <p:cxnSp>
              <p:nvCxnSpPr>
                <p:cNvPr id="152" name="Elbow Connector 151"/>
                <p:cNvCxnSpPr/>
                <p:nvPr/>
              </p:nvCxnSpPr>
              <p:spPr>
                <a:xfrm flipV="1">
                  <a:off x="6660232" y="2132856"/>
                  <a:ext cx="576064" cy="432048"/>
                </a:xfrm>
                <a:prstGeom prst="bentConnector3">
                  <a:avLst>
                    <a:gd name="adj1" fmla="val -53302"/>
                  </a:avLst>
                </a:prstGeom>
                <a:ln w="1016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Rounded Rectangle 152"/>
                <p:cNvSpPr/>
                <p:nvPr/>
              </p:nvSpPr>
              <p:spPr>
                <a:xfrm>
                  <a:off x="7668344" y="3429000"/>
                  <a:ext cx="792088" cy="23042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GB" sz="1200"/>
                </a:p>
              </p:txBody>
            </p:sp>
            <p:sp>
              <p:nvSpPr>
                <p:cNvPr id="154" name="Flowchart: Summing Junction 153"/>
                <p:cNvSpPr/>
                <p:nvPr/>
              </p:nvSpPr>
              <p:spPr>
                <a:xfrm>
                  <a:off x="6660232" y="764704"/>
                  <a:ext cx="432048" cy="432048"/>
                </a:xfrm>
                <a:prstGeom prst="flowChartSummingJunc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GB" sz="1200"/>
                </a:p>
              </p:txBody>
            </p:sp>
            <p:cxnSp>
              <p:nvCxnSpPr>
                <p:cNvPr id="155" name="Elbow Connector 38"/>
                <p:cNvCxnSpPr>
                  <a:endCxn id="178" idx="1"/>
                </p:cNvCxnSpPr>
                <p:nvPr/>
              </p:nvCxnSpPr>
              <p:spPr>
                <a:xfrm rot="5400000" flipH="1" flipV="1">
                  <a:off x="2609782" y="1610798"/>
                  <a:ext cx="3996444" cy="3960440"/>
                </a:xfrm>
                <a:prstGeom prst="bentConnector2">
                  <a:avLst/>
                </a:prstGeom>
                <a:ln w="1524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Rounded Rectangle 155"/>
                <p:cNvSpPr/>
                <p:nvPr/>
              </p:nvSpPr>
              <p:spPr>
                <a:xfrm>
                  <a:off x="3995936" y="2420888"/>
                  <a:ext cx="720080" cy="86409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GB" sz="1200"/>
                </a:p>
              </p:txBody>
            </p:sp>
            <p:cxnSp>
              <p:nvCxnSpPr>
                <p:cNvPr id="157" name="Elbow Connector 156"/>
                <p:cNvCxnSpPr>
                  <a:endCxn id="156" idx="2"/>
                </p:cNvCxnSpPr>
                <p:nvPr/>
              </p:nvCxnSpPr>
              <p:spPr>
                <a:xfrm rot="16200000" flipV="1">
                  <a:off x="3995936" y="3645024"/>
                  <a:ext cx="1800200" cy="1080120"/>
                </a:xfrm>
                <a:prstGeom prst="bentConnector3">
                  <a:avLst>
                    <a:gd name="adj1" fmla="val -2911"/>
                  </a:avLst>
                </a:prstGeom>
                <a:ln w="1016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Elbow Connector 157"/>
                <p:cNvCxnSpPr/>
                <p:nvPr/>
              </p:nvCxnSpPr>
              <p:spPr>
                <a:xfrm rot="5400000" flipH="1" flipV="1">
                  <a:off x="2303748" y="3897052"/>
                  <a:ext cx="2448272" cy="936104"/>
                </a:xfrm>
                <a:prstGeom prst="bentConnector3">
                  <a:avLst>
                    <a:gd name="adj1" fmla="val 102763"/>
                  </a:avLst>
                </a:prstGeom>
                <a:ln w="1524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Rounded Rectangle 158"/>
                <p:cNvSpPr/>
                <p:nvPr/>
              </p:nvSpPr>
              <p:spPr>
                <a:xfrm>
                  <a:off x="7668344" y="4077072"/>
                  <a:ext cx="792088" cy="1664568"/>
                </a:xfrm>
                <a:prstGeom prst="roundRect">
                  <a:avLst/>
                </a:prstGeom>
                <a:blipFill>
                  <a:blip r:embed="rId1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GB" sz="1200"/>
                </a:p>
              </p:txBody>
            </p:sp>
            <p:cxnSp>
              <p:nvCxnSpPr>
                <p:cNvPr id="160" name="Straight Connector 159"/>
                <p:cNvCxnSpPr/>
                <p:nvPr/>
              </p:nvCxnSpPr>
              <p:spPr>
                <a:xfrm>
                  <a:off x="6372200" y="980728"/>
                  <a:ext cx="360040" cy="0"/>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Elbow Connector 160"/>
                <p:cNvCxnSpPr/>
                <p:nvPr/>
              </p:nvCxnSpPr>
              <p:spPr>
                <a:xfrm rot="5400000" flipH="1" flipV="1">
                  <a:off x="3239852" y="2456892"/>
                  <a:ext cx="5112568" cy="576064"/>
                </a:xfrm>
                <a:prstGeom prst="bentConnector3">
                  <a:avLst>
                    <a:gd name="adj1" fmla="val -5927"/>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179" idx="5"/>
                </p:cNvCxnSpPr>
                <p:nvPr/>
              </p:nvCxnSpPr>
              <p:spPr>
                <a:xfrm flipV="1">
                  <a:off x="7200293" y="1772816"/>
                  <a:ext cx="144016" cy="4708"/>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7092281" y="1772816"/>
                  <a:ext cx="144016" cy="4708"/>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64" name="Rectangle 163"/>
                <p:cNvSpPr/>
                <p:nvPr/>
              </p:nvSpPr>
              <p:spPr>
                <a:xfrm>
                  <a:off x="6156176" y="0"/>
                  <a:ext cx="288032" cy="10801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cxnSp>
              <p:nvCxnSpPr>
                <p:cNvPr id="165" name="Elbow Connector 93"/>
                <p:cNvCxnSpPr>
                  <a:stCxn id="153" idx="0"/>
                  <a:endCxn id="154" idx="6"/>
                </p:cNvCxnSpPr>
                <p:nvPr/>
              </p:nvCxnSpPr>
              <p:spPr>
                <a:xfrm rot="16200000" flipV="1">
                  <a:off x="6354198" y="1718810"/>
                  <a:ext cx="2448272" cy="972108"/>
                </a:xfrm>
                <a:prstGeom prst="bentConnector2">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Isosceles Triangle 165"/>
                <p:cNvSpPr/>
                <p:nvPr/>
              </p:nvSpPr>
              <p:spPr>
                <a:xfrm rot="3544297">
                  <a:off x="7948875" y="-82689"/>
                  <a:ext cx="1060704" cy="914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cxnSp>
              <p:nvCxnSpPr>
                <p:cNvPr id="167" name="Straight Connector 166"/>
                <p:cNvCxnSpPr/>
                <p:nvPr/>
              </p:nvCxnSpPr>
              <p:spPr>
                <a:xfrm flipV="1">
                  <a:off x="5436096" y="2276872"/>
                  <a:ext cx="0" cy="360040"/>
                </a:xfrm>
                <a:prstGeom prst="line">
                  <a:avLst/>
                </a:prstGeom>
                <a:ln w="1016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endCxn id="178" idx="0"/>
                </p:cNvCxnSpPr>
                <p:nvPr/>
              </p:nvCxnSpPr>
              <p:spPr>
                <a:xfrm flipH="1">
                  <a:off x="7200292" y="980728"/>
                  <a:ext cx="252028" cy="432048"/>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11"/>
                <p:cNvCxnSpPr>
                  <a:endCxn id="159" idx="2"/>
                </p:cNvCxnSpPr>
                <p:nvPr/>
              </p:nvCxnSpPr>
              <p:spPr>
                <a:xfrm rot="5400000">
                  <a:off x="6962074" y="4027258"/>
                  <a:ext cx="2816696" cy="612068"/>
                </a:xfrm>
                <a:prstGeom prst="bentConnector3">
                  <a:avLst>
                    <a:gd name="adj1" fmla="val 108116"/>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11"/>
                <p:cNvCxnSpPr>
                  <a:stCxn id="148" idx="0"/>
                  <a:endCxn id="151" idx="2"/>
                </p:cNvCxnSpPr>
                <p:nvPr/>
              </p:nvCxnSpPr>
              <p:spPr>
                <a:xfrm rot="16200000" flipV="1">
                  <a:off x="4553999" y="998730"/>
                  <a:ext cx="576065" cy="1260141"/>
                </a:xfrm>
                <a:prstGeom prst="bentConnector3">
                  <a:avLst>
                    <a:gd name="adj1" fmla="val 24805"/>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6084169" y="2996952"/>
                  <a:ext cx="1763495" cy="627346"/>
                </a:xfrm>
                <a:prstGeom prst="rect">
                  <a:avLst/>
                </a:prstGeom>
                <a:noFill/>
              </p:spPr>
              <p:txBody>
                <a:bodyPr wrap="square" rtlCol="0">
                  <a:spAutoFit/>
                </a:bodyPr>
                <a:lstStyle/>
                <a:p>
                  <a:pPr algn="r"/>
                  <a:r>
                    <a:rPr lang="en-GB" sz="1100" dirty="0" smtClean="0"/>
                    <a:t>Peristaltic pump</a:t>
                  </a:r>
                </a:p>
                <a:p>
                  <a:pPr algn="ctr"/>
                  <a:r>
                    <a:rPr lang="en-GB" sz="1100" dirty="0" err="1" smtClean="0"/>
                    <a:t>Viton</a:t>
                  </a:r>
                  <a:r>
                    <a:rPr lang="en-GB" sz="1100" dirty="0" smtClean="0"/>
                    <a:t> tubing</a:t>
                  </a:r>
                  <a:endParaRPr lang="en-GB" sz="1100" dirty="0"/>
                </a:p>
              </p:txBody>
            </p:sp>
            <p:sp>
              <p:nvSpPr>
                <p:cNvPr id="172" name="Rectangle 171"/>
                <p:cNvSpPr/>
                <p:nvPr/>
              </p:nvSpPr>
              <p:spPr>
                <a:xfrm>
                  <a:off x="6461936" y="4626659"/>
                  <a:ext cx="1206408" cy="627346"/>
                </a:xfrm>
                <a:prstGeom prst="rect">
                  <a:avLst/>
                </a:prstGeom>
              </p:spPr>
              <p:txBody>
                <a:bodyPr wrap="square">
                  <a:spAutoFit/>
                </a:bodyPr>
                <a:lstStyle/>
                <a:p>
                  <a:pPr lvl="0" algn="r"/>
                  <a:r>
                    <a:rPr lang="en-GB" sz="1100" dirty="0" err="1" smtClean="0">
                      <a:solidFill>
                        <a:prstClr val="black"/>
                      </a:solidFill>
                    </a:rPr>
                    <a:t>Sodalime</a:t>
                  </a:r>
                  <a:r>
                    <a:rPr lang="en-GB" sz="1100" dirty="0" smtClean="0">
                      <a:solidFill>
                        <a:prstClr val="black"/>
                      </a:solidFill>
                    </a:rPr>
                    <a:t> </a:t>
                  </a:r>
                </a:p>
                <a:p>
                  <a:pPr lvl="0" algn="r"/>
                  <a:r>
                    <a:rPr lang="en-GB" sz="1100" dirty="0" smtClean="0">
                      <a:solidFill>
                        <a:prstClr val="black"/>
                      </a:solidFill>
                    </a:rPr>
                    <a:t>stack</a:t>
                  </a:r>
                  <a:endParaRPr lang="en-GB" sz="1100" dirty="0">
                    <a:solidFill>
                      <a:prstClr val="black"/>
                    </a:solidFill>
                  </a:endParaRPr>
                </a:p>
              </p:txBody>
            </p:sp>
            <p:sp>
              <p:nvSpPr>
                <p:cNvPr id="173" name="TextBox 172"/>
                <p:cNvSpPr txBox="1"/>
                <p:nvPr/>
              </p:nvSpPr>
              <p:spPr>
                <a:xfrm>
                  <a:off x="4396869" y="3645024"/>
                  <a:ext cx="1106796" cy="627346"/>
                </a:xfrm>
                <a:prstGeom prst="rect">
                  <a:avLst/>
                </a:prstGeom>
                <a:noFill/>
              </p:spPr>
              <p:txBody>
                <a:bodyPr wrap="none" rtlCol="0">
                  <a:spAutoFit/>
                </a:bodyPr>
                <a:lstStyle/>
                <a:p>
                  <a:pPr algn="r"/>
                  <a:r>
                    <a:rPr lang="en-GB" sz="1100" dirty="0" smtClean="0"/>
                    <a:t>Stripping</a:t>
                  </a:r>
                </a:p>
                <a:p>
                  <a:pPr algn="r"/>
                  <a:r>
                    <a:rPr lang="en-GB" sz="1100" dirty="0" smtClean="0"/>
                    <a:t>column</a:t>
                  </a:r>
                  <a:endParaRPr lang="en-GB" sz="1100" dirty="0"/>
                </a:p>
              </p:txBody>
            </p:sp>
            <p:sp>
              <p:nvSpPr>
                <p:cNvPr id="174" name="TextBox 173"/>
                <p:cNvSpPr txBox="1"/>
                <p:nvPr/>
              </p:nvSpPr>
              <p:spPr>
                <a:xfrm>
                  <a:off x="2339752" y="5661247"/>
                  <a:ext cx="1297364" cy="403294"/>
                </a:xfrm>
                <a:prstGeom prst="rect">
                  <a:avLst/>
                </a:prstGeom>
                <a:noFill/>
              </p:spPr>
              <p:txBody>
                <a:bodyPr wrap="none" rtlCol="0">
                  <a:spAutoFit/>
                </a:bodyPr>
                <a:lstStyle/>
                <a:p>
                  <a:r>
                    <a:rPr lang="en-GB" sz="1200" dirty="0" smtClean="0"/>
                    <a:t>Water out</a:t>
                  </a:r>
                  <a:endParaRPr lang="en-GB" sz="1200" dirty="0"/>
                </a:p>
              </p:txBody>
            </p:sp>
            <p:sp>
              <p:nvSpPr>
                <p:cNvPr id="175" name="TextBox 174"/>
                <p:cNvSpPr txBox="1"/>
                <p:nvPr/>
              </p:nvSpPr>
              <p:spPr>
                <a:xfrm>
                  <a:off x="6444207" y="0"/>
                  <a:ext cx="902874" cy="840196"/>
                </a:xfrm>
                <a:prstGeom prst="rect">
                  <a:avLst/>
                </a:prstGeom>
                <a:noFill/>
              </p:spPr>
              <p:txBody>
                <a:bodyPr wrap="none" rtlCol="0">
                  <a:spAutoFit/>
                </a:bodyPr>
                <a:lstStyle/>
                <a:p>
                  <a:r>
                    <a:rPr lang="en-GB" sz="1050" dirty="0" smtClean="0"/>
                    <a:t>Kobold</a:t>
                  </a:r>
                </a:p>
                <a:p>
                  <a:r>
                    <a:rPr lang="en-GB" sz="1050" dirty="0" smtClean="0"/>
                    <a:t>flow</a:t>
                  </a:r>
                </a:p>
                <a:p>
                  <a:r>
                    <a:rPr lang="en-GB" sz="1050" dirty="0" smtClean="0"/>
                    <a:t>meter</a:t>
                  </a:r>
                  <a:endParaRPr lang="en-GB" sz="1100" dirty="0"/>
                </a:p>
              </p:txBody>
            </p:sp>
            <p:sp>
              <p:nvSpPr>
                <p:cNvPr id="176" name="TextBox 175"/>
                <p:cNvSpPr txBox="1"/>
                <p:nvPr/>
              </p:nvSpPr>
              <p:spPr>
                <a:xfrm>
                  <a:off x="3102539" y="2060848"/>
                  <a:ext cx="933461" cy="873804"/>
                </a:xfrm>
                <a:prstGeom prst="rect">
                  <a:avLst/>
                </a:prstGeom>
                <a:noFill/>
              </p:spPr>
              <p:txBody>
                <a:bodyPr wrap="none" rtlCol="0">
                  <a:spAutoFit/>
                </a:bodyPr>
                <a:lstStyle/>
                <a:p>
                  <a:pPr algn="r"/>
                  <a:r>
                    <a:rPr lang="en-GB" sz="1100" dirty="0" smtClean="0"/>
                    <a:t>Water-</a:t>
                  </a:r>
                </a:p>
                <a:p>
                  <a:pPr algn="r"/>
                  <a:r>
                    <a:rPr lang="en-GB" sz="1100" dirty="0" smtClean="0"/>
                    <a:t>level</a:t>
                  </a:r>
                </a:p>
                <a:p>
                  <a:pPr algn="r"/>
                  <a:r>
                    <a:rPr lang="en-GB" sz="1100" dirty="0" smtClean="0"/>
                    <a:t>setting</a:t>
                  </a:r>
                  <a:endParaRPr lang="en-GB" sz="1100" dirty="0"/>
                </a:p>
              </p:txBody>
            </p:sp>
            <p:sp>
              <p:nvSpPr>
                <p:cNvPr id="177" name="TextBox 176"/>
                <p:cNvSpPr txBox="1"/>
                <p:nvPr/>
              </p:nvSpPr>
              <p:spPr>
                <a:xfrm>
                  <a:off x="7884368" y="188639"/>
                  <a:ext cx="908710" cy="873804"/>
                </a:xfrm>
                <a:prstGeom prst="rect">
                  <a:avLst/>
                </a:prstGeom>
                <a:noFill/>
              </p:spPr>
              <p:txBody>
                <a:bodyPr wrap="square" rtlCol="0">
                  <a:spAutoFit/>
                </a:bodyPr>
                <a:lstStyle/>
                <a:p>
                  <a:pPr algn="ctr"/>
                  <a:r>
                    <a:rPr lang="en-GB" sz="1100" dirty="0" smtClean="0"/>
                    <a:t>Rain </a:t>
                  </a:r>
                </a:p>
                <a:p>
                  <a:pPr algn="ctr"/>
                  <a:r>
                    <a:rPr lang="en-GB" sz="1100" dirty="0" smtClean="0"/>
                    <a:t>collector</a:t>
                  </a:r>
                  <a:endParaRPr lang="en-GB" sz="1100" dirty="0"/>
                </a:p>
              </p:txBody>
            </p:sp>
          </p:grpSp>
          <p:sp>
            <p:nvSpPr>
              <p:cNvPr id="143" name="TextBox 142"/>
              <p:cNvSpPr txBox="1"/>
              <p:nvPr/>
            </p:nvSpPr>
            <p:spPr>
              <a:xfrm>
                <a:off x="2483768" y="6165304"/>
                <a:ext cx="3899083" cy="492915"/>
              </a:xfrm>
              <a:prstGeom prst="rect">
                <a:avLst/>
              </a:prstGeom>
              <a:noFill/>
            </p:spPr>
            <p:txBody>
              <a:bodyPr wrap="square" rtlCol="0">
                <a:spAutoFit/>
              </a:bodyPr>
              <a:lstStyle/>
              <a:p>
                <a:r>
                  <a:rPr lang="en-GB" sz="1600" dirty="0" smtClean="0"/>
                  <a:t>Experiment 6: CO2 stripper </a:t>
                </a:r>
                <a:endParaRPr lang="en-GB" sz="1600" dirty="0"/>
              </a:p>
            </p:txBody>
          </p:sp>
          <p:sp>
            <p:nvSpPr>
              <p:cNvPr id="144" name="Left Arrow 143"/>
              <p:cNvSpPr/>
              <p:nvPr/>
            </p:nvSpPr>
            <p:spPr>
              <a:xfrm rot="5400000">
                <a:off x="6249827" y="2328581"/>
                <a:ext cx="1122424" cy="874987"/>
              </a:xfrm>
              <a:prstGeom prst="leftArrow">
                <a:avLst>
                  <a:gd name="adj1" fmla="val 50000"/>
                  <a:gd name="adj2" fmla="val 4604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smtClean="0">
                    <a:solidFill>
                      <a:schemeClr val="tx1"/>
                    </a:solidFill>
                  </a:rPr>
                  <a:t>air</a:t>
                </a:r>
                <a:endParaRPr lang="en-GB" sz="1200" dirty="0">
                  <a:solidFill>
                    <a:schemeClr val="tx1"/>
                  </a:solidFill>
                </a:endParaRPr>
              </a:p>
            </p:txBody>
          </p:sp>
          <p:sp>
            <p:nvSpPr>
              <p:cNvPr id="145" name="Left Arrow 144"/>
              <p:cNvSpPr/>
              <p:nvPr/>
            </p:nvSpPr>
            <p:spPr>
              <a:xfrm rot="16200000">
                <a:off x="4305611" y="4056772"/>
                <a:ext cx="1122424" cy="874987"/>
              </a:xfrm>
              <a:prstGeom prst="leftArrow">
                <a:avLst>
                  <a:gd name="adj1" fmla="val 50000"/>
                  <a:gd name="adj2" fmla="val 4604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200" dirty="0" smtClean="0">
                    <a:solidFill>
                      <a:schemeClr val="tx1"/>
                    </a:solidFill>
                  </a:rPr>
                  <a:t>air</a:t>
                </a:r>
                <a:endParaRPr lang="en-GB" sz="1200" dirty="0">
                  <a:solidFill>
                    <a:schemeClr val="tx1"/>
                  </a:solidFill>
                </a:endParaRPr>
              </a:p>
            </p:txBody>
          </p:sp>
        </p:grpSp>
      </p:grpSp>
      <p:graphicFrame>
        <p:nvGraphicFramePr>
          <p:cNvPr id="74" name="Chart 73"/>
          <p:cNvGraphicFramePr/>
          <p:nvPr/>
        </p:nvGraphicFramePr>
        <p:xfrm>
          <a:off x="14167867" y="12565907"/>
          <a:ext cx="4104456" cy="3528392"/>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76" name="Chart 75"/>
          <p:cNvGraphicFramePr/>
          <p:nvPr/>
        </p:nvGraphicFramePr>
        <p:xfrm>
          <a:off x="18704371" y="12565907"/>
          <a:ext cx="4297486" cy="3531294"/>
        </p:xfrm>
        <a:graphic>
          <a:graphicData uri="http://schemas.openxmlformats.org/drawingml/2006/chart">
            <c:chart xmlns:c="http://schemas.openxmlformats.org/drawingml/2006/chart" xmlns:r="http://schemas.openxmlformats.org/officeDocument/2006/relationships" r:id="rId14"/>
          </a:graphicData>
        </a:graphic>
      </p:graphicFrame>
      <p:sp>
        <p:nvSpPr>
          <p:cNvPr id="32" name="TextBox 31"/>
          <p:cNvSpPr txBox="1"/>
          <p:nvPr/>
        </p:nvSpPr>
        <p:spPr>
          <a:xfrm>
            <a:off x="23384891" y="11773819"/>
            <a:ext cx="3600400" cy="4832092"/>
          </a:xfrm>
          <a:prstGeom prst="rect">
            <a:avLst/>
          </a:prstGeom>
          <a:solidFill>
            <a:schemeClr val="bg1"/>
          </a:solidFill>
          <a:ln w="38100">
            <a:solidFill>
              <a:schemeClr val="tx1"/>
            </a:solidFill>
          </a:ln>
        </p:spPr>
        <p:txBody>
          <a:bodyPr wrap="square" rtlCol="0">
            <a:spAutoFit/>
          </a:bodyPr>
          <a:lstStyle/>
          <a:p>
            <a:r>
              <a:rPr lang="en-GB" sz="4400" dirty="0" smtClean="0"/>
              <a:t>Fig 3</a:t>
            </a:r>
            <a:r>
              <a:rPr lang="en-GB" sz="3200" dirty="0" smtClean="0"/>
              <a:t> </a:t>
            </a:r>
          </a:p>
          <a:p>
            <a:endParaRPr lang="en-GB" sz="2400" dirty="0" smtClean="0"/>
          </a:p>
          <a:p>
            <a:r>
              <a:rPr lang="en-GB" sz="2400" dirty="0" smtClean="0"/>
              <a:t>Log-log axes  illustrate reported deviations from the Henry constant in the region of CO</a:t>
            </a:r>
            <a:r>
              <a:rPr lang="en-GB" sz="2400" baseline="-25000" dirty="0" smtClean="0"/>
              <a:t>2</a:t>
            </a:r>
            <a:r>
              <a:rPr lang="en-GB" sz="2400" dirty="0" smtClean="0"/>
              <a:t> partial pressures in Earth atmosphere. New values are RMS averages of 60 readings at the manufacturer’s  3% confidence level. </a:t>
            </a:r>
            <a:endParaRPr lang="en-GB" sz="2400" dirty="0"/>
          </a:p>
        </p:txBody>
      </p:sp>
      <p:sp>
        <p:nvSpPr>
          <p:cNvPr id="78" name="Rectangle 77"/>
          <p:cNvSpPr/>
          <p:nvPr/>
        </p:nvSpPr>
        <p:spPr>
          <a:xfrm>
            <a:off x="14095859" y="11557795"/>
            <a:ext cx="9145015" cy="769441"/>
          </a:xfrm>
          <a:prstGeom prst="rect">
            <a:avLst/>
          </a:prstGeom>
        </p:spPr>
        <p:txBody>
          <a:bodyPr wrap="square">
            <a:spAutoFit/>
          </a:bodyPr>
          <a:lstStyle/>
          <a:p>
            <a:pPr algn="ctr"/>
            <a:r>
              <a:rPr lang="en-GB" sz="4400" b="1" dirty="0" smtClean="0"/>
              <a:t>Henry’s Law and the `</a:t>
            </a:r>
            <a:r>
              <a:rPr lang="en-GB" sz="4400" b="1" dirty="0" err="1" smtClean="0"/>
              <a:t>Buch</a:t>
            </a:r>
            <a:r>
              <a:rPr lang="en-GB" sz="4400" b="1" dirty="0" smtClean="0"/>
              <a:t> Effect’ </a:t>
            </a:r>
            <a:endParaRPr lang="en-GB" sz="4400" dirty="0"/>
          </a:p>
        </p:txBody>
      </p:sp>
      <p:sp>
        <p:nvSpPr>
          <p:cNvPr id="79" name="TextBox 78"/>
          <p:cNvSpPr txBox="1"/>
          <p:nvPr/>
        </p:nvSpPr>
        <p:spPr>
          <a:xfrm>
            <a:off x="10063411" y="18758596"/>
            <a:ext cx="6552728" cy="5112567"/>
          </a:xfrm>
          <a:prstGeom prst="rect">
            <a:avLst/>
          </a:prstGeom>
          <a:solidFill>
            <a:schemeClr val="bg1"/>
          </a:solidFill>
          <a:ln w="15875">
            <a:solidFill>
              <a:schemeClr val="tx1"/>
            </a:solidFill>
          </a:ln>
        </p:spPr>
        <p:txBody>
          <a:bodyPr wrap="square" rtlCol="0">
            <a:normAutofit lnSpcReduction="10000"/>
          </a:bodyPr>
          <a:lstStyle/>
          <a:p>
            <a:pPr algn="r"/>
            <a:r>
              <a:rPr lang="en-GB" sz="4400" dirty="0" smtClean="0"/>
              <a:t>Fig. 4   </a:t>
            </a:r>
            <a:r>
              <a:rPr lang="en-GB" sz="4000" dirty="0" smtClean="0"/>
              <a:t>Schematic CO</a:t>
            </a:r>
            <a:r>
              <a:rPr lang="en-GB" sz="4000" baseline="-25000" dirty="0" smtClean="0"/>
              <a:t>2</a:t>
            </a:r>
            <a:r>
              <a:rPr lang="en-GB" sz="4000" dirty="0" smtClean="0"/>
              <a:t> strippers</a:t>
            </a:r>
          </a:p>
          <a:p>
            <a:pPr algn="r"/>
            <a:endParaRPr lang="en-GB" sz="3200" dirty="0" smtClean="0"/>
          </a:p>
          <a:p>
            <a:pPr algn="r"/>
            <a:r>
              <a:rPr lang="en-GB" sz="3200" b="1" dirty="0" smtClean="0"/>
              <a:t>Left: real time analyser</a:t>
            </a:r>
          </a:p>
          <a:p>
            <a:pPr algn="r"/>
            <a:r>
              <a:rPr lang="en-GB" sz="2400" dirty="0" smtClean="0"/>
              <a:t>air flow 0.1 L/min; rainwater dosed 17 </a:t>
            </a:r>
            <a:r>
              <a:rPr lang="en-GB" sz="2400" dirty="0" err="1" smtClean="0"/>
              <a:t>mL</a:t>
            </a:r>
            <a:r>
              <a:rPr lang="en-GB" sz="2400" dirty="0" smtClean="0"/>
              <a:t>/min;</a:t>
            </a:r>
          </a:p>
          <a:p>
            <a:pPr algn="r"/>
            <a:endParaRPr lang="en-GB" sz="3200" dirty="0" smtClean="0"/>
          </a:p>
          <a:p>
            <a:pPr algn="r"/>
            <a:r>
              <a:rPr lang="en-GB" sz="3200" b="1" dirty="0" smtClean="0"/>
              <a:t>Right: closed headspace for </a:t>
            </a:r>
          </a:p>
          <a:p>
            <a:pPr algn="r"/>
            <a:r>
              <a:rPr lang="en-GB" sz="3200" b="1" dirty="0" smtClean="0"/>
              <a:t>absolute CO</a:t>
            </a:r>
            <a:r>
              <a:rPr lang="en-GB" sz="3200" b="1" baseline="-25000" dirty="0" smtClean="0"/>
              <a:t>2</a:t>
            </a:r>
            <a:r>
              <a:rPr lang="en-GB" sz="3200" b="1" dirty="0" smtClean="0"/>
              <a:t> values </a:t>
            </a:r>
          </a:p>
          <a:p>
            <a:pPr algn="r"/>
            <a:r>
              <a:rPr lang="en-GB" sz="2400" dirty="0" smtClean="0"/>
              <a:t>2.3 L air circulated @ 0.8 L/min; rainwater 18 </a:t>
            </a:r>
            <a:r>
              <a:rPr lang="en-GB" sz="2400" dirty="0" err="1" smtClean="0"/>
              <a:t>mL</a:t>
            </a:r>
            <a:r>
              <a:rPr lang="en-GB" sz="2400" dirty="0" smtClean="0"/>
              <a:t> (= 1 mol), air flow directed by four Hamilton loop valves, optional 250mL flask for low end readings.</a:t>
            </a:r>
            <a:endParaRPr lang="en-GB" sz="2400" dirty="0"/>
          </a:p>
        </p:txBody>
      </p:sp>
      <p:sp>
        <p:nvSpPr>
          <p:cNvPr id="80" name="5-Point Star 79"/>
          <p:cNvSpPr/>
          <p:nvPr/>
        </p:nvSpPr>
        <p:spPr>
          <a:xfrm>
            <a:off x="16112083" y="15158195"/>
            <a:ext cx="360040" cy="360040"/>
          </a:xfrm>
          <a:prstGeom prst="star5">
            <a:avLst>
              <a:gd name="adj" fmla="val 19098"/>
              <a:gd name="hf" fmla="val 105146"/>
              <a:gd name="vf" fmla="val 11055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5-Point Star 80"/>
          <p:cNvSpPr/>
          <p:nvPr/>
        </p:nvSpPr>
        <p:spPr>
          <a:xfrm>
            <a:off x="19712483" y="15086187"/>
            <a:ext cx="360040" cy="360040"/>
          </a:xfrm>
          <a:prstGeom prst="star5">
            <a:avLst>
              <a:gd name="adj" fmla="val 19098"/>
              <a:gd name="hf" fmla="val 105146"/>
              <a:gd name="vf" fmla="val 11055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5" name="Picture 74" descr="CreativeCommons_Attribution_License.png"/>
          <p:cNvPicPr>
            <a:picLocks noChangeAspect="1"/>
          </p:cNvPicPr>
          <p:nvPr/>
        </p:nvPicPr>
        <p:blipFill>
          <a:blip r:embed="rId15" cstate="print"/>
          <a:stretch>
            <a:fillRect/>
          </a:stretch>
        </p:blipFill>
        <p:spPr>
          <a:xfrm>
            <a:off x="702371" y="40433003"/>
            <a:ext cx="2539683" cy="888889"/>
          </a:xfrm>
          <a:prstGeom prst="rect">
            <a:avLst/>
          </a:prstGeom>
        </p:spPr>
      </p:pic>
      <p:sp>
        <p:nvSpPr>
          <p:cNvPr id="77" name="TextBox 76"/>
          <p:cNvSpPr txBox="1"/>
          <p:nvPr/>
        </p:nvSpPr>
        <p:spPr>
          <a:xfrm>
            <a:off x="3366667" y="40433003"/>
            <a:ext cx="3583745" cy="707886"/>
          </a:xfrm>
          <a:prstGeom prst="rect">
            <a:avLst/>
          </a:prstGeom>
          <a:noFill/>
        </p:spPr>
        <p:txBody>
          <a:bodyPr wrap="square" rtlCol="0">
            <a:spAutoFit/>
          </a:bodyPr>
          <a:lstStyle/>
          <a:p>
            <a:r>
              <a:rPr lang="en-GB" sz="4000" dirty="0" smtClean="0">
                <a:solidFill>
                  <a:schemeClr val="bg1"/>
                </a:solidFill>
              </a:rPr>
              <a:t>Brian Durham</a:t>
            </a:r>
            <a:endParaRPr lang="en-GB" sz="4000" dirty="0">
              <a:solidFill>
                <a:schemeClr val="bg1"/>
              </a:solidFill>
            </a:endParaRPr>
          </a:p>
        </p:txBody>
      </p:sp>
    </p:spTree>
    <p:extLst>
      <p:ext uri="{BB962C8B-B14F-4D97-AF65-F5344CB8AC3E}">
        <p14:creationId xmlns="" xmlns:p14="http://schemas.microsoft.com/office/powerpoint/2010/main" val="3873311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13189</TotalTime>
  <Words>1389</Words>
  <Application>Microsoft Office PowerPoint</Application>
  <PresentationFormat>Custom</PresentationFormat>
  <Paragraphs>113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dc:creator>
  <cp:lastModifiedBy>Brian</cp:lastModifiedBy>
  <cp:revision>55</cp:revision>
  <dcterms:created xsi:type="dcterms:W3CDTF">2013-09-16T07:27:44Z</dcterms:created>
  <dcterms:modified xsi:type="dcterms:W3CDTF">2015-06-19T19:40:42Z</dcterms:modified>
</cp:coreProperties>
</file>