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8" r:id="rId2"/>
  </p:sldIdLst>
  <p:sldSz cx="42808525" cy="30279975"/>
  <p:notesSz cx="9926638" cy="14352588"/>
  <p:defaultTextStyle>
    <a:defPPr>
      <a:defRPr lang="fr-FR"/>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05" autoAdjust="0"/>
    <p:restoredTop sz="97314" autoAdjust="0"/>
  </p:normalViewPr>
  <p:slideViewPr>
    <p:cSldViewPr showGuides="1">
      <p:cViewPr>
        <p:scale>
          <a:sx n="60" d="100"/>
          <a:sy n="60" d="100"/>
        </p:scale>
        <p:origin x="-186" y="-72"/>
      </p:cViewPr>
      <p:guideLst>
        <p:guide orient="horz" pos="9537"/>
        <p:guide pos="13483"/>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Classeur1"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Beate\a_New%20papers-2014-2016\Figure%20Raman_CW_poste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stacked"/>
        <c:varyColors val="0"/>
        <c:ser>
          <c:idx val="0"/>
          <c:order val="0"/>
          <c:tx>
            <c:strRef>
              <c:f>Feuil1!$B$1</c:f>
              <c:strCache>
                <c:ptCount val="1"/>
                <c:pt idx="0">
                  <c:v>Iron Ore</c:v>
                </c:pt>
              </c:strCache>
            </c:strRef>
          </c:tx>
          <c:invertIfNegative val="0"/>
          <c:cat>
            <c:strRef>
              <c:f>Feuil1!$A$2:$A$6</c:f>
              <c:strCache>
                <c:ptCount val="5"/>
                <c:pt idx="0">
                  <c:v>Vale</c:v>
                </c:pt>
                <c:pt idx="1">
                  <c:v>CSN</c:v>
                </c:pt>
                <c:pt idx="2">
                  <c:v>Samarco</c:v>
                </c:pt>
                <c:pt idx="3">
                  <c:v>Usiminas</c:v>
                </c:pt>
                <c:pt idx="4">
                  <c:v>MMX Mineracao e Metalicos SA</c:v>
                </c:pt>
              </c:strCache>
            </c:strRef>
          </c:cat>
          <c:val>
            <c:numRef>
              <c:f>Feuil1!$B$2:$B$6</c:f>
              <c:numCache>
                <c:formatCode>General</c:formatCode>
                <c:ptCount val="5"/>
                <c:pt idx="0">
                  <c:v>300</c:v>
                </c:pt>
                <c:pt idx="1">
                  <c:v>28</c:v>
                </c:pt>
                <c:pt idx="3">
                  <c:v>12</c:v>
                </c:pt>
                <c:pt idx="4">
                  <c:v>10</c:v>
                </c:pt>
              </c:numCache>
            </c:numRef>
          </c:val>
        </c:ser>
        <c:ser>
          <c:idx val="1"/>
          <c:order val="1"/>
          <c:tx>
            <c:strRef>
              <c:f>Feuil1!$C$1</c:f>
              <c:strCache>
                <c:ptCount val="1"/>
                <c:pt idx="0">
                  <c:v>Pellets</c:v>
                </c:pt>
              </c:strCache>
            </c:strRef>
          </c:tx>
          <c:invertIfNegative val="0"/>
          <c:cat>
            <c:strRef>
              <c:f>Feuil1!$A$2:$A$6</c:f>
              <c:strCache>
                <c:ptCount val="5"/>
                <c:pt idx="0">
                  <c:v>Vale</c:v>
                </c:pt>
                <c:pt idx="1">
                  <c:v>CSN</c:v>
                </c:pt>
                <c:pt idx="2">
                  <c:v>Samarco</c:v>
                </c:pt>
                <c:pt idx="3">
                  <c:v>Usiminas</c:v>
                </c:pt>
                <c:pt idx="4">
                  <c:v>MMX Mineracao e Metalicos SA</c:v>
                </c:pt>
              </c:strCache>
            </c:strRef>
          </c:cat>
          <c:val>
            <c:numRef>
              <c:f>Feuil1!$C$2:$C$6</c:f>
              <c:numCache>
                <c:formatCode>General</c:formatCode>
                <c:ptCount val="5"/>
                <c:pt idx="0">
                  <c:v>39</c:v>
                </c:pt>
                <c:pt idx="2">
                  <c:v>22</c:v>
                </c:pt>
              </c:numCache>
            </c:numRef>
          </c:val>
        </c:ser>
        <c:dLbls>
          <c:showLegendKey val="0"/>
          <c:showVal val="0"/>
          <c:showCatName val="0"/>
          <c:showSerName val="0"/>
          <c:showPercent val="0"/>
          <c:showBubbleSize val="0"/>
        </c:dLbls>
        <c:gapWidth val="150"/>
        <c:overlap val="100"/>
        <c:axId val="116423296"/>
        <c:axId val="116952448"/>
      </c:barChart>
      <c:catAx>
        <c:axId val="116423296"/>
        <c:scaling>
          <c:orientation val="minMax"/>
        </c:scaling>
        <c:delete val="0"/>
        <c:axPos val="b"/>
        <c:majorTickMark val="out"/>
        <c:minorTickMark val="none"/>
        <c:tickLblPos val="nextTo"/>
        <c:txPr>
          <a:bodyPr/>
          <a:lstStyle/>
          <a:p>
            <a:pPr>
              <a:defRPr sz="2400"/>
            </a:pPr>
            <a:endParaRPr lang="fr-FR"/>
          </a:p>
        </c:txPr>
        <c:crossAx val="116952448"/>
        <c:crosses val="autoZero"/>
        <c:auto val="1"/>
        <c:lblAlgn val="ctr"/>
        <c:lblOffset val="100"/>
        <c:noMultiLvlLbl val="0"/>
      </c:catAx>
      <c:valAx>
        <c:axId val="116952448"/>
        <c:scaling>
          <c:orientation val="minMax"/>
        </c:scaling>
        <c:delete val="0"/>
        <c:axPos val="l"/>
        <c:numFmt formatCode="General" sourceLinked="1"/>
        <c:majorTickMark val="out"/>
        <c:minorTickMark val="none"/>
        <c:tickLblPos val="nextTo"/>
        <c:txPr>
          <a:bodyPr/>
          <a:lstStyle/>
          <a:p>
            <a:pPr>
              <a:defRPr sz="2400"/>
            </a:pPr>
            <a:endParaRPr lang="fr-FR"/>
          </a:p>
        </c:txPr>
        <c:crossAx val="116423296"/>
        <c:crosses val="autoZero"/>
        <c:crossBetween val="between"/>
        <c:majorUnit val="100"/>
      </c:valAx>
    </c:plotArea>
    <c:legend>
      <c:legendPos val="r"/>
      <c:layout>
        <c:manualLayout>
          <c:xMode val="edge"/>
          <c:yMode val="edge"/>
          <c:x val="0.32450980898763182"/>
          <c:y val="5.4463048906487885E-2"/>
          <c:w val="0.35929825817227401"/>
          <c:h val="0.402707305127529"/>
        </c:manualLayout>
      </c:layout>
      <c:overlay val="0"/>
      <c:txPr>
        <a:bodyPr/>
        <a:lstStyle/>
        <a:p>
          <a:pPr>
            <a:defRPr sz="3200"/>
          </a:pPr>
          <a:endParaRPr lang="fr-FR"/>
        </a:p>
      </c:txPr>
    </c:legend>
    <c:plotVisOnly val="1"/>
    <c:dispBlanksAs val="gap"/>
    <c:showDLblsOverMax val="0"/>
  </c:chart>
  <c:txPr>
    <a:bodyPr/>
    <a:lstStyle/>
    <a:p>
      <a:pPr>
        <a:defRPr>
          <a:solidFill>
            <a:srgbClr val="FFFFFF"/>
          </a:solidFill>
        </a:defRPr>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393703703703703E-2"/>
          <c:y val="0.14897199232188263"/>
          <c:w val="0.86456933508311495"/>
          <c:h val="0.77017680081656503"/>
        </c:manualLayout>
      </c:layout>
      <c:scatterChart>
        <c:scatterStyle val="smoothMarker"/>
        <c:varyColors val="0"/>
        <c:ser>
          <c:idx val="0"/>
          <c:order val="0"/>
          <c:spPr>
            <a:ln w="22225">
              <a:solidFill>
                <a:schemeClr val="tx1"/>
              </a:solidFill>
            </a:ln>
          </c:spPr>
          <c:marker>
            <c:symbol val="none"/>
          </c:marker>
          <c:xVal>
            <c:numRef>
              <c:f>'[data fit_AM01B_sp7.xlsx]BL'!$A$1:$A$1015</c:f>
              <c:numCache>
                <c:formatCode>General</c:formatCode>
                <c:ptCount val="1015"/>
                <c:pt idx="0">
                  <c:v>136.30799999999999</c:v>
                </c:pt>
                <c:pt idx="1">
                  <c:v>138.26900000000001</c:v>
                </c:pt>
                <c:pt idx="2">
                  <c:v>140.22999999999999</c:v>
                </c:pt>
                <c:pt idx="3">
                  <c:v>142.191</c:v>
                </c:pt>
                <c:pt idx="4">
                  <c:v>144.15199999999999</c:v>
                </c:pt>
                <c:pt idx="5">
                  <c:v>146.10900000000001</c:v>
                </c:pt>
                <c:pt idx="6">
                  <c:v>148.06899999999999</c:v>
                </c:pt>
                <c:pt idx="7">
                  <c:v>150.02799999999999</c:v>
                </c:pt>
                <c:pt idx="8">
                  <c:v>151.98699999999999</c:v>
                </c:pt>
                <c:pt idx="9">
                  <c:v>153.94499999999999</c:v>
                </c:pt>
                <c:pt idx="10">
                  <c:v>155.90299999999999</c:v>
                </c:pt>
                <c:pt idx="11">
                  <c:v>157.86099999999999</c:v>
                </c:pt>
                <c:pt idx="12">
                  <c:v>159.81800000000001</c:v>
                </c:pt>
                <c:pt idx="13">
                  <c:v>161.773</c:v>
                </c:pt>
                <c:pt idx="14">
                  <c:v>163.72900000000001</c:v>
                </c:pt>
                <c:pt idx="15">
                  <c:v>165.685</c:v>
                </c:pt>
                <c:pt idx="16">
                  <c:v>167.64099999999999</c:v>
                </c:pt>
                <c:pt idx="17">
                  <c:v>169.596</c:v>
                </c:pt>
                <c:pt idx="18">
                  <c:v>171.55099999999999</c:v>
                </c:pt>
                <c:pt idx="19">
                  <c:v>173.50299999999999</c:v>
                </c:pt>
                <c:pt idx="20">
                  <c:v>175.45699999999999</c:v>
                </c:pt>
                <c:pt idx="21">
                  <c:v>177.411</c:v>
                </c:pt>
                <c:pt idx="22">
                  <c:v>179.364</c:v>
                </c:pt>
                <c:pt idx="23">
                  <c:v>181.31700000000001</c:v>
                </c:pt>
                <c:pt idx="24">
                  <c:v>183.267</c:v>
                </c:pt>
                <c:pt idx="25">
                  <c:v>185.21899999999999</c:v>
                </c:pt>
                <c:pt idx="26">
                  <c:v>187.17099999999999</c:v>
                </c:pt>
                <c:pt idx="27">
                  <c:v>189.12200000000001</c:v>
                </c:pt>
                <c:pt idx="28">
                  <c:v>191.071</c:v>
                </c:pt>
                <c:pt idx="29">
                  <c:v>193.02099999999999</c:v>
                </c:pt>
                <c:pt idx="30">
                  <c:v>194.971</c:v>
                </c:pt>
                <c:pt idx="31">
                  <c:v>196.92099999999999</c:v>
                </c:pt>
                <c:pt idx="32">
                  <c:v>198.86799999999999</c:v>
                </c:pt>
                <c:pt idx="33">
                  <c:v>200.81700000000001</c:v>
                </c:pt>
                <c:pt idx="34">
                  <c:v>202.76499999999999</c:v>
                </c:pt>
                <c:pt idx="35">
                  <c:v>204.71299999999999</c:v>
                </c:pt>
                <c:pt idx="36">
                  <c:v>206.65899999999999</c:v>
                </c:pt>
                <c:pt idx="37">
                  <c:v>208.60599999999999</c:v>
                </c:pt>
                <c:pt idx="38">
                  <c:v>210.553</c:v>
                </c:pt>
                <c:pt idx="39">
                  <c:v>212.49700000000001</c:v>
                </c:pt>
                <c:pt idx="40">
                  <c:v>214.44300000000001</c:v>
                </c:pt>
                <c:pt idx="41">
                  <c:v>216.38900000000001</c:v>
                </c:pt>
                <c:pt idx="42">
                  <c:v>218.33199999999999</c:v>
                </c:pt>
                <c:pt idx="43">
                  <c:v>220.27699999999999</c:v>
                </c:pt>
                <c:pt idx="44">
                  <c:v>222.22200000000001</c:v>
                </c:pt>
                <c:pt idx="45">
                  <c:v>224.16399999999999</c:v>
                </c:pt>
                <c:pt idx="46">
                  <c:v>226.107</c:v>
                </c:pt>
                <c:pt idx="47">
                  <c:v>228.05099999999999</c:v>
                </c:pt>
                <c:pt idx="48">
                  <c:v>229.99199999999999</c:v>
                </c:pt>
                <c:pt idx="49">
                  <c:v>231.934</c:v>
                </c:pt>
                <c:pt idx="50">
                  <c:v>233.876</c:v>
                </c:pt>
                <c:pt idx="51">
                  <c:v>235.816</c:v>
                </c:pt>
                <c:pt idx="52">
                  <c:v>237.75700000000001</c:v>
                </c:pt>
                <c:pt idx="53">
                  <c:v>239.696</c:v>
                </c:pt>
                <c:pt idx="54">
                  <c:v>241.637</c:v>
                </c:pt>
                <c:pt idx="55">
                  <c:v>243.577</c:v>
                </c:pt>
                <c:pt idx="56">
                  <c:v>245.51499999999999</c:v>
                </c:pt>
                <c:pt idx="57">
                  <c:v>247.45400000000001</c:v>
                </c:pt>
                <c:pt idx="58">
                  <c:v>249.39099999999999</c:v>
                </c:pt>
                <c:pt idx="59">
                  <c:v>251.32900000000001</c:v>
                </c:pt>
                <c:pt idx="60">
                  <c:v>253.26599999999999</c:v>
                </c:pt>
                <c:pt idx="61">
                  <c:v>255.203</c:v>
                </c:pt>
                <c:pt idx="62">
                  <c:v>257.14100000000002</c:v>
                </c:pt>
                <c:pt idx="63">
                  <c:v>259.07600000000002</c:v>
                </c:pt>
                <c:pt idx="64">
                  <c:v>261.01299999999992</c:v>
                </c:pt>
                <c:pt idx="65">
                  <c:v>262.947</c:v>
                </c:pt>
                <c:pt idx="66">
                  <c:v>264.88299999999992</c:v>
                </c:pt>
                <c:pt idx="67">
                  <c:v>266.81599999999992</c:v>
                </c:pt>
                <c:pt idx="68">
                  <c:v>268.75099999999992</c:v>
                </c:pt>
                <c:pt idx="69">
                  <c:v>270.68400000000008</c:v>
                </c:pt>
                <c:pt idx="70">
                  <c:v>272.61799999999999</c:v>
                </c:pt>
                <c:pt idx="71">
                  <c:v>274.55</c:v>
                </c:pt>
                <c:pt idx="72">
                  <c:v>276.48299999999989</c:v>
                </c:pt>
                <c:pt idx="73">
                  <c:v>278.41399999999987</c:v>
                </c:pt>
                <c:pt idx="74">
                  <c:v>280.34699999999992</c:v>
                </c:pt>
                <c:pt idx="75">
                  <c:v>282.27699999999987</c:v>
                </c:pt>
                <c:pt idx="76">
                  <c:v>284.209</c:v>
                </c:pt>
                <c:pt idx="77">
                  <c:v>286.13900000000001</c:v>
                </c:pt>
                <c:pt idx="78">
                  <c:v>288.06799999999993</c:v>
                </c:pt>
                <c:pt idx="79">
                  <c:v>289.99799999999988</c:v>
                </c:pt>
                <c:pt idx="80">
                  <c:v>291.92700000000002</c:v>
                </c:pt>
                <c:pt idx="81">
                  <c:v>293.85700000000008</c:v>
                </c:pt>
                <c:pt idx="82">
                  <c:v>295.78399999999988</c:v>
                </c:pt>
                <c:pt idx="83">
                  <c:v>297.714</c:v>
                </c:pt>
                <c:pt idx="84">
                  <c:v>299.64</c:v>
                </c:pt>
                <c:pt idx="85">
                  <c:v>301.56700000000001</c:v>
                </c:pt>
                <c:pt idx="86">
                  <c:v>303.49499999999989</c:v>
                </c:pt>
                <c:pt idx="87">
                  <c:v>305.42</c:v>
                </c:pt>
                <c:pt idx="88">
                  <c:v>307.34800000000001</c:v>
                </c:pt>
                <c:pt idx="89">
                  <c:v>309.27199999999988</c:v>
                </c:pt>
                <c:pt idx="90">
                  <c:v>311.197</c:v>
                </c:pt>
                <c:pt idx="91">
                  <c:v>313.12299999999999</c:v>
                </c:pt>
                <c:pt idx="92">
                  <c:v>315.04599999999999</c:v>
                </c:pt>
                <c:pt idx="93">
                  <c:v>316.97000000000003</c:v>
                </c:pt>
                <c:pt idx="94">
                  <c:v>318.89499999999992</c:v>
                </c:pt>
                <c:pt idx="95">
                  <c:v>320.81700000000001</c:v>
                </c:pt>
                <c:pt idx="96">
                  <c:v>322.73899999999992</c:v>
                </c:pt>
                <c:pt idx="97">
                  <c:v>324.66300000000001</c:v>
                </c:pt>
                <c:pt idx="98">
                  <c:v>326.584</c:v>
                </c:pt>
                <c:pt idx="99">
                  <c:v>328.505</c:v>
                </c:pt>
                <c:pt idx="100">
                  <c:v>330.42799999999988</c:v>
                </c:pt>
                <c:pt idx="101">
                  <c:v>332.34800000000001</c:v>
                </c:pt>
                <c:pt idx="102">
                  <c:v>334.26799999999992</c:v>
                </c:pt>
                <c:pt idx="103">
                  <c:v>336.18900000000002</c:v>
                </c:pt>
                <c:pt idx="104">
                  <c:v>338.108</c:v>
                </c:pt>
                <c:pt idx="105">
                  <c:v>340.02699999999987</c:v>
                </c:pt>
                <c:pt idx="106">
                  <c:v>341.94499999999999</c:v>
                </c:pt>
                <c:pt idx="107">
                  <c:v>343.86500000000001</c:v>
                </c:pt>
                <c:pt idx="108">
                  <c:v>345.78199999999993</c:v>
                </c:pt>
                <c:pt idx="109">
                  <c:v>347.69900000000001</c:v>
                </c:pt>
                <c:pt idx="110">
                  <c:v>349.61599999999999</c:v>
                </c:pt>
                <c:pt idx="111">
                  <c:v>351.53399999999988</c:v>
                </c:pt>
                <c:pt idx="112">
                  <c:v>353.45</c:v>
                </c:pt>
                <c:pt idx="113">
                  <c:v>355.36599999999999</c:v>
                </c:pt>
                <c:pt idx="114">
                  <c:v>357.28099999999989</c:v>
                </c:pt>
                <c:pt idx="115">
                  <c:v>359.19799999999992</c:v>
                </c:pt>
                <c:pt idx="116">
                  <c:v>361.11200000000002</c:v>
                </c:pt>
                <c:pt idx="117">
                  <c:v>363.02600000000001</c:v>
                </c:pt>
                <c:pt idx="118">
                  <c:v>364.94</c:v>
                </c:pt>
                <c:pt idx="119">
                  <c:v>366.85300000000001</c:v>
                </c:pt>
                <c:pt idx="120">
                  <c:v>368.76600000000002</c:v>
                </c:pt>
                <c:pt idx="121">
                  <c:v>370.68</c:v>
                </c:pt>
                <c:pt idx="122">
                  <c:v>372.59199999999993</c:v>
                </c:pt>
                <c:pt idx="123">
                  <c:v>374.50400000000002</c:v>
                </c:pt>
                <c:pt idx="124">
                  <c:v>376.41500000000002</c:v>
                </c:pt>
                <c:pt idx="125">
                  <c:v>378.32600000000002</c:v>
                </c:pt>
                <c:pt idx="126">
                  <c:v>380.23700000000002</c:v>
                </c:pt>
                <c:pt idx="127">
                  <c:v>382.149</c:v>
                </c:pt>
                <c:pt idx="128">
                  <c:v>384.05900000000008</c:v>
                </c:pt>
                <c:pt idx="129">
                  <c:v>385.96800000000002</c:v>
                </c:pt>
                <c:pt idx="130">
                  <c:v>387.87700000000001</c:v>
                </c:pt>
                <c:pt idx="131">
                  <c:v>389.78500000000003</c:v>
                </c:pt>
                <c:pt idx="132">
                  <c:v>391.69400000000002</c:v>
                </c:pt>
                <c:pt idx="133">
                  <c:v>393.601</c:v>
                </c:pt>
                <c:pt idx="134">
                  <c:v>395.50900000000001</c:v>
                </c:pt>
                <c:pt idx="135">
                  <c:v>397.41599999999988</c:v>
                </c:pt>
                <c:pt idx="136">
                  <c:v>399.32299999999992</c:v>
                </c:pt>
                <c:pt idx="137">
                  <c:v>401.23099999999988</c:v>
                </c:pt>
                <c:pt idx="138">
                  <c:v>403.137</c:v>
                </c:pt>
                <c:pt idx="139">
                  <c:v>405.04199999999992</c:v>
                </c:pt>
                <c:pt idx="140">
                  <c:v>406.94799999999992</c:v>
                </c:pt>
                <c:pt idx="141">
                  <c:v>408.85199999999992</c:v>
                </c:pt>
                <c:pt idx="142">
                  <c:v>410.75700000000001</c:v>
                </c:pt>
                <c:pt idx="143">
                  <c:v>412.661</c:v>
                </c:pt>
                <c:pt idx="144">
                  <c:v>414.56400000000002</c:v>
                </c:pt>
                <c:pt idx="145">
                  <c:v>416.46800000000002</c:v>
                </c:pt>
                <c:pt idx="146">
                  <c:v>418.37</c:v>
                </c:pt>
                <c:pt idx="147">
                  <c:v>420.27300000000002</c:v>
                </c:pt>
                <c:pt idx="148">
                  <c:v>422.17500000000001</c:v>
                </c:pt>
                <c:pt idx="149">
                  <c:v>424.077</c:v>
                </c:pt>
                <c:pt idx="150">
                  <c:v>425.97800000000001</c:v>
                </c:pt>
                <c:pt idx="151">
                  <c:v>427.87900000000002</c:v>
                </c:pt>
                <c:pt idx="152">
                  <c:v>429.78</c:v>
                </c:pt>
                <c:pt idx="153">
                  <c:v>431.68</c:v>
                </c:pt>
                <c:pt idx="154">
                  <c:v>433.57900000000001</c:v>
                </c:pt>
                <c:pt idx="155">
                  <c:v>435.47899999999993</c:v>
                </c:pt>
                <c:pt idx="156">
                  <c:v>437.37799999999999</c:v>
                </c:pt>
                <c:pt idx="157">
                  <c:v>439.27699999999987</c:v>
                </c:pt>
                <c:pt idx="158">
                  <c:v>441.173</c:v>
                </c:pt>
                <c:pt idx="159">
                  <c:v>443.07100000000003</c:v>
                </c:pt>
                <c:pt idx="160">
                  <c:v>444.96800000000002</c:v>
                </c:pt>
                <c:pt idx="161">
                  <c:v>446.86500000000001</c:v>
                </c:pt>
                <c:pt idx="162">
                  <c:v>448.762</c:v>
                </c:pt>
                <c:pt idx="163">
                  <c:v>450.65800000000002</c:v>
                </c:pt>
                <c:pt idx="164">
                  <c:v>452.55399999999992</c:v>
                </c:pt>
                <c:pt idx="165">
                  <c:v>454.45</c:v>
                </c:pt>
                <c:pt idx="166">
                  <c:v>456.34500000000008</c:v>
                </c:pt>
                <c:pt idx="167">
                  <c:v>458.24</c:v>
                </c:pt>
                <c:pt idx="168">
                  <c:v>460.13299999999992</c:v>
                </c:pt>
                <c:pt idx="169">
                  <c:v>462.02699999999987</c:v>
                </c:pt>
                <c:pt idx="170">
                  <c:v>463.92</c:v>
                </c:pt>
                <c:pt idx="171">
                  <c:v>465.81400000000002</c:v>
                </c:pt>
                <c:pt idx="172">
                  <c:v>467.70699999999988</c:v>
                </c:pt>
                <c:pt idx="173">
                  <c:v>469.59899999999988</c:v>
                </c:pt>
                <c:pt idx="174">
                  <c:v>471.48899999999992</c:v>
                </c:pt>
                <c:pt idx="175">
                  <c:v>473.38099999999991</c:v>
                </c:pt>
                <c:pt idx="176">
                  <c:v>475.27300000000002</c:v>
                </c:pt>
                <c:pt idx="177">
                  <c:v>477.16399999999999</c:v>
                </c:pt>
                <c:pt idx="178">
                  <c:v>479.05500000000001</c:v>
                </c:pt>
                <c:pt idx="179">
                  <c:v>480.94299999999993</c:v>
                </c:pt>
                <c:pt idx="180">
                  <c:v>482.83300000000003</c:v>
                </c:pt>
                <c:pt idx="181">
                  <c:v>484.72199999999992</c:v>
                </c:pt>
                <c:pt idx="182">
                  <c:v>486.61099999999999</c:v>
                </c:pt>
                <c:pt idx="183">
                  <c:v>488.5</c:v>
                </c:pt>
                <c:pt idx="184">
                  <c:v>490.387</c:v>
                </c:pt>
                <c:pt idx="185">
                  <c:v>492.27499999999992</c:v>
                </c:pt>
                <c:pt idx="186">
                  <c:v>494.16199999999992</c:v>
                </c:pt>
                <c:pt idx="187">
                  <c:v>496.05</c:v>
                </c:pt>
                <c:pt idx="188">
                  <c:v>497.93499999999989</c:v>
                </c:pt>
                <c:pt idx="189">
                  <c:v>499.82100000000003</c:v>
                </c:pt>
                <c:pt idx="190">
                  <c:v>501.70699999999988</c:v>
                </c:pt>
                <c:pt idx="191">
                  <c:v>503.59100000000001</c:v>
                </c:pt>
                <c:pt idx="192">
                  <c:v>505.47599999999989</c:v>
                </c:pt>
                <c:pt idx="193">
                  <c:v>507.36099999999999</c:v>
                </c:pt>
                <c:pt idx="194">
                  <c:v>509.24599999999992</c:v>
                </c:pt>
                <c:pt idx="195">
                  <c:v>511.12799999999999</c:v>
                </c:pt>
                <c:pt idx="196">
                  <c:v>513.01199999999983</c:v>
                </c:pt>
                <c:pt idx="197">
                  <c:v>514.89599999999996</c:v>
                </c:pt>
                <c:pt idx="198">
                  <c:v>516.77700000000004</c:v>
                </c:pt>
                <c:pt idx="199">
                  <c:v>518.66</c:v>
                </c:pt>
                <c:pt idx="200">
                  <c:v>520.54199999999992</c:v>
                </c:pt>
                <c:pt idx="201">
                  <c:v>522.42199999999991</c:v>
                </c:pt>
                <c:pt idx="202">
                  <c:v>524.30399999999997</c:v>
                </c:pt>
                <c:pt idx="203">
                  <c:v>526.18499999999995</c:v>
                </c:pt>
                <c:pt idx="204">
                  <c:v>528.06399999999996</c:v>
                </c:pt>
                <c:pt idx="205">
                  <c:v>529.94399999999996</c:v>
                </c:pt>
                <c:pt idx="206">
                  <c:v>531.82299999999987</c:v>
                </c:pt>
                <c:pt idx="207">
                  <c:v>533.702</c:v>
                </c:pt>
                <c:pt idx="208">
                  <c:v>535.58199999999999</c:v>
                </c:pt>
                <c:pt idx="209">
                  <c:v>537.45899999999983</c:v>
                </c:pt>
                <c:pt idx="210">
                  <c:v>539.33699999999988</c:v>
                </c:pt>
                <c:pt idx="211">
                  <c:v>541.21400000000006</c:v>
                </c:pt>
                <c:pt idx="212">
                  <c:v>543.09199999999998</c:v>
                </c:pt>
                <c:pt idx="213">
                  <c:v>544.96699999999987</c:v>
                </c:pt>
                <c:pt idx="214">
                  <c:v>546.84399999999994</c:v>
                </c:pt>
                <c:pt idx="215">
                  <c:v>548.721</c:v>
                </c:pt>
                <c:pt idx="216">
                  <c:v>550.59500000000003</c:v>
                </c:pt>
                <c:pt idx="217">
                  <c:v>552.471</c:v>
                </c:pt>
                <c:pt idx="218">
                  <c:v>554.34499999999991</c:v>
                </c:pt>
                <c:pt idx="219">
                  <c:v>556.22</c:v>
                </c:pt>
                <c:pt idx="220">
                  <c:v>558.09299999999996</c:v>
                </c:pt>
                <c:pt idx="221">
                  <c:v>559.96799999999985</c:v>
                </c:pt>
                <c:pt idx="222">
                  <c:v>561.83999999999992</c:v>
                </c:pt>
                <c:pt idx="223">
                  <c:v>563.71400000000006</c:v>
                </c:pt>
                <c:pt idx="224">
                  <c:v>565.58500000000004</c:v>
                </c:pt>
                <c:pt idx="225">
                  <c:v>567.45799999999986</c:v>
                </c:pt>
                <c:pt idx="226">
                  <c:v>569.32899999999984</c:v>
                </c:pt>
                <c:pt idx="227">
                  <c:v>571.20100000000002</c:v>
                </c:pt>
                <c:pt idx="228">
                  <c:v>573.07100000000003</c:v>
                </c:pt>
                <c:pt idx="229">
                  <c:v>574.94299999999987</c:v>
                </c:pt>
                <c:pt idx="230">
                  <c:v>576.8119999999999</c:v>
                </c:pt>
                <c:pt idx="231">
                  <c:v>578.68299999999999</c:v>
                </c:pt>
                <c:pt idx="232">
                  <c:v>580.55099999999993</c:v>
                </c:pt>
                <c:pt idx="233">
                  <c:v>582.41899999999998</c:v>
                </c:pt>
                <c:pt idx="234">
                  <c:v>584.28899999999999</c:v>
                </c:pt>
                <c:pt idx="235">
                  <c:v>586.15599999999984</c:v>
                </c:pt>
                <c:pt idx="236">
                  <c:v>588.02499999999998</c:v>
                </c:pt>
                <c:pt idx="237">
                  <c:v>589.89199999999994</c:v>
                </c:pt>
                <c:pt idx="238">
                  <c:v>591.75800000000004</c:v>
                </c:pt>
                <c:pt idx="239">
                  <c:v>593.62599999999998</c:v>
                </c:pt>
                <c:pt idx="240">
                  <c:v>595.49099999999999</c:v>
                </c:pt>
                <c:pt idx="241">
                  <c:v>597.35799999999972</c:v>
                </c:pt>
                <c:pt idx="242">
                  <c:v>599.22299999999996</c:v>
                </c:pt>
                <c:pt idx="243">
                  <c:v>601.08699999999999</c:v>
                </c:pt>
                <c:pt idx="244">
                  <c:v>602.95299999999986</c:v>
                </c:pt>
                <c:pt idx="245">
                  <c:v>604.81699999999989</c:v>
                </c:pt>
                <c:pt idx="246">
                  <c:v>606.67999999999995</c:v>
                </c:pt>
                <c:pt idx="247">
                  <c:v>608.54499999999996</c:v>
                </c:pt>
                <c:pt idx="248">
                  <c:v>610.40699999999993</c:v>
                </c:pt>
                <c:pt idx="249">
                  <c:v>612.27</c:v>
                </c:pt>
                <c:pt idx="250">
                  <c:v>614.13300000000004</c:v>
                </c:pt>
                <c:pt idx="251">
                  <c:v>615.995</c:v>
                </c:pt>
                <c:pt idx="252">
                  <c:v>617.85599999999988</c:v>
                </c:pt>
                <c:pt idx="253">
                  <c:v>619.71799999999996</c:v>
                </c:pt>
                <c:pt idx="254">
                  <c:v>621.57899999999995</c:v>
                </c:pt>
                <c:pt idx="255">
                  <c:v>623.43899999999996</c:v>
                </c:pt>
                <c:pt idx="256">
                  <c:v>625.298</c:v>
                </c:pt>
                <c:pt idx="257">
                  <c:v>627.15899999999999</c:v>
                </c:pt>
                <c:pt idx="258">
                  <c:v>629.01800000000003</c:v>
                </c:pt>
                <c:pt idx="259">
                  <c:v>630.87699999999984</c:v>
                </c:pt>
                <c:pt idx="260">
                  <c:v>632.73699999999997</c:v>
                </c:pt>
                <c:pt idx="261">
                  <c:v>634.59400000000005</c:v>
                </c:pt>
                <c:pt idx="262">
                  <c:v>636.45199999999988</c:v>
                </c:pt>
                <c:pt idx="263">
                  <c:v>638.30899999999997</c:v>
                </c:pt>
                <c:pt idx="264">
                  <c:v>640.16499999999996</c:v>
                </c:pt>
                <c:pt idx="265">
                  <c:v>642.02300000000002</c:v>
                </c:pt>
                <c:pt idx="266">
                  <c:v>643.87900000000002</c:v>
                </c:pt>
                <c:pt idx="267">
                  <c:v>645.73500000000001</c:v>
                </c:pt>
                <c:pt idx="268">
                  <c:v>647.59</c:v>
                </c:pt>
                <c:pt idx="269">
                  <c:v>649.44499999999994</c:v>
                </c:pt>
                <c:pt idx="270">
                  <c:v>651.30099999999993</c:v>
                </c:pt>
                <c:pt idx="271">
                  <c:v>653.15499999999997</c:v>
                </c:pt>
                <c:pt idx="272">
                  <c:v>655.00900000000001</c:v>
                </c:pt>
                <c:pt idx="273">
                  <c:v>656.86199999999985</c:v>
                </c:pt>
                <c:pt idx="274">
                  <c:v>658.71500000000003</c:v>
                </c:pt>
                <c:pt idx="275">
                  <c:v>660.56699999999989</c:v>
                </c:pt>
                <c:pt idx="276">
                  <c:v>662.42199999999991</c:v>
                </c:pt>
                <c:pt idx="277">
                  <c:v>664.274</c:v>
                </c:pt>
                <c:pt idx="278">
                  <c:v>666.125</c:v>
                </c:pt>
                <c:pt idx="279">
                  <c:v>667.976</c:v>
                </c:pt>
                <c:pt idx="280">
                  <c:v>669.82699999999988</c:v>
                </c:pt>
                <c:pt idx="281">
                  <c:v>671.67700000000002</c:v>
                </c:pt>
                <c:pt idx="282">
                  <c:v>673.52699999999993</c:v>
                </c:pt>
                <c:pt idx="283">
                  <c:v>675.37699999999984</c:v>
                </c:pt>
                <c:pt idx="284">
                  <c:v>677.226</c:v>
                </c:pt>
                <c:pt idx="285">
                  <c:v>679.07500000000005</c:v>
                </c:pt>
                <c:pt idx="286">
                  <c:v>680.92599999999993</c:v>
                </c:pt>
                <c:pt idx="287">
                  <c:v>682.774</c:v>
                </c:pt>
                <c:pt idx="288">
                  <c:v>684.62099999999998</c:v>
                </c:pt>
                <c:pt idx="289">
                  <c:v>686.46899999999994</c:v>
                </c:pt>
                <c:pt idx="290">
                  <c:v>688.31599999999992</c:v>
                </c:pt>
                <c:pt idx="291">
                  <c:v>690.16300000000001</c:v>
                </c:pt>
                <c:pt idx="292">
                  <c:v>692.00900000000001</c:v>
                </c:pt>
                <c:pt idx="293">
                  <c:v>693.8549999999999</c:v>
                </c:pt>
                <c:pt idx="294">
                  <c:v>695.70100000000002</c:v>
                </c:pt>
                <c:pt idx="295">
                  <c:v>697.54599999999994</c:v>
                </c:pt>
                <c:pt idx="296">
                  <c:v>699.39099999999996</c:v>
                </c:pt>
                <c:pt idx="297">
                  <c:v>701.23500000000001</c:v>
                </c:pt>
                <c:pt idx="298">
                  <c:v>703.07899999999995</c:v>
                </c:pt>
                <c:pt idx="299">
                  <c:v>704.923</c:v>
                </c:pt>
                <c:pt idx="300">
                  <c:v>706.76699999999994</c:v>
                </c:pt>
                <c:pt idx="301">
                  <c:v>708.61</c:v>
                </c:pt>
                <c:pt idx="302">
                  <c:v>710.45199999999988</c:v>
                </c:pt>
                <c:pt idx="303">
                  <c:v>712.29499999999996</c:v>
                </c:pt>
                <c:pt idx="304">
                  <c:v>714.13699999999983</c:v>
                </c:pt>
                <c:pt idx="305">
                  <c:v>715.97799999999984</c:v>
                </c:pt>
                <c:pt idx="306">
                  <c:v>717.81999999999994</c:v>
                </c:pt>
                <c:pt idx="307">
                  <c:v>719.65800000000002</c:v>
                </c:pt>
                <c:pt idx="308">
                  <c:v>721.49900000000002</c:v>
                </c:pt>
                <c:pt idx="309">
                  <c:v>723.33900000000006</c:v>
                </c:pt>
                <c:pt idx="310">
                  <c:v>725.17899999999997</c:v>
                </c:pt>
                <c:pt idx="311">
                  <c:v>727.01800000000003</c:v>
                </c:pt>
                <c:pt idx="312">
                  <c:v>728.85699999999986</c:v>
                </c:pt>
                <c:pt idx="313">
                  <c:v>730.69600000000003</c:v>
                </c:pt>
                <c:pt idx="314">
                  <c:v>732.53399999999999</c:v>
                </c:pt>
                <c:pt idx="315">
                  <c:v>734.37199999999996</c:v>
                </c:pt>
                <c:pt idx="316">
                  <c:v>736.20799999999997</c:v>
                </c:pt>
                <c:pt idx="317">
                  <c:v>738.04499999999996</c:v>
                </c:pt>
                <c:pt idx="318">
                  <c:v>739.88199999999983</c:v>
                </c:pt>
                <c:pt idx="319">
                  <c:v>741.71900000000005</c:v>
                </c:pt>
                <c:pt idx="320">
                  <c:v>743.55499999999984</c:v>
                </c:pt>
                <c:pt idx="321">
                  <c:v>745.39099999999996</c:v>
                </c:pt>
                <c:pt idx="322">
                  <c:v>747.22400000000005</c:v>
                </c:pt>
                <c:pt idx="323">
                  <c:v>749.05899999999997</c:v>
                </c:pt>
                <c:pt idx="324">
                  <c:v>750.89400000000001</c:v>
                </c:pt>
                <c:pt idx="325">
                  <c:v>752.72799999999984</c:v>
                </c:pt>
                <c:pt idx="326">
                  <c:v>754.5619999999999</c:v>
                </c:pt>
                <c:pt idx="327">
                  <c:v>756.39400000000001</c:v>
                </c:pt>
                <c:pt idx="328">
                  <c:v>758.22699999999998</c:v>
                </c:pt>
                <c:pt idx="329">
                  <c:v>760.06</c:v>
                </c:pt>
                <c:pt idx="330">
                  <c:v>761.89300000000003</c:v>
                </c:pt>
                <c:pt idx="331">
                  <c:v>763.72500000000002</c:v>
                </c:pt>
                <c:pt idx="332">
                  <c:v>765.55499999999984</c:v>
                </c:pt>
                <c:pt idx="333">
                  <c:v>767.38599999999997</c:v>
                </c:pt>
                <c:pt idx="334">
                  <c:v>769.21699999999998</c:v>
                </c:pt>
                <c:pt idx="335">
                  <c:v>771.04599999999994</c:v>
                </c:pt>
                <c:pt idx="336">
                  <c:v>772.87599999999998</c:v>
                </c:pt>
                <c:pt idx="337">
                  <c:v>774.70600000000002</c:v>
                </c:pt>
                <c:pt idx="338">
                  <c:v>776.53599999999983</c:v>
                </c:pt>
                <c:pt idx="339">
                  <c:v>778.36300000000006</c:v>
                </c:pt>
                <c:pt idx="340">
                  <c:v>780.19200000000001</c:v>
                </c:pt>
                <c:pt idx="341">
                  <c:v>782.02099999999996</c:v>
                </c:pt>
                <c:pt idx="342">
                  <c:v>783.84699999999987</c:v>
                </c:pt>
                <c:pt idx="343">
                  <c:v>785.67499999999995</c:v>
                </c:pt>
                <c:pt idx="344">
                  <c:v>787.50300000000004</c:v>
                </c:pt>
                <c:pt idx="345">
                  <c:v>789.32799999999986</c:v>
                </c:pt>
                <c:pt idx="346">
                  <c:v>791.15499999999997</c:v>
                </c:pt>
                <c:pt idx="347">
                  <c:v>792.98099999999999</c:v>
                </c:pt>
                <c:pt idx="348">
                  <c:v>794.80499999999984</c:v>
                </c:pt>
                <c:pt idx="349">
                  <c:v>796.63099999999997</c:v>
                </c:pt>
                <c:pt idx="350">
                  <c:v>798.4559999999999</c:v>
                </c:pt>
                <c:pt idx="351">
                  <c:v>800.279</c:v>
                </c:pt>
                <c:pt idx="352">
                  <c:v>802.10400000000004</c:v>
                </c:pt>
                <c:pt idx="353">
                  <c:v>803.92599999999993</c:v>
                </c:pt>
                <c:pt idx="354">
                  <c:v>805.75</c:v>
                </c:pt>
                <c:pt idx="355">
                  <c:v>807.57399999999996</c:v>
                </c:pt>
                <c:pt idx="356">
                  <c:v>809.39499999999998</c:v>
                </c:pt>
                <c:pt idx="357">
                  <c:v>811.21799999999996</c:v>
                </c:pt>
                <c:pt idx="358">
                  <c:v>813.03800000000001</c:v>
                </c:pt>
                <c:pt idx="359">
                  <c:v>814.86099999999988</c:v>
                </c:pt>
                <c:pt idx="360">
                  <c:v>816.68</c:v>
                </c:pt>
                <c:pt idx="361">
                  <c:v>818.50199999999984</c:v>
                </c:pt>
                <c:pt idx="362">
                  <c:v>820.32099999999991</c:v>
                </c:pt>
                <c:pt idx="363">
                  <c:v>822.14199999999994</c:v>
                </c:pt>
                <c:pt idx="364">
                  <c:v>823.96199999999988</c:v>
                </c:pt>
                <c:pt idx="365">
                  <c:v>825.78</c:v>
                </c:pt>
                <c:pt idx="366">
                  <c:v>827.6</c:v>
                </c:pt>
                <c:pt idx="367">
                  <c:v>829.41699999999992</c:v>
                </c:pt>
                <c:pt idx="368">
                  <c:v>831.23599999999999</c:v>
                </c:pt>
                <c:pt idx="369">
                  <c:v>833.05199999999991</c:v>
                </c:pt>
                <c:pt idx="370">
                  <c:v>834.87099999999998</c:v>
                </c:pt>
                <c:pt idx="371">
                  <c:v>836.68700000000001</c:v>
                </c:pt>
                <c:pt idx="372">
                  <c:v>838.50199999999984</c:v>
                </c:pt>
                <c:pt idx="373">
                  <c:v>840.31899999999996</c:v>
                </c:pt>
                <c:pt idx="374">
                  <c:v>842.13400000000001</c:v>
                </c:pt>
                <c:pt idx="375">
                  <c:v>843.95099999999991</c:v>
                </c:pt>
                <c:pt idx="376">
                  <c:v>845.76499999999999</c:v>
                </c:pt>
                <c:pt idx="377">
                  <c:v>847.58</c:v>
                </c:pt>
                <c:pt idx="378">
                  <c:v>849.39400000000001</c:v>
                </c:pt>
                <c:pt idx="379">
                  <c:v>851.20899999999995</c:v>
                </c:pt>
                <c:pt idx="380">
                  <c:v>853.02199999999993</c:v>
                </c:pt>
                <c:pt idx="381">
                  <c:v>854.83399999999983</c:v>
                </c:pt>
                <c:pt idx="382">
                  <c:v>856.64800000000002</c:v>
                </c:pt>
                <c:pt idx="383">
                  <c:v>858.45899999999983</c:v>
                </c:pt>
                <c:pt idx="384">
                  <c:v>860.27099999999996</c:v>
                </c:pt>
                <c:pt idx="385">
                  <c:v>862.08399999999995</c:v>
                </c:pt>
                <c:pt idx="386">
                  <c:v>863.89400000000001</c:v>
                </c:pt>
                <c:pt idx="387">
                  <c:v>865.70600000000002</c:v>
                </c:pt>
                <c:pt idx="388">
                  <c:v>867.51599999999996</c:v>
                </c:pt>
                <c:pt idx="389">
                  <c:v>869.32599999999991</c:v>
                </c:pt>
                <c:pt idx="390">
                  <c:v>871.13699999999983</c:v>
                </c:pt>
                <c:pt idx="391">
                  <c:v>872.94599999999991</c:v>
                </c:pt>
                <c:pt idx="392">
                  <c:v>874.75400000000002</c:v>
                </c:pt>
                <c:pt idx="393">
                  <c:v>876.56399999999996</c:v>
                </c:pt>
                <c:pt idx="394">
                  <c:v>878.37199999999996</c:v>
                </c:pt>
                <c:pt idx="395">
                  <c:v>880.17899999999997</c:v>
                </c:pt>
                <c:pt idx="396">
                  <c:v>881.98599999999999</c:v>
                </c:pt>
                <c:pt idx="397">
                  <c:v>883.79499999999996</c:v>
                </c:pt>
                <c:pt idx="398">
                  <c:v>885.601</c:v>
                </c:pt>
                <c:pt idx="399">
                  <c:v>887.40699999999993</c:v>
                </c:pt>
                <c:pt idx="400">
                  <c:v>889.21500000000003</c:v>
                </c:pt>
                <c:pt idx="401">
                  <c:v>891.02</c:v>
                </c:pt>
                <c:pt idx="402">
                  <c:v>892.82499999999993</c:v>
                </c:pt>
                <c:pt idx="403">
                  <c:v>894.63</c:v>
                </c:pt>
                <c:pt idx="404">
                  <c:v>896.43599999999992</c:v>
                </c:pt>
                <c:pt idx="405">
                  <c:v>898.24</c:v>
                </c:pt>
                <c:pt idx="406">
                  <c:v>900.04300000000001</c:v>
                </c:pt>
                <c:pt idx="407">
                  <c:v>901.84599999999989</c:v>
                </c:pt>
                <c:pt idx="408">
                  <c:v>903.649</c:v>
                </c:pt>
                <c:pt idx="409">
                  <c:v>905.45399999999984</c:v>
                </c:pt>
                <c:pt idx="410">
                  <c:v>907.25599999999997</c:v>
                </c:pt>
                <c:pt idx="411">
                  <c:v>909.0569999999999</c:v>
                </c:pt>
                <c:pt idx="412">
                  <c:v>910.85899999999992</c:v>
                </c:pt>
                <c:pt idx="413">
                  <c:v>912.66</c:v>
                </c:pt>
                <c:pt idx="414">
                  <c:v>914.46299999999985</c:v>
                </c:pt>
                <c:pt idx="415">
                  <c:v>916.26300000000003</c:v>
                </c:pt>
                <c:pt idx="416">
                  <c:v>918.06299999999987</c:v>
                </c:pt>
                <c:pt idx="417">
                  <c:v>919.86199999999985</c:v>
                </c:pt>
                <c:pt idx="418">
                  <c:v>921.66199999999992</c:v>
                </c:pt>
                <c:pt idx="419">
                  <c:v>923.4609999999999</c:v>
                </c:pt>
                <c:pt idx="420">
                  <c:v>925.25900000000001</c:v>
                </c:pt>
                <c:pt idx="421">
                  <c:v>927.0569999999999</c:v>
                </c:pt>
                <c:pt idx="422">
                  <c:v>928.85699999999986</c:v>
                </c:pt>
                <c:pt idx="423">
                  <c:v>930.65499999999997</c:v>
                </c:pt>
                <c:pt idx="424">
                  <c:v>932.45199999999988</c:v>
                </c:pt>
                <c:pt idx="425">
                  <c:v>934.24900000000002</c:v>
                </c:pt>
                <c:pt idx="426">
                  <c:v>936.04499999999996</c:v>
                </c:pt>
                <c:pt idx="427">
                  <c:v>937.84099999999989</c:v>
                </c:pt>
                <c:pt idx="428">
                  <c:v>939.63699999999983</c:v>
                </c:pt>
                <c:pt idx="429">
                  <c:v>941.43299999999988</c:v>
                </c:pt>
                <c:pt idx="430">
                  <c:v>943.22799999999984</c:v>
                </c:pt>
                <c:pt idx="431">
                  <c:v>945.02300000000002</c:v>
                </c:pt>
                <c:pt idx="432">
                  <c:v>946.81699999999989</c:v>
                </c:pt>
                <c:pt idx="433">
                  <c:v>948.61099999999999</c:v>
                </c:pt>
                <c:pt idx="434">
                  <c:v>950.40499999999997</c:v>
                </c:pt>
                <c:pt idx="435">
                  <c:v>952.19799999999998</c:v>
                </c:pt>
                <c:pt idx="436">
                  <c:v>953.99099999999999</c:v>
                </c:pt>
                <c:pt idx="437">
                  <c:v>955.78399999999999</c:v>
                </c:pt>
                <c:pt idx="438">
                  <c:v>957.57600000000002</c:v>
                </c:pt>
                <c:pt idx="439">
                  <c:v>959.36799999999994</c:v>
                </c:pt>
                <c:pt idx="440">
                  <c:v>961.15899999999999</c:v>
                </c:pt>
                <c:pt idx="441">
                  <c:v>962.95099999999991</c:v>
                </c:pt>
                <c:pt idx="442">
                  <c:v>964.74199999999996</c:v>
                </c:pt>
                <c:pt idx="443">
                  <c:v>966.53199999999993</c:v>
                </c:pt>
                <c:pt idx="444">
                  <c:v>968.32199999999989</c:v>
                </c:pt>
                <c:pt idx="445">
                  <c:v>970.11199999999997</c:v>
                </c:pt>
                <c:pt idx="446">
                  <c:v>971.90199999999993</c:v>
                </c:pt>
                <c:pt idx="447">
                  <c:v>973.69100000000003</c:v>
                </c:pt>
                <c:pt idx="448">
                  <c:v>975.48</c:v>
                </c:pt>
                <c:pt idx="449">
                  <c:v>977.26800000000003</c:v>
                </c:pt>
                <c:pt idx="450">
                  <c:v>979.05599999999993</c:v>
                </c:pt>
                <c:pt idx="451">
                  <c:v>980.84199999999987</c:v>
                </c:pt>
                <c:pt idx="452">
                  <c:v>982.63</c:v>
                </c:pt>
                <c:pt idx="453">
                  <c:v>984.41699999999992</c:v>
                </c:pt>
                <c:pt idx="454">
                  <c:v>986.20299999999997</c:v>
                </c:pt>
                <c:pt idx="455">
                  <c:v>987.99</c:v>
                </c:pt>
                <c:pt idx="456">
                  <c:v>989.77599999999995</c:v>
                </c:pt>
                <c:pt idx="457">
                  <c:v>991.5619999999999</c:v>
                </c:pt>
                <c:pt idx="458">
                  <c:v>993.34499999999991</c:v>
                </c:pt>
                <c:pt idx="459">
                  <c:v>995.13</c:v>
                </c:pt>
                <c:pt idx="460">
                  <c:v>996.91399999999999</c:v>
                </c:pt>
                <c:pt idx="461">
                  <c:v>998.69899999999996</c:v>
                </c:pt>
                <c:pt idx="462">
                  <c:v>1000.48</c:v>
                </c:pt>
                <c:pt idx="463">
                  <c:v>1002.27</c:v>
                </c:pt>
                <c:pt idx="464">
                  <c:v>1004.05</c:v>
                </c:pt>
                <c:pt idx="465">
                  <c:v>1005.83</c:v>
                </c:pt>
                <c:pt idx="466">
                  <c:v>1007.61</c:v>
                </c:pt>
                <c:pt idx="467">
                  <c:v>1009.4</c:v>
                </c:pt>
                <c:pt idx="468">
                  <c:v>1011.18</c:v>
                </c:pt>
                <c:pt idx="469">
                  <c:v>1012.96</c:v>
                </c:pt>
                <c:pt idx="470">
                  <c:v>1014.74</c:v>
                </c:pt>
                <c:pt idx="471">
                  <c:v>1016.52</c:v>
                </c:pt>
                <c:pt idx="472">
                  <c:v>1018.3</c:v>
                </c:pt>
                <c:pt idx="473">
                  <c:v>1020.08</c:v>
                </c:pt>
                <c:pt idx="474">
                  <c:v>1021.86</c:v>
                </c:pt>
                <c:pt idx="475">
                  <c:v>1023.64</c:v>
                </c:pt>
                <c:pt idx="476">
                  <c:v>1025.4100000000001</c:v>
                </c:pt>
                <c:pt idx="477">
                  <c:v>1027.19</c:v>
                </c:pt>
                <c:pt idx="478">
                  <c:v>1028.97</c:v>
                </c:pt>
                <c:pt idx="479">
                  <c:v>1030.75</c:v>
                </c:pt>
                <c:pt idx="480">
                  <c:v>1032.53</c:v>
                </c:pt>
                <c:pt idx="481">
                  <c:v>1034.3</c:v>
                </c:pt>
                <c:pt idx="482">
                  <c:v>1036.08</c:v>
                </c:pt>
                <c:pt idx="483">
                  <c:v>1037.8499999999999</c:v>
                </c:pt>
                <c:pt idx="484">
                  <c:v>1039.6300000000001</c:v>
                </c:pt>
                <c:pt idx="485">
                  <c:v>1041.4000000000001</c:v>
                </c:pt>
                <c:pt idx="486">
                  <c:v>1043.18</c:v>
                </c:pt>
                <c:pt idx="487">
                  <c:v>1044.96</c:v>
                </c:pt>
                <c:pt idx="488">
                  <c:v>1046.73</c:v>
                </c:pt>
                <c:pt idx="489">
                  <c:v>1048.5</c:v>
                </c:pt>
                <c:pt idx="490">
                  <c:v>1050.28</c:v>
                </c:pt>
                <c:pt idx="491">
                  <c:v>1052.05</c:v>
                </c:pt>
                <c:pt idx="492">
                  <c:v>1053.82</c:v>
                </c:pt>
                <c:pt idx="493">
                  <c:v>1055.5899999999999</c:v>
                </c:pt>
                <c:pt idx="494">
                  <c:v>1057.3699999999999</c:v>
                </c:pt>
                <c:pt idx="495">
                  <c:v>1059.1400000000001</c:v>
                </c:pt>
                <c:pt idx="496">
                  <c:v>1060.9100000000001</c:v>
                </c:pt>
                <c:pt idx="497">
                  <c:v>1062.68</c:v>
                </c:pt>
                <c:pt idx="498">
                  <c:v>1064.45</c:v>
                </c:pt>
                <c:pt idx="499">
                  <c:v>1066.22</c:v>
                </c:pt>
                <c:pt idx="500">
                  <c:v>1067.99</c:v>
                </c:pt>
                <c:pt idx="501">
                  <c:v>1069.76</c:v>
                </c:pt>
                <c:pt idx="502">
                  <c:v>1071.53</c:v>
                </c:pt>
                <c:pt idx="503">
                  <c:v>1073.3</c:v>
                </c:pt>
                <c:pt idx="504">
                  <c:v>1075.07</c:v>
                </c:pt>
                <c:pt idx="505">
                  <c:v>1076.8399999999999</c:v>
                </c:pt>
                <c:pt idx="506">
                  <c:v>1078.5999999999999</c:v>
                </c:pt>
                <c:pt idx="507">
                  <c:v>1080.3699999999999</c:v>
                </c:pt>
                <c:pt idx="508">
                  <c:v>1082.1400000000001</c:v>
                </c:pt>
                <c:pt idx="509">
                  <c:v>1083.9100000000001</c:v>
                </c:pt>
                <c:pt idx="510">
                  <c:v>1085.67</c:v>
                </c:pt>
                <c:pt idx="511">
                  <c:v>1087.44</c:v>
                </c:pt>
                <c:pt idx="512">
                  <c:v>1089.2</c:v>
                </c:pt>
                <c:pt idx="513">
                  <c:v>1090.97</c:v>
                </c:pt>
                <c:pt idx="514">
                  <c:v>1092.74</c:v>
                </c:pt>
                <c:pt idx="515">
                  <c:v>1094.5</c:v>
                </c:pt>
                <c:pt idx="516">
                  <c:v>1096.26</c:v>
                </c:pt>
                <c:pt idx="517">
                  <c:v>1098.03</c:v>
                </c:pt>
                <c:pt idx="518">
                  <c:v>1099.79</c:v>
                </c:pt>
                <c:pt idx="519">
                  <c:v>1101.56</c:v>
                </c:pt>
                <c:pt idx="520">
                  <c:v>1103.32</c:v>
                </c:pt>
                <c:pt idx="521">
                  <c:v>1105.08</c:v>
                </c:pt>
                <c:pt idx="522">
                  <c:v>1106.8399999999999</c:v>
                </c:pt>
                <c:pt idx="523">
                  <c:v>1108.5999999999999</c:v>
                </c:pt>
                <c:pt idx="524">
                  <c:v>1110.3699999999999</c:v>
                </c:pt>
                <c:pt idx="525">
                  <c:v>1112.1300000000001</c:v>
                </c:pt>
                <c:pt idx="526">
                  <c:v>1113.8900000000001</c:v>
                </c:pt>
                <c:pt idx="527">
                  <c:v>1115.6500000000001</c:v>
                </c:pt>
                <c:pt idx="528">
                  <c:v>1117.4100000000001</c:v>
                </c:pt>
                <c:pt idx="529">
                  <c:v>1119.17</c:v>
                </c:pt>
                <c:pt idx="530">
                  <c:v>1120.93</c:v>
                </c:pt>
                <c:pt idx="531">
                  <c:v>1122.69</c:v>
                </c:pt>
                <c:pt idx="532">
                  <c:v>1124.44</c:v>
                </c:pt>
                <c:pt idx="533">
                  <c:v>1126.2</c:v>
                </c:pt>
                <c:pt idx="534">
                  <c:v>1127.96</c:v>
                </c:pt>
                <c:pt idx="535">
                  <c:v>1129.72</c:v>
                </c:pt>
                <c:pt idx="536">
                  <c:v>1131.47</c:v>
                </c:pt>
                <c:pt idx="537">
                  <c:v>1133.23</c:v>
                </c:pt>
                <c:pt idx="538">
                  <c:v>1134.99</c:v>
                </c:pt>
                <c:pt idx="539">
                  <c:v>1136.74</c:v>
                </c:pt>
                <c:pt idx="540">
                  <c:v>1138.5</c:v>
                </c:pt>
                <c:pt idx="541">
                  <c:v>1140.26</c:v>
                </c:pt>
                <c:pt idx="542">
                  <c:v>1142.01</c:v>
                </c:pt>
                <c:pt idx="543">
                  <c:v>1143.77</c:v>
                </c:pt>
                <c:pt idx="544">
                  <c:v>1145.52</c:v>
                </c:pt>
                <c:pt idx="545">
                  <c:v>1147.27</c:v>
                </c:pt>
                <c:pt idx="546">
                  <c:v>1149.03</c:v>
                </c:pt>
                <c:pt idx="547">
                  <c:v>1150.78</c:v>
                </c:pt>
                <c:pt idx="548">
                  <c:v>1152.53</c:v>
                </c:pt>
                <c:pt idx="549">
                  <c:v>1154.29</c:v>
                </c:pt>
                <c:pt idx="550">
                  <c:v>1156.04</c:v>
                </c:pt>
                <c:pt idx="551">
                  <c:v>1157.79</c:v>
                </c:pt>
                <c:pt idx="552">
                  <c:v>1159.54</c:v>
                </c:pt>
                <c:pt idx="553">
                  <c:v>1161.29</c:v>
                </c:pt>
                <c:pt idx="554">
                  <c:v>1163.05</c:v>
                </c:pt>
                <c:pt idx="555">
                  <c:v>1164.8</c:v>
                </c:pt>
                <c:pt idx="556">
                  <c:v>1166.55</c:v>
                </c:pt>
                <c:pt idx="557">
                  <c:v>1168.3</c:v>
                </c:pt>
                <c:pt idx="558">
                  <c:v>1170.04</c:v>
                </c:pt>
                <c:pt idx="559">
                  <c:v>1171.79</c:v>
                </c:pt>
                <c:pt idx="560">
                  <c:v>1173.54</c:v>
                </c:pt>
                <c:pt idx="561">
                  <c:v>1175.29</c:v>
                </c:pt>
                <c:pt idx="562">
                  <c:v>1177.04</c:v>
                </c:pt>
                <c:pt idx="563">
                  <c:v>1178.79</c:v>
                </c:pt>
                <c:pt idx="564">
                  <c:v>1180.53</c:v>
                </c:pt>
                <c:pt idx="565">
                  <c:v>1182.28</c:v>
                </c:pt>
                <c:pt idx="566">
                  <c:v>1184.03</c:v>
                </c:pt>
                <c:pt idx="567">
                  <c:v>1185.77</c:v>
                </c:pt>
                <c:pt idx="568">
                  <c:v>1187.52</c:v>
                </c:pt>
                <c:pt idx="569">
                  <c:v>1189.26</c:v>
                </c:pt>
                <c:pt idx="570">
                  <c:v>1191.01</c:v>
                </c:pt>
                <c:pt idx="571">
                  <c:v>1192.75</c:v>
                </c:pt>
                <c:pt idx="572">
                  <c:v>1194.5</c:v>
                </c:pt>
                <c:pt idx="573">
                  <c:v>1196.24</c:v>
                </c:pt>
                <c:pt idx="574">
                  <c:v>1197.99</c:v>
                </c:pt>
                <c:pt idx="575">
                  <c:v>1199.73</c:v>
                </c:pt>
                <c:pt idx="576">
                  <c:v>1201.47</c:v>
                </c:pt>
                <c:pt idx="577">
                  <c:v>1203.22</c:v>
                </c:pt>
                <c:pt idx="578">
                  <c:v>1204.96</c:v>
                </c:pt>
                <c:pt idx="579">
                  <c:v>1206.7</c:v>
                </c:pt>
                <c:pt idx="580">
                  <c:v>1208.44</c:v>
                </c:pt>
                <c:pt idx="581">
                  <c:v>1210.19</c:v>
                </c:pt>
                <c:pt idx="582">
                  <c:v>1211.93</c:v>
                </c:pt>
                <c:pt idx="583">
                  <c:v>1213.67</c:v>
                </c:pt>
                <c:pt idx="584">
                  <c:v>1215.4100000000001</c:v>
                </c:pt>
                <c:pt idx="585">
                  <c:v>1217.1500000000001</c:v>
                </c:pt>
                <c:pt idx="586">
                  <c:v>1218.8900000000001</c:v>
                </c:pt>
                <c:pt idx="587">
                  <c:v>1220.6300000000001</c:v>
                </c:pt>
                <c:pt idx="588">
                  <c:v>1222.3699999999999</c:v>
                </c:pt>
                <c:pt idx="589">
                  <c:v>1224.0999999999999</c:v>
                </c:pt>
                <c:pt idx="590">
                  <c:v>1225.8399999999999</c:v>
                </c:pt>
                <c:pt idx="591">
                  <c:v>1227.58</c:v>
                </c:pt>
                <c:pt idx="592">
                  <c:v>1229.32</c:v>
                </c:pt>
                <c:pt idx="593">
                  <c:v>1231.05</c:v>
                </c:pt>
                <c:pt idx="594">
                  <c:v>1232.79</c:v>
                </c:pt>
                <c:pt idx="595">
                  <c:v>1234.53</c:v>
                </c:pt>
                <c:pt idx="596">
                  <c:v>1236.27</c:v>
                </c:pt>
                <c:pt idx="597">
                  <c:v>1238</c:v>
                </c:pt>
                <c:pt idx="598">
                  <c:v>1239.74</c:v>
                </c:pt>
                <c:pt idx="599">
                  <c:v>1241.47</c:v>
                </c:pt>
                <c:pt idx="600">
                  <c:v>1243.21</c:v>
                </c:pt>
                <c:pt idx="601">
                  <c:v>1244.94</c:v>
                </c:pt>
                <c:pt idx="602">
                  <c:v>1246.67</c:v>
                </c:pt>
                <c:pt idx="603">
                  <c:v>1248.4100000000001</c:v>
                </c:pt>
                <c:pt idx="604">
                  <c:v>1250.1400000000001</c:v>
                </c:pt>
                <c:pt idx="605">
                  <c:v>1251.8699999999999</c:v>
                </c:pt>
                <c:pt idx="606">
                  <c:v>1253.6099999999999</c:v>
                </c:pt>
                <c:pt idx="607">
                  <c:v>1255.3399999999999</c:v>
                </c:pt>
                <c:pt idx="608">
                  <c:v>1257.07</c:v>
                </c:pt>
                <c:pt idx="609">
                  <c:v>1258.8</c:v>
                </c:pt>
                <c:pt idx="610">
                  <c:v>1260.54</c:v>
                </c:pt>
                <c:pt idx="611">
                  <c:v>1262.27</c:v>
                </c:pt>
                <c:pt idx="612">
                  <c:v>1264</c:v>
                </c:pt>
                <c:pt idx="613">
                  <c:v>1265.73</c:v>
                </c:pt>
                <c:pt idx="614">
                  <c:v>1267.46</c:v>
                </c:pt>
                <c:pt idx="615">
                  <c:v>1269.19</c:v>
                </c:pt>
                <c:pt idx="616">
                  <c:v>1270.92</c:v>
                </c:pt>
                <c:pt idx="617">
                  <c:v>1272.6500000000001</c:v>
                </c:pt>
                <c:pt idx="618">
                  <c:v>1274.3699999999999</c:v>
                </c:pt>
                <c:pt idx="619">
                  <c:v>1276.0999999999999</c:v>
                </c:pt>
                <c:pt idx="620">
                  <c:v>1277.83</c:v>
                </c:pt>
                <c:pt idx="621">
                  <c:v>1279.56</c:v>
                </c:pt>
                <c:pt idx="622">
                  <c:v>1281.29</c:v>
                </c:pt>
                <c:pt idx="623">
                  <c:v>1283.01</c:v>
                </c:pt>
                <c:pt idx="624">
                  <c:v>1284.74</c:v>
                </c:pt>
                <c:pt idx="625">
                  <c:v>1286.46</c:v>
                </c:pt>
                <c:pt idx="626">
                  <c:v>1288.19</c:v>
                </c:pt>
                <c:pt idx="627">
                  <c:v>1289.9100000000001</c:v>
                </c:pt>
                <c:pt idx="628">
                  <c:v>1291.6400000000001</c:v>
                </c:pt>
                <c:pt idx="629">
                  <c:v>1293.3699999999999</c:v>
                </c:pt>
                <c:pt idx="630">
                  <c:v>1295.0899999999999</c:v>
                </c:pt>
                <c:pt idx="631">
                  <c:v>1296.81</c:v>
                </c:pt>
                <c:pt idx="632">
                  <c:v>1298.54</c:v>
                </c:pt>
                <c:pt idx="633">
                  <c:v>1300.26</c:v>
                </c:pt>
                <c:pt idx="634">
                  <c:v>1301.98</c:v>
                </c:pt>
                <c:pt idx="635">
                  <c:v>1303.71</c:v>
                </c:pt>
                <c:pt idx="636">
                  <c:v>1305.43</c:v>
                </c:pt>
                <c:pt idx="637">
                  <c:v>1307.1500000000001</c:v>
                </c:pt>
                <c:pt idx="638">
                  <c:v>1308.8699999999999</c:v>
                </c:pt>
                <c:pt idx="639">
                  <c:v>1310.5999999999999</c:v>
                </c:pt>
                <c:pt idx="640">
                  <c:v>1312.32</c:v>
                </c:pt>
                <c:pt idx="641">
                  <c:v>1314.04</c:v>
                </c:pt>
                <c:pt idx="642">
                  <c:v>1315.76</c:v>
                </c:pt>
                <c:pt idx="643">
                  <c:v>1317.48</c:v>
                </c:pt>
                <c:pt idx="644">
                  <c:v>1319.2</c:v>
                </c:pt>
                <c:pt idx="645">
                  <c:v>1320.92</c:v>
                </c:pt>
                <c:pt idx="646">
                  <c:v>1322.64</c:v>
                </c:pt>
                <c:pt idx="647">
                  <c:v>1324.35</c:v>
                </c:pt>
                <c:pt idx="648">
                  <c:v>1326.07</c:v>
                </c:pt>
                <c:pt idx="649">
                  <c:v>1327.79</c:v>
                </c:pt>
                <c:pt idx="650">
                  <c:v>1329.51</c:v>
                </c:pt>
                <c:pt idx="651">
                  <c:v>1331.22</c:v>
                </c:pt>
                <c:pt idx="652">
                  <c:v>1332.94</c:v>
                </c:pt>
                <c:pt idx="653">
                  <c:v>1334.66</c:v>
                </c:pt>
                <c:pt idx="654">
                  <c:v>1336.38</c:v>
                </c:pt>
                <c:pt idx="655">
                  <c:v>1338.09</c:v>
                </c:pt>
                <c:pt idx="656">
                  <c:v>1339.81</c:v>
                </c:pt>
                <c:pt idx="657">
                  <c:v>1341.52</c:v>
                </c:pt>
                <c:pt idx="658">
                  <c:v>1343.24</c:v>
                </c:pt>
                <c:pt idx="659">
                  <c:v>1344.95</c:v>
                </c:pt>
                <c:pt idx="660">
                  <c:v>1346.66</c:v>
                </c:pt>
                <c:pt idx="661">
                  <c:v>1348.38</c:v>
                </c:pt>
                <c:pt idx="662">
                  <c:v>1350.09</c:v>
                </c:pt>
                <c:pt idx="663">
                  <c:v>1351.8</c:v>
                </c:pt>
                <c:pt idx="664">
                  <c:v>1353.52</c:v>
                </c:pt>
                <c:pt idx="665">
                  <c:v>1355.23</c:v>
                </c:pt>
                <c:pt idx="666">
                  <c:v>1356.94</c:v>
                </c:pt>
                <c:pt idx="667">
                  <c:v>1358.65</c:v>
                </c:pt>
                <c:pt idx="668">
                  <c:v>1360.37</c:v>
                </c:pt>
                <c:pt idx="669">
                  <c:v>1362.08</c:v>
                </c:pt>
                <c:pt idx="670">
                  <c:v>1363.79</c:v>
                </c:pt>
                <c:pt idx="671">
                  <c:v>1365.5</c:v>
                </c:pt>
                <c:pt idx="672">
                  <c:v>1367.21</c:v>
                </c:pt>
                <c:pt idx="673">
                  <c:v>1368.92</c:v>
                </c:pt>
                <c:pt idx="674">
                  <c:v>1370.63</c:v>
                </c:pt>
                <c:pt idx="675">
                  <c:v>1372.34</c:v>
                </c:pt>
                <c:pt idx="676">
                  <c:v>1374.05</c:v>
                </c:pt>
                <c:pt idx="677">
                  <c:v>1375.75</c:v>
                </c:pt>
                <c:pt idx="678">
                  <c:v>1377.46</c:v>
                </c:pt>
                <c:pt idx="679">
                  <c:v>1379.17</c:v>
                </c:pt>
                <c:pt idx="680">
                  <c:v>1380.88</c:v>
                </c:pt>
                <c:pt idx="681">
                  <c:v>1382.58</c:v>
                </c:pt>
                <c:pt idx="682">
                  <c:v>1384.29</c:v>
                </c:pt>
                <c:pt idx="683">
                  <c:v>1386</c:v>
                </c:pt>
                <c:pt idx="684">
                  <c:v>1387.7</c:v>
                </c:pt>
                <c:pt idx="685">
                  <c:v>1389.41</c:v>
                </c:pt>
                <c:pt idx="686">
                  <c:v>1391.11</c:v>
                </c:pt>
                <c:pt idx="687">
                  <c:v>1392.82</c:v>
                </c:pt>
                <c:pt idx="688">
                  <c:v>1394.52</c:v>
                </c:pt>
                <c:pt idx="689">
                  <c:v>1396.23</c:v>
                </c:pt>
                <c:pt idx="690">
                  <c:v>1397.93</c:v>
                </c:pt>
                <c:pt idx="691">
                  <c:v>1399.64</c:v>
                </c:pt>
                <c:pt idx="692">
                  <c:v>1401.34</c:v>
                </c:pt>
                <c:pt idx="693">
                  <c:v>1403.04</c:v>
                </c:pt>
                <c:pt idx="694">
                  <c:v>1404.75</c:v>
                </c:pt>
                <c:pt idx="695">
                  <c:v>1406.45</c:v>
                </c:pt>
                <c:pt idx="696">
                  <c:v>1408.15</c:v>
                </c:pt>
                <c:pt idx="697">
                  <c:v>1409.85</c:v>
                </c:pt>
                <c:pt idx="698">
                  <c:v>1411.55</c:v>
                </c:pt>
                <c:pt idx="699">
                  <c:v>1413.25</c:v>
                </c:pt>
                <c:pt idx="700">
                  <c:v>1414.96</c:v>
                </c:pt>
                <c:pt idx="701">
                  <c:v>1416.66</c:v>
                </c:pt>
                <c:pt idx="702">
                  <c:v>1418.36</c:v>
                </c:pt>
                <c:pt idx="703">
                  <c:v>1420.06</c:v>
                </c:pt>
                <c:pt idx="704">
                  <c:v>1421.75</c:v>
                </c:pt>
                <c:pt idx="705">
                  <c:v>1423.45</c:v>
                </c:pt>
                <c:pt idx="706">
                  <c:v>1425.15</c:v>
                </c:pt>
                <c:pt idx="707">
                  <c:v>1426.85</c:v>
                </c:pt>
                <c:pt idx="708">
                  <c:v>1428.55</c:v>
                </c:pt>
                <c:pt idx="709">
                  <c:v>1430.24</c:v>
                </c:pt>
                <c:pt idx="710">
                  <c:v>1431.94</c:v>
                </c:pt>
                <c:pt idx="711">
                  <c:v>1433.64</c:v>
                </c:pt>
                <c:pt idx="712">
                  <c:v>1435.34</c:v>
                </c:pt>
                <c:pt idx="713">
                  <c:v>1437.03</c:v>
                </c:pt>
                <c:pt idx="714">
                  <c:v>1438.73</c:v>
                </c:pt>
                <c:pt idx="715">
                  <c:v>1440.42</c:v>
                </c:pt>
                <c:pt idx="716">
                  <c:v>1442.12</c:v>
                </c:pt>
                <c:pt idx="717">
                  <c:v>1443.81</c:v>
                </c:pt>
                <c:pt idx="718">
                  <c:v>1445.51</c:v>
                </c:pt>
                <c:pt idx="719">
                  <c:v>1447.2</c:v>
                </c:pt>
                <c:pt idx="720">
                  <c:v>1448.9</c:v>
                </c:pt>
                <c:pt idx="721">
                  <c:v>1450.59</c:v>
                </c:pt>
                <c:pt idx="722">
                  <c:v>1452.28</c:v>
                </c:pt>
                <c:pt idx="723">
                  <c:v>1453.98</c:v>
                </c:pt>
                <c:pt idx="724">
                  <c:v>1455.67</c:v>
                </c:pt>
                <c:pt idx="725">
                  <c:v>1457.36</c:v>
                </c:pt>
                <c:pt idx="726">
                  <c:v>1459.05</c:v>
                </c:pt>
                <c:pt idx="727">
                  <c:v>1460.74</c:v>
                </c:pt>
                <c:pt idx="728">
                  <c:v>1462.44</c:v>
                </c:pt>
                <c:pt idx="729">
                  <c:v>1464.13</c:v>
                </c:pt>
                <c:pt idx="730">
                  <c:v>1465.82</c:v>
                </c:pt>
                <c:pt idx="731">
                  <c:v>1467.51</c:v>
                </c:pt>
                <c:pt idx="732">
                  <c:v>1469.2</c:v>
                </c:pt>
                <c:pt idx="733">
                  <c:v>1470.89</c:v>
                </c:pt>
                <c:pt idx="734">
                  <c:v>1472.58</c:v>
                </c:pt>
                <c:pt idx="735">
                  <c:v>1474.27</c:v>
                </c:pt>
                <c:pt idx="736">
                  <c:v>1475.95</c:v>
                </c:pt>
                <c:pt idx="737">
                  <c:v>1477.64</c:v>
                </c:pt>
                <c:pt idx="738">
                  <c:v>1479.33</c:v>
                </c:pt>
                <c:pt idx="739">
                  <c:v>1481.02</c:v>
                </c:pt>
                <c:pt idx="740">
                  <c:v>1482.7</c:v>
                </c:pt>
                <c:pt idx="741">
                  <c:v>1484.39</c:v>
                </c:pt>
                <c:pt idx="742">
                  <c:v>1486.08</c:v>
                </c:pt>
                <c:pt idx="743">
                  <c:v>1487.76</c:v>
                </c:pt>
                <c:pt idx="744">
                  <c:v>1489.45</c:v>
                </c:pt>
                <c:pt idx="745">
                  <c:v>1491.14</c:v>
                </c:pt>
                <c:pt idx="746">
                  <c:v>1492.82</c:v>
                </c:pt>
                <c:pt idx="747">
                  <c:v>1494.51</c:v>
                </c:pt>
                <c:pt idx="748">
                  <c:v>1496.19</c:v>
                </c:pt>
                <c:pt idx="749">
                  <c:v>1497.88</c:v>
                </c:pt>
                <c:pt idx="750">
                  <c:v>1499.56</c:v>
                </c:pt>
                <c:pt idx="751">
                  <c:v>1501.24</c:v>
                </c:pt>
                <c:pt idx="752">
                  <c:v>1502.93</c:v>
                </c:pt>
                <c:pt idx="753">
                  <c:v>1504.61</c:v>
                </c:pt>
                <c:pt idx="754">
                  <c:v>1506.29</c:v>
                </c:pt>
                <c:pt idx="755">
                  <c:v>1507.97</c:v>
                </c:pt>
                <c:pt idx="756">
                  <c:v>1509.66</c:v>
                </c:pt>
                <c:pt idx="757">
                  <c:v>1511.34</c:v>
                </c:pt>
                <c:pt idx="758">
                  <c:v>1513.02</c:v>
                </c:pt>
                <c:pt idx="759">
                  <c:v>1514.7</c:v>
                </c:pt>
                <c:pt idx="760">
                  <c:v>1516.38</c:v>
                </c:pt>
                <c:pt idx="761">
                  <c:v>1518.06</c:v>
                </c:pt>
                <c:pt idx="762">
                  <c:v>1519.74</c:v>
                </c:pt>
                <c:pt idx="763">
                  <c:v>1521.42</c:v>
                </c:pt>
                <c:pt idx="764">
                  <c:v>1523.1</c:v>
                </c:pt>
                <c:pt idx="765">
                  <c:v>1524.78</c:v>
                </c:pt>
                <c:pt idx="766">
                  <c:v>1526.46</c:v>
                </c:pt>
                <c:pt idx="767">
                  <c:v>1528.14</c:v>
                </c:pt>
                <c:pt idx="768">
                  <c:v>1529.81</c:v>
                </c:pt>
                <c:pt idx="769">
                  <c:v>1531.49</c:v>
                </c:pt>
                <c:pt idx="770">
                  <c:v>1533.17</c:v>
                </c:pt>
                <c:pt idx="771">
                  <c:v>1534.84</c:v>
                </c:pt>
                <c:pt idx="772">
                  <c:v>1536.52</c:v>
                </c:pt>
                <c:pt idx="773">
                  <c:v>1538.2</c:v>
                </c:pt>
                <c:pt idx="774">
                  <c:v>1539.87</c:v>
                </c:pt>
                <c:pt idx="775">
                  <c:v>1541.55</c:v>
                </c:pt>
                <c:pt idx="776">
                  <c:v>1543.22</c:v>
                </c:pt>
                <c:pt idx="777">
                  <c:v>1544.9</c:v>
                </c:pt>
                <c:pt idx="778">
                  <c:v>1546.57</c:v>
                </c:pt>
                <c:pt idx="779">
                  <c:v>1548.25</c:v>
                </c:pt>
                <c:pt idx="780">
                  <c:v>1549.92</c:v>
                </c:pt>
                <c:pt idx="781">
                  <c:v>1551.6</c:v>
                </c:pt>
                <c:pt idx="782">
                  <c:v>1553.27</c:v>
                </c:pt>
                <c:pt idx="783">
                  <c:v>1554.94</c:v>
                </c:pt>
                <c:pt idx="784">
                  <c:v>1556.62</c:v>
                </c:pt>
                <c:pt idx="785">
                  <c:v>1558.29</c:v>
                </c:pt>
                <c:pt idx="786">
                  <c:v>1559.96</c:v>
                </c:pt>
                <c:pt idx="787">
                  <c:v>1561.63</c:v>
                </c:pt>
                <c:pt idx="788">
                  <c:v>1563.3</c:v>
                </c:pt>
                <c:pt idx="789">
                  <c:v>1564.97</c:v>
                </c:pt>
                <c:pt idx="790">
                  <c:v>1566.64</c:v>
                </c:pt>
                <c:pt idx="791">
                  <c:v>1568.32</c:v>
                </c:pt>
                <c:pt idx="792">
                  <c:v>1569.99</c:v>
                </c:pt>
                <c:pt idx="793">
                  <c:v>1571.66</c:v>
                </c:pt>
                <c:pt idx="794">
                  <c:v>1573.32</c:v>
                </c:pt>
                <c:pt idx="795">
                  <c:v>1574.99</c:v>
                </c:pt>
                <c:pt idx="796">
                  <c:v>1576.66</c:v>
                </c:pt>
                <c:pt idx="797">
                  <c:v>1578.33</c:v>
                </c:pt>
                <c:pt idx="798">
                  <c:v>1580</c:v>
                </c:pt>
                <c:pt idx="799">
                  <c:v>1581.67</c:v>
                </c:pt>
                <c:pt idx="800">
                  <c:v>1583.33</c:v>
                </c:pt>
                <c:pt idx="801">
                  <c:v>1585</c:v>
                </c:pt>
                <c:pt idx="802">
                  <c:v>1586.67</c:v>
                </c:pt>
                <c:pt idx="803">
                  <c:v>1588.33</c:v>
                </c:pt>
                <c:pt idx="804">
                  <c:v>1590</c:v>
                </c:pt>
                <c:pt idx="805">
                  <c:v>1591.67</c:v>
                </c:pt>
                <c:pt idx="806">
                  <c:v>1593.33</c:v>
                </c:pt>
                <c:pt idx="807">
                  <c:v>1595</c:v>
                </c:pt>
                <c:pt idx="808">
                  <c:v>1596.66</c:v>
                </c:pt>
                <c:pt idx="809">
                  <c:v>1598.33</c:v>
                </c:pt>
                <c:pt idx="810">
                  <c:v>1599.99</c:v>
                </c:pt>
                <c:pt idx="811">
                  <c:v>1601.65</c:v>
                </c:pt>
                <c:pt idx="812">
                  <c:v>1603.32</c:v>
                </c:pt>
                <c:pt idx="813">
                  <c:v>1604.98</c:v>
                </c:pt>
                <c:pt idx="814">
                  <c:v>1606.64</c:v>
                </c:pt>
                <c:pt idx="815">
                  <c:v>1608.31</c:v>
                </c:pt>
                <c:pt idx="816">
                  <c:v>1609.97</c:v>
                </c:pt>
                <c:pt idx="817">
                  <c:v>1611.63</c:v>
                </c:pt>
                <c:pt idx="818">
                  <c:v>1613.29</c:v>
                </c:pt>
                <c:pt idx="819">
                  <c:v>1614.95</c:v>
                </c:pt>
                <c:pt idx="820">
                  <c:v>1616.61</c:v>
                </c:pt>
                <c:pt idx="821">
                  <c:v>1618.27</c:v>
                </c:pt>
                <c:pt idx="822">
                  <c:v>1619.94</c:v>
                </c:pt>
                <c:pt idx="823">
                  <c:v>1621.6</c:v>
                </c:pt>
                <c:pt idx="824">
                  <c:v>1623.25</c:v>
                </c:pt>
                <c:pt idx="825">
                  <c:v>1624.91</c:v>
                </c:pt>
                <c:pt idx="826">
                  <c:v>1626.57</c:v>
                </c:pt>
                <c:pt idx="827">
                  <c:v>1628.23</c:v>
                </c:pt>
                <c:pt idx="828">
                  <c:v>1629.89</c:v>
                </c:pt>
                <c:pt idx="829">
                  <c:v>1631.55</c:v>
                </c:pt>
                <c:pt idx="830">
                  <c:v>1633.2</c:v>
                </c:pt>
                <c:pt idx="831">
                  <c:v>1634.86</c:v>
                </c:pt>
                <c:pt idx="832">
                  <c:v>1636.52</c:v>
                </c:pt>
                <c:pt idx="833">
                  <c:v>1638.18</c:v>
                </c:pt>
                <c:pt idx="834">
                  <c:v>1639.83</c:v>
                </c:pt>
                <c:pt idx="835">
                  <c:v>1641.49</c:v>
                </c:pt>
                <c:pt idx="836">
                  <c:v>1643.14</c:v>
                </c:pt>
                <c:pt idx="837">
                  <c:v>1644.8</c:v>
                </c:pt>
                <c:pt idx="838">
                  <c:v>1646.45</c:v>
                </c:pt>
                <c:pt idx="839">
                  <c:v>1648.11</c:v>
                </c:pt>
                <c:pt idx="840">
                  <c:v>1649.76</c:v>
                </c:pt>
                <c:pt idx="841">
                  <c:v>1651.42</c:v>
                </c:pt>
                <c:pt idx="842">
                  <c:v>1653.07</c:v>
                </c:pt>
                <c:pt idx="843">
                  <c:v>1654.72</c:v>
                </c:pt>
                <c:pt idx="844">
                  <c:v>1656.38</c:v>
                </c:pt>
                <c:pt idx="845">
                  <c:v>1658.03</c:v>
                </c:pt>
                <c:pt idx="846">
                  <c:v>1659.68</c:v>
                </c:pt>
                <c:pt idx="847">
                  <c:v>1661.33</c:v>
                </c:pt>
                <c:pt idx="848">
                  <c:v>1662.99</c:v>
                </c:pt>
                <c:pt idx="849">
                  <c:v>1664.64</c:v>
                </c:pt>
                <c:pt idx="850">
                  <c:v>1666.29</c:v>
                </c:pt>
                <c:pt idx="851">
                  <c:v>1667.94</c:v>
                </c:pt>
                <c:pt idx="852">
                  <c:v>1669.59</c:v>
                </c:pt>
                <c:pt idx="853">
                  <c:v>1671.24</c:v>
                </c:pt>
                <c:pt idx="854">
                  <c:v>1672.89</c:v>
                </c:pt>
                <c:pt idx="855">
                  <c:v>1674.54</c:v>
                </c:pt>
                <c:pt idx="856">
                  <c:v>1676.19</c:v>
                </c:pt>
                <c:pt idx="857">
                  <c:v>1677.84</c:v>
                </c:pt>
                <c:pt idx="858">
                  <c:v>1679.49</c:v>
                </c:pt>
                <c:pt idx="859">
                  <c:v>1681.14</c:v>
                </c:pt>
                <c:pt idx="860">
                  <c:v>1682.78</c:v>
                </c:pt>
                <c:pt idx="861">
                  <c:v>1684.43</c:v>
                </c:pt>
                <c:pt idx="862">
                  <c:v>1686.08</c:v>
                </c:pt>
                <c:pt idx="863">
                  <c:v>1687.72</c:v>
                </c:pt>
                <c:pt idx="864">
                  <c:v>1689.37</c:v>
                </c:pt>
                <c:pt idx="865">
                  <c:v>1691.02</c:v>
                </c:pt>
                <c:pt idx="866">
                  <c:v>1692.66</c:v>
                </c:pt>
                <c:pt idx="867">
                  <c:v>1694.31</c:v>
                </c:pt>
                <c:pt idx="868">
                  <c:v>1695.95</c:v>
                </c:pt>
                <c:pt idx="869">
                  <c:v>1697.6</c:v>
                </c:pt>
                <c:pt idx="870">
                  <c:v>1699.25</c:v>
                </c:pt>
                <c:pt idx="871">
                  <c:v>1700.89</c:v>
                </c:pt>
                <c:pt idx="872">
                  <c:v>1702.53</c:v>
                </c:pt>
                <c:pt idx="873">
                  <c:v>1704.18</c:v>
                </c:pt>
                <c:pt idx="874">
                  <c:v>1705.82</c:v>
                </c:pt>
                <c:pt idx="875">
                  <c:v>1707.46</c:v>
                </c:pt>
                <c:pt idx="876">
                  <c:v>1709.11</c:v>
                </c:pt>
                <c:pt idx="877">
                  <c:v>1710.75</c:v>
                </c:pt>
                <c:pt idx="878">
                  <c:v>1712.39</c:v>
                </c:pt>
                <c:pt idx="879">
                  <c:v>1714.03</c:v>
                </c:pt>
                <c:pt idx="880">
                  <c:v>1715.67</c:v>
                </c:pt>
                <c:pt idx="881">
                  <c:v>1717.31</c:v>
                </c:pt>
                <c:pt idx="882">
                  <c:v>1718.96</c:v>
                </c:pt>
                <c:pt idx="883">
                  <c:v>1720.6</c:v>
                </c:pt>
                <c:pt idx="884">
                  <c:v>1722.24</c:v>
                </c:pt>
                <c:pt idx="885">
                  <c:v>1723.88</c:v>
                </c:pt>
                <c:pt idx="886">
                  <c:v>1725.52</c:v>
                </c:pt>
                <c:pt idx="887">
                  <c:v>1727.16</c:v>
                </c:pt>
                <c:pt idx="888">
                  <c:v>1728.79</c:v>
                </c:pt>
                <c:pt idx="889">
                  <c:v>1730.43</c:v>
                </c:pt>
                <c:pt idx="890">
                  <c:v>1732.07</c:v>
                </c:pt>
                <c:pt idx="891">
                  <c:v>1733.71</c:v>
                </c:pt>
                <c:pt idx="892">
                  <c:v>1735.35</c:v>
                </c:pt>
                <c:pt idx="893">
                  <c:v>1736.98</c:v>
                </c:pt>
                <c:pt idx="894">
                  <c:v>1738.62</c:v>
                </c:pt>
                <c:pt idx="895">
                  <c:v>1740.26</c:v>
                </c:pt>
                <c:pt idx="896">
                  <c:v>1741.89</c:v>
                </c:pt>
                <c:pt idx="897">
                  <c:v>1743.53</c:v>
                </c:pt>
                <c:pt idx="898">
                  <c:v>1745.17</c:v>
                </c:pt>
                <c:pt idx="899">
                  <c:v>1746.8</c:v>
                </c:pt>
                <c:pt idx="900">
                  <c:v>1748.44</c:v>
                </c:pt>
                <c:pt idx="901">
                  <c:v>1750.07</c:v>
                </c:pt>
                <c:pt idx="902">
                  <c:v>1751.71</c:v>
                </c:pt>
                <c:pt idx="903">
                  <c:v>1753.34</c:v>
                </c:pt>
                <c:pt idx="904">
                  <c:v>1754.97</c:v>
                </c:pt>
                <c:pt idx="905">
                  <c:v>1756.61</c:v>
                </c:pt>
                <c:pt idx="906">
                  <c:v>1758.24</c:v>
                </c:pt>
                <c:pt idx="907">
                  <c:v>1759.87</c:v>
                </c:pt>
                <c:pt idx="908">
                  <c:v>1761.51</c:v>
                </c:pt>
                <c:pt idx="909">
                  <c:v>1763.14</c:v>
                </c:pt>
                <c:pt idx="910">
                  <c:v>1764.77</c:v>
                </c:pt>
                <c:pt idx="911">
                  <c:v>1766.4</c:v>
                </c:pt>
                <c:pt idx="912">
                  <c:v>1768.03</c:v>
                </c:pt>
                <c:pt idx="913">
                  <c:v>1769.66</c:v>
                </c:pt>
                <c:pt idx="914">
                  <c:v>1771.29</c:v>
                </c:pt>
                <c:pt idx="915">
                  <c:v>1772.92</c:v>
                </c:pt>
                <c:pt idx="916">
                  <c:v>1774.55</c:v>
                </c:pt>
                <c:pt idx="917">
                  <c:v>1776.19</c:v>
                </c:pt>
                <c:pt idx="918">
                  <c:v>1777.81</c:v>
                </c:pt>
                <c:pt idx="919">
                  <c:v>1779.44</c:v>
                </c:pt>
                <c:pt idx="920">
                  <c:v>1781.07</c:v>
                </c:pt>
                <c:pt idx="921">
                  <c:v>1782.7</c:v>
                </c:pt>
                <c:pt idx="922">
                  <c:v>1784.33</c:v>
                </c:pt>
                <c:pt idx="923">
                  <c:v>1785.96</c:v>
                </c:pt>
                <c:pt idx="924">
                  <c:v>1787.58</c:v>
                </c:pt>
                <c:pt idx="925">
                  <c:v>1789.21</c:v>
                </c:pt>
                <c:pt idx="926">
                  <c:v>1790.84</c:v>
                </c:pt>
                <c:pt idx="927">
                  <c:v>1792.46</c:v>
                </c:pt>
                <c:pt idx="928">
                  <c:v>1794.09</c:v>
                </c:pt>
                <c:pt idx="929">
                  <c:v>1795.72</c:v>
                </c:pt>
                <c:pt idx="930">
                  <c:v>1797.34</c:v>
                </c:pt>
                <c:pt idx="931">
                  <c:v>1798.97</c:v>
                </c:pt>
                <c:pt idx="932">
                  <c:v>1800.59</c:v>
                </c:pt>
                <c:pt idx="933">
                  <c:v>1802.22</c:v>
                </c:pt>
                <c:pt idx="934">
                  <c:v>1803.84</c:v>
                </c:pt>
                <c:pt idx="935">
                  <c:v>1805.47</c:v>
                </c:pt>
                <c:pt idx="936">
                  <c:v>1807.09</c:v>
                </c:pt>
                <c:pt idx="937">
                  <c:v>1808.71</c:v>
                </c:pt>
                <c:pt idx="938">
                  <c:v>1810.34</c:v>
                </c:pt>
                <c:pt idx="939">
                  <c:v>1811.96</c:v>
                </c:pt>
                <c:pt idx="940">
                  <c:v>1813.58</c:v>
                </c:pt>
                <c:pt idx="941">
                  <c:v>1815.2</c:v>
                </c:pt>
                <c:pt idx="942">
                  <c:v>1816.82</c:v>
                </c:pt>
                <c:pt idx="943">
                  <c:v>1818.45</c:v>
                </c:pt>
                <c:pt idx="944">
                  <c:v>1820.07</c:v>
                </c:pt>
                <c:pt idx="945">
                  <c:v>1821.69</c:v>
                </c:pt>
                <c:pt idx="946">
                  <c:v>1823.31</c:v>
                </c:pt>
                <c:pt idx="947">
                  <c:v>1824.93</c:v>
                </c:pt>
                <c:pt idx="948">
                  <c:v>1826.55</c:v>
                </c:pt>
                <c:pt idx="949">
                  <c:v>1828.17</c:v>
                </c:pt>
                <c:pt idx="950">
                  <c:v>1829.79</c:v>
                </c:pt>
                <c:pt idx="951">
                  <c:v>1831.41</c:v>
                </c:pt>
                <c:pt idx="952">
                  <c:v>1833.03</c:v>
                </c:pt>
                <c:pt idx="953">
                  <c:v>1834.64</c:v>
                </c:pt>
                <c:pt idx="954">
                  <c:v>1836.26</c:v>
                </c:pt>
                <c:pt idx="955">
                  <c:v>1837.88</c:v>
                </c:pt>
                <c:pt idx="956">
                  <c:v>1839.5</c:v>
                </c:pt>
                <c:pt idx="957">
                  <c:v>1841.11</c:v>
                </c:pt>
                <c:pt idx="958">
                  <c:v>1842.73</c:v>
                </c:pt>
                <c:pt idx="959">
                  <c:v>1844.35</c:v>
                </c:pt>
                <c:pt idx="960">
                  <c:v>1845.96</c:v>
                </c:pt>
                <c:pt idx="961">
                  <c:v>1847.58</c:v>
                </c:pt>
                <c:pt idx="962">
                  <c:v>1849.19</c:v>
                </c:pt>
                <c:pt idx="963">
                  <c:v>1850.81</c:v>
                </c:pt>
                <c:pt idx="964">
                  <c:v>1852.43</c:v>
                </c:pt>
                <c:pt idx="965">
                  <c:v>1854.04</c:v>
                </c:pt>
                <c:pt idx="966">
                  <c:v>1855.65</c:v>
                </c:pt>
                <c:pt idx="967">
                  <c:v>1857.27</c:v>
                </c:pt>
                <c:pt idx="968">
                  <c:v>1858.88</c:v>
                </c:pt>
                <c:pt idx="969">
                  <c:v>1860.49</c:v>
                </c:pt>
                <c:pt idx="970">
                  <c:v>1862.11</c:v>
                </c:pt>
                <c:pt idx="971">
                  <c:v>1863.72</c:v>
                </c:pt>
                <c:pt idx="972">
                  <c:v>1865.33</c:v>
                </c:pt>
                <c:pt idx="973">
                  <c:v>1866.94</c:v>
                </c:pt>
                <c:pt idx="974">
                  <c:v>1868.56</c:v>
                </c:pt>
                <c:pt idx="975">
                  <c:v>1870.17</c:v>
                </c:pt>
                <c:pt idx="976">
                  <c:v>1871.78</c:v>
                </c:pt>
                <c:pt idx="977">
                  <c:v>1873.39</c:v>
                </c:pt>
                <c:pt idx="978">
                  <c:v>1875</c:v>
                </c:pt>
                <c:pt idx="979">
                  <c:v>1876.61</c:v>
                </c:pt>
                <c:pt idx="980">
                  <c:v>1878.22</c:v>
                </c:pt>
                <c:pt idx="981">
                  <c:v>1879.83</c:v>
                </c:pt>
                <c:pt idx="982">
                  <c:v>1881.44</c:v>
                </c:pt>
                <c:pt idx="983">
                  <c:v>1883.05</c:v>
                </c:pt>
                <c:pt idx="984">
                  <c:v>1884.66</c:v>
                </c:pt>
                <c:pt idx="985">
                  <c:v>1886.27</c:v>
                </c:pt>
                <c:pt idx="986">
                  <c:v>1887.87</c:v>
                </c:pt>
                <c:pt idx="987">
                  <c:v>1889.48</c:v>
                </c:pt>
                <c:pt idx="988">
                  <c:v>1891.09</c:v>
                </c:pt>
                <c:pt idx="989">
                  <c:v>1892.7</c:v>
                </c:pt>
                <c:pt idx="990">
                  <c:v>1894.3</c:v>
                </c:pt>
                <c:pt idx="991">
                  <c:v>1895.91</c:v>
                </c:pt>
                <c:pt idx="992">
                  <c:v>1897.51</c:v>
                </c:pt>
                <c:pt idx="993">
                  <c:v>1899.12</c:v>
                </c:pt>
                <c:pt idx="994">
                  <c:v>1900.73</c:v>
                </c:pt>
                <c:pt idx="995">
                  <c:v>1902.33</c:v>
                </c:pt>
                <c:pt idx="996">
                  <c:v>1903.94</c:v>
                </c:pt>
                <c:pt idx="997">
                  <c:v>1905.54</c:v>
                </c:pt>
                <c:pt idx="998">
                  <c:v>1907.14</c:v>
                </c:pt>
                <c:pt idx="999">
                  <c:v>1908.75</c:v>
                </c:pt>
                <c:pt idx="1000">
                  <c:v>1910.35</c:v>
                </c:pt>
                <c:pt idx="1001">
                  <c:v>1911.96</c:v>
                </c:pt>
                <c:pt idx="1002">
                  <c:v>1913.56</c:v>
                </c:pt>
                <c:pt idx="1003">
                  <c:v>1915.16</c:v>
                </c:pt>
                <c:pt idx="1004">
                  <c:v>1916.76</c:v>
                </c:pt>
                <c:pt idx="1005">
                  <c:v>1918.37</c:v>
                </c:pt>
                <c:pt idx="1006">
                  <c:v>1919.97</c:v>
                </c:pt>
                <c:pt idx="1007">
                  <c:v>1921.57</c:v>
                </c:pt>
                <c:pt idx="1008">
                  <c:v>1923.17</c:v>
                </c:pt>
                <c:pt idx="1009">
                  <c:v>1924.77</c:v>
                </c:pt>
                <c:pt idx="1010">
                  <c:v>1926.37</c:v>
                </c:pt>
                <c:pt idx="1011">
                  <c:v>1927.97</c:v>
                </c:pt>
                <c:pt idx="1012">
                  <c:v>1929.57</c:v>
                </c:pt>
                <c:pt idx="1013">
                  <c:v>1931.17</c:v>
                </c:pt>
                <c:pt idx="1014">
                  <c:v>1932.77</c:v>
                </c:pt>
              </c:numCache>
            </c:numRef>
          </c:xVal>
          <c:yVal>
            <c:numRef>
              <c:f>'[data fit_AM01B_sp7.xlsx]BL'!$B$1:$B$1015</c:f>
              <c:numCache>
                <c:formatCode>General</c:formatCode>
                <c:ptCount val="1015"/>
                <c:pt idx="0">
                  <c:v>3.2102854989624898</c:v>
                </c:pt>
                <c:pt idx="1">
                  <c:v>-1.5509898056534499</c:v>
                </c:pt>
                <c:pt idx="2">
                  <c:v>-6.1989594979670493</c:v>
                </c:pt>
                <c:pt idx="3">
                  <c:v>-10.3105349829532</c:v>
                </c:pt>
                <c:pt idx="4">
                  <c:v>-11.6419778817544</c:v>
                </c:pt>
                <c:pt idx="5">
                  <c:v>-10.9024246363548</c:v>
                </c:pt>
                <c:pt idx="6">
                  <c:v>-7.4435560322629204</c:v>
                </c:pt>
                <c:pt idx="7">
                  <c:v>-3.1823656084027099</c:v>
                </c:pt>
                <c:pt idx="8">
                  <c:v>-1.71224755172661</c:v>
                </c:pt>
                <c:pt idx="9">
                  <c:v>-1.3352615403710799</c:v>
                </c:pt>
                <c:pt idx="10">
                  <c:v>-0.62424036439552</c:v>
                </c:pt>
                <c:pt idx="11">
                  <c:v>0.33503953875068898</c:v>
                </c:pt>
                <c:pt idx="12">
                  <c:v>1.6379005480561599</c:v>
                </c:pt>
                <c:pt idx="13">
                  <c:v>3.6715489513345689</c:v>
                </c:pt>
                <c:pt idx="14">
                  <c:v>6.0006710579198099</c:v>
                </c:pt>
                <c:pt idx="15">
                  <c:v>8.3015554087607608</c:v>
                </c:pt>
                <c:pt idx="16">
                  <c:v>10.995423598596201</c:v>
                </c:pt>
                <c:pt idx="17">
                  <c:v>14.2963002759359</c:v>
                </c:pt>
                <c:pt idx="18">
                  <c:v>16.460441867429189</c:v>
                </c:pt>
                <c:pt idx="19">
                  <c:v>15.3001096445273</c:v>
                </c:pt>
                <c:pt idx="20">
                  <c:v>11.822176583793301</c:v>
                </c:pt>
                <c:pt idx="21">
                  <c:v>7.9112137470293504</c:v>
                </c:pt>
                <c:pt idx="22">
                  <c:v>4.7383074368850204</c:v>
                </c:pt>
                <c:pt idx="23">
                  <c:v>3.3123623107040192</c:v>
                </c:pt>
                <c:pt idx="24">
                  <c:v>3.7725548408891898</c:v>
                </c:pt>
                <c:pt idx="25">
                  <c:v>4.9119989994370998</c:v>
                </c:pt>
                <c:pt idx="26">
                  <c:v>5.6843420304540002</c:v>
                </c:pt>
                <c:pt idx="27">
                  <c:v>6.0198426428629004</c:v>
                </c:pt>
                <c:pt idx="28">
                  <c:v>6.9780100184409299</c:v>
                </c:pt>
                <c:pt idx="29">
                  <c:v>8.8439880605795373</c:v>
                </c:pt>
                <c:pt idx="30">
                  <c:v>12.6671898987991</c:v>
                </c:pt>
                <c:pt idx="31">
                  <c:v>18.174290873454598</c:v>
                </c:pt>
                <c:pt idx="32">
                  <c:v>24.080107949206301</c:v>
                </c:pt>
                <c:pt idx="33">
                  <c:v>30.050216636050202</c:v>
                </c:pt>
                <c:pt idx="34">
                  <c:v>37.234889780564203</c:v>
                </c:pt>
                <c:pt idx="35">
                  <c:v>47.3484436358751</c:v>
                </c:pt>
                <c:pt idx="36">
                  <c:v>62.309912990100003</c:v>
                </c:pt>
                <c:pt idx="37">
                  <c:v>84.634900647473003</c:v>
                </c:pt>
                <c:pt idx="38">
                  <c:v>118.094641380788</c:v>
                </c:pt>
                <c:pt idx="39">
                  <c:v>168.2452562241659</c:v>
                </c:pt>
                <c:pt idx="40">
                  <c:v>254.34077688591901</c:v>
                </c:pt>
                <c:pt idx="41">
                  <c:v>418.23966315953402</c:v>
                </c:pt>
                <c:pt idx="42">
                  <c:v>696.178089757615</c:v>
                </c:pt>
                <c:pt idx="43">
                  <c:v>1077.56791454532</c:v>
                </c:pt>
                <c:pt idx="44">
                  <c:v>1485.9206725139099</c:v>
                </c:pt>
                <c:pt idx="45">
                  <c:v>1788.98071247141</c:v>
                </c:pt>
                <c:pt idx="46">
                  <c:v>1866.3646379531301</c:v>
                </c:pt>
                <c:pt idx="47">
                  <c:v>1688.6785064447199</c:v>
                </c:pt>
                <c:pt idx="48">
                  <c:v>1330.47716118739</c:v>
                </c:pt>
                <c:pt idx="49">
                  <c:v>917.94473981728697</c:v>
                </c:pt>
                <c:pt idx="50">
                  <c:v>576.56693491449198</c:v>
                </c:pt>
                <c:pt idx="51">
                  <c:v>371.177968881053</c:v>
                </c:pt>
                <c:pt idx="52">
                  <c:v>287.37259657334698</c:v>
                </c:pt>
                <c:pt idx="53">
                  <c:v>273.4789225579799</c:v>
                </c:pt>
                <c:pt idx="54">
                  <c:v>283.77988782728403</c:v>
                </c:pt>
                <c:pt idx="55">
                  <c:v>291.35647794308102</c:v>
                </c:pt>
                <c:pt idx="56">
                  <c:v>282.89015773659293</c:v>
                </c:pt>
                <c:pt idx="57">
                  <c:v>254.159999096299</c:v>
                </c:pt>
                <c:pt idx="58">
                  <c:v>208.148574409487</c:v>
                </c:pt>
                <c:pt idx="59">
                  <c:v>156.45959414002701</c:v>
                </c:pt>
                <c:pt idx="60">
                  <c:v>113.505059040821</c:v>
                </c:pt>
                <c:pt idx="61">
                  <c:v>83.520182355212583</c:v>
                </c:pt>
                <c:pt idx="62">
                  <c:v>64.06595351789818</c:v>
                </c:pt>
                <c:pt idx="63">
                  <c:v>54.828072324719798</c:v>
                </c:pt>
                <c:pt idx="64">
                  <c:v>54.740900906442903</c:v>
                </c:pt>
                <c:pt idx="65">
                  <c:v>58.418242806542487</c:v>
                </c:pt>
                <c:pt idx="66">
                  <c:v>63.775519304019902</c:v>
                </c:pt>
                <c:pt idx="67">
                  <c:v>72.4365654430691</c:v>
                </c:pt>
                <c:pt idx="68">
                  <c:v>85.030000142656988</c:v>
                </c:pt>
                <c:pt idx="69">
                  <c:v>100.686620977697</c:v>
                </c:pt>
                <c:pt idx="70">
                  <c:v>120.19266656888701</c:v>
                </c:pt>
                <c:pt idx="71">
                  <c:v>149.962804682605</c:v>
                </c:pt>
                <c:pt idx="72">
                  <c:v>195.80749385598099</c:v>
                </c:pt>
                <c:pt idx="73">
                  <c:v>262.70059932390899</c:v>
                </c:pt>
                <c:pt idx="74">
                  <c:v>368.91852509734002</c:v>
                </c:pt>
                <c:pt idx="75">
                  <c:v>536.06617318148778</c:v>
                </c:pt>
                <c:pt idx="76">
                  <c:v>761.50439853720502</c:v>
                </c:pt>
                <c:pt idx="77">
                  <c:v>1014.7773817628999</c:v>
                </c:pt>
                <c:pt idx="78">
                  <c:v>1248.71995363117</c:v>
                </c:pt>
                <c:pt idx="79">
                  <c:v>1400.0114684346299</c:v>
                </c:pt>
                <c:pt idx="80">
                  <c:v>1428.62634387045</c:v>
                </c:pt>
                <c:pt idx="81">
                  <c:v>1346.30687635715</c:v>
                </c:pt>
                <c:pt idx="82">
                  <c:v>1200.4180984158399</c:v>
                </c:pt>
                <c:pt idx="83">
                  <c:v>1042.8319652606499</c:v>
                </c:pt>
                <c:pt idx="84">
                  <c:v>910.3110165795531</c:v>
                </c:pt>
                <c:pt idx="85">
                  <c:v>810.62875216511702</c:v>
                </c:pt>
                <c:pt idx="86">
                  <c:v>730.14607256555701</c:v>
                </c:pt>
                <c:pt idx="87">
                  <c:v>651.87876131760402</c:v>
                </c:pt>
                <c:pt idx="88">
                  <c:v>571.58740617364003</c:v>
                </c:pt>
                <c:pt idx="89">
                  <c:v>496.59034958783292</c:v>
                </c:pt>
                <c:pt idx="90">
                  <c:v>427.51323146841088</c:v>
                </c:pt>
                <c:pt idx="91">
                  <c:v>365.46936572057302</c:v>
                </c:pt>
                <c:pt idx="92">
                  <c:v>312.12542855168192</c:v>
                </c:pt>
                <c:pt idx="93">
                  <c:v>263.58370392846899</c:v>
                </c:pt>
                <c:pt idx="94">
                  <c:v>218.871624941915</c:v>
                </c:pt>
                <c:pt idx="95">
                  <c:v>179.724910621031</c:v>
                </c:pt>
                <c:pt idx="96">
                  <c:v>144.88332933822301</c:v>
                </c:pt>
                <c:pt idx="97">
                  <c:v>114.15397221637301</c:v>
                </c:pt>
                <c:pt idx="98">
                  <c:v>88.547291770599898</c:v>
                </c:pt>
                <c:pt idx="99">
                  <c:v>68.028843867547693</c:v>
                </c:pt>
                <c:pt idx="100">
                  <c:v>52.726036418156497</c:v>
                </c:pt>
                <c:pt idx="101">
                  <c:v>41.927250852503903</c:v>
                </c:pt>
                <c:pt idx="102">
                  <c:v>33.7646133141183</c:v>
                </c:pt>
                <c:pt idx="103">
                  <c:v>28.108158212878799</c:v>
                </c:pt>
                <c:pt idx="104">
                  <c:v>24.219819707876599</c:v>
                </c:pt>
                <c:pt idx="105">
                  <c:v>21.316676376784599</c:v>
                </c:pt>
                <c:pt idx="106">
                  <c:v>17.733597127297909</c:v>
                </c:pt>
                <c:pt idx="107">
                  <c:v>14.39564733746591</c:v>
                </c:pt>
                <c:pt idx="108">
                  <c:v>11.986965934348</c:v>
                </c:pt>
                <c:pt idx="109">
                  <c:v>9.2022290353183003</c:v>
                </c:pt>
                <c:pt idx="110">
                  <c:v>7.2840665431693896</c:v>
                </c:pt>
                <c:pt idx="111">
                  <c:v>6.6220652155231701</c:v>
                </c:pt>
                <c:pt idx="112">
                  <c:v>5.8146366021043203</c:v>
                </c:pt>
                <c:pt idx="113">
                  <c:v>4.8439468645119392</c:v>
                </c:pt>
                <c:pt idx="114">
                  <c:v>4.3125175456186886</c:v>
                </c:pt>
                <c:pt idx="115">
                  <c:v>3.820815418435469</c:v>
                </c:pt>
                <c:pt idx="116">
                  <c:v>3.8381734097929798</c:v>
                </c:pt>
                <c:pt idx="117">
                  <c:v>3.67073255644274</c:v>
                </c:pt>
                <c:pt idx="118">
                  <c:v>3.6480301777211501</c:v>
                </c:pt>
                <c:pt idx="119">
                  <c:v>5.1050224334387897</c:v>
                </c:pt>
                <c:pt idx="120">
                  <c:v>7.20406771008909</c:v>
                </c:pt>
                <c:pt idx="121">
                  <c:v>9.4589874013619308</c:v>
                </c:pt>
                <c:pt idx="122">
                  <c:v>11.995412431003301</c:v>
                </c:pt>
                <c:pt idx="123">
                  <c:v>14.182552565944301</c:v>
                </c:pt>
                <c:pt idx="124">
                  <c:v>15.618062498854201</c:v>
                </c:pt>
                <c:pt idx="125">
                  <c:v>16.936166443016901</c:v>
                </c:pt>
                <c:pt idx="126">
                  <c:v>18.257855467356801</c:v>
                </c:pt>
                <c:pt idx="127">
                  <c:v>21.323935048525801</c:v>
                </c:pt>
                <c:pt idx="128">
                  <c:v>26.6365383896457</c:v>
                </c:pt>
                <c:pt idx="129">
                  <c:v>32.211196873226292</c:v>
                </c:pt>
                <c:pt idx="130">
                  <c:v>37.219802816838197</c:v>
                </c:pt>
                <c:pt idx="131">
                  <c:v>42.765340902628402</c:v>
                </c:pt>
                <c:pt idx="132">
                  <c:v>48.259993574544197</c:v>
                </c:pt>
                <c:pt idx="133">
                  <c:v>55.054264674875689</c:v>
                </c:pt>
                <c:pt idx="134">
                  <c:v>66.259745713034988</c:v>
                </c:pt>
                <c:pt idx="135">
                  <c:v>84.057348927679868</c:v>
                </c:pt>
                <c:pt idx="136">
                  <c:v>109.480000168407</c:v>
                </c:pt>
                <c:pt idx="137">
                  <c:v>144.22905582432301</c:v>
                </c:pt>
                <c:pt idx="138">
                  <c:v>189.494893013238</c:v>
                </c:pt>
                <c:pt idx="139">
                  <c:v>245.67467818176689</c:v>
                </c:pt>
                <c:pt idx="140">
                  <c:v>307.77637820420091</c:v>
                </c:pt>
                <c:pt idx="141">
                  <c:v>366.92018047718187</c:v>
                </c:pt>
                <c:pt idx="142">
                  <c:v>412.79642898244703</c:v>
                </c:pt>
                <c:pt idx="143">
                  <c:v>435.67470316737001</c:v>
                </c:pt>
                <c:pt idx="144">
                  <c:v>432.56726239053211</c:v>
                </c:pt>
                <c:pt idx="145">
                  <c:v>404.65811956383698</c:v>
                </c:pt>
                <c:pt idx="146">
                  <c:v>358.006065728968</c:v>
                </c:pt>
                <c:pt idx="147">
                  <c:v>302.50935975020889</c:v>
                </c:pt>
                <c:pt idx="148">
                  <c:v>249.12460592147099</c:v>
                </c:pt>
                <c:pt idx="149">
                  <c:v>200.674875658383</c:v>
                </c:pt>
                <c:pt idx="150">
                  <c:v>159.65695975508299</c:v>
                </c:pt>
                <c:pt idx="151">
                  <c:v>127.087539788634</c:v>
                </c:pt>
                <c:pt idx="152">
                  <c:v>99.993175304673699</c:v>
                </c:pt>
                <c:pt idx="153">
                  <c:v>76.649982929320601</c:v>
                </c:pt>
                <c:pt idx="154">
                  <c:v>57.737509093141099</c:v>
                </c:pt>
                <c:pt idx="155">
                  <c:v>43.300261170207477</c:v>
                </c:pt>
                <c:pt idx="156">
                  <c:v>33.263051910363799</c:v>
                </c:pt>
                <c:pt idx="157">
                  <c:v>26.228545796759601</c:v>
                </c:pt>
                <c:pt idx="158">
                  <c:v>18.8338931950994</c:v>
                </c:pt>
                <c:pt idx="159">
                  <c:v>13.7813026672861</c:v>
                </c:pt>
                <c:pt idx="160">
                  <c:v>11.818856500821299</c:v>
                </c:pt>
                <c:pt idx="161">
                  <c:v>10.175627904968801</c:v>
                </c:pt>
                <c:pt idx="162">
                  <c:v>10.457070260269001</c:v>
                </c:pt>
                <c:pt idx="163">
                  <c:v>12.0345636707131</c:v>
                </c:pt>
                <c:pt idx="164">
                  <c:v>10.8133149529479</c:v>
                </c:pt>
                <c:pt idx="165">
                  <c:v>7.83361059678339</c:v>
                </c:pt>
                <c:pt idx="166">
                  <c:v>6.6019844444225297</c:v>
                </c:pt>
                <c:pt idx="167">
                  <c:v>6.0399589842469501</c:v>
                </c:pt>
                <c:pt idx="168">
                  <c:v>6.8856259714669186</c:v>
                </c:pt>
                <c:pt idx="169">
                  <c:v>9.3923459123672597</c:v>
                </c:pt>
                <c:pt idx="170">
                  <c:v>11.563528773737101</c:v>
                </c:pt>
                <c:pt idx="171">
                  <c:v>12.130421183579299</c:v>
                </c:pt>
                <c:pt idx="172">
                  <c:v>12.422956660563701</c:v>
                </c:pt>
                <c:pt idx="173">
                  <c:v>12.7960249593007</c:v>
                </c:pt>
                <c:pt idx="174">
                  <c:v>13.475264157903201</c:v>
                </c:pt>
                <c:pt idx="175">
                  <c:v>16.425037941889691</c:v>
                </c:pt>
                <c:pt idx="176">
                  <c:v>22.379259425453501</c:v>
                </c:pt>
                <c:pt idx="177">
                  <c:v>29.6652701924449</c:v>
                </c:pt>
                <c:pt idx="178">
                  <c:v>38.574940893647792</c:v>
                </c:pt>
                <c:pt idx="179">
                  <c:v>49.55334956269499</c:v>
                </c:pt>
                <c:pt idx="180">
                  <c:v>61.617621178262283</c:v>
                </c:pt>
                <c:pt idx="181">
                  <c:v>75.542292242827898</c:v>
                </c:pt>
                <c:pt idx="182">
                  <c:v>92.932279025201396</c:v>
                </c:pt>
                <c:pt idx="183">
                  <c:v>112.025209561719</c:v>
                </c:pt>
                <c:pt idx="184">
                  <c:v>130.95115179742501</c:v>
                </c:pt>
                <c:pt idx="185">
                  <c:v>149.557167193384</c:v>
                </c:pt>
                <c:pt idx="186">
                  <c:v>165.530556662143</c:v>
                </c:pt>
                <c:pt idx="187">
                  <c:v>177.632210194305</c:v>
                </c:pt>
                <c:pt idx="188">
                  <c:v>185.77835055362601</c:v>
                </c:pt>
                <c:pt idx="189">
                  <c:v>188.561419526322</c:v>
                </c:pt>
                <c:pt idx="190">
                  <c:v>183.17682229213199</c:v>
                </c:pt>
                <c:pt idx="191">
                  <c:v>171.563988304036</c:v>
                </c:pt>
                <c:pt idx="192">
                  <c:v>154.98307857580201</c:v>
                </c:pt>
                <c:pt idx="193">
                  <c:v>134.63425444205899</c:v>
                </c:pt>
                <c:pt idx="194">
                  <c:v>114.027932534516</c:v>
                </c:pt>
                <c:pt idx="195">
                  <c:v>95.604963948683704</c:v>
                </c:pt>
                <c:pt idx="196">
                  <c:v>78.540555993759781</c:v>
                </c:pt>
                <c:pt idx="197">
                  <c:v>63.405726458199901</c:v>
                </c:pt>
                <c:pt idx="198">
                  <c:v>52.313412783567692</c:v>
                </c:pt>
                <c:pt idx="199">
                  <c:v>43.943377721917592</c:v>
                </c:pt>
                <c:pt idx="200">
                  <c:v>37.312162579158098</c:v>
                </c:pt>
                <c:pt idx="201">
                  <c:v>31.448901914955002</c:v>
                </c:pt>
                <c:pt idx="202">
                  <c:v>26.396627990191199</c:v>
                </c:pt>
                <c:pt idx="203">
                  <c:v>21.064791987466691</c:v>
                </c:pt>
                <c:pt idx="204">
                  <c:v>16.3572189825381</c:v>
                </c:pt>
                <c:pt idx="205">
                  <c:v>12.363752294235899</c:v>
                </c:pt>
                <c:pt idx="206">
                  <c:v>9.7580015805299691</c:v>
                </c:pt>
                <c:pt idx="207">
                  <c:v>7.86314889185988</c:v>
                </c:pt>
                <c:pt idx="208">
                  <c:v>5.9967483100297203</c:v>
                </c:pt>
                <c:pt idx="209">
                  <c:v>5.0714669939060801</c:v>
                </c:pt>
                <c:pt idx="210">
                  <c:v>5.0621443538571791</c:v>
                </c:pt>
                <c:pt idx="211">
                  <c:v>4.5889082985594296</c:v>
                </c:pt>
                <c:pt idx="212">
                  <c:v>3.634878427827589</c:v>
                </c:pt>
                <c:pt idx="213">
                  <c:v>1.5414411214908601</c:v>
                </c:pt>
                <c:pt idx="214">
                  <c:v>-1.9558914760688</c:v>
                </c:pt>
                <c:pt idx="215">
                  <c:v>-4.0582567691209297</c:v>
                </c:pt>
                <c:pt idx="216">
                  <c:v>-5.4053755340489298</c:v>
                </c:pt>
                <c:pt idx="217">
                  <c:v>-6.8219537242514203</c:v>
                </c:pt>
                <c:pt idx="218">
                  <c:v>-6.5943661769251296</c:v>
                </c:pt>
                <c:pt idx="219">
                  <c:v>-4.9536675535033803</c:v>
                </c:pt>
                <c:pt idx="220">
                  <c:v>-3.3713491756181191</c:v>
                </c:pt>
                <c:pt idx="221">
                  <c:v>-0.73854283308538105</c:v>
                </c:pt>
                <c:pt idx="222">
                  <c:v>3.3113505005180301</c:v>
                </c:pt>
                <c:pt idx="223">
                  <c:v>5.7030687760930796</c:v>
                </c:pt>
                <c:pt idx="224">
                  <c:v>5.1404478906456896</c:v>
                </c:pt>
                <c:pt idx="225">
                  <c:v>3.2156033424728898</c:v>
                </c:pt>
                <c:pt idx="226">
                  <c:v>1.9171604938353899</c:v>
                </c:pt>
                <c:pt idx="227">
                  <c:v>0.69367582678349904</c:v>
                </c:pt>
                <c:pt idx="228">
                  <c:v>1.30341093281208</c:v>
                </c:pt>
                <c:pt idx="229">
                  <c:v>4.1272077811764296</c:v>
                </c:pt>
                <c:pt idx="230">
                  <c:v>7.9855935608171986</c:v>
                </c:pt>
                <c:pt idx="231">
                  <c:v>11.199293246730299</c:v>
                </c:pt>
                <c:pt idx="232">
                  <c:v>13.278759246273999</c:v>
                </c:pt>
                <c:pt idx="233">
                  <c:v>15.198172785151799</c:v>
                </c:pt>
                <c:pt idx="234">
                  <c:v>17.0633481368512</c:v>
                </c:pt>
                <c:pt idx="235">
                  <c:v>18.376711298457401</c:v>
                </c:pt>
                <c:pt idx="236">
                  <c:v>20.1591972427697</c:v>
                </c:pt>
                <c:pt idx="237">
                  <c:v>23.523801696224101</c:v>
                </c:pt>
                <c:pt idx="238">
                  <c:v>26.548909567206501</c:v>
                </c:pt>
                <c:pt idx="239">
                  <c:v>28.350023141816301</c:v>
                </c:pt>
                <c:pt idx="240">
                  <c:v>30.4018522499988</c:v>
                </c:pt>
                <c:pt idx="241">
                  <c:v>33.7227362038238</c:v>
                </c:pt>
                <c:pt idx="242">
                  <c:v>39.297694076076198</c:v>
                </c:pt>
                <c:pt idx="243">
                  <c:v>48.264445981825403</c:v>
                </c:pt>
                <c:pt idx="244">
                  <c:v>59.75448369436829</c:v>
                </c:pt>
                <c:pt idx="245">
                  <c:v>72.020067592224777</c:v>
                </c:pt>
                <c:pt idx="246">
                  <c:v>84.959594702008303</c:v>
                </c:pt>
                <c:pt idx="247">
                  <c:v>99.246676853495188</c:v>
                </c:pt>
                <c:pt idx="248">
                  <c:v>113.45469002789601</c:v>
                </c:pt>
                <c:pt idx="249">
                  <c:v>127.098297880234</c:v>
                </c:pt>
                <c:pt idx="250">
                  <c:v>138.724608436702</c:v>
                </c:pt>
                <c:pt idx="251">
                  <c:v>147.14357350668999</c:v>
                </c:pt>
                <c:pt idx="252">
                  <c:v>151.08652155012899</c:v>
                </c:pt>
                <c:pt idx="253">
                  <c:v>152.40631858541201</c:v>
                </c:pt>
                <c:pt idx="254">
                  <c:v>152.07068172113591</c:v>
                </c:pt>
                <c:pt idx="255">
                  <c:v>149.55381689143201</c:v>
                </c:pt>
                <c:pt idx="256">
                  <c:v>144.854862099504</c:v>
                </c:pt>
                <c:pt idx="257">
                  <c:v>137.86363326211699</c:v>
                </c:pt>
                <c:pt idx="258">
                  <c:v>129.50616836375301</c:v>
                </c:pt>
                <c:pt idx="259">
                  <c:v>121.680873447162</c:v>
                </c:pt>
                <c:pt idx="260">
                  <c:v>114.714302999781</c:v>
                </c:pt>
                <c:pt idx="261">
                  <c:v>108.294720054725</c:v>
                </c:pt>
                <c:pt idx="262">
                  <c:v>104.107996607262</c:v>
                </c:pt>
                <c:pt idx="263">
                  <c:v>101.404182647212</c:v>
                </c:pt>
                <c:pt idx="264">
                  <c:v>99.042853462179494</c:v>
                </c:pt>
                <c:pt idx="265">
                  <c:v>95.961637556001293</c:v>
                </c:pt>
                <c:pt idx="266">
                  <c:v>92.335151070720485</c:v>
                </c:pt>
                <c:pt idx="267">
                  <c:v>89.774585479075597</c:v>
                </c:pt>
                <c:pt idx="268">
                  <c:v>88.076560643293504</c:v>
                </c:pt>
                <c:pt idx="269">
                  <c:v>86.065895367542581</c:v>
                </c:pt>
                <c:pt idx="270">
                  <c:v>85.460281845780983</c:v>
                </c:pt>
                <c:pt idx="271">
                  <c:v>87.277728401978493</c:v>
                </c:pt>
                <c:pt idx="272">
                  <c:v>89.496823757672402</c:v>
                </c:pt>
                <c:pt idx="273">
                  <c:v>93.5045997235691</c:v>
                </c:pt>
                <c:pt idx="274">
                  <c:v>99.89650201721939</c:v>
                </c:pt>
                <c:pt idx="275">
                  <c:v>108.8027039883</c:v>
                </c:pt>
                <c:pt idx="276">
                  <c:v>117.80272083281</c:v>
                </c:pt>
                <c:pt idx="277">
                  <c:v>125.682499875592</c:v>
                </c:pt>
                <c:pt idx="278">
                  <c:v>131.95844986202499</c:v>
                </c:pt>
                <c:pt idx="279">
                  <c:v>138.059510152238</c:v>
                </c:pt>
                <c:pt idx="280">
                  <c:v>142.89276368242301</c:v>
                </c:pt>
                <c:pt idx="281">
                  <c:v>144.62730097370999</c:v>
                </c:pt>
                <c:pt idx="282">
                  <c:v>143.08982435609801</c:v>
                </c:pt>
                <c:pt idx="283">
                  <c:v>141.155081037526</c:v>
                </c:pt>
                <c:pt idx="284">
                  <c:v>137.47042404430499</c:v>
                </c:pt>
                <c:pt idx="285">
                  <c:v>130.38603189188501</c:v>
                </c:pt>
                <c:pt idx="286">
                  <c:v>124.02366223312499</c:v>
                </c:pt>
                <c:pt idx="287">
                  <c:v>119.21044057295801</c:v>
                </c:pt>
                <c:pt idx="288">
                  <c:v>111.19354538303701</c:v>
                </c:pt>
                <c:pt idx="289">
                  <c:v>101.575418352905</c:v>
                </c:pt>
                <c:pt idx="290">
                  <c:v>93.60705055586449</c:v>
                </c:pt>
                <c:pt idx="291">
                  <c:v>85.812490480793798</c:v>
                </c:pt>
                <c:pt idx="292">
                  <c:v>77.795692347335503</c:v>
                </c:pt>
                <c:pt idx="293">
                  <c:v>71.400996087406099</c:v>
                </c:pt>
                <c:pt idx="294">
                  <c:v>65.592767885875404</c:v>
                </c:pt>
                <c:pt idx="295">
                  <c:v>58.622641708439303</c:v>
                </c:pt>
                <c:pt idx="296">
                  <c:v>50.607927736195897</c:v>
                </c:pt>
                <c:pt idx="297">
                  <c:v>42.938029439752192</c:v>
                </c:pt>
                <c:pt idx="298">
                  <c:v>35.240724768987697</c:v>
                </c:pt>
                <c:pt idx="299">
                  <c:v>28.932378163262801</c:v>
                </c:pt>
                <c:pt idx="300">
                  <c:v>24.488355171889399</c:v>
                </c:pt>
                <c:pt idx="301">
                  <c:v>21.28562964950709</c:v>
                </c:pt>
                <c:pt idx="302">
                  <c:v>18.363584233966989</c:v>
                </c:pt>
                <c:pt idx="303">
                  <c:v>16.3323395966564</c:v>
                </c:pt>
                <c:pt idx="304">
                  <c:v>13.846914533144499</c:v>
                </c:pt>
                <c:pt idx="305">
                  <c:v>11.011810360927701</c:v>
                </c:pt>
                <c:pt idx="306">
                  <c:v>9.7604143668441203</c:v>
                </c:pt>
                <c:pt idx="307">
                  <c:v>9.7577908840113992</c:v>
                </c:pt>
                <c:pt idx="308">
                  <c:v>9.7254091424918876</c:v>
                </c:pt>
                <c:pt idx="309">
                  <c:v>8.8796825559960304</c:v>
                </c:pt>
                <c:pt idx="310">
                  <c:v>6.9525257221237799</c:v>
                </c:pt>
                <c:pt idx="311">
                  <c:v>4.0477825867707891</c:v>
                </c:pt>
                <c:pt idx="312">
                  <c:v>1.62855404727799</c:v>
                </c:pt>
                <c:pt idx="313">
                  <c:v>-2.2578917292833398</c:v>
                </c:pt>
                <c:pt idx="314">
                  <c:v>-7.0548875332682579</c:v>
                </c:pt>
                <c:pt idx="315">
                  <c:v>-10.152720534547001</c:v>
                </c:pt>
                <c:pt idx="316">
                  <c:v>-12.2679066987286</c:v>
                </c:pt>
                <c:pt idx="317">
                  <c:v>-13.633583365194999</c:v>
                </c:pt>
                <c:pt idx="318">
                  <c:v>-13.4952680353842</c:v>
                </c:pt>
                <c:pt idx="319">
                  <c:v>-13.2325430565294</c:v>
                </c:pt>
                <c:pt idx="320">
                  <c:v>-13.2394784214684</c:v>
                </c:pt>
                <c:pt idx="321">
                  <c:v>-13.3070679846531</c:v>
                </c:pt>
                <c:pt idx="322">
                  <c:v>-14.2131214329097</c:v>
                </c:pt>
                <c:pt idx="323">
                  <c:v>-13.6195963592455</c:v>
                </c:pt>
                <c:pt idx="324">
                  <c:v>-11.6888161209322</c:v>
                </c:pt>
                <c:pt idx="325">
                  <c:v>-11.0516007386301</c:v>
                </c:pt>
                <c:pt idx="326">
                  <c:v>-10.501443487056401</c:v>
                </c:pt>
                <c:pt idx="327">
                  <c:v>-8.9215087015963199</c:v>
                </c:pt>
                <c:pt idx="328">
                  <c:v>-7.7455104827188599</c:v>
                </c:pt>
                <c:pt idx="329">
                  <c:v>-7.7291501775788989</c:v>
                </c:pt>
                <c:pt idx="330">
                  <c:v>-8.4888036459029497</c:v>
                </c:pt>
                <c:pt idx="331">
                  <c:v>-10.247440538368</c:v>
                </c:pt>
                <c:pt idx="332">
                  <c:v>-13.526973697070799</c:v>
                </c:pt>
                <c:pt idx="333">
                  <c:v>-16.681772580862191</c:v>
                </c:pt>
                <c:pt idx="334">
                  <c:v>-17.617576887895499</c:v>
                </c:pt>
                <c:pt idx="335">
                  <c:v>-16.345901206546401</c:v>
                </c:pt>
                <c:pt idx="336">
                  <c:v>-14.4450741531106</c:v>
                </c:pt>
                <c:pt idx="337">
                  <c:v>-12.3636070340962</c:v>
                </c:pt>
                <c:pt idx="338">
                  <c:v>-10.4012179124755</c:v>
                </c:pt>
                <c:pt idx="339">
                  <c:v>-10.6406487729977</c:v>
                </c:pt>
                <c:pt idx="340">
                  <c:v>-12.686405369059401</c:v>
                </c:pt>
                <c:pt idx="341">
                  <c:v>-13.8416617088298</c:v>
                </c:pt>
                <c:pt idx="342">
                  <c:v>-13.5957089303665</c:v>
                </c:pt>
                <c:pt idx="343">
                  <c:v>-13.9785545097807</c:v>
                </c:pt>
                <c:pt idx="344">
                  <c:v>-14.2706398657935</c:v>
                </c:pt>
                <c:pt idx="345">
                  <c:v>-13.363581879190299</c:v>
                </c:pt>
                <c:pt idx="346">
                  <c:v>-11.2406136716347</c:v>
                </c:pt>
                <c:pt idx="347">
                  <c:v>-8.776816983935829</c:v>
                </c:pt>
                <c:pt idx="348">
                  <c:v>-5.3991403534281801</c:v>
                </c:pt>
                <c:pt idx="349">
                  <c:v>-1.4241380586293</c:v>
                </c:pt>
                <c:pt idx="350">
                  <c:v>0.85717170733822701</c:v>
                </c:pt>
                <c:pt idx="351">
                  <c:v>1.39283016741677</c:v>
                </c:pt>
                <c:pt idx="352">
                  <c:v>1.70956980870132</c:v>
                </c:pt>
                <c:pt idx="353">
                  <c:v>1.1306577613564901</c:v>
                </c:pt>
                <c:pt idx="354">
                  <c:v>0.50764606249879896</c:v>
                </c:pt>
                <c:pt idx="355">
                  <c:v>0.41648420539200798</c:v>
                </c:pt>
                <c:pt idx="356">
                  <c:v>1.6875757537404602E-2</c:v>
                </c:pt>
                <c:pt idx="357">
                  <c:v>0.36017303878026202</c:v>
                </c:pt>
                <c:pt idx="358">
                  <c:v>2.3669740067736398</c:v>
                </c:pt>
                <c:pt idx="359">
                  <c:v>4.147385380380749</c:v>
                </c:pt>
                <c:pt idx="360">
                  <c:v>6.7379176741350486</c:v>
                </c:pt>
                <c:pt idx="361">
                  <c:v>9.8997908304935294</c:v>
                </c:pt>
                <c:pt idx="362">
                  <c:v>11.010108987594499</c:v>
                </c:pt>
                <c:pt idx="363">
                  <c:v>10.200907360774901</c:v>
                </c:pt>
                <c:pt idx="364">
                  <c:v>8.7602360926846892</c:v>
                </c:pt>
                <c:pt idx="365">
                  <c:v>6.9913258126739901</c:v>
                </c:pt>
                <c:pt idx="366">
                  <c:v>5.9805272586434297</c:v>
                </c:pt>
                <c:pt idx="367">
                  <c:v>5.6803317767918386</c:v>
                </c:pt>
                <c:pt idx="368">
                  <c:v>5.05517150351473</c:v>
                </c:pt>
                <c:pt idx="369">
                  <c:v>5.3657524721370491</c:v>
                </c:pt>
                <c:pt idx="370">
                  <c:v>7.1205747707991982</c:v>
                </c:pt>
                <c:pt idx="371">
                  <c:v>7.3116220072586096</c:v>
                </c:pt>
                <c:pt idx="372">
                  <c:v>6.7184602277770988</c:v>
                </c:pt>
                <c:pt idx="373">
                  <c:v>6.3867084818575703</c:v>
                </c:pt>
                <c:pt idx="374">
                  <c:v>5.0333968078870699</c:v>
                </c:pt>
                <c:pt idx="375">
                  <c:v>2.12049023140169</c:v>
                </c:pt>
                <c:pt idx="376">
                  <c:v>0.42938119596354302</c:v>
                </c:pt>
                <c:pt idx="377">
                  <c:v>4.28491375397618E-2</c:v>
                </c:pt>
                <c:pt idx="378">
                  <c:v>-0.33018393798920098</c:v>
                </c:pt>
                <c:pt idx="379">
                  <c:v>-0.35177593536041002</c:v>
                </c:pt>
                <c:pt idx="380">
                  <c:v>-0.34955756801682403</c:v>
                </c:pt>
                <c:pt idx="381">
                  <c:v>-0.85165974572516001</c:v>
                </c:pt>
                <c:pt idx="382">
                  <c:v>-1.83067711985365</c:v>
                </c:pt>
                <c:pt idx="383">
                  <c:v>-3.6052699795208891</c:v>
                </c:pt>
                <c:pt idx="384">
                  <c:v>-7.2295618445179191</c:v>
                </c:pt>
                <c:pt idx="385">
                  <c:v>-10.497424977489599</c:v>
                </c:pt>
                <c:pt idx="386">
                  <c:v>-11.6207013487063</c:v>
                </c:pt>
                <c:pt idx="387">
                  <c:v>-12.0136302186674</c:v>
                </c:pt>
                <c:pt idx="388">
                  <c:v>-11.528377025436299</c:v>
                </c:pt>
                <c:pt idx="389">
                  <c:v>-9.0872685927500179</c:v>
                </c:pt>
                <c:pt idx="390">
                  <c:v>-7.3981944637190891</c:v>
                </c:pt>
                <c:pt idx="391">
                  <c:v>-7.5545074717197691</c:v>
                </c:pt>
                <c:pt idx="392">
                  <c:v>-7.1145925508124286</c:v>
                </c:pt>
                <c:pt idx="393">
                  <c:v>-5.9104038152731304</c:v>
                </c:pt>
                <c:pt idx="394">
                  <c:v>-5.3712741152742502</c:v>
                </c:pt>
                <c:pt idx="395">
                  <c:v>-4.6197194592951698</c:v>
                </c:pt>
                <c:pt idx="396">
                  <c:v>-4.25008358022039</c:v>
                </c:pt>
                <c:pt idx="397">
                  <c:v>-4.8109889323598187</c:v>
                </c:pt>
                <c:pt idx="398">
                  <c:v>-5.1332172668932889</c:v>
                </c:pt>
                <c:pt idx="399">
                  <c:v>-4.8823827534053796</c:v>
                </c:pt>
                <c:pt idx="400">
                  <c:v>-3.5242751574040398</c:v>
                </c:pt>
                <c:pt idx="401">
                  <c:v>-1.9304192356605101</c:v>
                </c:pt>
                <c:pt idx="402">
                  <c:v>-2.70505459371963</c:v>
                </c:pt>
                <c:pt idx="403">
                  <c:v>-4.0565618805469086</c:v>
                </c:pt>
                <c:pt idx="404">
                  <c:v>-4.5976530873515804</c:v>
                </c:pt>
                <c:pt idx="405">
                  <c:v>-4.8034591631892596</c:v>
                </c:pt>
                <c:pt idx="406">
                  <c:v>-3.4830095048608101</c:v>
                </c:pt>
                <c:pt idx="407">
                  <c:v>0.149463570500911</c:v>
                </c:pt>
                <c:pt idx="408">
                  <c:v>2.1670484526725602</c:v>
                </c:pt>
                <c:pt idx="409">
                  <c:v>2.1605599151667301</c:v>
                </c:pt>
                <c:pt idx="410">
                  <c:v>1.9469482134359</c:v>
                </c:pt>
                <c:pt idx="411">
                  <c:v>2.20366402026053</c:v>
                </c:pt>
                <c:pt idx="412">
                  <c:v>3.2582141894887302</c:v>
                </c:pt>
                <c:pt idx="413">
                  <c:v>5.3469943232000086</c:v>
                </c:pt>
                <c:pt idx="414">
                  <c:v>8.3248276735550775</c:v>
                </c:pt>
                <c:pt idx="415">
                  <c:v>11.006371973144301</c:v>
                </c:pt>
                <c:pt idx="416">
                  <c:v>12.710684452226999</c:v>
                </c:pt>
                <c:pt idx="417">
                  <c:v>12.400595945376001</c:v>
                </c:pt>
                <c:pt idx="418">
                  <c:v>11.888711897073501</c:v>
                </c:pt>
                <c:pt idx="419">
                  <c:v>12.474633626067099</c:v>
                </c:pt>
                <c:pt idx="420">
                  <c:v>12.4215240974663</c:v>
                </c:pt>
                <c:pt idx="421">
                  <c:v>11.9003100417523</c:v>
                </c:pt>
                <c:pt idx="422">
                  <c:v>13.7907179555624</c:v>
                </c:pt>
                <c:pt idx="423">
                  <c:v>16.741135667208699</c:v>
                </c:pt>
                <c:pt idx="424">
                  <c:v>18.813245396608298</c:v>
                </c:pt>
                <c:pt idx="425">
                  <c:v>21.78580280598619</c:v>
                </c:pt>
                <c:pt idx="426">
                  <c:v>24.658329021474891</c:v>
                </c:pt>
                <c:pt idx="427">
                  <c:v>25.311742078675302</c:v>
                </c:pt>
                <c:pt idx="428">
                  <c:v>26.156648773915201</c:v>
                </c:pt>
                <c:pt idx="429">
                  <c:v>29.002859983284999</c:v>
                </c:pt>
                <c:pt idx="430">
                  <c:v>33.48219478706649</c:v>
                </c:pt>
                <c:pt idx="431">
                  <c:v>37.911636970220997</c:v>
                </c:pt>
                <c:pt idx="432">
                  <c:v>41.564074456579398</c:v>
                </c:pt>
                <c:pt idx="433">
                  <c:v>43.766279598307797</c:v>
                </c:pt>
                <c:pt idx="434">
                  <c:v>43.596446035295187</c:v>
                </c:pt>
                <c:pt idx="435">
                  <c:v>42.45761143049679</c:v>
                </c:pt>
                <c:pt idx="436">
                  <c:v>43.396799011266388</c:v>
                </c:pt>
                <c:pt idx="437">
                  <c:v>45.010177782223387</c:v>
                </c:pt>
                <c:pt idx="438">
                  <c:v>45.604175263930898</c:v>
                </c:pt>
                <c:pt idx="439">
                  <c:v>45.670117862680897</c:v>
                </c:pt>
                <c:pt idx="440">
                  <c:v>44.875860715280993</c:v>
                </c:pt>
                <c:pt idx="441">
                  <c:v>43.393245458851297</c:v>
                </c:pt>
                <c:pt idx="442">
                  <c:v>43.3352571454041</c:v>
                </c:pt>
                <c:pt idx="443">
                  <c:v>43.976620314723903</c:v>
                </c:pt>
                <c:pt idx="444">
                  <c:v>44.131027968876502</c:v>
                </c:pt>
                <c:pt idx="445">
                  <c:v>43.3925993320522</c:v>
                </c:pt>
                <c:pt idx="446">
                  <c:v>39.847802599884993</c:v>
                </c:pt>
                <c:pt idx="447">
                  <c:v>33.635878057511398</c:v>
                </c:pt>
                <c:pt idx="448">
                  <c:v>28.328498415209999</c:v>
                </c:pt>
                <c:pt idx="449">
                  <c:v>25.1906748062394</c:v>
                </c:pt>
                <c:pt idx="450">
                  <c:v>23.441831744834101</c:v>
                </c:pt>
                <c:pt idx="451">
                  <c:v>22.436282037981702</c:v>
                </c:pt>
                <c:pt idx="452">
                  <c:v>21.615867501435101</c:v>
                </c:pt>
                <c:pt idx="453">
                  <c:v>20.2144813709094</c:v>
                </c:pt>
                <c:pt idx="454">
                  <c:v>17.854796860936801</c:v>
                </c:pt>
                <c:pt idx="455">
                  <c:v>14.881860306695099</c:v>
                </c:pt>
                <c:pt idx="456">
                  <c:v>14.1316923835177</c:v>
                </c:pt>
                <c:pt idx="457">
                  <c:v>15.290216589442</c:v>
                </c:pt>
                <c:pt idx="458">
                  <c:v>17.166419512337988</c:v>
                </c:pt>
                <c:pt idx="459">
                  <c:v>18.78111230713009</c:v>
                </c:pt>
                <c:pt idx="460">
                  <c:v>19.867090414903799</c:v>
                </c:pt>
                <c:pt idx="461">
                  <c:v>19.681347820421099</c:v>
                </c:pt>
                <c:pt idx="462">
                  <c:v>18.450729300286799</c:v>
                </c:pt>
                <c:pt idx="463">
                  <c:v>17.039963525333601</c:v>
                </c:pt>
                <c:pt idx="464">
                  <c:v>17.292117475558602</c:v>
                </c:pt>
                <c:pt idx="465">
                  <c:v>18.6506400023137</c:v>
                </c:pt>
                <c:pt idx="466">
                  <c:v>20.6292244722597</c:v>
                </c:pt>
                <c:pt idx="467">
                  <c:v>21.236714908426499</c:v>
                </c:pt>
                <c:pt idx="468">
                  <c:v>20.434263261364499</c:v>
                </c:pt>
                <c:pt idx="469">
                  <c:v>19.6649470483881</c:v>
                </c:pt>
                <c:pt idx="470">
                  <c:v>19.024127116944001</c:v>
                </c:pt>
                <c:pt idx="471">
                  <c:v>18.301048452955801</c:v>
                </c:pt>
                <c:pt idx="472">
                  <c:v>19.9800185647501</c:v>
                </c:pt>
                <c:pt idx="473">
                  <c:v>23.979520392564989</c:v>
                </c:pt>
                <c:pt idx="474">
                  <c:v>27.891053341428101</c:v>
                </c:pt>
                <c:pt idx="475">
                  <c:v>30.943351086809091</c:v>
                </c:pt>
                <c:pt idx="476">
                  <c:v>34.783370311327502</c:v>
                </c:pt>
                <c:pt idx="477">
                  <c:v>40.649238879661901</c:v>
                </c:pt>
                <c:pt idx="478">
                  <c:v>48.2243660106055</c:v>
                </c:pt>
                <c:pt idx="479">
                  <c:v>55.565725394527703</c:v>
                </c:pt>
                <c:pt idx="480">
                  <c:v>62.181829696476797</c:v>
                </c:pt>
                <c:pt idx="481">
                  <c:v>68.137707179634873</c:v>
                </c:pt>
                <c:pt idx="482">
                  <c:v>72.404209352565005</c:v>
                </c:pt>
                <c:pt idx="483">
                  <c:v>74.158569060357195</c:v>
                </c:pt>
                <c:pt idx="484">
                  <c:v>76.064185680783297</c:v>
                </c:pt>
                <c:pt idx="485">
                  <c:v>81.198287500368792</c:v>
                </c:pt>
                <c:pt idx="486">
                  <c:v>86.957050350588688</c:v>
                </c:pt>
                <c:pt idx="487">
                  <c:v>91.845456506853978</c:v>
                </c:pt>
                <c:pt idx="488">
                  <c:v>97.412326703766979</c:v>
                </c:pt>
                <c:pt idx="489">
                  <c:v>104.563961436954</c:v>
                </c:pt>
                <c:pt idx="490">
                  <c:v>110.0878939955</c:v>
                </c:pt>
                <c:pt idx="491">
                  <c:v>113.79986079305201</c:v>
                </c:pt>
                <c:pt idx="492">
                  <c:v>117.901001472719</c:v>
                </c:pt>
                <c:pt idx="493">
                  <c:v>121.853585962884</c:v>
                </c:pt>
                <c:pt idx="494">
                  <c:v>121.704871553366</c:v>
                </c:pt>
                <c:pt idx="495">
                  <c:v>120.36977898632</c:v>
                </c:pt>
                <c:pt idx="496">
                  <c:v>120.861579785402</c:v>
                </c:pt>
                <c:pt idx="497">
                  <c:v>121.45084997767999</c:v>
                </c:pt>
                <c:pt idx="498">
                  <c:v>121.074851071841</c:v>
                </c:pt>
                <c:pt idx="499">
                  <c:v>122.156459872189</c:v>
                </c:pt>
                <c:pt idx="500">
                  <c:v>121.863286146064</c:v>
                </c:pt>
                <c:pt idx="501">
                  <c:v>119.70277021389801</c:v>
                </c:pt>
                <c:pt idx="502">
                  <c:v>118.246832667275</c:v>
                </c:pt>
                <c:pt idx="503">
                  <c:v>117.57118671691001</c:v>
                </c:pt>
                <c:pt idx="504">
                  <c:v>115.309382473383</c:v>
                </c:pt>
                <c:pt idx="505">
                  <c:v>112.156111450518</c:v>
                </c:pt>
                <c:pt idx="506">
                  <c:v>108.98199235199</c:v>
                </c:pt>
                <c:pt idx="507">
                  <c:v>105.277328075364</c:v>
                </c:pt>
                <c:pt idx="508">
                  <c:v>101.909755312378</c:v>
                </c:pt>
                <c:pt idx="509">
                  <c:v>99.910890854644279</c:v>
                </c:pt>
                <c:pt idx="510">
                  <c:v>99.909476042347507</c:v>
                </c:pt>
                <c:pt idx="511">
                  <c:v>100.011832839086</c:v>
                </c:pt>
                <c:pt idx="512">
                  <c:v>100.433136662777</c:v>
                </c:pt>
                <c:pt idx="513">
                  <c:v>102.86716615662201</c:v>
                </c:pt>
                <c:pt idx="514">
                  <c:v>106.01233100235299</c:v>
                </c:pt>
                <c:pt idx="515">
                  <c:v>106.413167859054</c:v>
                </c:pt>
                <c:pt idx="516">
                  <c:v>105.201488614158</c:v>
                </c:pt>
                <c:pt idx="517">
                  <c:v>104.453639470198</c:v>
                </c:pt>
                <c:pt idx="518">
                  <c:v>102.667941205134</c:v>
                </c:pt>
                <c:pt idx="519">
                  <c:v>100.63820468638799</c:v>
                </c:pt>
                <c:pt idx="520">
                  <c:v>100.724984630962</c:v>
                </c:pt>
                <c:pt idx="521">
                  <c:v>101.33222217079999</c:v>
                </c:pt>
                <c:pt idx="522">
                  <c:v>100.152492815748</c:v>
                </c:pt>
                <c:pt idx="523">
                  <c:v>98.509867773024084</c:v>
                </c:pt>
                <c:pt idx="524">
                  <c:v>97.910459188433805</c:v>
                </c:pt>
                <c:pt idx="525">
                  <c:v>97.718817591226482</c:v>
                </c:pt>
                <c:pt idx="526">
                  <c:v>96.917781742952002</c:v>
                </c:pt>
                <c:pt idx="527">
                  <c:v>97.187539606648002</c:v>
                </c:pt>
                <c:pt idx="528">
                  <c:v>98.528766529873081</c:v>
                </c:pt>
                <c:pt idx="529">
                  <c:v>98.055928477194868</c:v>
                </c:pt>
                <c:pt idx="530">
                  <c:v>96.879357964918498</c:v>
                </c:pt>
                <c:pt idx="531">
                  <c:v>97.653115531683767</c:v>
                </c:pt>
                <c:pt idx="532">
                  <c:v>96.917070208814906</c:v>
                </c:pt>
                <c:pt idx="533">
                  <c:v>92.72836485346977</c:v>
                </c:pt>
                <c:pt idx="534">
                  <c:v>89.463150391565904</c:v>
                </c:pt>
                <c:pt idx="535">
                  <c:v>88.990672967856099</c:v>
                </c:pt>
                <c:pt idx="536">
                  <c:v>88.300612140813982</c:v>
                </c:pt>
                <c:pt idx="537">
                  <c:v>85.509075879030888</c:v>
                </c:pt>
                <c:pt idx="538">
                  <c:v>83.54077359689218</c:v>
                </c:pt>
                <c:pt idx="539">
                  <c:v>82.48766281647589</c:v>
                </c:pt>
                <c:pt idx="540">
                  <c:v>79.210414694536098</c:v>
                </c:pt>
                <c:pt idx="541">
                  <c:v>75.676556366183377</c:v>
                </c:pt>
                <c:pt idx="542">
                  <c:v>74.924892265027196</c:v>
                </c:pt>
                <c:pt idx="543">
                  <c:v>75.203790354612181</c:v>
                </c:pt>
                <c:pt idx="544">
                  <c:v>74.766758174320287</c:v>
                </c:pt>
                <c:pt idx="545">
                  <c:v>76.77955581548467</c:v>
                </c:pt>
                <c:pt idx="546">
                  <c:v>81.1639249597755</c:v>
                </c:pt>
                <c:pt idx="547">
                  <c:v>84.013180676039198</c:v>
                </c:pt>
                <c:pt idx="548">
                  <c:v>85.471004957723281</c:v>
                </c:pt>
                <c:pt idx="549">
                  <c:v>85.001948655405599</c:v>
                </c:pt>
                <c:pt idx="550">
                  <c:v>80.66074614519718</c:v>
                </c:pt>
                <c:pt idx="551">
                  <c:v>77.671440072228677</c:v>
                </c:pt>
                <c:pt idx="552">
                  <c:v>78.120383853761453</c:v>
                </c:pt>
                <c:pt idx="553">
                  <c:v>79.405581239630592</c:v>
                </c:pt>
                <c:pt idx="554">
                  <c:v>83.341068968749397</c:v>
                </c:pt>
                <c:pt idx="555">
                  <c:v>90.086552723713879</c:v>
                </c:pt>
                <c:pt idx="556">
                  <c:v>93.274139906848106</c:v>
                </c:pt>
                <c:pt idx="557">
                  <c:v>94.648010793201792</c:v>
                </c:pt>
                <c:pt idx="558">
                  <c:v>97.158883862482071</c:v>
                </c:pt>
                <c:pt idx="559">
                  <c:v>98.895328007532669</c:v>
                </c:pt>
                <c:pt idx="560">
                  <c:v>98.868823800751187</c:v>
                </c:pt>
                <c:pt idx="561">
                  <c:v>101.43053649100899</c:v>
                </c:pt>
                <c:pt idx="562">
                  <c:v>104.236411521398</c:v>
                </c:pt>
                <c:pt idx="563">
                  <c:v>104.267020860855</c:v>
                </c:pt>
                <c:pt idx="564">
                  <c:v>104.99545556021801</c:v>
                </c:pt>
                <c:pt idx="565">
                  <c:v>107.290257955719</c:v>
                </c:pt>
                <c:pt idx="566">
                  <c:v>107.433271026756</c:v>
                </c:pt>
                <c:pt idx="567">
                  <c:v>107.02453201061699</c:v>
                </c:pt>
                <c:pt idx="568">
                  <c:v>108.30988930296</c:v>
                </c:pt>
                <c:pt idx="569">
                  <c:v>110.77731680032301</c:v>
                </c:pt>
                <c:pt idx="570">
                  <c:v>115.103780707521</c:v>
                </c:pt>
                <c:pt idx="571">
                  <c:v>120.548413174611</c:v>
                </c:pt>
                <c:pt idx="572">
                  <c:v>124.856598639293</c:v>
                </c:pt>
                <c:pt idx="573">
                  <c:v>128.26523093268699</c:v>
                </c:pt>
                <c:pt idx="574">
                  <c:v>130.78898805521601</c:v>
                </c:pt>
                <c:pt idx="575">
                  <c:v>131.67068592297599</c:v>
                </c:pt>
                <c:pt idx="576">
                  <c:v>132.00009032798999</c:v>
                </c:pt>
                <c:pt idx="577">
                  <c:v>134.66130824002701</c:v>
                </c:pt>
                <c:pt idx="578">
                  <c:v>137.94502477244399</c:v>
                </c:pt>
                <c:pt idx="579">
                  <c:v>139.25464392573099</c:v>
                </c:pt>
                <c:pt idx="580">
                  <c:v>140.64740864925</c:v>
                </c:pt>
                <c:pt idx="581">
                  <c:v>142.45212873233001</c:v>
                </c:pt>
                <c:pt idx="582">
                  <c:v>142.620706064845</c:v>
                </c:pt>
                <c:pt idx="583">
                  <c:v>141.08541309359501</c:v>
                </c:pt>
                <c:pt idx="584">
                  <c:v>140.17806731984001</c:v>
                </c:pt>
                <c:pt idx="585">
                  <c:v>141.48893576961399</c:v>
                </c:pt>
                <c:pt idx="586">
                  <c:v>146.24219981765799</c:v>
                </c:pt>
                <c:pt idx="587">
                  <c:v>152.37218073084699</c:v>
                </c:pt>
                <c:pt idx="588">
                  <c:v>159.29631363726301</c:v>
                </c:pt>
                <c:pt idx="589">
                  <c:v>166.87214875025199</c:v>
                </c:pt>
                <c:pt idx="590">
                  <c:v>172.206520120965</c:v>
                </c:pt>
                <c:pt idx="591">
                  <c:v>174.79927680986901</c:v>
                </c:pt>
                <c:pt idx="592">
                  <c:v>174.94115053705801</c:v>
                </c:pt>
                <c:pt idx="593">
                  <c:v>174.710818064059</c:v>
                </c:pt>
                <c:pt idx="594">
                  <c:v>176.86707748479799</c:v>
                </c:pt>
                <c:pt idx="595">
                  <c:v>180.47798041777699</c:v>
                </c:pt>
                <c:pt idx="596">
                  <c:v>183.951520063587</c:v>
                </c:pt>
                <c:pt idx="597">
                  <c:v>189.71853125979001</c:v>
                </c:pt>
                <c:pt idx="598">
                  <c:v>195.53117097906201</c:v>
                </c:pt>
                <c:pt idx="599">
                  <c:v>200.12954199870799</c:v>
                </c:pt>
                <c:pt idx="600">
                  <c:v>205.19434063464001</c:v>
                </c:pt>
                <c:pt idx="601">
                  <c:v>211.06311698496299</c:v>
                </c:pt>
                <c:pt idx="602">
                  <c:v>217.51169203221801</c:v>
                </c:pt>
                <c:pt idx="603">
                  <c:v>226.33965914257001</c:v>
                </c:pt>
                <c:pt idx="604">
                  <c:v>236.132037879812</c:v>
                </c:pt>
                <c:pt idx="605">
                  <c:v>247.76757570568299</c:v>
                </c:pt>
                <c:pt idx="606">
                  <c:v>260.31142652259501</c:v>
                </c:pt>
                <c:pt idx="607">
                  <c:v>270.64572222771301</c:v>
                </c:pt>
                <c:pt idx="608">
                  <c:v>281.39358963895802</c:v>
                </c:pt>
                <c:pt idx="609">
                  <c:v>293.21717025884487</c:v>
                </c:pt>
                <c:pt idx="610">
                  <c:v>303.88225486404798</c:v>
                </c:pt>
                <c:pt idx="611">
                  <c:v>314.34943276220099</c:v>
                </c:pt>
                <c:pt idx="612">
                  <c:v>328.04525771418201</c:v>
                </c:pt>
                <c:pt idx="613">
                  <c:v>342.19943780235201</c:v>
                </c:pt>
                <c:pt idx="614">
                  <c:v>357.96953076839191</c:v>
                </c:pt>
                <c:pt idx="615">
                  <c:v>375.91817019778699</c:v>
                </c:pt>
                <c:pt idx="616">
                  <c:v>392.17719257733</c:v>
                </c:pt>
                <c:pt idx="617">
                  <c:v>404.35331180893388</c:v>
                </c:pt>
                <c:pt idx="618">
                  <c:v>414.56324569971099</c:v>
                </c:pt>
                <c:pt idx="619">
                  <c:v>424.814007950568</c:v>
                </c:pt>
                <c:pt idx="620">
                  <c:v>435.81821281159603</c:v>
                </c:pt>
                <c:pt idx="621">
                  <c:v>450.93430652675499</c:v>
                </c:pt>
                <c:pt idx="622">
                  <c:v>469.84099032081002</c:v>
                </c:pt>
                <c:pt idx="623">
                  <c:v>488.56629127197988</c:v>
                </c:pt>
                <c:pt idx="624">
                  <c:v>506.15523960286799</c:v>
                </c:pt>
                <c:pt idx="625">
                  <c:v>525.46450170210892</c:v>
                </c:pt>
                <c:pt idx="626">
                  <c:v>545.91947880054101</c:v>
                </c:pt>
                <c:pt idx="627">
                  <c:v>566.27278117531398</c:v>
                </c:pt>
                <c:pt idx="628">
                  <c:v>588.73632246619604</c:v>
                </c:pt>
                <c:pt idx="629">
                  <c:v>612.43671050055195</c:v>
                </c:pt>
                <c:pt idx="630">
                  <c:v>635.723490225256</c:v>
                </c:pt>
                <c:pt idx="631">
                  <c:v>660.48962130242091</c:v>
                </c:pt>
                <c:pt idx="632">
                  <c:v>687.834070802611</c:v>
                </c:pt>
                <c:pt idx="633">
                  <c:v>719.5575256412319</c:v>
                </c:pt>
                <c:pt idx="634">
                  <c:v>757.39661663005302</c:v>
                </c:pt>
                <c:pt idx="635">
                  <c:v>797.02014808355489</c:v>
                </c:pt>
                <c:pt idx="636">
                  <c:v>835.94746402583087</c:v>
                </c:pt>
                <c:pt idx="637">
                  <c:v>876.60063338744806</c:v>
                </c:pt>
                <c:pt idx="638">
                  <c:v>915.15811832259203</c:v>
                </c:pt>
                <c:pt idx="639">
                  <c:v>950.03199309955494</c:v>
                </c:pt>
                <c:pt idx="640">
                  <c:v>985.14542651754505</c:v>
                </c:pt>
                <c:pt idx="641">
                  <c:v>1022.08033728343</c:v>
                </c:pt>
                <c:pt idx="642">
                  <c:v>1054.0764987534601</c:v>
                </c:pt>
                <c:pt idx="643">
                  <c:v>1083.1581884433599</c:v>
                </c:pt>
                <c:pt idx="644">
                  <c:v>1110.0901296520699</c:v>
                </c:pt>
                <c:pt idx="645">
                  <c:v>1131.4253891144399</c:v>
                </c:pt>
                <c:pt idx="646">
                  <c:v>1146.2266919468</c:v>
                </c:pt>
                <c:pt idx="647">
                  <c:v>1159.0508826753201</c:v>
                </c:pt>
                <c:pt idx="648">
                  <c:v>1168.60349737862</c:v>
                </c:pt>
                <c:pt idx="649">
                  <c:v>1172.5825070349099</c:v>
                </c:pt>
                <c:pt idx="650">
                  <c:v>1171.9647803437399</c:v>
                </c:pt>
                <c:pt idx="651">
                  <c:v>1164.6296012821099</c:v>
                </c:pt>
                <c:pt idx="652">
                  <c:v>1148.47666624567</c:v>
                </c:pt>
                <c:pt idx="653">
                  <c:v>1125.2107462656099</c:v>
                </c:pt>
                <c:pt idx="654">
                  <c:v>1099.5559697752899</c:v>
                </c:pt>
                <c:pt idx="655">
                  <c:v>1069.85296048174</c:v>
                </c:pt>
                <c:pt idx="656">
                  <c:v>1036.65964557447</c:v>
                </c:pt>
                <c:pt idx="657">
                  <c:v>1005.4714241339</c:v>
                </c:pt>
                <c:pt idx="658">
                  <c:v>975.11051061950502</c:v>
                </c:pt>
                <c:pt idx="659">
                  <c:v>943.12518125589202</c:v>
                </c:pt>
                <c:pt idx="660">
                  <c:v>912.45307592254801</c:v>
                </c:pt>
                <c:pt idx="661">
                  <c:v>881.79333201873101</c:v>
                </c:pt>
                <c:pt idx="662">
                  <c:v>848.02026053868804</c:v>
                </c:pt>
                <c:pt idx="663">
                  <c:v>809.85499636318605</c:v>
                </c:pt>
                <c:pt idx="664">
                  <c:v>768.68242785883695</c:v>
                </c:pt>
                <c:pt idx="665">
                  <c:v>726.49195961283397</c:v>
                </c:pt>
                <c:pt idx="666">
                  <c:v>685.09051898386099</c:v>
                </c:pt>
                <c:pt idx="667">
                  <c:v>645.51541403118404</c:v>
                </c:pt>
                <c:pt idx="668">
                  <c:v>611.46692158009091</c:v>
                </c:pt>
                <c:pt idx="669">
                  <c:v>582.8172279873678</c:v>
                </c:pt>
                <c:pt idx="670">
                  <c:v>553.72782963658699</c:v>
                </c:pt>
                <c:pt idx="671">
                  <c:v>523.01818232599703</c:v>
                </c:pt>
                <c:pt idx="672">
                  <c:v>495.02317616266492</c:v>
                </c:pt>
                <c:pt idx="673">
                  <c:v>469.77722673660202</c:v>
                </c:pt>
                <c:pt idx="674">
                  <c:v>445.55915411941697</c:v>
                </c:pt>
                <c:pt idx="675">
                  <c:v>423.71194490355902</c:v>
                </c:pt>
                <c:pt idx="676">
                  <c:v>405.04411651925102</c:v>
                </c:pt>
                <c:pt idx="677">
                  <c:v>386.73068084476211</c:v>
                </c:pt>
                <c:pt idx="678">
                  <c:v>367.67558998026698</c:v>
                </c:pt>
                <c:pt idx="679">
                  <c:v>350.8048224258701</c:v>
                </c:pt>
                <c:pt idx="680">
                  <c:v>336.57231525632301</c:v>
                </c:pt>
                <c:pt idx="681">
                  <c:v>323.02221090923899</c:v>
                </c:pt>
                <c:pt idx="682">
                  <c:v>308.85296837778702</c:v>
                </c:pt>
                <c:pt idx="683">
                  <c:v>292.557914573392</c:v>
                </c:pt>
                <c:pt idx="684">
                  <c:v>276.30154053233002</c:v>
                </c:pt>
                <c:pt idx="685">
                  <c:v>262.01933520682189</c:v>
                </c:pt>
                <c:pt idx="686">
                  <c:v>248.13241704835599</c:v>
                </c:pt>
                <c:pt idx="687">
                  <c:v>235.33272653348601</c:v>
                </c:pt>
                <c:pt idx="688">
                  <c:v>225.96185808088001</c:v>
                </c:pt>
                <c:pt idx="689">
                  <c:v>216.90771023064599</c:v>
                </c:pt>
                <c:pt idx="690">
                  <c:v>206.863018924089</c:v>
                </c:pt>
                <c:pt idx="691">
                  <c:v>196.80382764785</c:v>
                </c:pt>
                <c:pt idx="692">
                  <c:v>187.58274785352799</c:v>
                </c:pt>
                <c:pt idx="693">
                  <c:v>179.84378397697699</c:v>
                </c:pt>
                <c:pt idx="694">
                  <c:v>174.07472846946999</c:v>
                </c:pt>
                <c:pt idx="695">
                  <c:v>169.306515086036</c:v>
                </c:pt>
                <c:pt idx="696">
                  <c:v>164.75795605062399</c:v>
                </c:pt>
                <c:pt idx="697">
                  <c:v>159.18996419421501</c:v>
                </c:pt>
                <c:pt idx="698">
                  <c:v>151.26138364522799</c:v>
                </c:pt>
                <c:pt idx="699">
                  <c:v>142.12823791624101</c:v>
                </c:pt>
                <c:pt idx="700">
                  <c:v>133.68178484634501</c:v>
                </c:pt>
                <c:pt idx="701">
                  <c:v>128.060469318435</c:v>
                </c:pt>
                <c:pt idx="702">
                  <c:v>124.212830173284</c:v>
                </c:pt>
                <c:pt idx="703">
                  <c:v>120.26214177163899</c:v>
                </c:pt>
                <c:pt idx="704">
                  <c:v>116.011152459575</c:v>
                </c:pt>
                <c:pt idx="705">
                  <c:v>112.78345874716101</c:v>
                </c:pt>
                <c:pt idx="706">
                  <c:v>109.54848759667701</c:v>
                </c:pt>
                <c:pt idx="707">
                  <c:v>105.51774093108899</c:v>
                </c:pt>
                <c:pt idx="708">
                  <c:v>103.67945447117999</c:v>
                </c:pt>
                <c:pt idx="709">
                  <c:v>103.603965371239</c:v>
                </c:pt>
                <c:pt idx="710">
                  <c:v>102.52133732612999</c:v>
                </c:pt>
                <c:pt idx="711">
                  <c:v>100.054747269971</c:v>
                </c:pt>
                <c:pt idx="712">
                  <c:v>96.928138372556063</c:v>
                </c:pt>
                <c:pt idx="713">
                  <c:v>93.914463521749198</c:v>
                </c:pt>
                <c:pt idx="714">
                  <c:v>91.188482248629271</c:v>
                </c:pt>
                <c:pt idx="715">
                  <c:v>89.43141837849798</c:v>
                </c:pt>
                <c:pt idx="716">
                  <c:v>90.089462208562679</c:v>
                </c:pt>
                <c:pt idx="717">
                  <c:v>94.093251430500899</c:v>
                </c:pt>
                <c:pt idx="718">
                  <c:v>95.4823784218421</c:v>
                </c:pt>
                <c:pt idx="719">
                  <c:v>92.745022190871381</c:v>
                </c:pt>
                <c:pt idx="720">
                  <c:v>89.12052002712818</c:v>
                </c:pt>
                <c:pt idx="721">
                  <c:v>84.976012892988678</c:v>
                </c:pt>
                <c:pt idx="722">
                  <c:v>81.534882952990984</c:v>
                </c:pt>
                <c:pt idx="723">
                  <c:v>81.742923613243505</c:v>
                </c:pt>
                <c:pt idx="724">
                  <c:v>84.096957273848901</c:v>
                </c:pt>
                <c:pt idx="725">
                  <c:v>86.5512493857793</c:v>
                </c:pt>
                <c:pt idx="726">
                  <c:v>88.787080972693488</c:v>
                </c:pt>
                <c:pt idx="727">
                  <c:v>88.984506461730902</c:v>
                </c:pt>
                <c:pt idx="728">
                  <c:v>87.476942313589859</c:v>
                </c:pt>
                <c:pt idx="729">
                  <c:v>87.196101149553584</c:v>
                </c:pt>
                <c:pt idx="730">
                  <c:v>87.259057460944106</c:v>
                </c:pt>
                <c:pt idx="731">
                  <c:v>87.136710305287693</c:v>
                </c:pt>
                <c:pt idx="732">
                  <c:v>87.391580626193004</c:v>
                </c:pt>
                <c:pt idx="733">
                  <c:v>88.42607827351209</c:v>
                </c:pt>
                <c:pt idx="734">
                  <c:v>88.866597903352002</c:v>
                </c:pt>
                <c:pt idx="735">
                  <c:v>89.688103520488468</c:v>
                </c:pt>
                <c:pt idx="736">
                  <c:v>91.500893709523979</c:v>
                </c:pt>
                <c:pt idx="737">
                  <c:v>93.432455804547999</c:v>
                </c:pt>
                <c:pt idx="738">
                  <c:v>94.037183686780807</c:v>
                </c:pt>
                <c:pt idx="739">
                  <c:v>93.493285964339705</c:v>
                </c:pt>
                <c:pt idx="740">
                  <c:v>93.104224989867902</c:v>
                </c:pt>
                <c:pt idx="741">
                  <c:v>93.236851589175799</c:v>
                </c:pt>
                <c:pt idx="742">
                  <c:v>93.834548328590984</c:v>
                </c:pt>
                <c:pt idx="743">
                  <c:v>95.758651198820189</c:v>
                </c:pt>
                <c:pt idx="744">
                  <c:v>96.644090737024385</c:v>
                </c:pt>
                <c:pt idx="745">
                  <c:v>95.099377710313888</c:v>
                </c:pt>
                <c:pt idx="746">
                  <c:v>93.768582744249898</c:v>
                </c:pt>
                <c:pt idx="747">
                  <c:v>94.357298635870194</c:v>
                </c:pt>
                <c:pt idx="748">
                  <c:v>94.599110321238797</c:v>
                </c:pt>
                <c:pt idx="749">
                  <c:v>94.295445984434082</c:v>
                </c:pt>
                <c:pt idx="750">
                  <c:v>95.530789038198392</c:v>
                </c:pt>
                <c:pt idx="751">
                  <c:v>96.910028916732401</c:v>
                </c:pt>
                <c:pt idx="752">
                  <c:v>97.3649224713905</c:v>
                </c:pt>
                <c:pt idx="753">
                  <c:v>98.164905486177105</c:v>
                </c:pt>
                <c:pt idx="754">
                  <c:v>99.707040722136398</c:v>
                </c:pt>
                <c:pt idx="755">
                  <c:v>99.483054949113694</c:v>
                </c:pt>
                <c:pt idx="756">
                  <c:v>99.0022826803783</c:v>
                </c:pt>
                <c:pt idx="757">
                  <c:v>101.80086926716599</c:v>
                </c:pt>
                <c:pt idx="758">
                  <c:v>105.722393643386</c:v>
                </c:pt>
                <c:pt idx="759">
                  <c:v>107.18241716470099</c:v>
                </c:pt>
                <c:pt idx="760">
                  <c:v>106.95584542466101</c:v>
                </c:pt>
                <c:pt idx="761">
                  <c:v>105.92068236407</c:v>
                </c:pt>
                <c:pt idx="762">
                  <c:v>103.002692582007</c:v>
                </c:pt>
                <c:pt idx="763">
                  <c:v>99.779946946303099</c:v>
                </c:pt>
                <c:pt idx="764">
                  <c:v>99.445960001878603</c:v>
                </c:pt>
                <c:pt idx="765">
                  <c:v>99.725026852416676</c:v>
                </c:pt>
                <c:pt idx="766">
                  <c:v>97.777457778713483</c:v>
                </c:pt>
                <c:pt idx="767">
                  <c:v>96.279219927717307</c:v>
                </c:pt>
                <c:pt idx="768">
                  <c:v>96.489609641237706</c:v>
                </c:pt>
                <c:pt idx="769">
                  <c:v>95.733452564142198</c:v>
                </c:pt>
                <c:pt idx="770">
                  <c:v>94.092950571789686</c:v>
                </c:pt>
                <c:pt idx="771">
                  <c:v>94.936066479060401</c:v>
                </c:pt>
                <c:pt idx="772">
                  <c:v>96.5560275834127</c:v>
                </c:pt>
                <c:pt idx="773">
                  <c:v>96.699828801979891</c:v>
                </c:pt>
                <c:pt idx="774">
                  <c:v>96.4461633735459</c:v>
                </c:pt>
                <c:pt idx="775">
                  <c:v>98.530593148716704</c:v>
                </c:pt>
                <c:pt idx="776">
                  <c:v>100.42399136236899</c:v>
                </c:pt>
                <c:pt idx="777">
                  <c:v>100.43111208479399</c:v>
                </c:pt>
                <c:pt idx="778">
                  <c:v>100.622810418916</c:v>
                </c:pt>
                <c:pt idx="779">
                  <c:v>101.038605801654</c:v>
                </c:pt>
                <c:pt idx="780">
                  <c:v>102.021738092729</c:v>
                </c:pt>
                <c:pt idx="781">
                  <c:v>102.78134821146099</c:v>
                </c:pt>
                <c:pt idx="782">
                  <c:v>102.444201159846</c:v>
                </c:pt>
                <c:pt idx="783">
                  <c:v>101.431771737791</c:v>
                </c:pt>
                <c:pt idx="784">
                  <c:v>99.038718551745589</c:v>
                </c:pt>
                <c:pt idx="785">
                  <c:v>93.168381666622466</c:v>
                </c:pt>
                <c:pt idx="786">
                  <c:v>85.622106202385268</c:v>
                </c:pt>
                <c:pt idx="787">
                  <c:v>80.373757510784557</c:v>
                </c:pt>
                <c:pt idx="788">
                  <c:v>78.495824260434901</c:v>
                </c:pt>
                <c:pt idx="789">
                  <c:v>78.886389691848606</c:v>
                </c:pt>
                <c:pt idx="790">
                  <c:v>80.267370214343998</c:v>
                </c:pt>
                <c:pt idx="791">
                  <c:v>81.408715229555</c:v>
                </c:pt>
                <c:pt idx="792">
                  <c:v>80.906192364389199</c:v>
                </c:pt>
                <c:pt idx="793">
                  <c:v>79.309458643849283</c:v>
                </c:pt>
                <c:pt idx="794">
                  <c:v>75.949868669417597</c:v>
                </c:pt>
                <c:pt idx="795">
                  <c:v>71.723466424258007</c:v>
                </c:pt>
                <c:pt idx="796">
                  <c:v>69.848167989977298</c:v>
                </c:pt>
                <c:pt idx="797">
                  <c:v>69.207501900944294</c:v>
                </c:pt>
                <c:pt idx="798">
                  <c:v>67.914650767136706</c:v>
                </c:pt>
                <c:pt idx="799">
                  <c:v>66.981929310419403</c:v>
                </c:pt>
                <c:pt idx="800">
                  <c:v>67.386994137548868</c:v>
                </c:pt>
                <c:pt idx="801">
                  <c:v>68.296576025849404</c:v>
                </c:pt>
                <c:pt idx="802">
                  <c:v>68.009048602508386</c:v>
                </c:pt>
                <c:pt idx="803">
                  <c:v>65.637462840783186</c:v>
                </c:pt>
                <c:pt idx="804">
                  <c:v>63.798242830196301</c:v>
                </c:pt>
                <c:pt idx="805">
                  <c:v>61.029472735982203</c:v>
                </c:pt>
                <c:pt idx="806">
                  <c:v>57.190576459719203</c:v>
                </c:pt>
                <c:pt idx="807">
                  <c:v>54.390597976105802</c:v>
                </c:pt>
                <c:pt idx="808">
                  <c:v>52.864488904860899</c:v>
                </c:pt>
                <c:pt idx="809">
                  <c:v>49.2384350789332</c:v>
                </c:pt>
                <c:pt idx="810">
                  <c:v>44.518203398650499</c:v>
                </c:pt>
                <c:pt idx="811">
                  <c:v>41.10752452791629</c:v>
                </c:pt>
                <c:pt idx="812">
                  <c:v>37.614853062776589</c:v>
                </c:pt>
                <c:pt idx="813">
                  <c:v>33.482469863542988</c:v>
                </c:pt>
                <c:pt idx="814">
                  <c:v>32.268903584229399</c:v>
                </c:pt>
                <c:pt idx="815">
                  <c:v>32.901813181701797</c:v>
                </c:pt>
                <c:pt idx="816">
                  <c:v>32.078243943173398</c:v>
                </c:pt>
                <c:pt idx="817">
                  <c:v>32.179529808048699</c:v>
                </c:pt>
                <c:pt idx="818">
                  <c:v>33.439110552648494</c:v>
                </c:pt>
                <c:pt idx="819">
                  <c:v>31.5497448218015</c:v>
                </c:pt>
                <c:pt idx="820">
                  <c:v>27.829865137297201</c:v>
                </c:pt>
                <c:pt idx="821">
                  <c:v>24.92258960459689</c:v>
                </c:pt>
                <c:pt idx="822">
                  <c:v>21.329053350984001</c:v>
                </c:pt>
                <c:pt idx="823">
                  <c:v>17.675633854610599</c:v>
                </c:pt>
                <c:pt idx="824">
                  <c:v>16.4889094499101</c:v>
                </c:pt>
                <c:pt idx="825">
                  <c:v>17.108375156919099</c:v>
                </c:pt>
                <c:pt idx="826">
                  <c:v>18.2296656099542</c:v>
                </c:pt>
                <c:pt idx="827">
                  <c:v>18.6961697799101</c:v>
                </c:pt>
                <c:pt idx="828">
                  <c:v>18.343774119255901</c:v>
                </c:pt>
                <c:pt idx="829">
                  <c:v>17.546728321298399</c:v>
                </c:pt>
                <c:pt idx="830">
                  <c:v>14.9826818847328</c:v>
                </c:pt>
                <c:pt idx="831">
                  <c:v>11.0328932523256</c:v>
                </c:pt>
                <c:pt idx="832">
                  <c:v>9.2246613779893103</c:v>
                </c:pt>
                <c:pt idx="833">
                  <c:v>8.8645694022371408</c:v>
                </c:pt>
                <c:pt idx="834">
                  <c:v>8.7821727008827786</c:v>
                </c:pt>
                <c:pt idx="835">
                  <c:v>9.2967079931480292</c:v>
                </c:pt>
                <c:pt idx="836">
                  <c:v>10.298507651321</c:v>
                </c:pt>
                <c:pt idx="837">
                  <c:v>10.2133345321233</c:v>
                </c:pt>
                <c:pt idx="838">
                  <c:v>7.5060627090967804</c:v>
                </c:pt>
                <c:pt idx="839">
                  <c:v>4.35382936934431</c:v>
                </c:pt>
                <c:pt idx="840">
                  <c:v>3.553835089199799</c:v>
                </c:pt>
                <c:pt idx="841">
                  <c:v>3.9296792571577499</c:v>
                </c:pt>
                <c:pt idx="842">
                  <c:v>4.3555495304256286</c:v>
                </c:pt>
                <c:pt idx="843">
                  <c:v>5.1857912937521098</c:v>
                </c:pt>
                <c:pt idx="844">
                  <c:v>4.9824505961950294</c:v>
                </c:pt>
                <c:pt idx="845">
                  <c:v>3.36337188111631</c:v>
                </c:pt>
                <c:pt idx="846">
                  <c:v>0.86048313065719595</c:v>
                </c:pt>
                <c:pt idx="847">
                  <c:v>-1.9986921271042299</c:v>
                </c:pt>
                <c:pt idx="848">
                  <c:v>-3.7511594722310102</c:v>
                </c:pt>
                <c:pt idx="849">
                  <c:v>-4.2482062524084299</c:v>
                </c:pt>
                <c:pt idx="850">
                  <c:v>-3.1438187838899898</c:v>
                </c:pt>
                <c:pt idx="851">
                  <c:v>-1.36059075513011</c:v>
                </c:pt>
                <c:pt idx="852">
                  <c:v>-0.312067824901542</c:v>
                </c:pt>
                <c:pt idx="853">
                  <c:v>0.41410774060711403</c:v>
                </c:pt>
                <c:pt idx="854">
                  <c:v>0.207683715627799</c:v>
                </c:pt>
                <c:pt idx="855">
                  <c:v>-1.17337074169954</c:v>
                </c:pt>
                <c:pt idx="856">
                  <c:v>-2.852507784727869</c:v>
                </c:pt>
                <c:pt idx="857">
                  <c:v>-3.39020908116338</c:v>
                </c:pt>
                <c:pt idx="858">
                  <c:v>-3.5276648632943801</c:v>
                </c:pt>
                <c:pt idx="859">
                  <c:v>-4.4128098290239892</c:v>
                </c:pt>
                <c:pt idx="860">
                  <c:v>-5.6238977336296898</c:v>
                </c:pt>
                <c:pt idx="861">
                  <c:v>-5.1057036697878004</c:v>
                </c:pt>
                <c:pt idx="862">
                  <c:v>-5.88247221280937</c:v>
                </c:pt>
                <c:pt idx="863">
                  <c:v>-8.8421633530800197</c:v>
                </c:pt>
                <c:pt idx="864">
                  <c:v>-11.363956404080501</c:v>
                </c:pt>
                <c:pt idx="865">
                  <c:v>-11.342726285730601</c:v>
                </c:pt>
                <c:pt idx="866">
                  <c:v>-9.9425668971906696</c:v>
                </c:pt>
                <c:pt idx="867">
                  <c:v>-6.7957663741179086</c:v>
                </c:pt>
                <c:pt idx="868">
                  <c:v>-2.2445058777713802</c:v>
                </c:pt>
                <c:pt idx="869">
                  <c:v>1.92524130962364</c:v>
                </c:pt>
                <c:pt idx="870">
                  <c:v>1.95813623428026</c:v>
                </c:pt>
                <c:pt idx="871">
                  <c:v>6.1988025406507496E-3</c:v>
                </c:pt>
                <c:pt idx="872">
                  <c:v>-1.2730413509638201</c:v>
                </c:pt>
                <c:pt idx="873">
                  <c:v>-2.3708059585414998</c:v>
                </c:pt>
                <c:pt idx="874">
                  <c:v>-4.0013851758210297</c:v>
                </c:pt>
                <c:pt idx="875">
                  <c:v>-3.7806159598989901</c:v>
                </c:pt>
                <c:pt idx="876">
                  <c:v>-2.23629518634257</c:v>
                </c:pt>
                <c:pt idx="877">
                  <c:v>-1.3389236179576891</c:v>
                </c:pt>
                <c:pt idx="878">
                  <c:v>-1.92915961361998</c:v>
                </c:pt>
                <c:pt idx="879">
                  <c:v>-2.0082112699718899</c:v>
                </c:pt>
                <c:pt idx="880">
                  <c:v>-0.93482229339504397</c:v>
                </c:pt>
                <c:pt idx="881">
                  <c:v>0.16566395640336401</c:v>
                </c:pt>
                <c:pt idx="882">
                  <c:v>1.0608277384442499</c:v>
                </c:pt>
                <c:pt idx="883">
                  <c:v>2.3617676883734999</c:v>
                </c:pt>
                <c:pt idx="884">
                  <c:v>3.2194959115805202</c:v>
                </c:pt>
                <c:pt idx="885">
                  <c:v>2.7100853503840998</c:v>
                </c:pt>
                <c:pt idx="886">
                  <c:v>0.67080257211402505</c:v>
                </c:pt>
                <c:pt idx="887">
                  <c:v>-1.7603146934046401</c:v>
                </c:pt>
                <c:pt idx="888">
                  <c:v>-1.4463369554549601</c:v>
                </c:pt>
                <c:pt idx="889">
                  <c:v>-0.58416516826047504</c:v>
                </c:pt>
                <c:pt idx="890">
                  <c:v>-1.5989745414404199</c:v>
                </c:pt>
                <c:pt idx="891">
                  <c:v>-1.89733701753129</c:v>
                </c:pt>
                <c:pt idx="892">
                  <c:v>-0.98287914346153304</c:v>
                </c:pt>
                <c:pt idx="893">
                  <c:v>-2.1716586239268092</c:v>
                </c:pt>
                <c:pt idx="894">
                  <c:v>-3.491702412094289</c:v>
                </c:pt>
                <c:pt idx="895">
                  <c:v>-2.3266672117355802</c:v>
                </c:pt>
                <c:pt idx="896">
                  <c:v>-0.15075445851736399</c:v>
                </c:pt>
                <c:pt idx="897">
                  <c:v>1.3293962632507701</c:v>
                </c:pt>
                <c:pt idx="898">
                  <c:v>2.5263358696172502</c:v>
                </c:pt>
                <c:pt idx="899">
                  <c:v>4.634411210902349</c:v>
                </c:pt>
                <c:pt idx="900">
                  <c:v>5.2723480294074099</c:v>
                </c:pt>
                <c:pt idx="901">
                  <c:v>4.44547741692198</c:v>
                </c:pt>
                <c:pt idx="902">
                  <c:v>4.4356753571214602</c:v>
                </c:pt>
                <c:pt idx="903">
                  <c:v>4.6281208994216589</c:v>
                </c:pt>
                <c:pt idx="904">
                  <c:v>3.6143360646484499</c:v>
                </c:pt>
                <c:pt idx="905">
                  <c:v>2.9776991522401</c:v>
                </c:pt>
                <c:pt idx="906">
                  <c:v>2.6826361118523998</c:v>
                </c:pt>
                <c:pt idx="907">
                  <c:v>0.59283013744476298</c:v>
                </c:pt>
                <c:pt idx="908">
                  <c:v>-2.21573462696173</c:v>
                </c:pt>
                <c:pt idx="909">
                  <c:v>-3.8500140470597999</c:v>
                </c:pt>
                <c:pt idx="910">
                  <c:v>-5.054019736253089</c:v>
                </c:pt>
                <c:pt idx="911">
                  <c:v>-5.8360212515455796</c:v>
                </c:pt>
                <c:pt idx="912">
                  <c:v>-5.4544687440012298</c:v>
                </c:pt>
                <c:pt idx="913">
                  <c:v>-4.2927084722423503</c:v>
                </c:pt>
                <c:pt idx="914">
                  <c:v>-3.8990112059381001</c:v>
                </c:pt>
                <c:pt idx="915">
                  <c:v>-4.0961801097182189</c:v>
                </c:pt>
                <c:pt idx="916">
                  <c:v>-2.801228697556609</c:v>
                </c:pt>
                <c:pt idx="917">
                  <c:v>-0.12788093196044101</c:v>
                </c:pt>
                <c:pt idx="918">
                  <c:v>0.97647418912728301</c:v>
                </c:pt>
                <c:pt idx="919">
                  <c:v>1.8220275956321199</c:v>
                </c:pt>
                <c:pt idx="920">
                  <c:v>4.2807988150443999</c:v>
                </c:pt>
                <c:pt idx="921">
                  <c:v>5.8455490221175097</c:v>
                </c:pt>
                <c:pt idx="922">
                  <c:v>7.5148212371761476</c:v>
                </c:pt>
                <c:pt idx="923">
                  <c:v>9.6418410099945362</c:v>
                </c:pt>
                <c:pt idx="924">
                  <c:v>9.9194196143478734</c:v>
                </c:pt>
                <c:pt idx="925">
                  <c:v>8.2851827924000006</c:v>
                </c:pt>
                <c:pt idx="926">
                  <c:v>6.1677003432781392</c:v>
                </c:pt>
                <c:pt idx="927">
                  <c:v>2.9764946656356002</c:v>
                </c:pt>
                <c:pt idx="928">
                  <c:v>0.41082066694966901</c:v>
                </c:pt>
                <c:pt idx="929">
                  <c:v>0.38841117558850302</c:v>
                </c:pt>
                <c:pt idx="930">
                  <c:v>-0.51023517318163403</c:v>
                </c:pt>
                <c:pt idx="931">
                  <c:v>-2.11892058844241</c:v>
                </c:pt>
                <c:pt idx="932">
                  <c:v>-2.254470530628029</c:v>
                </c:pt>
                <c:pt idx="933">
                  <c:v>-2.5676825762071198</c:v>
                </c:pt>
                <c:pt idx="934">
                  <c:v>-3.1312182468371099</c:v>
                </c:pt>
                <c:pt idx="935">
                  <c:v>-2.1645497812794399</c:v>
                </c:pt>
                <c:pt idx="936">
                  <c:v>-1.09645887993069</c:v>
                </c:pt>
                <c:pt idx="937">
                  <c:v>-0.29841944757932498</c:v>
                </c:pt>
                <c:pt idx="938">
                  <c:v>1.9292053179878501</c:v>
                </c:pt>
                <c:pt idx="939">
                  <c:v>4.3619498681968487</c:v>
                </c:pt>
                <c:pt idx="940">
                  <c:v>6.9536511720395398</c:v>
                </c:pt>
                <c:pt idx="941">
                  <c:v>9.5470115190118978</c:v>
                </c:pt>
                <c:pt idx="942">
                  <c:v>12.8627688404518</c:v>
                </c:pt>
                <c:pt idx="943">
                  <c:v>14.875284846985</c:v>
                </c:pt>
                <c:pt idx="944">
                  <c:v>13.7113621477433</c:v>
                </c:pt>
                <c:pt idx="945">
                  <c:v>10.889178477734401</c:v>
                </c:pt>
                <c:pt idx="946">
                  <c:v>9.0966357399701394</c:v>
                </c:pt>
                <c:pt idx="947">
                  <c:v>7.4735983698845496</c:v>
                </c:pt>
                <c:pt idx="948">
                  <c:v>6.1297686582596302</c:v>
                </c:pt>
                <c:pt idx="949">
                  <c:v>6.9448278950779398</c:v>
                </c:pt>
                <c:pt idx="950">
                  <c:v>10.423938296352601</c:v>
                </c:pt>
                <c:pt idx="951">
                  <c:v>13.860304374562199</c:v>
                </c:pt>
                <c:pt idx="952">
                  <c:v>16.030674351476499</c:v>
                </c:pt>
                <c:pt idx="953">
                  <c:v>19.255413056258199</c:v>
                </c:pt>
                <c:pt idx="954">
                  <c:v>22.364013904448399</c:v>
                </c:pt>
                <c:pt idx="955">
                  <c:v>22.145228470411691</c:v>
                </c:pt>
                <c:pt idx="956">
                  <c:v>20.5751494193455</c:v>
                </c:pt>
                <c:pt idx="957">
                  <c:v>19.44808945722119</c:v>
                </c:pt>
                <c:pt idx="958">
                  <c:v>17.785329932464389</c:v>
                </c:pt>
                <c:pt idx="959">
                  <c:v>17.7677562817187</c:v>
                </c:pt>
                <c:pt idx="960">
                  <c:v>21.147586180625201</c:v>
                </c:pt>
                <c:pt idx="961">
                  <c:v>23.997255549725391</c:v>
                </c:pt>
                <c:pt idx="962">
                  <c:v>25.77860283423189</c:v>
                </c:pt>
                <c:pt idx="963">
                  <c:v>27.668389838667789</c:v>
                </c:pt>
                <c:pt idx="964">
                  <c:v>26.696072882445101</c:v>
                </c:pt>
                <c:pt idx="965">
                  <c:v>23.3245594088405</c:v>
                </c:pt>
                <c:pt idx="966">
                  <c:v>22.879317800059599</c:v>
                </c:pt>
                <c:pt idx="967">
                  <c:v>24.743219165324099</c:v>
                </c:pt>
                <c:pt idx="968">
                  <c:v>25.968648055865089</c:v>
                </c:pt>
                <c:pt idx="969">
                  <c:v>27.106290107764991</c:v>
                </c:pt>
                <c:pt idx="970">
                  <c:v>28.674437319882099</c:v>
                </c:pt>
                <c:pt idx="971">
                  <c:v>29.963156276131791</c:v>
                </c:pt>
                <c:pt idx="972">
                  <c:v>30.958258307052301</c:v>
                </c:pt>
                <c:pt idx="973">
                  <c:v>33.321429055098889</c:v>
                </c:pt>
                <c:pt idx="974">
                  <c:v>36.745957674018698</c:v>
                </c:pt>
                <c:pt idx="975">
                  <c:v>38.965114099782006</c:v>
                </c:pt>
                <c:pt idx="976">
                  <c:v>39.241338581341303</c:v>
                </c:pt>
                <c:pt idx="977">
                  <c:v>38.397864599635177</c:v>
                </c:pt>
                <c:pt idx="978">
                  <c:v>36.793654291941898</c:v>
                </c:pt>
                <c:pt idx="979">
                  <c:v>36.149729661995288</c:v>
                </c:pt>
                <c:pt idx="980">
                  <c:v>35.544244841533093</c:v>
                </c:pt>
                <c:pt idx="981">
                  <c:v>34.175257137872897</c:v>
                </c:pt>
                <c:pt idx="982">
                  <c:v>31.686776128942299</c:v>
                </c:pt>
                <c:pt idx="983">
                  <c:v>28.404364416369202</c:v>
                </c:pt>
                <c:pt idx="984">
                  <c:v>26.554399016029201</c:v>
                </c:pt>
                <c:pt idx="985">
                  <c:v>28.361153529545899</c:v>
                </c:pt>
                <c:pt idx="986">
                  <c:v>31.113253464212999</c:v>
                </c:pt>
                <c:pt idx="987">
                  <c:v>34.8851980805442</c:v>
                </c:pt>
                <c:pt idx="988">
                  <c:v>39.607575797709401</c:v>
                </c:pt>
                <c:pt idx="989">
                  <c:v>41.712863633020604</c:v>
                </c:pt>
                <c:pt idx="990">
                  <c:v>42.377702659763287</c:v>
                </c:pt>
                <c:pt idx="991">
                  <c:v>44.139547471217583</c:v>
                </c:pt>
                <c:pt idx="992">
                  <c:v>46.163375721511898</c:v>
                </c:pt>
                <c:pt idx="993">
                  <c:v>47.852816648984401</c:v>
                </c:pt>
                <c:pt idx="994">
                  <c:v>49.656807102320492</c:v>
                </c:pt>
                <c:pt idx="995">
                  <c:v>48.926428954804599</c:v>
                </c:pt>
                <c:pt idx="996">
                  <c:v>46.875561003330091</c:v>
                </c:pt>
                <c:pt idx="997">
                  <c:v>46.1660622978522</c:v>
                </c:pt>
                <c:pt idx="998">
                  <c:v>45.941870350460292</c:v>
                </c:pt>
                <c:pt idx="999">
                  <c:v>48.160888447604087</c:v>
                </c:pt>
                <c:pt idx="1000">
                  <c:v>52.332290339231001</c:v>
                </c:pt>
                <c:pt idx="1001">
                  <c:v>56.000160697523903</c:v>
                </c:pt>
                <c:pt idx="1002">
                  <c:v>57.500136695701897</c:v>
                </c:pt>
                <c:pt idx="1003">
                  <c:v>57.969883999829399</c:v>
                </c:pt>
                <c:pt idx="1004">
                  <c:v>57.78040354577</c:v>
                </c:pt>
                <c:pt idx="1005">
                  <c:v>59.652838379410802</c:v>
                </c:pt>
                <c:pt idx="1006">
                  <c:v>61.488901948883701</c:v>
                </c:pt>
                <c:pt idx="1007">
                  <c:v>62.557648385105487</c:v>
                </c:pt>
                <c:pt idx="1008">
                  <c:v>63.867078758882492</c:v>
                </c:pt>
                <c:pt idx="1009">
                  <c:v>64.538884105936788</c:v>
                </c:pt>
                <c:pt idx="1010">
                  <c:v>63.322799826448801</c:v>
                </c:pt>
                <c:pt idx="1011">
                  <c:v>62.932619366823801</c:v>
                </c:pt>
                <c:pt idx="1012">
                  <c:v>64.186648397599953</c:v>
                </c:pt>
                <c:pt idx="1013">
                  <c:v>65.279656947324881</c:v>
                </c:pt>
                <c:pt idx="1014">
                  <c:v>66.169389829888189</c:v>
                </c:pt>
              </c:numCache>
            </c:numRef>
          </c:yVal>
          <c:smooth val="1"/>
        </c:ser>
        <c:ser>
          <c:idx val="1"/>
          <c:order val="1"/>
          <c:marker>
            <c:symbol val="none"/>
          </c:marker>
          <c:xVal>
            <c:numRef>
              <c:f>'[data fit_AM01B_sp7.xlsx]BL'!$A$1:$A$1015</c:f>
              <c:numCache>
                <c:formatCode>General</c:formatCode>
                <c:ptCount val="1015"/>
                <c:pt idx="0">
                  <c:v>136.30799999999999</c:v>
                </c:pt>
                <c:pt idx="1">
                  <c:v>138.26900000000001</c:v>
                </c:pt>
                <c:pt idx="2">
                  <c:v>140.22999999999999</c:v>
                </c:pt>
                <c:pt idx="3">
                  <c:v>142.191</c:v>
                </c:pt>
                <c:pt idx="4">
                  <c:v>144.15199999999999</c:v>
                </c:pt>
                <c:pt idx="5">
                  <c:v>146.10900000000001</c:v>
                </c:pt>
                <c:pt idx="6">
                  <c:v>148.06899999999999</c:v>
                </c:pt>
                <c:pt idx="7">
                  <c:v>150.02799999999999</c:v>
                </c:pt>
                <c:pt idx="8">
                  <c:v>151.98699999999999</c:v>
                </c:pt>
                <c:pt idx="9">
                  <c:v>153.94499999999999</c:v>
                </c:pt>
                <c:pt idx="10">
                  <c:v>155.90299999999999</c:v>
                </c:pt>
                <c:pt idx="11">
                  <c:v>157.86099999999999</c:v>
                </c:pt>
                <c:pt idx="12">
                  <c:v>159.81800000000001</c:v>
                </c:pt>
                <c:pt idx="13">
                  <c:v>161.773</c:v>
                </c:pt>
                <c:pt idx="14">
                  <c:v>163.72900000000001</c:v>
                </c:pt>
                <c:pt idx="15">
                  <c:v>165.685</c:v>
                </c:pt>
                <c:pt idx="16">
                  <c:v>167.64099999999999</c:v>
                </c:pt>
                <c:pt idx="17">
                  <c:v>169.596</c:v>
                </c:pt>
                <c:pt idx="18">
                  <c:v>171.55099999999999</c:v>
                </c:pt>
                <c:pt idx="19">
                  <c:v>173.50299999999999</c:v>
                </c:pt>
                <c:pt idx="20">
                  <c:v>175.45699999999999</c:v>
                </c:pt>
                <c:pt idx="21">
                  <c:v>177.411</c:v>
                </c:pt>
                <c:pt idx="22">
                  <c:v>179.364</c:v>
                </c:pt>
                <c:pt idx="23">
                  <c:v>181.31700000000001</c:v>
                </c:pt>
                <c:pt idx="24">
                  <c:v>183.267</c:v>
                </c:pt>
                <c:pt idx="25">
                  <c:v>185.21899999999999</c:v>
                </c:pt>
                <c:pt idx="26">
                  <c:v>187.17099999999999</c:v>
                </c:pt>
                <c:pt idx="27">
                  <c:v>189.12200000000001</c:v>
                </c:pt>
                <c:pt idx="28">
                  <c:v>191.071</c:v>
                </c:pt>
                <c:pt idx="29">
                  <c:v>193.02099999999999</c:v>
                </c:pt>
                <c:pt idx="30">
                  <c:v>194.971</c:v>
                </c:pt>
                <c:pt idx="31">
                  <c:v>196.92099999999999</c:v>
                </c:pt>
                <c:pt idx="32">
                  <c:v>198.86799999999999</c:v>
                </c:pt>
                <c:pt idx="33">
                  <c:v>200.81700000000001</c:v>
                </c:pt>
                <c:pt idx="34">
                  <c:v>202.76499999999999</c:v>
                </c:pt>
                <c:pt idx="35">
                  <c:v>204.71299999999999</c:v>
                </c:pt>
                <c:pt idx="36">
                  <c:v>206.65899999999999</c:v>
                </c:pt>
                <c:pt idx="37">
                  <c:v>208.60599999999999</c:v>
                </c:pt>
                <c:pt idx="38">
                  <c:v>210.553</c:v>
                </c:pt>
                <c:pt idx="39">
                  <c:v>212.49700000000001</c:v>
                </c:pt>
                <c:pt idx="40">
                  <c:v>214.44300000000001</c:v>
                </c:pt>
                <c:pt idx="41">
                  <c:v>216.38900000000001</c:v>
                </c:pt>
                <c:pt idx="42">
                  <c:v>218.33199999999999</c:v>
                </c:pt>
                <c:pt idx="43">
                  <c:v>220.27699999999999</c:v>
                </c:pt>
                <c:pt idx="44">
                  <c:v>222.22200000000001</c:v>
                </c:pt>
                <c:pt idx="45">
                  <c:v>224.16399999999999</c:v>
                </c:pt>
                <c:pt idx="46">
                  <c:v>226.107</c:v>
                </c:pt>
                <c:pt idx="47">
                  <c:v>228.05099999999999</c:v>
                </c:pt>
                <c:pt idx="48">
                  <c:v>229.99199999999999</c:v>
                </c:pt>
                <c:pt idx="49">
                  <c:v>231.934</c:v>
                </c:pt>
                <c:pt idx="50">
                  <c:v>233.876</c:v>
                </c:pt>
                <c:pt idx="51">
                  <c:v>235.816</c:v>
                </c:pt>
                <c:pt idx="52">
                  <c:v>237.75700000000001</c:v>
                </c:pt>
                <c:pt idx="53">
                  <c:v>239.696</c:v>
                </c:pt>
                <c:pt idx="54">
                  <c:v>241.637</c:v>
                </c:pt>
                <c:pt idx="55">
                  <c:v>243.577</c:v>
                </c:pt>
                <c:pt idx="56">
                  <c:v>245.51499999999999</c:v>
                </c:pt>
                <c:pt idx="57">
                  <c:v>247.45400000000001</c:v>
                </c:pt>
                <c:pt idx="58">
                  <c:v>249.39099999999999</c:v>
                </c:pt>
                <c:pt idx="59">
                  <c:v>251.32900000000001</c:v>
                </c:pt>
                <c:pt idx="60">
                  <c:v>253.26599999999999</c:v>
                </c:pt>
                <c:pt idx="61">
                  <c:v>255.203</c:v>
                </c:pt>
                <c:pt idx="62">
                  <c:v>257.14100000000002</c:v>
                </c:pt>
                <c:pt idx="63">
                  <c:v>259.07600000000002</c:v>
                </c:pt>
                <c:pt idx="64">
                  <c:v>261.01299999999992</c:v>
                </c:pt>
                <c:pt idx="65">
                  <c:v>262.947</c:v>
                </c:pt>
                <c:pt idx="66">
                  <c:v>264.88299999999992</c:v>
                </c:pt>
                <c:pt idx="67">
                  <c:v>266.81599999999992</c:v>
                </c:pt>
                <c:pt idx="68">
                  <c:v>268.75099999999992</c:v>
                </c:pt>
                <c:pt idx="69">
                  <c:v>270.68400000000008</c:v>
                </c:pt>
                <c:pt idx="70">
                  <c:v>272.61799999999999</c:v>
                </c:pt>
                <c:pt idx="71">
                  <c:v>274.55</c:v>
                </c:pt>
                <c:pt idx="72">
                  <c:v>276.48299999999989</c:v>
                </c:pt>
                <c:pt idx="73">
                  <c:v>278.41399999999987</c:v>
                </c:pt>
                <c:pt idx="74">
                  <c:v>280.34699999999992</c:v>
                </c:pt>
                <c:pt idx="75">
                  <c:v>282.27699999999987</c:v>
                </c:pt>
                <c:pt idx="76">
                  <c:v>284.209</c:v>
                </c:pt>
                <c:pt idx="77">
                  <c:v>286.13900000000001</c:v>
                </c:pt>
                <c:pt idx="78">
                  <c:v>288.06799999999993</c:v>
                </c:pt>
                <c:pt idx="79">
                  <c:v>289.99799999999988</c:v>
                </c:pt>
                <c:pt idx="80">
                  <c:v>291.92700000000002</c:v>
                </c:pt>
                <c:pt idx="81">
                  <c:v>293.85700000000008</c:v>
                </c:pt>
                <c:pt idx="82">
                  <c:v>295.78399999999988</c:v>
                </c:pt>
                <c:pt idx="83">
                  <c:v>297.714</c:v>
                </c:pt>
                <c:pt idx="84">
                  <c:v>299.64</c:v>
                </c:pt>
                <c:pt idx="85">
                  <c:v>301.56700000000001</c:v>
                </c:pt>
                <c:pt idx="86">
                  <c:v>303.49499999999989</c:v>
                </c:pt>
                <c:pt idx="87">
                  <c:v>305.42</c:v>
                </c:pt>
                <c:pt idx="88">
                  <c:v>307.34800000000001</c:v>
                </c:pt>
                <c:pt idx="89">
                  <c:v>309.27199999999988</c:v>
                </c:pt>
                <c:pt idx="90">
                  <c:v>311.197</c:v>
                </c:pt>
                <c:pt idx="91">
                  <c:v>313.12299999999999</c:v>
                </c:pt>
                <c:pt idx="92">
                  <c:v>315.04599999999999</c:v>
                </c:pt>
                <c:pt idx="93">
                  <c:v>316.97000000000003</c:v>
                </c:pt>
                <c:pt idx="94">
                  <c:v>318.89499999999992</c:v>
                </c:pt>
                <c:pt idx="95">
                  <c:v>320.81700000000001</c:v>
                </c:pt>
                <c:pt idx="96">
                  <c:v>322.73899999999992</c:v>
                </c:pt>
                <c:pt idx="97">
                  <c:v>324.66300000000001</c:v>
                </c:pt>
                <c:pt idx="98">
                  <c:v>326.584</c:v>
                </c:pt>
                <c:pt idx="99">
                  <c:v>328.505</c:v>
                </c:pt>
                <c:pt idx="100">
                  <c:v>330.42799999999988</c:v>
                </c:pt>
                <c:pt idx="101">
                  <c:v>332.34800000000001</c:v>
                </c:pt>
                <c:pt idx="102">
                  <c:v>334.26799999999992</c:v>
                </c:pt>
                <c:pt idx="103">
                  <c:v>336.18900000000002</c:v>
                </c:pt>
                <c:pt idx="104">
                  <c:v>338.108</c:v>
                </c:pt>
                <c:pt idx="105">
                  <c:v>340.02699999999987</c:v>
                </c:pt>
                <c:pt idx="106">
                  <c:v>341.94499999999999</c:v>
                </c:pt>
                <c:pt idx="107">
                  <c:v>343.86500000000001</c:v>
                </c:pt>
                <c:pt idx="108">
                  <c:v>345.78199999999993</c:v>
                </c:pt>
                <c:pt idx="109">
                  <c:v>347.69900000000001</c:v>
                </c:pt>
                <c:pt idx="110">
                  <c:v>349.61599999999999</c:v>
                </c:pt>
                <c:pt idx="111">
                  <c:v>351.53399999999988</c:v>
                </c:pt>
                <c:pt idx="112">
                  <c:v>353.45</c:v>
                </c:pt>
                <c:pt idx="113">
                  <c:v>355.36599999999999</c:v>
                </c:pt>
                <c:pt idx="114">
                  <c:v>357.28099999999989</c:v>
                </c:pt>
                <c:pt idx="115">
                  <c:v>359.19799999999992</c:v>
                </c:pt>
                <c:pt idx="116">
                  <c:v>361.11200000000002</c:v>
                </c:pt>
                <c:pt idx="117">
                  <c:v>363.02600000000001</c:v>
                </c:pt>
                <c:pt idx="118">
                  <c:v>364.94</c:v>
                </c:pt>
                <c:pt idx="119">
                  <c:v>366.85300000000001</c:v>
                </c:pt>
                <c:pt idx="120">
                  <c:v>368.76600000000002</c:v>
                </c:pt>
                <c:pt idx="121">
                  <c:v>370.68</c:v>
                </c:pt>
                <c:pt idx="122">
                  <c:v>372.59199999999993</c:v>
                </c:pt>
                <c:pt idx="123">
                  <c:v>374.50400000000002</c:v>
                </c:pt>
                <c:pt idx="124">
                  <c:v>376.41500000000002</c:v>
                </c:pt>
                <c:pt idx="125">
                  <c:v>378.32600000000002</c:v>
                </c:pt>
                <c:pt idx="126">
                  <c:v>380.23700000000002</c:v>
                </c:pt>
                <c:pt idx="127">
                  <c:v>382.149</c:v>
                </c:pt>
                <c:pt idx="128">
                  <c:v>384.05900000000008</c:v>
                </c:pt>
                <c:pt idx="129">
                  <c:v>385.96800000000002</c:v>
                </c:pt>
                <c:pt idx="130">
                  <c:v>387.87700000000001</c:v>
                </c:pt>
                <c:pt idx="131">
                  <c:v>389.78500000000003</c:v>
                </c:pt>
                <c:pt idx="132">
                  <c:v>391.69400000000002</c:v>
                </c:pt>
                <c:pt idx="133">
                  <c:v>393.601</c:v>
                </c:pt>
                <c:pt idx="134">
                  <c:v>395.50900000000001</c:v>
                </c:pt>
                <c:pt idx="135">
                  <c:v>397.41599999999988</c:v>
                </c:pt>
                <c:pt idx="136">
                  <c:v>399.32299999999992</c:v>
                </c:pt>
                <c:pt idx="137">
                  <c:v>401.23099999999988</c:v>
                </c:pt>
                <c:pt idx="138">
                  <c:v>403.137</c:v>
                </c:pt>
                <c:pt idx="139">
                  <c:v>405.04199999999992</c:v>
                </c:pt>
                <c:pt idx="140">
                  <c:v>406.94799999999992</c:v>
                </c:pt>
                <c:pt idx="141">
                  <c:v>408.85199999999992</c:v>
                </c:pt>
                <c:pt idx="142">
                  <c:v>410.75700000000001</c:v>
                </c:pt>
                <c:pt idx="143">
                  <c:v>412.661</c:v>
                </c:pt>
                <c:pt idx="144">
                  <c:v>414.56400000000002</c:v>
                </c:pt>
                <c:pt idx="145">
                  <c:v>416.46800000000002</c:v>
                </c:pt>
                <c:pt idx="146">
                  <c:v>418.37</c:v>
                </c:pt>
                <c:pt idx="147">
                  <c:v>420.27300000000002</c:v>
                </c:pt>
                <c:pt idx="148">
                  <c:v>422.17500000000001</c:v>
                </c:pt>
                <c:pt idx="149">
                  <c:v>424.077</c:v>
                </c:pt>
                <c:pt idx="150">
                  <c:v>425.97800000000001</c:v>
                </c:pt>
                <c:pt idx="151">
                  <c:v>427.87900000000002</c:v>
                </c:pt>
                <c:pt idx="152">
                  <c:v>429.78</c:v>
                </c:pt>
                <c:pt idx="153">
                  <c:v>431.68</c:v>
                </c:pt>
                <c:pt idx="154">
                  <c:v>433.57900000000001</c:v>
                </c:pt>
                <c:pt idx="155">
                  <c:v>435.47899999999993</c:v>
                </c:pt>
                <c:pt idx="156">
                  <c:v>437.37799999999999</c:v>
                </c:pt>
                <c:pt idx="157">
                  <c:v>439.27699999999987</c:v>
                </c:pt>
                <c:pt idx="158">
                  <c:v>441.173</c:v>
                </c:pt>
                <c:pt idx="159">
                  <c:v>443.07100000000003</c:v>
                </c:pt>
                <c:pt idx="160">
                  <c:v>444.96800000000002</c:v>
                </c:pt>
                <c:pt idx="161">
                  <c:v>446.86500000000001</c:v>
                </c:pt>
                <c:pt idx="162">
                  <c:v>448.762</c:v>
                </c:pt>
                <c:pt idx="163">
                  <c:v>450.65800000000002</c:v>
                </c:pt>
                <c:pt idx="164">
                  <c:v>452.55399999999992</c:v>
                </c:pt>
                <c:pt idx="165">
                  <c:v>454.45</c:v>
                </c:pt>
                <c:pt idx="166">
                  <c:v>456.34500000000008</c:v>
                </c:pt>
                <c:pt idx="167">
                  <c:v>458.24</c:v>
                </c:pt>
                <c:pt idx="168">
                  <c:v>460.13299999999992</c:v>
                </c:pt>
                <c:pt idx="169">
                  <c:v>462.02699999999987</c:v>
                </c:pt>
                <c:pt idx="170">
                  <c:v>463.92</c:v>
                </c:pt>
                <c:pt idx="171">
                  <c:v>465.81400000000002</c:v>
                </c:pt>
                <c:pt idx="172">
                  <c:v>467.70699999999988</c:v>
                </c:pt>
                <c:pt idx="173">
                  <c:v>469.59899999999988</c:v>
                </c:pt>
                <c:pt idx="174">
                  <c:v>471.48899999999992</c:v>
                </c:pt>
                <c:pt idx="175">
                  <c:v>473.38099999999991</c:v>
                </c:pt>
                <c:pt idx="176">
                  <c:v>475.27300000000002</c:v>
                </c:pt>
                <c:pt idx="177">
                  <c:v>477.16399999999999</c:v>
                </c:pt>
                <c:pt idx="178">
                  <c:v>479.05500000000001</c:v>
                </c:pt>
                <c:pt idx="179">
                  <c:v>480.94299999999993</c:v>
                </c:pt>
                <c:pt idx="180">
                  <c:v>482.83300000000003</c:v>
                </c:pt>
                <c:pt idx="181">
                  <c:v>484.72199999999992</c:v>
                </c:pt>
                <c:pt idx="182">
                  <c:v>486.61099999999999</c:v>
                </c:pt>
                <c:pt idx="183">
                  <c:v>488.5</c:v>
                </c:pt>
                <c:pt idx="184">
                  <c:v>490.387</c:v>
                </c:pt>
                <c:pt idx="185">
                  <c:v>492.27499999999992</c:v>
                </c:pt>
                <c:pt idx="186">
                  <c:v>494.16199999999992</c:v>
                </c:pt>
                <c:pt idx="187">
                  <c:v>496.05</c:v>
                </c:pt>
                <c:pt idx="188">
                  <c:v>497.93499999999989</c:v>
                </c:pt>
                <c:pt idx="189">
                  <c:v>499.82100000000003</c:v>
                </c:pt>
                <c:pt idx="190">
                  <c:v>501.70699999999988</c:v>
                </c:pt>
                <c:pt idx="191">
                  <c:v>503.59100000000001</c:v>
                </c:pt>
                <c:pt idx="192">
                  <c:v>505.47599999999989</c:v>
                </c:pt>
                <c:pt idx="193">
                  <c:v>507.36099999999999</c:v>
                </c:pt>
                <c:pt idx="194">
                  <c:v>509.24599999999992</c:v>
                </c:pt>
                <c:pt idx="195">
                  <c:v>511.12799999999999</c:v>
                </c:pt>
                <c:pt idx="196">
                  <c:v>513.01199999999983</c:v>
                </c:pt>
                <c:pt idx="197">
                  <c:v>514.89599999999996</c:v>
                </c:pt>
                <c:pt idx="198">
                  <c:v>516.77700000000004</c:v>
                </c:pt>
                <c:pt idx="199">
                  <c:v>518.66</c:v>
                </c:pt>
                <c:pt idx="200">
                  <c:v>520.54199999999992</c:v>
                </c:pt>
                <c:pt idx="201">
                  <c:v>522.42199999999991</c:v>
                </c:pt>
                <c:pt idx="202">
                  <c:v>524.30399999999997</c:v>
                </c:pt>
                <c:pt idx="203">
                  <c:v>526.18499999999995</c:v>
                </c:pt>
                <c:pt idx="204">
                  <c:v>528.06399999999996</c:v>
                </c:pt>
                <c:pt idx="205">
                  <c:v>529.94399999999996</c:v>
                </c:pt>
                <c:pt idx="206">
                  <c:v>531.82299999999987</c:v>
                </c:pt>
                <c:pt idx="207">
                  <c:v>533.702</c:v>
                </c:pt>
                <c:pt idx="208">
                  <c:v>535.58199999999999</c:v>
                </c:pt>
                <c:pt idx="209">
                  <c:v>537.45899999999983</c:v>
                </c:pt>
                <c:pt idx="210">
                  <c:v>539.33699999999988</c:v>
                </c:pt>
                <c:pt idx="211">
                  <c:v>541.21400000000006</c:v>
                </c:pt>
                <c:pt idx="212">
                  <c:v>543.09199999999998</c:v>
                </c:pt>
                <c:pt idx="213">
                  <c:v>544.96699999999987</c:v>
                </c:pt>
                <c:pt idx="214">
                  <c:v>546.84399999999994</c:v>
                </c:pt>
                <c:pt idx="215">
                  <c:v>548.721</c:v>
                </c:pt>
                <c:pt idx="216">
                  <c:v>550.59500000000003</c:v>
                </c:pt>
                <c:pt idx="217">
                  <c:v>552.471</c:v>
                </c:pt>
                <c:pt idx="218">
                  <c:v>554.34499999999991</c:v>
                </c:pt>
                <c:pt idx="219">
                  <c:v>556.22</c:v>
                </c:pt>
                <c:pt idx="220">
                  <c:v>558.09299999999996</c:v>
                </c:pt>
                <c:pt idx="221">
                  <c:v>559.96799999999985</c:v>
                </c:pt>
                <c:pt idx="222">
                  <c:v>561.83999999999992</c:v>
                </c:pt>
                <c:pt idx="223">
                  <c:v>563.71400000000006</c:v>
                </c:pt>
                <c:pt idx="224">
                  <c:v>565.58500000000004</c:v>
                </c:pt>
                <c:pt idx="225">
                  <c:v>567.45799999999986</c:v>
                </c:pt>
                <c:pt idx="226">
                  <c:v>569.32899999999984</c:v>
                </c:pt>
                <c:pt idx="227">
                  <c:v>571.20100000000002</c:v>
                </c:pt>
                <c:pt idx="228">
                  <c:v>573.07100000000003</c:v>
                </c:pt>
                <c:pt idx="229">
                  <c:v>574.94299999999987</c:v>
                </c:pt>
                <c:pt idx="230">
                  <c:v>576.8119999999999</c:v>
                </c:pt>
                <c:pt idx="231">
                  <c:v>578.68299999999999</c:v>
                </c:pt>
                <c:pt idx="232">
                  <c:v>580.55099999999993</c:v>
                </c:pt>
                <c:pt idx="233">
                  <c:v>582.41899999999998</c:v>
                </c:pt>
                <c:pt idx="234">
                  <c:v>584.28899999999999</c:v>
                </c:pt>
                <c:pt idx="235">
                  <c:v>586.15599999999984</c:v>
                </c:pt>
                <c:pt idx="236">
                  <c:v>588.02499999999998</c:v>
                </c:pt>
                <c:pt idx="237">
                  <c:v>589.89199999999994</c:v>
                </c:pt>
                <c:pt idx="238">
                  <c:v>591.75800000000004</c:v>
                </c:pt>
                <c:pt idx="239">
                  <c:v>593.62599999999998</c:v>
                </c:pt>
                <c:pt idx="240">
                  <c:v>595.49099999999999</c:v>
                </c:pt>
                <c:pt idx="241">
                  <c:v>597.35799999999972</c:v>
                </c:pt>
                <c:pt idx="242">
                  <c:v>599.22299999999996</c:v>
                </c:pt>
                <c:pt idx="243">
                  <c:v>601.08699999999999</c:v>
                </c:pt>
                <c:pt idx="244">
                  <c:v>602.95299999999986</c:v>
                </c:pt>
                <c:pt idx="245">
                  <c:v>604.81699999999989</c:v>
                </c:pt>
                <c:pt idx="246">
                  <c:v>606.67999999999995</c:v>
                </c:pt>
                <c:pt idx="247">
                  <c:v>608.54499999999996</c:v>
                </c:pt>
                <c:pt idx="248">
                  <c:v>610.40699999999993</c:v>
                </c:pt>
                <c:pt idx="249">
                  <c:v>612.27</c:v>
                </c:pt>
                <c:pt idx="250">
                  <c:v>614.13300000000004</c:v>
                </c:pt>
                <c:pt idx="251">
                  <c:v>615.995</c:v>
                </c:pt>
                <c:pt idx="252">
                  <c:v>617.85599999999988</c:v>
                </c:pt>
                <c:pt idx="253">
                  <c:v>619.71799999999996</c:v>
                </c:pt>
                <c:pt idx="254">
                  <c:v>621.57899999999995</c:v>
                </c:pt>
                <c:pt idx="255">
                  <c:v>623.43899999999996</c:v>
                </c:pt>
                <c:pt idx="256">
                  <c:v>625.298</c:v>
                </c:pt>
                <c:pt idx="257">
                  <c:v>627.15899999999999</c:v>
                </c:pt>
                <c:pt idx="258">
                  <c:v>629.01800000000003</c:v>
                </c:pt>
                <c:pt idx="259">
                  <c:v>630.87699999999984</c:v>
                </c:pt>
                <c:pt idx="260">
                  <c:v>632.73699999999997</c:v>
                </c:pt>
                <c:pt idx="261">
                  <c:v>634.59400000000005</c:v>
                </c:pt>
                <c:pt idx="262">
                  <c:v>636.45199999999988</c:v>
                </c:pt>
                <c:pt idx="263">
                  <c:v>638.30899999999997</c:v>
                </c:pt>
                <c:pt idx="264">
                  <c:v>640.16499999999996</c:v>
                </c:pt>
                <c:pt idx="265">
                  <c:v>642.02300000000002</c:v>
                </c:pt>
                <c:pt idx="266">
                  <c:v>643.87900000000002</c:v>
                </c:pt>
                <c:pt idx="267">
                  <c:v>645.73500000000001</c:v>
                </c:pt>
                <c:pt idx="268">
                  <c:v>647.59</c:v>
                </c:pt>
                <c:pt idx="269">
                  <c:v>649.44499999999994</c:v>
                </c:pt>
                <c:pt idx="270">
                  <c:v>651.30099999999993</c:v>
                </c:pt>
                <c:pt idx="271">
                  <c:v>653.15499999999997</c:v>
                </c:pt>
                <c:pt idx="272">
                  <c:v>655.00900000000001</c:v>
                </c:pt>
                <c:pt idx="273">
                  <c:v>656.86199999999985</c:v>
                </c:pt>
                <c:pt idx="274">
                  <c:v>658.71500000000003</c:v>
                </c:pt>
                <c:pt idx="275">
                  <c:v>660.56699999999989</c:v>
                </c:pt>
                <c:pt idx="276">
                  <c:v>662.42199999999991</c:v>
                </c:pt>
                <c:pt idx="277">
                  <c:v>664.274</c:v>
                </c:pt>
                <c:pt idx="278">
                  <c:v>666.125</c:v>
                </c:pt>
                <c:pt idx="279">
                  <c:v>667.976</c:v>
                </c:pt>
                <c:pt idx="280">
                  <c:v>669.82699999999988</c:v>
                </c:pt>
                <c:pt idx="281">
                  <c:v>671.67700000000002</c:v>
                </c:pt>
                <c:pt idx="282">
                  <c:v>673.52699999999993</c:v>
                </c:pt>
                <c:pt idx="283">
                  <c:v>675.37699999999984</c:v>
                </c:pt>
                <c:pt idx="284">
                  <c:v>677.226</c:v>
                </c:pt>
                <c:pt idx="285">
                  <c:v>679.07500000000005</c:v>
                </c:pt>
                <c:pt idx="286">
                  <c:v>680.92599999999993</c:v>
                </c:pt>
                <c:pt idx="287">
                  <c:v>682.774</c:v>
                </c:pt>
                <c:pt idx="288">
                  <c:v>684.62099999999998</c:v>
                </c:pt>
                <c:pt idx="289">
                  <c:v>686.46899999999994</c:v>
                </c:pt>
                <c:pt idx="290">
                  <c:v>688.31599999999992</c:v>
                </c:pt>
                <c:pt idx="291">
                  <c:v>690.16300000000001</c:v>
                </c:pt>
                <c:pt idx="292">
                  <c:v>692.00900000000001</c:v>
                </c:pt>
                <c:pt idx="293">
                  <c:v>693.8549999999999</c:v>
                </c:pt>
                <c:pt idx="294">
                  <c:v>695.70100000000002</c:v>
                </c:pt>
                <c:pt idx="295">
                  <c:v>697.54599999999994</c:v>
                </c:pt>
                <c:pt idx="296">
                  <c:v>699.39099999999996</c:v>
                </c:pt>
                <c:pt idx="297">
                  <c:v>701.23500000000001</c:v>
                </c:pt>
                <c:pt idx="298">
                  <c:v>703.07899999999995</c:v>
                </c:pt>
                <c:pt idx="299">
                  <c:v>704.923</c:v>
                </c:pt>
                <c:pt idx="300">
                  <c:v>706.76699999999994</c:v>
                </c:pt>
                <c:pt idx="301">
                  <c:v>708.61</c:v>
                </c:pt>
                <c:pt idx="302">
                  <c:v>710.45199999999988</c:v>
                </c:pt>
                <c:pt idx="303">
                  <c:v>712.29499999999996</c:v>
                </c:pt>
                <c:pt idx="304">
                  <c:v>714.13699999999983</c:v>
                </c:pt>
                <c:pt idx="305">
                  <c:v>715.97799999999984</c:v>
                </c:pt>
                <c:pt idx="306">
                  <c:v>717.81999999999994</c:v>
                </c:pt>
                <c:pt idx="307">
                  <c:v>719.65800000000002</c:v>
                </c:pt>
                <c:pt idx="308">
                  <c:v>721.49900000000002</c:v>
                </c:pt>
                <c:pt idx="309">
                  <c:v>723.33900000000006</c:v>
                </c:pt>
                <c:pt idx="310">
                  <c:v>725.17899999999997</c:v>
                </c:pt>
                <c:pt idx="311">
                  <c:v>727.01800000000003</c:v>
                </c:pt>
                <c:pt idx="312">
                  <c:v>728.85699999999986</c:v>
                </c:pt>
                <c:pt idx="313">
                  <c:v>730.69600000000003</c:v>
                </c:pt>
                <c:pt idx="314">
                  <c:v>732.53399999999999</c:v>
                </c:pt>
                <c:pt idx="315">
                  <c:v>734.37199999999996</c:v>
                </c:pt>
                <c:pt idx="316">
                  <c:v>736.20799999999997</c:v>
                </c:pt>
                <c:pt idx="317">
                  <c:v>738.04499999999996</c:v>
                </c:pt>
                <c:pt idx="318">
                  <c:v>739.88199999999983</c:v>
                </c:pt>
                <c:pt idx="319">
                  <c:v>741.71900000000005</c:v>
                </c:pt>
                <c:pt idx="320">
                  <c:v>743.55499999999984</c:v>
                </c:pt>
                <c:pt idx="321">
                  <c:v>745.39099999999996</c:v>
                </c:pt>
                <c:pt idx="322">
                  <c:v>747.22400000000005</c:v>
                </c:pt>
                <c:pt idx="323">
                  <c:v>749.05899999999997</c:v>
                </c:pt>
                <c:pt idx="324">
                  <c:v>750.89400000000001</c:v>
                </c:pt>
                <c:pt idx="325">
                  <c:v>752.72799999999984</c:v>
                </c:pt>
                <c:pt idx="326">
                  <c:v>754.5619999999999</c:v>
                </c:pt>
                <c:pt idx="327">
                  <c:v>756.39400000000001</c:v>
                </c:pt>
                <c:pt idx="328">
                  <c:v>758.22699999999998</c:v>
                </c:pt>
                <c:pt idx="329">
                  <c:v>760.06</c:v>
                </c:pt>
                <c:pt idx="330">
                  <c:v>761.89300000000003</c:v>
                </c:pt>
                <c:pt idx="331">
                  <c:v>763.72500000000002</c:v>
                </c:pt>
                <c:pt idx="332">
                  <c:v>765.55499999999984</c:v>
                </c:pt>
                <c:pt idx="333">
                  <c:v>767.38599999999997</c:v>
                </c:pt>
                <c:pt idx="334">
                  <c:v>769.21699999999998</c:v>
                </c:pt>
                <c:pt idx="335">
                  <c:v>771.04599999999994</c:v>
                </c:pt>
                <c:pt idx="336">
                  <c:v>772.87599999999998</c:v>
                </c:pt>
                <c:pt idx="337">
                  <c:v>774.70600000000002</c:v>
                </c:pt>
                <c:pt idx="338">
                  <c:v>776.53599999999983</c:v>
                </c:pt>
                <c:pt idx="339">
                  <c:v>778.36300000000006</c:v>
                </c:pt>
                <c:pt idx="340">
                  <c:v>780.19200000000001</c:v>
                </c:pt>
                <c:pt idx="341">
                  <c:v>782.02099999999996</c:v>
                </c:pt>
                <c:pt idx="342">
                  <c:v>783.84699999999987</c:v>
                </c:pt>
                <c:pt idx="343">
                  <c:v>785.67499999999995</c:v>
                </c:pt>
                <c:pt idx="344">
                  <c:v>787.50300000000004</c:v>
                </c:pt>
                <c:pt idx="345">
                  <c:v>789.32799999999986</c:v>
                </c:pt>
                <c:pt idx="346">
                  <c:v>791.15499999999997</c:v>
                </c:pt>
                <c:pt idx="347">
                  <c:v>792.98099999999999</c:v>
                </c:pt>
                <c:pt idx="348">
                  <c:v>794.80499999999984</c:v>
                </c:pt>
                <c:pt idx="349">
                  <c:v>796.63099999999997</c:v>
                </c:pt>
                <c:pt idx="350">
                  <c:v>798.4559999999999</c:v>
                </c:pt>
                <c:pt idx="351">
                  <c:v>800.279</c:v>
                </c:pt>
                <c:pt idx="352">
                  <c:v>802.10400000000004</c:v>
                </c:pt>
                <c:pt idx="353">
                  <c:v>803.92599999999993</c:v>
                </c:pt>
                <c:pt idx="354">
                  <c:v>805.75</c:v>
                </c:pt>
                <c:pt idx="355">
                  <c:v>807.57399999999996</c:v>
                </c:pt>
                <c:pt idx="356">
                  <c:v>809.39499999999998</c:v>
                </c:pt>
                <c:pt idx="357">
                  <c:v>811.21799999999996</c:v>
                </c:pt>
                <c:pt idx="358">
                  <c:v>813.03800000000001</c:v>
                </c:pt>
                <c:pt idx="359">
                  <c:v>814.86099999999988</c:v>
                </c:pt>
                <c:pt idx="360">
                  <c:v>816.68</c:v>
                </c:pt>
                <c:pt idx="361">
                  <c:v>818.50199999999984</c:v>
                </c:pt>
                <c:pt idx="362">
                  <c:v>820.32099999999991</c:v>
                </c:pt>
                <c:pt idx="363">
                  <c:v>822.14199999999994</c:v>
                </c:pt>
                <c:pt idx="364">
                  <c:v>823.96199999999988</c:v>
                </c:pt>
                <c:pt idx="365">
                  <c:v>825.78</c:v>
                </c:pt>
                <c:pt idx="366">
                  <c:v>827.6</c:v>
                </c:pt>
                <c:pt idx="367">
                  <c:v>829.41699999999992</c:v>
                </c:pt>
                <c:pt idx="368">
                  <c:v>831.23599999999999</c:v>
                </c:pt>
                <c:pt idx="369">
                  <c:v>833.05199999999991</c:v>
                </c:pt>
                <c:pt idx="370">
                  <c:v>834.87099999999998</c:v>
                </c:pt>
                <c:pt idx="371">
                  <c:v>836.68700000000001</c:v>
                </c:pt>
                <c:pt idx="372">
                  <c:v>838.50199999999984</c:v>
                </c:pt>
                <c:pt idx="373">
                  <c:v>840.31899999999996</c:v>
                </c:pt>
                <c:pt idx="374">
                  <c:v>842.13400000000001</c:v>
                </c:pt>
                <c:pt idx="375">
                  <c:v>843.95099999999991</c:v>
                </c:pt>
                <c:pt idx="376">
                  <c:v>845.76499999999999</c:v>
                </c:pt>
                <c:pt idx="377">
                  <c:v>847.58</c:v>
                </c:pt>
                <c:pt idx="378">
                  <c:v>849.39400000000001</c:v>
                </c:pt>
                <c:pt idx="379">
                  <c:v>851.20899999999995</c:v>
                </c:pt>
                <c:pt idx="380">
                  <c:v>853.02199999999993</c:v>
                </c:pt>
                <c:pt idx="381">
                  <c:v>854.83399999999983</c:v>
                </c:pt>
                <c:pt idx="382">
                  <c:v>856.64800000000002</c:v>
                </c:pt>
                <c:pt idx="383">
                  <c:v>858.45899999999983</c:v>
                </c:pt>
                <c:pt idx="384">
                  <c:v>860.27099999999996</c:v>
                </c:pt>
                <c:pt idx="385">
                  <c:v>862.08399999999995</c:v>
                </c:pt>
                <c:pt idx="386">
                  <c:v>863.89400000000001</c:v>
                </c:pt>
                <c:pt idx="387">
                  <c:v>865.70600000000002</c:v>
                </c:pt>
                <c:pt idx="388">
                  <c:v>867.51599999999996</c:v>
                </c:pt>
                <c:pt idx="389">
                  <c:v>869.32599999999991</c:v>
                </c:pt>
                <c:pt idx="390">
                  <c:v>871.13699999999983</c:v>
                </c:pt>
                <c:pt idx="391">
                  <c:v>872.94599999999991</c:v>
                </c:pt>
                <c:pt idx="392">
                  <c:v>874.75400000000002</c:v>
                </c:pt>
                <c:pt idx="393">
                  <c:v>876.56399999999996</c:v>
                </c:pt>
                <c:pt idx="394">
                  <c:v>878.37199999999996</c:v>
                </c:pt>
                <c:pt idx="395">
                  <c:v>880.17899999999997</c:v>
                </c:pt>
                <c:pt idx="396">
                  <c:v>881.98599999999999</c:v>
                </c:pt>
                <c:pt idx="397">
                  <c:v>883.79499999999996</c:v>
                </c:pt>
                <c:pt idx="398">
                  <c:v>885.601</c:v>
                </c:pt>
                <c:pt idx="399">
                  <c:v>887.40699999999993</c:v>
                </c:pt>
                <c:pt idx="400">
                  <c:v>889.21500000000003</c:v>
                </c:pt>
                <c:pt idx="401">
                  <c:v>891.02</c:v>
                </c:pt>
                <c:pt idx="402">
                  <c:v>892.82499999999993</c:v>
                </c:pt>
                <c:pt idx="403">
                  <c:v>894.63</c:v>
                </c:pt>
                <c:pt idx="404">
                  <c:v>896.43599999999992</c:v>
                </c:pt>
                <c:pt idx="405">
                  <c:v>898.24</c:v>
                </c:pt>
                <c:pt idx="406">
                  <c:v>900.04300000000001</c:v>
                </c:pt>
                <c:pt idx="407">
                  <c:v>901.84599999999989</c:v>
                </c:pt>
                <c:pt idx="408">
                  <c:v>903.649</c:v>
                </c:pt>
                <c:pt idx="409">
                  <c:v>905.45399999999984</c:v>
                </c:pt>
                <c:pt idx="410">
                  <c:v>907.25599999999997</c:v>
                </c:pt>
                <c:pt idx="411">
                  <c:v>909.0569999999999</c:v>
                </c:pt>
                <c:pt idx="412">
                  <c:v>910.85899999999992</c:v>
                </c:pt>
                <c:pt idx="413">
                  <c:v>912.66</c:v>
                </c:pt>
                <c:pt idx="414">
                  <c:v>914.46299999999985</c:v>
                </c:pt>
                <c:pt idx="415">
                  <c:v>916.26300000000003</c:v>
                </c:pt>
                <c:pt idx="416">
                  <c:v>918.06299999999987</c:v>
                </c:pt>
                <c:pt idx="417">
                  <c:v>919.86199999999985</c:v>
                </c:pt>
                <c:pt idx="418">
                  <c:v>921.66199999999992</c:v>
                </c:pt>
                <c:pt idx="419">
                  <c:v>923.4609999999999</c:v>
                </c:pt>
                <c:pt idx="420">
                  <c:v>925.25900000000001</c:v>
                </c:pt>
                <c:pt idx="421">
                  <c:v>927.0569999999999</c:v>
                </c:pt>
                <c:pt idx="422">
                  <c:v>928.85699999999986</c:v>
                </c:pt>
                <c:pt idx="423">
                  <c:v>930.65499999999997</c:v>
                </c:pt>
                <c:pt idx="424">
                  <c:v>932.45199999999988</c:v>
                </c:pt>
                <c:pt idx="425">
                  <c:v>934.24900000000002</c:v>
                </c:pt>
                <c:pt idx="426">
                  <c:v>936.04499999999996</c:v>
                </c:pt>
                <c:pt idx="427">
                  <c:v>937.84099999999989</c:v>
                </c:pt>
                <c:pt idx="428">
                  <c:v>939.63699999999983</c:v>
                </c:pt>
                <c:pt idx="429">
                  <c:v>941.43299999999988</c:v>
                </c:pt>
                <c:pt idx="430">
                  <c:v>943.22799999999984</c:v>
                </c:pt>
                <c:pt idx="431">
                  <c:v>945.02300000000002</c:v>
                </c:pt>
                <c:pt idx="432">
                  <c:v>946.81699999999989</c:v>
                </c:pt>
                <c:pt idx="433">
                  <c:v>948.61099999999999</c:v>
                </c:pt>
                <c:pt idx="434">
                  <c:v>950.40499999999997</c:v>
                </c:pt>
                <c:pt idx="435">
                  <c:v>952.19799999999998</c:v>
                </c:pt>
                <c:pt idx="436">
                  <c:v>953.99099999999999</c:v>
                </c:pt>
                <c:pt idx="437">
                  <c:v>955.78399999999999</c:v>
                </c:pt>
                <c:pt idx="438">
                  <c:v>957.57600000000002</c:v>
                </c:pt>
                <c:pt idx="439">
                  <c:v>959.36799999999994</c:v>
                </c:pt>
                <c:pt idx="440">
                  <c:v>961.15899999999999</c:v>
                </c:pt>
                <c:pt idx="441">
                  <c:v>962.95099999999991</c:v>
                </c:pt>
                <c:pt idx="442">
                  <c:v>964.74199999999996</c:v>
                </c:pt>
                <c:pt idx="443">
                  <c:v>966.53199999999993</c:v>
                </c:pt>
                <c:pt idx="444">
                  <c:v>968.32199999999989</c:v>
                </c:pt>
                <c:pt idx="445">
                  <c:v>970.11199999999997</c:v>
                </c:pt>
                <c:pt idx="446">
                  <c:v>971.90199999999993</c:v>
                </c:pt>
                <c:pt idx="447">
                  <c:v>973.69100000000003</c:v>
                </c:pt>
                <c:pt idx="448">
                  <c:v>975.48</c:v>
                </c:pt>
                <c:pt idx="449">
                  <c:v>977.26800000000003</c:v>
                </c:pt>
                <c:pt idx="450">
                  <c:v>979.05599999999993</c:v>
                </c:pt>
                <c:pt idx="451">
                  <c:v>980.84199999999987</c:v>
                </c:pt>
                <c:pt idx="452">
                  <c:v>982.63</c:v>
                </c:pt>
                <c:pt idx="453">
                  <c:v>984.41699999999992</c:v>
                </c:pt>
                <c:pt idx="454">
                  <c:v>986.20299999999997</c:v>
                </c:pt>
                <c:pt idx="455">
                  <c:v>987.99</c:v>
                </c:pt>
                <c:pt idx="456">
                  <c:v>989.77599999999995</c:v>
                </c:pt>
                <c:pt idx="457">
                  <c:v>991.5619999999999</c:v>
                </c:pt>
                <c:pt idx="458">
                  <c:v>993.34499999999991</c:v>
                </c:pt>
                <c:pt idx="459">
                  <c:v>995.13</c:v>
                </c:pt>
                <c:pt idx="460">
                  <c:v>996.91399999999999</c:v>
                </c:pt>
                <c:pt idx="461">
                  <c:v>998.69899999999996</c:v>
                </c:pt>
                <c:pt idx="462">
                  <c:v>1000.48</c:v>
                </c:pt>
                <c:pt idx="463">
                  <c:v>1002.27</c:v>
                </c:pt>
                <c:pt idx="464">
                  <c:v>1004.05</c:v>
                </c:pt>
                <c:pt idx="465">
                  <c:v>1005.83</c:v>
                </c:pt>
                <c:pt idx="466">
                  <c:v>1007.61</c:v>
                </c:pt>
                <c:pt idx="467">
                  <c:v>1009.4</c:v>
                </c:pt>
                <c:pt idx="468">
                  <c:v>1011.18</c:v>
                </c:pt>
                <c:pt idx="469">
                  <c:v>1012.96</c:v>
                </c:pt>
                <c:pt idx="470">
                  <c:v>1014.74</c:v>
                </c:pt>
                <c:pt idx="471">
                  <c:v>1016.52</c:v>
                </c:pt>
                <c:pt idx="472">
                  <c:v>1018.3</c:v>
                </c:pt>
                <c:pt idx="473">
                  <c:v>1020.08</c:v>
                </c:pt>
                <c:pt idx="474">
                  <c:v>1021.86</c:v>
                </c:pt>
                <c:pt idx="475">
                  <c:v>1023.64</c:v>
                </c:pt>
                <c:pt idx="476">
                  <c:v>1025.4100000000001</c:v>
                </c:pt>
                <c:pt idx="477">
                  <c:v>1027.19</c:v>
                </c:pt>
                <c:pt idx="478">
                  <c:v>1028.97</c:v>
                </c:pt>
                <c:pt idx="479">
                  <c:v>1030.75</c:v>
                </c:pt>
                <c:pt idx="480">
                  <c:v>1032.53</c:v>
                </c:pt>
                <c:pt idx="481">
                  <c:v>1034.3</c:v>
                </c:pt>
                <c:pt idx="482">
                  <c:v>1036.08</c:v>
                </c:pt>
                <c:pt idx="483">
                  <c:v>1037.8499999999999</c:v>
                </c:pt>
                <c:pt idx="484">
                  <c:v>1039.6300000000001</c:v>
                </c:pt>
                <c:pt idx="485">
                  <c:v>1041.4000000000001</c:v>
                </c:pt>
                <c:pt idx="486">
                  <c:v>1043.18</c:v>
                </c:pt>
                <c:pt idx="487">
                  <c:v>1044.96</c:v>
                </c:pt>
                <c:pt idx="488">
                  <c:v>1046.73</c:v>
                </c:pt>
                <c:pt idx="489">
                  <c:v>1048.5</c:v>
                </c:pt>
                <c:pt idx="490">
                  <c:v>1050.28</c:v>
                </c:pt>
                <c:pt idx="491">
                  <c:v>1052.05</c:v>
                </c:pt>
                <c:pt idx="492">
                  <c:v>1053.82</c:v>
                </c:pt>
                <c:pt idx="493">
                  <c:v>1055.5899999999999</c:v>
                </c:pt>
                <c:pt idx="494">
                  <c:v>1057.3699999999999</c:v>
                </c:pt>
                <c:pt idx="495">
                  <c:v>1059.1400000000001</c:v>
                </c:pt>
                <c:pt idx="496">
                  <c:v>1060.9100000000001</c:v>
                </c:pt>
                <c:pt idx="497">
                  <c:v>1062.68</c:v>
                </c:pt>
                <c:pt idx="498">
                  <c:v>1064.45</c:v>
                </c:pt>
                <c:pt idx="499">
                  <c:v>1066.22</c:v>
                </c:pt>
                <c:pt idx="500">
                  <c:v>1067.99</c:v>
                </c:pt>
                <c:pt idx="501">
                  <c:v>1069.76</c:v>
                </c:pt>
                <c:pt idx="502">
                  <c:v>1071.53</c:v>
                </c:pt>
                <c:pt idx="503">
                  <c:v>1073.3</c:v>
                </c:pt>
                <c:pt idx="504">
                  <c:v>1075.07</c:v>
                </c:pt>
                <c:pt idx="505">
                  <c:v>1076.8399999999999</c:v>
                </c:pt>
                <c:pt idx="506">
                  <c:v>1078.5999999999999</c:v>
                </c:pt>
                <c:pt idx="507">
                  <c:v>1080.3699999999999</c:v>
                </c:pt>
                <c:pt idx="508">
                  <c:v>1082.1400000000001</c:v>
                </c:pt>
                <c:pt idx="509">
                  <c:v>1083.9100000000001</c:v>
                </c:pt>
                <c:pt idx="510">
                  <c:v>1085.67</c:v>
                </c:pt>
                <c:pt idx="511">
                  <c:v>1087.44</c:v>
                </c:pt>
                <c:pt idx="512">
                  <c:v>1089.2</c:v>
                </c:pt>
                <c:pt idx="513">
                  <c:v>1090.97</c:v>
                </c:pt>
                <c:pt idx="514">
                  <c:v>1092.74</c:v>
                </c:pt>
                <c:pt idx="515">
                  <c:v>1094.5</c:v>
                </c:pt>
                <c:pt idx="516">
                  <c:v>1096.26</c:v>
                </c:pt>
                <c:pt idx="517">
                  <c:v>1098.03</c:v>
                </c:pt>
                <c:pt idx="518">
                  <c:v>1099.79</c:v>
                </c:pt>
                <c:pt idx="519">
                  <c:v>1101.56</c:v>
                </c:pt>
                <c:pt idx="520">
                  <c:v>1103.32</c:v>
                </c:pt>
                <c:pt idx="521">
                  <c:v>1105.08</c:v>
                </c:pt>
                <c:pt idx="522">
                  <c:v>1106.8399999999999</c:v>
                </c:pt>
                <c:pt idx="523">
                  <c:v>1108.5999999999999</c:v>
                </c:pt>
                <c:pt idx="524">
                  <c:v>1110.3699999999999</c:v>
                </c:pt>
                <c:pt idx="525">
                  <c:v>1112.1300000000001</c:v>
                </c:pt>
                <c:pt idx="526">
                  <c:v>1113.8900000000001</c:v>
                </c:pt>
                <c:pt idx="527">
                  <c:v>1115.6500000000001</c:v>
                </c:pt>
                <c:pt idx="528">
                  <c:v>1117.4100000000001</c:v>
                </c:pt>
                <c:pt idx="529">
                  <c:v>1119.17</c:v>
                </c:pt>
                <c:pt idx="530">
                  <c:v>1120.93</c:v>
                </c:pt>
                <c:pt idx="531">
                  <c:v>1122.69</c:v>
                </c:pt>
                <c:pt idx="532">
                  <c:v>1124.44</c:v>
                </c:pt>
                <c:pt idx="533">
                  <c:v>1126.2</c:v>
                </c:pt>
                <c:pt idx="534">
                  <c:v>1127.96</c:v>
                </c:pt>
                <c:pt idx="535">
                  <c:v>1129.72</c:v>
                </c:pt>
                <c:pt idx="536">
                  <c:v>1131.47</c:v>
                </c:pt>
                <c:pt idx="537">
                  <c:v>1133.23</c:v>
                </c:pt>
                <c:pt idx="538">
                  <c:v>1134.99</c:v>
                </c:pt>
                <c:pt idx="539">
                  <c:v>1136.74</c:v>
                </c:pt>
                <c:pt idx="540">
                  <c:v>1138.5</c:v>
                </c:pt>
                <c:pt idx="541">
                  <c:v>1140.26</c:v>
                </c:pt>
                <c:pt idx="542">
                  <c:v>1142.01</c:v>
                </c:pt>
                <c:pt idx="543">
                  <c:v>1143.77</c:v>
                </c:pt>
                <c:pt idx="544">
                  <c:v>1145.52</c:v>
                </c:pt>
                <c:pt idx="545">
                  <c:v>1147.27</c:v>
                </c:pt>
                <c:pt idx="546">
                  <c:v>1149.03</c:v>
                </c:pt>
                <c:pt idx="547">
                  <c:v>1150.78</c:v>
                </c:pt>
                <c:pt idx="548">
                  <c:v>1152.53</c:v>
                </c:pt>
                <c:pt idx="549">
                  <c:v>1154.29</c:v>
                </c:pt>
                <c:pt idx="550">
                  <c:v>1156.04</c:v>
                </c:pt>
                <c:pt idx="551">
                  <c:v>1157.79</c:v>
                </c:pt>
                <c:pt idx="552">
                  <c:v>1159.54</c:v>
                </c:pt>
                <c:pt idx="553">
                  <c:v>1161.29</c:v>
                </c:pt>
                <c:pt idx="554">
                  <c:v>1163.05</c:v>
                </c:pt>
                <c:pt idx="555">
                  <c:v>1164.8</c:v>
                </c:pt>
                <c:pt idx="556">
                  <c:v>1166.55</c:v>
                </c:pt>
                <c:pt idx="557">
                  <c:v>1168.3</c:v>
                </c:pt>
                <c:pt idx="558">
                  <c:v>1170.04</c:v>
                </c:pt>
                <c:pt idx="559">
                  <c:v>1171.79</c:v>
                </c:pt>
                <c:pt idx="560">
                  <c:v>1173.54</c:v>
                </c:pt>
                <c:pt idx="561">
                  <c:v>1175.29</c:v>
                </c:pt>
                <c:pt idx="562">
                  <c:v>1177.04</c:v>
                </c:pt>
                <c:pt idx="563">
                  <c:v>1178.79</c:v>
                </c:pt>
                <c:pt idx="564">
                  <c:v>1180.53</c:v>
                </c:pt>
                <c:pt idx="565">
                  <c:v>1182.28</c:v>
                </c:pt>
                <c:pt idx="566">
                  <c:v>1184.03</c:v>
                </c:pt>
                <c:pt idx="567">
                  <c:v>1185.77</c:v>
                </c:pt>
                <c:pt idx="568">
                  <c:v>1187.52</c:v>
                </c:pt>
                <c:pt idx="569">
                  <c:v>1189.26</c:v>
                </c:pt>
                <c:pt idx="570">
                  <c:v>1191.01</c:v>
                </c:pt>
                <c:pt idx="571">
                  <c:v>1192.75</c:v>
                </c:pt>
                <c:pt idx="572">
                  <c:v>1194.5</c:v>
                </c:pt>
                <c:pt idx="573">
                  <c:v>1196.24</c:v>
                </c:pt>
                <c:pt idx="574">
                  <c:v>1197.99</c:v>
                </c:pt>
                <c:pt idx="575">
                  <c:v>1199.73</c:v>
                </c:pt>
                <c:pt idx="576">
                  <c:v>1201.47</c:v>
                </c:pt>
                <c:pt idx="577">
                  <c:v>1203.22</c:v>
                </c:pt>
                <c:pt idx="578">
                  <c:v>1204.96</c:v>
                </c:pt>
                <c:pt idx="579">
                  <c:v>1206.7</c:v>
                </c:pt>
                <c:pt idx="580">
                  <c:v>1208.44</c:v>
                </c:pt>
                <c:pt idx="581">
                  <c:v>1210.19</c:v>
                </c:pt>
                <c:pt idx="582">
                  <c:v>1211.93</c:v>
                </c:pt>
                <c:pt idx="583">
                  <c:v>1213.67</c:v>
                </c:pt>
                <c:pt idx="584">
                  <c:v>1215.4100000000001</c:v>
                </c:pt>
                <c:pt idx="585">
                  <c:v>1217.1500000000001</c:v>
                </c:pt>
                <c:pt idx="586">
                  <c:v>1218.8900000000001</c:v>
                </c:pt>
                <c:pt idx="587">
                  <c:v>1220.6300000000001</c:v>
                </c:pt>
                <c:pt idx="588">
                  <c:v>1222.3699999999999</c:v>
                </c:pt>
                <c:pt idx="589">
                  <c:v>1224.0999999999999</c:v>
                </c:pt>
                <c:pt idx="590">
                  <c:v>1225.8399999999999</c:v>
                </c:pt>
                <c:pt idx="591">
                  <c:v>1227.58</c:v>
                </c:pt>
                <c:pt idx="592">
                  <c:v>1229.32</c:v>
                </c:pt>
                <c:pt idx="593">
                  <c:v>1231.05</c:v>
                </c:pt>
                <c:pt idx="594">
                  <c:v>1232.79</c:v>
                </c:pt>
                <c:pt idx="595">
                  <c:v>1234.53</c:v>
                </c:pt>
                <c:pt idx="596">
                  <c:v>1236.27</c:v>
                </c:pt>
                <c:pt idx="597">
                  <c:v>1238</c:v>
                </c:pt>
                <c:pt idx="598">
                  <c:v>1239.74</c:v>
                </c:pt>
                <c:pt idx="599">
                  <c:v>1241.47</c:v>
                </c:pt>
                <c:pt idx="600">
                  <c:v>1243.21</c:v>
                </c:pt>
                <c:pt idx="601">
                  <c:v>1244.94</c:v>
                </c:pt>
                <c:pt idx="602">
                  <c:v>1246.67</c:v>
                </c:pt>
                <c:pt idx="603">
                  <c:v>1248.4100000000001</c:v>
                </c:pt>
                <c:pt idx="604">
                  <c:v>1250.1400000000001</c:v>
                </c:pt>
                <c:pt idx="605">
                  <c:v>1251.8699999999999</c:v>
                </c:pt>
                <c:pt idx="606">
                  <c:v>1253.6099999999999</c:v>
                </c:pt>
                <c:pt idx="607">
                  <c:v>1255.3399999999999</c:v>
                </c:pt>
                <c:pt idx="608">
                  <c:v>1257.07</c:v>
                </c:pt>
                <c:pt idx="609">
                  <c:v>1258.8</c:v>
                </c:pt>
                <c:pt idx="610">
                  <c:v>1260.54</c:v>
                </c:pt>
                <c:pt idx="611">
                  <c:v>1262.27</c:v>
                </c:pt>
                <c:pt idx="612">
                  <c:v>1264</c:v>
                </c:pt>
                <c:pt idx="613">
                  <c:v>1265.73</c:v>
                </c:pt>
                <c:pt idx="614">
                  <c:v>1267.46</c:v>
                </c:pt>
                <c:pt idx="615">
                  <c:v>1269.19</c:v>
                </c:pt>
                <c:pt idx="616">
                  <c:v>1270.92</c:v>
                </c:pt>
                <c:pt idx="617">
                  <c:v>1272.6500000000001</c:v>
                </c:pt>
                <c:pt idx="618">
                  <c:v>1274.3699999999999</c:v>
                </c:pt>
                <c:pt idx="619">
                  <c:v>1276.0999999999999</c:v>
                </c:pt>
                <c:pt idx="620">
                  <c:v>1277.83</c:v>
                </c:pt>
                <c:pt idx="621">
                  <c:v>1279.56</c:v>
                </c:pt>
                <c:pt idx="622">
                  <c:v>1281.29</c:v>
                </c:pt>
                <c:pt idx="623">
                  <c:v>1283.01</c:v>
                </c:pt>
                <c:pt idx="624">
                  <c:v>1284.74</c:v>
                </c:pt>
                <c:pt idx="625">
                  <c:v>1286.46</c:v>
                </c:pt>
                <c:pt idx="626">
                  <c:v>1288.19</c:v>
                </c:pt>
                <c:pt idx="627">
                  <c:v>1289.9100000000001</c:v>
                </c:pt>
                <c:pt idx="628">
                  <c:v>1291.6400000000001</c:v>
                </c:pt>
                <c:pt idx="629">
                  <c:v>1293.3699999999999</c:v>
                </c:pt>
                <c:pt idx="630">
                  <c:v>1295.0899999999999</c:v>
                </c:pt>
                <c:pt idx="631">
                  <c:v>1296.81</c:v>
                </c:pt>
                <c:pt idx="632">
                  <c:v>1298.54</c:v>
                </c:pt>
                <c:pt idx="633">
                  <c:v>1300.26</c:v>
                </c:pt>
                <c:pt idx="634">
                  <c:v>1301.98</c:v>
                </c:pt>
                <c:pt idx="635">
                  <c:v>1303.71</c:v>
                </c:pt>
                <c:pt idx="636">
                  <c:v>1305.43</c:v>
                </c:pt>
                <c:pt idx="637">
                  <c:v>1307.1500000000001</c:v>
                </c:pt>
                <c:pt idx="638">
                  <c:v>1308.8699999999999</c:v>
                </c:pt>
                <c:pt idx="639">
                  <c:v>1310.5999999999999</c:v>
                </c:pt>
                <c:pt idx="640">
                  <c:v>1312.32</c:v>
                </c:pt>
                <c:pt idx="641">
                  <c:v>1314.04</c:v>
                </c:pt>
                <c:pt idx="642">
                  <c:v>1315.76</c:v>
                </c:pt>
                <c:pt idx="643">
                  <c:v>1317.48</c:v>
                </c:pt>
                <c:pt idx="644">
                  <c:v>1319.2</c:v>
                </c:pt>
                <c:pt idx="645">
                  <c:v>1320.92</c:v>
                </c:pt>
                <c:pt idx="646">
                  <c:v>1322.64</c:v>
                </c:pt>
                <c:pt idx="647">
                  <c:v>1324.35</c:v>
                </c:pt>
                <c:pt idx="648">
                  <c:v>1326.07</c:v>
                </c:pt>
                <c:pt idx="649">
                  <c:v>1327.79</c:v>
                </c:pt>
                <c:pt idx="650">
                  <c:v>1329.51</c:v>
                </c:pt>
                <c:pt idx="651">
                  <c:v>1331.22</c:v>
                </c:pt>
                <c:pt idx="652">
                  <c:v>1332.94</c:v>
                </c:pt>
                <c:pt idx="653">
                  <c:v>1334.66</c:v>
                </c:pt>
                <c:pt idx="654">
                  <c:v>1336.38</c:v>
                </c:pt>
                <c:pt idx="655">
                  <c:v>1338.09</c:v>
                </c:pt>
                <c:pt idx="656">
                  <c:v>1339.81</c:v>
                </c:pt>
                <c:pt idx="657">
                  <c:v>1341.52</c:v>
                </c:pt>
                <c:pt idx="658">
                  <c:v>1343.24</c:v>
                </c:pt>
                <c:pt idx="659">
                  <c:v>1344.95</c:v>
                </c:pt>
                <c:pt idx="660">
                  <c:v>1346.66</c:v>
                </c:pt>
                <c:pt idx="661">
                  <c:v>1348.38</c:v>
                </c:pt>
                <c:pt idx="662">
                  <c:v>1350.09</c:v>
                </c:pt>
                <c:pt idx="663">
                  <c:v>1351.8</c:v>
                </c:pt>
                <c:pt idx="664">
                  <c:v>1353.52</c:v>
                </c:pt>
                <c:pt idx="665">
                  <c:v>1355.23</c:v>
                </c:pt>
                <c:pt idx="666">
                  <c:v>1356.94</c:v>
                </c:pt>
                <c:pt idx="667">
                  <c:v>1358.65</c:v>
                </c:pt>
                <c:pt idx="668">
                  <c:v>1360.37</c:v>
                </c:pt>
                <c:pt idx="669">
                  <c:v>1362.08</c:v>
                </c:pt>
                <c:pt idx="670">
                  <c:v>1363.79</c:v>
                </c:pt>
                <c:pt idx="671">
                  <c:v>1365.5</c:v>
                </c:pt>
                <c:pt idx="672">
                  <c:v>1367.21</c:v>
                </c:pt>
                <c:pt idx="673">
                  <c:v>1368.92</c:v>
                </c:pt>
                <c:pt idx="674">
                  <c:v>1370.63</c:v>
                </c:pt>
                <c:pt idx="675">
                  <c:v>1372.34</c:v>
                </c:pt>
                <c:pt idx="676">
                  <c:v>1374.05</c:v>
                </c:pt>
                <c:pt idx="677">
                  <c:v>1375.75</c:v>
                </c:pt>
                <c:pt idx="678">
                  <c:v>1377.46</c:v>
                </c:pt>
                <c:pt idx="679">
                  <c:v>1379.17</c:v>
                </c:pt>
                <c:pt idx="680">
                  <c:v>1380.88</c:v>
                </c:pt>
                <c:pt idx="681">
                  <c:v>1382.58</c:v>
                </c:pt>
                <c:pt idx="682">
                  <c:v>1384.29</c:v>
                </c:pt>
                <c:pt idx="683">
                  <c:v>1386</c:v>
                </c:pt>
                <c:pt idx="684">
                  <c:v>1387.7</c:v>
                </c:pt>
                <c:pt idx="685">
                  <c:v>1389.41</c:v>
                </c:pt>
                <c:pt idx="686">
                  <c:v>1391.11</c:v>
                </c:pt>
                <c:pt idx="687">
                  <c:v>1392.82</c:v>
                </c:pt>
                <c:pt idx="688">
                  <c:v>1394.52</c:v>
                </c:pt>
                <c:pt idx="689">
                  <c:v>1396.23</c:v>
                </c:pt>
                <c:pt idx="690">
                  <c:v>1397.93</c:v>
                </c:pt>
                <c:pt idx="691">
                  <c:v>1399.64</c:v>
                </c:pt>
                <c:pt idx="692">
                  <c:v>1401.34</c:v>
                </c:pt>
                <c:pt idx="693">
                  <c:v>1403.04</c:v>
                </c:pt>
                <c:pt idx="694">
                  <c:v>1404.75</c:v>
                </c:pt>
                <c:pt idx="695">
                  <c:v>1406.45</c:v>
                </c:pt>
                <c:pt idx="696">
                  <c:v>1408.15</c:v>
                </c:pt>
                <c:pt idx="697">
                  <c:v>1409.85</c:v>
                </c:pt>
                <c:pt idx="698">
                  <c:v>1411.55</c:v>
                </c:pt>
                <c:pt idx="699">
                  <c:v>1413.25</c:v>
                </c:pt>
                <c:pt idx="700">
                  <c:v>1414.96</c:v>
                </c:pt>
                <c:pt idx="701">
                  <c:v>1416.66</c:v>
                </c:pt>
                <c:pt idx="702">
                  <c:v>1418.36</c:v>
                </c:pt>
                <c:pt idx="703">
                  <c:v>1420.06</c:v>
                </c:pt>
                <c:pt idx="704">
                  <c:v>1421.75</c:v>
                </c:pt>
                <c:pt idx="705">
                  <c:v>1423.45</c:v>
                </c:pt>
                <c:pt idx="706">
                  <c:v>1425.15</c:v>
                </c:pt>
                <c:pt idx="707">
                  <c:v>1426.85</c:v>
                </c:pt>
                <c:pt idx="708">
                  <c:v>1428.55</c:v>
                </c:pt>
                <c:pt idx="709">
                  <c:v>1430.24</c:v>
                </c:pt>
                <c:pt idx="710">
                  <c:v>1431.94</c:v>
                </c:pt>
                <c:pt idx="711">
                  <c:v>1433.64</c:v>
                </c:pt>
                <c:pt idx="712">
                  <c:v>1435.34</c:v>
                </c:pt>
                <c:pt idx="713">
                  <c:v>1437.03</c:v>
                </c:pt>
                <c:pt idx="714">
                  <c:v>1438.73</c:v>
                </c:pt>
                <c:pt idx="715">
                  <c:v>1440.42</c:v>
                </c:pt>
                <c:pt idx="716">
                  <c:v>1442.12</c:v>
                </c:pt>
                <c:pt idx="717">
                  <c:v>1443.81</c:v>
                </c:pt>
                <c:pt idx="718">
                  <c:v>1445.51</c:v>
                </c:pt>
                <c:pt idx="719">
                  <c:v>1447.2</c:v>
                </c:pt>
                <c:pt idx="720">
                  <c:v>1448.9</c:v>
                </c:pt>
                <c:pt idx="721">
                  <c:v>1450.59</c:v>
                </c:pt>
                <c:pt idx="722">
                  <c:v>1452.28</c:v>
                </c:pt>
                <c:pt idx="723">
                  <c:v>1453.98</c:v>
                </c:pt>
                <c:pt idx="724">
                  <c:v>1455.67</c:v>
                </c:pt>
                <c:pt idx="725">
                  <c:v>1457.36</c:v>
                </c:pt>
                <c:pt idx="726">
                  <c:v>1459.05</c:v>
                </c:pt>
                <c:pt idx="727">
                  <c:v>1460.74</c:v>
                </c:pt>
                <c:pt idx="728">
                  <c:v>1462.44</c:v>
                </c:pt>
                <c:pt idx="729">
                  <c:v>1464.13</c:v>
                </c:pt>
                <c:pt idx="730">
                  <c:v>1465.82</c:v>
                </c:pt>
                <c:pt idx="731">
                  <c:v>1467.51</c:v>
                </c:pt>
                <c:pt idx="732">
                  <c:v>1469.2</c:v>
                </c:pt>
                <c:pt idx="733">
                  <c:v>1470.89</c:v>
                </c:pt>
                <c:pt idx="734">
                  <c:v>1472.58</c:v>
                </c:pt>
                <c:pt idx="735">
                  <c:v>1474.27</c:v>
                </c:pt>
                <c:pt idx="736">
                  <c:v>1475.95</c:v>
                </c:pt>
                <c:pt idx="737">
                  <c:v>1477.64</c:v>
                </c:pt>
                <c:pt idx="738">
                  <c:v>1479.33</c:v>
                </c:pt>
                <c:pt idx="739">
                  <c:v>1481.02</c:v>
                </c:pt>
                <c:pt idx="740">
                  <c:v>1482.7</c:v>
                </c:pt>
                <c:pt idx="741">
                  <c:v>1484.39</c:v>
                </c:pt>
                <c:pt idx="742">
                  <c:v>1486.08</c:v>
                </c:pt>
                <c:pt idx="743">
                  <c:v>1487.76</c:v>
                </c:pt>
                <c:pt idx="744">
                  <c:v>1489.45</c:v>
                </c:pt>
                <c:pt idx="745">
                  <c:v>1491.14</c:v>
                </c:pt>
                <c:pt idx="746">
                  <c:v>1492.82</c:v>
                </c:pt>
                <c:pt idx="747">
                  <c:v>1494.51</c:v>
                </c:pt>
                <c:pt idx="748">
                  <c:v>1496.19</c:v>
                </c:pt>
                <c:pt idx="749">
                  <c:v>1497.88</c:v>
                </c:pt>
                <c:pt idx="750">
                  <c:v>1499.56</c:v>
                </c:pt>
                <c:pt idx="751">
                  <c:v>1501.24</c:v>
                </c:pt>
                <c:pt idx="752">
                  <c:v>1502.93</c:v>
                </c:pt>
                <c:pt idx="753">
                  <c:v>1504.61</c:v>
                </c:pt>
                <c:pt idx="754">
                  <c:v>1506.29</c:v>
                </c:pt>
                <c:pt idx="755">
                  <c:v>1507.97</c:v>
                </c:pt>
                <c:pt idx="756">
                  <c:v>1509.66</c:v>
                </c:pt>
                <c:pt idx="757">
                  <c:v>1511.34</c:v>
                </c:pt>
                <c:pt idx="758">
                  <c:v>1513.02</c:v>
                </c:pt>
                <c:pt idx="759">
                  <c:v>1514.7</c:v>
                </c:pt>
                <c:pt idx="760">
                  <c:v>1516.38</c:v>
                </c:pt>
                <c:pt idx="761">
                  <c:v>1518.06</c:v>
                </c:pt>
                <c:pt idx="762">
                  <c:v>1519.74</c:v>
                </c:pt>
                <c:pt idx="763">
                  <c:v>1521.42</c:v>
                </c:pt>
                <c:pt idx="764">
                  <c:v>1523.1</c:v>
                </c:pt>
                <c:pt idx="765">
                  <c:v>1524.78</c:v>
                </c:pt>
                <c:pt idx="766">
                  <c:v>1526.46</c:v>
                </c:pt>
                <c:pt idx="767">
                  <c:v>1528.14</c:v>
                </c:pt>
                <c:pt idx="768">
                  <c:v>1529.81</c:v>
                </c:pt>
                <c:pt idx="769">
                  <c:v>1531.49</c:v>
                </c:pt>
                <c:pt idx="770">
                  <c:v>1533.17</c:v>
                </c:pt>
                <c:pt idx="771">
                  <c:v>1534.84</c:v>
                </c:pt>
                <c:pt idx="772">
                  <c:v>1536.52</c:v>
                </c:pt>
                <c:pt idx="773">
                  <c:v>1538.2</c:v>
                </c:pt>
                <c:pt idx="774">
                  <c:v>1539.87</c:v>
                </c:pt>
                <c:pt idx="775">
                  <c:v>1541.55</c:v>
                </c:pt>
                <c:pt idx="776">
                  <c:v>1543.22</c:v>
                </c:pt>
                <c:pt idx="777">
                  <c:v>1544.9</c:v>
                </c:pt>
                <c:pt idx="778">
                  <c:v>1546.57</c:v>
                </c:pt>
                <c:pt idx="779">
                  <c:v>1548.25</c:v>
                </c:pt>
                <c:pt idx="780">
                  <c:v>1549.92</c:v>
                </c:pt>
                <c:pt idx="781">
                  <c:v>1551.6</c:v>
                </c:pt>
                <c:pt idx="782">
                  <c:v>1553.27</c:v>
                </c:pt>
                <c:pt idx="783">
                  <c:v>1554.94</c:v>
                </c:pt>
                <c:pt idx="784">
                  <c:v>1556.62</c:v>
                </c:pt>
                <c:pt idx="785">
                  <c:v>1558.29</c:v>
                </c:pt>
                <c:pt idx="786">
                  <c:v>1559.96</c:v>
                </c:pt>
                <c:pt idx="787">
                  <c:v>1561.63</c:v>
                </c:pt>
                <c:pt idx="788">
                  <c:v>1563.3</c:v>
                </c:pt>
                <c:pt idx="789">
                  <c:v>1564.97</c:v>
                </c:pt>
                <c:pt idx="790">
                  <c:v>1566.64</c:v>
                </c:pt>
                <c:pt idx="791">
                  <c:v>1568.32</c:v>
                </c:pt>
                <c:pt idx="792">
                  <c:v>1569.99</c:v>
                </c:pt>
                <c:pt idx="793">
                  <c:v>1571.66</c:v>
                </c:pt>
                <c:pt idx="794">
                  <c:v>1573.32</c:v>
                </c:pt>
                <c:pt idx="795">
                  <c:v>1574.99</c:v>
                </c:pt>
                <c:pt idx="796">
                  <c:v>1576.66</c:v>
                </c:pt>
                <c:pt idx="797">
                  <c:v>1578.33</c:v>
                </c:pt>
                <c:pt idx="798">
                  <c:v>1580</c:v>
                </c:pt>
                <c:pt idx="799">
                  <c:v>1581.67</c:v>
                </c:pt>
                <c:pt idx="800">
                  <c:v>1583.33</c:v>
                </c:pt>
                <c:pt idx="801">
                  <c:v>1585</c:v>
                </c:pt>
                <c:pt idx="802">
                  <c:v>1586.67</c:v>
                </c:pt>
                <c:pt idx="803">
                  <c:v>1588.33</c:v>
                </c:pt>
                <c:pt idx="804">
                  <c:v>1590</c:v>
                </c:pt>
                <c:pt idx="805">
                  <c:v>1591.67</c:v>
                </c:pt>
                <c:pt idx="806">
                  <c:v>1593.33</c:v>
                </c:pt>
                <c:pt idx="807">
                  <c:v>1595</c:v>
                </c:pt>
                <c:pt idx="808">
                  <c:v>1596.66</c:v>
                </c:pt>
                <c:pt idx="809">
                  <c:v>1598.33</c:v>
                </c:pt>
                <c:pt idx="810">
                  <c:v>1599.99</c:v>
                </c:pt>
                <c:pt idx="811">
                  <c:v>1601.65</c:v>
                </c:pt>
                <c:pt idx="812">
                  <c:v>1603.32</c:v>
                </c:pt>
                <c:pt idx="813">
                  <c:v>1604.98</c:v>
                </c:pt>
                <c:pt idx="814">
                  <c:v>1606.64</c:v>
                </c:pt>
                <c:pt idx="815">
                  <c:v>1608.31</c:v>
                </c:pt>
                <c:pt idx="816">
                  <c:v>1609.97</c:v>
                </c:pt>
                <c:pt idx="817">
                  <c:v>1611.63</c:v>
                </c:pt>
                <c:pt idx="818">
                  <c:v>1613.29</c:v>
                </c:pt>
                <c:pt idx="819">
                  <c:v>1614.95</c:v>
                </c:pt>
                <c:pt idx="820">
                  <c:v>1616.61</c:v>
                </c:pt>
                <c:pt idx="821">
                  <c:v>1618.27</c:v>
                </c:pt>
                <c:pt idx="822">
                  <c:v>1619.94</c:v>
                </c:pt>
                <c:pt idx="823">
                  <c:v>1621.6</c:v>
                </c:pt>
                <c:pt idx="824">
                  <c:v>1623.25</c:v>
                </c:pt>
                <c:pt idx="825">
                  <c:v>1624.91</c:v>
                </c:pt>
                <c:pt idx="826">
                  <c:v>1626.57</c:v>
                </c:pt>
                <c:pt idx="827">
                  <c:v>1628.23</c:v>
                </c:pt>
                <c:pt idx="828">
                  <c:v>1629.89</c:v>
                </c:pt>
                <c:pt idx="829">
                  <c:v>1631.55</c:v>
                </c:pt>
                <c:pt idx="830">
                  <c:v>1633.2</c:v>
                </c:pt>
                <c:pt idx="831">
                  <c:v>1634.86</c:v>
                </c:pt>
                <c:pt idx="832">
                  <c:v>1636.52</c:v>
                </c:pt>
                <c:pt idx="833">
                  <c:v>1638.18</c:v>
                </c:pt>
                <c:pt idx="834">
                  <c:v>1639.83</c:v>
                </c:pt>
                <c:pt idx="835">
                  <c:v>1641.49</c:v>
                </c:pt>
                <c:pt idx="836">
                  <c:v>1643.14</c:v>
                </c:pt>
                <c:pt idx="837">
                  <c:v>1644.8</c:v>
                </c:pt>
                <c:pt idx="838">
                  <c:v>1646.45</c:v>
                </c:pt>
                <c:pt idx="839">
                  <c:v>1648.11</c:v>
                </c:pt>
                <c:pt idx="840">
                  <c:v>1649.76</c:v>
                </c:pt>
                <c:pt idx="841">
                  <c:v>1651.42</c:v>
                </c:pt>
                <c:pt idx="842">
                  <c:v>1653.07</c:v>
                </c:pt>
                <c:pt idx="843">
                  <c:v>1654.72</c:v>
                </c:pt>
                <c:pt idx="844">
                  <c:v>1656.38</c:v>
                </c:pt>
                <c:pt idx="845">
                  <c:v>1658.03</c:v>
                </c:pt>
                <c:pt idx="846">
                  <c:v>1659.68</c:v>
                </c:pt>
                <c:pt idx="847">
                  <c:v>1661.33</c:v>
                </c:pt>
                <c:pt idx="848">
                  <c:v>1662.99</c:v>
                </c:pt>
                <c:pt idx="849">
                  <c:v>1664.64</c:v>
                </c:pt>
                <c:pt idx="850">
                  <c:v>1666.29</c:v>
                </c:pt>
                <c:pt idx="851">
                  <c:v>1667.94</c:v>
                </c:pt>
                <c:pt idx="852">
                  <c:v>1669.59</c:v>
                </c:pt>
                <c:pt idx="853">
                  <c:v>1671.24</c:v>
                </c:pt>
                <c:pt idx="854">
                  <c:v>1672.89</c:v>
                </c:pt>
                <c:pt idx="855">
                  <c:v>1674.54</c:v>
                </c:pt>
                <c:pt idx="856">
                  <c:v>1676.19</c:v>
                </c:pt>
                <c:pt idx="857">
                  <c:v>1677.84</c:v>
                </c:pt>
                <c:pt idx="858">
                  <c:v>1679.49</c:v>
                </c:pt>
                <c:pt idx="859">
                  <c:v>1681.14</c:v>
                </c:pt>
                <c:pt idx="860">
                  <c:v>1682.78</c:v>
                </c:pt>
                <c:pt idx="861">
                  <c:v>1684.43</c:v>
                </c:pt>
                <c:pt idx="862">
                  <c:v>1686.08</c:v>
                </c:pt>
                <c:pt idx="863">
                  <c:v>1687.72</c:v>
                </c:pt>
                <c:pt idx="864">
                  <c:v>1689.37</c:v>
                </c:pt>
                <c:pt idx="865">
                  <c:v>1691.02</c:v>
                </c:pt>
                <c:pt idx="866">
                  <c:v>1692.66</c:v>
                </c:pt>
                <c:pt idx="867">
                  <c:v>1694.31</c:v>
                </c:pt>
                <c:pt idx="868">
                  <c:v>1695.95</c:v>
                </c:pt>
                <c:pt idx="869">
                  <c:v>1697.6</c:v>
                </c:pt>
                <c:pt idx="870">
                  <c:v>1699.25</c:v>
                </c:pt>
                <c:pt idx="871">
                  <c:v>1700.89</c:v>
                </c:pt>
                <c:pt idx="872">
                  <c:v>1702.53</c:v>
                </c:pt>
                <c:pt idx="873">
                  <c:v>1704.18</c:v>
                </c:pt>
                <c:pt idx="874">
                  <c:v>1705.82</c:v>
                </c:pt>
                <c:pt idx="875">
                  <c:v>1707.46</c:v>
                </c:pt>
                <c:pt idx="876">
                  <c:v>1709.11</c:v>
                </c:pt>
                <c:pt idx="877">
                  <c:v>1710.75</c:v>
                </c:pt>
                <c:pt idx="878">
                  <c:v>1712.39</c:v>
                </c:pt>
                <c:pt idx="879">
                  <c:v>1714.03</c:v>
                </c:pt>
                <c:pt idx="880">
                  <c:v>1715.67</c:v>
                </c:pt>
                <c:pt idx="881">
                  <c:v>1717.31</c:v>
                </c:pt>
                <c:pt idx="882">
                  <c:v>1718.96</c:v>
                </c:pt>
                <c:pt idx="883">
                  <c:v>1720.6</c:v>
                </c:pt>
                <c:pt idx="884">
                  <c:v>1722.24</c:v>
                </c:pt>
                <c:pt idx="885">
                  <c:v>1723.88</c:v>
                </c:pt>
                <c:pt idx="886">
                  <c:v>1725.52</c:v>
                </c:pt>
                <c:pt idx="887">
                  <c:v>1727.16</c:v>
                </c:pt>
                <c:pt idx="888">
                  <c:v>1728.79</c:v>
                </c:pt>
                <c:pt idx="889">
                  <c:v>1730.43</c:v>
                </c:pt>
                <c:pt idx="890">
                  <c:v>1732.07</c:v>
                </c:pt>
                <c:pt idx="891">
                  <c:v>1733.71</c:v>
                </c:pt>
                <c:pt idx="892">
                  <c:v>1735.35</c:v>
                </c:pt>
                <c:pt idx="893">
                  <c:v>1736.98</c:v>
                </c:pt>
                <c:pt idx="894">
                  <c:v>1738.62</c:v>
                </c:pt>
                <c:pt idx="895">
                  <c:v>1740.26</c:v>
                </c:pt>
                <c:pt idx="896">
                  <c:v>1741.89</c:v>
                </c:pt>
                <c:pt idx="897">
                  <c:v>1743.53</c:v>
                </c:pt>
                <c:pt idx="898">
                  <c:v>1745.17</c:v>
                </c:pt>
                <c:pt idx="899">
                  <c:v>1746.8</c:v>
                </c:pt>
                <c:pt idx="900">
                  <c:v>1748.44</c:v>
                </c:pt>
                <c:pt idx="901">
                  <c:v>1750.07</c:v>
                </c:pt>
                <c:pt idx="902">
                  <c:v>1751.71</c:v>
                </c:pt>
                <c:pt idx="903">
                  <c:v>1753.34</c:v>
                </c:pt>
                <c:pt idx="904">
                  <c:v>1754.97</c:v>
                </c:pt>
                <c:pt idx="905">
                  <c:v>1756.61</c:v>
                </c:pt>
                <c:pt idx="906">
                  <c:v>1758.24</c:v>
                </c:pt>
                <c:pt idx="907">
                  <c:v>1759.87</c:v>
                </c:pt>
                <c:pt idx="908">
                  <c:v>1761.51</c:v>
                </c:pt>
                <c:pt idx="909">
                  <c:v>1763.14</c:v>
                </c:pt>
                <c:pt idx="910">
                  <c:v>1764.77</c:v>
                </c:pt>
                <c:pt idx="911">
                  <c:v>1766.4</c:v>
                </c:pt>
                <c:pt idx="912">
                  <c:v>1768.03</c:v>
                </c:pt>
                <c:pt idx="913">
                  <c:v>1769.66</c:v>
                </c:pt>
                <c:pt idx="914">
                  <c:v>1771.29</c:v>
                </c:pt>
                <c:pt idx="915">
                  <c:v>1772.92</c:v>
                </c:pt>
                <c:pt idx="916">
                  <c:v>1774.55</c:v>
                </c:pt>
                <c:pt idx="917">
                  <c:v>1776.19</c:v>
                </c:pt>
                <c:pt idx="918">
                  <c:v>1777.81</c:v>
                </c:pt>
                <c:pt idx="919">
                  <c:v>1779.44</c:v>
                </c:pt>
                <c:pt idx="920">
                  <c:v>1781.07</c:v>
                </c:pt>
                <c:pt idx="921">
                  <c:v>1782.7</c:v>
                </c:pt>
                <c:pt idx="922">
                  <c:v>1784.33</c:v>
                </c:pt>
                <c:pt idx="923">
                  <c:v>1785.96</c:v>
                </c:pt>
                <c:pt idx="924">
                  <c:v>1787.58</c:v>
                </c:pt>
                <c:pt idx="925">
                  <c:v>1789.21</c:v>
                </c:pt>
                <c:pt idx="926">
                  <c:v>1790.84</c:v>
                </c:pt>
                <c:pt idx="927">
                  <c:v>1792.46</c:v>
                </c:pt>
                <c:pt idx="928">
                  <c:v>1794.09</c:v>
                </c:pt>
                <c:pt idx="929">
                  <c:v>1795.72</c:v>
                </c:pt>
                <c:pt idx="930">
                  <c:v>1797.34</c:v>
                </c:pt>
                <c:pt idx="931">
                  <c:v>1798.97</c:v>
                </c:pt>
                <c:pt idx="932">
                  <c:v>1800.59</c:v>
                </c:pt>
                <c:pt idx="933">
                  <c:v>1802.22</c:v>
                </c:pt>
                <c:pt idx="934">
                  <c:v>1803.84</c:v>
                </c:pt>
                <c:pt idx="935">
                  <c:v>1805.47</c:v>
                </c:pt>
                <c:pt idx="936">
                  <c:v>1807.09</c:v>
                </c:pt>
                <c:pt idx="937">
                  <c:v>1808.71</c:v>
                </c:pt>
                <c:pt idx="938">
                  <c:v>1810.34</c:v>
                </c:pt>
                <c:pt idx="939">
                  <c:v>1811.96</c:v>
                </c:pt>
                <c:pt idx="940">
                  <c:v>1813.58</c:v>
                </c:pt>
                <c:pt idx="941">
                  <c:v>1815.2</c:v>
                </c:pt>
                <c:pt idx="942">
                  <c:v>1816.82</c:v>
                </c:pt>
                <c:pt idx="943">
                  <c:v>1818.45</c:v>
                </c:pt>
                <c:pt idx="944">
                  <c:v>1820.07</c:v>
                </c:pt>
                <c:pt idx="945">
                  <c:v>1821.69</c:v>
                </c:pt>
                <c:pt idx="946">
                  <c:v>1823.31</c:v>
                </c:pt>
                <c:pt idx="947">
                  <c:v>1824.93</c:v>
                </c:pt>
                <c:pt idx="948">
                  <c:v>1826.55</c:v>
                </c:pt>
                <c:pt idx="949">
                  <c:v>1828.17</c:v>
                </c:pt>
                <c:pt idx="950">
                  <c:v>1829.79</c:v>
                </c:pt>
                <c:pt idx="951">
                  <c:v>1831.41</c:v>
                </c:pt>
                <c:pt idx="952">
                  <c:v>1833.03</c:v>
                </c:pt>
                <c:pt idx="953">
                  <c:v>1834.64</c:v>
                </c:pt>
                <c:pt idx="954">
                  <c:v>1836.26</c:v>
                </c:pt>
                <c:pt idx="955">
                  <c:v>1837.88</c:v>
                </c:pt>
                <c:pt idx="956">
                  <c:v>1839.5</c:v>
                </c:pt>
                <c:pt idx="957">
                  <c:v>1841.11</c:v>
                </c:pt>
                <c:pt idx="958">
                  <c:v>1842.73</c:v>
                </c:pt>
                <c:pt idx="959">
                  <c:v>1844.35</c:v>
                </c:pt>
                <c:pt idx="960">
                  <c:v>1845.96</c:v>
                </c:pt>
                <c:pt idx="961">
                  <c:v>1847.58</c:v>
                </c:pt>
                <c:pt idx="962">
                  <c:v>1849.19</c:v>
                </c:pt>
                <c:pt idx="963">
                  <c:v>1850.81</c:v>
                </c:pt>
                <c:pt idx="964">
                  <c:v>1852.43</c:v>
                </c:pt>
                <c:pt idx="965">
                  <c:v>1854.04</c:v>
                </c:pt>
                <c:pt idx="966">
                  <c:v>1855.65</c:v>
                </c:pt>
                <c:pt idx="967">
                  <c:v>1857.27</c:v>
                </c:pt>
                <c:pt idx="968">
                  <c:v>1858.88</c:v>
                </c:pt>
                <c:pt idx="969">
                  <c:v>1860.49</c:v>
                </c:pt>
                <c:pt idx="970">
                  <c:v>1862.11</c:v>
                </c:pt>
                <c:pt idx="971">
                  <c:v>1863.72</c:v>
                </c:pt>
                <c:pt idx="972">
                  <c:v>1865.33</c:v>
                </c:pt>
                <c:pt idx="973">
                  <c:v>1866.94</c:v>
                </c:pt>
                <c:pt idx="974">
                  <c:v>1868.56</c:v>
                </c:pt>
                <c:pt idx="975">
                  <c:v>1870.17</c:v>
                </c:pt>
                <c:pt idx="976">
                  <c:v>1871.78</c:v>
                </c:pt>
                <c:pt idx="977">
                  <c:v>1873.39</c:v>
                </c:pt>
                <c:pt idx="978">
                  <c:v>1875</c:v>
                </c:pt>
                <c:pt idx="979">
                  <c:v>1876.61</c:v>
                </c:pt>
                <c:pt idx="980">
                  <c:v>1878.22</c:v>
                </c:pt>
                <c:pt idx="981">
                  <c:v>1879.83</c:v>
                </c:pt>
                <c:pt idx="982">
                  <c:v>1881.44</c:v>
                </c:pt>
                <c:pt idx="983">
                  <c:v>1883.05</c:v>
                </c:pt>
                <c:pt idx="984">
                  <c:v>1884.66</c:v>
                </c:pt>
                <c:pt idx="985">
                  <c:v>1886.27</c:v>
                </c:pt>
                <c:pt idx="986">
                  <c:v>1887.87</c:v>
                </c:pt>
                <c:pt idx="987">
                  <c:v>1889.48</c:v>
                </c:pt>
                <c:pt idx="988">
                  <c:v>1891.09</c:v>
                </c:pt>
                <c:pt idx="989">
                  <c:v>1892.7</c:v>
                </c:pt>
                <c:pt idx="990">
                  <c:v>1894.3</c:v>
                </c:pt>
                <c:pt idx="991">
                  <c:v>1895.91</c:v>
                </c:pt>
                <c:pt idx="992">
                  <c:v>1897.51</c:v>
                </c:pt>
                <c:pt idx="993">
                  <c:v>1899.12</c:v>
                </c:pt>
                <c:pt idx="994">
                  <c:v>1900.73</c:v>
                </c:pt>
                <c:pt idx="995">
                  <c:v>1902.33</c:v>
                </c:pt>
                <c:pt idx="996">
                  <c:v>1903.94</c:v>
                </c:pt>
                <c:pt idx="997">
                  <c:v>1905.54</c:v>
                </c:pt>
                <c:pt idx="998">
                  <c:v>1907.14</c:v>
                </c:pt>
                <c:pt idx="999">
                  <c:v>1908.75</c:v>
                </c:pt>
                <c:pt idx="1000">
                  <c:v>1910.35</c:v>
                </c:pt>
                <c:pt idx="1001">
                  <c:v>1911.96</c:v>
                </c:pt>
                <c:pt idx="1002">
                  <c:v>1913.56</c:v>
                </c:pt>
                <c:pt idx="1003">
                  <c:v>1915.16</c:v>
                </c:pt>
                <c:pt idx="1004">
                  <c:v>1916.76</c:v>
                </c:pt>
                <c:pt idx="1005">
                  <c:v>1918.37</c:v>
                </c:pt>
                <c:pt idx="1006">
                  <c:v>1919.97</c:v>
                </c:pt>
                <c:pt idx="1007">
                  <c:v>1921.57</c:v>
                </c:pt>
                <c:pt idx="1008">
                  <c:v>1923.17</c:v>
                </c:pt>
                <c:pt idx="1009">
                  <c:v>1924.77</c:v>
                </c:pt>
                <c:pt idx="1010">
                  <c:v>1926.37</c:v>
                </c:pt>
                <c:pt idx="1011">
                  <c:v>1927.97</c:v>
                </c:pt>
                <c:pt idx="1012">
                  <c:v>1929.57</c:v>
                </c:pt>
                <c:pt idx="1013">
                  <c:v>1931.17</c:v>
                </c:pt>
                <c:pt idx="1014">
                  <c:v>1932.77</c:v>
                </c:pt>
              </c:numCache>
            </c:numRef>
          </c:xVal>
          <c:yVal>
            <c:numRef>
              <c:f>'[data fit_AM01B_sp7.xlsx]BL'!$B$1:$B$1015</c:f>
              <c:numCache>
                <c:formatCode>General</c:formatCode>
                <c:ptCount val="1015"/>
                <c:pt idx="0">
                  <c:v>3.2102854989624898</c:v>
                </c:pt>
                <c:pt idx="1">
                  <c:v>-1.5509898056534499</c:v>
                </c:pt>
                <c:pt idx="2">
                  <c:v>-6.1989594979670493</c:v>
                </c:pt>
                <c:pt idx="3">
                  <c:v>-10.3105349829532</c:v>
                </c:pt>
                <c:pt idx="4">
                  <c:v>-11.6419778817544</c:v>
                </c:pt>
                <c:pt idx="5">
                  <c:v>-10.9024246363548</c:v>
                </c:pt>
                <c:pt idx="6">
                  <c:v>-7.4435560322629204</c:v>
                </c:pt>
                <c:pt idx="7">
                  <c:v>-3.1823656084027099</c:v>
                </c:pt>
                <c:pt idx="8">
                  <c:v>-1.71224755172661</c:v>
                </c:pt>
                <c:pt idx="9">
                  <c:v>-1.3352615403710799</c:v>
                </c:pt>
                <c:pt idx="10">
                  <c:v>-0.62424036439552</c:v>
                </c:pt>
                <c:pt idx="11">
                  <c:v>0.33503953875068898</c:v>
                </c:pt>
                <c:pt idx="12">
                  <c:v>1.6379005480561599</c:v>
                </c:pt>
                <c:pt idx="13">
                  <c:v>3.6715489513345689</c:v>
                </c:pt>
                <c:pt idx="14">
                  <c:v>6.0006710579198099</c:v>
                </c:pt>
                <c:pt idx="15">
                  <c:v>8.3015554087607608</c:v>
                </c:pt>
                <c:pt idx="16">
                  <c:v>10.995423598596201</c:v>
                </c:pt>
                <c:pt idx="17">
                  <c:v>14.2963002759359</c:v>
                </c:pt>
                <c:pt idx="18">
                  <c:v>16.460441867429189</c:v>
                </c:pt>
                <c:pt idx="19">
                  <c:v>15.3001096445273</c:v>
                </c:pt>
                <c:pt idx="20">
                  <c:v>11.822176583793301</c:v>
                </c:pt>
                <c:pt idx="21">
                  <c:v>7.9112137470293504</c:v>
                </c:pt>
                <c:pt idx="22">
                  <c:v>4.7383074368850204</c:v>
                </c:pt>
                <c:pt idx="23">
                  <c:v>3.3123623107040192</c:v>
                </c:pt>
                <c:pt idx="24">
                  <c:v>3.7725548408891898</c:v>
                </c:pt>
                <c:pt idx="25">
                  <c:v>4.9119989994370998</c:v>
                </c:pt>
                <c:pt idx="26">
                  <c:v>5.6843420304540002</c:v>
                </c:pt>
                <c:pt idx="27">
                  <c:v>6.0198426428629004</c:v>
                </c:pt>
                <c:pt idx="28">
                  <c:v>6.9780100184409299</c:v>
                </c:pt>
                <c:pt idx="29">
                  <c:v>8.8439880605795373</c:v>
                </c:pt>
                <c:pt idx="30">
                  <c:v>12.6671898987991</c:v>
                </c:pt>
                <c:pt idx="31">
                  <c:v>18.174290873454598</c:v>
                </c:pt>
                <c:pt idx="32">
                  <c:v>24.080107949206301</c:v>
                </c:pt>
                <c:pt idx="33">
                  <c:v>30.050216636050202</c:v>
                </c:pt>
                <c:pt idx="34">
                  <c:v>37.234889780564203</c:v>
                </c:pt>
                <c:pt idx="35">
                  <c:v>47.3484436358751</c:v>
                </c:pt>
                <c:pt idx="36">
                  <c:v>62.309912990100003</c:v>
                </c:pt>
                <c:pt idx="37">
                  <c:v>84.634900647473003</c:v>
                </c:pt>
                <c:pt idx="38">
                  <c:v>118.094641380788</c:v>
                </c:pt>
                <c:pt idx="39">
                  <c:v>168.2452562241659</c:v>
                </c:pt>
                <c:pt idx="40">
                  <c:v>254.34077688591901</c:v>
                </c:pt>
                <c:pt idx="41">
                  <c:v>418.23966315953402</c:v>
                </c:pt>
                <c:pt idx="42">
                  <c:v>696.178089757615</c:v>
                </c:pt>
                <c:pt idx="43">
                  <c:v>1077.56791454532</c:v>
                </c:pt>
                <c:pt idx="44">
                  <c:v>1485.9206725139099</c:v>
                </c:pt>
                <c:pt idx="45">
                  <c:v>1788.98071247141</c:v>
                </c:pt>
                <c:pt idx="46">
                  <c:v>1866.3646379531301</c:v>
                </c:pt>
                <c:pt idx="47">
                  <c:v>1688.6785064447199</c:v>
                </c:pt>
                <c:pt idx="48">
                  <c:v>1330.47716118739</c:v>
                </c:pt>
                <c:pt idx="49">
                  <c:v>917.94473981728697</c:v>
                </c:pt>
                <c:pt idx="50">
                  <c:v>576.56693491449198</c:v>
                </c:pt>
                <c:pt idx="51">
                  <c:v>371.177968881053</c:v>
                </c:pt>
                <c:pt idx="52">
                  <c:v>287.37259657334698</c:v>
                </c:pt>
                <c:pt idx="53">
                  <c:v>273.4789225579799</c:v>
                </c:pt>
                <c:pt idx="54">
                  <c:v>283.77988782728403</c:v>
                </c:pt>
                <c:pt idx="55">
                  <c:v>291.35647794308102</c:v>
                </c:pt>
                <c:pt idx="56">
                  <c:v>282.89015773659293</c:v>
                </c:pt>
                <c:pt idx="57">
                  <c:v>254.159999096299</c:v>
                </c:pt>
                <c:pt idx="58">
                  <c:v>208.148574409487</c:v>
                </c:pt>
                <c:pt idx="59">
                  <c:v>156.45959414002701</c:v>
                </c:pt>
                <c:pt idx="60">
                  <c:v>113.505059040821</c:v>
                </c:pt>
                <c:pt idx="61">
                  <c:v>83.520182355212583</c:v>
                </c:pt>
                <c:pt idx="62">
                  <c:v>64.06595351789818</c:v>
                </c:pt>
                <c:pt idx="63">
                  <c:v>54.828072324719798</c:v>
                </c:pt>
                <c:pt idx="64">
                  <c:v>54.740900906442903</c:v>
                </c:pt>
                <c:pt idx="65">
                  <c:v>58.418242806542487</c:v>
                </c:pt>
                <c:pt idx="66">
                  <c:v>63.775519304019902</c:v>
                </c:pt>
                <c:pt idx="67">
                  <c:v>72.4365654430691</c:v>
                </c:pt>
                <c:pt idx="68">
                  <c:v>85.030000142656988</c:v>
                </c:pt>
                <c:pt idx="69">
                  <c:v>100.686620977697</c:v>
                </c:pt>
                <c:pt idx="70">
                  <c:v>120.19266656888701</c:v>
                </c:pt>
                <c:pt idx="71">
                  <c:v>149.962804682605</c:v>
                </c:pt>
                <c:pt idx="72">
                  <c:v>195.80749385598099</c:v>
                </c:pt>
                <c:pt idx="73">
                  <c:v>262.70059932390899</c:v>
                </c:pt>
                <c:pt idx="74">
                  <c:v>368.91852509734002</c:v>
                </c:pt>
                <c:pt idx="75">
                  <c:v>536.06617318148778</c:v>
                </c:pt>
                <c:pt idx="76">
                  <c:v>761.50439853720502</c:v>
                </c:pt>
                <c:pt idx="77">
                  <c:v>1014.7773817628999</c:v>
                </c:pt>
                <c:pt idx="78">
                  <c:v>1248.71995363117</c:v>
                </c:pt>
                <c:pt idx="79">
                  <c:v>1400.0114684346299</c:v>
                </c:pt>
                <c:pt idx="80">
                  <c:v>1428.62634387045</c:v>
                </c:pt>
                <c:pt idx="81">
                  <c:v>1346.30687635715</c:v>
                </c:pt>
                <c:pt idx="82">
                  <c:v>1200.4180984158399</c:v>
                </c:pt>
                <c:pt idx="83">
                  <c:v>1042.8319652606499</c:v>
                </c:pt>
                <c:pt idx="84">
                  <c:v>910.3110165795531</c:v>
                </c:pt>
                <c:pt idx="85">
                  <c:v>810.62875216511702</c:v>
                </c:pt>
                <c:pt idx="86">
                  <c:v>730.14607256555701</c:v>
                </c:pt>
                <c:pt idx="87">
                  <c:v>651.87876131760402</c:v>
                </c:pt>
                <c:pt idx="88">
                  <c:v>571.58740617364003</c:v>
                </c:pt>
                <c:pt idx="89">
                  <c:v>496.59034958783292</c:v>
                </c:pt>
                <c:pt idx="90">
                  <c:v>427.51323146841088</c:v>
                </c:pt>
                <c:pt idx="91">
                  <c:v>365.46936572057302</c:v>
                </c:pt>
                <c:pt idx="92">
                  <c:v>312.12542855168192</c:v>
                </c:pt>
                <c:pt idx="93">
                  <c:v>263.58370392846899</c:v>
                </c:pt>
                <c:pt idx="94">
                  <c:v>218.871624941915</c:v>
                </c:pt>
                <c:pt idx="95">
                  <c:v>179.724910621031</c:v>
                </c:pt>
                <c:pt idx="96">
                  <c:v>144.88332933822301</c:v>
                </c:pt>
                <c:pt idx="97">
                  <c:v>114.15397221637301</c:v>
                </c:pt>
                <c:pt idx="98">
                  <c:v>88.547291770599898</c:v>
                </c:pt>
                <c:pt idx="99">
                  <c:v>68.028843867547693</c:v>
                </c:pt>
                <c:pt idx="100">
                  <c:v>52.726036418156497</c:v>
                </c:pt>
                <c:pt idx="101">
                  <c:v>41.927250852503903</c:v>
                </c:pt>
                <c:pt idx="102">
                  <c:v>33.7646133141183</c:v>
                </c:pt>
                <c:pt idx="103">
                  <c:v>28.108158212878799</c:v>
                </c:pt>
                <c:pt idx="104">
                  <c:v>24.219819707876599</c:v>
                </c:pt>
                <c:pt idx="105">
                  <c:v>21.316676376784599</c:v>
                </c:pt>
                <c:pt idx="106">
                  <c:v>17.733597127297909</c:v>
                </c:pt>
                <c:pt idx="107">
                  <c:v>14.39564733746591</c:v>
                </c:pt>
                <c:pt idx="108">
                  <c:v>11.986965934348</c:v>
                </c:pt>
                <c:pt idx="109">
                  <c:v>9.2022290353183003</c:v>
                </c:pt>
                <c:pt idx="110">
                  <c:v>7.2840665431693896</c:v>
                </c:pt>
                <c:pt idx="111">
                  <c:v>6.6220652155231701</c:v>
                </c:pt>
                <c:pt idx="112">
                  <c:v>5.8146366021043203</c:v>
                </c:pt>
                <c:pt idx="113">
                  <c:v>4.8439468645119392</c:v>
                </c:pt>
                <c:pt idx="114">
                  <c:v>4.3125175456186886</c:v>
                </c:pt>
                <c:pt idx="115">
                  <c:v>3.820815418435469</c:v>
                </c:pt>
                <c:pt idx="116">
                  <c:v>3.8381734097929798</c:v>
                </c:pt>
                <c:pt idx="117">
                  <c:v>3.67073255644274</c:v>
                </c:pt>
                <c:pt idx="118">
                  <c:v>3.6480301777211501</c:v>
                </c:pt>
                <c:pt idx="119">
                  <c:v>5.1050224334387897</c:v>
                </c:pt>
                <c:pt idx="120">
                  <c:v>7.20406771008909</c:v>
                </c:pt>
                <c:pt idx="121">
                  <c:v>9.4589874013619308</c:v>
                </c:pt>
                <c:pt idx="122">
                  <c:v>11.995412431003301</c:v>
                </c:pt>
                <c:pt idx="123">
                  <c:v>14.182552565944301</c:v>
                </c:pt>
                <c:pt idx="124">
                  <c:v>15.618062498854201</c:v>
                </c:pt>
                <c:pt idx="125">
                  <c:v>16.936166443016901</c:v>
                </c:pt>
                <c:pt idx="126">
                  <c:v>18.257855467356801</c:v>
                </c:pt>
                <c:pt idx="127">
                  <c:v>21.323935048525801</c:v>
                </c:pt>
                <c:pt idx="128">
                  <c:v>26.6365383896457</c:v>
                </c:pt>
                <c:pt idx="129">
                  <c:v>32.211196873226292</c:v>
                </c:pt>
                <c:pt idx="130">
                  <c:v>37.219802816838197</c:v>
                </c:pt>
                <c:pt idx="131">
                  <c:v>42.765340902628402</c:v>
                </c:pt>
                <c:pt idx="132">
                  <c:v>48.259993574544197</c:v>
                </c:pt>
                <c:pt idx="133">
                  <c:v>55.054264674875689</c:v>
                </c:pt>
                <c:pt idx="134">
                  <c:v>66.259745713034988</c:v>
                </c:pt>
                <c:pt idx="135">
                  <c:v>84.057348927679868</c:v>
                </c:pt>
                <c:pt idx="136">
                  <c:v>109.480000168407</c:v>
                </c:pt>
                <c:pt idx="137">
                  <c:v>144.22905582432301</c:v>
                </c:pt>
                <c:pt idx="138">
                  <c:v>189.494893013238</c:v>
                </c:pt>
                <c:pt idx="139">
                  <c:v>245.67467818176689</c:v>
                </c:pt>
                <c:pt idx="140">
                  <c:v>307.77637820420091</c:v>
                </c:pt>
                <c:pt idx="141">
                  <c:v>366.92018047718187</c:v>
                </c:pt>
                <c:pt idx="142">
                  <c:v>412.79642898244703</c:v>
                </c:pt>
                <c:pt idx="143">
                  <c:v>435.67470316737001</c:v>
                </c:pt>
                <c:pt idx="144">
                  <c:v>432.56726239053211</c:v>
                </c:pt>
                <c:pt idx="145">
                  <c:v>404.65811956383698</c:v>
                </c:pt>
                <c:pt idx="146">
                  <c:v>358.006065728968</c:v>
                </c:pt>
                <c:pt idx="147">
                  <c:v>302.50935975020889</c:v>
                </c:pt>
                <c:pt idx="148">
                  <c:v>249.12460592147099</c:v>
                </c:pt>
                <c:pt idx="149">
                  <c:v>200.674875658383</c:v>
                </c:pt>
                <c:pt idx="150">
                  <c:v>159.65695975508299</c:v>
                </c:pt>
                <c:pt idx="151">
                  <c:v>127.087539788634</c:v>
                </c:pt>
                <c:pt idx="152">
                  <c:v>99.993175304673699</c:v>
                </c:pt>
                <c:pt idx="153">
                  <c:v>76.649982929320601</c:v>
                </c:pt>
                <c:pt idx="154">
                  <c:v>57.737509093141099</c:v>
                </c:pt>
                <c:pt idx="155">
                  <c:v>43.300261170207477</c:v>
                </c:pt>
                <c:pt idx="156">
                  <c:v>33.263051910363799</c:v>
                </c:pt>
                <c:pt idx="157">
                  <c:v>26.228545796759601</c:v>
                </c:pt>
                <c:pt idx="158">
                  <c:v>18.8338931950994</c:v>
                </c:pt>
                <c:pt idx="159">
                  <c:v>13.7813026672861</c:v>
                </c:pt>
                <c:pt idx="160">
                  <c:v>11.818856500821299</c:v>
                </c:pt>
                <c:pt idx="161">
                  <c:v>10.175627904968801</c:v>
                </c:pt>
                <c:pt idx="162">
                  <c:v>10.457070260269001</c:v>
                </c:pt>
                <c:pt idx="163">
                  <c:v>12.0345636707131</c:v>
                </c:pt>
                <c:pt idx="164">
                  <c:v>10.8133149529479</c:v>
                </c:pt>
                <c:pt idx="165">
                  <c:v>7.83361059678339</c:v>
                </c:pt>
                <c:pt idx="166">
                  <c:v>6.6019844444225297</c:v>
                </c:pt>
                <c:pt idx="167">
                  <c:v>6.0399589842469501</c:v>
                </c:pt>
                <c:pt idx="168">
                  <c:v>6.8856259714669186</c:v>
                </c:pt>
                <c:pt idx="169">
                  <c:v>9.3923459123672597</c:v>
                </c:pt>
                <c:pt idx="170">
                  <c:v>11.563528773737101</c:v>
                </c:pt>
                <c:pt idx="171">
                  <c:v>12.130421183579299</c:v>
                </c:pt>
                <c:pt idx="172">
                  <c:v>12.422956660563701</c:v>
                </c:pt>
                <c:pt idx="173">
                  <c:v>12.7960249593007</c:v>
                </c:pt>
                <c:pt idx="174">
                  <c:v>13.475264157903201</c:v>
                </c:pt>
                <c:pt idx="175">
                  <c:v>16.425037941889691</c:v>
                </c:pt>
                <c:pt idx="176">
                  <c:v>22.379259425453501</c:v>
                </c:pt>
                <c:pt idx="177">
                  <c:v>29.6652701924449</c:v>
                </c:pt>
                <c:pt idx="178">
                  <c:v>38.574940893647792</c:v>
                </c:pt>
                <c:pt idx="179">
                  <c:v>49.55334956269499</c:v>
                </c:pt>
                <c:pt idx="180">
                  <c:v>61.617621178262283</c:v>
                </c:pt>
                <c:pt idx="181">
                  <c:v>75.542292242827898</c:v>
                </c:pt>
                <c:pt idx="182">
                  <c:v>92.932279025201396</c:v>
                </c:pt>
                <c:pt idx="183">
                  <c:v>112.025209561719</c:v>
                </c:pt>
                <c:pt idx="184">
                  <c:v>130.95115179742501</c:v>
                </c:pt>
                <c:pt idx="185">
                  <c:v>149.557167193384</c:v>
                </c:pt>
                <c:pt idx="186">
                  <c:v>165.530556662143</c:v>
                </c:pt>
                <c:pt idx="187">
                  <c:v>177.632210194305</c:v>
                </c:pt>
                <c:pt idx="188">
                  <c:v>185.77835055362601</c:v>
                </c:pt>
                <c:pt idx="189">
                  <c:v>188.561419526322</c:v>
                </c:pt>
                <c:pt idx="190">
                  <c:v>183.17682229213199</c:v>
                </c:pt>
                <c:pt idx="191">
                  <c:v>171.563988304036</c:v>
                </c:pt>
                <c:pt idx="192">
                  <c:v>154.98307857580201</c:v>
                </c:pt>
                <c:pt idx="193">
                  <c:v>134.63425444205899</c:v>
                </c:pt>
                <c:pt idx="194">
                  <c:v>114.027932534516</c:v>
                </c:pt>
                <c:pt idx="195">
                  <c:v>95.604963948683704</c:v>
                </c:pt>
                <c:pt idx="196">
                  <c:v>78.540555993759781</c:v>
                </c:pt>
                <c:pt idx="197">
                  <c:v>63.405726458199901</c:v>
                </c:pt>
                <c:pt idx="198">
                  <c:v>52.313412783567692</c:v>
                </c:pt>
                <c:pt idx="199">
                  <c:v>43.943377721917592</c:v>
                </c:pt>
                <c:pt idx="200">
                  <c:v>37.312162579158098</c:v>
                </c:pt>
                <c:pt idx="201">
                  <c:v>31.448901914955002</c:v>
                </c:pt>
                <c:pt idx="202">
                  <c:v>26.396627990191199</c:v>
                </c:pt>
                <c:pt idx="203">
                  <c:v>21.064791987466691</c:v>
                </c:pt>
                <c:pt idx="204">
                  <c:v>16.3572189825381</c:v>
                </c:pt>
                <c:pt idx="205">
                  <c:v>12.363752294235899</c:v>
                </c:pt>
                <c:pt idx="206">
                  <c:v>9.7580015805299691</c:v>
                </c:pt>
                <c:pt idx="207">
                  <c:v>7.86314889185988</c:v>
                </c:pt>
                <c:pt idx="208">
                  <c:v>5.9967483100297203</c:v>
                </c:pt>
                <c:pt idx="209">
                  <c:v>5.0714669939060801</c:v>
                </c:pt>
                <c:pt idx="210">
                  <c:v>5.0621443538571791</c:v>
                </c:pt>
                <c:pt idx="211">
                  <c:v>4.5889082985594296</c:v>
                </c:pt>
                <c:pt idx="212">
                  <c:v>3.634878427827589</c:v>
                </c:pt>
                <c:pt idx="213">
                  <c:v>1.5414411214908601</c:v>
                </c:pt>
                <c:pt idx="214">
                  <c:v>-1.9558914760688</c:v>
                </c:pt>
                <c:pt idx="215">
                  <c:v>-4.0582567691209297</c:v>
                </c:pt>
                <c:pt idx="216">
                  <c:v>-5.4053755340489298</c:v>
                </c:pt>
                <c:pt idx="217">
                  <c:v>-6.8219537242514203</c:v>
                </c:pt>
                <c:pt idx="218">
                  <c:v>-6.5943661769251296</c:v>
                </c:pt>
                <c:pt idx="219">
                  <c:v>-4.9536675535033803</c:v>
                </c:pt>
                <c:pt idx="220">
                  <c:v>-3.3713491756181191</c:v>
                </c:pt>
                <c:pt idx="221">
                  <c:v>-0.73854283308538105</c:v>
                </c:pt>
                <c:pt idx="222">
                  <c:v>3.3113505005180301</c:v>
                </c:pt>
                <c:pt idx="223">
                  <c:v>5.7030687760930796</c:v>
                </c:pt>
                <c:pt idx="224">
                  <c:v>5.1404478906456896</c:v>
                </c:pt>
                <c:pt idx="225">
                  <c:v>3.2156033424728898</c:v>
                </c:pt>
                <c:pt idx="226">
                  <c:v>1.9171604938353899</c:v>
                </c:pt>
                <c:pt idx="227">
                  <c:v>0.69367582678349904</c:v>
                </c:pt>
                <c:pt idx="228">
                  <c:v>1.30341093281208</c:v>
                </c:pt>
                <c:pt idx="229">
                  <c:v>4.1272077811764296</c:v>
                </c:pt>
                <c:pt idx="230">
                  <c:v>7.9855935608171986</c:v>
                </c:pt>
                <c:pt idx="231">
                  <c:v>11.199293246730299</c:v>
                </c:pt>
                <c:pt idx="232">
                  <c:v>13.278759246273999</c:v>
                </c:pt>
                <c:pt idx="233">
                  <c:v>15.198172785151799</c:v>
                </c:pt>
                <c:pt idx="234">
                  <c:v>17.0633481368512</c:v>
                </c:pt>
                <c:pt idx="235">
                  <c:v>18.376711298457401</c:v>
                </c:pt>
                <c:pt idx="236">
                  <c:v>20.1591972427697</c:v>
                </c:pt>
                <c:pt idx="237">
                  <c:v>23.523801696224101</c:v>
                </c:pt>
                <c:pt idx="238">
                  <c:v>26.548909567206501</c:v>
                </c:pt>
                <c:pt idx="239">
                  <c:v>28.350023141816301</c:v>
                </c:pt>
                <c:pt idx="240">
                  <c:v>30.4018522499988</c:v>
                </c:pt>
                <c:pt idx="241">
                  <c:v>33.7227362038238</c:v>
                </c:pt>
                <c:pt idx="242">
                  <c:v>39.297694076076198</c:v>
                </c:pt>
                <c:pt idx="243">
                  <c:v>48.264445981825403</c:v>
                </c:pt>
                <c:pt idx="244">
                  <c:v>59.75448369436829</c:v>
                </c:pt>
                <c:pt idx="245">
                  <c:v>72.020067592224777</c:v>
                </c:pt>
                <c:pt idx="246">
                  <c:v>84.959594702008303</c:v>
                </c:pt>
                <c:pt idx="247">
                  <c:v>99.246676853495188</c:v>
                </c:pt>
                <c:pt idx="248">
                  <c:v>113.45469002789601</c:v>
                </c:pt>
                <c:pt idx="249">
                  <c:v>127.098297880234</c:v>
                </c:pt>
                <c:pt idx="250">
                  <c:v>138.724608436702</c:v>
                </c:pt>
                <c:pt idx="251">
                  <c:v>147.14357350668999</c:v>
                </c:pt>
                <c:pt idx="252">
                  <c:v>151.08652155012899</c:v>
                </c:pt>
                <c:pt idx="253">
                  <c:v>152.40631858541201</c:v>
                </c:pt>
                <c:pt idx="254">
                  <c:v>152.07068172113591</c:v>
                </c:pt>
                <c:pt idx="255">
                  <c:v>149.55381689143201</c:v>
                </c:pt>
                <c:pt idx="256">
                  <c:v>144.854862099504</c:v>
                </c:pt>
                <c:pt idx="257">
                  <c:v>137.86363326211699</c:v>
                </c:pt>
                <c:pt idx="258">
                  <c:v>129.50616836375301</c:v>
                </c:pt>
                <c:pt idx="259">
                  <c:v>121.680873447162</c:v>
                </c:pt>
                <c:pt idx="260">
                  <c:v>114.714302999781</c:v>
                </c:pt>
                <c:pt idx="261">
                  <c:v>108.294720054725</c:v>
                </c:pt>
                <c:pt idx="262">
                  <c:v>104.107996607262</c:v>
                </c:pt>
                <c:pt idx="263">
                  <c:v>101.404182647212</c:v>
                </c:pt>
                <c:pt idx="264">
                  <c:v>99.042853462179494</c:v>
                </c:pt>
                <c:pt idx="265">
                  <c:v>95.961637556001293</c:v>
                </c:pt>
                <c:pt idx="266">
                  <c:v>92.335151070720485</c:v>
                </c:pt>
                <c:pt idx="267">
                  <c:v>89.774585479075597</c:v>
                </c:pt>
                <c:pt idx="268">
                  <c:v>88.076560643293504</c:v>
                </c:pt>
                <c:pt idx="269">
                  <c:v>86.065895367542581</c:v>
                </c:pt>
                <c:pt idx="270">
                  <c:v>85.460281845780983</c:v>
                </c:pt>
                <c:pt idx="271">
                  <c:v>87.277728401978493</c:v>
                </c:pt>
                <c:pt idx="272">
                  <c:v>89.496823757672402</c:v>
                </c:pt>
                <c:pt idx="273">
                  <c:v>93.5045997235691</c:v>
                </c:pt>
                <c:pt idx="274">
                  <c:v>99.89650201721939</c:v>
                </c:pt>
                <c:pt idx="275">
                  <c:v>108.8027039883</c:v>
                </c:pt>
                <c:pt idx="276">
                  <c:v>117.80272083281</c:v>
                </c:pt>
                <c:pt idx="277">
                  <c:v>125.682499875592</c:v>
                </c:pt>
                <c:pt idx="278">
                  <c:v>131.95844986202499</c:v>
                </c:pt>
                <c:pt idx="279">
                  <c:v>138.059510152238</c:v>
                </c:pt>
                <c:pt idx="280">
                  <c:v>142.89276368242301</c:v>
                </c:pt>
                <c:pt idx="281">
                  <c:v>144.62730097370999</c:v>
                </c:pt>
                <c:pt idx="282">
                  <c:v>143.08982435609801</c:v>
                </c:pt>
                <c:pt idx="283">
                  <c:v>141.155081037526</c:v>
                </c:pt>
                <c:pt idx="284">
                  <c:v>137.47042404430499</c:v>
                </c:pt>
                <c:pt idx="285">
                  <c:v>130.38603189188501</c:v>
                </c:pt>
                <c:pt idx="286">
                  <c:v>124.02366223312499</c:v>
                </c:pt>
                <c:pt idx="287">
                  <c:v>119.21044057295801</c:v>
                </c:pt>
                <c:pt idx="288">
                  <c:v>111.19354538303701</c:v>
                </c:pt>
                <c:pt idx="289">
                  <c:v>101.575418352905</c:v>
                </c:pt>
                <c:pt idx="290">
                  <c:v>93.60705055586449</c:v>
                </c:pt>
                <c:pt idx="291">
                  <c:v>85.812490480793798</c:v>
                </c:pt>
                <c:pt idx="292">
                  <c:v>77.795692347335503</c:v>
                </c:pt>
                <c:pt idx="293">
                  <c:v>71.400996087406099</c:v>
                </c:pt>
                <c:pt idx="294">
                  <c:v>65.592767885875404</c:v>
                </c:pt>
                <c:pt idx="295">
                  <c:v>58.622641708439303</c:v>
                </c:pt>
                <c:pt idx="296">
                  <c:v>50.607927736195897</c:v>
                </c:pt>
                <c:pt idx="297">
                  <c:v>42.938029439752192</c:v>
                </c:pt>
                <c:pt idx="298">
                  <c:v>35.240724768987697</c:v>
                </c:pt>
                <c:pt idx="299">
                  <c:v>28.932378163262801</c:v>
                </c:pt>
                <c:pt idx="300">
                  <c:v>24.488355171889399</c:v>
                </c:pt>
                <c:pt idx="301">
                  <c:v>21.28562964950709</c:v>
                </c:pt>
                <c:pt idx="302">
                  <c:v>18.363584233966989</c:v>
                </c:pt>
                <c:pt idx="303">
                  <c:v>16.3323395966564</c:v>
                </c:pt>
                <c:pt idx="304">
                  <c:v>13.846914533144499</c:v>
                </c:pt>
                <c:pt idx="305">
                  <c:v>11.011810360927701</c:v>
                </c:pt>
                <c:pt idx="306">
                  <c:v>9.7604143668441203</c:v>
                </c:pt>
                <c:pt idx="307">
                  <c:v>9.7577908840113992</c:v>
                </c:pt>
                <c:pt idx="308">
                  <c:v>9.7254091424918876</c:v>
                </c:pt>
                <c:pt idx="309">
                  <c:v>8.8796825559960304</c:v>
                </c:pt>
                <c:pt idx="310">
                  <c:v>6.9525257221237799</c:v>
                </c:pt>
                <c:pt idx="311">
                  <c:v>4.0477825867707891</c:v>
                </c:pt>
                <c:pt idx="312">
                  <c:v>1.62855404727799</c:v>
                </c:pt>
                <c:pt idx="313">
                  <c:v>-2.2578917292833398</c:v>
                </c:pt>
                <c:pt idx="314">
                  <c:v>-7.0548875332682579</c:v>
                </c:pt>
                <c:pt idx="315">
                  <c:v>-10.152720534547001</c:v>
                </c:pt>
                <c:pt idx="316">
                  <c:v>-12.2679066987286</c:v>
                </c:pt>
                <c:pt idx="317">
                  <c:v>-13.633583365194999</c:v>
                </c:pt>
                <c:pt idx="318">
                  <c:v>-13.4952680353842</c:v>
                </c:pt>
                <c:pt idx="319">
                  <c:v>-13.2325430565294</c:v>
                </c:pt>
                <c:pt idx="320">
                  <c:v>-13.2394784214684</c:v>
                </c:pt>
                <c:pt idx="321">
                  <c:v>-13.3070679846531</c:v>
                </c:pt>
                <c:pt idx="322">
                  <c:v>-14.2131214329097</c:v>
                </c:pt>
                <c:pt idx="323">
                  <c:v>-13.6195963592455</c:v>
                </c:pt>
                <c:pt idx="324">
                  <c:v>-11.6888161209322</c:v>
                </c:pt>
                <c:pt idx="325">
                  <c:v>-11.0516007386301</c:v>
                </c:pt>
                <c:pt idx="326">
                  <c:v>-10.501443487056401</c:v>
                </c:pt>
                <c:pt idx="327">
                  <c:v>-8.9215087015963199</c:v>
                </c:pt>
                <c:pt idx="328">
                  <c:v>-7.7455104827188599</c:v>
                </c:pt>
                <c:pt idx="329">
                  <c:v>-7.7291501775788989</c:v>
                </c:pt>
                <c:pt idx="330">
                  <c:v>-8.4888036459029497</c:v>
                </c:pt>
                <c:pt idx="331">
                  <c:v>-10.247440538368</c:v>
                </c:pt>
                <c:pt idx="332">
                  <c:v>-13.526973697070799</c:v>
                </c:pt>
                <c:pt idx="333">
                  <c:v>-16.681772580862191</c:v>
                </c:pt>
                <c:pt idx="334">
                  <c:v>-17.617576887895499</c:v>
                </c:pt>
                <c:pt idx="335">
                  <c:v>-16.345901206546401</c:v>
                </c:pt>
                <c:pt idx="336">
                  <c:v>-14.4450741531106</c:v>
                </c:pt>
                <c:pt idx="337">
                  <c:v>-12.3636070340962</c:v>
                </c:pt>
                <c:pt idx="338">
                  <c:v>-10.4012179124755</c:v>
                </c:pt>
                <c:pt idx="339">
                  <c:v>-10.6406487729977</c:v>
                </c:pt>
                <c:pt idx="340">
                  <c:v>-12.686405369059401</c:v>
                </c:pt>
                <c:pt idx="341">
                  <c:v>-13.8416617088298</c:v>
                </c:pt>
                <c:pt idx="342">
                  <c:v>-13.5957089303665</c:v>
                </c:pt>
                <c:pt idx="343">
                  <c:v>-13.9785545097807</c:v>
                </c:pt>
                <c:pt idx="344">
                  <c:v>-14.2706398657935</c:v>
                </c:pt>
                <c:pt idx="345">
                  <c:v>-13.363581879190299</c:v>
                </c:pt>
                <c:pt idx="346">
                  <c:v>-11.2406136716347</c:v>
                </c:pt>
                <c:pt idx="347">
                  <c:v>-8.776816983935829</c:v>
                </c:pt>
                <c:pt idx="348">
                  <c:v>-5.3991403534281801</c:v>
                </c:pt>
                <c:pt idx="349">
                  <c:v>-1.4241380586293</c:v>
                </c:pt>
                <c:pt idx="350">
                  <c:v>0.85717170733822701</c:v>
                </c:pt>
                <c:pt idx="351">
                  <c:v>1.39283016741677</c:v>
                </c:pt>
                <c:pt idx="352">
                  <c:v>1.70956980870132</c:v>
                </c:pt>
                <c:pt idx="353">
                  <c:v>1.1306577613564901</c:v>
                </c:pt>
                <c:pt idx="354">
                  <c:v>0.50764606249879896</c:v>
                </c:pt>
                <c:pt idx="355">
                  <c:v>0.41648420539200798</c:v>
                </c:pt>
                <c:pt idx="356">
                  <c:v>1.6875757537404602E-2</c:v>
                </c:pt>
                <c:pt idx="357">
                  <c:v>0.36017303878026202</c:v>
                </c:pt>
                <c:pt idx="358">
                  <c:v>2.3669740067736398</c:v>
                </c:pt>
                <c:pt idx="359">
                  <c:v>4.147385380380749</c:v>
                </c:pt>
                <c:pt idx="360">
                  <c:v>6.7379176741350486</c:v>
                </c:pt>
                <c:pt idx="361">
                  <c:v>9.8997908304935294</c:v>
                </c:pt>
                <c:pt idx="362">
                  <c:v>11.010108987594499</c:v>
                </c:pt>
                <c:pt idx="363">
                  <c:v>10.200907360774901</c:v>
                </c:pt>
                <c:pt idx="364">
                  <c:v>8.7602360926846892</c:v>
                </c:pt>
                <c:pt idx="365">
                  <c:v>6.9913258126739901</c:v>
                </c:pt>
                <c:pt idx="366">
                  <c:v>5.9805272586434297</c:v>
                </c:pt>
                <c:pt idx="367">
                  <c:v>5.6803317767918386</c:v>
                </c:pt>
                <c:pt idx="368">
                  <c:v>5.05517150351473</c:v>
                </c:pt>
                <c:pt idx="369">
                  <c:v>5.3657524721370491</c:v>
                </c:pt>
                <c:pt idx="370">
                  <c:v>7.1205747707991982</c:v>
                </c:pt>
                <c:pt idx="371">
                  <c:v>7.3116220072586096</c:v>
                </c:pt>
                <c:pt idx="372">
                  <c:v>6.7184602277770988</c:v>
                </c:pt>
                <c:pt idx="373">
                  <c:v>6.3867084818575703</c:v>
                </c:pt>
                <c:pt idx="374">
                  <c:v>5.0333968078870699</c:v>
                </c:pt>
                <c:pt idx="375">
                  <c:v>2.12049023140169</c:v>
                </c:pt>
                <c:pt idx="376">
                  <c:v>0.42938119596354302</c:v>
                </c:pt>
                <c:pt idx="377">
                  <c:v>4.28491375397618E-2</c:v>
                </c:pt>
                <c:pt idx="378">
                  <c:v>-0.33018393798920098</c:v>
                </c:pt>
                <c:pt idx="379">
                  <c:v>-0.35177593536041002</c:v>
                </c:pt>
                <c:pt idx="380">
                  <c:v>-0.34955756801682403</c:v>
                </c:pt>
                <c:pt idx="381">
                  <c:v>-0.85165974572516001</c:v>
                </c:pt>
                <c:pt idx="382">
                  <c:v>-1.83067711985365</c:v>
                </c:pt>
                <c:pt idx="383">
                  <c:v>-3.6052699795208891</c:v>
                </c:pt>
                <c:pt idx="384">
                  <c:v>-7.2295618445179191</c:v>
                </c:pt>
                <c:pt idx="385">
                  <c:v>-10.497424977489599</c:v>
                </c:pt>
                <c:pt idx="386">
                  <c:v>-11.6207013487063</c:v>
                </c:pt>
                <c:pt idx="387">
                  <c:v>-12.0136302186674</c:v>
                </c:pt>
                <c:pt idx="388">
                  <c:v>-11.528377025436299</c:v>
                </c:pt>
                <c:pt idx="389">
                  <c:v>-9.0872685927500179</c:v>
                </c:pt>
                <c:pt idx="390">
                  <c:v>-7.3981944637190891</c:v>
                </c:pt>
                <c:pt idx="391">
                  <c:v>-7.5545074717197691</c:v>
                </c:pt>
                <c:pt idx="392">
                  <c:v>-7.1145925508124286</c:v>
                </c:pt>
                <c:pt idx="393">
                  <c:v>-5.9104038152731304</c:v>
                </c:pt>
                <c:pt idx="394">
                  <c:v>-5.3712741152742502</c:v>
                </c:pt>
                <c:pt idx="395">
                  <c:v>-4.6197194592951698</c:v>
                </c:pt>
                <c:pt idx="396">
                  <c:v>-4.25008358022039</c:v>
                </c:pt>
                <c:pt idx="397">
                  <c:v>-4.8109889323598187</c:v>
                </c:pt>
                <c:pt idx="398">
                  <c:v>-5.1332172668932889</c:v>
                </c:pt>
                <c:pt idx="399">
                  <c:v>-4.8823827534053796</c:v>
                </c:pt>
                <c:pt idx="400">
                  <c:v>-3.5242751574040398</c:v>
                </c:pt>
                <c:pt idx="401">
                  <c:v>-1.9304192356605101</c:v>
                </c:pt>
                <c:pt idx="402">
                  <c:v>-2.70505459371963</c:v>
                </c:pt>
                <c:pt idx="403">
                  <c:v>-4.0565618805469086</c:v>
                </c:pt>
                <c:pt idx="404">
                  <c:v>-4.5976530873515804</c:v>
                </c:pt>
                <c:pt idx="405">
                  <c:v>-4.8034591631892596</c:v>
                </c:pt>
                <c:pt idx="406">
                  <c:v>-3.4830095048608101</c:v>
                </c:pt>
                <c:pt idx="407">
                  <c:v>0.149463570500911</c:v>
                </c:pt>
                <c:pt idx="408">
                  <c:v>2.1670484526725602</c:v>
                </c:pt>
                <c:pt idx="409">
                  <c:v>2.1605599151667301</c:v>
                </c:pt>
                <c:pt idx="410">
                  <c:v>1.9469482134359</c:v>
                </c:pt>
                <c:pt idx="411">
                  <c:v>2.20366402026053</c:v>
                </c:pt>
                <c:pt idx="412">
                  <c:v>3.2582141894887302</c:v>
                </c:pt>
                <c:pt idx="413">
                  <c:v>5.3469943232000086</c:v>
                </c:pt>
                <c:pt idx="414">
                  <c:v>8.3248276735550775</c:v>
                </c:pt>
                <c:pt idx="415">
                  <c:v>11.006371973144301</c:v>
                </c:pt>
                <c:pt idx="416">
                  <c:v>12.710684452226999</c:v>
                </c:pt>
                <c:pt idx="417">
                  <c:v>12.400595945376001</c:v>
                </c:pt>
                <c:pt idx="418">
                  <c:v>11.888711897073501</c:v>
                </c:pt>
                <c:pt idx="419">
                  <c:v>12.474633626067099</c:v>
                </c:pt>
                <c:pt idx="420">
                  <c:v>12.4215240974663</c:v>
                </c:pt>
                <c:pt idx="421">
                  <c:v>11.9003100417523</c:v>
                </c:pt>
                <c:pt idx="422">
                  <c:v>13.7907179555624</c:v>
                </c:pt>
                <c:pt idx="423">
                  <c:v>16.741135667208699</c:v>
                </c:pt>
                <c:pt idx="424">
                  <c:v>18.813245396608298</c:v>
                </c:pt>
                <c:pt idx="425">
                  <c:v>21.78580280598619</c:v>
                </c:pt>
                <c:pt idx="426">
                  <c:v>24.658329021474891</c:v>
                </c:pt>
                <c:pt idx="427">
                  <c:v>25.311742078675302</c:v>
                </c:pt>
                <c:pt idx="428">
                  <c:v>26.156648773915201</c:v>
                </c:pt>
                <c:pt idx="429">
                  <c:v>29.002859983284999</c:v>
                </c:pt>
                <c:pt idx="430">
                  <c:v>33.48219478706649</c:v>
                </c:pt>
                <c:pt idx="431">
                  <c:v>37.911636970220997</c:v>
                </c:pt>
                <c:pt idx="432">
                  <c:v>41.564074456579398</c:v>
                </c:pt>
                <c:pt idx="433">
                  <c:v>43.766279598307797</c:v>
                </c:pt>
                <c:pt idx="434">
                  <c:v>43.596446035295187</c:v>
                </c:pt>
                <c:pt idx="435">
                  <c:v>42.45761143049679</c:v>
                </c:pt>
                <c:pt idx="436">
                  <c:v>43.396799011266388</c:v>
                </c:pt>
                <c:pt idx="437">
                  <c:v>45.010177782223387</c:v>
                </c:pt>
                <c:pt idx="438">
                  <c:v>45.604175263930898</c:v>
                </c:pt>
                <c:pt idx="439">
                  <c:v>45.670117862680897</c:v>
                </c:pt>
                <c:pt idx="440">
                  <c:v>44.875860715280993</c:v>
                </c:pt>
                <c:pt idx="441">
                  <c:v>43.393245458851297</c:v>
                </c:pt>
                <c:pt idx="442">
                  <c:v>43.3352571454041</c:v>
                </c:pt>
                <c:pt idx="443">
                  <c:v>43.976620314723903</c:v>
                </c:pt>
                <c:pt idx="444">
                  <c:v>44.131027968876502</c:v>
                </c:pt>
                <c:pt idx="445">
                  <c:v>43.3925993320522</c:v>
                </c:pt>
                <c:pt idx="446">
                  <c:v>39.847802599884993</c:v>
                </c:pt>
                <c:pt idx="447">
                  <c:v>33.635878057511398</c:v>
                </c:pt>
                <c:pt idx="448">
                  <c:v>28.328498415209999</c:v>
                </c:pt>
                <c:pt idx="449">
                  <c:v>25.1906748062394</c:v>
                </c:pt>
                <c:pt idx="450">
                  <c:v>23.441831744834101</c:v>
                </c:pt>
                <c:pt idx="451">
                  <c:v>22.436282037981702</c:v>
                </c:pt>
                <c:pt idx="452">
                  <c:v>21.615867501435101</c:v>
                </c:pt>
                <c:pt idx="453">
                  <c:v>20.2144813709094</c:v>
                </c:pt>
                <c:pt idx="454">
                  <c:v>17.854796860936801</c:v>
                </c:pt>
                <c:pt idx="455">
                  <c:v>14.881860306695099</c:v>
                </c:pt>
                <c:pt idx="456">
                  <c:v>14.1316923835177</c:v>
                </c:pt>
                <c:pt idx="457">
                  <c:v>15.290216589442</c:v>
                </c:pt>
                <c:pt idx="458">
                  <c:v>17.166419512337988</c:v>
                </c:pt>
                <c:pt idx="459">
                  <c:v>18.78111230713009</c:v>
                </c:pt>
                <c:pt idx="460">
                  <c:v>19.867090414903799</c:v>
                </c:pt>
                <c:pt idx="461">
                  <c:v>19.681347820421099</c:v>
                </c:pt>
                <c:pt idx="462">
                  <c:v>18.450729300286799</c:v>
                </c:pt>
                <c:pt idx="463">
                  <c:v>17.039963525333601</c:v>
                </c:pt>
                <c:pt idx="464">
                  <c:v>17.292117475558602</c:v>
                </c:pt>
                <c:pt idx="465">
                  <c:v>18.6506400023137</c:v>
                </c:pt>
                <c:pt idx="466">
                  <c:v>20.6292244722597</c:v>
                </c:pt>
                <c:pt idx="467">
                  <c:v>21.236714908426499</c:v>
                </c:pt>
                <c:pt idx="468">
                  <c:v>20.434263261364499</c:v>
                </c:pt>
                <c:pt idx="469">
                  <c:v>19.6649470483881</c:v>
                </c:pt>
                <c:pt idx="470">
                  <c:v>19.024127116944001</c:v>
                </c:pt>
                <c:pt idx="471">
                  <c:v>18.301048452955801</c:v>
                </c:pt>
                <c:pt idx="472">
                  <c:v>19.9800185647501</c:v>
                </c:pt>
                <c:pt idx="473">
                  <c:v>23.979520392564989</c:v>
                </c:pt>
                <c:pt idx="474">
                  <c:v>27.891053341428101</c:v>
                </c:pt>
                <c:pt idx="475">
                  <c:v>30.943351086809091</c:v>
                </c:pt>
                <c:pt idx="476">
                  <c:v>34.783370311327502</c:v>
                </c:pt>
                <c:pt idx="477">
                  <c:v>40.649238879661901</c:v>
                </c:pt>
                <c:pt idx="478">
                  <c:v>48.2243660106055</c:v>
                </c:pt>
                <c:pt idx="479">
                  <c:v>55.565725394527703</c:v>
                </c:pt>
                <c:pt idx="480">
                  <c:v>62.181829696476797</c:v>
                </c:pt>
                <c:pt idx="481">
                  <c:v>68.137707179634873</c:v>
                </c:pt>
                <c:pt idx="482">
                  <c:v>72.404209352565005</c:v>
                </c:pt>
                <c:pt idx="483">
                  <c:v>74.158569060357195</c:v>
                </c:pt>
                <c:pt idx="484">
                  <c:v>76.064185680783297</c:v>
                </c:pt>
                <c:pt idx="485">
                  <c:v>81.198287500368792</c:v>
                </c:pt>
                <c:pt idx="486">
                  <c:v>86.957050350588688</c:v>
                </c:pt>
                <c:pt idx="487">
                  <c:v>91.845456506853978</c:v>
                </c:pt>
                <c:pt idx="488">
                  <c:v>97.412326703766979</c:v>
                </c:pt>
                <c:pt idx="489">
                  <c:v>104.563961436954</c:v>
                </c:pt>
                <c:pt idx="490">
                  <c:v>110.0878939955</c:v>
                </c:pt>
                <c:pt idx="491">
                  <c:v>113.79986079305201</c:v>
                </c:pt>
                <c:pt idx="492">
                  <c:v>117.901001472719</c:v>
                </c:pt>
                <c:pt idx="493">
                  <c:v>121.853585962884</c:v>
                </c:pt>
                <c:pt idx="494">
                  <c:v>121.704871553366</c:v>
                </c:pt>
                <c:pt idx="495">
                  <c:v>120.36977898632</c:v>
                </c:pt>
                <c:pt idx="496">
                  <c:v>120.861579785402</c:v>
                </c:pt>
                <c:pt idx="497">
                  <c:v>121.45084997767999</c:v>
                </c:pt>
                <c:pt idx="498">
                  <c:v>121.074851071841</c:v>
                </c:pt>
                <c:pt idx="499">
                  <c:v>122.156459872189</c:v>
                </c:pt>
                <c:pt idx="500">
                  <c:v>121.863286146064</c:v>
                </c:pt>
                <c:pt idx="501">
                  <c:v>119.70277021389801</c:v>
                </c:pt>
                <c:pt idx="502">
                  <c:v>118.246832667275</c:v>
                </c:pt>
                <c:pt idx="503">
                  <c:v>117.57118671691001</c:v>
                </c:pt>
                <c:pt idx="504">
                  <c:v>115.309382473383</c:v>
                </c:pt>
                <c:pt idx="505">
                  <c:v>112.156111450518</c:v>
                </c:pt>
                <c:pt idx="506">
                  <c:v>108.98199235199</c:v>
                </c:pt>
                <c:pt idx="507">
                  <c:v>105.277328075364</c:v>
                </c:pt>
                <c:pt idx="508">
                  <c:v>101.909755312378</c:v>
                </c:pt>
                <c:pt idx="509">
                  <c:v>99.910890854644279</c:v>
                </c:pt>
                <c:pt idx="510">
                  <c:v>99.909476042347507</c:v>
                </c:pt>
                <c:pt idx="511">
                  <c:v>100.011832839086</c:v>
                </c:pt>
                <c:pt idx="512">
                  <c:v>100.433136662777</c:v>
                </c:pt>
                <c:pt idx="513">
                  <c:v>102.86716615662201</c:v>
                </c:pt>
                <c:pt idx="514">
                  <c:v>106.01233100235299</c:v>
                </c:pt>
                <c:pt idx="515">
                  <c:v>106.413167859054</c:v>
                </c:pt>
                <c:pt idx="516">
                  <c:v>105.201488614158</c:v>
                </c:pt>
                <c:pt idx="517">
                  <c:v>104.453639470198</c:v>
                </c:pt>
                <c:pt idx="518">
                  <c:v>102.667941205134</c:v>
                </c:pt>
                <c:pt idx="519">
                  <c:v>100.63820468638799</c:v>
                </c:pt>
                <c:pt idx="520">
                  <c:v>100.724984630962</c:v>
                </c:pt>
                <c:pt idx="521">
                  <c:v>101.33222217079999</c:v>
                </c:pt>
                <c:pt idx="522">
                  <c:v>100.152492815748</c:v>
                </c:pt>
                <c:pt idx="523">
                  <c:v>98.509867773024084</c:v>
                </c:pt>
                <c:pt idx="524">
                  <c:v>97.910459188433805</c:v>
                </c:pt>
                <c:pt idx="525">
                  <c:v>97.718817591226482</c:v>
                </c:pt>
                <c:pt idx="526">
                  <c:v>96.917781742952002</c:v>
                </c:pt>
                <c:pt idx="527">
                  <c:v>97.187539606648002</c:v>
                </c:pt>
                <c:pt idx="528">
                  <c:v>98.528766529873081</c:v>
                </c:pt>
                <c:pt idx="529">
                  <c:v>98.055928477194868</c:v>
                </c:pt>
                <c:pt idx="530">
                  <c:v>96.879357964918498</c:v>
                </c:pt>
                <c:pt idx="531">
                  <c:v>97.653115531683767</c:v>
                </c:pt>
                <c:pt idx="532">
                  <c:v>96.917070208814906</c:v>
                </c:pt>
                <c:pt idx="533">
                  <c:v>92.72836485346977</c:v>
                </c:pt>
                <c:pt idx="534">
                  <c:v>89.463150391565904</c:v>
                </c:pt>
                <c:pt idx="535">
                  <c:v>88.990672967856099</c:v>
                </c:pt>
                <c:pt idx="536">
                  <c:v>88.300612140813982</c:v>
                </c:pt>
                <c:pt idx="537">
                  <c:v>85.509075879030888</c:v>
                </c:pt>
                <c:pt idx="538">
                  <c:v>83.54077359689218</c:v>
                </c:pt>
                <c:pt idx="539">
                  <c:v>82.48766281647589</c:v>
                </c:pt>
                <c:pt idx="540">
                  <c:v>79.210414694536098</c:v>
                </c:pt>
                <c:pt idx="541">
                  <c:v>75.676556366183377</c:v>
                </c:pt>
                <c:pt idx="542">
                  <c:v>74.924892265027196</c:v>
                </c:pt>
                <c:pt idx="543">
                  <c:v>75.203790354612181</c:v>
                </c:pt>
                <c:pt idx="544">
                  <c:v>74.766758174320287</c:v>
                </c:pt>
                <c:pt idx="545">
                  <c:v>76.77955581548467</c:v>
                </c:pt>
                <c:pt idx="546">
                  <c:v>81.1639249597755</c:v>
                </c:pt>
                <c:pt idx="547">
                  <c:v>84.013180676039198</c:v>
                </c:pt>
                <c:pt idx="548">
                  <c:v>85.471004957723281</c:v>
                </c:pt>
                <c:pt idx="549">
                  <c:v>85.001948655405599</c:v>
                </c:pt>
                <c:pt idx="550">
                  <c:v>80.66074614519718</c:v>
                </c:pt>
                <c:pt idx="551">
                  <c:v>77.671440072228677</c:v>
                </c:pt>
                <c:pt idx="552">
                  <c:v>78.120383853761453</c:v>
                </c:pt>
                <c:pt idx="553">
                  <c:v>79.405581239630592</c:v>
                </c:pt>
                <c:pt idx="554">
                  <c:v>83.341068968749397</c:v>
                </c:pt>
                <c:pt idx="555">
                  <c:v>90.086552723713879</c:v>
                </c:pt>
                <c:pt idx="556">
                  <c:v>93.274139906848106</c:v>
                </c:pt>
                <c:pt idx="557">
                  <c:v>94.648010793201792</c:v>
                </c:pt>
                <c:pt idx="558">
                  <c:v>97.158883862482071</c:v>
                </c:pt>
                <c:pt idx="559">
                  <c:v>98.895328007532669</c:v>
                </c:pt>
                <c:pt idx="560">
                  <c:v>98.868823800751187</c:v>
                </c:pt>
                <c:pt idx="561">
                  <c:v>101.43053649100899</c:v>
                </c:pt>
                <c:pt idx="562">
                  <c:v>104.236411521398</c:v>
                </c:pt>
                <c:pt idx="563">
                  <c:v>104.267020860855</c:v>
                </c:pt>
                <c:pt idx="564">
                  <c:v>104.99545556021801</c:v>
                </c:pt>
                <c:pt idx="565">
                  <c:v>107.290257955719</c:v>
                </c:pt>
                <c:pt idx="566">
                  <c:v>107.433271026756</c:v>
                </c:pt>
                <c:pt idx="567">
                  <c:v>107.02453201061699</c:v>
                </c:pt>
                <c:pt idx="568">
                  <c:v>108.30988930296</c:v>
                </c:pt>
                <c:pt idx="569">
                  <c:v>110.77731680032301</c:v>
                </c:pt>
                <c:pt idx="570">
                  <c:v>115.103780707521</c:v>
                </c:pt>
                <c:pt idx="571">
                  <c:v>120.548413174611</c:v>
                </c:pt>
                <c:pt idx="572">
                  <c:v>124.856598639293</c:v>
                </c:pt>
                <c:pt idx="573">
                  <c:v>128.26523093268699</c:v>
                </c:pt>
                <c:pt idx="574">
                  <c:v>130.78898805521601</c:v>
                </c:pt>
                <c:pt idx="575">
                  <c:v>131.67068592297599</c:v>
                </c:pt>
                <c:pt idx="576">
                  <c:v>132.00009032798999</c:v>
                </c:pt>
                <c:pt idx="577">
                  <c:v>134.66130824002701</c:v>
                </c:pt>
                <c:pt idx="578">
                  <c:v>137.94502477244399</c:v>
                </c:pt>
                <c:pt idx="579">
                  <c:v>139.25464392573099</c:v>
                </c:pt>
                <c:pt idx="580">
                  <c:v>140.64740864925</c:v>
                </c:pt>
                <c:pt idx="581">
                  <c:v>142.45212873233001</c:v>
                </c:pt>
                <c:pt idx="582">
                  <c:v>142.620706064845</c:v>
                </c:pt>
                <c:pt idx="583">
                  <c:v>141.08541309359501</c:v>
                </c:pt>
                <c:pt idx="584">
                  <c:v>140.17806731984001</c:v>
                </c:pt>
                <c:pt idx="585">
                  <c:v>141.48893576961399</c:v>
                </c:pt>
                <c:pt idx="586">
                  <c:v>146.24219981765799</c:v>
                </c:pt>
                <c:pt idx="587">
                  <c:v>152.37218073084699</c:v>
                </c:pt>
                <c:pt idx="588">
                  <c:v>159.29631363726301</c:v>
                </c:pt>
                <c:pt idx="589">
                  <c:v>166.87214875025199</c:v>
                </c:pt>
                <c:pt idx="590">
                  <c:v>172.206520120965</c:v>
                </c:pt>
                <c:pt idx="591">
                  <c:v>174.79927680986901</c:v>
                </c:pt>
                <c:pt idx="592">
                  <c:v>174.94115053705801</c:v>
                </c:pt>
                <c:pt idx="593">
                  <c:v>174.710818064059</c:v>
                </c:pt>
                <c:pt idx="594">
                  <c:v>176.86707748479799</c:v>
                </c:pt>
                <c:pt idx="595">
                  <c:v>180.47798041777699</c:v>
                </c:pt>
                <c:pt idx="596">
                  <c:v>183.951520063587</c:v>
                </c:pt>
                <c:pt idx="597">
                  <c:v>189.71853125979001</c:v>
                </c:pt>
                <c:pt idx="598">
                  <c:v>195.53117097906201</c:v>
                </c:pt>
                <c:pt idx="599">
                  <c:v>200.12954199870799</c:v>
                </c:pt>
                <c:pt idx="600">
                  <c:v>205.19434063464001</c:v>
                </c:pt>
                <c:pt idx="601">
                  <c:v>211.06311698496299</c:v>
                </c:pt>
                <c:pt idx="602">
                  <c:v>217.51169203221801</c:v>
                </c:pt>
                <c:pt idx="603">
                  <c:v>226.33965914257001</c:v>
                </c:pt>
                <c:pt idx="604">
                  <c:v>236.132037879812</c:v>
                </c:pt>
                <c:pt idx="605">
                  <c:v>247.76757570568299</c:v>
                </c:pt>
                <c:pt idx="606">
                  <c:v>260.31142652259501</c:v>
                </c:pt>
                <c:pt idx="607">
                  <c:v>270.64572222771301</c:v>
                </c:pt>
                <c:pt idx="608">
                  <c:v>281.39358963895802</c:v>
                </c:pt>
                <c:pt idx="609">
                  <c:v>293.21717025884487</c:v>
                </c:pt>
                <c:pt idx="610">
                  <c:v>303.88225486404798</c:v>
                </c:pt>
                <c:pt idx="611">
                  <c:v>314.34943276220099</c:v>
                </c:pt>
                <c:pt idx="612">
                  <c:v>328.04525771418201</c:v>
                </c:pt>
                <c:pt idx="613">
                  <c:v>342.19943780235201</c:v>
                </c:pt>
                <c:pt idx="614">
                  <c:v>357.96953076839191</c:v>
                </c:pt>
                <c:pt idx="615">
                  <c:v>375.91817019778699</c:v>
                </c:pt>
                <c:pt idx="616">
                  <c:v>392.17719257733</c:v>
                </c:pt>
                <c:pt idx="617">
                  <c:v>404.35331180893388</c:v>
                </c:pt>
                <c:pt idx="618">
                  <c:v>414.56324569971099</c:v>
                </c:pt>
                <c:pt idx="619">
                  <c:v>424.814007950568</c:v>
                </c:pt>
                <c:pt idx="620">
                  <c:v>435.81821281159603</c:v>
                </c:pt>
                <c:pt idx="621">
                  <c:v>450.93430652675499</c:v>
                </c:pt>
                <c:pt idx="622">
                  <c:v>469.84099032081002</c:v>
                </c:pt>
                <c:pt idx="623">
                  <c:v>488.56629127197988</c:v>
                </c:pt>
                <c:pt idx="624">
                  <c:v>506.15523960286799</c:v>
                </c:pt>
                <c:pt idx="625">
                  <c:v>525.46450170210892</c:v>
                </c:pt>
                <c:pt idx="626">
                  <c:v>545.91947880054101</c:v>
                </c:pt>
                <c:pt idx="627">
                  <c:v>566.27278117531398</c:v>
                </c:pt>
                <c:pt idx="628">
                  <c:v>588.73632246619604</c:v>
                </c:pt>
                <c:pt idx="629">
                  <c:v>612.43671050055195</c:v>
                </c:pt>
                <c:pt idx="630">
                  <c:v>635.723490225256</c:v>
                </c:pt>
                <c:pt idx="631">
                  <c:v>660.48962130242091</c:v>
                </c:pt>
                <c:pt idx="632">
                  <c:v>687.834070802611</c:v>
                </c:pt>
                <c:pt idx="633">
                  <c:v>719.5575256412319</c:v>
                </c:pt>
                <c:pt idx="634">
                  <c:v>757.39661663005302</c:v>
                </c:pt>
                <c:pt idx="635">
                  <c:v>797.02014808355489</c:v>
                </c:pt>
                <c:pt idx="636">
                  <c:v>835.94746402583087</c:v>
                </c:pt>
                <c:pt idx="637">
                  <c:v>876.60063338744806</c:v>
                </c:pt>
                <c:pt idx="638">
                  <c:v>915.15811832259203</c:v>
                </c:pt>
                <c:pt idx="639">
                  <c:v>950.03199309955494</c:v>
                </c:pt>
                <c:pt idx="640">
                  <c:v>985.14542651754505</c:v>
                </c:pt>
                <c:pt idx="641">
                  <c:v>1022.08033728343</c:v>
                </c:pt>
                <c:pt idx="642">
                  <c:v>1054.0764987534601</c:v>
                </c:pt>
                <c:pt idx="643">
                  <c:v>1083.1581884433599</c:v>
                </c:pt>
                <c:pt idx="644">
                  <c:v>1110.0901296520699</c:v>
                </c:pt>
                <c:pt idx="645">
                  <c:v>1131.4253891144399</c:v>
                </c:pt>
                <c:pt idx="646">
                  <c:v>1146.2266919468</c:v>
                </c:pt>
                <c:pt idx="647">
                  <c:v>1159.0508826753201</c:v>
                </c:pt>
                <c:pt idx="648">
                  <c:v>1168.60349737862</c:v>
                </c:pt>
                <c:pt idx="649">
                  <c:v>1172.5825070349099</c:v>
                </c:pt>
                <c:pt idx="650">
                  <c:v>1171.9647803437399</c:v>
                </c:pt>
                <c:pt idx="651">
                  <c:v>1164.6296012821099</c:v>
                </c:pt>
                <c:pt idx="652">
                  <c:v>1148.47666624567</c:v>
                </c:pt>
                <c:pt idx="653">
                  <c:v>1125.2107462656099</c:v>
                </c:pt>
                <c:pt idx="654">
                  <c:v>1099.5559697752899</c:v>
                </c:pt>
                <c:pt idx="655">
                  <c:v>1069.85296048174</c:v>
                </c:pt>
                <c:pt idx="656">
                  <c:v>1036.65964557447</c:v>
                </c:pt>
                <c:pt idx="657">
                  <c:v>1005.4714241339</c:v>
                </c:pt>
                <c:pt idx="658">
                  <c:v>975.11051061950502</c:v>
                </c:pt>
                <c:pt idx="659">
                  <c:v>943.12518125589202</c:v>
                </c:pt>
                <c:pt idx="660">
                  <c:v>912.45307592254801</c:v>
                </c:pt>
                <c:pt idx="661">
                  <c:v>881.79333201873101</c:v>
                </c:pt>
                <c:pt idx="662">
                  <c:v>848.02026053868804</c:v>
                </c:pt>
                <c:pt idx="663">
                  <c:v>809.85499636318605</c:v>
                </c:pt>
                <c:pt idx="664">
                  <c:v>768.68242785883695</c:v>
                </c:pt>
                <c:pt idx="665">
                  <c:v>726.49195961283397</c:v>
                </c:pt>
                <c:pt idx="666">
                  <c:v>685.09051898386099</c:v>
                </c:pt>
                <c:pt idx="667">
                  <c:v>645.51541403118404</c:v>
                </c:pt>
                <c:pt idx="668">
                  <c:v>611.46692158009091</c:v>
                </c:pt>
                <c:pt idx="669">
                  <c:v>582.8172279873678</c:v>
                </c:pt>
                <c:pt idx="670">
                  <c:v>553.72782963658699</c:v>
                </c:pt>
                <c:pt idx="671">
                  <c:v>523.01818232599703</c:v>
                </c:pt>
                <c:pt idx="672">
                  <c:v>495.02317616266492</c:v>
                </c:pt>
                <c:pt idx="673">
                  <c:v>469.77722673660202</c:v>
                </c:pt>
                <c:pt idx="674">
                  <c:v>445.55915411941697</c:v>
                </c:pt>
                <c:pt idx="675">
                  <c:v>423.71194490355902</c:v>
                </c:pt>
                <c:pt idx="676">
                  <c:v>405.04411651925102</c:v>
                </c:pt>
                <c:pt idx="677">
                  <c:v>386.73068084476211</c:v>
                </c:pt>
                <c:pt idx="678">
                  <c:v>367.67558998026698</c:v>
                </c:pt>
                <c:pt idx="679">
                  <c:v>350.8048224258701</c:v>
                </c:pt>
                <c:pt idx="680">
                  <c:v>336.57231525632301</c:v>
                </c:pt>
                <c:pt idx="681">
                  <c:v>323.02221090923899</c:v>
                </c:pt>
                <c:pt idx="682">
                  <c:v>308.85296837778702</c:v>
                </c:pt>
                <c:pt idx="683">
                  <c:v>292.557914573392</c:v>
                </c:pt>
                <c:pt idx="684">
                  <c:v>276.30154053233002</c:v>
                </c:pt>
                <c:pt idx="685">
                  <c:v>262.01933520682189</c:v>
                </c:pt>
                <c:pt idx="686">
                  <c:v>248.13241704835599</c:v>
                </c:pt>
                <c:pt idx="687">
                  <c:v>235.33272653348601</c:v>
                </c:pt>
                <c:pt idx="688">
                  <c:v>225.96185808088001</c:v>
                </c:pt>
                <c:pt idx="689">
                  <c:v>216.90771023064599</c:v>
                </c:pt>
                <c:pt idx="690">
                  <c:v>206.863018924089</c:v>
                </c:pt>
                <c:pt idx="691">
                  <c:v>196.80382764785</c:v>
                </c:pt>
                <c:pt idx="692">
                  <c:v>187.58274785352799</c:v>
                </c:pt>
                <c:pt idx="693">
                  <c:v>179.84378397697699</c:v>
                </c:pt>
                <c:pt idx="694">
                  <c:v>174.07472846946999</c:v>
                </c:pt>
                <c:pt idx="695">
                  <c:v>169.306515086036</c:v>
                </c:pt>
                <c:pt idx="696">
                  <c:v>164.75795605062399</c:v>
                </c:pt>
                <c:pt idx="697">
                  <c:v>159.18996419421501</c:v>
                </c:pt>
                <c:pt idx="698">
                  <c:v>151.26138364522799</c:v>
                </c:pt>
                <c:pt idx="699">
                  <c:v>142.12823791624101</c:v>
                </c:pt>
                <c:pt idx="700">
                  <c:v>133.68178484634501</c:v>
                </c:pt>
                <c:pt idx="701">
                  <c:v>128.060469318435</c:v>
                </c:pt>
                <c:pt idx="702">
                  <c:v>124.212830173284</c:v>
                </c:pt>
                <c:pt idx="703">
                  <c:v>120.26214177163899</c:v>
                </c:pt>
                <c:pt idx="704">
                  <c:v>116.011152459575</c:v>
                </c:pt>
                <c:pt idx="705">
                  <c:v>112.78345874716101</c:v>
                </c:pt>
                <c:pt idx="706">
                  <c:v>109.54848759667701</c:v>
                </c:pt>
                <c:pt idx="707">
                  <c:v>105.51774093108899</c:v>
                </c:pt>
                <c:pt idx="708">
                  <c:v>103.67945447117999</c:v>
                </c:pt>
                <c:pt idx="709">
                  <c:v>103.603965371239</c:v>
                </c:pt>
                <c:pt idx="710">
                  <c:v>102.52133732612999</c:v>
                </c:pt>
                <c:pt idx="711">
                  <c:v>100.054747269971</c:v>
                </c:pt>
                <c:pt idx="712">
                  <c:v>96.928138372556063</c:v>
                </c:pt>
                <c:pt idx="713">
                  <c:v>93.914463521749198</c:v>
                </c:pt>
                <c:pt idx="714">
                  <c:v>91.188482248629271</c:v>
                </c:pt>
                <c:pt idx="715">
                  <c:v>89.43141837849798</c:v>
                </c:pt>
                <c:pt idx="716">
                  <c:v>90.089462208562679</c:v>
                </c:pt>
                <c:pt idx="717">
                  <c:v>94.093251430500899</c:v>
                </c:pt>
                <c:pt idx="718">
                  <c:v>95.4823784218421</c:v>
                </c:pt>
                <c:pt idx="719">
                  <c:v>92.745022190871381</c:v>
                </c:pt>
                <c:pt idx="720">
                  <c:v>89.12052002712818</c:v>
                </c:pt>
                <c:pt idx="721">
                  <c:v>84.976012892988678</c:v>
                </c:pt>
                <c:pt idx="722">
                  <c:v>81.534882952990984</c:v>
                </c:pt>
                <c:pt idx="723">
                  <c:v>81.742923613243505</c:v>
                </c:pt>
                <c:pt idx="724">
                  <c:v>84.096957273848901</c:v>
                </c:pt>
                <c:pt idx="725">
                  <c:v>86.5512493857793</c:v>
                </c:pt>
                <c:pt idx="726">
                  <c:v>88.787080972693488</c:v>
                </c:pt>
                <c:pt idx="727">
                  <c:v>88.984506461730902</c:v>
                </c:pt>
                <c:pt idx="728">
                  <c:v>87.476942313589859</c:v>
                </c:pt>
                <c:pt idx="729">
                  <c:v>87.196101149553584</c:v>
                </c:pt>
                <c:pt idx="730">
                  <c:v>87.259057460944106</c:v>
                </c:pt>
                <c:pt idx="731">
                  <c:v>87.136710305287693</c:v>
                </c:pt>
                <c:pt idx="732">
                  <c:v>87.391580626193004</c:v>
                </c:pt>
                <c:pt idx="733">
                  <c:v>88.42607827351209</c:v>
                </c:pt>
                <c:pt idx="734">
                  <c:v>88.866597903352002</c:v>
                </c:pt>
                <c:pt idx="735">
                  <c:v>89.688103520488468</c:v>
                </c:pt>
                <c:pt idx="736">
                  <c:v>91.500893709523979</c:v>
                </c:pt>
                <c:pt idx="737">
                  <c:v>93.432455804547999</c:v>
                </c:pt>
                <c:pt idx="738">
                  <c:v>94.037183686780807</c:v>
                </c:pt>
                <c:pt idx="739">
                  <c:v>93.493285964339705</c:v>
                </c:pt>
                <c:pt idx="740">
                  <c:v>93.104224989867902</c:v>
                </c:pt>
                <c:pt idx="741">
                  <c:v>93.236851589175799</c:v>
                </c:pt>
                <c:pt idx="742">
                  <c:v>93.834548328590984</c:v>
                </c:pt>
                <c:pt idx="743">
                  <c:v>95.758651198820189</c:v>
                </c:pt>
                <c:pt idx="744">
                  <c:v>96.644090737024385</c:v>
                </c:pt>
                <c:pt idx="745">
                  <c:v>95.099377710313888</c:v>
                </c:pt>
                <c:pt idx="746">
                  <c:v>93.768582744249898</c:v>
                </c:pt>
                <c:pt idx="747">
                  <c:v>94.357298635870194</c:v>
                </c:pt>
                <c:pt idx="748">
                  <c:v>94.599110321238797</c:v>
                </c:pt>
                <c:pt idx="749">
                  <c:v>94.295445984434082</c:v>
                </c:pt>
                <c:pt idx="750">
                  <c:v>95.530789038198392</c:v>
                </c:pt>
                <c:pt idx="751">
                  <c:v>96.910028916732401</c:v>
                </c:pt>
                <c:pt idx="752">
                  <c:v>97.3649224713905</c:v>
                </c:pt>
                <c:pt idx="753">
                  <c:v>98.164905486177105</c:v>
                </c:pt>
                <c:pt idx="754">
                  <c:v>99.707040722136398</c:v>
                </c:pt>
                <c:pt idx="755">
                  <c:v>99.483054949113694</c:v>
                </c:pt>
                <c:pt idx="756">
                  <c:v>99.0022826803783</c:v>
                </c:pt>
                <c:pt idx="757">
                  <c:v>101.80086926716599</c:v>
                </c:pt>
                <c:pt idx="758">
                  <c:v>105.722393643386</c:v>
                </c:pt>
                <c:pt idx="759">
                  <c:v>107.18241716470099</c:v>
                </c:pt>
                <c:pt idx="760">
                  <c:v>106.95584542466101</c:v>
                </c:pt>
                <c:pt idx="761">
                  <c:v>105.92068236407</c:v>
                </c:pt>
                <c:pt idx="762">
                  <c:v>103.002692582007</c:v>
                </c:pt>
                <c:pt idx="763">
                  <c:v>99.779946946303099</c:v>
                </c:pt>
                <c:pt idx="764">
                  <c:v>99.445960001878603</c:v>
                </c:pt>
                <c:pt idx="765">
                  <c:v>99.725026852416676</c:v>
                </c:pt>
                <c:pt idx="766">
                  <c:v>97.777457778713483</c:v>
                </c:pt>
                <c:pt idx="767">
                  <c:v>96.279219927717307</c:v>
                </c:pt>
                <c:pt idx="768">
                  <c:v>96.489609641237706</c:v>
                </c:pt>
                <c:pt idx="769">
                  <c:v>95.733452564142198</c:v>
                </c:pt>
                <c:pt idx="770">
                  <c:v>94.092950571789686</c:v>
                </c:pt>
                <c:pt idx="771">
                  <c:v>94.936066479060401</c:v>
                </c:pt>
                <c:pt idx="772">
                  <c:v>96.5560275834127</c:v>
                </c:pt>
                <c:pt idx="773">
                  <c:v>96.699828801979891</c:v>
                </c:pt>
                <c:pt idx="774">
                  <c:v>96.4461633735459</c:v>
                </c:pt>
                <c:pt idx="775">
                  <c:v>98.530593148716704</c:v>
                </c:pt>
                <c:pt idx="776">
                  <c:v>100.42399136236899</c:v>
                </c:pt>
                <c:pt idx="777">
                  <c:v>100.43111208479399</c:v>
                </c:pt>
                <c:pt idx="778">
                  <c:v>100.622810418916</c:v>
                </c:pt>
                <c:pt idx="779">
                  <c:v>101.038605801654</c:v>
                </c:pt>
                <c:pt idx="780">
                  <c:v>102.021738092729</c:v>
                </c:pt>
                <c:pt idx="781">
                  <c:v>102.78134821146099</c:v>
                </c:pt>
                <c:pt idx="782">
                  <c:v>102.444201159846</c:v>
                </c:pt>
                <c:pt idx="783">
                  <c:v>101.431771737791</c:v>
                </c:pt>
                <c:pt idx="784">
                  <c:v>99.038718551745589</c:v>
                </c:pt>
                <c:pt idx="785">
                  <c:v>93.168381666622466</c:v>
                </c:pt>
                <c:pt idx="786">
                  <c:v>85.622106202385268</c:v>
                </c:pt>
                <c:pt idx="787">
                  <c:v>80.373757510784557</c:v>
                </c:pt>
                <c:pt idx="788">
                  <c:v>78.495824260434901</c:v>
                </c:pt>
                <c:pt idx="789">
                  <c:v>78.886389691848606</c:v>
                </c:pt>
                <c:pt idx="790">
                  <c:v>80.267370214343998</c:v>
                </c:pt>
                <c:pt idx="791">
                  <c:v>81.408715229555</c:v>
                </c:pt>
                <c:pt idx="792">
                  <c:v>80.906192364389199</c:v>
                </c:pt>
                <c:pt idx="793">
                  <c:v>79.309458643849283</c:v>
                </c:pt>
                <c:pt idx="794">
                  <c:v>75.949868669417597</c:v>
                </c:pt>
                <c:pt idx="795">
                  <c:v>71.723466424258007</c:v>
                </c:pt>
                <c:pt idx="796">
                  <c:v>69.848167989977298</c:v>
                </c:pt>
                <c:pt idx="797">
                  <c:v>69.207501900944294</c:v>
                </c:pt>
                <c:pt idx="798">
                  <c:v>67.914650767136706</c:v>
                </c:pt>
                <c:pt idx="799">
                  <c:v>66.981929310419403</c:v>
                </c:pt>
                <c:pt idx="800">
                  <c:v>67.386994137548868</c:v>
                </c:pt>
                <c:pt idx="801">
                  <c:v>68.296576025849404</c:v>
                </c:pt>
                <c:pt idx="802">
                  <c:v>68.009048602508386</c:v>
                </c:pt>
                <c:pt idx="803">
                  <c:v>65.637462840783186</c:v>
                </c:pt>
                <c:pt idx="804">
                  <c:v>63.798242830196301</c:v>
                </c:pt>
                <c:pt idx="805">
                  <c:v>61.029472735982203</c:v>
                </c:pt>
                <c:pt idx="806">
                  <c:v>57.190576459719203</c:v>
                </c:pt>
                <c:pt idx="807">
                  <c:v>54.390597976105802</c:v>
                </c:pt>
                <c:pt idx="808">
                  <c:v>52.864488904860899</c:v>
                </c:pt>
                <c:pt idx="809">
                  <c:v>49.2384350789332</c:v>
                </c:pt>
                <c:pt idx="810">
                  <c:v>44.518203398650499</c:v>
                </c:pt>
                <c:pt idx="811">
                  <c:v>41.10752452791629</c:v>
                </c:pt>
                <c:pt idx="812">
                  <c:v>37.614853062776589</c:v>
                </c:pt>
                <c:pt idx="813">
                  <c:v>33.482469863542988</c:v>
                </c:pt>
                <c:pt idx="814">
                  <c:v>32.268903584229399</c:v>
                </c:pt>
                <c:pt idx="815">
                  <c:v>32.901813181701797</c:v>
                </c:pt>
                <c:pt idx="816">
                  <c:v>32.078243943173398</c:v>
                </c:pt>
                <c:pt idx="817">
                  <c:v>32.179529808048699</c:v>
                </c:pt>
                <c:pt idx="818">
                  <c:v>33.439110552648494</c:v>
                </c:pt>
                <c:pt idx="819">
                  <c:v>31.5497448218015</c:v>
                </c:pt>
                <c:pt idx="820">
                  <c:v>27.829865137297201</c:v>
                </c:pt>
                <c:pt idx="821">
                  <c:v>24.92258960459689</c:v>
                </c:pt>
                <c:pt idx="822">
                  <c:v>21.329053350984001</c:v>
                </c:pt>
                <c:pt idx="823">
                  <c:v>17.675633854610599</c:v>
                </c:pt>
                <c:pt idx="824">
                  <c:v>16.4889094499101</c:v>
                </c:pt>
                <c:pt idx="825">
                  <c:v>17.108375156919099</c:v>
                </c:pt>
                <c:pt idx="826">
                  <c:v>18.2296656099542</c:v>
                </c:pt>
                <c:pt idx="827">
                  <c:v>18.6961697799101</c:v>
                </c:pt>
                <c:pt idx="828">
                  <c:v>18.343774119255901</c:v>
                </c:pt>
                <c:pt idx="829">
                  <c:v>17.546728321298399</c:v>
                </c:pt>
                <c:pt idx="830">
                  <c:v>14.9826818847328</c:v>
                </c:pt>
                <c:pt idx="831">
                  <c:v>11.0328932523256</c:v>
                </c:pt>
                <c:pt idx="832">
                  <c:v>9.2246613779893103</c:v>
                </c:pt>
                <c:pt idx="833">
                  <c:v>8.8645694022371408</c:v>
                </c:pt>
                <c:pt idx="834">
                  <c:v>8.7821727008827786</c:v>
                </c:pt>
                <c:pt idx="835">
                  <c:v>9.2967079931480292</c:v>
                </c:pt>
                <c:pt idx="836">
                  <c:v>10.298507651321</c:v>
                </c:pt>
                <c:pt idx="837">
                  <c:v>10.2133345321233</c:v>
                </c:pt>
                <c:pt idx="838">
                  <c:v>7.5060627090967804</c:v>
                </c:pt>
                <c:pt idx="839">
                  <c:v>4.35382936934431</c:v>
                </c:pt>
                <c:pt idx="840">
                  <c:v>3.553835089199799</c:v>
                </c:pt>
                <c:pt idx="841">
                  <c:v>3.9296792571577499</c:v>
                </c:pt>
                <c:pt idx="842">
                  <c:v>4.3555495304256286</c:v>
                </c:pt>
                <c:pt idx="843">
                  <c:v>5.1857912937521098</c:v>
                </c:pt>
                <c:pt idx="844">
                  <c:v>4.9824505961950294</c:v>
                </c:pt>
                <c:pt idx="845">
                  <c:v>3.36337188111631</c:v>
                </c:pt>
                <c:pt idx="846">
                  <c:v>0.86048313065719595</c:v>
                </c:pt>
                <c:pt idx="847">
                  <c:v>-1.9986921271042299</c:v>
                </c:pt>
                <c:pt idx="848">
                  <c:v>-3.7511594722310102</c:v>
                </c:pt>
                <c:pt idx="849">
                  <c:v>-4.2482062524084299</c:v>
                </c:pt>
                <c:pt idx="850">
                  <c:v>-3.1438187838899898</c:v>
                </c:pt>
                <c:pt idx="851">
                  <c:v>-1.36059075513011</c:v>
                </c:pt>
                <c:pt idx="852">
                  <c:v>-0.312067824901542</c:v>
                </c:pt>
                <c:pt idx="853">
                  <c:v>0.41410774060711403</c:v>
                </c:pt>
                <c:pt idx="854">
                  <c:v>0.207683715627799</c:v>
                </c:pt>
                <c:pt idx="855">
                  <c:v>-1.17337074169954</c:v>
                </c:pt>
                <c:pt idx="856">
                  <c:v>-2.852507784727869</c:v>
                </c:pt>
                <c:pt idx="857">
                  <c:v>-3.39020908116338</c:v>
                </c:pt>
                <c:pt idx="858">
                  <c:v>-3.5276648632943801</c:v>
                </c:pt>
                <c:pt idx="859">
                  <c:v>-4.4128098290239892</c:v>
                </c:pt>
                <c:pt idx="860">
                  <c:v>-5.6238977336296898</c:v>
                </c:pt>
                <c:pt idx="861">
                  <c:v>-5.1057036697878004</c:v>
                </c:pt>
                <c:pt idx="862">
                  <c:v>-5.88247221280937</c:v>
                </c:pt>
                <c:pt idx="863">
                  <c:v>-8.8421633530800197</c:v>
                </c:pt>
                <c:pt idx="864">
                  <c:v>-11.363956404080501</c:v>
                </c:pt>
                <c:pt idx="865">
                  <c:v>-11.342726285730601</c:v>
                </c:pt>
                <c:pt idx="866">
                  <c:v>-9.9425668971906696</c:v>
                </c:pt>
                <c:pt idx="867">
                  <c:v>-6.7957663741179086</c:v>
                </c:pt>
                <c:pt idx="868">
                  <c:v>-2.2445058777713802</c:v>
                </c:pt>
                <c:pt idx="869">
                  <c:v>1.92524130962364</c:v>
                </c:pt>
                <c:pt idx="870">
                  <c:v>1.95813623428026</c:v>
                </c:pt>
                <c:pt idx="871">
                  <c:v>6.1988025406507496E-3</c:v>
                </c:pt>
                <c:pt idx="872">
                  <c:v>-1.2730413509638201</c:v>
                </c:pt>
                <c:pt idx="873">
                  <c:v>-2.3708059585414998</c:v>
                </c:pt>
                <c:pt idx="874">
                  <c:v>-4.0013851758210297</c:v>
                </c:pt>
                <c:pt idx="875">
                  <c:v>-3.7806159598989901</c:v>
                </c:pt>
                <c:pt idx="876">
                  <c:v>-2.23629518634257</c:v>
                </c:pt>
                <c:pt idx="877">
                  <c:v>-1.3389236179576891</c:v>
                </c:pt>
                <c:pt idx="878">
                  <c:v>-1.92915961361998</c:v>
                </c:pt>
                <c:pt idx="879">
                  <c:v>-2.0082112699718899</c:v>
                </c:pt>
                <c:pt idx="880">
                  <c:v>-0.93482229339504397</c:v>
                </c:pt>
                <c:pt idx="881">
                  <c:v>0.16566395640336401</c:v>
                </c:pt>
                <c:pt idx="882">
                  <c:v>1.0608277384442499</c:v>
                </c:pt>
                <c:pt idx="883">
                  <c:v>2.3617676883734999</c:v>
                </c:pt>
                <c:pt idx="884">
                  <c:v>3.2194959115805202</c:v>
                </c:pt>
                <c:pt idx="885">
                  <c:v>2.7100853503840998</c:v>
                </c:pt>
                <c:pt idx="886">
                  <c:v>0.67080257211402505</c:v>
                </c:pt>
                <c:pt idx="887">
                  <c:v>-1.7603146934046401</c:v>
                </c:pt>
                <c:pt idx="888">
                  <c:v>-1.4463369554549601</c:v>
                </c:pt>
                <c:pt idx="889">
                  <c:v>-0.58416516826047504</c:v>
                </c:pt>
                <c:pt idx="890">
                  <c:v>-1.5989745414404199</c:v>
                </c:pt>
                <c:pt idx="891">
                  <c:v>-1.89733701753129</c:v>
                </c:pt>
                <c:pt idx="892">
                  <c:v>-0.98287914346153304</c:v>
                </c:pt>
                <c:pt idx="893">
                  <c:v>-2.1716586239268092</c:v>
                </c:pt>
                <c:pt idx="894">
                  <c:v>-3.491702412094289</c:v>
                </c:pt>
                <c:pt idx="895">
                  <c:v>-2.3266672117355802</c:v>
                </c:pt>
                <c:pt idx="896">
                  <c:v>-0.15075445851736399</c:v>
                </c:pt>
                <c:pt idx="897">
                  <c:v>1.3293962632507701</c:v>
                </c:pt>
                <c:pt idx="898">
                  <c:v>2.5263358696172502</c:v>
                </c:pt>
                <c:pt idx="899">
                  <c:v>4.634411210902349</c:v>
                </c:pt>
                <c:pt idx="900">
                  <c:v>5.2723480294074099</c:v>
                </c:pt>
                <c:pt idx="901">
                  <c:v>4.44547741692198</c:v>
                </c:pt>
                <c:pt idx="902">
                  <c:v>4.4356753571214602</c:v>
                </c:pt>
                <c:pt idx="903">
                  <c:v>4.6281208994216589</c:v>
                </c:pt>
                <c:pt idx="904">
                  <c:v>3.6143360646484499</c:v>
                </c:pt>
                <c:pt idx="905">
                  <c:v>2.9776991522401</c:v>
                </c:pt>
                <c:pt idx="906">
                  <c:v>2.6826361118523998</c:v>
                </c:pt>
                <c:pt idx="907">
                  <c:v>0.59283013744476298</c:v>
                </c:pt>
                <c:pt idx="908">
                  <c:v>-2.21573462696173</c:v>
                </c:pt>
                <c:pt idx="909">
                  <c:v>-3.8500140470597999</c:v>
                </c:pt>
                <c:pt idx="910">
                  <c:v>-5.054019736253089</c:v>
                </c:pt>
                <c:pt idx="911">
                  <c:v>-5.8360212515455796</c:v>
                </c:pt>
                <c:pt idx="912">
                  <c:v>-5.4544687440012298</c:v>
                </c:pt>
                <c:pt idx="913">
                  <c:v>-4.2927084722423503</c:v>
                </c:pt>
                <c:pt idx="914">
                  <c:v>-3.8990112059381001</c:v>
                </c:pt>
                <c:pt idx="915">
                  <c:v>-4.0961801097182189</c:v>
                </c:pt>
                <c:pt idx="916">
                  <c:v>-2.801228697556609</c:v>
                </c:pt>
                <c:pt idx="917">
                  <c:v>-0.12788093196044101</c:v>
                </c:pt>
                <c:pt idx="918">
                  <c:v>0.97647418912728301</c:v>
                </c:pt>
                <c:pt idx="919">
                  <c:v>1.8220275956321199</c:v>
                </c:pt>
                <c:pt idx="920">
                  <c:v>4.2807988150443999</c:v>
                </c:pt>
                <c:pt idx="921">
                  <c:v>5.8455490221175097</c:v>
                </c:pt>
                <c:pt idx="922">
                  <c:v>7.5148212371761476</c:v>
                </c:pt>
                <c:pt idx="923">
                  <c:v>9.6418410099945362</c:v>
                </c:pt>
                <c:pt idx="924">
                  <c:v>9.9194196143478734</c:v>
                </c:pt>
                <c:pt idx="925">
                  <c:v>8.2851827924000006</c:v>
                </c:pt>
                <c:pt idx="926">
                  <c:v>6.1677003432781392</c:v>
                </c:pt>
                <c:pt idx="927">
                  <c:v>2.9764946656356002</c:v>
                </c:pt>
                <c:pt idx="928">
                  <c:v>0.41082066694966901</c:v>
                </c:pt>
                <c:pt idx="929">
                  <c:v>0.38841117558850302</c:v>
                </c:pt>
                <c:pt idx="930">
                  <c:v>-0.51023517318163403</c:v>
                </c:pt>
                <c:pt idx="931">
                  <c:v>-2.11892058844241</c:v>
                </c:pt>
                <c:pt idx="932">
                  <c:v>-2.254470530628029</c:v>
                </c:pt>
                <c:pt idx="933">
                  <c:v>-2.5676825762071198</c:v>
                </c:pt>
                <c:pt idx="934">
                  <c:v>-3.1312182468371099</c:v>
                </c:pt>
                <c:pt idx="935">
                  <c:v>-2.1645497812794399</c:v>
                </c:pt>
                <c:pt idx="936">
                  <c:v>-1.09645887993069</c:v>
                </c:pt>
                <c:pt idx="937">
                  <c:v>-0.29841944757932498</c:v>
                </c:pt>
                <c:pt idx="938">
                  <c:v>1.9292053179878501</c:v>
                </c:pt>
                <c:pt idx="939">
                  <c:v>4.3619498681968487</c:v>
                </c:pt>
                <c:pt idx="940">
                  <c:v>6.9536511720395398</c:v>
                </c:pt>
                <c:pt idx="941">
                  <c:v>9.5470115190118978</c:v>
                </c:pt>
                <c:pt idx="942">
                  <c:v>12.8627688404518</c:v>
                </c:pt>
                <c:pt idx="943">
                  <c:v>14.875284846985</c:v>
                </c:pt>
                <c:pt idx="944">
                  <c:v>13.7113621477433</c:v>
                </c:pt>
                <c:pt idx="945">
                  <c:v>10.889178477734401</c:v>
                </c:pt>
                <c:pt idx="946">
                  <c:v>9.0966357399701394</c:v>
                </c:pt>
                <c:pt idx="947">
                  <c:v>7.4735983698845496</c:v>
                </c:pt>
                <c:pt idx="948">
                  <c:v>6.1297686582596302</c:v>
                </c:pt>
                <c:pt idx="949">
                  <c:v>6.9448278950779398</c:v>
                </c:pt>
                <c:pt idx="950">
                  <c:v>10.423938296352601</c:v>
                </c:pt>
                <c:pt idx="951">
                  <c:v>13.860304374562199</c:v>
                </c:pt>
                <c:pt idx="952">
                  <c:v>16.030674351476499</c:v>
                </c:pt>
                <c:pt idx="953">
                  <c:v>19.255413056258199</c:v>
                </c:pt>
                <c:pt idx="954">
                  <c:v>22.364013904448399</c:v>
                </c:pt>
                <c:pt idx="955">
                  <c:v>22.145228470411691</c:v>
                </c:pt>
                <c:pt idx="956">
                  <c:v>20.5751494193455</c:v>
                </c:pt>
                <c:pt idx="957">
                  <c:v>19.44808945722119</c:v>
                </c:pt>
                <c:pt idx="958">
                  <c:v>17.785329932464389</c:v>
                </c:pt>
                <c:pt idx="959">
                  <c:v>17.7677562817187</c:v>
                </c:pt>
                <c:pt idx="960">
                  <c:v>21.147586180625201</c:v>
                </c:pt>
                <c:pt idx="961">
                  <c:v>23.997255549725391</c:v>
                </c:pt>
                <c:pt idx="962">
                  <c:v>25.77860283423189</c:v>
                </c:pt>
                <c:pt idx="963">
                  <c:v>27.668389838667789</c:v>
                </c:pt>
                <c:pt idx="964">
                  <c:v>26.696072882445101</c:v>
                </c:pt>
                <c:pt idx="965">
                  <c:v>23.3245594088405</c:v>
                </c:pt>
                <c:pt idx="966">
                  <c:v>22.879317800059599</c:v>
                </c:pt>
                <c:pt idx="967">
                  <c:v>24.743219165324099</c:v>
                </c:pt>
                <c:pt idx="968">
                  <c:v>25.968648055865089</c:v>
                </c:pt>
                <c:pt idx="969">
                  <c:v>27.106290107764991</c:v>
                </c:pt>
                <c:pt idx="970">
                  <c:v>28.674437319882099</c:v>
                </c:pt>
                <c:pt idx="971">
                  <c:v>29.963156276131791</c:v>
                </c:pt>
                <c:pt idx="972">
                  <c:v>30.958258307052301</c:v>
                </c:pt>
                <c:pt idx="973">
                  <c:v>33.321429055098889</c:v>
                </c:pt>
                <c:pt idx="974">
                  <c:v>36.745957674018698</c:v>
                </c:pt>
                <c:pt idx="975">
                  <c:v>38.965114099782006</c:v>
                </c:pt>
                <c:pt idx="976">
                  <c:v>39.241338581341303</c:v>
                </c:pt>
                <c:pt idx="977">
                  <c:v>38.397864599635177</c:v>
                </c:pt>
                <c:pt idx="978">
                  <c:v>36.793654291941898</c:v>
                </c:pt>
                <c:pt idx="979">
                  <c:v>36.149729661995288</c:v>
                </c:pt>
                <c:pt idx="980">
                  <c:v>35.544244841533093</c:v>
                </c:pt>
                <c:pt idx="981">
                  <c:v>34.175257137872897</c:v>
                </c:pt>
                <c:pt idx="982">
                  <c:v>31.686776128942299</c:v>
                </c:pt>
                <c:pt idx="983">
                  <c:v>28.404364416369202</c:v>
                </c:pt>
                <c:pt idx="984">
                  <c:v>26.554399016029201</c:v>
                </c:pt>
                <c:pt idx="985">
                  <c:v>28.361153529545899</c:v>
                </c:pt>
                <c:pt idx="986">
                  <c:v>31.113253464212999</c:v>
                </c:pt>
                <c:pt idx="987">
                  <c:v>34.8851980805442</c:v>
                </c:pt>
                <c:pt idx="988">
                  <c:v>39.607575797709401</c:v>
                </c:pt>
                <c:pt idx="989">
                  <c:v>41.712863633020604</c:v>
                </c:pt>
                <c:pt idx="990">
                  <c:v>42.377702659763287</c:v>
                </c:pt>
                <c:pt idx="991">
                  <c:v>44.139547471217583</c:v>
                </c:pt>
                <c:pt idx="992">
                  <c:v>46.163375721511898</c:v>
                </c:pt>
                <c:pt idx="993">
                  <c:v>47.852816648984401</c:v>
                </c:pt>
                <c:pt idx="994">
                  <c:v>49.656807102320492</c:v>
                </c:pt>
                <c:pt idx="995">
                  <c:v>48.926428954804599</c:v>
                </c:pt>
                <c:pt idx="996">
                  <c:v>46.875561003330091</c:v>
                </c:pt>
                <c:pt idx="997">
                  <c:v>46.1660622978522</c:v>
                </c:pt>
                <c:pt idx="998">
                  <c:v>45.941870350460292</c:v>
                </c:pt>
                <c:pt idx="999">
                  <c:v>48.160888447604087</c:v>
                </c:pt>
                <c:pt idx="1000">
                  <c:v>52.332290339231001</c:v>
                </c:pt>
                <c:pt idx="1001">
                  <c:v>56.000160697523903</c:v>
                </c:pt>
                <c:pt idx="1002">
                  <c:v>57.500136695701897</c:v>
                </c:pt>
                <c:pt idx="1003">
                  <c:v>57.969883999829399</c:v>
                </c:pt>
                <c:pt idx="1004">
                  <c:v>57.78040354577</c:v>
                </c:pt>
                <c:pt idx="1005">
                  <c:v>59.652838379410802</c:v>
                </c:pt>
                <c:pt idx="1006">
                  <c:v>61.488901948883701</c:v>
                </c:pt>
                <c:pt idx="1007">
                  <c:v>62.557648385105487</c:v>
                </c:pt>
                <c:pt idx="1008">
                  <c:v>63.867078758882492</c:v>
                </c:pt>
                <c:pt idx="1009">
                  <c:v>64.538884105936788</c:v>
                </c:pt>
                <c:pt idx="1010">
                  <c:v>63.322799826448801</c:v>
                </c:pt>
                <c:pt idx="1011">
                  <c:v>62.932619366823801</c:v>
                </c:pt>
                <c:pt idx="1012">
                  <c:v>64.186648397599953</c:v>
                </c:pt>
                <c:pt idx="1013">
                  <c:v>65.279656947324881</c:v>
                </c:pt>
                <c:pt idx="1014">
                  <c:v>66.169389829888189</c:v>
                </c:pt>
              </c:numCache>
            </c:numRef>
          </c:yVal>
          <c:smooth val="1"/>
        </c:ser>
        <c:dLbls>
          <c:showLegendKey val="0"/>
          <c:showVal val="0"/>
          <c:showCatName val="0"/>
          <c:showSerName val="0"/>
          <c:showPercent val="0"/>
          <c:showBubbleSize val="0"/>
        </c:dLbls>
        <c:axId val="127127552"/>
        <c:axId val="127129472"/>
      </c:scatterChart>
      <c:valAx>
        <c:axId val="127127552"/>
        <c:scaling>
          <c:orientation val="minMax"/>
          <c:max val="2000"/>
          <c:min val="0"/>
        </c:scaling>
        <c:delete val="0"/>
        <c:axPos val="b"/>
        <c:title>
          <c:tx>
            <c:rich>
              <a:bodyPr/>
              <a:lstStyle/>
              <a:p>
                <a:pPr>
                  <a:defRPr sz="800" b="0"/>
                </a:pPr>
                <a:r>
                  <a:rPr lang="en-US" sz="800" b="0">
                    <a:latin typeface="Arial" panose="020B0604020202020204" pitchFamily="34" charset="0"/>
                    <a:cs typeface="Arial" panose="020B0604020202020204" pitchFamily="34" charset="0"/>
                  </a:rPr>
                  <a:t>wavenumber (cm</a:t>
                </a:r>
                <a:r>
                  <a:rPr lang="en-US" sz="800" b="0" baseline="30000">
                    <a:latin typeface="Arial" panose="020B0604020202020204" pitchFamily="34" charset="0"/>
                    <a:cs typeface="Arial" panose="020B0604020202020204" pitchFamily="34" charset="0"/>
                  </a:rPr>
                  <a:t>-1</a:t>
                </a:r>
                <a:r>
                  <a:rPr lang="en-US" sz="800" b="0">
                    <a:latin typeface="Arial" panose="020B0604020202020204" pitchFamily="34" charset="0"/>
                    <a:cs typeface="Arial" panose="020B0604020202020204" pitchFamily="34" charset="0"/>
                  </a:rPr>
                  <a:t>)</a:t>
                </a:r>
              </a:p>
            </c:rich>
          </c:tx>
          <c:layout>
            <c:manualLayout>
              <c:xMode val="edge"/>
              <c:yMode val="edge"/>
              <c:x val="0.37839068299282003"/>
              <c:y val="0.92501354745378594"/>
            </c:manualLayout>
          </c:layout>
          <c:overlay val="0"/>
        </c:title>
        <c:numFmt formatCode="General" sourceLinked="1"/>
        <c:majorTickMark val="out"/>
        <c:minorTickMark val="none"/>
        <c:tickLblPos val="nextTo"/>
        <c:spPr>
          <a:ln w="12700">
            <a:solidFill>
              <a:schemeClr val="tx1"/>
            </a:solidFill>
          </a:ln>
        </c:spPr>
        <c:txPr>
          <a:bodyPr/>
          <a:lstStyle/>
          <a:p>
            <a:pPr>
              <a:defRPr sz="1100" b="0" baseline="0">
                <a:latin typeface="Arial" panose="020B0604020202020204" pitchFamily="34" charset="0"/>
              </a:defRPr>
            </a:pPr>
            <a:endParaRPr lang="fr-FR"/>
          </a:p>
        </c:txPr>
        <c:crossAx val="127129472"/>
        <c:crossesAt val="-200"/>
        <c:crossBetween val="midCat"/>
      </c:valAx>
      <c:valAx>
        <c:axId val="127129472"/>
        <c:scaling>
          <c:orientation val="minMax"/>
          <c:max val="2000"/>
          <c:min val="-200"/>
        </c:scaling>
        <c:delete val="0"/>
        <c:axPos val="l"/>
        <c:title>
          <c:tx>
            <c:rich>
              <a:bodyPr rot="-5400000" vert="horz"/>
              <a:lstStyle/>
              <a:p>
                <a:pPr>
                  <a:defRPr sz="800" b="0">
                    <a:latin typeface="Arial" panose="020B0604020202020204" pitchFamily="34" charset="0"/>
                    <a:cs typeface="Arial" panose="020B0604020202020204" pitchFamily="34" charset="0"/>
                  </a:defRPr>
                </a:pPr>
                <a:r>
                  <a:rPr lang="en-US" sz="800" b="0">
                    <a:latin typeface="Arial" panose="020B0604020202020204" pitchFamily="34" charset="0"/>
                    <a:cs typeface="Arial" panose="020B0604020202020204" pitchFamily="34" charset="0"/>
                  </a:rPr>
                  <a:t>intensity (arbitray units)</a:t>
                </a:r>
              </a:p>
            </c:rich>
          </c:tx>
          <c:layout>
            <c:manualLayout>
              <c:xMode val="edge"/>
              <c:yMode val="edge"/>
              <c:x val="1.9513207473000602E-2"/>
              <c:y val="0.160980034587239"/>
            </c:manualLayout>
          </c:layout>
          <c:overlay val="0"/>
        </c:title>
        <c:numFmt formatCode="General" sourceLinked="1"/>
        <c:majorTickMark val="none"/>
        <c:minorTickMark val="none"/>
        <c:tickLblPos val="none"/>
        <c:spPr>
          <a:ln>
            <a:solidFill>
              <a:schemeClr val="tx1"/>
            </a:solidFill>
          </a:ln>
        </c:spPr>
        <c:crossAx val="127127552"/>
        <c:crosses val="autoZero"/>
        <c:crossBetween val="midCat"/>
        <c:majorUnit val="500"/>
      </c:valAx>
      <c:spPr>
        <a:solidFill>
          <a:schemeClr val="bg1"/>
        </a:solidFill>
        <a:ln w="12700">
          <a:solidFill>
            <a:schemeClr val="tx1"/>
          </a:solidFill>
        </a:ln>
      </c:spPr>
    </c:plotArea>
    <c:plotVisOnly val="1"/>
    <c:dispBlanksAs val="gap"/>
    <c:showDLblsOverMax val="0"/>
  </c:chart>
  <c:spPr>
    <a:solidFill>
      <a:schemeClr val="bg1"/>
    </a:solidFill>
    <a:ln w="19050">
      <a:solidFill>
        <a:schemeClr val="tx1"/>
      </a:solidFill>
    </a:ln>
  </c:spPr>
  <c:externalData r:id="rId1">
    <c:autoUpdate val="0"/>
  </c:externalData>
  <c:userShapes r:id="rId2"/>
</c:chartSpace>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emf"/></Relationships>
</file>

<file path=ppt/drawings/drawing1.xml><?xml version="1.0" encoding="utf-8"?>
<c:userShapes xmlns:c="http://schemas.openxmlformats.org/drawingml/2006/chart">
  <cdr:relSizeAnchor xmlns:cdr="http://schemas.openxmlformats.org/drawingml/2006/chartDrawing">
    <cdr:from>
      <cdr:x>0.31944</cdr:x>
      <cdr:y>0.17747</cdr:y>
    </cdr:from>
    <cdr:to>
      <cdr:x>0.43056</cdr:x>
      <cdr:y>0.36265</cdr:y>
    </cdr:to>
    <cdr:sp macro="" textlink="">
      <cdr:nvSpPr>
        <cdr:cNvPr id="2" name="ZoneTexte 1"/>
        <cdr:cNvSpPr txBox="1"/>
      </cdr:nvSpPr>
      <cdr:spPr>
        <a:xfrm xmlns:a="http://schemas.openxmlformats.org/drawingml/2006/main">
          <a:off x="2628900" y="8763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FR" sz="1100"/>
        </a:p>
      </cdr:txBody>
    </cdr:sp>
  </cdr:relSizeAnchor>
  <cdr:relSizeAnchor xmlns:cdr="http://schemas.openxmlformats.org/drawingml/2006/chartDrawing">
    <cdr:from>
      <cdr:x>7.0276E-6</cdr:x>
      <cdr:y>0</cdr:y>
    </cdr:from>
    <cdr:to>
      <cdr:x>7.0276E-6</cdr:x>
      <cdr:y>0</cdr:y>
    </cdr:to>
    <cdr:grpSp>
      <cdr:nvGrpSpPr>
        <cdr:cNvPr id="10" name="Groupe 9"/>
        <cdr:cNvGrpSpPr/>
      </cdr:nvGrpSpPr>
      <cdr:grpSpPr>
        <a:xfrm xmlns:a="http://schemas.openxmlformats.org/drawingml/2006/main">
          <a:off x="29" y="0"/>
          <a:ext cx="0" cy="0"/>
          <a:chOff x="29" y="0"/>
          <a:chExt cx="0" cy="0"/>
        </a:xfrm>
      </cdr:grpSpPr>
    </cdr:grpSp>
  </cdr:relSizeAnchor>
  <cdr:relSizeAnchor xmlns:cdr="http://schemas.openxmlformats.org/drawingml/2006/chartDrawing">
    <cdr:from>
      <cdr:x>0.31944</cdr:x>
      <cdr:y>0.17747</cdr:y>
    </cdr:from>
    <cdr:to>
      <cdr:x>0.43056</cdr:x>
      <cdr:y>0.36265</cdr:y>
    </cdr:to>
    <cdr:sp macro="" textlink="">
      <cdr:nvSpPr>
        <cdr:cNvPr id="12" name="ZoneTexte 1"/>
        <cdr:cNvSpPr txBox="1"/>
      </cdr:nvSpPr>
      <cdr:spPr>
        <a:xfrm xmlns:a="http://schemas.openxmlformats.org/drawingml/2006/main">
          <a:off x="2628900" y="8763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FR" sz="1100"/>
        </a:p>
      </cdr:txBody>
    </cdr:sp>
  </cdr:relSizeAnchor>
  <cdr:relSizeAnchor xmlns:cdr="http://schemas.openxmlformats.org/drawingml/2006/chartDrawing">
    <cdr:from>
      <cdr:x>7.0276E-6</cdr:x>
      <cdr:y>0</cdr:y>
    </cdr:from>
    <cdr:to>
      <cdr:x>7.0276E-6</cdr:x>
      <cdr:y>0</cdr:y>
    </cdr:to>
    <cdr:grpSp>
      <cdr:nvGrpSpPr>
        <cdr:cNvPr id="13" name="Groupe 9"/>
        <cdr:cNvGrpSpPr/>
      </cdr:nvGrpSpPr>
      <cdr:grpSpPr>
        <a:xfrm xmlns:a="http://schemas.openxmlformats.org/drawingml/2006/main">
          <a:off x="29" y="0"/>
          <a:ext cx="0" cy="0"/>
          <a:chOff x="29" y="0"/>
          <a:chExt cx="0" cy="0"/>
        </a:xfrm>
      </cdr:grpSpPr>
    </cdr:grpSp>
  </cdr:relSizeAnchor>
  <cdr:relSizeAnchor xmlns:cdr="http://schemas.openxmlformats.org/drawingml/2006/chartDrawing">
    <cdr:from>
      <cdr:x>0.10336</cdr:x>
      <cdr:y>0.05903</cdr:y>
    </cdr:from>
    <cdr:to>
      <cdr:x>0.15347</cdr:x>
      <cdr:y>0.17988</cdr:y>
    </cdr:to>
    <cdr:sp macro="" textlink="">
      <cdr:nvSpPr>
        <cdr:cNvPr id="23" name="ZoneTexte 2"/>
        <cdr:cNvSpPr txBox="1"/>
      </cdr:nvSpPr>
      <cdr:spPr>
        <a:xfrm xmlns:a="http://schemas.openxmlformats.org/drawingml/2006/main" rot="16200000">
          <a:off x="379316" y="188342"/>
          <a:ext cx="294465" cy="20547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fr-FR" sz="1000" b="0"/>
            <a:t>226</a:t>
          </a:r>
        </a:p>
      </cdr:txBody>
    </cdr:sp>
  </cdr:relSizeAnchor>
  <cdr:relSizeAnchor xmlns:cdr="http://schemas.openxmlformats.org/drawingml/2006/chartDrawing">
    <cdr:from>
      <cdr:x>0.16218</cdr:x>
      <cdr:y>0.03142</cdr:y>
    </cdr:from>
    <cdr:to>
      <cdr:x>0.24104</cdr:x>
      <cdr:y>0.22379</cdr:y>
    </cdr:to>
    <cdr:sp macro="" textlink="">
      <cdr:nvSpPr>
        <cdr:cNvPr id="24" name="ZoneTexte 1"/>
        <cdr:cNvSpPr txBox="1"/>
      </cdr:nvSpPr>
      <cdr:spPr>
        <a:xfrm xmlns:a="http://schemas.openxmlformats.org/drawingml/2006/main" rot="16200000">
          <a:off x="592280" y="149280"/>
          <a:ext cx="468765" cy="32333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1000" b="0"/>
            <a:t>291</a:t>
          </a:r>
        </a:p>
      </cdr:txBody>
    </cdr:sp>
  </cdr:relSizeAnchor>
  <cdr:relSizeAnchor xmlns:cdr="http://schemas.openxmlformats.org/drawingml/2006/chartDrawing">
    <cdr:from>
      <cdr:x>0.21452</cdr:x>
      <cdr:y>0.4037</cdr:y>
    </cdr:from>
    <cdr:to>
      <cdr:x>0.28886</cdr:x>
      <cdr:y>0.57874</cdr:y>
    </cdr:to>
    <cdr:sp macro="" textlink="">
      <cdr:nvSpPr>
        <cdr:cNvPr id="25" name="ZoneTexte 1"/>
        <cdr:cNvSpPr txBox="1"/>
      </cdr:nvSpPr>
      <cdr:spPr>
        <a:xfrm xmlns:a="http://schemas.openxmlformats.org/drawingml/2006/main" rot="16200000">
          <a:off x="818732" y="1044571"/>
          <a:ext cx="426545" cy="30481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1000" b="0"/>
            <a:t>413</a:t>
          </a:r>
        </a:p>
      </cdr:txBody>
    </cdr:sp>
  </cdr:relSizeAnchor>
  <cdr:relSizeAnchor xmlns:cdr="http://schemas.openxmlformats.org/drawingml/2006/chartDrawing">
    <cdr:from>
      <cdr:x>0.25331</cdr:x>
      <cdr:y>0.49993</cdr:y>
    </cdr:from>
    <cdr:to>
      <cdr:x>0.32765</cdr:x>
      <cdr:y>0.67497</cdr:y>
    </cdr:to>
    <cdr:sp macro="" textlink="">
      <cdr:nvSpPr>
        <cdr:cNvPr id="26" name="ZoneTexte 1"/>
        <cdr:cNvSpPr txBox="1"/>
      </cdr:nvSpPr>
      <cdr:spPr>
        <a:xfrm xmlns:a="http://schemas.openxmlformats.org/drawingml/2006/main" rot="16200000">
          <a:off x="977795" y="1279061"/>
          <a:ext cx="426545" cy="30481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1000" b="0"/>
            <a:t>499</a:t>
          </a:r>
        </a:p>
      </cdr:txBody>
    </cdr:sp>
  </cdr:relSizeAnchor>
  <cdr:relSizeAnchor xmlns:cdr="http://schemas.openxmlformats.org/drawingml/2006/chartDrawing">
    <cdr:from>
      <cdr:x>0.29767</cdr:x>
      <cdr:y>0.50636</cdr:y>
    </cdr:from>
    <cdr:to>
      <cdr:x>0.372</cdr:x>
      <cdr:y>0.6814</cdr:y>
    </cdr:to>
    <cdr:sp macro="" textlink="">
      <cdr:nvSpPr>
        <cdr:cNvPr id="27" name="ZoneTexte 1"/>
        <cdr:cNvSpPr txBox="1"/>
      </cdr:nvSpPr>
      <cdr:spPr>
        <a:xfrm xmlns:a="http://schemas.openxmlformats.org/drawingml/2006/main" rot="16200000">
          <a:off x="1159659" y="1294731"/>
          <a:ext cx="426545" cy="30481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1000" b="0"/>
            <a:t>620</a:t>
          </a:r>
        </a:p>
      </cdr:txBody>
    </cdr:sp>
  </cdr:relSizeAnchor>
  <cdr:relSizeAnchor xmlns:cdr="http://schemas.openxmlformats.org/drawingml/2006/chartDrawing">
    <cdr:from>
      <cdr:x>0.34181</cdr:x>
      <cdr:y>0.50957</cdr:y>
    </cdr:from>
    <cdr:to>
      <cdr:x>0.41615</cdr:x>
      <cdr:y>0.68462</cdr:y>
    </cdr:to>
    <cdr:sp macro="" textlink="">
      <cdr:nvSpPr>
        <cdr:cNvPr id="28" name="ZoneTexte 1"/>
        <cdr:cNvSpPr txBox="1"/>
      </cdr:nvSpPr>
      <cdr:spPr>
        <a:xfrm xmlns:a="http://schemas.openxmlformats.org/drawingml/2006/main" rot="16200000">
          <a:off x="1340683" y="1302568"/>
          <a:ext cx="426545" cy="30481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1000" b="0"/>
            <a:t>670</a:t>
          </a:r>
        </a:p>
      </cdr:txBody>
    </cdr:sp>
  </cdr:relSizeAnchor>
  <cdr:relSizeAnchor xmlns:cdr="http://schemas.openxmlformats.org/drawingml/2006/chartDrawing">
    <cdr:from>
      <cdr:x>0.54877</cdr:x>
      <cdr:y>0.12829</cdr:y>
    </cdr:from>
    <cdr:to>
      <cdr:x>0.62311</cdr:x>
      <cdr:y>0.3355</cdr:y>
    </cdr:to>
    <cdr:sp macro="" textlink="">
      <cdr:nvSpPr>
        <cdr:cNvPr id="29" name="ZoneTexte 1"/>
        <cdr:cNvSpPr txBox="1"/>
      </cdr:nvSpPr>
      <cdr:spPr>
        <a:xfrm xmlns:a="http://schemas.openxmlformats.org/drawingml/2006/main" rot="16200000">
          <a:off x="2150078" y="412656"/>
          <a:ext cx="504926" cy="30481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1000" b="0" dirty="0"/>
            <a:t>1327</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4301543" cy="717630"/>
          </a:xfrm>
          <a:prstGeom prst="rect">
            <a:avLst/>
          </a:prstGeom>
        </p:spPr>
        <p:txBody>
          <a:bodyPr vert="horz" lIns="132743" tIns="66372" rIns="132743" bIns="66372" rtlCol="0"/>
          <a:lstStyle>
            <a:lvl1pPr algn="l">
              <a:defRPr sz="1700"/>
            </a:lvl1pPr>
          </a:lstStyle>
          <a:p>
            <a:endParaRPr lang="fr-FR"/>
          </a:p>
        </p:txBody>
      </p:sp>
      <p:sp>
        <p:nvSpPr>
          <p:cNvPr id="3" name="Espace réservé de la date 2"/>
          <p:cNvSpPr>
            <a:spLocks noGrp="1"/>
          </p:cNvSpPr>
          <p:nvPr>
            <p:ph type="dt" idx="1"/>
          </p:nvPr>
        </p:nvSpPr>
        <p:spPr>
          <a:xfrm>
            <a:off x="5622799" y="0"/>
            <a:ext cx="4301543" cy="717630"/>
          </a:xfrm>
          <a:prstGeom prst="rect">
            <a:avLst/>
          </a:prstGeom>
        </p:spPr>
        <p:txBody>
          <a:bodyPr vert="horz" lIns="132743" tIns="66372" rIns="132743" bIns="66372" rtlCol="0"/>
          <a:lstStyle>
            <a:lvl1pPr algn="r">
              <a:defRPr sz="1700"/>
            </a:lvl1pPr>
          </a:lstStyle>
          <a:p>
            <a:fld id="{85DB02F0-B078-4E65-B82F-D5C9E26F8D4D}" type="datetimeFigureOut">
              <a:rPr lang="fr-FR" smtClean="0"/>
              <a:t>27/04/2016</a:t>
            </a:fld>
            <a:endParaRPr lang="fr-FR"/>
          </a:p>
        </p:txBody>
      </p:sp>
      <p:sp>
        <p:nvSpPr>
          <p:cNvPr id="4" name="Espace réservé de l'image des diapositives 3"/>
          <p:cNvSpPr>
            <a:spLocks noGrp="1" noRot="1" noChangeAspect="1"/>
          </p:cNvSpPr>
          <p:nvPr>
            <p:ph type="sldImg" idx="2"/>
          </p:nvPr>
        </p:nvSpPr>
        <p:spPr>
          <a:xfrm>
            <a:off x="1157288" y="1076325"/>
            <a:ext cx="7612062" cy="5383213"/>
          </a:xfrm>
          <a:prstGeom prst="rect">
            <a:avLst/>
          </a:prstGeom>
          <a:noFill/>
          <a:ln w="12700">
            <a:solidFill>
              <a:prstClr val="black"/>
            </a:solidFill>
          </a:ln>
        </p:spPr>
        <p:txBody>
          <a:bodyPr vert="horz" lIns="132743" tIns="66372" rIns="132743" bIns="66372" rtlCol="0" anchor="ctr"/>
          <a:lstStyle/>
          <a:p>
            <a:endParaRPr lang="fr-FR"/>
          </a:p>
        </p:txBody>
      </p:sp>
      <p:sp>
        <p:nvSpPr>
          <p:cNvPr id="5" name="Espace réservé des commentaires 4"/>
          <p:cNvSpPr>
            <a:spLocks noGrp="1"/>
          </p:cNvSpPr>
          <p:nvPr>
            <p:ph type="body" sz="quarter" idx="3"/>
          </p:nvPr>
        </p:nvSpPr>
        <p:spPr>
          <a:xfrm>
            <a:off x="992665" y="6817480"/>
            <a:ext cx="7941310" cy="6458664"/>
          </a:xfrm>
          <a:prstGeom prst="rect">
            <a:avLst/>
          </a:prstGeom>
        </p:spPr>
        <p:txBody>
          <a:bodyPr vert="horz" lIns="132743" tIns="66372" rIns="132743" bIns="66372"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1" y="13632467"/>
            <a:ext cx="4301543" cy="717630"/>
          </a:xfrm>
          <a:prstGeom prst="rect">
            <a:avLst/>
          </a:prstGeom>
        </p:spPr>
        <p:txBody>
          <a:bodyPr vert="horz" lIns="132743" tIns="66372" rIns="132743" bIns="66372" rtlCol="0" anchor="b"/>
          <a:lstStyle>
            <a:lvl1pPr algn="l">
              <a:defRPr sz="1700"/>
            </a:lvl1pPr>
          </a:lstStyle>
          <a:p>
            <a:endParaRPr lang="fr-FR"/>
          </a:p>
        </p:txBody>
      </p:sp>
      <p:sp>
        <p:nvSpPr>
          <p:cNvPr id="7" name="Espace réservé du numéro de diapositive 6"/>
          <p:cNvSpPr>
            <a:spLocks noGrp="1"/>
          </p:cNvSpPr>
          <p:nvPr>
            <p:ph type="sldNum" sz="quarter" idx="5"/>
          </p:nvPr>
        </p:nvSpPr>
        <p:spPr>
          <a:xfrm>
            <a:off x="5622799" y="13632467"/>
            <a:ext cx="4301543" cy="717630"/>
          </a:xfrm>
          <a:prstGeom prst="rect">
            <a:avLst/>
          </a:prstGeom>
        </p:spPr>
        <p:txBody>
          <a:bodyPr vert="horz" lIns="132743" tIns="66372" rIns="132743" bIns="66372" rtlCol="0" anchor="b"/>
          <a:lstStyle>
            <a:lvl1pPr algn="r">
              <a:defRPr sz="1700"/>
            </a:lvl1pPr>
          </a:lstStyle>
          <a:p>
            <a:fld id="{28D35B04-8E97-4548-BFF0-F5D9008F6EFA}" type="slidenum">
              <a:rPr lang="fr-FR" smtClean="0"/>
              <a:t>‹N°›</a:t>
            </a:fld>
            <a:endParaRPr lang="fr-FR"/>
          </a:p>
        </p:txBody>
      </p:sp>
    </p:spTree>
    <p:extLst>
      <p:ext uri="{BB962C8B-B14F-4D97-AF65-F5344CB8AC3E}">
        <p14:creationId xmlns:p14="http://schemas.microsoft.com/office/powerpoint/2010/main" val="4256368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8D35B04-8E97-4548-BFF0-F5D9008F6EFA}" type="slidenum">
              <a:rPr lang="fr-FR" smtClean="0"/>
              <a:t>1</a:t>
            </a:fld>
            <a:endParaRPr lang="fr-FR"/>
          </a:p>
        </p:txBody>
      </p:sp>
    </p:spTree>
    <p:extLst>
      <p:ext uri="{BB962C8B-B14F-4D97-AF65-F5344CB8AC3E}">
        <p14:creationId xmlns:p14="http://schemas.microsoft.com/office/powerpoint/2010/main" val="3242355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3210640" y="9406420"/>
            <a:ext cx="36387246" cy="6490569"/>
          </a:xfrm>
        </p:spPr>
        <p:txBody>
          <a:bodyPr/>
          <a:lstStyle/>
          <a:p>
            <a:r>
              <a:rPr lang="fr-FR" smtClean="0"/>
              <a:t>Modifiez le style du titre</a:t>
            </a:r>
            <a:endParaRPr lang="fr-FR"/>
          </a:p>
        </p:txBody>
      </p:sp>
      <p:sp>
        <p:nvSpPr>
          <p:cNvPr id="3" name="Sous-titre 2"/>
          <p:cNvSpPr>
            <a:spLocks noGrp="1"/>
          </p:cNvSpPr>
          <p:nvPr>
            <p:ph type="subTitle" idx="1"/>
          </p:nvPr>
        </p:nvSpPr>
        <p:spPr>
          <a:xfrm>
            <a:off x="6421279" y="17158652"/>
            <a:ext cx="29965968" cy="7738216"/>
          </a:xfrm>
        </p:spPr>
        <p:txBody>
          <a:bodyPr/>
          <a:lstStyle>
            <a:lvl1pPr marL="0" indent="0" algn="ctr">
              <a:buNone/>
              <a:defRPr>
                <a:solidFill>
                  <a:schemeClr val="tx1">
                    <a:tint val="75000"/>
                  </a:schemeClr>
                </a:solidFill>
              </a:defRPr>
            </a:lvl1pPr>
            <a:lvl2pPr marL="2088215" indent="0" algn="ctr">
              <a:buNone/>
              <a:defRPr>
                <a:solidFill>
                  <a:schemeClr val="tx1">
                    <a:tint val="75000"/>
                  </a:schemeClr>
                </a:solidFill>
              </a:defRPr>
            </a:lvl2pPr>
            <a:lvl3pPr marL="4176431" indent="0" algn="ctr">
              <a:buNone/>
              <a:defRPr>
                <a:solidFill>
                  <a:schemeClr val="tx1">
                    <a:tint val="75000"/>
                  </a:schemeClr>
                </a:solidFill>
              </a:defRPr>
            </a:lvl3pPr>
            <a:lvl4pPr marL="6264646" indent="0" algn="ctr">
              <a:buNone/>
              <a:defRPr>
                <a:solidFill>
                  <a:schemeClr val="tx1">
                    <a:tint val="75000"/>
                  </a:schemeClr>
                </a:solidFill>
              </a:defRPr>
            </a:lvl4pPr>
            <a:lvl5pPr marL="8352861" indent="0" algn="ctr">
              <a:buNone/>
              <a:defRPr>
                <a:solidFill>
                  <a:schemeClr val="tx1">
                    <a:tint val="75000"/>
                  </a:schemeClr>
                </a:solidFill>
              </a:defRPr>
            </a:lvl5pPr>
            <a:lvl6pPr marL="10441076" indent="0" algn="ctr">
              <a:buNone/>
              <a:defRPr>
                <a:solidFill>
                  <a:schemeClr val="tx1">
                    <a:tint val="75000"/>
                  </a:schemeClr>
                </a:solidFill>
              </a:defRPr>
            </a:lvl6pPr>
            <a:lvl7pPr marL="12529292" indent="0" algn="ctr">
              <a:buNone/>
              <a:defRPr>
                <a:solidFill>
                  <a:schemeClr val="tx1">
                    <a:tint val="75000"/>
                  </a:schemeClr>
                </a:solidFill>
              </a:defRPr>
            </a:lvl7pPr>
            <a:lvl8pPr marL="14617507" indent="0" algn="ctr">
              <a:buNone/>
              <a:defRPr>
                <a:solidFill>
                  <a:schemeClr val="tx1">
                    <a:tint val="75000"/>
                  </a:schemeClr>
                </a:solidFill>
              </a:defRPr>
            </a:lvl8pPr>
            <a:lvl9pPr marL="16705722"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4D071930-2A8D-4A58-BC18-505ADABAEDA5}" type="datetimeFigureOut">
              <a:rPr lang="fr-FR" smtClean="0"/>
              <a:t>27/04/2016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A5920B0-97EF-4496-B591-038991468F58}" type="slidenum">
              <a:rPr lang="fr-FR" smtClean="0"/>
              <a:t>‹N°›</a:t>
            </a:fld>
            <a:endParaRPr lang="fr-FR"/>
          </a:p>
        </p:txBody>
      </p:sp>
    </p:spTree>
    <p:extLst>
      <p:ext uri="{BB962C8B-B14F-4D97-AF65-F5344CB8AC3E}">
        <p14:creationId xmlns:p14="http://schemas.microsoft.com/office/powerpoint/2010/main" val="882571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D071930-2A8D-4A58-BC18-505ADABAEDA5}" type="datetimeFigureOut">
              <a:rPr lang="fr-FR" smtClean="0"/>
              <a:t>27/04/2016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A5920B0-97EF-4496-B591-038991468F58}" type="slidenum">
              <a:rPr lang="fr-FR" smtClean="0"/>
              <a:t>‹N°›</a:t>
            </a:fld>
            <a:endParaRPr lang="fr-FR"/>
          </a:p>
        </p:txBody>
      </p:sp>
    </p:spTree>
    <p:extLst>
      <p:ext uri="{BB962C8B-B14F-4D97-AF65-F5344CB8AC3E}">
        <p14:creationId xmlns:p14="http://schemas.microsoft.com/office/powerpoint/2010/main" val="1729607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31036181" y="1212605"/>
            <a:ext cx="9631918" cy="2583610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2140426" y="1212605"/>
            <a:ext cx="28182279" cy="2583610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D071930-2A8D-4A58-BC18-505ADABAEDA5}" type="datetimeFigureOut">
              <a:rPr lang="fr-FR" smtClean="0"/>
              <a:t>27/04/2016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A5920B0-97EF-4496-B591-038991468F58}" type="slidenum">
              <a:rPr lang="fr-FR" smtClean="0"/>
              <a:t>‹N°›</a:t>
            </a:fld>
            <a:endParaRPr lang="fr-FR"/>
          </a:p>
        </p:txBody>
      </p:sp>
    </p:spTree>
    <p:extLst>
      <p:ext uri="{BB962C8B-B14F-4D97-AF65-F5344CB8AC3E}">
        <p14:creationId xmlns:p14="http://schemas.microsoft.com/office/powerpoint/2010/main" val="3056390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D071930-2A8D-4A58-BC18-505ADABAEDA5}" type="datetimeFigureOut">
              <a:rPr lang="fr-FR" smtClean="0"/>
              <a:t>27/04/2016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A5920B0-97EF-4496-B591-038991468F58}" type="slidenum">
              <a:rPr lang="fr-FR" smtClean="0"/>
              <a:t>‹N°›</a:t>
            </a:fld>
            <a:endParaRPr lang="fr-FR"/>
          </a:p>
        </p:txBody>
      </p:sp>
    </p:spTree>
    <p:extLst>
      <p:ext uri="{BB962C8B-B14F-4D97-AF65-F5344CB8AC3E}">
        <p14:creationId xmlns:p14="http://schemas.microsoft.com/office/powerpoint/2010/main" val="4257417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3381579" y="19457690"/>
            <a:ext cx="36387246" cy="6013939"/>
          </a:xfrm>
        </p:spPr>
        <p:txBody>
          <a:bodyPr anchor="t"/>
          <a:lstStyle>
            <a:lvl1pPr algn="l">
              <a:defRPr sz="18300" b="1" cap="all"/>
            </a:lvl1pPr>
          </a:lstStyle>
          <a:p>
            <a:r>
              <a:rPr lang="fr-FR" smtClean="0"/>
              <a:t>Modifiez le style du titre</a:t>
            </a:r>
            <a:endParaRPr lang="fr-FR"/>
          </a:p>
        </p:txBody>
      </p:sp>
      <p:sp>
        <p:nvSpPr>
          <p:cNvPr id="3" name="Espace réservé du texte 2"/>
          <p:cNvSpPr>
            <a:spLocks noGrp="1"/>
          </p:cNvSpPr>
          <p:nvPr>
            <p:ph type="body" idx="1"/>
          </p:nvPr>
        </p:nvSpPr>
        <p:spPr>
          <a:xfrm>
            <a:off x="3381579" y="12833948"/>
            <a:ext cx="36387246" cy="6623742"/>
          </a:xfrm>
        </p:spPr>
        <p:txBody>
          <a:bodyPr anchor="b"/>
          <a:lstStyle>
            <a:lvl1pPr marL="0" indent="0">
              <a:buNone/>
              <a:defRPr sz="9100">
                <a:solidFill>
                  <a:schemeClr val="tx1">
                    <a:tint val="75000"/>
                  </a:schemeClr>
                </a:solidFill>
              </a:defRPr>
            </a:lvl1pPr>
            <a:lvl2pPr marL="2088215" indent="0">
              <a:buNone/>
              <a:defRPr sz="8200">
                <a:solidFill>
                  <a:schemeClr val="tx1">
                    <a:tint val="75000"/>
                  </a:schemeClr>
                </a:solidFill>
              </a:defRPr>
            </a:lvl2pPr>
            <a:lvl3pPr marL="4176431" indent="0">
              <a:buNone/>
              <a:defRPr sz="7300">
                <a:solidFill>
                  <a:schemeClr val="tx1">
                    <a:tint val="75000"/>
                  </a:schemeClr>
                </a:solidFill>
              </a:defRPr>
            </a:lvl3pPr>
            <a:lvl4pPr marL="6264646" indent="0">
              <a:buNone/>
              <a:defRPr sz="6400">
                <a:solidFill>
                  <a:schemeClr val="tx1">
                    <a:tint val="75000"/>
                  </a:schemeClr>
                </a:solidFill>
              </a:defRPr>
            </a:lvl4pPr>
            <a:lvl5pPr marL="8352861" indent="0">
              <a:buNone/>
              <a:defRPr sz="6400">
                <a:solidFill>
                  <a:schemeClr val="tx1">
                    <a:tint val="75000"/>
                  </a:schemeClr>
                </a:solidFill>
              </a:defRPr>
            </a:lvl5pPr>
            <a:lvl6pPr marL="10441076" indent="0">
              <a:buNone/>
              <a:defRPr sz="6400">
                <a:solidFill>
                  <a:schemeClr val="tx1">
                    <a:tint val="75000"/>
                  </a:schemeClr>
                </a:solidFill>
              </a:defRPr>
            </a:lvl6pPr>
            <a:lvl7pPr marL="12529292" indent="0">
              <a:buNone/>
              <a:defRPr sz="6400">
                <a:solidFill>
                  <a:schemeClr val="tx1">
                    <a:tint val="75000"/>
                  </a:schemeClr>
                </a:solidFill>
              </a:defRPr>
            </a:lvl7pPr>
            <a:lvl8pPr marL="14617507" indent="0">
              <a:buNone/>
              <a:defRPr sz="6400">
                <a:solidFill>
                  <a:schemeClr val="tx1">
                    <a:tint val="75000"/>
                  </a:schemeClr>
                </a:solidFill>
              </a:defRPr>
            </a:lvl8pPr>
            <a:lvl9pPr marL="16705722" indent="0">
              <a:buNone/>
              <a:defRPr sz="6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4D071930-2A8D-4A58-BC18-505ADABAEDA5}" type="datetimeFigureOut">
              <a:rPr lang="fr-FR" smtClean="0"/>
              <a:t>27/04/2016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A5920B0-97EF-4496-B591-038991468F58}" type="slidenum">
              <a:rPr lang="fr-FR" smtClean="0"/>
              <a:t>‹N°›</a:t>
            </a:fld>
            <a:endParaRPr lang="fr-FR"/>
          </a:p>
        </p:txBody>
      </p:sp>
    </p:spTree>
    <p:extLst>
      <p:ext uri="{BB962C8B-B14F-4D97-AF65-F5344CB8AC3E}">
        <p14:creationId xmlns:p14="http://schemas.microsoft.com/office/powerpoint/2010/main" val="1100873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2140426" y="7065330"/>
            <a:ext cx="18907099" cy="19983384"/>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21761000" y="7065330"/>
            <a:ext cx="18907099" cy="19983384"/>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D071930-2A8D-4A58-BC18-505ADABAEDA5}" type="datetimeFigureOut">
              <a:rPr lang="fr-FR" smtClean="0"/>
              <a:t>27/04/2016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A5920B0-97EF-4496-B591-038991468F58}" type="slidenum">
              <a:rPr lang="fr-FR" smtClean="0"/>
              <a:t>‹N°›</a:t>
            </a:fld>
            <a:endParaRPr lang="fr-FR"/>
          </a:p>
        </p:txBody>
      </p:sp>
    </p:spTree>
    <p:extLst>
      <p:ext uri="{BB962C8B-B14F-4D97-AF65-F5344CB8AC3E}">
        <p14:creationId xmlns:p14="http://schemas.microsoft.com/office/powerpoint/2010/main" val="718390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2140426" y="6777950"/>
            <a:ext cx="18914533" cy="2824727"/>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fr-FR" smtClean="0"/>
              <a:t>Modifiez les styles du texte du masque</a:t>
            </a:r>
          </a:p>
        </p:txBody>
      </p:sp>
      <p:sp>
        <p:nvSpPr>
          <p:cNvPr id="4" name="Espace réservé du contenu 3"/>
          <p:cNvSpPr>
            <a:spLocks noGrp="1"/>
          </p:cNvSpPr>
          <p:nvPr>
            <p:ph sz="half" idx="2"/>
          </p:nvPr>
        </p:nvSpPr>
        <p:spPr>
          <a:xfrm>
            <a:off x="2140426" y="9602677"/>
            <a:ext cx="18914533" cy="17446034"/>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21746138" y="6777950"/>
            <a:ext cx="18921963" cy="2824727"/>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fr-FR" smtClean="0"/>
              <a:t>Modifiez les styles du texte du masque</a:t>
            </a:r>
          </a:p>
        </p:txBody>
      </p:sp>
      <p:sp>
        <p:nvSpPr>
          <p:cNvPr id="6" name="Espace réservé du contenu 5"/>
          <p:cNvSpPr>
            <a:spLocks noGrp="1"/>
          </p:cNvSpPr>
          <p:nvPr>
            <p:ph sz="quarter" idx="4"/>
          </p:nvPr>
        </p:nvSpPr>
        <p:spPr>
          <a:xfrm>
            <a:off x="21746138" y="9602677"/>
            <a:ext cx="18921963" cy="17446034"/>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D071930-2A8D-4A58-BC18-505ADABAEDA5}" type="datetimeFigureOut">
              <a:rPr lang="fr-FR" smtClean="0"/>
              <a:t>27/04/2016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A5920B0-97EF-4496-B591-038991468F58}" type="slidenum">
              <a:rPr lang="fr-FR" smtClean="0"/>
              <a:t>‹N°›</a:t>
            </a:fld>
            <a:endParaRPr lang="fr-FR"/>
          </a:p>
        </p:txBody>
      </p:sp>
    </p:spTree>
    <p:extLst>
      <p:ext uri="{BB962C8B-B14F-4D97-AF65-F5344CB8AC3E}">
        <p14:creationId xmlns:p14="http://schemas.microsoft.com/office/powerpoint/2010/main" val="4221738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4D071930-2A8D-4A58-BC18-505ADABAEDA5}" type="datetimeFigureOut">
              <a:rPr lang="fr-FR" smtClean="0"/>
              <a:t>27/04/2016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A5920B0-97EF-4496-B591-038991468F58}" type="slidenum">
              <a:rPr lang="fr-FR" smtClean="0"/>
              <a:t>‹N°›</a:t>
            </a:fld>
            <a:endParaRPr lang="fr-FR"/>
          </a:p>
        </p:txBody>
      </p:sp>
    </p:spTree>
    <p:extLst>
      <p:ext uri="{BB962C8B-B14F-4D97-AF65-F5344CB8AC3E}">
        <p14:creationId xmlns:p14="http://schemas.microsoft.com/office/powerpoint/2010/main" val="3814461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D071930-2A8D-4A58-BC18-505ADABAEDA5}" type="datetimeFigureOut">
              <a:rPr lang="fr-FR" smtClean="0"/>
              <a:t>27/04/2016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A5920B0-97EF-4496-B591-038991468F58}" type="slidenum">
              <a:rPr lang="fr-FR" smtClean="0"/>
              <a:t>‹N°›</a:t>
            </a:fld>
            <a:endParaRPr lang="fr-FR"/>
          </a:p>
        </p:txBody>
      </p:sp>
    </p:spTree>
    <p:extLst>
      <p:ext uri="{BB962C8B-B14F-4D97-AF65-F5344CB8AC3E}">
        <p14:creationId xmlns:p14="http://schemas.microsoft.com/office/powerpoint/2010/main" val="1665645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140428" y="1205591"/>
            <a:ext cx="14083710" cy="5130774"/>
          </a:xfrm>
        </p:spPr>
        <p:txBody>
          <a:bodyPr anchor="b"/>
          <a:lstStyle>
            <a:lvl1pPr algn="l">
              <a:defRPr sz="9100" b="1"/>
            </a:lvl1pPr>
          </a:lstStyle>
          <a:p>
            <a:r>
              <a:rPr lang="fr-FR" smtClean="0"/>
              <a:t>Modifiez le style du titre</a:t>
            </a:r>
            <a:endParaRPr lang="fr-FR"/>
          </a:p>
        </p:txBody>
      </p:sp>
      <p:sp>
        <p:nvSpPr>
          <p:cNvPr id="3" name="Espace réservé du contenu 2"/>
          <p:cNvSpPr>
            <a:spLocks noGrp="1"/>
          </p:cNvSpPr>
          <p:nvPr>
            <p:ph idx="1"/>
          </p:nvPr>
        </p:nvSpPr>
        <p:spPr>
          <a:xfrm>
            <a:off x="16736944" y="1205594"/>
            <a:ext cx="23931155" cy="25843120"/>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2140428" y="6336367"/>
            <a:ext cx="14083710" cy="20712346"/>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D071930-2A8D-4A58-BC18-505ADABAEDA5}" type="datetimeFigureOut">
              <a:rPr lang="fr-FR" smtClean="0"/>
              <a:t>27/04/2016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A5920B0-97EF-4496-B591-038991468F58}" type="slidenum">
              <a:rPr lang="fr-FR" smtClean="0"/>
              <a:t>‹N°›</a:t>
            </a:fld>
            <a:endParaRPr lang="fr-FR"/>
          </a:p>
        </p:txBody>
      </p:sp>
    </p:spTree>
    <p:extLst>
      <p:ext uri="{BB962C8B-B14F-4D97-AF65-F5344CB8AC3E}">
        <p14:creationId xmlns:p14="http://schemas.microsoft.com/office/powerpoint/2010/main" val="871623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0771" y="21195982"/>
            <a:ext cx="25685115" cy="2502306"/>
          </a:xfrm>
        </p:spPr>
        <p:txBody>
          <a:bodyPr anchor="b"/>
          <a:lstStyle>
            <a:lvl1pPr algn="l">
              <a:defRPr sz="9100" b="1"/>
            </a:lvl1pPr>
          </a:lstStyle>
          <a:p>
            <a:r>
              <a:rPr lang="fr-FR" smtClean="0"/>
              <a:t>Modifiez le style du titre</a:t>
            </a:r>
            <a:endParaRPr lang="fr-FR"/>
          </a:p>
        </p:txBody>
      </p:sp>
      <p:sp>
        <p:nvSpPr>
          <p:cNvPr id="3" name="Espace réservé pour une image  2"/>
          <p:cNvSpPr>
            <a:spLocks noGrp="1"/>
          </p:cNvSpPr>
          <p:nvPr>
            <p:ph type="pic" idx="1"/>
          </p:nvPr>
        </p:nvSpPr>
        <p:spPr>
          <a:xfrm>
            <a:off x="8390771" y="2705572"/>
            <a:ext cx="25685115" cy="18167985"/>
          </a:xfrm>
        </p:spPr>
        <p:txBody>
          <a:bodyPr/>
          <a:lstStyle>
            <a:lvl1pPr marL="0" indent="0">
              <a:buNone/>
              <a:defRPr sz="14600"/>
            </a:lvl1pPr>
            <a:lvl2pPr marL="2088215" indent="0">
              <a:buNone/>
              <a:defRPr sz="12800"/>
            </a:lvl2pPr>
            <a:lvl3pPr marL="4176431" indent="0">
              <a:buNone/>
              <a:defRPr sz="11000"/>
            </a:lvl3pPr>
            <a:lvl4pPr marL="6264646" indent="0">
              <a:buNone/>
              <a:defRPr sz="9100"/>
            </a:lvl4pPr>
            <a:lvl5pPr marL="8352861" indent="0">
              <a:buNone/>
              <a:defRPr sz="9100"/>
            </a:lvl5pPr>
            <a:lvl6pPr marL="10441076" indent="0">
              <a:buNone/>
              <a:defRPr sz="9100"/>
            </a:lvl6pPr>
            <a:lvl7pPr marL="12529292" indent="0">
              <a:buNone/>
              <a:defRPr sz="9100"/>
            </a:lvl7pPr>
            <a:lvl8pPr marL="14617507" indent="0">
              <a:buNone/>
              <a:defRPr sz="9100"/>
            </a:lvl8pPr>
            <a:lvl9pPr marL="16705722" indent="0">
              <a:buNone/>
              <a:defRPr sz="9100"/>
            </a:lvl9pPr>
          </a:lstStyle>
          <a:p>
            <a:endParaRPr lang="fr-FR"/>
          </a:p>
        </p:txBody>
      </p:sp>
      <p:sp>
        <p:nvSpPr>
          <p:cNvPr id="4" name="Espace réservé du texte 3"/>
          <p:cNvSpPr>
            <a:spLocks noGrp="1"/>
          </p:cNvSpPr>
          <p:nvPr>
            <p:ph type="body" sz="half" idx="2"/>
          </p:nvPr>
        </p:nvSpPr>
        <p:spPr>
          <a:xfrm>
            <a:off x="8390771" y="23698288"/>
            <a:ext cx="25685115" cy="3553689"/>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D071930-2A8D-4A58-BC18-505ADABAEDA5}" type="datetimeFigureOut">
              <a:rPr lang="fr-FR" smtClean="0"/>
              <a:t>27/04/2016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A5920B0-97EF-4496-B591-038991468F58}" type="slidenum">
              <a:rPr lang="fr-FR" smtClean="0"/>
              <a:t>‹N°›</a:t>
            </a:fld>
            <a:endParaRPr lang="fr-FR"/>
          </a:p>
        </p:txBody>
      </p:sp>
    </p:spTree>
    <p:extLst>
      <p:ext uri="{BB962C8B-B14F-4D97-AF65-F5344CB8AC3E}">
        <p14:creationId xmlns:p14="http://schemas.microsoft.com/office/powerpoint/2010/main" val="3383386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2140426" y="1212603"/>
            <a:ext cx="38527673" cy="5046663"/>
          </a:xfrm>
          <a:prstGeom prst="rect">
            <a:avLst/>
          </a:prstGeom>
        </p:spPr>
        <p:txBody>
          <a:bodyPr vert="horz" lIns="417643" tIns="208822" rIns="417643" bIns="208822"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2140426" y="7065330"/>
            <a:ext cx="38527673" cy="19983384"/>
          </a:xfrm>
          <a:prstGeom prst="rect">
            <a:avLst/>
          </a:prstGeom>
        </p:spPr>
        <p:txBody>
          <a:bodyPr vert="horz" lIns="417643" tIns="208822" rIns="417643" bIns="208822"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2140426" y="28065053"/>
            <a:ext cx="9988656" cy="1612128"/>
          </a:xfrm>
          <a:prstGeom prst="rect">
            <a:avLst/>
          </a:prstGeom>
        </p:spPr>
        <p:txBody>
          <a:bodyPr vert="horz" lIns="417643" tIns="208822" rIns="417643" bIns="208822" rtlCol="0" anchor="ctr"/>
          <a:lstStyle>
            <a:lvl1pPr algn="l">
              <a:defRPr sz="5500">
                <a:solidFill>
                  <a:schemeClr val="tx1">
                    <a:tint val="75000"/>
                  </a:schemeClr>
                </a:solidFill>
              </a:defRPr>
            </a:lvl1pPr>
          </a:lstStyle>
          <a:p>
            <a:fld id="{4D071930-2A8D-4A58-BC18-505ADABAEDA5}" type="datetimeFigureOut">
              <a:rPr lang="fr-FR" smtClean="0"/>
              <a:t>27/04/2016</a:t>
            </a:fld>
            <a:endParaRPr lang="fr-FR"/>
          </a:p>
        </p:txBody>
      </p:sp>
      <p:sp>
        <p:nvSpPr>
          <p:cNvPr id="5" name="Espace réservé du pied de page 4"/>
          <p:cNvSpPr>
            <a:spLocks noGrp="1"/>
          </p:cNvSpPr>
          <p:nvPr>
            <p:ph type="ftr" sz="quarter" idx="3"/>
          </p:nvPr>
        </p:nvSpPr>
        <p:spPr>
          <a:xfrm>
            <a:off x="14626246" y="28065053"/>
            <a:ext cx="13556033" cy="1612128"/>
          </a:xfrm>
          <a:prstGeom prst="rect">
            <a:avLst/>
          </a:prstGeom>
        </p:spPr>
        <p:txBody>
          <a:bodyPr vert="horz" lIns="417643" tIns="208822" rIns="417643" bIns="208822" rtlCol="0" anchor="ctr"/>
          <a:lstStyle>
            <a:lvl1pPr algn="ctr">
              <a:defRPr sz="55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30679443" y="28065053"/>
            <a:ext cx="9988656" cy="1612128"/>
          </a:xfrm>
          <a:prstGeom prst="rect">
            <a:avLst/>
          </a:prstGeom>
        </p:spPr>
        <p:txBody>
          <a:bodyPr vert="horz" lIns="417643" tIns="208822" rIns="417643" bIns="208822" rtlCol="0" anchor="ctr"/>
          <a:lstStyle>
            <a:lvl1pPr algn="r">
              <a:defRPr sz="5500">
                <a:solidFill>
                  <a:schemeClr val="tx1">
                    <a:tint val="75000"/>
                  </a:schemeClr>
                </a:solidFill>
              </a:defRPr>
            </a:lvl1pPr>
          </a:lstStyle>
          <a:p>
            <a:fld id="{EA5920B0-97EF-4496-B591-038991468F58}" type="slidenum">
              <a:rPr lang="fr-FR" smtClean="0"/>
              <a:t>‹N°›</a:t>
            </a:fld>
            <a:endParaRPr lang="fr-FR"/>
          </a:p>
        </p:txBody>
      </p:sp>
    </p:spTree>
    <p:extLst>
      <p:ext uri="{BB962C8B-B14F-4D97-AF65-F5344CB8AC3E}">
        <p14:creationId xmlns:p14="http://schemas.microsoft.com/office/powerpoint/2010/main" val="784427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6431" rtl="0" eaLnBrk="1" latinLnBrk="0" hangingPunct="1">
        <a:spcBef>
          <a:spcPct val="0"/>
        </a:spcBef>
        <a:buNone/>
        <a:defRPr sz="20100" kern="1200">
          <a:solidFill>
            <a:schemeClr val="tx1"/>
          </a:solidFill>
          <a:latin typeface="+mj-lt"/>
          <a:ea typeface="+mj-ea"/>
          <a:cs typeface="+mj-cs"/>
        </a:defRPr>
      </a:lvl1pPr>
    </p:titleStyle>
    <p:bodyStyle>
      <a:lvl1pPr marL="1566161" indent="-1566161" algn="l" defTabSz="4176431" rtl="0" eaLnBrk="1" latinLnBrk="0" hangingPunct="1">
        <a:spcBef>
          <a:spcPct val="20000"/>
        </a:spcBef>
        <a:buFont typeface="Arial" panose="020B0604020202020204" pitchFamily="34" charset="0"/>
        <a:buChar char="•"/>
        <a:defRPr sz="14600" kern="1200">
          <a:solidFill>
            <a:schemeClr val="tx1"/>
          </a:solidFill>
          <a:latin typeface="+mn-lt"/>
          <a:ea typeface="+mn-ea"/>
          <a:cs typeface="+mn-cs"/>
        </a:defRPr>
      </a:lvl1pPr>
      <a:lvl2pPr marL="3393350" indent="-1305135" algn="l" defTabSz="4176431" rtl="0" eaLnBrk="1" latinLnBrk="0" hangingPunct="1">
        <a:spcBef>
          <a:spcPct val="20000"/>
        </a:spcBef>
        <a:buFont typeface="Arial" panose="020B0604020202020204" pitchFamily="34" charset="0"/>
        <a:buChar char="–"/>
        <a:defRPr sz="12800" kern="1200">
          <a:solidFill>
            <a:schemeClr val="tx1"/>
          </a:solidFill>
          <a:latin typeface="+mn-lt"/>
          <a:ea typeface="+mn-ea"/>
          <a:cs typeface="+mn-cs"/>
        </a:defRPr>
      </a:lvl2pPr>
      <a:lvl3pPr marL="5220538" indent="-1044108" algn="l" defTabSz="4176431" rtl="0" eaLnBrk="1" latinLnBrk="0" hangingPunct="1">
        <a:spcBef>
          <a:spcPct val="20000"/>
        </a:spcBef>
        <a:buFont typeface="Arial" panose="020B0604020202020204" pitchFamily="34" charset="0"/>
        <a:buChar char="•"/>
        <a:defRPr sz="11000" kern="1200">
          <a:solidFill>
            <a:schemeClr val="tx1"/>
          </a:solidFill>
          <a:latin typeface="+mn-lt"/>
          <a:ea typeface="+mn-ea"/>
          <a:cs typeface="+mn-cs"/>
        </a:defRPr>
      </a:lvl3pPr>
      <a:lvl4pPr marL="7308753"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4pPr>
      <a:lvl5pPr marL="9396969"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5pPr>
      <a:lvl6pPr marL="11485184"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6pPr>
      <a:lvl7pPr marL="13573399"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7pPr>
      <a:lvl8pPr marL="15661615"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8pPr>
      <a:lvl9pPr marL="17749830"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9pPr>
    </p:bodyStyle>
    <p:otherStyle>
      <a:defPPr>
        <a:defRPr lang="fr-FR"/>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8.JPG"/><Relationship Id="rId18" Type="http://schemas.openxmlformats.org/officeDocument/2006/relationships/image" Target="../media/image2.png"/><Relationship Id="rId26" Type="http://schemas.openxmlformats.org/officeDocument/2006/relationships/image" Target="../media/image16.png"/><Relationship Id="rId3" Type="http://schemas.openxmlformats.org/officeDocument/2006/relationships/notesSlide" Target="../notesSlides/notesSlide1.xml"/><Relationship Id="rId21" Type="http://schemas.openxmlformats.org/officeDocument/2006/relationships/image" Target="../media/image12.png"/><Relationship Id="rId7" Type="http://schemas.openxmlformats.org/officeDocument/2006/relationships/image" Target="../media/image5.png"/><Relationship Id="rId12" Type="http://schemas.openxmlformats.org/officeDocument/2006/relationships/image" Target="../media/image7.JPG"/><Relationship Id="rId17" Type="http://schemas.openxmlformats.org/officeDocument/2006/relationships/package" Target="../embeddings/Microsoft_Excel_Worksheet1.xlsx"/><Relationship Id="rId25" Type="http://schemas.openxmlformats.org/officeDocument/2006/relationships/image" Target="../media/image15.png"/><Relationship Id="rId2" Type="http://schemas.openxmlformats.org/officeDocument/2006/relationships/slideLayout" Target="../slideLayouts/slideLayout7.xml"/><Relationship Id="rId16" Type="http://schemas.openxmlformats.org/officeDocument/2006/relationships/oleObject" Target="../embeddings/oleObject2.bin"/><Relationship Id="rId20" Type="http://schemas.openxmlformats.org/officeDocument/2006/relationships/chart" Target="../charts/chart1.xml"/><Relationship Id="rId29" Type="http://schemas.openxmlformats.org/officeDocument/2006/relationships/image" Target="../media/image19.png"/><Relationship Id="rId1" Type="http://schemas.openxmlformats.org/officeDocument/2006/relationships/vmlDrawing" Target="../drawings/vmlDrawing1.vml"/><Relationship Id="rId6" Type="http://schemas.openxmlformats.org/officeDocument/2006/relationships/image" Target="../media/image4.jpeg"/><Relationship Id="rId11" Type="http://schemas.openxmlformats.org/officeDocument/2006/relationships/image" Target="../media/image1.emf"/><Relationship Id="rId24" Type="http://schemas.openxmlformats.org/officeDocument/2006/relationships/image" Target="../media/image14.jpg"/><Relationship Id="rId5" Type="http://schemas.openxmlformats.org/officeDocument/2006/relationships/image" Target="../media/image3.png"/><Relationship Id="rId15" Type="http://schemas.openxmlformats.org/officeDocument/2006/relationships/image" Target="../media/image10.png"/><Relationship Id="rId23" Type="http://schemas.openxmlformats.org/officeDocument/2006/relationships/image" Target="../media/image13.jpg"/><Relationship Id="rId28" Type="http://schemas.openxmlformats.org/officeDocument/2006/relationships/image" Target="../media/image18.png"/><Relationship Id="rId10" Type="http://schemas.openxmlformats.org/officeDocument/2006/relationships/oleObject" Target="../embeddings/Microsoft_Word_97_-_2003_Document1.doc"/><Relationship Id="rId19" Type="http://schemas.openxmlformats.org/officeDocument/2006/relationships/image" Target="../media/image11.jpg"/><Relationship Id="rId4" Type="http://schemas.openxmlformats.org/officeDocument/2006/relationships/hyperlink" Target="mailto:christiane.wagner_raffin@upmc.fr" TargetMode="External"/><Relationship Id="rId9" Type="http://schemas.openxmlformats.org/officeDocument/2006/relationships/oleObject" Target="../embeddings/oleObject1.bin"/><Relationship Id="rId14" Type="http://schemas.openxmlformats.org/officeDocument/2006/relationships/image" Target="../media/image9.png"/><Relationship Id="rId22" Type="http://schemas.openxmlformats.org/officeDocument/2006/relationships/chart" Target="../charts/chart2.xml"/><Relationship Id="rId27" Type="http://schemas.openxmlformats.org/officeDocument/2006/relationships/image" Target="../media/image17.png"/><Relationship Id="rId30"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e 68"/>
          <p:cNvGrpSpPr/>
          <p:nvPr/>
        </p:nvGrpSpPr>
        <p:grpSpPr>
          <a:xfrm>
            <a:off x="-72608" y="8276"/>
            <a:ext cx="42881133" cy="30469415"/>
            <a:chOff x="-72608" y="8276"/>
            <a:chExt cx="42881133" cy="30469415"/>
          </a:xfrm>
        </p:grpSpPr>
        <p:sp>
          <p:nvSpPr>
            <p:cNvPr id="79" name="Rectangle 78"/>
            <p:cNvSpPr/>
            <p:nvPr/>
          </p:nvSpPr>
          <p:spPr>
            <a:xfrm>
              <a:off x="-72608" y="7848871"/>
              <a:ext cx="42808525" cy="22628820"/>
            </a:xfrm>
            <a:prstGeom prst="rect">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endParaRPr lang="fr-FR" sz="3200" dirty="0">
                <a:solidFill>
                  <a:schemeClr val="bg1"/>
                </a:solidFill>
              </a:endParaRPr>
            </a:p>
          </p:txBody>
        </p:sp>
        <p:sp>
          <p:nvSpPr>
            <p:cNvPr id="4" name="Titre 1"/>
            <p:cNvSpPr txBox="1">
              <a:spLocks/>
            </p:cNvSpPr>
            <p:nvPr/>
          </p:nvSpPr>
          <p:spPr>
            <a:xfrm>
              <a:off x="1" y="8276"/>
              <a:ext cx="42808524" cy="7560840"/>
            </a:xfrm>
            <a:prstGeom prst="rect">
              <a:avLst/>
            </a:prstGeom>
            <a:noFill/>
            <a:ln w="38100" cmpd="sng">
              <a:solidFill>
                <a:srgbClr val="FF0000"/>
              </a:solidFill>
            </a:ln>
          </p:spPr>
          <p:txBody>
            <a:bodyPr vert="horz" lIns="417608" tIns="208805" rIns="417608" bIns="208805" rtlCol="0" anchor="ctr">
              <a:noAutofit/>
            </a:bodyPr>
            <a:lstStyle>
              <a:lvl1pPr algn="ctr" defTabSz="4176079" rtl="0" eaLnBrk="1" latinLnBrk="0" hangingPunct="1">
                <a:spcBef>
                  <a:spcPct val="0"/>
                </a:spcBef>
                <a:buNone/>
                <a:defRPr sz="20100" kern="1200">
                  <a:solidFill>
                    <a:schemeClr val="tx1"/>
                  </a:solidFill>
                  <a:latin typeface="+mj-lt"/>
                  <a:ea typeface="+mj-ea"/>
                  <a:cs typeface="+mj-cs"/>
                </a:defRPr>
              </a:lvl1pPr>
            </a:lstStyle>
            <a:p>
              <a:endParaRPr lang="en-US" sz="7200" b="1" dirty="0" smtClean="0">
                <a:solidFill>
                  <a:srgbClr val="FF6600"/>
                </a:solidFill>
              </a:endParaRPr>
            </a:p>
            <a:p>
              <a:r>
                <a:rPr lang="en-US" sz="7200" b="1" dirty="0" smtClean="0">
                  <a:solidFill>
                    <a:srgbClr val="FF6600"/>
                  </a:solidFill>
                </a:rPr>
                <a:t>Key </a:t>
              </a:r>
              <a:r>
                <a:rPr lang="en-US" sz="7200" b="1" dirty="0">
                  <a:solidFill>
                    <a:srgbClr val="FF6600"/>
                  </a:solidFill>
                </a:rPr>
                <a:t>parameters for low-grade fine-grained iron ore valorization: </a:t>
              </a:r>
              <a:endParaRPr lang="en-US" sz="7200" b="1" dirty="0" smtClean="0">
                <a:solidFill>
                  <a:srgbClr val="FF6600"/>
                </a:solidFill>
              </a:endParaRPr>
            </a:p>
            <a:p>
              <a:r>
                <a:rPr lang="en-US" sz="7200" b="1" dirty="0" smtClean="0">
                  <a:solidFill>
                    <a:srgbClr val="FF6600"/>
                  </a:solidFill>
                </a:rPr>
                <a:t>lower </a:t>
              </a:r>
              <a:r>
                <a:rPr lang="en-US" sz="7200" b="1" dirty="0">
                  <a:solidFill>
                    <a:srgbClr val="FF6600"/>
                  </a:solidFill>
                </a:rPr>
                <a:t>environmental impact through reduced </a:t>
              </a:r>
              <a:r>
                <a:rPr lang="en-US" sz="7200" b="1" dirty="0" smtClean="0">
                  <a:solidFill>
                    <a:srgbClr val="FF6600"/>
                  </a:solidFill>
                </a:rPr>
                <a:t>waste</a:t>
              </a:r>
              <a:endParaRPr lang="en-US" sz="7200" b="1" dirty="0">
                <a:solidFill>
                  <a:srgbClr val="FF6600"/>
                </a:solidFill>
              </a:endParaRPr>
            </a:p>
            <a:p>
              <a:endParaRPr lang="en-US" sz="7200" b="1" dirty="0" smtClean="0">
                <a:solidFill>
                  <a:srgbClr val="FF6600"/>
                </a:solidFill>
              </a:endParaRPr>
            </a:p>
            <a:p>
              <a:r>
                <a:rPr lang="en-US" sz="4400" dirty="0"/>
                <a:t>Christiane Wagner </a:t>
              </a:r>
              <a:r>
                <a:rPr lang="en-US" sz="4400" baseline="30000" dirty="0" smtClean="0"/>
                <a:t>1</a:t>
              </a:r>
              <a:r>
                <a:rPr lang="en-US" sz="4400" baseline="30000" dirty="0"/>
                <a:t>)</a:t>
              </a:r>
              <a:r>
                <a:rPr lang="en-US" sz="4400" dirty="0"/>
                <a:t>, </a:t>
              </a:r>
              <a:r>
                <a:rPr lang="en-US" sz="4400" dirty="0" err="1"/>
                <a:t>Beate</a:t>
              </a:r>
              <a:r>
                <a:rPr lang="en-US" sz="4400" dirty="0"/>
                <a:t> </a:t>
              </a:r>
              <a:r>
                <a:rPr lang="en-US" sz="4400" dirty="0" err="1"/>
                <a:t>Orberger</a:t>
              </a:r>
              <a:r>
                <a:rPr lang="en-US" sz="4400" dirty="0"/>
                <a:t> </a:t>
              </a:r>
              <a:r>
                <a:rPr lang="en-US" sz="4400" baseline="30000" dirty="0" smtClean="0"/>
                <a:t>2)</a:t>
              </a:r>
              <a:r>
                <a:rPr lang="en-US" sz="4400" dirty="0" smtClean="0"/>
                <a:t>,</a:t>
              </a:r>
              <a:r>
                <a:rPr lang="en-US" sz="4400" baseline="30000" dirty="0" smtClean="0"/>
                <a:t> </a:t>
              </a:r>
              <a:r>
                <a:rPr lang="en-US" sz="4400" dirty="0"/>
                <a:t>Alina </a:t>
              </a:r>
              <a:r>
                <a:rPr lang="en-US" sz="4400" dirty="0" err="1"/>
                <a:t>Tudryn</a:t>
              </a:r>
              <a:r>
                <a:rPr lang="en-US" sz="4400" dirty="0"/>
                <a:t> </a:t>
              </a:r>
              <a:r>
                <a:rPr lang="en-US" sz="4400" baseline="30000" dirty="0" smtClean="0"/>
                <a:t>2</a:t>
              </a:r>
              <a:r>
                <a:rPr lang="en-US" sz="4400" baseline="30000" dirty="0"/>
                <a:t>)</a:t>
              </a:r>
              <a:r>
                <a:rPr lang="en-US" sz="4400" dirty="0" smtClean="0"/>
                <a:t>, </a:t>
              </a:r>
              <a:r>
                <a:rPr lang="en-US" sz="4400" dirty="0" err="1"/>
                <a:t>Benoît</a:t>
              </a:r>
              <a:r>
                <a:rPr lang="en-US" sz="4400" dirty="0"/>
                <a:t> Baptiste </a:t>
              </a:r>
              <a:r>
                <a:rPr lang="en-US" sz="4400" baseline="30000" dirty="0" smtClean="0"/>
                <a:t>3)</a:t>
              </a:r>
              <a:r>
                <a:rPr lang="en-US" sz="4400" dirty="0" smtClean="0"/>
                <a:t>, </a:t>
              </a:r>
              <a:r>
                <a:rPr lang="en-US" sz="4400" dirty="0"/>
                <a:t>Richard Wirth </a:t>
              </a:r>
              <a:r>
                <a:rPr lang="en-US" sz="4400" baseline="30000" dirty="0" smtClean="0"/>
                <a:t>4)</a:t>
              </a:r>
              <a:r>
                <a:rPr lang="en-US" sz="4400" dirty="0" smtClean="0"/>
                <a:t>, </a:t>
              </a:r>
              <a:r>
                <a:rPr lang="en-US" sz="4400" dirty="0"/>
                <a:t>Rachel Morgan </a:t>
              </a:r>
              <a:r>
                <a:rPr lang="en-US" sz="4400" baseline="30000" dirty="0"/>
                <a:t>2)</a:t>
              </a:r>
              <a:r>
                <a:rPr lang="en-US" sz="4400" dirty="0" smtClean="0"/>
                <a:t>, Serge Miska</a:t>
              </a:r>
              <a:r>
                <a:rPr lang="en-US" sz="4400" baseline="30000" dirty="0" smtClean="0"/>
                <a:t>2)</a:t>
              </a:r>
              <a:endParaRPr lang="en-US" sz="4400" dirty="0" smtClean="0"/>
            </a:p>
            <a:p>
              <a:endParaRPr lang="fr-FR" sz="4400" dirty="0"/>
            </a:p>
            <a:p>
              <a:pPr marL="514350" indent="-514350">
                <a:buAutoNum type="arabicParenBoth"/>
              </a:pPr>
              <a:r>
                <a:rPr lang="fr-FR" sz="4400" dirty="0" smtClean="0"/>
                <a:t>Sorbonne </a:t>
              </a:r>
              <a:r>
                <a:rPr lang="fr-FR" sz="4400" dirty="0"/>
                <a:t>Universités, UPMC, </a:t>
              </a:r>
              <a:r>
                <a:rPr lang="fr-FR" sz="4400" dirty="0" err="1"/>
                <a:t>Univ</a:t>
              </a:r>
              <a:r>
                <a:rPr lang="fr-FR" sz="4400" dirty="0"/>
                <a:t> Paris 06, CNRS, </a:t>
              </a:r>
              <a:r>
                <a:rPr lang="fr-FR" sz="4400" dirty="0" err="1"/>
                <a:t>ISTeP</a:t>
              </a:r>
              <a:r>
                <a:rPr lang="fr-FR" sz="4400" dirty="0"/>
                <a:t>, 4 Place Jussieu, F-75005, Paris, France; </a:t>
              </a:r>
              <a:r>
                <a:rPr lang="fr-FR" sz="4400" u="sng" dirty="0">
                  <a:hlinkClick r:id="rId4"/>
                </a:rPr>
                <a:t>christiane.wagner_raffin@upmc.fr</a:t>
              </a:r>
              <a:r>
                <a:rPr lang="fr-FR" sz="4400" dirty="0"/>
                <a:t>; (2) Université Paris-Sud, Laboratoire GEOPS, UMR 8148 (CNRS-UPS), Bât. 504, 91405 Orsay, France; (3) </a:t>
              </a:r>
              <a:r>
                <a:rPr lang="fr-FR" sz="4400" dirty="0" smtClean="0"/>
                <a:t>Sorbonne, Universités</a:t>
              </a:r>
              <a:r>
                <a:rPr lang="fr-FR" sz="4400" dirty="0"/>
                <a:t>, UPMC, </a:t>
              </a:r>
              <a:r>
                <a:rPr lang="fr-FR" sz="4400" dirty="0" err="1"/>
                <a:t>Univ</a:t>
              </a:r>
              <a:r>
                <a:rPr lang="fr-FR" sz="4400" dirty="0"/>
                <a:t> Paris 06, CNRS, IMPMC, 4 Place Jussieu, F-75005, Paris, France ; (4) Helmholtz Centre Potsdam, GFZ </a:t>
              </a:r>
              <a:r>
                <a:rPr lang="fr-FR" sz="4400" dirty="0" err="1"/>
                <a:t>German</a:t>
              </a:r>
              <a:r>
                <a:rPr lang="fr-FR" sz="4400" dirty="0"/>
                <a:t> </a:t>
              </a:r>
              <a:r>
                <a:rPr lang="fr-FR" sz="4400" dirty="0" err="1"/>
                <a:t>Research</a:t>
              </a:r>
              <a:r>
                <a:rPr lang="fr-FR" sz="4400" dirty="0"/>
                <a:t> Centre for </a:t>
              </a:r>
              <a:r>
                <a:rPr lang="fr-FR" sz="4400" dirty="0" err="1"/>
                <a:t>Geosciences</a:t>
              </a:r>
              <a:r>
                <a:rPr lang="fr-FR" sz="4400" dirty="0"/>
                <a:t>, Section 3.3, </a:t>
              </a:r>
              <a:r>
                <a:rPr lang="fr-FR" sz="4400" dirty="0" err="1"/>
                <a:t>Telegrafenberg</a:t>
              </a:r>
              <a:r>
                <a:rPr lang="fr-FR" sz="4400" dirty="0"/>
                <a:t>, 14473-Potsdam, </a:t>
              </a:r>
              <a:r>
                <a:rPr lang="fr-FR" sz="4400" dirty="0" smtClean="0"/>
                <a:t>Germany</a:t>
              </a:r>
              <a:r>
                <a:rPr lang="fr-FR" sz="4400" dirty="0"/>
                <a:t> </a:t>
              </a:r>
            </a:p>
            <a:p>
              <a:endParaRPr lang="fr-FR" sz="4400" dirty="0">
                <a:solidFill>
                  <a:srgbClr val="FF6600"/>
                </a:solidFill>
              </a:endParaRPr>
            </a:p>
          </p:txBody>
        </p:sp>
        <p:grpSp>
          <p:nvGrpSpPr>
            <p:cNvPr id="20" name="Groupe 19"/>
            <p:cNvGrpSpPr/>
            <p:nvPr/>
          </p:nvGrpSpPr>
          <p:grpSpPr>
            <a:xfrm>
              <a:off x="36165902" y="686089"/>
              <a:ext cx="6209052" cy="1353417"/>
              <a:chOff x="34431146" y="91816"/>
              <a:chExt cx="6209052" cy="1353417"/>
            </a:xfrm>
          </p:grpSpPr>
          <p:sp>
            <p:nvSpPr>
              <p:cNvPr id="21" name="Rectangle 20"/>
              <p:cNvSpPr/>
              <p:nvPr/>
            </p:nvSpPr>
            <p:spPr>
              <a:xfrm>
                <a:off x="36524855" y="353030"/>
                <a:ext cx="4115343" cy="830989"/>
              </a:xfrm>
              <a:prstGeom prst="rect">
                <a:avLst/>
              </a:prstGeom>
            </p:spPr>
            <p:txBody>
              <a:bodyPr wrap="none" lIns="91433" tIns="45716" rIns="91433" bIns="45716">
                <a:spAutoFit/>
              </a:bodyPr>
              <a:lstStyle/>
              <a:p>
                <a:r>
                  <a:rPr lang="en-GB" sz="4800" b="1" dirty="0" smtClean="0">
                    <a:latin typeface="Arial" panose="020B0604020202020204" pitchFamily="34" charset="0"/>
                    <a:cs typeface="Arial" panose="020B0604020202020204" pitchFamily="34" charset="0"/>
                  </a:rPr>
                  <a:t>Vienne - 2016</a:t>
                </a:r>
                <a:endParaRPr lang="en-GB" sz="4800" b="1" dirty="0">
                  <a:latin typeface="Arial" panose="020B0604020202020204" pitchFamily="34" charset="0"/>
                  <a:cs typeface="Arial" panose="020B0604020202020204" pitchFamily="34" charset="0"/>
                </a:endParaRPr>
              </a:p>
            </p:txBody>
          </p:sp>
          <p:pic>
            <p:nvPicPr>
              <p:cNvPr id="2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31146" y="91816"/>
                <a:ext cx="2160000" cy="1353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1" name="Rectangle 10"/>
            <p:cNvSpPr/>
            <p:nvPr/>
          </p:nvSpPr>
          <p:spPr>
            <a:xfrm>
              <a:off x="33655184" y="20396798"/>
              <a:ext cx="8663642" cy="8956298"/>
            </a:xfrm>
            <a:prstGeom prst="rect">
              <a:avLst/>
            </a:prstGeom>
          </p:spPr>
          <p:txBody>
            <a:bodyPr wrap="square">
              <a:spAutoFit/>
            </a:bodyPr>
            <a:lstStyle/>
            <a:p>
              <a:endParaRPr lang="en-US" sz="3200" dirty="0" smtClean="0">
                <a:solidFill>
                  <a:srgbClr val="FFFFFF"/>
                </a:solidFill>
              </a:endParaRPr>
            </a:p>
            <a:p>
              <a:endParaRPr lang="en-US" sz="3200" dirty="0">
                <a:solidFill>
                  <a:srgbClr val="FFFFFF"/>
                </a:solidFill>
              </a:endParaRPr>
            </a:p>
            <a:p>
              <a:pPr algn="just"/>
              <a:r>
                <a:rPr lang="en-US" sz="3200" dirty="0" smtClean="0">
                  <a:solidFill>
                    <a:srgbClr val="FFFFFF"/>
                  </a:solidFill>
                </a:rPr>
                <a:t>These </a:t>
              </a:r>
              <a:r>
                <a:rPr lang="en-US" sz="3200" dirty="0">
                  <a:solidFill>
                    <a:srgbClr val="FFFFFF"/>
                  </a:solidFill>
                </a:rPr>
                <a:t>findings promote the economic use of low grade ores rather than their stockpiling as tailings. </a:t>
              </a:r>
              <a:endParaRPr lang="en-US" sz="3200" dirty="0" smtClean="0">
                <a:solidFill>
                  <a:srgbClr val="FFFFFF"/>
                </a:solidFill>
              </a:endParaRPr>
            </a:p>
            <a:p>
              <a:pPr algn="just"/>
              <a:endParaRPr lang="en-US" sz="3200" dirty="0">
                <a:solidFill>
                  <a:srgbClr val="FFFFFF"/>
                </a:solidFill>
              </a:endParaRPr>
            </a:p>
            <a:p>
              <a:pPr algn="just"/>
              <a:r>
                <a:rPr lang="en-US" sz="3200" dirty="0" smtClean="0">
                  <a:solidFill>
                    <a:srgbClr val="FFFFFF"/>
                  </a:solidFill>
                </a:rPr>
                <a:t>The </a:t>
              </a:r>
              <a:r>
                <a:rPr lang="en-US" sz="3200" dirty="0">
                  <a:solidFill>
                    <a:srgbClr val="FFFFFF"/>
                  </a:solidFill>
                </a:rPr>
                <a:t>presence of OH-bearing goethite reduces the sintering temperature. After having separated coarse hematite from barren dolomite and quartz, a low temperature sintering of the inclusion-bearing dolomite/quartz leads to transformations into phases with higher magnetic susceptibilities (such as hematite and </a:t>
              </a:r>
              <a:r>
                <a:rPr lang="en-US" sz="3200" dirty="0" err="1">
                  <a:solidFill>
                    <a:srgbClr val="FFFFFF"/>
                  </a:solidFill>
                </a:rPr>
                <a:t>magnesioferrite</a:t>
              </a:r>
              <a:r>
                <a:rPr lang="en-US" sz="3200" dirty="0">
                  <a:solidFill>
                    <a:srgbClr val="FFFFFF"/>
                  </a:solidFill>
                </a:rPr>
                <a:t>). </a:t>
              </a:r>
              <a:endParaRPr lang="en-US" sz="3200" dirty="0" smtClean="0">
                <a:solidFill>
                  <a:srgbClr val="FFFFFF"/>
                </a:solidFill>
              </a:endParaRPr>
            </a:p>
            <a:p>
              <a:pPr algn="just"/>
              <a:endParaRPr lang="en-US" sz="3200" dirty="0">
                <a:solidFill>
                  <a:srgbClr val="FFFFFF"/>
                </a:solidFill>
              </a:endParaRPr>
            </a:p>
            <a:p>
              <a:pPr algn="just"/>
              <a:r>
                <a:rPr lang="en-US" sz="3200" dirty="0" smtClean="0">
                  <a:solidFill>
                    <a:srgbClr val="FFFFFF"/>
                  </a:solidFill>
                </a:rPr>
                <a:t>The </a:t>
              </a:r>
              <a:r>
                <a:rPr lang="en-US" sz="3200" dirty="0">
                  <a:solidFill>
                    <a:srgbClr val="FFFFFF"/>
                  </a:solidFill>
                </a:rPr>
                <a:t>entire Fe and Fe/Mg oxide feed can then pass through wet-high intensity magnetic separation after crushing. Intelligent processing of these ore types can minimize the two above mentioned risk factors. </a:t>
              </a:r>
              <a:endParaRPr lang="fr-FR" sz="3200" dirty="0">
                <a:solidFill>
                  <a:srgbClr val="FFFFFF"/>
                </a:solidFill>
              </a:endParaRPr>
            </a:p>
          </p:txBody>
        </p:sp>
        <p:grpSp>
          <p:nvGrpSpPr>
            <p:cNvPr id="5" name="Groupe 4"/>
            <p:cNvGrpSpPr/>
            <p:nvPr/>
          </p:nvGrpSpPr>
          <p:grpSpPr>
            <a:xfrm>
              <a:off x="873991" y="686089"/>
              <a:ext cx="6128671" cy="2932618"/>
              <a:chOff x="311203" y="470065"/>
              <a:chExt cx="6128671" cy="2932618"/>
            </a:xfrm>
          </p:grpSpPr>
          <p:pic>
            <p:nvPicPr>
              <p:cNvPr id="3" name="Picture 627" descr="logo ISTe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1203" y="2732505"/>
                <a:ext cx="1817002" cy="670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Image 17" descr="Sorbonne logo.png"/>
              <p:cNvPicPr>
                <a:picLocks noChangeAspect="1"/>
              </p:cNvPicPr>
              <p:nvPr/>
            </p:nvPicPr>
            <p:blipFill>
              <a:blip r:embed="rId7"/>
              <a:stretch>
                <a:fillRect/>
              </a:stretch>
            </p:blipFill>
            <p:spPr>
              <a:xfrm>
                <a:off x="311203" y="470065"/>
                <a:ext cx="2624558" cy="649247"/>
              </a:xfrm>
              <a:prstGeom prst="rect">
                <a:avLst/>
              </a:prstGeom>
            </p:spPr>
          </p:pic>
          <p:pic>
            <p:nvPicPr>
              <p:cNvPr id="19" name="Imag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1203" y="1552460"/>
                <a:ext cx="2018891" cy="626087"/>
              </a:xfrm>
              <a:prstGeom prst="rect">
                <a:avLst/>
              </a:prstGeom>
            </p:spPr>
          </p:pic>
          <p:graphicFrame>
            <p:nvGraphicFramePr>
              <p:cNvPr id="2" name="Objet 1"/>
              <p:cNvGraphicFramePr>
                <a:graphicFrameLocks noChangeAspect="1"/>
              </p:cNvGraphicFramePr>
              <p:nvPr>
                <p:extLst>
                  <p:ext uri="{D42A27DB-BD31-4B8C-83A1-F6EECF244321}">
                    <p14:modId xmlns:p14="http://schemas.microsoft.com/office/powerpoint/2010/main" val="3350160474"/>
                  </p:ext>
                </p:extLst>
              </p:nvPr>
            </p:nvGraphicFramePr>
            <p:xfrm>
              <a:off x="3330318" y="1520684"/>
              <a:ext cx="1152000" cy="921005"/>
            </p:xfrm>
            <a:graphic>
              <a:graphicData uri="http://schemas.openxmlformats.org/presentationml/2006/ole">
                <mc:AlternateContent xmlns:mc="http://schemas.openxmlformats.org/markup-compatibility/2006">
                  <mc:Choice xmlns:v="urn:schemas-microsoft-com:vml" Requires="v">
                    <p:oleObj spid="_x0000_s2494" name="Document" r:id="rId10" imgW="1226520" imgH="1229400" progId="Word.Document.8">
                      <p:embed/>
                    </p:oleObj>
                  </mc:Choice>
                  <mc:Fallback>
                    <p:oleObj name="Document" r:id="rId10" imgW="1226520" imgH="1229400" progId="Word.Document.8">
                      <p:embed/>
                      <p:pic>
                        <p:nvPicPr>
                          <p:cNvPr id="0" name="Obje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30318" y="1520684"/>
                            <a:ext cx="1152000" cy="921005"/>
                          </a:xfrm>
                          <a:prstGeom prst="rect">
                            <a:avLst/>
                          </a:prstGeom>
                          <a:noFill/>
                          <a:ln>
                            <a:noFill/>
                          </a:ln>
                        </p:spPr>
                      </p:pic>
                    </p:oleObj>
                  </mc:Fallback>
                </mc:AlternateContent>
              </a:graphicData>
            </a:graphic>
          </p:graphicFrame>
          <p:pic>
            <p:nvPicPr>
              <p:cNvPr id="14" name="Image 13" descr="Capture4.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258246" y="2545133"/>
                <a:ext cx="1296144" cy="857550"/>
              </a:xfrm>
              <a:prstGeom prst="rect">
                <a:avLst/>
              </a:prstGeom>
            </p:spPr>
          </p:pic>
          <p:pic>
            <p:nvPicPr>
              <p:cNvPr id="16" name="Image 15" descr="Capture2.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927706" y="470065"/>
                <a:ext cx="1512168" cy="1421212"/>
              </a:xfrm>
              <a:prstGeom prst="rect">
                <a:avLst/>
              </a:prstGeom>
            </p:spPr>
          </p:pic>
          <p:pic>
            <p:nvPicPr>
              <p:cNvPr id="38" name="Picture 615" descr="gfz-logoneu_dt_4c"/>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297741" y="470065"/>
                <a:ext cx="1217154" cy="948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6" name="Picture 32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10474" y="2226503"/>
                <a:ext cx="1129400" cy="1176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5" name="Groupe 24"/>
            <p:cNvGrpSpPr/>
            <p:nvPr/>
          </p:nvGrpSpPr>
          <p:grpSpPr>
            <a:xfrm>
              <a:off x="400081" y="7794755"/>
              <a:ext cx="42267728" cy="10225552"/>
              <a:chOff x="266287" y="7794755"/>
              <a:chExt cx="42267728" cy="10225552"/>
            </a:xfrm>
          </p:grpSpPr>
          <p:grpSp>
            <p:nvGrpSpPr>
              <p:cNvPr id="24" name="Groupe 23"/>
              <p:cNvGrpSpPr/>
              <p:nvPr/>
            </p:nvGrpSpPr>
            <p:grpSpPr>
              <a:xfrm>
                <a:off x="20914145" y="7867179"/>
                <a:ext cx="21619870" cy="10153128"/>
                <a:chOff x="20914145" y="7867179"/>
                <a:chExt cx="21619870" cy="10153128"/>
              </a:xfrm>
            </p:grpSpPr>
            <p:sp>
              <p:nvSpPr>
                <p:cNvPr id="405" name="Rectangle 404"/>
                <p:cNvSpPr/>
                <p:nvPr/>
              </p:nvSpPr>
              <p:spPr>
                <a:xfrm>
                  <a:off x="20914145" y="7867179"/>
                  <a:ext cx="21619870" cy="10153128"/>
                </a:xfrm>
                <a:prstGeom prst="rect">
                  <a:avLst/>
                </a:prstGeom>
                <a:noFill/>
                <a:ln w="508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2" name="ZoneTexte 81"/>
                <p:cNvSpPr txBox="1"/>
                <p:nvPr/>
              </p:nvSpPr>
              <p:spPr>
                <a:xfrm flipH="1">
                  <a:off x="21044222" y="7916812"/>
                  <a:ext cx="9361040" cy="3375283"/>
                </a:xfrm>
                <a:prstGeom prst="rect">
                  <a:avLst/>
                </a:prstGeom>
                <a:noFill/>
              </p:spPr>
              <p:txBody>
                <a:bodyPr wrap="square" rtlCol="0">
                  <a:spAutoFit/>
                </a:bodyPr>
                <a:lstStyle/>
                <a:p>
                  <a:r>
                    <a:rPr lang="fr-FR" sz="3200" b="1" dirty="0">
                      <a:solidFill>
                        <a:srgbClr val="FFC000"/>
                      </a:solidFill>
                    </a:rPr>
                    <a:t>ORE CHARACTERISTICS</a:t>
                  </a:r>
                </a:p>
                <a:p>
                  <a:endParaRPr lang="en-US" sz="3200" dirty="0" smtClean="0">
                    <a:solidFill>
                      <a:srgbClr val="FFFFFF"/>
                    </a:solidFill>
                  </a:endParaRPr>
                </a:p>
                <a:p>
                  <a:r>
                    <a:rPr lang="en-US" sz="3200" dirty="0" smtClean="0">
                      <a:solidFill>
                        <a:srgbClr val="FFFFFF"/>
                      </a:solidFill>
                    </a:rPr>
                    <a:t>Low grade laminated </a:t>
                  </a:r>
                  <a:r>
                    <a:rPr lang="en-US" sz="3200" dirty="0">
                      <a:solidFill>
                        <a:srgbClr val="FFFFFF"/>
                      </a:solidFill>
                    </a:rPr>
                    <a:t>BIF </a:t>
                  </a:r>
                  <a:r>
                    <a:rPr lang="en-US" sz="3200" dirty="0" smtClean="0">
                      <a:solidFill>
                        <a:srgbClr val="FFFFFF"/>
                      </a:solidFill>
                    </a:rPr>
                    <a:t>was studied from </a:t>
                  </a:r>
                  <a:r>
                    <a:rPr lang="en-US" sz="3200" dirty="0">
                      <a:solidFill>
                        <a:srgbClr val="FFFFFF"/>
                      </a:solidFill>
                    </a:rPr>
                    <a:t>a drill core at </a:t>
                  </a:r>
                  <a:r>
                    <a:rPr lang="en-US" sz="3200" dirty="0" err="1">
                      <a:solidFill>
                        <a:srgbClr val="FFFFFF"/>
                      </a:solidFill>
                    </a:rPr>
                    <a:t>Àguas</a:t>
                  </a:r>
                  <a:r>
                    <a:rPr lang="en-US" sz="3200" dirty="0">
                      <a:solidFill>
                        <a:srgbClr val="FFFFFF"/>
                      </a:solidFill>
                    </a:rPr>
                    <a:t> </a:t>
                  </a:r>
                  <a:r>
                    <a:rPr lang="en-US" sz="3200" dirty="0" err="1">
                      <a:solidFill>
                        <a:srgbClr val="FFFFFF"/>
                      </a:solidFill>
                    </a:rPr>
                    <a:t>Claras</a:t>
                  </a:r>
                  <a:r>
                    <a:rPr lang="en-US" sz="3200" dirty="0">
                      <a:solidFill>
                        <a:srgbClr val="FFFFFF"/>
                      </a:solidFill>
                    </a:rPr>
                    <a:t> Mine, </a:t>
                  </a:r>
                  <a:r>
                    <a:rPr lang="en-US" sz="3200" dirty="0" smtClean="0">
                      <a:solidFill>
                        <a:srgbClr val="FFFFFF"/>
                      </a:solidFill>
                    </a:rPr>
                    <a:t>Iron Quadrangle, Brazil.</a:t>
                  </a:r>
                </a:p>
                <a:p>
                  <a:endParaRPr lang="en-US" sz="3200" dirty="0">
                    <a:solidFill>
                      <a:srgbClr val="FFFFFF"/>
                    </a:solidFill>
                  </a:endParaRPr>
                </a:p>
                <a:p>
                  <a:r>
                    <a:rPr lang="en-US" sz="3200" b="1" dirty="0" smtClean="0">
                      <a:solidFill>
                        <a:srgbClr val="FFFFFF"/>
                      </a:solidFill>
                    </a:rPr>
                    <a:t>The chemical composition:</a:t>
                  </a:r>
                  <a:endParaRPr lang="en-US" sz="3200" b="1" baseline="-25000" dirty="0">
                    <a:solidFill>
                      <a:srgbClr val="FFFFFF"/>
                    </a:solidFill>
                  </a:endParaRPr>
                </a:p>
                <a:p>
                  <a:endParaRPr lang="en-US" sz="3200" baseline="-25000" dirty="0" smtClean="0">
                    <a:solidFill>
                      <a:srgbClr val="FFFFFF"/>
                    </a:solidFill>
                  </a:endParaRPr>
                </a:p>
              </p:txBody>
            </p:sp>
            <p:graphicFrame>
              <p:nvGraphicFramePr>
                <p:cNvPr id="84" name="Objet 83"/>
                <p:cNvGraphicFramePr>
                  <a:graphicFrameLocks noChangeAspect="1"/>
                </p:cNvGraphicFramePr>
                <p:nvPr>
                  <p:extLst>
                    <p:ext uri="{D42A27DB-BD31-4B8C-83A1-F6EECF244321}">
                      <p14:modId xmlns:p14="http://schemas.microsoft.com/office/powerpoint/2010/main" val="3582700414"/>
                    </p:ext>
                  </p:extLst>
                </p:nvPr>
              </p:nvGraphicFramePr>
              <p:xfrm>
                <a:off x="21260246" y="11395960"/>
                <a:ext cx="3560712" cy="3381130"/>
              </p:xfrm>
              <a:graphic>
                <a:graphicData uri="http://schemas.openxmlformats.org/presentationml/2006/ole">
                  <mc:AlternateContent xmlns:mc="http://schemas.openxmlformats.org/markup-compatibility/2006">
                    <mc:Choice xmlns:v="urn:schemas-microsoft-com:vml" Requires="v">
                      <p:oleObj spid="_x0000_s2495" name="Feuille de calcul" r:id="rId17" imgW="1663700" imgH="1727200" progId="Excel.Sheet.12">
                        <p:embed/>
                      </p:oleObj>
                    </mc:Choice>
                    <mc:Fallback>
                      <p:oleObj name="Feuille de calcul" r:id="rId17" imgW="1663700" imgH="1727200" progId="Excel.Sheet.12">
                        <p:embed/>
                        <p:pic>
                          <p:nvPicPr>
                            <p:cNvPr id="0" name=""/>
                            <p:cNvPicPr/>
                            <p:nvPr/>
                          </p:nvPicPr>
                          <p:blipFill>
                            <a:blip r:embed="rId18"/>
                            <a:stretch>
                              <a:fillRect/>
                            </a:stretch>
                          </p:blipFill>
                          <p:spPr>
                            <a:xfrm>
                              <a:off x="21260246" y="11395960"/>
                              <a:ext cx="3560712" cy="3381130"/>
                            </a:xfrm>
                            <a:prstGeom prst="rect">
                              <a:avLst/>
                            </a:prstGeom>
                          </p:spPr>
                        </p:pic>
                      </p:oleObj>
                    </mc:Fallback>
                  </mc:AlternateContent>
                </a:graphicData>
              </a:graphic>
            </p:graphicFrame>
            <p:sp>
              <p:nvSpPr>
                <p:cNvPr id="170" name="ZoneTexte 169"/>
                <p:cNvSpPr txBox="1"/>
                <p:nvPr/>
              </p:nvSpPr>
              <p:spPr>
                <a:xfrm>
                  <a:off x="25940766" y="11145857"/>
                  <a:ext cx="3325141" cy="3539430"/>
                </a:xfrm>
                <a:prstGeom prst="rect">
                  <a:avLst/>
                </a:prstGeom>
                <a:noFill/>
              </p:spPr>
              <p:txBody>
                <a:bodyPr wrap="none" rtlCol="0">
                  <a:spAutoFit/>
                </a:bodyPr>
                <a:lstStyle/>
                <a:p>
                  <a:r>
                    <a:rPr lang="fr-FR" sz="2800" dirty="0" err="1">
                      <a:solidFill>
                        <a:srgbClr val="FFFFFF"/>
                      </a:solidFill>
                    </a:rPr>
                    <a:t>H</a:t>
                  </a:r>
                  <a:r>
                    <a:rPr lang="fr-FR" sz="2800" dirty="0" err="1" smtClean="0">
                      <a:solidFill>
                        <a:srgbClr val="FFFFFF"/>
                      </a:solidFill>
                    </a:rPr>
                    <a:t>azardous</a:t>
                  </a:r>
                  <a:r>
                    <a:rPr lang="fr-FR" sz="2800" dirty="0" smtClean="0">
                      <a:solidFill>
                        <a:srgbClr val="FFFFFF"/>
                      </a:solidFill>
                    </a:rPr>
                    <a:t> </a:t>
                  </a:r>
                  <a:r>
                    <a:rPr lang="fr-FR" sz="2800" dirty="0" err="1" smtClean="0">
                      <a:solidFill>
                        <a:srgbClr val="FFFFFF"/>
                      </a:solidFill>
                    </a:rPr>
                    <a:t>elements</a:t>
                  </a:r>
                  <a:r>
                    <a:rPr lang="fr-FR" sz="2800" dirty="0" smtClean="0">
                      <a:solidFill>
                        <a:srgbClr val="FFFFFF"/>
                      </a:solidFill>
                    </a:rPr>
                    <a:t>: </a:t>
                  </a:r>
                </a:p>
                <a:p>
                  <a:endParaRPr lang="fr-FR" sz="2800" dirty="0" smtClean="0">
                    <a:solidFill>
                      <a:srgbClr val="FFFFFF"/>
                    </a:solidFill>
                  </a:endParaRPr>
                </a:p>
                <a:p>
                  <a:r>
                    <a:rPr lang="fr-FR" sz="2800" dirty="0" smtClean="0">
                      <a:solidFill>
                        <a:srgbClr val="FFFFFF"/>
                      </a:solidFill>
                    </a:rPr>
                    <a:t>As &lt; 20 ppm</a:t>
                  </a:r>
                </a:p>
                <a:p>
                  <a:r>
                    <a:rPr lang="fr-FR" sz="2800" dirty="0" smtClean="0">
                      <a:solidFill>
                        <a:srgbClr val="FFFFFF"/>
                      </a:solidFill>
                    </a:rPr>
                    <a:t>Cd &lt; 0.7 ppm</a:t>
                  </a:r>
                </a:p>
                <a:p>
                  <a:r>
                    <a:rPr lang="fr-FR" sz="2800" dirty="0" smtClean="0">
                      <a:solidFill>
                        <a:srgbClr val="FFFFFF"/>
                      </a:solidFill>
                    </a:rPr>
                    <a:t>Cr &lt; 50 ppm</a:t>
                  </a:r>
                </a:p>
                <a:p>
                  <a:r>
                    <a:rPr lang="fr-FR" sz="2800" dirty="0" smtClean="0">
                      <a:solidFill>
                        <a:srgbClr val="FFFFFF"/>
                      </a:solidFill>
                    </a:rPr>
                    <a:t>Pb &lt; 60 ppm</a:t>
                  </a:r>
                </a:p>
                <a:p>
                  <a:r>
                    <a:rPr lang="fr-FR" sz="2800" dirty="0" smtClean="0">
                      <a:solidFill>
                        <a:srgbClr val="FFFFFF"/>
                      </a:solidFill>
                    </a:rPr>
                    <a:t>U &lt; 1 ppm</a:t>
                  </a:r>
                </a:p>
                <a:p>
                  <a:endParaRPr lang="fr-FR" sz="2800" dirty="0">
                    <a:solidFill>
                      <a:srgbClr val="FFFFFF"/>
                    </a:solidFill>
                  </a:endParaRPr>
                </a:p>
              </p:txBody>
            </p:sp>
            <p:grpSp>
              <p:nvGrpSpPr>
                <p:cNvPr id="10" name="Groupe 9"/>
                <p:cNvGrpSpPr/>
                <p:nvPr/>
              </p:nvGrpSpPr>
              <p:grpSpPr>
                <a:xfrm>
                  <a:off x="31768871" y="8881716"/>
                  <a:ext cx="10067180" cy="8994575"/>
                  <a:chOff x="31768871" y="8449668"/>
                  <a:chExt cx="10067180" cy="8994575"/>
                </a:xfrm>
              </p:grpSpPr>
              <p:sp>
                <p:nvSpPr>
                  <p:cNvPr id="211" name="ZoneTexte 210"/>
                  <p:cNvSpPr txBox="1"/>
                  <p:nvPr/>
                </p:nvSpPr>
                <p:spPr>
                  <a:xfrm>
                    <a:off x="31768871" y="8449668"/>
                    <a:ext cx="10067180" cy="584776"/>
                  </a:xfrm>
                  <a:prstGeom prst="rect">
                    <a:avLst/>
                  </a:prstGeom>
                  <a:noFill/>
                </p:spPr>
                <p:txBody>
                  <a:bodyPr wrap="none" rtlCol="0">
                    <a:spAutoFit/>
                  </a:bodyPr>
                  <a:lstStyle/>
                  <a:p>
                    <a:r>
                      <a:rPr lang="fr-FR" sz="3200" dirty="0" smtClean="0">
                        <a:solidFill>
                          <a:schemeClr val="accent1">
                            <a:lumMod val="20000"/>
                            <a:lumOff val="80000"/>
                          </a:schemeClr>
                        </a:solidFill>
                      </a:rPr>
                      <a:t>Main </a:t>
                    </a:r>
                    <a:r>
                      <a:rPr lang="fr-FR" sz="3200" dirty="0" err="1" smtClean="0">
                        <a:solidFill>
                          <a:schemeClr val="accent1">
                            <a:lumMod val="20000"/>
                            <a:lumOff val="80000"/>
                          </a:schemeClr>
                        </a:solidFill>
                      </a:rPr>
                      <a:t>macroscopic-microscopic</a:t>
                    </a:r>
                    <a:r>
                      <a:rPr lang="fr-FR" sz="3200" dirty="0" smtClean="0">
                        <a:solidFill>
                          <a:schemeClr val="accent1">
                            <a:lumMod val="20000"/>
                            <a:lumOff val="80000"/>
                          </a:schemeClr>
                        </a:solidFill>
                      </a:rPr>
                      <a:t> </a:t>
                    </a:r>
                    <a:r>
                      <a:rPr lang="fr-FR" sz="3200" dirty="0" err="1" smtClean="0">
                        <a:solidFill>
                          <a:schemeClr val="accent1">
                            <a:lumMod val="20000"/>
                            <a:lumOff val="80000"/>
                          </a:schemeClr>
                        </a:solidFill>
                      </a:rPr>
                      <a:t>features</a:t>
                    </a:r>
                    <a:r>
                      <a:rPr lang="fr-FR" sz="3200" dirty="0" smtClean="0">
                        <a:solidFill>
                          <a:schemeClr val="accent1">
                            <a:lumMod val="20000"/>
                            <a:lumOff val="80000"/>
                          </a:schemeClr>
                        </a:solidFill>
                      </a:rPr>
                      <a:t> of the dolomite BIF</a:t>
                    </a:r>
                    <a:endParaRPr lang="fr-FR" sz="3200" dirty="0">
                      <a:solidFill>
                        <a:schemeClr val="accent1">
                          <a:lumMod val="20000"/>
                          <a:lumOff val="80000"/>
                        </a:schemeClr>
                      </a:solidFill>
                    </a:endParaRPr>
                  </a:p>
                </p:txBody>
              </p:sp>
              <p:grpSp>
                <p:nvGrpSpPr>
                  <p:cNvPr id="218" name="Grouper 217"/>
                  <p:cNvGrpSpPr>
                    <a:grpSpLocks noChangeAspect="1"/>
                  </p:cNvGrpSpPr>
                  <p:nvPr/>
                </p:nvGrpSpPr>
                <p:grpSpPr>
                  <a:xfrm>
                    <a:off x="32831430" y="9114747"/>
                    <a:ext cx="7609202" cy="8329496"/>
                    <a:chOff x="32304578" y="8629650"/>
                    <a:chExt cx="8509417" cy="9390657"/>
                  </a:xfrm>
                </p:grpSpPr>
                <p:pic>
                  <p:nvPicPr>
                    <p:cNvPr id="442" name="Image 441"/>
                    <p:cNvPicPr/>
                    <p:nvPr/>
                  </p:nvPicPr>
                  <p:blipFill>
                    <a:blip r:embed="rId19">
                      <a:extLst>
                        <a:ext uri="{28A0092B-C50C-407E-A947-70E740481C1C}">
                          <a14:useLocalDpi xmlns:a14="http://schemas.microsoft.com/office/drawing/2010/main" val="0"/>
                        </a:ext>
                      </a:extLst>
                    </a:blip>
                    <a:stretch>
                      <a:fillRect/>
                    </a:stretch>
                  </p:blipFill>
                  <p:spPr>
                    <a:xfrm>
                      <a:off x="32304578" y="8694654"/>
                      <a:ext cx="8469835" cy="9325653"/>
                    </a:xfrm>
                    <a:prstGeom prst="rect">
                      <a:avLst/>
                    </a:prstGeom>
                  </p:spPr>
                </p:pic>
                <p:sp>
                  <p:nvSpPr>
                    <p:cNvPr id="213" name="ZoneTexte 212"/>
                    <p:cNvSpPr txBox="1"/>
                    <p:nvPr/>
                  </p:nvSpPr>
                  <p:spPr>
                    <a:xfrm>
                      <a:off x="32304578" y="8629650"/>
                      <a:ext cx="8419093" cy="520480"/>
                    </a:xfrm>
                    <a:prstGeom prst="rect">
                      <a:avLst/>
                    </a:prstGeom>
                    <a:solidFill>
                      <a:schemeClr val="bg1"/>
                    </a:solidFill>
                  </p:spPr>
                  <p:txBody>
                    <a:bodyPr wrap="square" rtlCol="0">
                      <a:spAutoFit/>
                    </a:bodyPr>
                    <a:lstStyle/>
                    <a:p>
                      <a:r>
                        <a:rPr lang="fr-FR" sz="2400" dirty="0" smtClean="0"/>
                        <a:t>Dolomite bands (white) </a:t>
                      </a:r>
                      <a:r>
                        <a:rPr lang="fr-FR" sz="2400" dirty="0" err="1" smtClean="0"/>
                        <a:t>alternating</a:t>
                      </a:r>
                      <a:r>
                        <a:rPr lang="fr-FR" sz="2400" dirty="0" smtClean="0"/>
                        <a:t> </a:t>
                      </a:r>
                      <a:r>
                        <a:rPr lang="fr-FR" sz="2400" dirty="0" err="1" smtClean="0"/>
                        <a:t>with</a:t>
                      </a:r>
                      <a:r>
                        <a:rPr lang="fr-FR" sz="2400" dirty="0" smtClean="0"/>
                        <a:t> </a:t>
                      </a:r>
                      <a:r>
                        <a:rPr lang="fr-FR" sz="2400" dirty="0" err="1" smtClean="0"/>
                        <a:t>iron</a:t>
                      </a:r>
                      <a:r>
                        <a:rPr lang="fr-FR" sz="2400" dirty="0" smtClean="0"/>
                        <a:t> </a:t>
                      </a:r>
                      <a:r>
                        <a:rPr lang="fr-FR" sz="2400" dirty="0" err="1" smtClean="0"/>
                        <a:t>oxide</a:t>
                      </a:r>
                      <a:r>
                        <a:rPr lang="fr-FR" sz="2400" dirty="0" smtClean="0"/>
                        <a:t> bands</a:t>
                      </a:r>
                      <a:endParaRPr lang="fr-FR" sz="2400" dirty="0"/>
                    </a:p>
                  </p:txBody>
                </p:sp>
                <p:sp>
                  <p:nvSpPr>
                    <p:cNvPr id="215" name="ZoneTexte 214"/>
                    <p:cNvSpPr txBox="1"/>
                    <p:nvPr/>
                  </p:nvSpPr>
                  <p:spPr>
                    <a:xfrm>
                      <a:off x="35298578" y="9147981"/>
                      <a:ext cx="5475835" cy="520480"/>
                    </a:xfrm>
                    <a:prstGeom prst="rect">
                      <a:avLst/>
                    </a:prstGeom>
                    <a:solidFill>
                      <a:srgbClr val="FFFFFF"/>
                    </a:solidFill>
                  </p:spPr>
                  <p:txBody>
                    <a:bodyPr wrap="square" rtlCol="0">
                      <a:spAutoFit/>
                    </a:bodyPr>
                    <a:lstStyle/>
                    <a:p>
                      <a:r>
                        <a:rPr lang="fr-FR" sz="2400" dirty="0" err="1" smtClean="0"/>
                        <a:t>Hematite</a:t>
                      </a:r>
                      <a:r>
                        <a:rPr lang="fr-FR" sz="2400" dirty="0" smtClean="0"/>
                        <a:t> </a:t>
                      </a:r>
                      <a:r>
                        <a:rPr lang="fr-FR" sz="2400" dirty="0" err="1" smtClean="0"/>
                        <a:t>vein</a:t>
                      </a:r>
                      <a:r>
                        <a:rPr lang="fr-FR" sz="2400" dirty="0" smtClean="0"/>
                        <a:t> </a:t>
                      </a:r>
                      <a:r>
                        <a:rPr lang="fr-FR" sz="2400" dirty="0" err="1" smtClean="0"/>
                        <a:t>crosscutting</a:t>
                      </a:r>
                      <a:r>
                        <a:rPr lang="fr-FR" sz="2400" dirty="0" smtClean="0"/>
                        <a:t> dolomite</a:t>
                      </a:r>
                      <a:endParaRPr lang="fr-FR" sz="2400" dirty="0"/>
                    </a:p>
                  </p:txBody>
                </p:sp>
                <p:sp>
                  <p:nvSpPr>
                    <p:cNvPr id="443" name="ZoneTexte 442"/>
                    <p:cNvSpPr txBox="1"/>
                    <p:nvPr/>
                  </p:nvSpPr>
                  <p:spPr>
                    <a:xfrm>
                      <a:off x="35348374" y="12562287"/>
                      <a:ext cx="5465621" cy="936864"/>
                    </a:xfrm>
                    <a:prstGeom prst="rect">
                      <a:avLst/>
                    </a:prstGeom>
                    <a:solidFill>
                      <a:srgbClr val="FFFFFF"/>
                    </a:solidFill>
                  </p:spPr>
                  <p:txBody>
                    <a:bodyPr wrap="square" rtlCol="0">
                      <a:spAutoFit/>
                    </a:bodyPr>
                    <a:lstStyle/>
                    <a:p>
                      <a:pPr algn="ctr"/>
                      <a:r>
                        <a:rPr lang="fr-FR" sz="2400" dirty="0" err="1" smtClean="0"/>
                        <a:t>Coarse</a:t>
                      </a:r>
                      <a:r>
                        <a:rPr lang="fr-FR" sz="2400" dirty="0" smtClean="0"/>
                        <a:t> dolomite grain </a:t>
                      </a:r>
                      <a:r>
                        <a:rPr lang="fr-FR" sz="2400" dirty="0" err="1" smtClean="0"/>
                        <a:t>with</a:t>
                      </a:r>
                      <a:r>
                        <a:rPr lang="fr-FR" sz="2400" dirty="0" smtClean="0"/>
                        <a:t> </a:t>
                      </a:r>
                      <a:r>
                        <a:rPr lang="fr-FR" sz="2400" dirty="0" err="1" smtClean="0"/>
                        <a:t>numerous</a:t>
                      </a:r>
                      <a:endParaRPr lang="fr-FR" sz="2400" dirty="0" smtClean="0"/>
                    </a:p>
                    <a:p>
                      <a:pPr algn="ctr"/>
                      <a:r>
                        <a:rPr lang="fr-FR" sz="2400" dirty="0" err="1" smtClean="0"/>
                        <a:t>iron</a:t>
                      </a:r>
                      <a:r>
                        <a:rPr lang="fr-FR" sz="2400" dirty="0" smtClean="0"/>
                        <a:t> </a:t>
                      </a:r>
                      <a:r>
                        <a:rPr lang="fr-FR" sz="2400" dirty="0" err="1" smtClean="0"/>
                        <a:t>oxyhydroxide</a:t>
                      </a:r>
                      <a:r>
                        <a:rPr lang="fr-FR" sz="2400" dirty="0" smtClean="0"/>
                        <a:t> inclusions</a:t>
                      </a:r>
                      <a:endParaRPr lang="fr-FR" sz="2400" dirty="0"/>
                    </a:p>
                  </p:txBody>
                </p:sp>
                <p:sp>
                  <p:nvSpPr>
                    <p:cNvPr id="216" name="ZoneTexte 215"/>
                    <p:cNvSpPr txBox="1"/>
                    <p:nvPr/>
                  </p:nvSpPr>
                  <p:spPr>
                    <a:xfrm>
                      <a:off x="36454159" y="16076091"/>
                      <a:ext cx="4350254" cy="1353248"/>
                    </a:xfrm>
                    <a:prstGeom prst="rect">
                      <a:avLst/>
                    </a:prstGeom>
                    <a:noFill/>
                  </p:spPr>
                  <p:txBody>
                    <a:bodyPr wrap="none" rtlCol="0">
                      <a:spAutoFit/>
                    </a:bodyPr>
                    <a:lstStyle/>
                    <a:p>
                      <a:pPr algn="ctr"/>
                      <a:r>
                        <a:rPr lang="fr-FR" sz="2400" dirty="0" smtClean="0"/>
                        <a:t>Micro- and </a:t>
                      </a:r>
                      <a:r>
                        <a:rPr lang="fr-FR" sz="2400" dirty="0" err="1" smtClean="0"/>
                        <a:t>nanometric</a:t>
                      </a:r>
                      <a:r>
                        <a:rPr lang="fr-FR" sz="2400" dirty="0" smtClean="0"/>
                        <a:t> </a:t>
                      </a:r>
                    </a:p>
                    <a:p>
                      <a:pPr algn="ctr"/>
                      <a:r>
                        <a:rPr lang="fr-FR" sz="2400" dirty="0" err="1"/>
                        <a:t>i</a:t>
                      </a:r>
                      <a:r>
                        <a:rPr lang="fr-FR" sz="2400" dirty="0" err="1" smtClean="0"/>
                        <a:t>ron</a:t>
                      </a:r>
                      <a:r>
                        <a:rPr lang="fr-FR" sz="2400" dirty="0" smtClean="0"/>
                        <a:t> </a:t>
                      </a:r>
                      <a:r>
                        <a:rPr lang="fr-FR" sz="2400" dirty="0" err="1" smtClean="0"/>
                        <a:t>oxyhydroxide</a:t>
                      </a:r>
                      <a:r>
                        <a:rPr lang="fr-FR" sz="2400" dirty="0" smtClean="0"/>
                        <a:t> inclusion in</a:t>
                      </a:r>
                    </a:p>
                    <a:p>
                      <a:pPr algn="ctr"/>
                      <a:r>
                        <a:rPr lang="fr-FR" sz="2400" dirty="0" smtClean="0"/>
                        <a:t> </a:t>
                      </a:r>
                      <a:r>
                        <a:rPr lang="fr-FR" sz="2400" dirty="0" err="1" smtClean="0"/>
                        <a:t>porous</a:t>
                      </a:r>
                      <a:r>
                        <a:rPr lang="fr-FR" sz="2400" dirty="0" smtClean="0"/>
                        <a:t> dolomite</a:t>
                      </a:r>
                      <a:endParaRPr lang="fr-FR" sz="2400" dirty="0"/>
                    </a:p>
                  </p:txBody>
                </p:sp>
              </p:grpSp>
            </p:grpSp>
            <p:sp>
              <p:nvSpPr>
                <p:cNvPr id="217" name="Rectangle 216"/>
                <p:cNvSpPr/>
                <p:nvPr/>
              </p:nvSpPr>
              <p:spPr>
                <a:xfrm>
                  <a:off x="21044222" y="14973319"/>
                  <a:ext cx="9433048" cy="3046988"/>
                </a:xfrm>
                <a:prstGeom prst="rect">
                  <a:avLst/>
                </a:prstGeom>
              </p:spPr>
              <p:txBody>
                <a:bodyPr wrap="square">
                  <a:spAutoFit/>
                </a:bodyPr>
                <a:lstStyle/>
                <a:p>
                  <a:pPr algn="just"/>
                  <a:r>
                    <a:rPr lang="en-CA" sz="3200" b="1" dirty="0">
                      <a:solidFill>
                        <a:srgbClr val="DCE6F2"/>
                      </a:solidFill>
                    </a:rPr>
                    <a:t>Electron microprobe analyses </a:t>
                  </a:r>
                  <a:r>
                    <a:rPr lang="en-CA" sz="3200" dirty="0" smtClean="0">
                      <a:solidFill>
                        <a:srgbClr val="DCE6F2"/>
                      </a:solidFill>
                    </a:rPr>
                    <a:t>of dolomite crystals: homogeneous composition; </a:t>
                  </a:r>
                  <a:r>
                    <a:rPr lang="en-CA" sz="3200" dirty="0">
                      <a:solidFill>
                        <a:srgbClr val="DCE6F2"/>
                      </a:solidFill>
                    </a:rPr>
                    <a:t>on average </a:t>
                  </a:r>
                  <a:r>
                    <a:rPr lang="en-CA" sz="3200" dirty="0" smtClean="0">
                      <a:solidFill>
                        <a:srgbClr val="DCE6F2"/>
                      </a:solidFill>
                    </a:rPr>
                    <a:t>29 </a:t>
                  </a:r>
                  <a:r>
                    <a:rPr lang="en-CA" sz="3200" dirty="0">
                      <a:solidFill>
                        <a:srgbClr val="DCE6F2"/>
                      </a:solidFill>
                    </a:rPr>
                    <a:t>wt. % </a:t>
                  </a:r>
                  <a:r>
                    <a:rPr lang="en-CA" sz="3200" dirty="0" err="1">
                      <a:solidFill>
                        <a:srgbClr val="DCE6F2"/>
                      </a:solidFill>
                    </a:rPr>
                    <a:t>CaO</a:t>
                  </a:r>
                  <a:r>
                    <a:rPr lang="en-CA" sz="3200" dirty="0">
                      <a:solidFill>
                        <a:srgbClr val="DCE6F2"/>
                      </a:solidFill>
                    </a:rPr>
                    <a:t>, </a:t>
                  </a:r>
                  <a:r>
                    <a:rPr lang="en-CA" sz="3200" dirty="0" smtClean="0">
                      <a:solidFill>
                        <a:srgbClr val="DCE6F2"/>
                      </a:solidFill>
                    </a:rPr>
                    <a:t>21 </a:t>
                  </a:r>
                  <a:r>
                    <a:rPr lang="en-CA" sz="3200" dirty="0">
                      <a:solidFill>
                        <a:srgbClr val="DCE6F2"/>
                      </a:solidFill>
                    </a:rPr>
                    <a:t>wt. % </a:t>
                  </a:r>
                  <a:r>
                    <a:rPr lang="en-CA" sz="3200" dirty="0" err="1">
                      <a:solidFill>
                        <a:srgbClr val="DCE6F2"/>
                      </a:solidFill>
                    </a:rPr>
                    <a:t>MgO</a:t>
                  </a:r>
                  <a:r>
                    <a:rPr lang="en-CA" sz="3200" dirty="0">
                      <a:solidFill>
                        <a:srgbClr val="DCE6F2"/>
                      </a:solidFill>
                    </a:rPr>
                    <a:t> and 0.4 wt. % </a:t>
                  </a:r>
                  <a:r>
                    <a:rPr lang="en-CA" sz="3200" dirty="0" err="1">
                      <a:solidFill>
                        <a:srgbClr val="DCE6F2"/>
                      </a:solidFill>
                    </a:rPr>
                    <a:t>MnO</a:t>
                  </a:r>
                  <a:r>
                    <a:rPr lang="en-CA" sz="3200" dirty="0">
                      <a:solidFill>
                        <a:srgbClr val="DCE6F2"/>
                      </a:solidFill>
                    </a:rPr>
                    <a:t>. The highly variable </a:t>
                  </a:r>
                  <a:r>
                    <a:rPr lang="en-CA" sz="3200" dirty="0" err="1">
                      <a:solidFill>
                        <a:srgbClr val="DCE6F2"/>
                      </a:solidFill>
                    </a:rPr>
                    <a:t>FeO</a:t>
                  </a:r>
                  <a:r>
                    <a:rPr lang="en-CA" sz="3200" dirty="0">
                      <a:solidFill>
                        <a:srgbClr val="DCE6F2"/>
                      </a:solidFill>
                    </a:rPr>
                    <a:t> contents </a:t>
                  </a:r>
                  <a:r>
                    <a:rPr lang="en-CA" sz="3200" dirty="0" smtClean="0">
                      <a:solidFill>
                        <a:srgbClr val="DCE6F2"/>
                      </a:solidFill>
                    </a:rPr>
                    <a:t>up to 7 </a:t>
                  </a:r>
                  <a:r>
                    <a:rPr lang="en-CA" sz="3200" dirty="0">
                      <a:solidFill>
                        <a:srgbClr val="DCE6F2"/>
                      </a:solidFill>
                    </a:rPr>
                    <a:t>wt. </a:t>
                  </a:r>
                  <a:r>
                    <a:rPr lang="en-CA" sz="3200" dirty="0" smtClean="0">
                      <a:solidFill>
                        <a:srgbClr val="DCE6F2"/>
                      </a:solidFill>
                    </a:rPr>
                    <a:t>%  </a:t>
                  </a:r>
                  <a:r>
                    <a:rPr lang="en-CA" sz="3200" dirty="0">
                      <a:solidFill>
                        <a:srgbClr val="DCE6F2"/>
                      </a:solidFill>
                    </a:rPr>
                    <a:t>are related to the presence of iron oxy hydroxide inclusions within the dolomite </a:t>
                  </a:r>
                  <a:r>
                    <a:rPr lang="en-CA" sz="3200" dirty="0" smtClean="0">
                      <a:solidFill>
                        <a:srgbClr val="DCE6F2"/>
                      </a:solidFill>
                    </a:rPr>
                    <a:t>crystals</a:t>
                  </a:r>
                  <a:r>
                    <a:rPr lang="en-CA" sz="3200" dirty="0">
                      <a:solidFill>
                        <a:srgbClr val="DCE6F2"/>
                      </a:solidFill>
                    </a:rPr>
                    <a:t> </a:t>
                  </a:r>
                  <a:r>
                    <a:rPr lang="en-CA" sz="3200" dirty="0" smtClean="0">
                      <a:solidFill>
                        <a:srgbClr val="DCE6F2"/>
                      </a:solidFill>
                    </a:rPr>
                    <a:t>(Morgan </a:t>
                  </a:r>
                  <a:r>
                    <a:rPr lang="en-CA" sz="3200" dirty="0">
                      <a:solidFill>
                        <a:srgbClr val="DCE6F2"/>
                      </a:solidFill>
                    </a:rPr>
                    <a:t>et al. </a:t>
                  </a:r>
                  <a:r>
                    <a:rPr lang="en-CA" sz="3200" dirty="0" smtClean="0">
                      <a:solidFill>
                        <a:srgbClr val="DCE6F2"/>
                      </a:solidFill>
                    </a:rPr>
                    <a:t>2013).</a:t>
                  </a:r>
                  <a:endParaRPr lang="fr-FR" sz="3200" dirty="0">
                    <a:solidFill>
                      <a:srgbClr val="DCE6F2"/>
                    </a:solidFill>
                  </a:endParaRPr>
                </a:p>
              </p:txBody>
            </p:sp>
          </p:grpSp>
          <p:grpSp>
            <p:nvGrpSpPr>
              <p:cNvPr id="17" name="Groupe 16"/>
              <p:cNvGrpSpPr/>
              <p:nvPr/>
            </p:nvGrpSpPr>
            <p:grpSpPr>
              <a:xfrm>
                <a:off x="10531054" y="7867179"/>
                <a:ext cx="9793088" cy="10153128"/>
                <a:chOff x="10531054" y="7867179"/>
                <a:chExt cx="9793088" cy="10153128"/>
              </a:xfrm>
            </p:grpSpPr>
            <p:sp>
              <p:nvSpPr>
                <p:cNvPr id="81" name="Rectangle 80"/>
                <p:cNvSpPr/>
                <p:nvPr/>
              </p:nvSpPr>
              <p:spPr>
                <a:xfrm>
                  <a:off x="10531054" y="7867179"/>
                  <a:ext cx="9793088" cy="10153128"/>
                </a:xfrm>
                <a:prstGeom prst="rect">
                  <a:avLst/>
                </a:prstGeom>
                <a:noFill/>
                <a:ln w="50800">
                  <a:solidFill>
                    <a:srgbClr val="66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01" name="ZoneTexte 400"/>
                <p:cNvSpPr txBox="1"/>
                <p:nvPr/>
              </p:nvSpPr>
              <p:spPr>
                <a:xfrm>
                  <a:off x="10531054" y="7880503"/>
                  <a:ext cx="9649072" cy="3046988"/>
                </a:xfrm>
                <a:prstGeom prst="rect">
                  <a:avLst/>
                </a:prstGeom>
                <a:noFill/>
              </p:spPr>
              <p:txBody>
                <a:bodyPr wrap="square" rtlCol="0">
                  <a:spAutoFit/>
                </a:bodyPr>
                <a:lstStyle/>
                <a:p>
                  <a:pPr algn="just"/>
                  <a:r>
                    <a:rPr lang="fr-FR" sz="3200" b="1" dirty="0" smtClean="0">
                      <a:solidFill>
                        <a:srgbClr val="66FFFF"/>
                      </a:solidFill>
                    </a:rPr>
                    <a:t>IRON PRODUCTION IN BRAZIL</a:t>
                  </a:r>
                </a:p>
                <a:p>
                  <a:pPr algn="just"/>
                  <a:endParaRPr lang="fr-FR" sz="3200" dirty="0" smtClean="0">
                    <a:solidFill>
                      <a:srgbClr val="FFFFFF"/>
                    </a:solidFill>
                  </a:endParaRPr>
                </a:p>
                <a:p>
                  <a:pPr algn="just"/>
                  <a:r>
                    <a:rPr lang="fr-FR" sz="3200" dirty="0" err="1" smtClean="0">
                      <a:solidFill>
                        <a:srgbClr val="FFFFFF"/>
                      </a:solidFill>
                    </a:rPr>
                    <a:t>Brazil</a:t>
                  </a:r>
                  <a:r>
                    <a:rPr lang="fr-FR" sz="3200" dirty="0" smtClean="0">
                      <a:solidFill>
                        <a:srgbClr val="FFFFFF"/>
                      </a:solidFill>
                    </a:rPr>
                    <a:t> </a:t>
                  </a:r>
                  <a:r>
                    <a:rPr lang="fr-FR" sz="3200" dirty="0" err="1" smtClean="0">
                      <a:solidFill>
                        <a:srgbClr val="FFFFFF"/>
                      </a:solidFill>
                    </a:rPr>
                    <a:t>is</a:t>
                  </a:r>
                  <a:r>
                    <a:rPr lang="fr-FR" sz="3200" dirty="0" smtClean="0">
                      <a:solidFill>
                        <a:srgbClr val="FFFFFF"/>
                      </a:solidFill>
                    </a:rPr>
                    <a:t> the second </a:t>
                  </a:r>
                  <a:r>
                    <a:rPr lang="fr-FR" sz="3200" dirty="0" err="1" smtClean="0">
                      <a:solidFill>
                        <a:srgbClr val="FFFFFF"/>
                      </a:solidFill>
                    </a:rPr>
                    <a:t>largest</a:t>
                  </a:r>
                  <a:r>
                    <a:rPr lang="fr-FR" sz="3200" dirty="0" smtClean="0">
                      <a:solidFill>
                        <a:srgbClr val="FFFFFF"/>
                      </a:solidFill>
                    </a:rPr>
                    <a:t> </a:t>
                  </a:r>
                  <a:r>
                    <a:rPr lang="fr-FR" sz="3200" dirty="0" err="1" smtClean="0">
                      <a:solidFill>
                        <a:srgbClr val="FFFFFF"/>
                      </a:solidFill>
                    </a:rPr>
                    <a:t>iron</a:t>
                  </a:r>
                  <a:r>
                    <a:rPr lang="fr-FR" sz="3200" dirty="0" smtClean="0">
                      <a:solidFill>
                        <a:srgbClr val="FFFFFF"/>
                      </a:solidFill>
                    </a:rPr>
                    <a:t> ore </a:t>
                  </a:r>
                  <a:r>
                    <a:rPr lang="fr-FR" sz="3200" dirty="0" err="1" smtClean="0">
                      <a:solidFill>
                        <a:srgbClr val="FFFFFF"/>
                      </a:solidFill>
                    </a:rPr>
                    <a:t>producer</a:t>
                  </a:r>
                  <a:r>
                    <a:rPr lang="fr-FR" sz="3200" dirty="0" smtClean="0">
                      <a:solidFill>
                        <a:srgbClr val="FFFFFF"/>
                      </a:solidFill>
                    </a:rPr>
                    <a:t> </a:t>
                  </a:r>
                  <a:r>
                    <a:rPr lang="fr-FR" sz="3200" dirty="0" err="1" smtClean="0">
                      <a:solidFill>
                        <a:srgbClr val="FFFFFF"/>
                      </a:solidFill>
                    </a:rPr>
                    <a:t>outside</a:t>
                  </a:r>
                  <a:r>
                    <a:rPr lang="fr-FR" sz="3200" dirty="0" smtClean="0">
                      <a:solidFill>
                        <a:srgbClr val="FFFFFF"/>
                      </a:solidFill>
                    </a:rPr>
                    <a:t> China. The </a:t>
                  </a:r>
                  <a:r>
                    <a:rPr lang="fr-FR" sz="3200" dirty="0" err="1" smtClean="0">
                      <a:solidFill>
                        <a:srgbClr val="FFFFFF"/>
                      </a:solidFill>
                    </a:rPr>
                    <a:t>largest</a:t>
                  </a:r>
                  <a:r>
                    <a:rPr lang="fr-FR" sz="3200" dirty="0" smtClean="0">
                      <a:solidFill>
                        <a:srgbClr val="FFFFFF"/>
                      </a:solidFill>
                    </a:rPr>
                    <a:t> </a:t>
                  </a:r>
                  <a:r>
                    <a:rPr lang="fr-FR" sz="3200" dirty="0" err="1" smtClean="0">
                      <a:solidFill>
                        <a:srgbClr val="FFFFFF"/>
                      </a:solidFill>
                    </a:rPr>
                    <a:t>deposits</a:t>
                  </a:r>
                  <a:r>
                    <a:rPr lang="fr-FR" sz="3200" dirty="0" smtClean="0">
                      <a:solidFill>
                        <a:srgbClr val="FFFFFF"/>
                      </a:solidFill>
                    </a:rPr>
                    <a:t> are </a:t>
                  </a:r>
                  <a:r>
                    <a:rPr lang="fr-FR" sz="3200" dirty="0" err="1" smtClean="0">
                      <a:solidFill>
                        <a:srgbClr val="FFFFFF"/>
                      </a:solidFill>
                    </a:rPr>
                    <a:t>located</a:t>
                  </a:r>
                  <a:r>
                    <a:rPr lang="fr-FR" sz="3200" dirty="0" smtClean="0">
                      <a:solidFill>
                        <a:srgbClr val="FFFFFF"/>
                      </a:solidFill>
                    </a:rPr>
                    <a:t> in the Carajas </a:t>
                  </a:r>
                  <a:r>
                    <a:rPr lang="fr-FR" sz="3200" dirty="0" err="1" smtClean="0">
                      <a:solidFill>
                        <a:srgbClr val="FFFFFF"/>
                      </a:solidFill>
                    </a:rPr>
                    <a:t>region</a:t>
                  </a:r>
                  <a:r>
                    <a:rPr lang="fr-FR" sz="3200" dirty="0" smtClean="0">
                      <a:solidFill>
                        <a:srgbClr val="FFFFFF"/>
                      </a:solidFill>
                    </a:rPr>
                    <a:t>, the Amazon basin (Para state) and the </a:t>
                  </a:r>
                  <a:r>
                    <a:rPr lang="fr-FR" sz="3200" dirty="0" err="1" smtClean="0">
                      <a:solidFill>
                        <a:srgbClr val="FFFFFF"/>
                      </a:solidFill>
                    </a:rPr>
                    <a:t>Iron</a:t>
                  </a:r>
                  <a:r>
                    <a:rPr lang="fr-FR" sz="3200" dirty="0" smtClean="0">
                      <a:solidFill>
                        <a:srgbClr val="FFFFFF"/>
                      </a:solidFill>
                    </a:rPr>
                    <a:t> Quadrangle in the state of Minas </a:t>
                  </a:r>
                  <a:r>
                    <a:rPr lang="fr-FR" sz="3200" dirty="0" err="1" smtClean="0">
                      <a:solidFill>
                        <a:srgbClr val="FFFFFF"/>
                      </a:solidFill>
                    </a:rPr>
                    <a:t>Geraïs</a:t>
                  </a:r>
                  <a:r>
                    <a:rPr lang="fr-FR" sz="3200" dirty="0" smtClean="0">
                      <a:solidFill>
                        <a:srgbClr val="FFFFFF"/>
                      </a:solidFill>
                    </a:rPr>
                    <a:t>. </a:t>
                  </a:r>
                </a:p>
              </p:txBody>
            </p:sp>
            <p:grpSp>
              <p:nvGrpSpPr>
                <p:cNvPr id="9" name="Groupe 8"/>
                <p:cNvGrpSpPr/>
                <p:nvPr/>
              </p:nvGrpSpPr>
              <p:grpSpPr>
                <a:xfrm>
                  <a:off x="10531054" y="11866848"/>
                  <a:ext cx="9501311" cy="5685379"/>
                  <a:chOff x="10531054" y="11593943"/>
                  <a:chExt cx="9501311" cy="5685379"/>
                </a:xfrm>
              </p:grpSpPr>
              <p:sp>
                <p:nvSpPr>
                  <p:cNvPr id="75" name="ZoneTexte 74"/>
                  <p:cNvSpPr txBox="1"/>
                  <p:nvPr/>
                </p:nvSpPr>
                <p:spPr>
                  <a:xfrm>
                    <a:off x="10702925" y="16078993"/>
                    <a:ext cx="4320480" cy="1200329"/>
                  </a:xfrm>
                  <a:prstGeom prst="rect">
                    <a:avLst/>
                  </a:prstGeom>
                  <a:noFill/>
                </p:spPr>
                <p:txBody>
                  <a:bodyPr wrap="square" rtlCol="0">
                    <a:spAutoFit/>
                  </a:bodyPr>
                  <a:lstStyle/>
                  <a:p>
                    <a:pPr algn="ctr"/>
                    <a:r>
                      <a:rPr lang="fr-FR" sz="2400" dirty="0" smtClean="0">
                        <a:solidFill>
                          <a:srgbClr val="FFFFFF"/>
                        </a:solidFill>
                      </a:rPr>
                      <a:t>381 Mt  </a:t>
                    </a:r>
                    <a:r>
                      <a:rPr lang="fr-FR" sz="2400" dirty="0">
                        <a:solidFill>
                          <a:srgbClr val="FFFFFF"/>
                        </a:solidFill>
                      </a:rPr>
                      <a:t>of total </a:t>
                    </a:r>
                    <a:r>
                      <a:rPr lang="fr-FR" sz="2400" dirty="0" err="1">
                        <a:solidFill>
                          <a:srgbClr val="FFFFFF"/>
                        </a:solidFill>
                      </a:rPr>
                      <a:t>iron</a:t>
                    </a:r>
                    <a:r>
                      <a:rPr lang="fr-FR" sz="2400" dirty="0">
                        <a:solidFill>
                          <a:srgbClr val="FFFFFF"/>
                        </a:solidFill>
                      </a:rPr>
                      <a:t> ore production</a:t>
                    </a:r>
                    <a:r>
                      <a:rPr lang="fr-FR" sz="2400" dirty="0" smtClean="0">
                        <a:solidFill>
                          <a:srgbClr val="FFFFFF"/>
                        </a:solidFill>
                      </a:rPr>
                      <a:t>.</a:t>
                    </a:r>
                  </a:p>
                  <a:p>
                    <a:pPr algn="ctr"/>
                    <a:r>
                      <a:rPr lang="fr-FR" sz="2400" dirty="0" smtClean="0">
                        <a:solidFill>
                          <a:srgbClr val="FFFFFF"/>
                        </a:solidFill>
                      </a:rPr>
                      <a:t>61 Mt are </a:t>
                    </a:r>
                    <a:r>
                      <a:rPr lang="fr-FR" sz="2400" dirty="0" err="1" smtClean="0">
                        <a:solidFill>
                          <a:srgbClr val="FFFFFF"/>
                        </a:solidFill>
                      </a:rPr>
                      <a:t>produced</a:t>
                    </a:r>
                    <a:r>
                      <a:rPr lang="fr-FR" sz="2400" dirty="0" smtClean="0">
                        <a:solidFill>
                          <a:srgbClr val="FFFFFF"/>
                        </a:solidFill>
                      </a:rPr>
                      <a:t> </a:t>
                    </a:r>
                    <a:r>
                      <a:rPr lang="fr-FR" sz="2400" dirty="0" err="1" smtClean="0">
                        <a:solidFill>
                          <a:srgbClr val="FFFFFF"/>
                        </a:solidFill>
                      </a:rPr>
                      <a:t>from</a:t>
                    </a:r>
                    <a:r>
                      <a:rPr lang="fr-FR" sz="2400" dirty="0" smtClean="0">
                        <a:solidFill>
                          <a:srgbClr val="FFFFFF"/>
                        </a:solidFill>
                      </a:rPr>
                      <a:t> fines.</a:t>
                    </a:r>
                    <a:endParaRPr lang="fr-FR" sz="2400" dirty="0">
                      <a:solidFill>
                        <a:srgbClr val="FFFFFF"/>
                      </a:solidFill>
                    </a:endParaRPr>
                  </a:p>
                </p:txBody>
              </p:sp>
              <p:grpSp>
                <p:nvGrpSpPr>
                  <p:cNvPr id="6" name="Groupe 5"/>
                  <p:cNvGrpSpPr/>
                  <p:nvPr/>
                </p:nvGrpSpPr>
                <p:grpSpPr>
                  <a:xfrm>
                    <a:off x="10531054" y="11593943"/>
                    <a:ext cx="6192688" cy="4482148"/>
                    <a:chOff x="10531054" y="11376694"/>
                    <a:chExt cx="6192688" cy="4482148"/>
                  </a:xfrm>
                </p:grpSpPr>
                <p:graphicFrame>
                  <p:nvGraphicFramePr>
                    <p:cNvPr id="402" name="Graphique 401"/>
                    <p:cNvGraphicFramePr>
                      <a:graphicFrameLocks/>
                    </p:cNvGraphicFramePr>
                    <p:nvPr>
                      <p:extLst>
                        <p:ext uri="{D42A27DB-BD31-4B8C-83A1-F6EECF244321}">
                          <p14:modId xmlns:p14="http://schemas.microsoft.com/office/powerpoint/2010/main" val="4089276565"/>
                        </p:ext>
                      </p:extLst>
                    </p:nvPr>
                  </p:nvGraphicFramePr>
                  <p:xfrm>
                    <a:off x="10531054" y="11836390"/>
                    <a:ext cx="6192688" cy="4022452"/>
                  </p:xfrm>
                  <a:graphic>
                    <a:graphicData uri="http://schemas.openxmlformats.org/drawingml/2006/chart">
                      <c:chart xmlns:c="http://schemas.openxmlformats.org/drawingml/2006/chart" xmlns:r="http://schemas.openxmlformats.org/officeDocument/2006/relationships" r:id="rId20"/>
                    </a:graphicData>
                  </a:graphic>
                </p:graphicFrame>
                <p:sp>
                  <p:nvSpPr>
                    <p:cNvPr id="73" name="ZoneTexte 72"/>
                    <p:cNvSpPr txBox="1"/>
                    <p:nvPr/>
                  </p:nvSpPr>
                  <p:spPr>
                    <a:xfrm>
                      <a:off x="10531054" y="11376694"/>
                      <a:ext cx="864096" cy="584776"/>
                    </a:xfrm>
                    <a:prstGeom prst="rect">
                      <a:avLst/>
                    </a:prstGeom>
                    <a:noFill/>
                  </p:spPr>
                  <p:txBody>
                    <a:bodyPr wrap="square" rtlCol="0">
                      <a:spAutoFit/>
                    </a:bodyPr>
                    <a:lstStyle/>
                    <a:p>
                      <a:pPr algn="ctr"/>
                      <a:r>
                        <a:rPr lang="fr-FR" sz="3200" dirty="0" smtClean="0">
                          <a:solidFill>
                            <a:srgbClr val="FFFFFF"/>
                          </a:solidFill>
                        </a:rPr>
                        <a:t>Mt</a:t>
                      </a:r>
                      <a:endParaRPr lang="fr-FR" sz="3200" dirty="0">
                        <a:solidFill>
                          <a:srgbClr val="FFFFFF"/>
                        </a:solidFill>
                      </a:endParaRPr>
                    </a:p>
                  </p:txBody>
                </p:sp>
                <p:sp>
                  <p:nvSpPr>
                    <p:cNvPr id="78" name="ZoneTexte 77"/>
                    <p:cNvSpPr txBox="1"/>
                    <p:nvPr/>
                  </p:nvSpPr>
                  <p:spPr>
                    <a:xfrm>
                      <a:off x="11331328" y="11776804"/>
                      <a:ext cx="1954381" cy="369332"/>
                    </a:xfrm>
                    <a:prstGeom prst="rect">
                      <a:avLst/>
                    </a:prstGeom>
                    <a:noFill/>
                  </p:spPr>
                  <p:txBody>
                    <a:bodyPr wrap="none" rtlCol="0">
                      <a:spAutoFit/>
                    </a:bodyPr>
                    <a:lstStyle/>
                    <a:p>
                      <a:r>
                        <a:rPr lang="fr-FR" sz="1800" dirty="0" smtClean="0">
                          <a:solidFill>
                            <a:srgbClr val="FFFFFF"/>
                          </a:solidFill>
                        </a:rPr>
                        <a:t>Holmes &amp; Lu, 2015</a:t>
                      </a:r>
                      <a:endParaRPr lang="fr-FR" sz="1800" dirty="0">
                        <a:solidFill>
                          <a:srgbClr val="FFFFFF"/>
                        </a:solidFill>
                      </a:endParaRPr>
                    </a:p>
                  </p:txBody>
                </p:sp>
              </p:grpSp>
              <p:sp>
                <p:nvSpPr>
                  <p:cNvPr id="43" name="ZoneTexte 42"/>
                  <p:cNvSpPr txBox="1"/>
                  <p:nvPr/>
                </p:nvSpPr>
                <p:spPr>
                  <a:xfrm>
                    <a:off x="15353717" y="16325215"/>
                    <a:ext cx="4320480" cy="954107"/>
                  </a:xfrm>
                  <a:prstGeom prst="rect">
                    <a:avLst/>
                  </a:prstGeom>
                  <a:noFill/>
                </p:spPr>
                <p:txBody>
                  <a:bodyPr wrap="square" rtlCol="0">
                    <a:spAutoFit/>
                  </a:bodyPr>
                  <a:lstStyle/>
                  <a:p>
                    <a:pPr algn="ctr"/>
                    <a:r>
                      <a:rPr lang="fr-FR" sz="2800" dirty="0" err="1" smtClean="0">
                        <a:solidFill>
                          <a:srgbClr val="FFFFFF"/>
                        </a:solidFill>
                      </a:rPr>
                      <a:t>Iron</a:t>
                    </a:r>
                    <a:r>
                      <a:rPr lang="fr-FR" sz="2800" dirty="0" smtClean="0">
                        <a:solidFill>
                          <a:srgbClr val="FFFFFF"/>
                        </a:solidFill>
                      </a:rPr>
                      <a:t> Quadrangle in Minas </a:t>
                    </a:r>
                    <a:r>
                      <a:rPr lang="fr-FR" sz="2800" dirty="0" err="1" smtClean="0">
                        <a:solidFill>
                          <a:srgbClr val="FFFFFF"/>
                        </a:solidFill>
                      </a:rPr>
                      <a:t>Geraïs</a:t>
                    </a:r>
                    <a:r>
                      <a:rPr lang="fr-FR" sz="2800" dirty="0" smtClean="0">
                        <a:solidFill>
                          <a:srgbClr val="FFFFFF"/>
                        </a:solidFill>
                      </a:rPr>
                      <a:t> (</a:t>
                    </a:r>
                    <a:r>
                      <a:rPr lang="fr-FR" sz="2800" dirty="0" err="1" smtClean="0">
                        <a:solidFill>
                          <a:srgbClr val="FFFFFF"/>
                        </a:solidFill>
                      </a:rPr>
                      <a:t>Spier</a:t>
                    </a:r>
                    <a:r>
                      <a:rPr lang="fr-FR" sz="2800" dirty="0" smtClean="0">
                        <a:solidFill>
                          <a:srgbClr val="FFFFFF"/>
                        </a:solidFill>
                      </a:rPr>
                      <a:t> et al, 2007)</a:t>
                    </a:r>
                    <a:endParaRPr lang="fr-FR" sz="2800" dirty="0">
                      <a:solidFill>
                        <a:srgbClr val="FFFFFF"/>
                      </a:solidFill>
                    </a:endParaRPr>
                  </a:p>
                </p:txBody>
              </p:sp>
              <p:grpSp>
                <p:nvGrpSpPr>
                  <p:cNvPr id="8" name="Groupe 7"/>
                  <p:cNvGrpSpPr/>
                  <p:nvPr/>
                </p:nvGrpSpPr>
                <p:grpSpPr>
                  <a:xfrm>
                    <a:off x="14995550" y="11921022"/>
                    <a:ext cx="5036815" cy="3713497"/>
                    <a:chOff x="14995550" y="11593943"/>
                    <a:chExt cx="5036815" cy="3713497"/>
                  </a:xfrm>
                </p:grpSpPr>
                <p:pic>
                  <p:nvPicPr>
                    <p:cNvPr id="2379" name="Picture 33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4995550" y="11593943"/>
                      <a:ext cx="5036815" cy="3713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5330475" y="11947886"/>
                      <a:ext cx="1824667" cy="461665"/>
                    </a:xfrm>
                    <a:prstGeom prst="rect">
                      <a:avLst/>
                    </a:prstGeom>
                    <a:solidFill>
                      <a:schemeClr val="bg1"/>
                    </a:solidFill>
                  </p:spPr>
                  <p:txBody>
                    <a:bodyPr wrap="none">
                      <a:spAutoFit/>
                    </a:bodyPr>
                    <a:lstStyle/>
                    <a:p>
                      <a:r>
                        <a:rPr lang="en-US" sz="2400" dirty="0" err="1"/>
                        <a:t>Àguas</a:t>
                      </a:r>
                      <a:r>
                        <a:rPr lang="en-US" sz="2400" dirty="0"/>
                        <a:t> </a:t>
                      </a:r>
                      <a:r>
                        <a:rPr lang="en-US" sz="2400" dirty="0" err="1"/>
                        <a:t>Claras</a:t>
                      </a:r>
                      <a:r>
                        <a:rPr lang="en-US" sz="2400" dirty="0"/>
                        <a:t> </a:t>
                      </a:r>
                      <a:endParaRPr lang="fr-FR" sz="2400" dirty="0"/>
                    </a:p>
                  </p:txBody>
                </p:sp>
              </p:grpSp>
            </p:grpSp>
          </p:grpSp>
          <p:grpSp>
            <p:nvGrpSpPr>
              <p:cNvPr id="15" name="Groupe 14"/>
              <p:cNvGrpSpPr/>
              <p:nvPr/>
            </p:nvGrpSpPr>
            <p:grpSpPr>
              <a:xfrm>
                <a:off x="266287" y="7794755"/>
                <a:ext cx="9793088" cy="10225552"/>
                <a:chOff x="266287" y="7794755"/>
                <a:chExt cx="9793088" cy="10225552"/>
              </a:xfrm>
            </p:grpSpPr>
            <p:sp>
              <p:nvSpPr>
                <p:cNvPr id="55" name="ZoneTexte 54"/>
                <p:cNvSpPr txBox="1"/>
                <p:nvPr/>
              </p:nvSpPr>
              <p:spPr>
                <a:xfrm>
                  <a:off x="338295" y="7794755"/>
                  <a:ext cx="9649072" cy="9941185"/>
                </a:xfrm>
                <a:prstGeom prst="rect">
                  <a:avLst/>
                </a:prstGeom>
                <a:noFill/>
                <a:ln>
                  <a:noFill/>
                </a:ln>
              </p:spPr>
              <p:txBody>
                <a:bodyPr wrap="square" rtlCol="0">
                  <a:spAutoFit/>
                </a:bodyPr>
                <a:lstStyle/>
                <a:p>
                  <a:r>
                    <a:rPr lang="fr-FR" sz="3200" b="1" dirty="0" smtClean="0">
                      <a:solidFill>
                        <a:srgbClr val="FFFFFF"/>
                      </a:solidFill>
                    </a:rPr>
                    <a:t>INTRODUCTION</a:t>
                  </a:r>
                </a:p>
                <a:p>
                  <a:endParaRPr lang="fr-FR" sz="3200" dirty="0" smtClean="0">
                    <a:solidFill>
                      <a:srgbClr val="FFFFFF"/>
                    </a:solidFill>
                  </a:endParaRPr>
                </a:p>
                <a:p>
                  <a:pPr algn="just"/>
                  <a:r>
                    <a:rPr lang="en-US" sz="3200" b="1" dirty="0" smtClean="0">
                      <a:solidFill>
                        <a:srgbClr val="FFFFFF"/>
                      </a:solidFill>
                    </a:rPr>
                    <a:t>High grade iron ores </a:t>
                  </a:r>
                  <a:r>
                    <a:rPr lang="en-US" sz="3200" dirty="0" smtClean="0">
                      <a:solidFill>
                        <a:srgbClr val="FFFFFF"/>
                      </a:solidFill>
                    </a:rPr>
                    <a:t>such as </a:t>
                  </a:r>
                  <a:r>
                    <a:rPr lang="en-US" sz="3200" dirty="0" err="1" smtClean="0">
                      <a:solidFill>
                        <a:srgbClr val="FFFFFF"/>
                      </a:solidFill>
                    </a:rPr>
                    <a:t>itabirites</a:t>
                  </a:r>
                  <a:r>
                    <a:rPr lang="en-US" sz="3200" dirty="0" smtClean="0">
                      <a:solidFill>
                        <a:srgbClr val="FFFFFF"/>
                      </a:solidFill>
                    </a:rPr>
                    <a:t> (35-50 % Fe) in the Minas </a:t>
                  </a:r>
                  <a:r>
                    <a:rPr lang="en-US" sz="3200" dirty="0" err="1" smtClean="0">
                      <a:solidFill>
                        <a:srgbClr val="FFFFFF"/>
                      </a:solidFill>
                    </a:rPr>
                    <a:t>Geraïs</a:t>
                  </a:r>
                  <a:r>
                    <a:rPr lang="en-US" sz="3200" dirty="0" smtClean="0">
                      <a:solidFill>
                        <a:srgbClr val="FFFFFF"/>
                      </a:solidFill>
                    </a:rPr>
                    <a:t> (Brazil) are fine grained (&lt; </a:t>
                  </a:r>
                  <a:r>
                    <a:rPr lang="en-US" sz="3200" dirty="0">
                      <a:solidFill>
                        <a:srgbClr val="FFFFFF"/>
                      </a:solidFill>
                    </a:rPr>
                    <a:t>50 </a:t>
                  </a:r>
                  <a:r>
                    <a:rPr lang="en-US" sz="3200" dirty="0" smtClean="0">
                      <a:solidFill>
                        <a:srgbClr val="FFFFFF"/>
                      </a:solidFill>
                      <a:latin typeface="Symbol" charset="2"/>
                      <a:cs typeface="Symbol" charset="2"/>
                    </a:rPr>
                    <a:t>m</a:t>
                  </a:r>
                  <a:r>
                    <a:rPr lang="en-US" sz="3200" dirty="0" smtClean="0">
                      <a:solidFill>
                        <a:srgbClr val="FFFFFF"/>
                      </a:solidFill>
                    </a:rPr>
                    <a:t>m), requiring fine grinding in order to liberate the iron oxides. The sintering step is the major dust source during iron ore production. The here produced fines are pelletized and commercialized, with increasing </a:t>
                  </a:r>
                  <a:r>
                    <a:rPr lang="en-US" sz="3200" dirty="0" err="1" smtClean="0">
                      <a:solidFill>
                        <a:srgbClr val="FFFFFF"/>
                      </a:solidFill>
                    </a:rPr>
                    <a:t>pelletization</a:t>
                  </a:r>
                  <a:r>
                    <a:rPr lang="en-US" sz="3200" dirty="0" smtClean="0">
                      <a:solidFill>
                        <a:srgbClr val="FFFFFF"/>
                      </a:solidFill>
                    </a:rPr>
                    <a:t> since 2012 (Lu, 2015).</a:t>
                  </a:r>
                </a:p>
                <a:p>
                  <a:pPr algn="just"/>
                  <a:r>
                    <a:rPr lang="en-US" sz="3200" b="1" dirty="0">
                      <a:solidFill>
                        <a:srgbClr val="FFFFFF"/>
                      </a:solidFill>
                    </a:rPr>
                    <a:t>L</a:t>
                  </a:r>
                  <a:r>
                    <a:rPr lang="en-US" sz="3200" b="1" dirty="0" smtClean="0">
                      <a:solidFill>
                        <a:srgbClr val="FFFFFF"/>
                      </a:solidFill>
                    </a:rPr>
                    <a:t>ow</a:t>
                  </a:r>
                  <a:r>
                    <a:rPr lang="en-US" sz="3200" b="1" dirty="0">
                      <a:solidFill>
                        <a:srgbClr val="FFFFFF"/>
                      </a:solidFill>
                    </a:rPr>
                    <a:t>-grade</a:t>
                  </a:r>
                  <a:r>
                    <a:rPr lang="en-US" sz="3200" dirty="0">
                      <a:solidFill>
                        <a:srgbClr val="FFFFFF"/>
                      </a:solidFill>
                    </a:rPr>
                    <a:t> banded iron formations (BIFs</a:t>
                  </a:r>
                  <a:r>
                    <a:rPr lang="en-US" sz="3200" dirty="0" smtClean="0">
                      <a:solidFill>
                        <a:srgbClr val="FFFFFF"/>
                      </a:solidFill>
                    </a:rPr>
                    <a:t>) (15 - 35 % Fe), contain micro</a:t>
                  </a:r>
                  <a:r>
                    <a:rPr lang="en-US" sz="3200" dirty="0">
                      <a:solidFill>
                        <a:srgbClr val="FFFFFF"/>
                      </a:solidFill>
                    </a:rPr>
                    <a:t>- and </a:t>
                  </a:r>
                  <a:r>
                    <a:rPr lang="en-US" sz="3200" dirty="0" err="1">
                      <a:solidFill>
                        <a:srgbClr val="FFFFFF"/>
                      </a:solidFill>
                    </a:rPr>
                    <a:t>nano</a:t>
                  </a:r>
                  <a:r>
                    <a:rPr lang="en-US" sz="3200" dirty="0">
                      <a:solidFill>
                        <a:srgbClr val="FFFFFF"/>
                      </a:solidFill>
                    </a:rPr>
                    <a:t>- metric iron-bearing inclusions within quartz and/or carbonates, mainly dolomite (~ 20 </a:t>
                  </a:r>
                  <a:r>
                    <a:rPr lang="en-US" sz="3200" dirty="0" smtClean="0">
                      <a:solidFill>
                        <a:srgbClr val="FFFFFF"/>
                      </a:solidFill>
                    </a:rPr>
                    <a:t>- </a:t>
                  </a:r>
                  <a:r>
                    <a:rPr lang="en-US" sz="3200" dirty="0">
                      <a:solidFill>
                        <a:srgbClr val="FFFFFF"/>
                      </a:solidFill>
                    </a:rPr>
                    <a:t>50 µm).  </a:t>
                  </a:r>
                  <a:r>
                    <a:rPr lang="en-US" sz="3200" dirty="0" smtClean="0">
                      <a:solidFill>
                        <a:srgbClr val="FFFFFF"/>
                      </a:solidFill>
                    </a:rPr>
                    <a:t>These ore types present </a:t>
                  </a:r>
                  <a:r>
                    <a:rPr lang="en-US" sz="3200" dirty="0">
                      <a:solidFill>
                        <a:srgbClr val="FFFFFF"/>
                      </a:solidFill>
                    </a:rPr>
                    <a:t>two </a:t>
                  </a:r>
                  <a:r>
                    <a:rPr lang="en-US" sz="3200" dirty="0" smtClean="0">
                      <a:solidFill>
                        <a:srgbClr val="FFFFFF"/>
                      </a:solidFill>
                    </a:rPr>
                    <a:t>major environmental </a:t>
                  </a:r>
                  <a:r>
                    <a:rPr lang="en-US" sz="3200" dirty="0">
                      <a:solidFill>
                        <a:srgbClr val="FFFFFF"/>
                      </a:solidFill>
                    </a:rPr>
                    <a:t>risks: </a:t>
                  </a:r>
                  <a:endParaRPr lang="en-US" sz="3200" dirty="0" smtClean="0">
                    <a:solidFill>
                      <a:srgbClr val="FFFFFF"/>
                    </a:solidFill>
                  </a:endParaRPr>
                </a:p>
                <a:p>
                  <a:pPr marL="457200" indent="-457200" algn="just">
                    <a:buFont typeface="Arial"/>
                    <a:buChar char="•"/>
                  </a:pPr>
                  <a:r>
                    <a:rPr lang="en-US" sz="3200" dirty="0" smtClean="0">
                      <a:solidFill>
                        <a:srgbClr val="FFFFFF"/>
                      </a:solidFill>
                    </a:rPr>
                    <a:t>they </a:t>
                  </a:r>
                  <a:r>
                    <a:rPr lang="en-US" sz="3200" dirty="0">
                      <a:solidFill>
                        <a:srgbClr val="FFFFFF"/>
                      </a:solidFill>
                    </a:rPr>
                    <a:t>are often stocked as tailings. For example, </a:t>
                  </a:r>
                  <a:r>
                    <a:rPr lang="en-US" sz="3200" dirty="0" smtClean="0">
                      <a:solidFill>
                        <a:srgbClr val="FFFFFF"/>
                      </a:solidFill>
                    </a:rPr>
                    <a:t>the recent </a:t>
                  </a:r>
                  <a:r>
                    <a:rPr lang="en-US" sz="3200" dirty="0">
                      <a:solidFill>
                        <a:srgbClr val="FFFFFF"/>
                      </a:solidFill>
                    </a:rPr>
                    <a:t>disaster (5</a:t>
                  </a:r>
                  <a:r>
                    <a:rPr lang="en-US" sz="3200" baseline="30000" dirty="0">
                      <a:solidFill>
                        <a:srgbClr val="FFFFFF"/>
                      </a:solidFill>
                    </a:rPr>
                    <a:t>th</a:t>
                  </a:r>
                  <a:r>
                    <a:rPr lang="en-US" sz="3200" dirty="0">
                      <a:solidFill>
                        <a:srgbClr val="FFFFFF"/>
                      </a:solidFill>
                    </a:rPr>
                    <a:t> of November 2015) in the Minas </a:t>
                  </a:r>
                  <a:r>
                    <a:rPr lang="en-US" sz="3200" dirty="0" err="1" smtClean="0">
                      <a:solidFill>
                        <a:srgbClr val="FFFFFF"/>
                      </a:solidFill>
                    </a:rPr>
                    <a:t>Geraïs</a:t>
                  </a:r>
                  <a:r>
                    <a:rPr lang="en-US" sz="3200" dirty="0" smtClean="0">
                      <a:solidFill>
                        <a:srgbClr val="FFFFFF"/>
                      </a:solidFill>
                    </a:rPr>
                    <a:t> </a:t>
                  </a:r>
                  <a:r>
                    <a:rPr lang="en-US" sz="3200" dirty="0">
                      <a:solidFill>
                        <a:srgbClr val="FFFFFF"/>
                      </a:solidFill>
                    </a:rPr>
                    <a:t>district, Brazil, was caused by the collapse of the </a:t>
                  </a:r>
                  <a:r>
                    <a:rPr lang="en-US" sz="3200" dirty="0" err="1">
                      <a:solidFill>
                        <a:srgbClr val="FFFFFF"/>
                      </a:solidFill>
                    </a:rPr>
                    <a:t>Fundão</a:t>
                  </a:r>
                  <a:r>
                    <a:rPr lang="en-US" sz="3200" dirty="0">
                      <a:solidFill>
                        <a:srgbClr val="FFFFFF"/>
                      </a:solidFill>
                    </a:rPr>
                    <a:t> tailings dam at an open cast </a:t>
                  </a:r>
                  <a:r>
                    <a:rPr lang="en-US" sz="3200" dirty="0" smtClean="0">
                      <a:solidFill>
                        <a:srgbClr val="FFFFFF"/>
                      </a:solidFill>
                    </a:rPr>
                    <a:t>mine.</a:t>
                  </a:r>
                </a:p>
                <a:p>
                  <a:pPr marL="457200" indent="-457200" algn="just">
                    <a:buFont typeface="Arial"/>
                    <a:buChar char="•"/>
                  </a:pPr>
                  <a:r>
                    <a:rPr lang="en-US" sz="3200" dirty="0" smtClean="0">
                      <a:solidFill>
                        <a:srgbClr val="FFFFFF"/>
                      </a:solidFill>
                    </a:rPr>
                    <a:t>during </a:t>
                  </a:r>
                  <a:r>
                    <a:rPr lang="en-US" sz="3200" dirty="0">
                      <a:solidFill>
                        <a:srgbClr val="FFFFFF"/>
                      </a:solidFill>
                    </a:rPr>
                    <a:t>beneficiation significant amounts of dust are  </a:t>
                  </a:r>
                  <a:r>
                    <a:rPr lang="en-US" sz="3200" dirty="0" smtClean="0">
                      <a:solidFill>
                        <a:srgbClr val="FFFFFF"/>
                      </a:solidFill>
                    </a:rPr>
                    <a:t>           generated </a:t>
                  </a:r>
                  <a:r>
                    <a:rPr lang="en-US" sz="3200" dirty="0">
                      <a:solidFill>
                        <a:srgbClr val="FFFFFF"/>
                      </a:solidFill>
                    </a:rPr>
                    <a:t>also leading to metal loss</a:t>
                  </a:r>
                  <a:r>
                    <a:rPr lang="en-US" sz="3200" dirty="0" smtClean="0">
                      <a:solidFill>
                        <a:srgbClr val="FFFFFF"/>
                      </a:solidFill>
                    </a:rPr>
                    <a:t>.</a:t>
                  </a:r>
                </a:p>
              </p:txBody>
            </p:sp>
            <p:sp>
              <p:nvSpPr>
                <p:cNvPr id="67" name="Rectangle 66"/>
                <p:cNvSpPr/>
                <p:nvPr/>
              </p:nvSpPr>
              <p:spPr>
                <a:xfrm>
                  <a:off x="266287" y="7867179"/>
                  <a:ext cx="9793088" cy="10153128"/>
                </a:xfrm>
                <a:prstGeom prst="rect">
                  <a:avLst/>
                </a:prstGeom>
                <a:noFill/>
                <a:ln w="508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graphicFrame>
          <p:nvGraphicFramePr>
            <p:cNvPr id="77" name="Graphique 76"/>
            <p:cNvGraphicFramePr>
              <a:graphicFrameLocks noChangeAspect="1"/>
            </p:cNvGraphicFramePr>
            <p:nvPr>
              <p:extLst>
                <p:ext uri="{D42A27DB-BD31-4B8C-83A1-F6EECF244321}">
                  <p14:modId xmlns:p14="http://schemas.microsoft.com/office/powerpoint/2010/main" val="735315613"/>
                </p:ext>
              </p:extLst>
            </p:nvPr>
          </p:nvGraphicFramePr>
          <p:xfrm>
            <a:off x="5655123" y="27392870"/>
            <a:ext cx="4100328" cy="2436749"/>
          </p:xfrm>
          <a:graphic>
            <a:graphicData uri="http://schemas.openxmlformats.org/drawingml/2006/chart">
              <c:chart xmlns:c="http://schemas.openxmlformats.org/drawingml/2006/chart" xmlns:r="http://schemas.openxmlformats.org/officeDocument/2006/relationships" r:id="rId22"/>
            </a:graphicData>
          </a:graphic>
        </p:graphicFrame>
        <p:sp>
          <p:nvSpPr>
            <p:cNvPr id="80" name="Rectangle 79"/>
            <p:cNvSpPr/>
            <p:nvPr/>
          </p:nvSpPr>
          <p:spPr>
            <a:xfrm>
              <a:off x="305919" y="19327663"/>
              <a:ext cx="18814092" cy="10717980"/>
            </a:xfrm>
            <a:prstGeom prst="rect">
              <a:avLst/>
            </a:prstGeom>
            <a:noFill/>
            <a:ln w="50800">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accent5">
                    <a:lumMod val="60000"/>
                    <a:lumOff val="40000"/>
                  </a:schemeClr>
                </a:solidFill>
              </a:endParaRPr>
            </a:p>
          </p:txBody>
        </p:sp>
        <p:sp>
          <p:nvSpPr>
            <p:cNvPr id="26" name="ZoneTexte 25"/>
            <p:cNvSpPr txBox="1"/>
            <p:nvPr/>
          </p:nvSpPr>
          <p:spPr>
            <a:xfrm>
              <a:off x="389065" y="18197423"/>
              <a:ext cx="32695572" cy="830997"/>
            </a:xfrm>
            <a:prstGeom prst="rect">
              <a:avLst/>
            </a:prstGeom>
            <a:noFill/>
          </p:spPr>
          <p:txBody>
            <a:bodyPr wrap="square" rtlCol="0">
              <a:spAutoFit/>
            </a:bodyPr>
            <a:lstStyle/>
            <a:p>
              <a:pPr algn="ctr"/>
              <a:r>
                <a:rPr lang="fr-FR" sz="4800" b="1" dirty="0" err="1" smtClean="0">
                  <a:solidFill>
                    <a:schemeClr val="bg1"/>
                  </a:solidFill>
                </a:rPr>
                <a:t>Iron</a:t>
              </a:r>
              <a:r>
                <a:rPr lang="fr-FR" sz="4800" b="1" dirty="0" smtClean="0">
                  <a:solidFill>
                    <a:schemeClr val="bg1"/>
                  </a:solidFill>
                </a:rPr>
                <a:t> </a:t>
              </a:r>
              <a:r>
                <a:rPr lang="fr-FR" sz="4800" b="1" dirty="0" err="1" smtClean="0">
                  <a:solidFill>
                    <a:schemeClr val="bg1"/>
                  </a:solidFill>
                </a:rPr>
                <a:t>oxyhydroxide</a:t>
              </a:r>
              <a:r>
                <a:rPr lang="fr-FR" sz="4800" b="1" dirty="0" smtClean="0">
                  <a:solidFill>
                    <a:schemeClr val="bg1"/>
                  </a:solidFill>
                </a:rPr>
                <a:t> inclusion </a:t>
              </a:r>
              <a:r>
                <a:rPr lang="fr-FR" sz="4800" b="1" dirty="0" err="1" smtClean="0">
                  <a:solidFill>
                    <a:schemeClr val="bg1"/>
                  </a:solidFill>
                </a:rPr>
                <a:t>characteristics</a:t>
              </a:r>
              <a:r>
                <a:rPr lang="fr-FR" sz="4800" b="1" dirty="0" smtClean="0">
                  <a:solidFill>
                    <a:schemeClr val="bg1"/>
                  </a:solidFill>
                </a:rPr>
                <a:t> in dolomite</a:t>
              </a:r>
              <a:endParaRPr lang="fr-FR" sz="4800" b="1" dirty="0">
                <a:solidFill>
                  <a:schemeClr val="bg1"/>
                </a:solidFill>
              </a:endParaRPr>
            </a:p>
          </p:txBody>
        </p:sp>
        <p:sp>
          <p:nvSpPr>
            <p:cNvPr id="27" name="ZoneTexte 26"/>
            <p:cNvSpPr txBox="1"/>
            <p:nvPr/>
          </p:nvSpPr>
          <p:spPr>
            <a:xfrm>
              <a:off x="389065" y="19388459"/>
              <a:ext cx="11982639" cy="584775"/>
            </a:xfrm>
            <a:prstGeom prst="rect">
              <a:avLst/>
            </a:prstGeom>
            <a:noFill/>
          </p:spPr>
          <p:txBody>
            <a:bodyPr wrap="none" rtlCol="0">
              <a:spAutoFit/>
            </a:bodyPr>
            <a:lstStyle/>
            <a:p>
              <a:r>
                <a:rPr lang="fr-FR" sz="3200" b="1" cap="all" dirty="0" smtClean="0">
                  <a:solidFill>
                    <a:schemeClr val="accent5">
                      <a:lumMod val="60000"/>
                      <a:lumOff val="40000"/>
                    </a:schemeClr>
                  </a:solidFill>
                </a:rPr>
                <a:t>Focus ion </a:t>
              </a:r>
              <a:r>
                <a:rPr lang="fr-FR" sz="3200" b="1" cap="all" dirty="0" err="1" smtClean="0">
                  <a:solidFill>
                    <a:schemeClr val="accent5">
                      <a:lumMod val="60000"/>
                      <a:lumOff val="40000"/>
                    </a:schemeClr>
                  </a:solidFill>
                </a:rPr>
                <a:t>beam</a:t>
              </a:r>
              <a:r>
                <a:rPr lang="fr-FR" sz="3200" b="1" cap="all" dirty="0" smtClean="0">
                  <a:solidFill>
                    <a:schemeClr val="accent5">
                      <a:lumMod val="60000"/>
                      <a:lumOff val="40000"/>
                    </a:schemeClr>
                  </a:solidFill>
                </a:rPr>
                <a:t> transmission </a:t>
              </a:r>
              <a:r>
                <a:rPr lang="fr-FR" sz="3200" b="1" cap="all" dirty="0" err="1" smtClean="0">
                  <a:solidFill>
                    <a:schemeClr val="accent5">
                      <a:lumMod val="60000"/>
                      <a:lumOff val="40000"/>
                    </a:schemeClr>
                  </a:solidFill>
                </a:rPr>
                <a:t>electron</a:t>
              </a:r>
              <a:r>
                <a:rPr lang="fr-FR" sz="3200" b="1" cap="all" dirty="0" smtClean="0">
                  <a:solidFill>
                    <a:schemeClr val="accent5">
                      <a:lumMod val="60000"/>
                      <a:lumOff val="40000"/>
                    </a:schemeClr>
                  </a:solidFill>
                </a:rPr>
                <a:t> </a:t>
              </a:r>
              <a:r>
                <a:rPr lang="fr-FR" sz="3200" b="1" cap="all" dirty="0" err="1" smtClean="0">
                  <a:solidFill>
                    <a:schemeClr val="accent5">
                      <a:lumMod val="60000"/>
                      <a:lumOff val="40000"/>
                    </a:schemeClr>
                  </a:solidFill>
                </a:rPr>
                <a:t>microscopy</a:t>
              </a:r>
              <a:r>
                <a:rPr lang="fr-FR" sz="3200" b="1" cap="all" dirty="0" smtClean="0">
                  <a:solidFill>
                    <a:schemeClr val="accent5">
                      <a:lumMod val="60000"/>
                      <a:lumOff val="40000"/>
                    </a:schemeClr>
                  </a:solidFill>
                </a:rPr>
                <a:t> (FIB-TEM)</a:t>
              </a:r>
              <a:endParaRPr lang="fr-FR" sz="3200" b="1" cap="all" dirty="0">
                <a:solidFill>
                  <a:schemeClr val="accent5">
                    <a:lumMod val="60000"/>
                    <a:lumOff val="40000"/>
                  </a:schemeClr>
                </a:solidFill>
              </a:endParaRPr>
            </a:p>
          </p:txBody>
        </p:sp>
        <p:sp>
          <p:nvSpPr>
            <p:cNvPr id="83" name="Rectangle 82"/>
            <p:cNvSpPr/>
            <p:nvPr/>
          </p:nvSpPr>
          <p:spPr>
            <a:xfrm>
              <a:off x="446076" y="20119860"/>
              <a:ext cx="5112568" cy="2677656"/>
            </a:xfrm>
            <a:prstGeom prst="rect">
              <a:avLst/>
            </a:prstGeom>
          </p:spPr>
          <p:txBody>
            <a:bodyPr wrap="square">
              <a:spAutoFit/>
            </a:bodyPr>
            <a:lstStyle/>
            <a:p>
              <a:pPr algn="just"/>
              <a:r>
                <a:rPr lang="en-CA" sz="2800" dirty="0" smtClean="0">
                  <a:solidFill>
                    <a:schemeClr val="bg1"/>
                  </a:solidFill>
                </a:rPr>
                <a:t>A) Low </a:t>
              </a:r>
              <a:r>
                <a:rPr lang="en-CA" sz="2800" dirty="0">
                  <a:solidFill>
                    <a:schemeClr val="bg1"/>
                  </a:solidFill>
                </a:rPr>
                <a:t>angle grain boundary between two dolomite </a:t>
              </a:r>
              <a:r>
                <a:rPr lang="en-CA" sz="2800" dirty="0" smtClean="0">
                  <a:solidFill>
                    <a:schemeClr val="bg1"/>
                  </a:solidFill>
                </a:rPr>
                <a:t>crystals with </a:t>
              </a:r>
              <a:r>
                <a:rPr lang="en-CA" sz="2800" dirty="0">
                  <a:solidFill>
                    <a:schemeClr val="bg1"/>
                  </a:solidFill>
                </a:rPr>
                <a:t>inclusions of euhedral </a:t>
              </a:r>
              <a:r>
                <a:rPr lang="en-CA" sz="2800" dirty="0" smtClean="0">
                  <a:solidFill>
                    <a:schemeClr val="bg1"/>
                  </a:solidFill>
                </a:rPr>
                <a:t>hematite; clusters </a:t>
              </a:r>
              <a:r>
                <a:rPr lang="en-CA" sz="2800" dirty="0">
                  <a:solidFill>
                    <a:schemeClr val="bg1"/>
                  </a:solidFill>
                </a:rPr>
                <a:t>of </a:t>
              </a:r>
              <a:r>
                <a:rPr lang="en-CA" sz="2800" dirty="0" err="1">
                  <a:solidFill>
                    <a:schemeClr val="bg1"/>
                  </a:solidFill>
                </a:rPr>
                <a:t>nanometric</a:t>
              </a:r>
              <a:r>
                <a:rPr lang="en-CA" sz="2800" dirty="0">
                  <a:solidFill>
                    <a:schemeClr val="bg1"/>
                  </a:solidFill>
                </a:rPr>
                <a:t> goethite </a:t>
              </a:r>
              <a:r>
                <a:rPr lang="en-CA" sz="2800" dirty="0" smtClean="0">
                  <a:solidFill>
                    <a:schemeClr val="bg1"/>
                  </a:solidFill>
                </a:rPr>
                <a:t>and/or </a:t>
              </a:r>
              <a:r>
                <a:rPr lang="en-CA" sz="2800" dirty="0" err="1">
                  <a:solidFill>
                    <a:schemeClr val="bg1"/>
                  </a:solidFill>
                </a:rPr>
                <a:t>ferrihydrite</a:t>
              </a:r>
              <a:r>
                <a:rPr lang="en-CA" sz="2800" dirty="0">
                  <a:solidFill>
                    <a:schemeClr val="bg1"/>
                  </a:solidFill>
                </a:rPr>
                <a:t> </a:t>
              </a:r>
              <a:r>
                <a:rPr lang="en-CA" sz="2800" dirty="0" smtClean="0">
                  <a:solidFill>
                    <a:schemeClr val="bg1"/>
                  </a:solidFill>
                </a:rPr>
                <a:t>in porous dolomite</a:t>
              </a:r>
              <a:r>
                <a:rPr lang="en-CA" sz="2800" dirty="0">
                  <a:solidFill>
                    <a:schemeClr val="bg1"/>
                  </a:solidFill>
                </a:rPr>
                <a:t>.</a:t>
              </a:r>
              <a:endParaRPr lang="fr-FR" sz="2800" dirty="0">
                <a:solidFill>
                  <a:schemeClr val="bg1"/>
                </a:solidFill>
              </a:endParaRPr>
            </a:p>
          </p:txBody>
        </p:sp>
        <p:sp>
          <p:nvSpPr>
            <p:cNvPr id="88" name="Rectangle 87"/>
            <p:cNvSpPr/>
            <p:nvPr/>
          </p:nvSpPr>
          <p:spPr>
            <a:xfrm>
              <a:off x="336598" y="23105717"/>
              <a:ext cx="5112568" cy="954107"/>
            </a:xfrm>
            <a:prstGeom prst="rect">
              <a:avLst/>
            </a:prstGeom>
            <a:noFill/>
          </p:spPr>
          <p:txBody>
            <a:bodyPr wrap="square">
              <a:spAutoFit/>
            </a:bodyPr>
            <a:lstStyle/>
            <a:p>
              <a:pPr algn="just"/>
              <a:r>
                <a:rPr lang="en-CA" sz="2800" dirty="0" smtClean="0">
                  <a:solidFill>
                    <a:schemeClr val="bg1"/>
                  </a:solidFill>
                </a:rPr>
                <a:t> C) B</a:t>
              </a:r>
              <a:r>
                <a:rPr lang="fr-FR" sz="2800" dirty="0" smtClean="0">
                  <a:solidFill>
                    <a:schemeClr val="bg1"/>
                  </a:solidFill>
                </a:rPr>
                <a:t>F of </a:t>
              </a:r>
              <a:r>
                <a:rPr lang="fr-FR" sz="2800" dirty="0" err="1" smtClean="0">
                  <a:solidFill>
                    <a:schemeClr val="bg1"/>
                  </a:solidFill>
                </a:rPr>
                <a:t>hematite</a:t>
              </a:r>
              <a:r>
                <a:rPr lang="fr-FR" sz="2800" dirty="0" smtClean="0">
                  <a:solidFill>
                    <a:schemeClr val="bg1"/>
                  </a:solidFill>
                </a:rPr>
                <a:t>, high </a:t>
              </a:r>
              <a:r>
                <a:rPr lang="fr-FR" sz="2800" dirty="0" err="1" smtClean="0">
                  <a:solidFill>
                    <a:schemeClr val="bg1"/>
                  </a:solidFill>
                </a:rPr>
                <a:t>density</a:t>
              </a:r>
              <a:r>
                <a:rPr lang="fr-FR" sz="2800" dirty="0" smtClean="0">
                  <a:solidFill>
                    <a:schemeClr val="bg1"/>
                  </a:solidFill>
                </a:rPr>
                <a:t> dislocations in dolomite.</a:t>
              </a:r>
              <a:endParaRPr lang="en-CA" sz="2800" dirty="0" smtClean="0">
                <a:solidFill>
                  <a:schemeClr val="bg1"/>
                </a:solidFill>
              </a:endParaRPr>
            </a:p>
          </p:txBody>
        </p:sp>
        <p:sp>
          <p:nvSpPr>
            <p:cNvPr id="90" name="Rectangle 89"/>
            <p:cNvSpPr/>
            <p:nvPr/>
          </p:nvSpPr>
          <p:spPr>
            <a:xfrm>
              <a:off x="377926" y="24329853"/>
              <a:ext cx="5112568" cy="954107"/>
            </a:xfrm>
            <a:prstGeom prst="rect">
              <a:avLst/>
            </a:prstGeom>
            <a:noFill/>
          </p:spPr>
          <p:txBody>
            <a:bodyPr wrap="square">
              <a:spAutoFit/>
            </a:bodyPr>
            <a:lstStyle/>
            <a:p>
              <a:pPr algn="just"/>
              <a:r>
                <a:rPr lang="en-CA" sz="2800" dirty="0" smtClean="0">
                  <a:solidFill>
                    <a:schemeClr val="bg1"/>
                  </a:solidFill>
                </a:rPr>
                <a:t> D) </a:t>
              </a:r>
              <a:r>
                <a:rPr lang="en-CA" sz="2800" dirty="0">
                  <a:solidFill>
                    <a:schemeClr val="bg1"/>
                  </a:solidFill>
                </a:rPr>
                <a:t>BF image of euhedral iron hydroxide in a </a:t>
              </a:r>
              <a:r>
                <a:rPr lang="en-CA" sz="2800" dirty="0" smtClean="0">
                  <a:solidFill>
                    <a:schemeClr val="bg1"/>
                  </a:solidFill>
                </a:rPr>
                <a:t>cluster.</a:t>
              </a:r>
            </a:p>
          </p:txBody>
        </p:sp>
        <p:sp>
          <p:nvSpPr>
            <p:cNvPr id="91" name="Rectangle 90"/>
            <p:cNvSpPr/>
            <p:nvPr/>
          </p:nvSpPr>
          <p:spPr>
            <a:xfrm>
              <a:off x="400081" y="25591441"/>
              <a:ext cx="5112569" cy="1815882"/>
            </a:xfrm>
            <a:prstGeom prst="rect">
              <a:avLst/>
            </a:prstGeom>
            <a:noFill/>
          </p:spPr>
          <p:txBody>
            <a:bodyPr wrap="square">
              <a:spAutoFit/>
            </a:bodyPr>
            <a:lstStyle/>
            <a:p>
              <a:pPr algn="just"/>
              <a:r>
                <a:rPr lang="en-CA" sz="2800" dirty="0" smtClean="0">
                  <a:solidFill>
                    <a:schemeClr val="bg1"/>
                  </a:solidFill>
                </a:rPr>
                <a:t> E) </a:t>
              </a:r>
              <a:r>
                <a:rPr lang="en-CA" sz="2800" dirty="0">
                  <a:solidFill>
                    <a:schemeClr val="bg1"/>
                  </a:solidFill>
                </a:rPr>
                <a:t>STEM images of the clusters within the porous dolomite </a:t>
              </a:r>
              <a:r>
                <a:rPr lang="en-CA" sz="2800" dirty="0" smtClean="0">
                  <a:solidFill>
                    <a:schemeClr val="bg1"/>
                  </a:solidFill>
                </a:rPr>
                <a:t>showing </a:t>
              </a:r>
              <a:r>
                <a:rPr lang="en-CA" sz="2800" dirty="0">
                  <a:solidFill>
                    <a:schemeClr val="bg1"/>
                  </a:solidFill>
                </a:rPr>
                <a:t>iron hydroxide platelets fully enclosed within </a:t>
              </a:r>
              <a:r>
                <a:rPr lang="en-CA" sz="2800" dirty="0" smtClean="0">
                  <a:solidFill>
                    <a:schemeClr val="bg1"/>
                  </a:solidFill>
                </a:rPr>
                <a:t>dolomite.</a:t>
              </a:r>
            </a:p>
          </p:txBody>
        </p:sp>
        <p:sp>
          <p:nvSpPr>
            <p:cNvPr id="92" name="Rectangle 91"/>
            <p:cNvSpPr/>
            <p:nvPr/>
          </p:nvSpPr>
          <p:spPr>
            <a:xfrm>
              <a:off x="400081" y="27868560"/>
              <a:ext cx="5112569" cy="1384995"/>
            </a:xfrm>
            <a:prstGeom prst="rect">
              <a:avLst/>
            </a:prstGeom>
            <a:noFill/>
          </p:spPr>
          <p:txBody>
            <a:bodyPr wrap="square">
              <a:spAutoFit/>
            </a:bodyPr>
            <a:lstStyle/>
            <a:p>
              <a:r>
                <a:rPr lang="en-CA" sz="2800" dirty="0" smtClean="0">
                  <a:solidFill>
                    <a:schemeClr val="bg1"/>
                  </a:solidFill>
                </a:rPr>
                <a:t> F) FFT </a:t>
              </a:r>
              <a:r>
                <a:rPr lang="en-CA" sz="2800" dirty="0">
                  <a:solidFill>
                    <a:schemeClr val="bg1"/>
                  </a:solidFill>
                </a:rPr>
                <a:t>diffraction pattern of the </a:t>
              </a:r>
              <a:r>
                <a:rPr lang="en-CA" sz="2800" dirty="0" smtClean="0">
                  <a:solidFill>
                    <a:schemeClr val="bg1"/>
                  </a:solidFill>
                </a:rPr>
                <a:t>laths of Fig. D: double indexed </a:t>
              </a:r>
              <a:r>
                <a:rPr lang="en-CA" sz="2800" dirty="0" err="1" smtClean="0">
                  <a:solidFill>
                    <a:schemeClr val="bg1"/>
                  </a:solidFill>
                </a:rPr>
                <a:t>ferrihydrite</a:t>
              </a:r>
              <a:r>
                <a:rPr lang="en-CA" sz="2800" dirty="0" smtClean="0">
                  <a:solidFill>
                    <a:schemeClr val="bg1"/>
                  </a:solidFill>
                </a:rPr>
                <a:t> </a:t>
              </a:r>
              <a:r>
                <a:rPr lang="en-CA" sz="2800" dirty="0">
                  <a:solidFill>
                    <a:schemeClr val="bg1"/>
                  </a:solidFill>
                </a:rPr>
                <a:t>(</a:t>
              </a:r>
              <a:r>
                <a:rPr lang="en-CA" sz="2800" dirty="0" err="1">
                  <a:solidFill>
                    <a:schemeClr val="bg1"/>
                  </a:solidFill>
                </a:rPr>
                <a:t>Fh</a:t>
              </a:r>
              <a:r>
                <a:rPr lang="en-CA" sz="2800" dirty="0">
                  <a:solidFill>
                    <a:schemeClr val="bg1"/>
                  </a:solidFill>
                </a:rPr>
                <a:t>) and </a:t>
              </a:r>
              <a:r>
                <a:rPr lang="en-CA" sz="2800" dirty="0" smtClean="0">
                  <a:solidFill>
                    <a:schemeClr val="bg1"/>
                  </a:solidFill>
                </a:rPr>
                <a:t>goethite (G).</a:t>
              </a:r>
            </a:p>
          </p:txBody>
        </p:sp>
        <p:grpSp>
          <p:nvGrpSpPr>
            <p:cNvPr id="31" name="Groupe 30"/>
            <p:cNvGrpSpPr/>
            <p:nvPr/>
          </p:nvGrpSpPr>
          <p:grpSpPr>
            <a:xfrm>
              <a:off x="5678513" y="20109339"/>
              <a:ext cx="5860653" cy="7200000"/>
              <a:chOff x="5146000" y="21537666"/>
              <a:chExt cx="5860653" cy="7200000"/>
            </a:xfrm>
          </p:grpSpPr>
          <p:grpSp>
            <p:nvGrpSpPr>
              <p:cNvPr id="29" name="Groupe 28"/>
              <p:cNvGrpSpPr/>
              <p:nvPr/>
            </p:nvGrpSpPr>
            <p:grpSpPr>
              <a:xfrm>
                <a:off x="5146000" y="21537666"/>
                <a:ext cx="5860653" cy="7200000"/>
                <a:chOff x="930202" y="22196771"/>
                <a:chExt cx="5860653" cy="7200000"/>
              </a:xfrm>
            </p:grpSpPr>
            <p:pic>
              <p:nvPicPr>
                <p:cNvPr id="71" name="Image 70"/>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930202" y="22196771"/>
                  <a:ext cx="5860653" cy="7200000"/>
                </a:xfrm>
                <a:prstGeom prst="rect">
                  <a:avLst/>
                </a:prstGeom>
              </p:spPr>
            </p:pic>
            <p:sp>
              <p:nvSpPr>
                <p:cNvPr id="86" name="Rectangle 85"/>
                <p:cNvSpPr/>
                <p:nvPr/>
              </p:nvSpPr>
              <p:spPr>
                <a:xfrm>
                  <a:off x="1386038" y="22197932"/>
                  <a:ext cx="2121964" cy="400110"/>
                </a:xfrm>
                <a:prstGeom prst="rect">
                  <a:avLst/>
                </a:prstGeom>
                <a:solidFill>
                  <a:schemeClr val="bg1"/>
                </a:solidFill>
              </p:spPr>
              <p:txBody>
                <a:bodyPr wrap="square">
                  <a:spAutoFit/>
                </a:bodyPr>
                <a:lstStyle/>
                <a:p>
                  <a:r>
                    <a:rPr lang="en-CA" sz="2000" b="1" dirty="0" smtClean="0"/>
                    <a:t>HAADF overview </a:t>
                  </a:r>
                </a:p>
              </p:txBody>
            </p:sp>
            <p:sp>
              <p:nvSpPr>
                <p:cNvPr id="87" name="Rectangle 86"/>
                <p:cNvSpPr/>
                <p:nvPr/>
              </p:nvSpPr>
              <p:spPr>
                <a:xfrm>
                  <a:off x="4372098" y="22413956"/>
                  <a:ext cx="1800200" cy="400110"/>
                </a:xfrm>
                <a:prstGeom prst="rect">
                  <a:avLst/>
                </a:prstGeom>
                <a:solidFill>
                  <a:schemeClr val="bg1"/>
                </a:solidFill>
              </p:spPr>
              <p:txBody>
                <a:bodyPr wrap="square">
                  <a:spAutoFit/>
                </a:bodyPr>
                <a:lstStyle/>
                <a:p>
                  <a:r>
                    <a:rPr lang="en-CA" sz="2000" b="1" dirty="0" smtClean="0"/>
                    <a:t> EDX dolomite</a:t>
                  </a:r>
                  <a:endParaRPr lang="fr-FR" sz="2000" b="1" dirty="0"/>
                </a:p>
              </p:txBody>
            </p:sp>
          </p:grpSp>
          <p:sp>
            <p:nvSpPr>
              <p:cNvPr id="93" name="Rectangle 92"/>
              <p:cNvSpPr/>
              <p:nvPr/>
            </p:nvSpPr>
            <p:spPr>
              <a:xfrm>
                <a:off x="8046065" y="27814556"/>
                <a:ext cx="2950366" cy="707886"/>
              </a:xfrm>
              <a:prstGeom prst="rect">
                <a:avLst/>
              </a:prstGeom>
              <a:solidFill>
                <a:schemeClr val="bg1"/>
              </a:solidFill>
            </p:spPr>
            <p:txBody>
              <a:bodyPr wrap="square">
                <a:spAutoFit/>
              </a:bodyPr>
              <a:lstStyle/>
              <a:p>
                <a:r>
                  <a:rPr lang="en-CA" sz="2000" dirty="0" smtClean="0"/>
                  <a:t>EDX analysis of the lath (Fig. D): presence of Silica</a:t>
                </a:r>
              </a:p>
            </p:txBody>
          </p:sp>
        </p:grpSp>
        <p:grpSp>
          <p:nvGrpSpPr>
            <p:cNvPr id="39" name="Groupe 38"/>
            <p:cNvGrpSpPr/>
            <p:nvPr/>
          </p:nvGrpSpPr>
          <p:grpSpPr>
            <a:xfrm>
              <a:off x="12057574" y="20109339"/>
              <a:ext cx="6545802" cy="7200000"/>
              <a:chOff x="12057574" y="19624406"/>
              <a:chExt cx="6545802" cy="7200000"/>
            </a:xfrm>
          </p:grpSpPr>
          <p:pic>
            <p:nvPicPr>
              <p:cNvPr id="72" name="Image 71"/>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2057574" y="19624406"/>
                <a:ext cx="6545802" cy="7200000"/>
              </a:xfrm>
              <a:prstGeom prst="rect">
                <a:avLst/>
              </a:prstGeom>
            </p:spPr>
          </p:pic>
          <p:sp>
            <p:nvSpPr>
              <p:cNvPr id="32" name="ZoneTexte 31"/>
              <p:cNvSpPr txBox="1"/>
              <p:nvPr/>
            </p:nvSpPr>
            <p:spPr>
              <a:xfrm>
                <a:off x="12177721" y="19804538"/>
                <a:ext cx="1370888" cy="830997"/>
              </a:xfrm>
              <a:prstGeom prst="rect">
                <a:avLst/>
              </a:prstGeom>
              <a:noFill/>
            </p:spPr>
            <p:txBody>
              <a:bodyPr wrap="none" rtlCol="0">
                <a:spAutoFit/>
              </a:bodyPr>
              <a:lstStyle/>
              <a:p>
                <a:r>
                  <a:rPr lang="fr-FR" sz="2400" dirty="0" smtClean="0"/>
                  <a:t>FIB-Foil</a:t>
                </a:r>
              </a:p>
              <a:p>
                <a:r>
                  <a:rPr lang="fr-FR" sz="2400" dirty="0" err="1" smtClean="0"/>
                  <a:t>Overview</a:t>
                </a:r>
                <a:endParaRPr lang="fr-FR" sz="2400" dirty="0"/>
              </a:p>
            </p:txBody>
          </p:sp>
          <p:sp>
            <p:nvSpPr>
              <p:cNvPr id="34" name="ZoneTexte 33"/>
              <p:cNvSpPr txBox="1"/>
              <p:nvPr/>
            </p:nvSpPr>
            <p:spPr>
              <a:xfrm>
                <a:off x="17155142" y="19820507"/>
                <a:ext cx="1448234" cy="830997"/>
              </a:xfrm>
              <a:prstGeom prst="rect">
                <a:avLst/>
              </a:prstGeom>
              <a:noFill/>
            </p:spPr>
            <p:txBody>
              <a:bodyPr wrap="square" rtlCol="0">
                <a:spAutoFit/>
              </a:bodyPr>
              <a:lstStyle/>
              <a:p>
                <a:r>
                  <a:rPr lang="fr-FR" sz="2400" dirty="0" err="1" smtClean="0"/>
                  <a:t>Euhedral</a:t>
                </a:r>
                <a:r>
                  <a:rPr lang="fr-FR" sz="2400" dirty="0" smtClean="0"/>
                  <a:t> </a:t>
                </a:r>
              </a:p>
              <a:p>
                <a:r>
                  <a:rPr lang="fr-FR" sz="2400" dirty="0" err="1" smtClean="0"/>
                  <a:t>hematite</a:t>
                </a:r>
                <a:endParaRPr lang="fr-FR" sz="2400" dirty="0" smtClean="0"/>
              </a:p>
            </p:txBody>
          </p:sp>
          <p:sp>
            <p:nvSpPr>
              <p:cNvPr id="35" name="ZoneTexte 34"/>
              <p:cNvSpPr txBox="1"/>
              <p:nvPr/>
            </p:nvSpPr>
            <p:spPr>
              <a:xfrm>
                <a:off x="14301391" y="21692715"/>
                <a:ext cx="2108398" cy="830997"/>
              </a:xfrm>
              <a:prstGeom prst="rect">
                <a:avLst/>
              </a:prstGeom>
              <a:noFill/>
            </p:spPr>
            <p:txBody>
              <a:bodyPr wrap="none" rtlCol="0">
                <a:spAutoFit/>
              </a:bodyPr>
              <a:lstStyle/>
              <a:p>
                <a:pPr algn="ctr"/>
                <a:r>
                  <a:rPr lang="fr-FR" sz="2400" b="1" dirty="0" smtClean="0">
                    <a:solidFill>
                      <a:schemeClr val="bg1"/>
                    </a:solidFill>
                  </a:rPr>
                  <a:t>Dislocations in </a:t>
                </a:r>
              </a:p>
              <a:p>
                <a:pPr algn="ctr"/>
                <a:r>
                  <a:rPr lang="fr-FR" sz="2400" b="1" dirty="0" smtClean="0">
                    <a:solidFill>
                      <a:schemeClr val="bg1"/>
                    </a:solidFill>
                  </a:rPr>
                  <a:t>dolomite</a:t>
                </a:r>
                <a:endParaRPr lang="fr-FR" sz="2400" b="1" dirty="0">
                  <a:solidFill>
                    <a:schemeClr val="bg1"/>
                  </a:solidFill>
                </a:endParaRPr>
              </a:p>
            </p:txBody>
          </p:sp>
          <p:sp>
            <p:nvSpPr>
              <p:cNvPr id="36" name="ZoneTexte 35"/>
              <p:cNvSpPr txBox="1"/>
              <p:nvPr/>
            </p:nvSpPr>
            <p:spPr>
              <a:xfrm>
                <a:off x="12403262" y="21708103"/>
                <a:ext cx="1600695" cy="400110"/>
              </a:xfrm>
              <a:prstGeom prst="rect">
                <a:avLst/>
              </a:prstGeom>
              <a:solidFill>
                <a:schemeClr val="bg1"/>
              </a:solidFill>
            </p:spPr>
            <p:txBody>
              <a:bodyPr wrap="none" rtlCol="0">
                <a:spAutoFit/>
              </a:bodyPr>
              <a:lstStyle/>
              <a:p>
                <a:r>
                  <a:rPr lang="fr-FR" sz="2000" dirty="0" smtClean="0"/>
                  <a:t>EDX </a:t>
                </a:r>
                <a:r>
                  <a:rPr lang="fr-FR" sz="2000" dirty="0" err="1" smtClean="0"/>
                  <a:t>hematite</a:t>
                </a:r>
                <a:endParaRPr lang="fr-FR" sz="2000" dirty="0"/>
              </a:p>
            </p:txBody>
          </p:sp>
          <p:sp>
            <p:nvSpPr>
              <p:cNvPr id="97" name="ZoneTexte 96"/>
              <p:cNvSpPr txBox="1"/>
              <p:nvPr/>
            </p:nvSpPr>
            <p:spPr>
              <a:xfrm>
                <a:off x="16717232" y="21805531"/>
                <a:ext cx="1886144" cy="400110"/>
              </a:xfrm>
              <a:prstGeom prst="rect">
                <a:avLst/>
              </a:prstGeom>
              <a:solidFill>
                <a:schemeClr val="bg1"/>
              </a:solidFill>
            </p:spPr>
            <p:txBody>
              <a:bodyPr wrap="square" rtlCol="0">
                <a:spAutoFit/>
              </a:bodyPr>
              <a:lstStyle/>
              <a:p>
                <a:r>
                  <a:rPr lang="fr-FR" sz="2000" dirty="0" smtClean="0"/>
                  <a:t>EDX dolomite</a:t>
                </a:r>
                <a:endParaRPr lang="fr-FR" sz="2000" dirty="0"/>
              </a:p>
            </p:txBody>
          </p:sp>
          <p:sp>
            <p:nvSpPr>
              <p:cNvPr id="99" name="ZoneTexte 98"/>
              <p:cNvSpPr txBox="1"/>
              <p:nvPr/>
            </p:nvSpPr>
            <p:spPr>
              <a:xfrm>
                <a:off x="16948097" y="24381263"/>
                <a:ext cx="1131720" cy="707886"/>
              </a:xfrm>
              <a:prstGeom prst="rect">
                <a:avLst/>
              </a:prstGeom>
              <a:solidFill>
                <a:schemeClr val="bg1"/>
              </a:solidFill>
            </p:spPr>
            <p:txBody>
              <a:bodyPr wrap="none" rtlCol="0">
                <a:spAutoFit/>
              </a:bodyPr>
              <a:lstStyle/>
              <a:p>
                <a:pPr algn="ctr"/>
                <a:r>
                  <a:rPr lang="fr-FR" sz="2000" dirty="0" smtClean="0"/>
                  <a:t>EDX </a:t>
                </a:r>
              </a:p>
              <a:p>
                <a:pPr algn="ctr"/>
                <a:r>
                  <a:rPr lang="fr-FR" sz="2000" dirty="0" err="1" smtClean="0"/>
                  <a:t>hematite</a:t>
                </a:r>
                <a:endParaRPr lang="fr-FR" sz="2000" dirty="0"/>
              </a:p>
            </p:txBody>
          </p:sp>
          <p:sp>
            <p:nvSpPr>
              <p:cNvPr id="37" name="ZoneTexte 36"/>
              <p:cNvSpPr txBox="1"/>
              <p:nvPr/>
            </p:nvSpPr>
            <p:spPr>
              <a:xfrm>
                <a:off x="14183590" y="24319707"/>
                <a:ext cx="2293769" cy="830997"/>
              </a:xfrm>
              <a:prstGeom prst="rect">
                <a:avLst/>
              </a:prstGeom>
              <a:noFill/>
            </p:spPr>
            <p:txBody>
              <a:bodyPr wrap="none" rtlCol="0">
                <a:spAutoFit/>
              </a:bodyPr>
              <a:lstStyle/>
              <a:p>
                <a:r>
                  <a:rPr lang="fr-FR" sz="2400" dirty="0" err="1" smtClean="0">
                    <a:solidFill>
                      <a:schemeClr val="bg1"/>
                    </a:solidFill>
                  </a:rPr>
                  <a:t>Hematite</a:t>
                </a:r>
                <a:r>
                  <a:rPr lang="fr-FR" sz="2400" dirty="0" smtClean="0">
                    <a:solidFill>
                      <a:schemeClr val="bg1"/>
                    </a:solidFill>
                  </a:rPr>
                  <a:t> </a:t>
                </a:r>
                <a:r>
                  <a:rPr lang="fr-FR" sz="2400" dirty="0" err="1" smtClean="0">
                    <a:solidFill>
                      <a:schemeClr val="bg1"/>
                    </a:solidFill>
                  </a:rPr>
                  <a:t>crystal</a:t>
                </a:r>
                <a:r>
                  <a:rPr lang="fr-FR" sz="2400" dirty="0" smtClean="0">
                    <a:solidFill>
                      <a:schemeClr val="bg1"/>
                    </a:solidFill>
                  </a:rPr>
                  <a:t> </a:t>
                </a:r>
              </a:p>
              <a:p>
                <a:r>
                  <a:rPr lang="fr-FR" sz="2400" dirty="0" smtClean="0">
                    <a:solidFill>
                      <a:schemeClr val="bg1"/>
                    </a:solidFill>
                  </a:rPr>
                  <a:t>In </a:t>
                </a:r>
                <a:r>
                  <a:rPr lang="fr-FR" sz="2400" dirty="0" err="1" smtClean="0">
                    <a:solidFill>
                      <a:schemeClr val="bg1"/>
                    </a:solidFill>
                  </a:rPr>
                  <a:t>void</a:t>
                </a:r>
                <a:r>
                  <a:rPr lang="fr-FR" sz="2400" dirty="0" smtClean="0">
                    <a:solidFill>
                      <a:schemeClr val="bg1"/>
                    </a:solidFill>
                  </a:rPr>
                  <a:t> inclusion</a:t>
                </a:r>
                <a:endParaRPr lang="fr-FR" sz="2400" dirty="0">
                  <a:solidFill>
                    <a:schemeClr val="bg1"/>
                  </a:solidFill>
                </a:endParaRPr>
              </a:p>
            </p:txBody>
          </p:sp>
        </p:grpSp>
        <p:sp>
          <p:nvSpPr>
            <p:cNvPr id="102" name="Rectangle 101"/>
            <p:cNvSpPr/>
            <p:nvPr/>
          </p:nvSpPr>
          <p:spPr>
            <a:xfrm>
              <a:off x="10003179" y="27830258"/>
              <a:ext cx="8913702" cy="1384995"/>
            </a:xfrm>
            <a:prstGeom prst="rect">
              <a:avLst/>
            </a:prstGeom>
          </p:spPr>
          <p:txBody>
            <a:bodyPr wrap="square">
              <a:spAutoFit/>
            </a:bodyPr>
            <a:lstStyle/>
            <a:p>
              <a:pPr algn="just"/>
              <a:r>
                <a:rPr lang="en-CA" sz="2800" dirty="0" smtClean="0">
                  <a:solidFill>
                    <a:schemeClr val="bg1"/>
                  </a:solidFill>
                </a:rPr>
                <a:t>Raman spectra collected from iron oxy hydroxide inclusions in coarse and porous dolomite show the characteristics bands of hematite.</a:t>
              </a:r>
              <a:endParaRPr lang="fr-FR" sz="2800" dirty="0">
                <a:solidFill>
                  <a:schemeClr val="bg1"/>
                </a:solidFill>
              </a:endParaRPr>
            </a:p>
          </p:txBody>
        </p:sp>
        <p:sp>
          <p:nvSpPr>
            <p:cNvPr id="104" name="Rectangle 103"/>
            <p:cNvSpPr/>
            <p:nvPr/>
          </p:nvSpPr>
          <p:spPr>
            <a:xfrm>
              <a:off x="19388038" y="19355169"/>
              <a:ext cx="13681520" cy="10690473"/>
            </a:xfrm>
            <a:prstGeom prst="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FF0000"/>
                </a:solidFill>
              </a:endParaRPr>
            </a:p>
          </p:txBody>
        </p:sp>
        <p:sp>
          <p:nvSpPr>
            <p:cNvPr id="105" name="ZoneTexte 104"/>
            <p:cNvSpPr txBox="1"/>
            <p:nvPr/>
          </p:nvSpPr>
          <p:spPr>
            <a:xfrm>
              <a:off x="19660876" y="19396612"/>
              <a:ext cx="13141184" cy="584775"/>
            </a:xfrm>
            <a:prstGeom prst="rect">
              <a:avLst/>
            </a:prstGeom>
            <a:noFill/>
            <a:ln>
              <a:noFill/>
            </a:ln>
          </p:spPr>
          <p:txBody>
            <a:bodyPr wrap="square" rtlCol="0">
              <a:spAutoFit/>
            </a:bodyPr>
            <a:lstStyle/>
            <a:p>
              <a:r>
                <a:rPr lang="fr-FR" sz="3200" b="1" cap="all" dirty="0" smtClean="0">
                  <a:solidFill>
                    <a:srgbClr val="92D050"/>
                  </a:solidFill>
                </a:rPr>
                <a:t>Curie Balance analyses and </a:t>
              </a:r>
              <a:r>
                <a:rPr lang="fr-FR" sz="3200" b="1" cap="all" dirty="0" err="1" smtClean="0">
                  <a:solidFill>
                    <a:srgbClr val="92D050"/>
                  </a:solidFill>
                </a:rPr>
                <a:t>Related</a:t>
              </a:r>
              <a:r>
                <a:rPr lang="fr-FR" sz="3200" b="1" cap="all" dirty="0" smtClean="0">
                  <a:solidFill>
                    <a:srgbClr val="92D050"/>
                  </a:solidFill>
                </a:rPr>
                <a:t> </a:t>
              </a:r>
              <a:r>
                <a:rPr lang="fr-FR" sz="3200" b="1" cap="all" dirty="0">
                  <a:solidFill>
                    <a:srgbClr val="92D050"/>
                  </a:solidFill>
                </a:rPr>
                <a:t>X-Ray-Diffraction </a:t>
              </a:r>
              <a:r>
                <a:rPr lang="fr-FR" sz="3200" b="1" cap="all" dirty="0" err="1" smtClean="0">
                  <a:solidFill>
                    <a:srgbClr val="92D050"/>
                  </a:solidFill>
                </a:rPr>
                <a:t>Spectra</a:t>
              </a:r>
              <a:endParaRPr lang="fr-FR" sz="3200" b="1" cap="all" dirty="0">
                <a:solidFill>
                  <a:srgbClr val="92D050"/>
                </a:solidFill>
              </a:endParaRPr>
            </a:p>
          </p:txBody>
        </p:sp>
        <p:sp>
          <p:nvSpPr>
            <p:cNvPr id="107" name="ZoneTexte 106"/>
            <p:cNvSpPr txBox="1"/>
            <p:nvPr/>
          </p:nvSpPr>
          <p:spPr>
            <a:xfrm>
              <a:off x="33445600" y="18816959"/>
              <a:ext cx="9290317" cy="1446550"/>
            </a:xfrm>
            <a:prstGeom prst="rect">
              <a:avLst/>
            </a:prstGeom>
            <a:noFill/>
            <a:ln>
              <a:noFill/>
            </a:ln>
          </p:spPr>
          <p:txBody>
            <a:bodyPr wrap="square" rtlCol="0">
              <a:spAutoFit/>
            </a:bodyPr>
            <a:lstStyle/>
            <a:p>
              <a:pPr algn="ctr"/>
              <a:r>
                <a:rPr lang="fr-FR" sz="4400" b="1" cap="all" dirty="0" smtClean="0">
                  <a:solidFill>
                    <a:srgbClr val="FFFF00"/>
                  </a:solidFill>
                </a:rPr>
                <a:t>Implication for </a:t>
              </a:r>
              <a:r>
                <a:rPr lang="fr-FR" sz="4400" b="1" cap="all" dirty="0" err="1" smtClean="0">
                  <a:solidFill>
                    <a:srgbClr val="FFFF00"/>
                  </a:solidFill>
                </a:rPr>
                <a:t>Low</a:t>
              </a:r>
              <a:r>
                <a:rPr lang="fr-FR" sz="4400" b="1" cap="all" dirty="0" smtClean="0">
                  <a:solidFill>
                    <a:srgbClr val="FFFF00"/>
                  </a:solidFill>
                </a:rPr>
                <a:t> grade</a:t>
              </a:r>
            </a:p>
            <a:p>
              <a:pPr algn="ctr"/>
              <a:r>
                <a:rPr lang="fr-FR" sz="4400" b="1" cap="all" dirty="0" smtClean="0">
                  <a:solidFill>
                    <a:srgbClr val="FFFF00"/>
                  </a:solidFill>
                </a:rPr>
                <a:t> </a:t>
              </a:r>
              <a:r>
                <a:rPr lang="fr-FR" sz="4400" b="1" cap="all" dirty="0" err="1" smtClean="0">
                  <a:solidFill>
                    <a:srgbClr val="FFFF00"/>
                  </a:solidFill>
                </a:rPr>
                <a:t>iron</a:t>
              </a:r>
              <a:r>
                <a:rPr lang="fr-FR" sz="4400" b="1" cap="all" dirty="0" smtClean="0">
                  <a:solidFill>
                    <a:srgbClr val="FFFF00"/>
                  </a:solidFill>
                </a:rPr>
                <a:t> ore </a:t>
              </a:r>
              <a:r>
                <a:rPr lang="fr-FR" sz="4400" b="1" cap="all" dirty="0" err="1" smtClean="0">
                  <a:solidFill>
                    <a:srgbClr val="FFFF00"/>
                  </a:solidFill>
                </a:rPr>
                <a:t>beneficiation</a:t>
              </a:r>
              <a:endParaRPr lang="fr-FR" sz="4400" b="1" cap="all" dirty="0">
                <a:solidFill>
                  <a:srgbClr val="FFFF00"/>
                </a:solidFill>
              </a:endParaRPr>
            </a:p>
          </p:txBody>
        </p:sp>
        <p:pic>
          <p:nvPicPr>
            <p:cNvPr id="2428" name="Picture 38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9532054" y="20189358"/>
              <a:ext cx="4060182" cy="2858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32" name="Picture 38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8137977" y="20211136"/>
              <a:ext cx="4787565" cy="2837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2" name="Groupe 51"/>
            <p:cNvGrpSpPr/>
            <p:nvPr/>
          </p:nvGrpSpPr>
          <p:grpSpPr>
            <a:xfrm>
              <a:off x="20180126" y="20180547"/>
              <a:ext cx="3441337" cy="969807"/>
              <a:chOff x="20180126" y="20180547"/>
              <a:chExt cx="3441337" cy="969807"/>
            </a:xfrm>
          </p:grpSpPr>
          <p:sp>
            <p:nvSpPr>
              <p:cNvPr id="113" name="Rectangle 112"/>
              <p:cNvSpPr/>
              <p:nvPr/>
            </p:nvSpPr>
            <p:spPr>
              <a:xfrm>
                <a:off x="20180126" y="20180547"/>
                <a:ext cx="2548578" cy="523220"/>
              </a:xfrm>
              <a:prstGeom prst="rect">
                <a:avLst/>
              </a:prstGeom>
              <a:solidFill>
                <a:schemeClr val="bg1"/>
              </a:solidFill>
            </p:spPr>
            <p:txBody>
              <a:bodyPr wrap="square">
                <a:spAutoFit/>
              </a:bodyPr>
              <a:lstStyle/>
              <a:p>
                <a:pPr algn="ctr"/>
                <a:r>
                  <a:rPr lang="fr-FR" sz="2800" dirty="0" err="1" smtClean="0">
                    <a:solidFill>
                      <a:srgbClr val="0070C0"/>
                    </a:solidFill>
                  </a:rPr>
                  <a:t>Whole</a:t>
                </a:r>
                <a:r>
                  <a:rPr lang="fr-FR" sz="2800" dirty="0" smtClean="0">
                    <a:solidFill>
                      <a:srgbClr val="0070C0"/>
                    </a:solidFill>
                  </a:rPr>
                  <a:t> rock</a:t>
                </a:r>
                <a:endParaRPr lang="fr-FR" sz="2800" dirty="0">
                  <a:solidFill>
                    <a:srgbClr val="0070C0"/>
                  </a:solidFill>
                </a:endParaRPr>
              </a:p>
            </p:txBody>
          </p:sp>
          <p:sp>
            <p:nvSpPr>
              <p:cNvPr id="115" name="Rectangle 114"/>
              <p:cNvSpPr/>
              <p:nvPr/>
            </p:nvSpPr>
            <p:spPr>
              <a:xfrm>
                <a:off x="22533673" y="20212220"/>
                <a:ext cx="1087790" cy="523220"/>
              </a:xfrm>
              <a:prstGeom prst="rect">
                <a:avLst/>
              </a:prstGeom>
            </p:spPr>
            <p:txBody>
              <a:bodyPr wrap="square">
                <a:spAutoFit/>
              </a:bodyPr>
              <a:lstStyle/>
              <a:p>
                <a:pPr algn="just"/>
                <a:r>
                  <a:rPr lang="en-CA" sz="2800" dirty="0" smtClean="0">
                    <a:solidFill>
                      <a:srgbClr val="0070C0"/>
                    </a:solidFill>
                  </a:rPr>
                  <a:t>750°C</a:t>
                </a:r>
              </a:p>
            </p:txBody>
          </p:sp>
          <p:sp>
            <p:nvSpPr>
              <p:cNvPr id="116" name="Rectangle 115"/>
              <p:cNvSpPr/>
              <p:nvPr/>
            </p:nvSpPr>
            <p:spPr>
              <a:xfrm>
                <a:off x="20396150" y="20627134"/>
                <a:ext cx="3168353" cy="523220"/>
              </a:xfrm>
              <a:prstGeom prst="rect">
                <a:avLst/>
              </a:prstGeom>
            </p:spPr>
            <p:txBody>
              <a:bodyPr wrap="square">
                <a:spAutoFit/>
              </a:bodyPr>
              <a:lstStyle/>
              <a:p>
                <a:endParaRPr lang="fr-FR" sz="2800" dirty="0"/>
              </a:p>
            </p:txBody>
          </p:sp>
        </p:grpSp>
        <p:grpSp>
          <p:nvGrpSpPr>
            <p:cNvPr id="51" name="Groupe 50"/>
            <p:cNvGrpSpPr/>
            <p:nvPr/>
          </p:nvGrpSpPr>
          <p:grpSpPr>
            <a:xfrm>
              <a:off x="23708519" y="20166337"/>
              <a:ext cx="4318412" cy="2909718"/>
              <a:chOff x="19721881" y="23538762"/>
              <a:chExt cx="4813331" cy="3306213"/>
            </a:xfrm>
          </p:grpSpPr>
          <p:pic>
            <p:nvPicPr>
              <p:cNvPr id="2429" name="Picture 38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9721881" y="23564923"/>
                <a:ext cx="4813331" cy="3280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7" name="Rectangle 116"/>
              <p:cNvSpPr/>
              <p:nvPr/>
            </p:nvSpPr>
            <p:spPr>
              <a:xfrm>
                <a:off x="20557414" y="23538762"/>
                <a:ext cx="2548578" cy="523220"/>
              </a:xfrm>
              <a:prstGeom prst="rect">
                <a:avLst/>
              </a:prstGeom>
              <a:solidFill>
                <a:schemeClr val="bg1"/>
              </a:solidFill>
            </p:spPr>
            <p:txBody>
              <a:bodyPr wrap="square">
                <a:spAutoFit/>
              </a:bodyPr>
              <a:lstStyle/>
              <a:p>
                <a:pPr algn="ctr"/>
                <a:r>
                  <a:rPr lang="fr-FR" sz="2800" dirty="0" err="1" smtClean="0"/>
                  <a:t>Whole</a:t>
                </a:r>
                <a:r>
                  <a:rPr lang="fr-FR" sz="2800" dirty="0" smtClean="0"/>
                  <a:t> rock</a:t>
                </a:r>
                <a:endParaRPr lang="fr-FR" sz="2800" dirty="0"/>
              </a:p>
            </p:txBody>
          </p:sp>
          <p:sp>
            <p:nvSpPr>
              <p:cNvPr id="118" name="Rectangle 117"/>
              <p:cNvSpPr/>
              <p:nvPr/>
            </p:nvSpPr>
            <p:spPr>
              <a:xfrm>
                <a:off x="23029178" y="25245695"/>
                <a:ext cx="1441969" cy="594517"/>
              </a:xfrm>
              <a:prstGeom prst="rect">
                <a:avLst/>
              </a:prstGeom>
            </p:spPr>
            <p:txBody>
              <a:bodyPr wrap="square">
                <a:spAutoFit/>
              </a:bodyPr>
              <a:lstStyle/>
              <a:p>
                <a:pPr algn="r"/>
                <a:r>
                  <a:rPr lang="fr-FR" sz="2800" dirty="0" smtClean="0"/>
                  <a:t>680 °C</a:t>
                </a:r>
                <a:endParaRPr lang="fr-FR" sz="2800" dirty="0"/>
              </a:p>
            </p:txBody>
          </p:sp>
          <p:sp>
            <p:nvSpPr>
              <p:cNvPr id="119" name="Rectangle 118"/>
              <p:cNvSpPr/>
              <p:nvPr/>
            </p:nvSpPr>
            <p:spPr>
              <a:xfrm>
                <a:off x="22450740" y="24709958"/>
                <a:ext cx="2016855" cy="594517"/>
              </a:xfrm>
              <a:prstGeom prst="rect">
                <a:avLst/>
              </a:prstGeom>
            </p:spPr>
            <p:txBody>
              <a:bodyPr wrap="square">
                <a:spAutoFit/>
              </a:bodyPr>
              <a:lstStyle/>
              <a:p>
                <a:pPr algn="r"/>
                <a:r>
                  <a:rPr lang="en-CA" sz="2800" dirty="0" smtClean="0">
                    <a:solidFill>
                      <a:srgbClr val="0070C0"/>
                    </a:solidFill>
                  </a:rPr>
                  <a:t>800°C</a:t>
                </a:r>
              </a:p>
            </p:txBody>
          </p:sp>
          <p:sp>
            <p:nvSpPr>
              <p:cNvPr id="120" name="Rectangle 119"/>
              <p:cNvSpPr/>
              <p:nvPr/>
            </p:nvSpPr>
            <p:spPr>
              <a:xfrm>
                <a:off x="21831702" y="23610705"/>
                <a:ext cx="2654263" cy="594517"/>
              </a:xfrm>
              <a:prstGeom prst="rect">
                <a:avLst/>
              </a:prstGeom>
            </p:spPr>
            <p:txBody>
              <a:bodyPr wrap="square">
                <a:spAutoFit/>
              </a:bodyPr>
              <a:lstStyle/>
              <a:p>
                <a:pPr algn="r"/>
                <a:r>
                  <a:rPr lang="en-CA" sz="2800" dirty="0" smtClean="0">
                    <a:solidFill>
                      <a:srgbClr val="FF0000"/>
                    </a:solidFill>
                  </a:rPr>
                  <a:t>920 °C</a:t>
                </a:r>
              </a:p>
            </p:txBody>
          </p:sp>
          <p:sp>
            <p:nvSpPr>
              <p:cNvPr id="121" name="Rectangle 120"/>
              <p:cNvSpPr/>
              <p:nvPr/>
            </p:nvSpPr>
            <p:spPr>
              <a:xfrm>
                <a:off x="23039890" y="24172272"/>
                <a:ext cx="1446075" cy="594517"/>
              </a:xfrm>
              <a:prstGeom prst="rect">
                <a:avLst/>
              </a:prstGeom>
            </p:spPr>
            <p:txBody>
              <a:bodyPr wrap="square">
                <a:spAutoFit/>
              </a:bodyPr>
              <a:lstStyle/>
              <a:p>
                <a:pPr algn="r"/>
                <a:r>
                  <a:rPr lang="en-CA" sz="2800" dirty="0" smtClean="0">
                    <a:solidFill>
                      <a:srgbClr val="00B050"/>
                    </a:solidFill>
                  </a:rPr>
                  <a:t>850 °C</a:t>
                </a:r>
              </a:p>
            </p:txBody>
          </p:sp>
        </p:grpSp>
        <p:sp>
          <p:nvSpPr>
            <p:cNvPr id="122" name="Rectangle 121"/>
            <p:cNvSpPr/>
            <p:nvPr/>
          </p:nvSpPr>
          <p:spPr>
            <a:xfrm>
              <a:off x="19458378" y="23146133"/>
              <a:ext cx="3891770" cy="1384995"/>
            </a:xfrm>
            <a:prstGeom prst="rect">
              <a:avLst/>
            </a:prstGeom>
          </p:spPr>
          <p:txBody>
            <a:bodyPr wrap="square">
              <a:spAutoFit/>
            </a:bodyPr>
            <a:lstStyle/>
            <a:p>
              <a:r>
                <a:rPr lang="fr-FR" sz="2800" dirty="0" err="1" smtClean="0">
                  <a:solidFill>
                    <a:schemeClr val="bg1"/>
                  </a:solidFill>
                </a:rPr>
                <a:t>Whole</a:t>
              </a:r>
              <a:r>
                <a:rPr lang="fr-FR" sz="2800" dirty="0" smtClean="0">
                  <a:solidFill>
                    <a:schemeClr val="bg1"/>
                  </a:solidFill>
                </a:rPr>
                <a:t> rock shows </a:t>
              </a:r>
              <a:r>
                <a:rPr lang="fr-FR" sz="2800" dirty="0" err="1" smtClean="0">
                  <a:solidFill>
                    <a:schemeClr val="bg1"/>
                  </a:solidFill>
                </a:rPr>
                <a:t>thermomagnetic</a:t>
              </a:r>
              <a:r>
                <a:rPr lang="fr-FR" sz="2800" dirty="0" smtClean="0">
                  <a:solidFill>
                    <a:schemeClr val="bg1"/>
                  </a:solidFill>
                </a:rPr>
                <a:t> </a:t>
              </a:r>
              <a:r>
                <a:rPr lang="fr-FR" sz="2800" dirty="0" err="1" smtClean="0">
                  <a:solidFill>
                    <a:schemeClr val="bg1"/>
                  </a:solidFill>
                </a:rPr>
                <a:t>behaviour</a:t>
              </a:r>
              <a:r>
                <a:rPr lang="fr-FR" sz="2800" dirty="0" smtClean="0">
                  <a:solidFill>
                    <a:schemeClr val="bg1"/>
                  </a:solidFill>
                </a:rPr>
                <a:t> of </a:t>
              </a:r>
              <a:r>
                <a:rPr lang="fr-FR" sz="2800" dirty="0" err="1" smtClean="0">
                  <a:solidFill>
                    <a:schemeClr val="bg1"/>
                  </a:solidFill>
                </a:rPr>
                <a:t>hematite</a:t>
              </a:r>
              <a:r>
                <a:rPr lang="fr-FR" sz="2800" dirty="0" smtClean="0">
                  <a:solidFill>
                    <a:schemeClr val="bg1"/>
                  </a:solidFill>
                </a:rPr>
                <a:t>.</a:t>
              </a:r>
            </a:p>
          </p:txBody>
        </p:sp>
        <p:sp>
          <p:nvSpPr>
            <p:cNvPr id="123" name="Rectangle 122"/>
            <p:cNvSpPr/>
            <p:nvPr/>
          </p:nvSpPr>
          <p:spPr>
            <a:xfrm>
              <a:off x="28151721" y="23105717"/>
              <a:ext cx="4773821" cy="1815882"/>
            </a:xfrm>
            <a:prstGeom prst="rect">
              <a:avLst/>
            </a:prstGeom>
          </p:spPr>
          <p:txBody>
            <a:bodyPr wrap="square">
              <a:spAutoFit/>
            </a:bodyPr>
            <a:lstStyle/>
            <a:p>
              <a:r>
                <a:rPr lang="fr-FR" sz="2800" dirty="0" err="1" smtClean="0">
                  <a:solidFill>
                    <a:schemeClr val="bg1"/>
                  </a:solidFill>
                </a:rPr>
                <a:t>When</a:t>
              </a:r>
              <a:r>
                <a:rPr lang="fr-FR" sz="2800" dirty="0" smtClean="0">
                  <a:solidFill>
                    <a:schemeClr val="bg1"/>
                  </a:solidFill>
                </a:rPr>
                <a:t> </a:t>
              </a:r>
              <a:r>
                <a:rPr lang="fr-FR" sz="2800" dirty="0" err="1" smtClean="0">
                  <a:solidFill>
                    <a:schemeClr val="bg1"/>
                  </a:solidFill>
                </a:rPr>
                <a:t>heated</a:t>
              </a:r>
              <a:r>
                <a:rPr lang="fr-FR" sz="2800" dirty="0" smtClean="0">
                  <a:solidFill>
                    <a:schemeClr val="bg1"/>
                  </a:solidFill>
                </a:rPr>
                <a:t> </a:t>
              </a:r>
              <a:r>
                <a:rPr lang="fr-FR" sz="2800" dirty="0" err="1" smtClean="0">
                  <a:solidFill>
                    <a:schemeClr val="bg1"/>
                  </a:solidFill>
                </a:rPr>
                <a:t>until</a:t>
              </a:r>
              <a:r>
                <a:rPr lang="fr-FR" sz="2800" dirty="0" smtClean="0">
                  <a:solidFill>
                    <a:schemeClr val="bg1"/>
                  </a:solidFill>
                </a:rPr>
                <a:t> 920 °C an </a:t>
              </a:r>
              <a:r>
                <a:rPr lang="fr-FR" sz="2800" dirty="0" err="1" smtClean="0">
                  <a:solidFill>
                    <a:schemeClr val="bg1"/>
                  </a:solidFill>
                </a:rPr>
                <a:t>increase</a:t>
              </a:r>
              <a:r>
                <a:rPr lang="fr-FR" sz="2800" dirty="0" smtClean="0">
                  <a:solidFill>
                    <a:schemeClr val="bg1"/>
                  </a:solidFill>
                </a:rPr>
                <a:t> in the </a:t>
              </a:r>
              <a:r>
                <a:rPr lang="fr-FR" sz="2800" dirty="0" err="1" smtClean="0">
                  <a:solidFill>
                    <a:schemeClr val="bg1"/>
                  </a:solidFill>
                </a:rPr>
                <a:t>magnetization</a:t>
              </a:r>
              <a:r>
                <a:rPr lang="fr-FR" sz="2800" dirty="0" smtClean="0">
                  <a:solidFill>
                    <a:schemeClr val="bg1"/>
                  </a:solidFill>
                </a:rPr>
                <a:t> </a:t>
              </a:r>
              <a:r>
                <a:rPr lang="fr-FR" sz="2800" dirty="0" err="1" smtClean="0">
                  <a:solidFill>
                    <a:schemeClr val="bg1"/>
                  </a:solidFill>
                </a:rPr>
                <a:t>is</a:t>
              </a:r>
              <a:r>
                <a:rPr lang="fr-FR" sz="2800" dirty="0" smtClean="0">
                  <a:solidFill>
                    <a:schemeClr val="bg1"/>
                  </a:solidFill>
                </a:rPr>
                <a:t> </a:t>
              </a:r>
              <a:r>
                <a:rPr lang="fr-FR" sz="2800" dirty="0" err="1" smtClean="0">
                  <a:solidFill>
                    <a:schemeClr val="bg1"/>
                  </a:solidFill>
                </a:rPr>
                <a:t>observed</a:t>
              </a:r>
              <a:r>
                <a:rPr lang="fr-FR" sz="2800" dirty="0" smtClean="0">
                  <a:solidFill>
                    <a:schemeClr val="bg1"/>
                  </a:solidFill>
                </a:rPr>
                <a:t> </a:t>
              </a:r>
              <a:r>
                <a:rPr lang="fr-FR" sz="2800" dirty="0" err="1" smtClean="0">
                  <a:solidFill>
                    <a:schemeClr val="bg1"/>
                  </a:solidFill>
                </a:rPr>
                <a:t>during</a:t>
              </a:r>
              <a:r>
                <a:rPr lang="fr-FR" sz="2800" dirty="0" smtClean="0">
                  <a:solidFill>
                    <a:schemeClr val="bg1"/>
                  </a:solidFill>
                </a:rPr>
                <a:t> </a:t>
              </a:r>
              <a:r>
                <a:rPr lang="fr-FR" sz="2800" dirty="0" err="1" smtClean="0">
                  <a:solidFill>
                    <a:schemeClr val="bg1"/>
                  </a:solidFill>
                </a:rPr>
                <a:t>cooling</a:t>
              </a:r>
              <a:r>
                <a:rPr lang="fr-FR" sz="2800" dirty="0" smtClean="0">
                  <a:solidFill>
                    <a:schemeClr val="bg1"/>
                  </a:solidFill>
                </a:rPr>
                <a:t> </a:t>
              </a:r>
              <a:r>
                <a:rPr lang="fr-FR" sz="2800" dirty="0" err="1" smtClean="0">
                  <a:solidFill>
                    <a:schemeClr val="bg1"/>
                  </a:solidFill>
                </a:rPr>
                <a:t>below</a:t>
              </a:r>
              <a:r>
                <a:rPr lang="fr-FR" sz="2800" dirty="0" smtClean="0">
                  <a:solidFill>
                    <a:schemeClr val="bg1"/>
                  </a:solidFill>
                </a:rPr>
                <a:t> 350 °C.</a:t>
              </a:r>
            </a:p>
          </p:txBody>
        </p:sp>
        <p:sp>
          <p:nvSpPr>
            <p:cNvPr id="124" name="Rectangle 123"/>
            <p:cNvSpPr/>
            <p:nvPr/>
          </p:nvSpPr>
          <p:spPr>
            <a:xfrm>
              <a:off x="24062312" y="23132875"/>
              <a:ext cx="4089409" cy="1815882"/>
            </a:xfrm>
            <a:prstGeom prst="rect">
              <a:avLst/>
            </a:prstGeom>
          </p:spPr>
          <p:txBody>
            <a:bodyPr wrap="square">
              <a:spAutoFit/>
            </a:bodyPr>
            <a:lstStyle/>
            <a:p>
              <a:r>
                <a:rPr lang="fr-FR" sz="2800" dirty="0" err="1" smtClean="0">
                  <a:solidFill>
                    <a:schemeClr val="bg1"/>
                  </a:solidFill>
                </a:rPr>
                <a:t>Upon</a:t>
              </a:r>
              <a:r>
                <a:rPr lang="fr-FR" sz="2800" dirty="0" smtClean="0">
                  <a:solidFill>
                    <a:schemeClr val="bg1"/>
                  </a:solidFill>
                </a:rPr>
                <a:t> </a:t>
              </a:r>
              <a:r>
                <a:rPr lang="fr-FR" sz="2800" dirty="0" err="1" smtClean="0">
                  <a:solidFill>
                    <a:schemeClr val="bg1"/>
                  </a:solidFill>
                </a:rPr>
                <a:t>each</a:t>
              </a:r>
              <a:r>
                <a:rPr lang="fr-FR" sz="2800" dirty="0" smtClean="0">
                  <a:solidFill>
                    <a:schemeClr val="bg1"/>
                  </a:solidFill>
                </a:rPr>
                <a:t> </a:t>
              </a:r>
              <a:r>
                <a:rPr lang="fr-FR" sz="2800" dirty="0" err="1" smtClean="0">
                  <a:solidFill>
                    <a:schemeClr val="bg1"/>
                  </a:solidFill>
                </a:rPr>
                <a:t>incremental</a:t>
              </a:r>
              <a:r>
                <a:rPr lang="fr-FR" sz="2800" dirty="0" smtClean="0">
                  <a:solidFill>
                    <a:schemeClr val="bg1"/>
                  </a:solidFill>
                </a:rPr>
                <a:t> T° </a:t>
              </a:r>
              <a:r>
                <a:rPr lang="fr-FR" sz="2800" dirty="0" err="1" smtClean="0">
                  <a:solidFill>
                    <a:schemeClr val="bg1"/>
                  </a:solidFill>
                </a:rPr>
                <a:t>increase</a:t>
              </a:r>
              <a:r>
                <a:rPr lang="fr-FR" sz="2800" dirty="0" smtClean="0">
                  <a:solidFill>
                    <a:schemeClr val="bg1"/>
                  </a:solidFill>
                </a:rPr>
                <a:t>, the proportion of the new </a:t>
              </a:r>
              <a:r>
                <a:rPr lang="fr-FR" sz="2800" dirty="0" err="1" smtClean="0">
                  <a:solidFill>
                    <a:schemeClr val="bg1"/>
                  </a:solidFill>
                </a:rPr>
                <a:t>magnetic</a:t>
              </a:r>
              <a:r>
                <a:rPr lang="fr-FR" sz="2800" dirty="0" smtClean="0">
                  <a:solidFill>
                    <a:schemeClr val="bg1"/>
                  </a:solidFill>
                </a:rPr>
                <a:t> phase </a:t>
              </a:r>
              <a:r>
                <a:rPr lang="fr-FR" sz="2800" dirty="0" err="1" smtClean="0">
                  <a:solidFill>
                    <a:schemeClr val="bg1"/>
                  </a:solidFill>
                </a:rPr>
                <a:t>increases</a:t>
              </a:r>
              <a:r>
                <a:rPr lang="fr-FR" sz="2800" dirty="0" smtClean="0">
                  <a:solidFill>
                    <a:schemeClr val="bg1"/>
                  </a:solidFill>
                </a:rPr>
                <a:t>.</a:t>
              </a:r>
            </a:p>
          </p:txBody>
        </p:sp>
        <p:sp>
          <p:nvSpPr>
            <p:cNvPr id="125" name="Rectangle 124"/>
            <p:cNvSpPr/>
            <p:nvPr/>
          </p:nvSpPr>
          <p:spPr>
            <a:xfrm>
              <a:off x="28893094" y="20180547"/>
              <a:ext cx="4037672" cy="2246769"/>
            </a:xfrm>
            <a:prstGeom prst="rect">
              <a:avLst/>
            </a:prstGeom>
          </p:spPr>
          <p:txBody>
            <a:bodyPr wrap="square">
              <a:spAutoFit/>
            </a:bodyPr>
            <a:lstStyle/>
            <a:p>
              <a:pPr algn="r"/>
              <a:r>
                <a:rPr lang="fr-FR" sz="2800" dirty="0" err="1" smtClean="0"/>
                <a:t>Decarbonated</a:t>
              </a:r>
              <a:r>
                <a:rPr lang="fr-FR" sz="2800" dirty="0" smtClean="0"/>
                <a:t> </a:t>
              </a:r>
              <a:r>
                <a:rPr lang="fr-FR" sz="2800" dirty="0" err="1" smtClean="0"/>
                <a:t>sample</a:t>
              </a:r>
              <a:r>
                <a:rPr lang="fr-FR" sz="2800" dirty="0" smtClean="0"/>
                <a:t>+ standard dolomite </a:t>
              </a:r>
            </a:p>
            <a:p>
              <a:pPr algn="r"/>
              <a:r>
                <a:rPr lang="fr-FR" sz="2800" u="sng" dirty="0" smtClean="0"/>
                <a:t>2 </a:t>
              </a:r>
              <a:r>
                <a:rPr lang="fr-FR" sz="2800" u="sng" dirty="0" err="1" smtClean="0"/>
                <a:t>heating</a:t>
              </a:r>
              <a:r>
                <a:rPr lang="fr-FR" sz="2800" u="sng" dirty="0" smtClean="0"/>
                <a:t> </a:t>
              </a:r>
              <a:r>
                <a:rPr lang="fr-FR" sz="2800" u="sng" dirty="0" err="1" smtClean="0"/>
                <a:t>steps</a:t>
              </a:r>
              <a:r>
                <a:rPr lang="fr-FR" sz="2800" u="sng" dirty="0" smtClean="0"/>
                <a:t> </a:t>
              </a:r>
            </a:p>
            <a:p>
              <a:pPr algn="r"/>
              <a:r>
                <a:rPr lang="fr-FR" sz="2800" dirty="0" smtClean="0"/>
                <a:t>800°C </a:t>
              </a:r>
            </a:p>
            <a:p>
              <a:pPr algn="r"/>
              <a:r>
                <a:rPr lang="fr-FR" sz="2800" dirty="0" smtClean="0">
                  <a:solidFill>
                    <a:srgbClr val="FF0000"/>
                  </a:solidFill>
                </a:rPr>
                <a:t>920°C</a:t>
              </a:r>
              <a:endParaRPr lang="fr-FR" sz="2800" dirty="0"/>
            </a:p>
          </p:txBody>
        </p:sp>
        <p:grpSp>
          <p:nvGrpSpPr>
            <p:cNvPr id="49" name="Groupe 48"/>
            <p:cNvGrpSpPr/>
            <p:nvPr/>
          </p:nvGrpSpPr>
          <p:grpSpPr>
            <a:xfrm>
              <a:off x="19451438" y="28146432"/>
              <a:ext cx="5057775" cy="1741560"/>
              <a:chOff x="28011783" y="23763812"/>
              <a:chExt cx="5057775" cy="1741560"/>
            </a:xfrm>
          </p:grpSpPr>
          <p:pic>
            <p:nvPicPr>
              <p:cNvPr id="2440" name="Picture 392"/>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8011783" y="23781347"/>
                <a:ext cx="5057775"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0" name="Rectangle 129"/>
              <p:cNvSpPr/>
              <p:nvPr/>
            </p:nvSpPr>
            <p:spPr>
              <a:xfrm>
                <a:off x="28654283" y="23763812"/>
                <a:ext cx="3482805" cy="400110"/>
              </a:xfrm>
              <a:prstGeom prst="rect">
                <a:avLst/>
              </a:prstGeom>
            </p:spPr>
            <p:txBody>
              <a:bodyPr wrap="square">
                <a:spAutoFit/>
              </a:bodyPr>
              <a:lstStyle/>
              <a:p>
                <a:pPr algn="ctr"/>
                <a:r>
                  <a:rPr lang="fr-FR" sz="2000" dirty="0" err="1" smtClean="0"/>
                  <a:t>Residue</a:t>
                </a:r>
                <a:r>
                  <a:rPr lang="fr-FR" sz="2000" dirty="0" smtClean="0"/>
                  <a:t> </a:t>
                </a:r>
                <a:r>
                  <a:rPr lang="fr-FR" sz="2000" dirty="0" err="1" smtClean="0"/>
                  <a:t>from</a:t>
                </a:r>
                <a:r>
                  <a:rPr lang="fr-FR" sz="2000" dirty="0" smtClean="0"/>
                  <a:t> Curie balance </a:t>
                </a:r>
                <a:endParaRPr lang="fr-FR" sz="2000" dirty="0"/>
              </a:p>
            </p:txBody>
          </p:sp>
        </p:grpSp>
        <p:grpSp>
          <p:nvGrpSpPr>
            <p:cNvPr id="50" name="Groupe 49"/>
            <p:cNvGrpSpPr/>
            <p:nvPr/>
          </p:nvGrpSpPr>
          <p:grpSpPr>
            <a:xfrm>
              <a:off x="19564550" y="24738244"/>
              <a:ext cx="4769002" cy="1781175"/>
              <a:chOff x="22715963" y="21849641"/>
              <a:chExt cx="5095875" cy="1812619"/>
            </a:xfrm>
          </p:grpSpPr>
          <p:pic>
            <p:nvPicPr>
              <p:cNvPr id="2441" name="Picture 393"/>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2715963" y="21881085"/>
                <a:ext cx="5095875" cy="178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ZoneTexte 41"/>
              <p:cNvSpPr txBox="1"/>
              <p:nvPr/>
            </p:nvSpPr>
            <p:spPr>
              <a:xfrm>
                <a:off x="26438642" y="21849641"/>
                <a:ext cx="1373196" cy="400110"/>
              </a:xfrm>
              <a:prstGeom prst="rect">
                <a:avLst/>
              </a:prstGeom>
              <a:noFill/>
            </p:spPr>
            <p:txBody>
              <a:bodyPr wrap="none" rtlCol="0">
                <a:spAutoFit/>
              </a:bodyPr>
              <a:lstStyle/>
              <a:p>
                <a:r>
                  <a:rPr lang="fr-FR" sz="2000" dirty="0" err="1" smtClean="0"/>
                  <a:t>Whole</a:t>
                </a:r>
                <a:r>
                  <a:rPr lang="fr-FR" sz="2000" dirty="0" smtClean="0"/>
                  <a:t> rock</a:t>
                </a:r>
                <a:endParaRPr lang="fr-FR" sz="2000" dirty="0"/>
              </a:p>
            </p:txBody>
          </p:sp>
        </p:grpSp>
        <p:sp>
          <p:nvSpPr>
            <p:cNvPr id="53" name="Rectangle 52"/>
            <p:cNvSpPr/>
            <p:nvPr/>
          </p:nvSpPr>
          <p:spPr>
            <a:xfrm>
              <a:off x="20430077" y="21877401"/>
              <a:ext cx="3191386" cy="523220"/>
            </a:xfrm>
            <a:prstGeom prst="rect">
              <a:avLst/>
            </a:prstGeom>
          </p:spPr>
          <p:txBody>
            <a:bodyPr wrap="none">
              <a:spAutoFit/>
            </a:bodyPr>
            <a:lstStyle/>
            <a:p>
              <a:r>
                <a:rPr lang="fr-FR" sz="2800" dirty="0" err="1"/>
                <a:t>Decarbonated</a:t>
              </a:r>
              <a:r>
                <a:rPr lang="fr-FR" sz="2800" dirty="0"/>
                <a:t> 950°C</a:t>
              </a:r>
            </a:p>
          </p:txBody>
        </p:sp>
        <p:sp>
          <p:nvSpPr>
            <p:cNvPr id="137" name="Rectangle 136"/>
            <p:cNvSpPr/>
            <p:nvPr/>
          </p:nvSpPr>
          <p:spPr>
            <a:xfrm>
              <a:off x="19547419" y="26650476"/>
              <a:ext cx="5385235" cy="1384995"/>
            </a:xfrm>
            <a:prstGeom prst="rect">
              <a:avLst/>
            </a:prstGeom>
          </p:spPr>
          <p:txBody>
            <a:bodyPr wrap="square">
              <a:spAutoFit/>
            </a:bodyPr>
            <a:lstStyle/>
            <a:p>
              <a:r>
                <a:rPr lang="fr-FR" sz="2800" dirty="0" smtClean="0">
                  <a:solidFill>
                    <a:schemeClr val="bg1"/>
                  </a:solidFill>
                </a:rPr>
                <a:t>A new </a:t>
              </a:r>
              <a:r>
                <a:rPr lang="fr-FR" sz="2800" dirty="0" err="1" smtClean="0">
                  <a:solidFill>
                    <a:schemeClr val="bg1"/>
                  </a:solidFill>
                </a:rPr>
                <a:t>magnetic</a:t>
              </a:r>
              <a:r>
                <a:rPr lang="fr-FR" sz="2800" dirty="0" smtClean="0">
                  <a:solidFill>
                    <a:schemeClr val="bg1"/>
                  </a:solidFill>
                </a:rPr>
                <a:t> </a:t>
              </a:r>
              <a:r>
                <a:rPr lang="fr-FR" sz="2800" dirty="0" err="1" smtClean="0">
                  <a:solidFill>
                    <a:schemeClr val="bg1"/>
                  </a:solidFill>
                </a:rPr>
                <a:t>mineral</a:t>
              </a:r>
              <a:r>
                <a:rPr lang="fr-FR" sz="2800" dirty="0" smtClean="0">
                  <a:solidFill>
                    <a:schemeClr val="bg1"/>
                  </a:solidFill>
                </a:rPr>
                <a:t> </a:t>
              </a:r>
              <a:r>
                <a:rPr lang="fr-FR" sz="2800" dirty="0" err="1" smtClean="0">
                  <a:solidFill>
                    <a:schemeClr val="bg1"/>
                  </a:solidFill>
                </a:rPr>
                <a:t>appears</a:t>
              </a:r>
              <a:r>
                <a:rPr lang="fr-FR" sz="2800" dirty="0" smtClean="0">
                  <a:solidFill>
                    <a:schemeClr val="bg1"/>
                  </a:solidFill>
                </a:rPr>
                <a:t> </a:t>
              </a:r>
              <a:r>
                <a:rPr lang="fr-FR" sz="2800" dirty="0" err="1" smtClean="0">
                  <a:solidFill>
                    <a:schemeClr val="bg1"/>
                  </a:solidFill>
                </a:rPr>
                <a:t>upon</a:t>
              </a:r>
              <a:r>
                <a:rPr lang="fr-FR" sz="2800" dirty="0" smtClean="0">
                  <a:solidFill>
                    <a:schemeClr val="bg1"/>
                  </a:solidFill>
                </a:rPr>
                <a:t> </a:t>
              </a:r>
              <a:r>
                <a:rPr lang="fr-FR" sz="2800" dirty="0" err="1" smtClean="0">
                  <a:solidFill>
                    <a:schemeClr val="bg1"/>
                  </a:solidFill>
                </a:rPr>
                <a:t>cooling</a:t>
              </a:r>
              <a:r>
                <a:rPr lang="fr-FR" sz="2800" dirty="0" smtClean="0">
                  <a:solidFill>
                    <a:schemeClr val="bg1"/>
                  </a:solidFill>
                </a:rPr>
                <a:t> </a:t>
              </a:r>
              <a:r>
                <a:rPr lang="fr-FR" sz="2800" dirty="0" err="1" smtClean="0">
                  <a:solidFill>
                    <a:schemeClr val="bg1"/>
                  </a:solidFill>
                </a:rPr>
                <a:t>below</a:t>
              </a:r>
              <a:r>
                <a:rPr lang="fr-FR" sz="2800" dirty="0" smtClean="0">
                  <a:solidFill>
                    <a:schemeClr val="bg1"/>
                  </a:solidFill>
                </a:rPr>
                <a:t> 350 °C as </a:t>
              </a:r>
              <a:r>
                <a:rPr lang="fr-FR" sz="2800" dirty="0" err="1" smtClean="0">
                  <a:solidFill>
                    <a:schemeClr val="bg1"/>
                  </a:solidFill>
                </a:rPr>
                <a:t>identified</a:t>
              </a:r>
              <a:r>
                <a:rPr lang="fr-FR" sz="2800" dirty="0" smtClean="0">
                  <a:solidFill>
                    <a:schemeClr val="bg1"/>
                  </a:solidFill>
                </a:rPr>
                <a:t> in XRD </a:t>
              </a:r>
              <a:r>
                <a:rPr lang="fr-FR" sz="2800" dirty="0" err="1" smtClean="0">
                  <a:solidFill>
                    <a:schemeClr val="bg1"/>
                  </a:solidFill>
                </a:rPr>
                <a:t>spectrum</a:t>
              </a:r>
              <a:r>
                <a:rPr lang="fr-FR" sz="2800" dirty="0" smtClean="0">
                  <a:solidFill>
                    <a:schemeClr val="bg1"/>
                  </a:solidFill>
                </a:rPr>
                <a:t> D.</a:t>
              </a:r>
            </a:p>
          </p:txBody>
        </p:sp>
        <p:sp>
          <p:nvSpPr>
            <p:cNvPr id="139" name="Rectangle 138"/>
            <p:cNvSpPr/>
            <p:nvPr/>
          </p:nvSpPr>
          <p:spPr>
            <a:xfrm>
              <a:off x="25902104" y="26108583"/>
              <a:ext cx="6297176" cy="3046988"/>
            </a:xfrm>
            <a:prstGeom prst="rect">
              <a:avLst/>
            </a:prstGeom>
          </p:spPr>
          <p:txBody>
            <a:bodyPr wrap="square">
              <a:spAutoFit/>
            </a:bodyPr>
            <a:lstStyle/>
            <a:p>
              <a:r>
                <a:rPr lang="fr-FR" sz="3200" dirty="0" err="1" smtClean="0">
                  <a:solidFill>
                    <a:schemeClr val="bg1"/>
                  </a:solidFill>
                </a:rPr>
                <a:t>These</a:t>
              </a:r>
              <a:r>
                <a:rPr lang="fr-FR" sz="3200" dirty="0" smtClean="0">
                  <a:solidFill>
                    <a:schemeClr val="bg1"/>
                  </a:solidFill>
                </a:rPr>
                <a:t> </a:t>
              </a:r>
              <a:r>
                <a:rPr lang="fr-FR" sz="3200" dirty="0" err="1" smtClean="0">
                  <a:solidFill>
                    <a:schemeClr val="bg1"/>
                  </a:solidFill>
                </a:rPr>
                <a:t>experiences</a:t>
              </a:r>
              <a:r>
                <a:rPr lang="fr-FR" sz="3200" dirty="0" smtClean="0">
                  <a:solidFill>
                    <a:schemeClr val="bg1"/>
                  </a:solidFill>
                </a:rPr>
                <a:t> show </a:t>
              </a:r>
              <a:r>
                <a:rPr lang="fr-FR" sz="3200" dirty="0" err="1" smtClean="0">
                  <a:solidFill>
                    <a:schemeClr val="bg1"/>
                  </a:solidFill>
                </a:rPr>
                <a:t>that</a:t>
              </a:r>
              <a:r>
                <a:rPr lang="fr-FR" sz="3200" dirty="0" smtClean="0">
                  <a:solidFill>
                    <a:schemeClr val="bg1"/>
                  </a:solidFill>
                </a:rPr>
                <a:t> the formation of the new </a:t>
              </a:r>
              <a:r>
                <a:rPr lang="fr-FR" sz="3200" dirty="0" err="1">
                  <a:solidFill>
                    <a:schemeClr val="bg1"/>
                  </a:solidFill>
                </a:rPr>
                <a:t>m</a:t>
              </a:r>
              <a:r>
                <a:rPr lang="fr-FR" sz="3200" dirty="0" err="1" smtClean="0">
                  <a:solidFill>
                    <a:schemeClr val="bg1"/>
                  </a:solidFill>
                </a:rPr>
                <a:t>agnetic</a:t>
              </a:r>
              <a:r>
                <a:rPr lang="fr-FR" sz="3200" dirty="0" smtClean="0">
                  <a:solidFill>
                    <a:schemeClr val="bg1"/>
                  </a:solidFill>
                </a:rPr>
                <a:t> </a:t>
              </a:r>
              <a:r>
                <a:rPr lang="fr-FR" sz="3200" dirty="0" err="1" smtClean="0">
                  <a:solidFill>
                    <a:schemeClr val="bg1"/>
                  </a:solidFill>
                </a:rPr>
                <a:t>mineral</a:t>
              </a:r>
              <a:r>
                <a:rPr lang="fr-FR" sz="3200" dirty="0" smtClean="0">
                  <a:solidFill>
                    <a:schemeClr val="bg1"/>
                  </a:solidFill>
                </a:rPr>
                <a:t> </a:t>
              </a:r>
              <a:r>
                <a:rPr lang="fr-FR" sz="3200" dirty="0" err="1" smtClean="0">
                  <a:solidFill>
                    <a:schemeClr val="bg1"/>
                  </a:solidFill>
                </a:rPr>
                <a:t>results</a:t>
              </a:r>
              <a:r>
                <a:rPr lang="fr-FR" sz="3200" dirty="0" smtClean="0">
                  <a:solidFill>
                    <a:schemeClr val="bg1"/>
                  </a:solidFill>
                </a:rPr>
                <a:t> </a:t>
              </a:r>
              <a:r>
                <a:rPr lang="fr-FR" sz="3200" dirty="0" err="1" smtClean="0">
                  <a:solidFill>
                    <a:schemeClr val="bg1"/>
                  </a:solidFill>
                </a:rPr>
                <a:t>from</a:t>
              </a:r>
              <a:r>
                <a:rPr lang="fr-FR" sz="3200" dirty="0" smtClean="0">
                  <a:solidFill>
                    <a:schemeClr val="bg1"/>
                  </a:solidFill>
                </a:rPr>
                <a:t> </a:t>
              </a:r>
              <a:r>
                <a:rPr lang="fr-FR" sz="3200" dirty="0" err="1" smtClean="0">
                  <a:solidFill>
                    <a:schemeClr val="bg1"/>
                  </a:solidFill>
                </a:rPr>
                <a:t>two</a:t>
              </a:r>
              <a:r>
                <a:rPr lang="fr-FR" sz="3200" dirty="0" smtClean="0">
                  <a:solidFill>
                    <a:schemeClr val="bg1"/>
                  </a:solidFill>
                </a:rPr>
                <a:t> </a:t>
              </a:r>
              <a:r>
                <a:rPr lang="fr-FR" sz="3200" dirty="0" err="1" smtClean="0">
                  <a:solidFill>
                    <a:schemeClr val="bg1"/>
                  </a:solidFill>
                </a:rPr>
                <a:t>processes</a:t>
              </a:r>
              <a:r>
                <a:rPr lang="fr-FR" sz="3200" dirty="0" smtClean="0">
                  <a:solidFill>
                    <a:schemeClr val="bg1"/>
                  </a:solidFill>
                </a:rPr>
                <a:t>:</a:t>
              </a:r>
            </a:p>
            <a:p>
              <a:r>
                <a:rPr lang="fr-FR" sz="3200" dirty="0" smtClean="0">
                  <a:solidFill>
                    <a:schemeClr val="bg1"/>
                  </a:solidFill>
                </a:rPr>
                <a:t>1- at T° &gt; 680 °C and &lt; 900 °C</a:t>
              </a:r>
            </a:p>
            <a:p>
              <a:r>
                <a:rPr lang="fr-FR" sz="3200" dirty="0" smtClean="0">
                  <a:solidFill>
                    <a:schemeClr val="bg1"/>
                  </a:solidFill>
                </a:rPr>
                <a:t>2- </a:t>
              </a:r>
              <a:r>
                <a:rPr lang="fr-FR" sz="3200" dirty="0" err="1" smtClean="0">
                  <a:solidFill>
                    <a:schemeClr val="bg1"/>
                  </a:solidFill>
                </a:rPr>
                <a:t>above</a:t>
              </a:r>
              <a:r>
                <a:rPr lang="fr-FR" sz="3200" dirty="0" smtClean="0">
                  <a:solidFill>
                    <a:schemeClr val="bg1"/>
                  </a:solidFill>
                </a:rPr>
                <a:t> 900 °C.</a:t>
              </a:r>
            </a:p>
            <a:p>
              <a:endParaRPr lang="fr-FR" sz="3200" dirty="0" smtClean="0">
                <a:solidFill>
                  <a:schemeClr val="bg1"/>
                </a:solidFill>
              </a:endParaRPr>
            </a:p>
          </p:txBody>
        </p:sp>
        <p:sp>
          <p:nvSpPr>
            <p:cNvPr id="68" name="Ellipse 67"/>
            <p:cNvSpPr/>
            <p:nvPr/>
          </p:nvSpPr>
          <p:spPr>
            <a:xfrm>
              <a:off x="25004662" y="25460510"/>
              <a:ext cx="7128792" cy="3709441"/>
            </a:xfrm>
            <a:prstGeom prst="ellipse">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92D050"/>
                </a:solidFill>
              </a:endParaRPr>
            </a:p>
          </p:txBody>
        </p:sp>
        <p:sp>
          <p:nvSpPr>
            <p:cNvPr id="141" name="Rectangle 140"/>
            <p:cNvSpPr/>
            <p:nvPr/>
          </p:nvSpPr>
          <p:spPr>
            <a:xfrm>
              <a:off x="33306202" y="18197423"/>
              <a:ext cx="9361607" cy="11848220"/>
            </a:xfrm>
            <a:prstGeom prst="rect">
              <a:avLst/>
            </a:prstGeom>
            <a:noFill/>
            <a:ln w="508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FFFF00"/>
                </a:solidFill>
              </a:endParaRPr>
            </a:p>
          </p:txBody>
        </p:sp>
      </p:grpSp>
      <p:pic>
        <p:nvPicPr>
          <p:cNvPr id="108" name="Image 107" descr="http://meetingorganizer.copernicus.org/webfiles/img/CreativeCommons_Attribution_License.png"/>
          <p:cNvPicPr/>
          <p:nvPr/>
        </p:nvPicPr>
        <p:blipFill>
          <a:blip r:embed="rId30">
            <a:extLst>
              <a:ext uri="{28A0092B-C50C-407E-A947-70E740481C1C}">
                <a14:useLocalDpi xmlns:a14="http://schemas.microsoft.com/office/drawing/2010/main" val="0"/>
              </a:ext>
            </a:extLst>
          </a:blip>
          <a:srcRect/>
          <a:stretch>
            <a:fillRect/>
          </a:stretch>
        </p:blipFill>
        <p:spPr bwMode="auto">
          <a:xfrm>
            <a:off x="40317282" y="1928417"/>
            <a:ext cx="1905000" cy="666750"/>
          </a:xfrm>
          <a:prstGeom prst="rect">
            <a:avLst/>
          </a:prstGeom>
          <a:noFill/>
          <a:ln>
            <a:noFill/>
          </a:ln>
        </p:spPr>
      </p:pic>
    </p:spTree>
    <p:extLst>
      <p:ext uri="{BB962C8B-B14F-4D97-AF65-F5344CB8AC3E}">
        <p14:creationId xmlns:p14="http://schemas.microsoft.com/office/powerpoint/2010/main" val="420302476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3687</TotalTime>
  <Words>944</Words>
  <Application>Microsoft Office PowerPoint</Application>
  <PresentationFormat>Personnalisé</PresentationFormat>
  <Paragraphs>108</Paragraphs>
  <Slides>1</Slides>
  <Notes>1</Notes>
  <HiddenSlides>0</HiddenSlides>
  <MMClips>0</MMClips>
  <ScaleCrop>false</ScaleCrop>
  <HeadingPairs>
    <vt:vector size="6" baseType="variant">
      <vt:variant>
        <vt:lpstr>Thème</vt:lpstr>
      </vt:variant>
      <vt:variant>
        <vt:i4>1</vt:i4>
      </vt:variant>
      <vt:variant>
        <vt:lpstr>Serveurs OLE incorporés</vt:lpstr>
      </vt:variant>
      <vt:variant>
        <vt:i4>2</vt:i4>
      </vt:variant>
      <vt:variant>
        <vt:lpstr>Titres des diapositives</vt:lpstr>
      </vt:variant>
      <vt:variant>
        <vt:i4>1</vt:i4>
      </vt:variant>
    </vt:vector>
  </HeadingPairs>
  <TitlesOfParts>
    <vt:vector size="4" baseType="lpstr">
      <vt:lpstr>Thème Office</vt:lpstr>
      <vt:lpstr>Document</vt:lpstr>
      <vt:lpstr>Feuille de calcul</vt:lpstr>
      <vt:lpstr>Présentation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christiane</dc:creator>
  <cp:lastModifiedBy>Christiane</cp:lastModifiedBy>
  <cp:revision>364</cp:revision>
  <cp:lastPrinted>2016-04-11T16:03:16Z</cp:lastPrinted>
  <dcterms:created xsi:type="dcterms:W3CDTF">2016-04-03T17:29:18Z</dcterms:created>
  <dcterms:modified xsi:type="dcterms:W3CDTF">2016-04-27T12:13:15Z</dcterms:modified>
</cp:coreProperties>
</file>