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19" r:id="rId1"/>
  </p:sldMasterIdLst>
  <p:sldIdLst>
    <p:sldId id="256" r:id="rId2"/>
    <p:sldId id="257" r:id="rId3"/>
    <p:sldId id="259" r:id="rId4"/>
    <p:sldId id="258" r:id="rId5"/>
    <p:sldId id="263" r:id="rId6"/>
    <p:sldId id="260" r:id="rId7"/>
    <p:sldId id="261" r:id="rId8"/>
    <p:sldId id="262" r:id="rId9"/>
    <p:sldId id="264" r:id="rId10"/>
    <p:sldId id="267" r:id="rId11"/>
    <p:sldId id="271" r:id="rId12"/>
    <p:sldId id="270" r:id="rId13"/>
    <p:sldId id="272" r:id="rId14"/>
    <p:sldId id="268" r:id="rId15"/>
    <p:sldId id="269" r:id="rId16"/>
    <p:sldId id="273" r:id="rId17"/>
    <p:sldId id="266" r:id="rId18"/>
    <p:sldId id="275" r:id="rId19"/>
    <p:sldId id="274" r:id="rId20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A Safe Place to Fall" panose="02000000000000000000" pitchFamily="2" charset="0"/>
      <p:regular r:id="rId3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9600"/>
    <a:srgbClr val="212119"/>
    <a:srgbClr val="000000"/>
    <a:srgbClr val="F4B183"/>
    <a:srgbClr val="F8CBAD"/>
    <a:srgbClr val="44546A"/>
    <a:srgbClr val="D97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800" b="0" i="1" baseline="0" smtClean="0">
                <a:solidFill>
                  <a:schemeClr val="tx2">
                    <a:lumMod val="75000"/>
                  </a:schemeClr>
                </a:solidFill>
                <a:effectLst/>
              </a:rPr>
              <a:t>Banksia attenuata</a:t>
            </a:r>
            <a:endParaRPr lang="es-ES">
              <a:solidFill>
                <a:schemeClr val="tx2">
                  <a:lumMod val="75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40239662842173773"/>
          <c:y val="2.02176716246836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30972072057534145"/>
          <c:y val="0.15824546694331093"/>
          <c:w val="0.6527067297089405"/>
          <c:h val="0.707385552589825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Volumen</c:v>
                </c:pt>
              </c:strCache>
            </c:strRef>
          </c:tx>
          <c:spPr>
            <a:solidFill>
              <a:schemeClr val="accent1"/>
            </a:solidFill>
            <a:ln w="28575"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1220</c:v>
                </c:pt>
                <c:pt idx="1">
                  <c:v>5328</c:v>
                </c:pt>
                <c:pt idx="2">
                  <c:v>5595</c:v>
                </c:pt>
                <c:pt idx="3">
                  <c:v>6391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272736"/>
        <c:axId val="372279008"/>
      </c:barChart>
      <c:stockChart>
        <c:ser>
          <c:idx val="1"/>
          <c:order val="1"/>
          <c:tx>
            <c:strRef>
              <c:f>Hoja1!$C$1</c:f>
              <c:strCache>
                <c:ptCount val="1"/>
                <c:pt idx="0">
                  <c:v>Alto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1564</c:v>
                </c:pt>
                <c:pt idx="1">
                  <c:v>5764</c:v>
                </c:pt>
                <c:pt idx="2">
                  <c:v>5816</c:v>
                </c:pt>
                <c:pt idx="3">
                  <c:v>6711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Bajo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877</c:v>
                </c:pt>
                <c:pt idx="1">
                  <c:v>4892</c:v>
                </c:pt>
                <c:pt idx="2">
                  <c:v>5373</c:v>
                </c:pt>
                <c:pt idx="3">
                  <c:v>6071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25400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  <a:headEnd type="oval" w="lg" len="lg"/>
              <a:tailEnd type="oval" w="lg" len="lg"/>
            </a:ln>
            <a:effectLst/>
          </c:spPr>
        </c:hiLowLines>
        <c:axId val="462174896"/>
        <c:axId val="462174112"/>
      </c:stockChart>
      <c:catAx>
        <c:axId val="372272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2279008"/>
        <c:crosses val="autoZero"/>
        <c:auto val="1"/>
        <c:lblAlgn val="ctr"/>
        <c:lblOffset val="100"/>
        <c:noMultiLvlLbl val="0"/>
      </c:catAx>
      <c:valAx>
        <c:axId val="372279008"/>
        <c:scaling>
          <c:orientation val="minMax"/>
          <c:max val="9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mtClean="0"/>
                  <a:t>WDPT (s)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2272736"/>
        <c:crosses val="autoZero"/>
        <c:crossBetween val="between"/>
      </c:valAx>
      <c:valAx>
        <c:axId val="462174112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462174896"/>
        <c:crosses val="max"/>
        <c:crossBetween val="between"/>
      </c:valAx>
      <c:catAx>
        <c:axId val="462174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21741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800" b="0" i="1" baseline="0" smtClean="0">
                <a:solidFill>
                  <a:schemeClr val="tx2">
                    <a:lumMod val="75000"/>
                  </a:schemeClr>
                </a:solidFill>
                <a:effectLst/>
              </a:rPr>
              <a:t>Melaleuca spp.</a:t>
            </a:r>
            <a:endParaRPr lang="es-ES">
              <a:solidFill>
                <a:schemeClr val="tx2">
                  <a:lumMod val="75000"/>
                </a:schemeClr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Volumen</c:v>
                </c:pt>
              </c:strCache>
            </c:strRef>
          </c:tx>
          <c:spPr>
            <a:solidFill>
              <a:srgbClr val="E46C0A"/>
            </a:solidFill>
            <a:ln w="28575"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Hoja1!$B$2:$B$5</c:f>
              <c:numCache>
                <c:formatCode>0</c:formatCode>
                <c:ptCount val="4"/>
                <c:pt idx="0">
                  <c:v>1341.4</c:v>
                </c:pt>
                <c:pt idx="1">
                  <c:v>4607</c:v>
                </c:pt>
                <c:pt idx="2">
                  <c:v>4622.3999999999996</c:v>
                </c:pt>
                <c:pt idx="3">
                  <c:v>4399.2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178424"/>
        <c:axId val="462175680"/>
      </c:barChart>
      <c:stockChart>
        <c:ser>
          <c:idx val="1"/>
          <c:order val="1"/>
          <c:tx>
            <c:strRef>
              <c:f>Hoja1!$C$1</c:f>
              <c:strCache>
                <c:ptCount val="1"/>
                <c:pt idx="0">
                  <c:v>Alto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Hoja1!$C$2:$C$5</c:f>
              <c:numCache>
                <c:formatCode>0</c:formatCode>
                <c:ptCount val="4"/>
                <c:pt idx="0">
                  <c:v>2032.2966348159471</c:v>
                </c:pt>
                <c:pt idx="1">
                  <c:v>5022.0783058652905</c:v>
                </c:pt>
                <c:pt idx="2">
                  <c:v>4805.115516582473</c:v>
                </c:pt>
                <c:pt idx="3">
                  <c:v>4576.8081079230333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Bajo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Hoja1!$D$2:$D$5</c:f>
              <c:numCache>
                <c:formatCode>0</c:formatCode>
                <c:ptCount val="4"/>
                <c:pt idx="0">
                  <c:v>650.50336518405322</c:v>
                </c:pt>
                <c:pt idx="1">
                  <c:v>4191.9216941347095</c:v>
                </c:pt>
                <c:pt idx="2">
                  <c:v>4439.6844834175263</c:v>
                </c:pt>
                <c:pt idx="3">
                  <c:v>4221.5918920769664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25400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  <a:headEnd type="oval" w="lg" len="lg"/>
              <a:tailEnd type="oval" w="lg" len="lg"/>
            </a:ln>
            <a:effectLst/>
          </c:spPr>
        </c:hiLowLines>
        <c:axId val="248746488"/>
        <c:axId val="462176856"/>
      </c:stockChart>
      <c:catAx>
        <c:axId val="462178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62175680"/>
        <c:crosses val="autoZero"/>
        <c:auto val="1"/>
        <c:lblAlgn val="ctr"/>
        <c:lblOffset val="100"/>
        <c:noMultiLvlLbl val="0"/>
      </c:catAx>
      <c:valAx>
        <c:axId val="462175680"/>
        <c:scaling>
          <c:orientation val="minMax"/>
          <c:max val="9000"/>
        </c:scaling>
        <c:delete val="1"/>
        <c:axPos val="l"/>
        <c:numFmt formatCode="0" sourceLinked="1"/>
        <c:majorTickMark val="out"/>
        <c:minorTickMark val="none"/>
        <c:tickLblPos val="nextTo"/>
        <c:crossAx val="462178424"/>
        <c:crosses val="autoZero"/>
        <c:crossBetween val="between"/>
      </c:valAx>
      <c:valAx>
        <c:axId val="462176856"/>
        <c:scaling>
          <c:orientation val="minMax"/>
        </c:scaling>
        <c:delete val="1"/>
        <c:axPos val="r"/>
        <c:numFmt formatCode="0" sourceLinked="1"/>
        <c:majorTickMark val="none"/>
        <c:minorTickMark val="none"/>
        <c:tickLblPos val="nextTo"/>
        <c:crossAx val="248746488"/>
        <c:crosses val="max"/>
        <c:crossBetween val="between"/>
      </c:valAx>
      <c:catAx>
        <c:axId val="248746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2176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800" b="0" i="1" baseline="0" smtClean="0">
                <a:solidFill>
                  <a:schemeClr val="tx2">
                    <a:lumMod val="75000"/>
                  </a:schemeClr>
                </a:solidFill>
                <a:effectLst/>
              </a:rPr>
              <a:t>Gompholobium spp.</a:t>
            </a:r>
            <a:endParaRPr lang="es-ES">
              <a:solidFill>
                <a:schemeClr val="tx2">
                  <a:lumMod val="75000"/>
                </a:schemeClr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Volumen</c:v>
                </c:pt>
              </c:strCache>
            </c:strRef>
          </c:tx>
          <c:spPr>
            <a:solidFill>
              <a:schemeClr val="accent4"/>
            </a:solidFill>
            <a:ln w="28575"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Hoja1!$B$2:$B$5</c:f>
              <c:numCache>
                <c:formatCode>0</c:formatCode>
                <c:ptCount val="4"/>
                <c:pt idx="0">
                  <c:v>210</c:v>
                </c:pt>
                <c:pt idx="1">
                  <c:v>4096.8</c:v>
                </c:pt>
                <c:pt idx="2">
                  <c:v>4410.6000000000004</c:v>
                </c:pt>
                <c:pt idx="3">
                  <c:v>5068.8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368080"/>
        <c:axId val="462365728"/>
      </c:barChart>
      <c:stockChart>
        <c:ser>
          <c:idx val="1"/>
          <c:order val="1"/>
          <c:tx>
            <c:strRef>
              <c:f>Hoja1!$C$1</c:f>
              <c:strCache>
                <c:ptCount val="1"/>
                <c:pt idx="0">
                  <c:v>Alto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Hoja1!$C$2:$C$5</c:f>
              <c:numCache>
                <c:formatCode>0</c:formatCode>
                <c:ptCount val="4"/>
                <c:pt idx="0">
                  <c:v>235.75461123760169</c:v>
                </c:pt>
                <c:pt idx="1">
                  <c:v>4291.1333218982272</c:v>
                </c:pt>
                <c:pt idx="2">
                  <c:v>4902.3661639437996</c:v>
                </c:pt>
                <c:pt idx="3">
                  <c:v>5262.1303907822048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Bajo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Hoja1!$D$2:$D$5</c:f>
              <c:numCache>
                <c:formatCode>0</c:formatCode>
                <c:ptCount val="4"/>
                <c:pt idx="0">
                  <c:v>184.24538876239831</c:v>
                </c:pt>
                <c:pt idx="1">
                  <c:v>3902.4666781017731</c:v>
                </c:pt>
                <c:pt idx="2">
                  <c:v>3918.8338360562007</c:v>
                </c:pt>
                <c:pt idx="3">
                  <c:v>4875.4696092177956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25400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  <a:headEnd type="oval" w="lg" len="lg"/>
              <a:tailEnd type="oval" w="lg" len="lg"/>
            </a:ln>
            <a:effectLst/>
          </c:spPr>
        </c:hiLowLines>
        <c:axId val="462364160"/>
        <c:axId val="462364944"/>
      </c:stockChart>
      <c:catAx>
        <c:axId val="462368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62365728"/>
        <c:crosses val="autoZero"/>
        <c:auto val="1"/>
        <c:lblAlgn val="ctr"/>
        <c:lblOffset val="100"/>
        <c:noMultiLvlLbl val="0"/>
      </c:catAx>
      <c:valAx>
        <c:axId val="462365728"/>
        <c:scaling>
          <c:orientation val="minMax"/>
          <c:max val="9000"/>
        </c:scaling>
        <c:delete val="1"/>
        <c:axPos val="l"/>
        <c:numFmt formatCode="0" sourceLinked="1"/>
        <c:majorTickMark val="out"/>
        <c:minorTickMark val="none"/>
        <c:tickLblPos val="nextTo"/>
        <c:crossAx val="462368080"/>
        <c:crosses val="autoZero"/>
        <c:crossBetween val="between"/>
      </c:valAx>
      <c:valAx>
        <c:axId val="462364944"/>
        <c:scaling>
          <c:orientation val="minMax"/>
        </c:scaling>
        <c:delete val="1"/>
        <c:axPos val="r"/>
        <c:numFmt formatCode="0" sourceLinked="1"/>
        <c:majorTickMark val="none"/>
        <c:minorTickMark val="none"/>
        <c:tickLblPos val="nextTo"/>
        <c:crossAx val="462364160"/>
        <c:crosses val="max"/>
        <c:crossBetween val="between"/>
      </c:valAx>
      <c:catAx>
        <c:axId val="462364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23649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800" b="0" i="1" baseline="0" smtClean="0">
                <a:solidFill>
                  <a:schemeClr val="tx2">
                    <a:lumMod val="75000"/>
                  </a:schemeClr>
                </a:solidFill>
                <a:effectLst/>
              </a:rPr>
              <a:t>Eucalyptus spp.</a:t>
            </a:r>
            <a:endParaRPr lang="es-ES">
              <a:solidFill>
                <a:schemeClr val="tx2">
                  <a:lumMod val="75000"/>
                </a:schemeClr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2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Volumen</c:v>
                </c:pt>
              </c:strCache>
            </c:strRef>
          </c:tx>
          <c:spPr>
            <a:solidFill>
              <a:srgbClr val="00B050"/>
            </a:solidFill>
            <a:ln w="28575"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Hoja1!$B$2:$B$5</c:f>
              <c:numCache>
                <c:formatCode>0</c:formatCode>
                <c:ptCount val="4"/>
                <c:pt idx="0">
                  <c:v>4536</c:v>
                </c:pt>
                <c:pt idx="1">
                  <c:v>5371.2</c:v>
                </c:pt>
                <c:pt idx="2">
                  <c:v>7070.4</c:v>
                </c:pt>
                <c:pt idx="3">
                  <c:v>7596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366512"/>
        <c:axId val="462365336"/>
      </c:barChart>
      <c:stockChart>
        <c:ser>
          <c:idx val="1"/>
          <c:order val="1"/>
          <c:tx>
            <c:strRef>
              <c:f>Hoja1!$C$1</c:f>
              <c:strCache>
                <c:ptCount val="1"/>
                <c:pt idx="0">
                  <c:v>Alto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Hoja1!$C$2:$C$5</c:f>
              <c:numCache>
                <c:formatCode>0</c:formatCode>
                <c:ptCount val="4"/>
                <c:pt idx="0">
                  <c:v>4824</c:v>
                </c:pt>
                <c:pt idx="1">
                  <c:v>5843.3904700436051</c:v>
                </c:pt>
                <c:pt idx="2">
                  <c:v>7887.1002877433057</c:v>
                </c:pt>
                <c:pt idx="3">
                  <c:v>8070.189835403502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Bajo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Hoja1!$D$2:$D$5</c:f>
              <c:numCache>
                <c:formatCode>0</c:formatCode>
                <c:ptCount val="4"/>
                <c:pt idx="0">
                  <c:v>4248</c:v>
                </c:pt>
                <c:pt idx="1">
                  <c:v>4899.0095299563945</c:v>
                </c:pt>
                <c:pt idx="2">
                  <c:v>6253.6997122566936</c:v>
                </c:pt>
                <c:pt idx="3">
                  <c:v>7121.810164596498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25400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  <a:headEnd type="oval" w="lg" len="lg"/>
              <a:tailEnd type="oval" w="lg" len="lg"/>
            </a:ln>
            <a:effectLst/>
          </c:spPr>
        </c:hiLowLines>
        <c:axId val="462363768"/>
        <c:axId val="462367688"/>
      </c:stockChart>
      <c:catAx>
        <c:axId val="462366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62365336"/>
        <c:crosses val="autoZero"/>
        <c:auto val="1"/>
        <c:lblAlgn val="ctr"/>
        <c:lblOffset val="100"/>
        <c:noMultiLvlLbl val="0"/>
      </c:catAx>
      <c:valAx>
        <c:axId val="462365336"/>
        <c:scaling>
          <c:orientation val="minMax"/>
          <c:max val="9000"/>
        </c:scaling>
        <c:delete val="1"/>
        <c:axPos val="l"/>
        <c:numFmt formatCode="0" sourceLinked="1"/>
        <c:majorTickMark val="out"/>
        <c:minorTickMark val="none"/>
        <c:tickLblPos val="nextTo"/>
        <c:crossAx val="462366512"/>
        <c:crosses val="autoZero"/>
        <c:crossBetween val="between"/>
      </c:valAx>
      <c:valAx>
        <c:axId val="462367688"/>
        <c:scaling>
          <c:orientation val="minMax"/>
        </c:scaling>
        <c:delete val="1"/>
        <c:axPos val="r"/>
        <c:numFmt formatCode="0" sourceLinked="1"/>
        <c:majorTickMark val="none"/>
        <c:minorTickMark val="none"/>
        <c:tickLblPos val="nextTo"/>
        <c:crossAx val="462363768"/>
        <c:crosses val="max"/>
        <c:crossBetween val="between"/>
      </c:valAx>
      <c:catAx>
        <c:axId val="462363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23676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1800" b="0" i="1" baseline="0" smtClean="0">
                <a:effectLst/>
              </a:rPr>
              <a:t>Banksia attenuata</a:t>
            </a:r>
            <a:endParaRPr lang="es-ES">
              <a:effectLst/>
            </a:endParaRPr>
          </a:p>
        </c:rich>
      </c:tx>
      <c:layout>
        <c:manualLayout>
          <c:xMode val="edge"/>
          <c:yMode val="edge"/>
          <c:x val="0.40239662842173773"/>
          <c:y val="2.02176716246836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30843943477114899"/>
          <c:y val="0.15824546694331093"/>
          <c:w val="0.6539880155131329"/>
          <c:h val="0.707301444953276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Volumen</c:v>
                </c:pt>
              </c:strCache>
            </c:strRef>
          </c:tx>
          <c:spPr>
            <a:solidFill>
              <a:schemeClr val="accent1"/>
            </a:solidFill>
            <a:ln w="28575"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Hoja1!$B$2:$B$5</c:f>
              <c:numCache>
                <c:formatCode>0.00</c:formatCode>
                <c:ptCount val="4"/>
                <c:pt idx="0" formatCode="0.0">
                  <c:v>1.2083333333333333</c:v>
                </c:pt>
                <c:pt idx="1">
                  <c:v>0.87958333333333327</c:v>
                </c:pt>
                <c:pt idx="2">
                  <c:v>0.14249999999999999</c:v>
                </c:pt>
                <c:pt idx="3">
                  <c:v>0.10833333333333334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361416"/>
        <c:axId val="462361808"/>
      </c:barChart>
      <c:catAx>
        <c:axId val="462361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62361808"/>
        <c:crosses val="autoZero"/>
        <c:auto val="1"/>
        <c:lblAlgn val="ctr"/>
        <c:lblOffset val="100"/>
        <c:noMultiLvlLbl val="0"/>
      </c:catAx>
      <c:valAx>
        <c:axId val="462361808"/>
        <c:scaling>
          <c:orientation val="minMax"/>
          <c:max val="6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mtClean="0"/>
                  <a:t>CO</a:t>
                </a:r>
                <a:r>
                  <a:rPr lang="es-ES" baseline="-25000" smtClean="0"/>
                  <a:t>2</a:t>
                </a:r>
                <a:r>
                  <a:rPr lang="es-ES" smtClean="0"/>
                  <a:t> (ppm/h)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6236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s-ES" sz="1800" b="0" i="1" baseline="0" smtClean="0">
                <a:effectLst/>
              </a:rPr>
              <a:t>Melaleuca spp.</a:t>
            </a:r>
            <a:endParaRPr lang="es-ES" smtClean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160" b="0" i="0" u="none" strike="noStrike" kern="1200" spc="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Volumen</c:v>
                </c:pt>
              </c:strCache>
            </c:strRef>
          </c:tx>
          <c:spPr>
            <a:solidFill>
              <a:srgbClr val="E46C0A"/>
            </a:solidFill>
            <a:ln w="28575"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Hoja1!$B$2:$B$5</c:f>
              <c:numCache>
                <c:formatCode>0.00</c:formatCode>
                <c:ptCount val="4"/>
                <c:pt idx="0">
                  <c:v>2.9845833333333331</c:v>
                </c:pt>
                <c:pt idx="1">
                  <c:v>0.42625000000000002</c:v>
                </c:pt>
                <c:pt idx="2">
                  <c:v>0.15625</c:v>
                </c:pt>
                <c:pt idx="3">
                  <c:v>0.12458333333333334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362592"/>
        <c:axId val="462362984"/>
      </c:barChart>
      <c:catAx>
        <c:axId val="46236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62362984"/>
        <c:crosses val="autoZero"/>
        <c:auto val="1"/>
        <c:lblAlgn val="ctr"/>
        <c:lblOffset val="100"/>
        <c:noMultiLvlLbl val="0"/>
      </c:catAx>
      <c:valAx>
        <c:axId val="462362984"/>
        <c:scaling>
          <c:orientation val="minMax"/>
          <c:max val="6"/>
        </c:scaling>
        <c:delete val="1"/>
        <c:axPos val="l"/>
        <c:numFmt formatCode="0.00" sourceLinked="1"/>
        <c:majorTickMark val="out"/>
        <c:minorTickMark val="none"/>
        <c:tickLblPos val="nextTo"/>
        <c:crossAx val="462362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1800" b="0" i="1" baseline="0" smtClean="0">
                <a:effectLst/>
              </a:rPr>
              <a:t>Gompholobium spp.</a:t>
            </a:r>
            <a:endParaRPr lang="es-E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Volumen</c:v>
                </c:pt>
              </c:strCache>
            </c:strRef>
          </c:tx>
          <c:spPr>
            <a:solidFill>
              <a:schemeClr val="accent4"/>
            </a:solidFill>
            <a:ln w="28575"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Hoja1!$B$2:$B$5</c:f>
              <c:numCache>
                <c:formatCode>0.00</c:formatCode>
                <c:ptCount val="4"/>
                <c:pt idx="0">
                  <c:v>5.3704166666666664</c:v>
                </c:pt>
                <c:pt idx="1">
                  <c:v>0.17291666666666669</c:v>
                </c:pt>
                <c:pt idx="2">
                  <c:v>0.22500000000000001</c:v>
                </c:pt>
                <c:pt idx="3">
                  <c:v>0.24666666666666667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277832"/>
        <c:axId val="372275088"/>
      </c:barChart>
      <c:catAx>
        <c:axId val="372277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2275088"/>
        <c:crosses val="autoZero"/>
        <c:auto val="1"/>
        <c:lblAlgn val="ctr"/>
        <c:lblOffset val="100"/>
        <c:noMultiLvlLbl val="0"/>
      </c:catAx>
      <c:valAx>
        <c:axId val="372275088"/>
        <c:scaling>
          <c:orientation val="minMax"/>
          <c:max val="6"/>
        </c:scaling>
        <c:delete val="1"/>
        <c:axPos val="l"/>
        <c:numFmt formatCode="0.00" sourceLinked="1"/>
        <c:majorTickMark val="out"/>
        <c:minorTickMark val="none"/>
        <c:tickLblPos val="nextTo"/>
        <c:crossAx val="372277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sz="1800" b="0" i="1" baseline="0" smtClean="0">
                <a:effectLst/>
              </a:rPr>
              <a:t>Eucalyptus spp.</a:t>
            </a:r>
            <a:endParaRPr lang="es-ES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Volumen</c:v>
                </c:pt>
              </c:strCache>
            </c:strRef>
          </c:tx>
          <c:spPr>
            <a:solidFill>
              <a:srgbClr val="00B050"/>
            </a:solidFill>
            <a:ln w="28575"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</c:strCache>
            </c:strRef>
          </c:cat>
          <c:val>
            <c:numRef>
              <c:f>Hoja1!$B$2:$B$5</c:f>
              <c:numCache>
                <c:formatCode>0.00</c:formatCode>
                <c:ptCount val="4"/>
                <c:pt idx="0">
                  <c:v>3.1083333333333329</c:v>
                </c:pt>
                <c:pt idx="1">
                  <c:v>0.28250000000000003</c:v>
                </c:pt>
                <c:pt idx="2">
                  <c:v>0.14249999999999999</c:v>
                </c:pt>
                <c:pt idx="3">
                  <c:v>0.13166666666666668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2278224"/>
        <c:axId val="372278616"/>
      </c:barChart>
      <c:catAx>
        <c:axId val="372278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72278616"/>
        <c:crosses val="autoZero"/>
        <c:auto val="1"/>
        <c:lblAlgn val="ctr"/>
        <c:lblOffset val="100"/>
        <c:noMultiLvlLbl val="0"/>
      </c:catAx>
      <c:valAx>
        <c:axId val="372278616"/>
        <c:scaling>
          <c:orientation val="minMax"/>
          <c:max val="6"/>
        </c:scaling>
        <c:delete val="1"/>
        <c:axPos val="l"/>
        <c:numFmt formatCode="0.00" sourceLinked="1"/>
        <c:majorTickMark val="out"/>
        <c:minorTickMark val="none"/>
        <c:tickLblPos val="nextTo"/>
        <c:crossAx val="37227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Mean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19050">
              <a:noFill/>
            </a:ln>
            <a:effectLst/>
          </c:spPr>
          <c:invertIfNegative val="0"/>
          <c:cat>
            <c:strRef>
              <c:f>Hoja1!$A$2:$A$6</c:f>
              <c:strCache>
                <c:ptCount val="5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  <c:pt idx="4">
                  <c:v>50-75</c:v>
                </c:pt>
              </c:strCache>
            </c:strRef>
          </c:cat>
          <c:val>
            <c:numRef>
              <c:f>Hoja1!$B$2:$B$6</c:f>
              <c:numCache>
                <c:formatCode>0.00</c:formatCode>
                <c:ptCount val="5"/>
                <c:pt idx="0">
                  <c:v>1.1266666666666667</c:v>
                </c:pt>
                <c:pt idx="1">
                  <c:v>2.1266666666666669</c:v>
                </c:pt>
                <c:pt idx="2">
                  <c:v>1.38</c:v>
                </c:pt>
                <c:pt idx="3">
                  <c:v>1.06</c:v>
                </c:pt>
                <c:pt idx="4">
                  <c:v>4.3499999999999996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9097664"/>
        <c:axId val="359098448"/>
      </c:barChart>
      <c:stockChart>
        <c:ser>
          <c:idx val="1"/>
          <c:order val="1"/>
          <c:tx>
            <c:strRef>
              <c:f>Hoja1!$C$1</c:f>
              <c:strCache>
                <c:ptCount val="1"/>
                <c:pt idx="0">
                  <c:v>Mean+SD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Hoja1!$A$2:$A$6</c:f>
              <c:strCache>
                <c:ptCount val="5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  <c:pt idx="4">
                  <c:v>50-75</c:v>
                </c:pt>
              </c:strCache>
            </c:strRef>
          </c:cat>
          <c:val>
            <c:numRef>
              <c:f>Hoja1!$C$2:$C$6</c:f>
              <c:numCache>
                <c:formatCode>0.00</c:formatCode>
                <c:ptCount val="5"/>
                <c:pt idx="0">
                  <c:v>0.74971144638813292</c:v>
                </c:pt>
                <c:pt idx="1">
                  <c:v>1.3952622771854573</c:v>
                </c:pt>
                <c:pt idx="2">
                  <c:v>1.070161332303406</c:v>
                </c:pt>
                <c:pt idx="3">
                  <c:v>0.67122904282488283</c:v>
                </c:pt>
                <c:pt idx="4">
                  <c:v>3.0289248851124864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Mean-SD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Hoja1!$A$2:$A$6</c:f>
              <c:strCache>
                <c:ptCount val="5"/>
                <c:pt idx="0">
                  <c:v>0-0.5</c:v>
                </c:pt>
                <c:pt idx="1">
                  <c:v>0.5-10</c:v>
                </c:pt>
                <c:pt idx="2">
                  <c:v>20-30</c:v>
                </c:pt>
                <c:pt idx="3">
                  <c:v>40-50</c:v>
                </c:pt>
                <c:pt idx="4">
                  <c:v>50-75</c:v>
                </c:pt>
              </c:strCache>
            </c:strRef>
          </c:cat>
          <c:val>
            <c:numRef>
              <c:f>Hoja1!$D$2:$D$6</c:f>
              <c:numCache>
                <c:formatCode>0.00</c:formatCode>
                <c:ptCount val="5"/>
                <c:pt idx="0">
                  <c:v>1.5036218869452005</c:v>
                </c:pt>
                <c:pt idx="1">
                  <c:v>2.8580710561478764</c:v>
                </c:pt>
                <c:pt idx="2">
                  <c:v>1.6898386676965937</c:v>
                </c:pt>
                <c:pt idx="3">
                  <c:v>1.4487709571751173</c:v>
                </c:pt>
                <c:pt idx="4">
                  <c:v>5.6710751148875129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25400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  <a:headEnd type="oval" w="lg" len="lg"/>
              <a:tailEnd type="oval" w="lg" len="lg"/>
            </a:ln>
            <a:effectLst/>
          </c:spPr>
        </c:hiLowLines>
        <c:axId val="359096880"/>
        <c:axId val="359098056"/>
      </c:stockChart>
      <c:catAx>
        <c:axId val="359097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mtClean="0"/>
                  <a:t>Soil depth (cm)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59098448"/>
        <c:crosses val="autoZero"/>
        <c:auto val="1"/>
        <c:lblAlgn val="ctr"/>
        <c:lblOffset val="100"/>
        <c:noMultiLvlLbl val="0"/>
      </c:catAx>
      <c:valAx>
        <c:axId val="35909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mtClean="0"/>
                  <a:t>Soil moisture (%)</a:t>
                </a:r>
                <a:endParaRPr lang="es-E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254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59097664"/>
        <c:crosses val="autoZero"/>
        <c:crossBetween val="between"/>
      </c:valAx>
      <c:valAx>
        <c:axId val="359098056"/>
        <c:scaling>
          <c:orientation val="minMax"/>
        </c:scaling>
        <c:delete val="1"/>
        <c:axPos val="r"/>
        <c:numFmt formatCode="0.00" sourceLinked="1"/>
        <c:majorTickMark val="none"/>
        <c:minorTickMark val="none"/>
        <c:tickLblPos val="nextTo"/>
        <c:crossAx val="359096880"/>
        <c:crosses val="max"/>
        <c:crossBetween val="between"/>
      </c:valAx>
      <c:catAx>
        <c:axId val="359096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90980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tx2"/>
                </a:solidFill>
                <a:latin typeface="A Safe Place to Fall" panose="02000000000000000000" pitchFamily="2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44C1-F4D1-442A-945E-5652106B14B3}" type="datetimeFigureOut">
              <a:rPr lang="es-ES" smtClean="0"/>
              <a:t>17/05/2016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73E-ACE3-4400-A518-1F209838D7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338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44C1-F4D1-442A-945E-5652106B14B3}" type="datetimeFigureOut">
              <a:rPr lang="es-ES" smtClean="0"/>
              <a:t>17/05/2016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73E-ACE3-4400-A518-1F209838D7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515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44C1-F4D1-442A-945E-5652106B14B3}" type="datetimeFigureOut">
              <a:rPr lang="es-ES" smtClean="0"/>
              <a:t>17/05/2016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73E-ACE3-4400-A518-1F209838D7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09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44C1-F4D1-442A-945E-5652106B14B3}" type="datetimeFigureOut">
              <a:rPr lang="es-ES" smtClean="0"/>
              <a:t>17/05/2016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73E-ACE3-4400-A518-1F209838D7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552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44C1-F4D1-442A-945E-5652106B14B3}" type="datetimeFigureOut">
              <a:rPr lang="es-ES" smtClean="0"/>
              <a:t>17/05/2016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73E-ACE3-4400-A518-1F209838D7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93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44C1-F4D1-442A-945E-5652106B14B3}" type="datetimeFigureOut">
              <a:rPr lang="es-ES" smtClean="0"/>
              <a:t>17/05/2016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73E-ACE3-4400-A518-1F209838D7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68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44C1-F4D1-442A-945E-5652106B14B3}" type="datetimeFigureOut">
              <a:rPr lang="es-ES" smtClean="0"/>
              <a:t>17/05/2016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73E-ACE3-4400-A518-1F209838D7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2558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12192000" cy="1026160"/>
          </a:xfrm>
        </p:spPr>
        <p:txBody>
          <a:bodyPr anchor="ctr" anchorCtr="0"/>
          <a:lstStyle>
            <a:lvl1pPr algn="ctr">
              <a:defRPr b="1">
                <a:solidFill>
                  <a:schemeClr val="tx2"/>
                </a:solidFill>
                <a:latin typeface="A Safe Place to Fall" panose="02000000000000000000" pitchFamily="2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44C1-F4D1-442A-945E-5652106B14B3}" type="datetimeFigureOut">
              <a:rPr lang="es-ES" smtClean="0"/>
              <a:t>17/05/2016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73E-ACE3-4400-A518-1F209838D7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698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44C1-F4D1-442A-945E-5652106B14B3}" type="datetimeFigureOut">
              <a:rPr lang="es-ES" smtClean="0"/>
              <a:t>17/05/2016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73E-ACE3-4400-A518-1F209838D7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476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44C1-F4D1-442A-945E-5652106B14B3}" type="datetimeFigureOut">
              <a:rPr lang="es-ES" smtClean="0"/>
              <a:t>17/05/2016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73E-ACE3-4400-A518-1F209838D7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409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944C1-F4D1-442A-945E-5652106B14B3}" type="datetimeFigureOut">
              <a:rPr lang="es-ES" smtClean="0"/>
              <a:t>17/05/2016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973E-ACE3-4400-A518-1F209838D7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29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944C1-F4D1-442A-945E-5652106B14B3}" type="datetimeFigureOut">
              <a:rPr lang="es-ES" smtClean="0"/>
              <a:t>17/05/2016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7973E-ACE3-4400-A518-1F209838D7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31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meetingorganizer.copernicus.org/EGU2016/EGU2016-16063.pdf" TargetMode="External"/><Relationship Id="rId3" Type="http://schemas.openxmlformats.org/officeDocument/2006/relationships/image" Target="../media/image22.wmf"/><Relationship Id="rId7" Type="http://schemas.openxmlformats.org/officeDocument/2006/relationships/image" Target="../media/image24.png"/><Relationship Id="rId2" Type="http://schemas.openxmlformats.org/officeDocument/2006/relationships/hyperlink" Target="http://geofireproject.weebly.com/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hyperlink" Target="http://postfire.weebly.com/" TargetMode="External"/><Relationship Id="rId4" Type="http://schemas.openxmlformats.org/officeDocument/2006/relationships/hyperlink" Target="https://researchhub.research.uwa.edu.au/vivo/individual/grant0000026081" TargetMode="Externa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363378"/>
            <a:ext cx="9144000" cy="2387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SOIL WATER REPELLENCY AS A VEGETATION-DRIVEN STRATEGY FOR SOIL MOISTURE SEQUESTRATION IN BANKSIA WOODLANDS</a:t>
            </a:r>
            <a:br>
              <a:rPr lang="en-US" sz="3600" dirty="0" smtClean="0"/>
            </a:br>
            <a:r>
              <a:rPr lang="en-US" sz="3600" dirty="0" smtClean="0"/>
              <a:t>(WESTERN AUSTRALIA)</a:t>
            </a:r>
            <a:endParaRPr lang="es-ES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361262"/>
            <a:ext cx="9144000" cy="921163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A Safe Place to Fall" panose="02000000000000000000" pitchFamily="2" charset="0"/>
              </a:rPr>
              <a:t>Miriam Muñoz-Rojas, Nicasio T. Jiménez-Morillo, José A. González-Pérez, Lorena M. Zavala, </a:t>
            </a:r>
            <a:r>
              <a:rPr lang="es-ES" dirty="0" err="1" smtClean="0">
                <a:latin typeface="A Safe Place to Fall" panose="02000000000000000000" pitchFamily="2" charset="0"/>
              </a:rPr>
              <a:t>Jason</a:t>
            </a:r>
            <a:r>
              <a:rPr lang="es-ES" dirty="0" smtClean="0">
                <a:latin typeface="A Safe Place to Fall" panose="02000000000000000000" pitchFamily="2" charset="0"/>
              </a:rPr>
              <a:t> Stevens, and Antonio Jordán</a:t>
            </a:r>
          </a:p>
        </p:txBody>
      </p:sp>
      <p:pic>
        <p:nvPicPr>
          <p:cNvPr id="5" name="Picture 6" descr="http://medsoil.weebly.com/uploads/2/2/2/8/22283836/logo_med_soil_fu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4761" y="5785130"/>
            <a:ext cx="294642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817" y="5785130"/>
            <a:ext cx="2888181" cy="720000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101" y="5785130"/>
            <a:ext cx="1116960" cy="720000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6190164" y="5785130"/>
            <a:ext cx="1577494" cy="720000"/>
            <a:chOff x="5238953" y="5390988"/>
            <a:chExt cx="1577494" cy="720000"/>
          </a:xfrm>
        </p:grpSpPr>
        <p:pic>
          <p:nvPicPr>
            <p:cNvPr id="4" name="Picture 2" descr="F:\SOBREMESA  DATOS\IRNAS\GRUPO MOSS\LOGOS Y FOTOS\logo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953" y="5390988"/>
              <a:ext cx="83916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http://www.biocharisma.es/wp-content/uploads/2015/04/logo-irnas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447" y="5390988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8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638" y="227140"/>
            <a:ext cx="1502725" cy="52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6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894037" y="949124"/>
            <a:ext cx="43797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smtClean="0">
                <a:solidFill>
                  <a:schemeClr val="bg2"/>
                </a:solidFill>
                <a:latin typeface="A Safe Place to Fall" panose="02000000000000000000" pitchFamily="2" charset="0"/>
              </a:rPr>
              <a:t>SOIL IS WATER    REPELLENT AT THE</a:t>
            </a:r>
          </a:p>
          <a:p>
            <a:pPr algn="r"/>
            <a:r>
              <a:rPr lang="es-ES" sz="2800" b="1">
                <a:solidFill>
                  <a:schemeClr val="bg2"/>
                </a:solidFill>
                <a:latin typeface="A Safe Place to Fall" panose="02000000000000000000" pitchFamily="2" charset="0"/>
              </a:rPr>
              <a:t> </a:t>
            </a:r>
            <a:r>
              <a:rPr lang="es-ES" sz="2800" b="1" smtClean="0">
                <a:solidFill>
                  <a:schemeClr val="bg2"/>
                </a:solidFill>
                <a:latin typeface="A Safe Place to Fall" panose="02000000000000000000" pitchFamily="2" charset="0"/>
              </a:rPr>
              <a:t> SURFACE</a:t>
            </a:r>
            <a:endParaRPr lang="es-ES" sz="2800" b="1">
              <a:solidFill>
                <a:schemeClr val="bg2"/>
              </a:solidFill>
              <a:latin typeface="A Safe Place to Fal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1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8" b="7492"/>
          <a:stretch/>
        </p:blipFill>
        <p:spPr>
          <a:xfrm>
            <a:off x="-1" y="0"/>
            <a:ext cx="12202295" cy="688693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854334" y="927229"/>
            <a:ext cx="4585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>
                <a:solidFill>
                  <a:schemeClr val="bg2"/>
                </a:solidFill>
                <a:latin typeface="A Safe Place to Fall" panose="02000000000000000000" pitchFamily="2" charset="0"/>
              </a:rPr>
              <a:t>WATER DROPS DO NOT INFILTRATE IN DEPTH</a:t>
            </a:r>
            <a:endParaRPr lang="es-ES" sz="2800" b="1">
              <a:solidFill>
                <a:schemeClr val="bg2"/>
              </a:solidFill>
              <a:latin typeface="A Safe Place to Fall" panose="02000000000000000000" pitchFamily="2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054187" y="5427862"/>
            <a:ext cx="9781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>
                <a:solidFill>
                  <a:schemeClr val="bg2"/>
                </a:solidFill>
                <a:latin typeface="A Safe Place to Fall" panose="02000000000000000000" pitchFamily="2" charset="0"/>
              </a:rPr>
              <a:t>NO ROOTS…</a:t>
            </a:r>
          </a:p>
          <a:p>
            <a:pPr algn="ctr"/>
            <a:r>
              <a:rPr lang="es-ES" sz="2800" b="1" smtClean="0">
                <a:solidFill>
                  <a:schemeClr val="bg2"/>
                </a:solidFill>
                <a:latin typeface="A Safe Place to Fall" panose="02000000000000000000" pitchFamily="2" charset="0"/>
              </a:rPr>
              <a:t>BUT HYDROPHOBIC EXUDATES ARE PRESENT HERE</a:t>
            </a:r>
            <a:endParaRPr lang="es-ES" sz="2800" b="1">
              <a:solidFill>
                <a:schemeClr val="bg2"/>
              </a:solidFill>
              <a:latin typeface="A Safe Place to Fall" panose="02000000000000000000" pitchFamily="2" charset="0"/>
            </a:endParaRPr>
          </a:p>
        </p:txBody>
      </p:sp>
      <p:pic>
        <p:nvPicPr>
          <p:cNvPr id="10244" name="Picture 4" descr="http://www.theneutralcloud.com/wp-content/uploads/2015/01/handdrawn-arrow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1823" y="1896638"/>
            <a:ext cx="1678329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brir llave 13"/>
          <p:cNvSpPr/>
          <p:nvPr/>
        </p:nvSpPr>
        <p:spPr>
          <a:xfrm rot="16200000">
            <a:off x="6733620" y="-130168"/>
            <a:ext cx="422379" cy="10116274"/>
          </a:xfrm>
          <a:prstGeom prst="leftBrace">
            <a:avLst>
              <a:gd name="adj1" fmla="val 107198"/>
              <a:gd name="adj2" fmla="val 50000"/>
            </a:avLst>
          </a:prstGeom>
          <a:ln w="57150">
            <a:solidFill>
              <a:srgbClr val="D49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Picture 4" descr="http://www.theneutralcloud.com/wp-content/uploads/2015/01/handdrawn-arrow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329925" flipV="1">
            <a:off x="3733242" y="1494202"/>
            <a:ext cx="2231322" cy="136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7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81719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363759" y="3301678"/>
            <a:ext cx="30370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>
                <a:solidFill>
                  <a:schemeClr val="bg2"/>
                </a:solidFill>
                <a:latin typeface="A Safe Place to Fall" panose="02000000000000000000" pitchFamily="2" charset="0"/>
              </a:rPr>
              <a:t>ROOT CLUSTERS CONCENTRATE HERE</a:t>
            </a:r>
            <a:endParaRPr lang="es-ES" sz="2800" b="1">
              <a:solidFill>
                <a:schemeClr val="bg2"/>
              </a:solidFill>
              <a:latin typeface="A Safe Place to Fall" panose="02000000000000000000" pitchFamily="2" charset="0"/>
            </a:endParaRPr>
          </a:p>
        </p:txBody>
      </p:sp>
      <p:pic>
        <p:nvPicPr>
          <p:cNvPr id="12" name="Picture 2" descr="http://www.nicoleupdegraff.com/wp-content/uploads/2015/11/rev-arrow1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835705">
            <a:off x="4950705" y="4114584"/>
            <a:ext cx="2032040" cy="205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47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401" cy="6858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588518" y="1105507"/>
            <a:ext cx="43797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smtClean="0">
                <a:solidFill>
                  <a:schemeClr val="bg2"/>
                </a:solidFill>
                <a:latin typeface="A Safe Place to Fall" panose="02000000000000000000" pitchFamily="2" charset="0"/>
              </a:rPr>
              <a:t>CRACKS AND MACROPORES ARE THE ORIGIN OF MANY PREFERENTIAL FLOW PATHS</a:t>
            </a:r>
            <a:endParaRPr lang="es-ES" sz="2800" b="1">
              <a:solidFill>
                <a:schemeClr val="bg2"/>
              </a:solidFill>
              <a:latin typeface="A Safe Place to Fall" panose="02000000000000000000" pitchFamily="2" charset="0"/>
            </a:endParaRPr>
          </a:p>
        </p:txBody>
      </p:sp>
      <p:pic>
        <p:nvPicPr>
          <p:cNvPr id="11" name="Picture 4" descr="http://www.theneutralcloud.com/wp-content/uploads/2015/01/handdrawn-arrow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30128" flipH="1">
            <a:off x="6849370" y="3147905"/>
            <a:ext cx="1729408" cy="13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88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674016" y="117630"/>
            <a:ext cx="43797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Safe Place to Fall" panose="02000000000000000000" pitchFamily="2" charset="0"/>
              </a:rPr>
              <a:t>BANKSIA’S ROOT CLUSTERS (HERE SEPARATED FROM SOIL BY DRY SIEVING) FORM CONTINUOS LAYERS IN THE TOPSOIL</a:t>
            </a:r>
            <a:endParaRPr lang="es-ES" sz="2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Safe Place to Fall" panose="02000000000000000000" pitchFamily="2" charset="0"/>
            </a:endParaRPr>
          </a:p>
        </p:txBody>
      </p:sp>
      <p:pic>
        <p:nvPicPr>
          <p:cNvPr id="10" name="Picture 4" descr="http://www.theneutralcloud.com/wp-content/uploads/2015/01/handdrawn-arrow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1348">
            <a:off x="6593305" y="2338086"/>
            <a:ext cx="2475649" cy="144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43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54956" y="235045"/>
            <a:ext cx="31322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Safe Place to Fall" panose="02000000000000000000" pitchFamily="2" charset="0"/>
              </a:rPr>
              <a:t>MACROPORE IN A SOIL AGGREGATE CEMENTED BY A ROOT CLUSTER</a:t>
            </a:r>
            <a:endParaRPr lang="es-ES" sz="2800" b="1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Safe Place to Fall" panose="02000000000000000000" pitchFamily="2" charset="0"/>
            </a:endParaRPr>
          </a:p>
        </p:txBody>
      </p:sp>
      <p:pic>
        <p:nvPicPr>
          <p:cNvPr id="10" name="Picture 4" descr="http://www.theneutralcloud.com/wp-content/uploads/2015/01/handdrawn-arrow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2396" flipH="1">
            <a:off x="3313140" y="1820818"/>
            <a:ext cx="2012300" cy="144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25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 smtClean="0">
                <a:solidFill>
                  <a:schemeClr val="bg1"/>
                </a:solidFill>
                <a:latin typeface="A Safe Place to Fall" panose="02000000000000000000" pitchFamily="2" charset="0"/>
              </a:rPr>
              <a:t>View of a </a:t>
            </a:r>
            <a:r>
              <a:rPr lang="es-ES" sz="2000" dirty="0" err="1" smtClean="0">
                <a:solidFill>
                  <a:schemeClr val="bg1"/>
                </a:solidFill>
                <a:latin typeface="A Safe Place to Fall" panose="02000000000000000000" pitchFamily="2" charset="0"/>
              </a:rPr>
              <a:t>degraded</a:t>
            </a:r>
            <a:r>
              <a:rPr lang="es-ES" sz="2000" dirty="0" smtClean="0">
                <a:solidFill>
                  <a:schemeClr val="bg1"/>
                </a:solidFill>
                <a:latin typeface="A Safe Place to Fall" panose="02000000000000000000" pitchFamily="2" charset="0"/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  <a:latin typeface="A Safe Place to Fall" panose="02000000000000000000" pitchFamily="2" charset="0"/>
              </a:rPr>
              <a:t>banksia</a:t>
            </a:r>
            <a:r>
              <a:rPr lang="es-ES" sz="2000" dirty="0" smtClean="0">
                <a:solidFill>
                  <a:schemeClr val="bg1"/>
                </a:solidFill>
                <a:latin typeface="A Safe Place to Fall" panose="02000000000000000000" pitchFamily="2" charset="0"/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  <a:latin typeface="A Safe Place to Fall" panose="02000000000000000000" pitchFamily="2" charset="0"/>
              </a:rPr>
              <a:t>woodland</a:t>
            </a:r>
            <a:r>
              <a:rPr lang="es-ES" sz="2000" dirty="0" smtClean="0">
                <a:solidFill>
                  <a:schemeClr val="bg1"/>
                </a:solidFill>
                <a:latin typeface="A Safe Place to Fall" panose="02000000000000000000" pitchFamily="2" charset="0"/>
              </a:rPr>
              <a:t> (Perth, SW Australia)</a:t>
            </a:r>
            <a:endParaRPr lang="es-ES" sz="2000" dirty="0">
              <a:solidFill>
                <a:schemeClr val="bg1"/>
              </a:solidFill>
              <a:latin typeface="A Safe Place to Fal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941383" y="192916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smtClean="0">
                <a:solidFill>
                  <a:schemeClr val="tx2">
                    <a:lumMod val="75000"/>
                  </a:schemeClr>
                </a:solidFill>
              </a:rPr>
              <a:t>Acknowledgements</a:t>
            </a:r>
          </a:p>
          <a:p>
            <a:pPr algn="just"/>
            <a:endParaRPr lang="en-US" b="1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en-US" smtClean="0">
                <a:solidFill>
                  <a:schemeClr val="tx2">
                    <a:lumMod val="75000"/>
                  </a:schemeClr>
                </a:solidFill>
              </a:rPr>
              <a:t>This research has been funded by the University of Western Australia (Research Collaboration Award 2015: ‘</a:t>
            </a:r>
            <a:r>
              <a:rPr lang="en-US" b="1" smtClean="0">
                <a:solidFill>
                  <a:schemeClr val="tx2">
                    <a:lumMod val="75000"/>
                  </a:schemeClr>
                </a:solidFill>
              </a:rPr>
              <a:t>WiRE</a:t>
            </a:r>
            <a:r>
              <a:rPr lang="en-US" smtClean="0">
                <a:solidFill>
                  <a:schemeClr val="tx2">
                    <a:lumMod val="75000"/>
                  </a:schemeClr>
                </a:solidFill>
              </a:rPr>
              <a:t>: Soil water repellence in biodiverse semi arid environments: new insights and implications for ecological restoration’) and the Spanish Ministry of Economy and Competitiveness (research projects </a:t>
            </a:r>
            <a:r>
              <a:rPr lang="en-US" b="1" smtClean="0">
                <a:solidFill>
                  <a:schemeClr val="tx2">
                    <a:lumMod val="75000"/>
                  </a:schemeClr>
                </a:solidFill>
              </a:rPr>
              <a:t>GEOFIRE</a:t>
            </a:r>
            <a:r>
              <a:rPr lang="en-US" smtClean="0">
                <a:solidFill>
                  <a:schemeClr val="tx2">
                    <a:lumMod val="75000"/>
                  </a:schemeClr>
                </a:solidFill>
              </a:rPr>
              <a:t>, CGL2012-38655-C04-01, and </a:t>
            </a:r>
            <a:r>
              <a:rPr lang="en-US" b="1" smtClean="0">
                <a:solidFill>
                  <a:schemeClr val="tx2">
                    <a:lumMod val="75000"/>
                  </a:schemeClr>
                </a:solidFill>
              </a:rPr>
              <a:t>POSTFIRE</a:t>
            </a:r>
            <a:r>
              <a:rPr lang="en-US" smtClean="0">
                <a:solidFill>
                  <a:schemeClr val="tx2">
                    <a:lumMod val="75000"/>
                  </a:schemeClr>
                </a:solidFill>
              </a:rPr>
              <a:t>, CGL 2013-47862-C2-1-R.</a:t>
            </a:r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Imagen 2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533" y="5243246"/>
            <a:ext cx="2080096" cy="747032"/>
          </a:xfrm>
          <a:prstGeom prst="rect">
            <a:avLst/>
          </a:prstGeom>
        </p:spPr>
      </p:pic>
      <p:pic>
        <p:nvPicPr>
          <p:cNvPr id="5" name="Picture 10" descr="http://antoniojordan.weebly.com/uploads/2/2/2/8/22283836/2200965_orig.pn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0" b="95395" l="3010" r="96488">
                        <a14:foregroundMark x1="21070" y1="32237" x2="81438" y2="28070"/>
                        <a14:foregroundMark x1="18729" y1="25877" x2="77090" y2="26535"/>
                        <a14:foregroundMark x1="21070" y1="38816" x2="80602" y2="38377"/>
                        <a14:foregroundMark x1="71572" y1="32237" x2="71572" y2="41886"/>
                        <a14:foregroundMark x1="76589" y1="34211" x2="77090" y2="34211"/>
                        <a14:foregroundMark x1="73077" y1="44079" x2="77425" y2="43421"/>
                        <a14:foregroundMark x1="60870" y1="38816" x2="62375" y2="43421"/>
                        <a14:foregroundMark x1="53010" y1="38816" x2="53344" y2="43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0938" y="5070004"/>
            <a:ext cx="1432197" cy="1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471"/>
          <a:stretch/>
        </p:blipFill>
        <p:spPr>
          <a:xfrm flipH="1">
            <a:off x="2318836" y="5856790"/>
            <a:ext cx="1271273" cy="1001210"/>
          </a:xfrm>
          <a:prstGeom prst="rect">
            <a:avLst/>
          </a:prstGeom>
        </p:spPr>
      </p:pic>
      <p:pic>
        <p:nvPicPr>
          <p:cNvPr id="30" name="Imagen 29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0228" y="453041"/>
            <a:ext cx="4241597" cy="5951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CuadroTexto 34"/>
          <p:cNvSpPr txBox="1"/>
          <p:nvPr/>
        </p:nvSpPr>
        <p:spPr>
          <a:xfrm>
            <a:off x="941383" y="710621"/>
            <a:ext cx="2265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smtClean="0">
                <a:solidFill>
                  <a:schemeClr val="tx2"/>
                </a:solidFill>
                <a:latin typeface="A Safe Place to Fall" panose="02000000000000000000" pitchFamily="2" charset="0"/>
              </a:rPr>
              <a:t>THANKS!</a:t>
            </a:r>
            <a:endParaRPr lang="es-ES" sz="4000" b="1">
              <a:solidFill>
                <a:schemeClr val="tx2"/>
              </a:solidFill>
              <a:latin typeface="A Safe Place to Fall" panose="02000000000000000000" pitchFamily="2" charset="0"/>
            </a:endParaRPr>
          </a:p>
        </p:txBody>
      </p:sp>
      <p:pic>
        <p:nvPicPr>
          <p:cNvPr id="42" name="Imagen 41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6677" y="5097815"/>
            <a:ext cx="1841152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3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Affiliations</a:t>
            </a:r>
            <a:endParaRPr lang="es-ES" dirty="0"/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524000" y="1879858"/>
            <a:ext cx="9144000" cy="3302443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000" dirty="0">
                <a:latin typeface="A Safe Place to Fall" panose="02000000000000000000" pitchFamily="2" charset="0"/>
              </a:rPr>
              <a:t>Miriam Muñoz-Rojas (1,2,3), Nicasio T. Jiménez-Morillo (4), José A. González-Pérez (4), Lorena M. Zavala (3</a:t>
            </a:r>
            <a:r>
              <a:rPr lang="es-ES" sz="2000" dirty="0" smtClean="0">
                <a:latin typeface="A Safe Place to Fall" panose="02000000000000000000" pitchFamily="2" charset="0"/>
              </a:rPr>
              <a:t>), </a:t>
            </a:r>
            <a:r>
              <a:rPr lang="es-ES" sz="2000" dirty="0" err="1" smtClean="0">
                <a:latin typeface="A Safe Place to Fall" panose="02000000000000000000" pitchFamily="2" charset="0"/>
              </a:rPr>
              <a:t>Jason</a:t>
            </a:r>
            <a:r>
              <a:rPr lang="es-ES" sz="2000" dirty="0" smtClean="0">
                <a:latin typeface="A Safe Place to Fall" panose="02000000000000000000" pitchFamily="2" charset="0"/>
              </a:rPr>
              <a:t> </a:t>
            </a:r>
            <a:r>
              <a:rPr lang="es-ES" sz="2000" dirty="0">
                <a:latin typeface="A Safe Place to Fall" panose="02000000000000000000" pitchFamily="2" charset="0"/>
              </a:rPr>
              <a:t>Stevens (2), and Antonio Jordán (3</a:t>
            </a:r>
            <a:r>
              <a:rPr lang="es-ES" sz="2000" dirty="0" smtClean="0">
                <a:latin typeface="A Safe Place to Fall" panose="02000000000000000000" pitchFamily="2" charset="0"/>
              </a:rPr>
              <a:t>)</a:t>
            </a:r>
          </a:p>
          <a:p>
            <a:pPr marL="0" indent="0" algn="just">
              <a:buNone/>
            </a:pPr>
            <a:endParaRPr lang="es-ES" sz="2000" dirty="0">
              <a:latin typeface="A Safe Place to Fall" panose="02000000000000000000" pitchFamily="2" charset="0"/>
            </a:endParaRPr>
          </a:p>
          <a:p>
            <a:pPr marL="800100" lvl="1" indent="-342900" algn="just">
              <a:buFont typeface="+mj-lt"/>
              <a:buAutoNum type="arabicParenR"/>
            </a:pPr>
            <a:r>
              <a:rPr lang="es-ES" sz="1800" dirty="0" err="1" smtClean="0">
                <a:latin typeface="A Safe Place to Fall" panose="02000000000000000000" pitchFamily="2" charset="0"/>
              </a:rPr>
              <a:t>The</a:t>
            </a:r>
            <a:r>
              <a:rPr lang="es-ES" sz="1800" dirty="0" smtClean="0">
                <a:latin typeface="A Safe Place to Fall" panose="02000000000000000000" pitchFamily="2" charset="0"/>
              </a:rPr>
              <a:t> </a:t>
            </a:r>
            <a:r>
              <a:rPr lang="es-ES" sz="1800" dirty="0" err="1">
                <a:latin typeface="A Safe Place to Fall" panose="02000000000000000000" pitchFamily="2" charset="0"/>
              </a:rPr>
              <a:t>University</a:t>
            </a:r>
            <a:r>
              <a:rPr lang="es-ES" sz="1800" dirty="0">
                <a:latin typeface="A Safe Place to Fall" panose="02000000000000000000" pitchFamily="2" charset="0"/>
              </a:rPr>
              <a:t> of Western Australia, </a:t>
            </a:r>
            <a:r>
              <a:rPr lang="es-ES" sz="1800" dirty="0" err="1">
                <a:latin typeface="A Safe Place to Fall" panose="02000000000000000000" pitchFamily="2" charset="0"/>
              </a:rPr>
              <a:t>School</a:t>
            </a:r>
            <a:r>
              <a:rPr lang="es-ES" sz="1800" dirty="0">
                <a:latin typeface="A Safe Place to Fall" panose="02000000000000000000" pitchFamily="2" charset="0"/>
              </a:rPr>
              <a:t> of </a:t>
            </a:r>
            <a:r>
              <a:rPr lang="es-ES" sz="1800" dirty="0" err="1">
                <a:latin typeface="A Safe Place to Fall" panose="02000000000000000000" pitchFamily="2" charset="0"/>
              </a:rPr>
              <a:t>Plant</a:t>
            </a:r>
            <a:r>
              <a:rPr lang="es-ES" sz="1800" dirty="0">
                <a:latin typeface="A Safe Place to Fall" panose="02000000000000000000" pitchFamily="2" charset="0"/>
              </a:rPr>
              <a:t> </a:t>
            </a:r>
            <a:r>
              <a:rPr lang="es-ES" sz="1800" dirty="0" err="1">
                <a:latin typeface="A Safe Place to Fall" panose="02000000000000000000" pitchFamily="2" charset="0"/>
              </a:rPr>
              <a:t>Biology</a:t>
            </a:r>
            <a:r>
              <a:rPr lang="es-ES" sz="1800" dirty="0">
                <a:latin typeface="A Safe Place to Fall" panose="02000000000000000000" pitchFamily="2" charset="0"/>
              </a:rPr>
              <a:t>, </a:t>
            </a:r>
            <a:r>
              <a:rPr lang="es-ES" sz="1800" dirty="0" err="1">
                <a:latin typeface="A Safe Place to Fall" panose="02000000000000000000" pitchFamily="2" charset="0"/>
              </a:rPr>
              <a:t>Crawley</a:t>
            </a:r>
            <a:r>
              <a:rPr lang="es-ES" sz="1800" dirty="0">
                <a:latin typeface="A Safe Place to Fall" panose="02000000000000000000" pitchFamily="2" charset="0"/>
              </a:rPr>
              <a:t>, 6009, WA, </a:t>
            </a:r>
            <a:r>
              <a:rPr lang="es-ES" sz="1800" dirty="0" smtClean="0">
                <a:latin typeface="A Safe Place to Fall" panose="02000000000000000000" pitchFamily="2" charset="0"/>
              </a:rPr>
              <a:t>Australia</a:t>
            </a:r>
          </a:p>
          <a:p>
            <a:pPr marL="800100" lvl="1" indent="-342900" algn="just">
              <a:buFont typeface="+mj-lt"/>
              <a:buAutoNum type="arabicParenR"/>
            </a:pPr>
            <a:r>
              <a:rPr lang="es-ES" sz="1800" dirty="0" smtClean="0">
                <a:latin typeface="A Safe Place to Fall" panose="02000000000000000000" pitchFamily="2" charset="0"/>
              </a:rPr>
              <a:t>Kings </a:t>
            </a:r>
            <a:r>
              <a:rPr lang="es-ES" sz="1800" dirty="0">
                <a:latin typeface="A Safe Place to Fall" panose="02000000000000000000" pitchFamily="2" charset="0"/>
              </a:rPr>
              <a:t>Park and </a:t>
            </a:r>
            <a:r>
              <a:rPr lang="es-ES" sz="1800" dirty="0" err="1" smtClean="0">
                <a:latin typeface="A Safe Place to Fall" panose="02000000000000000000" pitchFamily="2" charset="0"/>
              </a:rPr>
              <a:t>Botanic</a:t>
            </a:r>
            <a:r>
              <a:rPr lang="es-ES" sz="1800" dirty="0" smtClean="0">
                <a:latin typeface="A Safe Place to Fall" panose="02000000000000000000" pitchFamily="2" charset="0"/>
              </a:rPr>
              <a:t> Garden</a:t>
            </a:r>
            <a:r>
              <a:rPr lang="es-ES" sz="1800" dirty="0">
                <a:latin typeface="A Safe Place to Fall" panose="02000000000000000000" pitchFamily="2" charset="0"/>
              </a:rPr>
              <a:t>, Kings Park, Perth 6005, WA, </a:t>
            </a:r>
            <a:r>
              <a:rPr lang="es-ES" sz="1800" dirty="0" smtClean="0">
                <a:latin typeface="A Safe Place to Fall" panose="02000000000000000000" pitchFamily="2" charset="0"/>
              </a:rPr>
              <a:t>Australia</a:t>
            </a:r>
          </a:p>
          <a:p>
            <a:pPr marL="800100" lvl="1" indent="-342900" algn="just">
              <a:buFont typeface="+mj-lt"/>
              <a:buAutoNum type="arabicParenR"/>
            </a:pPr>
            <a:r>
              <a:rPr lang="es-ES" sz="1800" dirty="0" smtClean="0">
                <a:latin typeface="A Safe Place to Fall" panose="02000000000000000000" pitchFamily="2" charset="0"/>
              </a:rPr>
              <a:t>MED_Soil </a:t>
            </a:r>
            <a:r>
              <a:rPr lang="es-ES" sz="1800" dirty="0" err="1">
                <a:latin typeface="A Safe Place to Fall" panose="02000000000000000000" pitchFamily="2" charset="0"/>
              </a:rPr>
              <a:t>Research</a:t>
            </a:r>
            <a:r>
              <a:rPr lang="es-ES" sz="1800" dirty="0">
                <a:latin typeface="A Safe Place to Fall" panose="02000000000000000000" pitchFamily="2" charset="0"/>
              </a:rPr>
              <a:t> </a:t>
            </a:r>
            <a:r>
              <a:rPr lang="es-ES" sz="1800" dirty="0" err="1">
                <a:latin typeface="A Safe Place to Fall" panose="02000000000000000000" pitchFamily="2" charset="0"/>
              </a:rPr>
              <a:t>Group</a:t>
            </a:r>
            <a:r>
              <a:rPr lang="es-ES" sz="1800" dirty="0">
                <a:latin typeface="A Safe Place to Fall" panose="02000000000000000000" pitchFamily="2" charset="0"/>
              </a:rPr>
              <a:t>, Departamento de Cristalografía, </a:t>
            </a:r>
            <a:r>
              <a:rPr lang="es-ES" sz="1800" dirty="0" smtClean="0">
                <a:latin typeface="A Safe Place to Fall" panose="02000000000000000000" pitchFamily="2" charset="0"/>
              </a:rPr>
              <a:t>Mineralogía y </a:t>
            </a:r>
            <a:r>
              <a:rPr lang="es-ES" sz="1800" dirty="0">
                <a:latin typeface="A Safe Place to Fall" panose="02000000000000000000" pitchFamily="2" charset="0"/>
              </a:rPr>
              <a:t>Química Agrícola, Universidad de Sevilla, </a:t>
            </a:r>
            <a:r>
              <a:rPr lang="es-ES" sz="1800" dirty="0" smtClean="0">
                <a:latin typeface="A Safe Place to Fall" panose="02000000000000000000" pitchFamily="2" charset="0"/>
              </a:rPr>
              <a:t>Facultad de Química, C/Profesor García González, 1, 41012, Sevilla</a:t>
            </a:r>
            <a:r>
              <a:rPr lang="es-ES" sz="1800" dirty="0">
                <a:latin typeface="A Safe Place to Fall" panose="02000000000000000000" pitchFamily="2" charset="0"/>
              </a:rPr>
              <a:t>, </a:t>
            </a:r>
            <a:r>
              <a:rPr lang="es-ES" sz="1800" dirty="0" err="1" smtClean="0">
                <a:latin typeface="A Safe Place to Fall" panose="02000000000000000000" pitchFamily="2" charset="0"/>
              </a:rPr>
              <a:t>Spain</a:t>
            </a:r>
            <a:endParaRPr lang="es-ES" sz="1800" dirty="0" smtClean="0">
              <a:latin typeface="A Safe Place to Fall" panose="02000000000000000000" pitchFamily="2" charset="0"/>
            </a:endParaRPr>
          </a:p>
          <a:p>
            <a:pPr marL="800100" lvl="1" indent="-342900" algn="just">
              <a:buFont typeface="+mj-lt"/>
              <a:buAutoNum type="arabicParenR"/>
            </a:pPr>
            <a:r>
              <a:rPr lang="es-ES" sz="1800" dirty="0" smtClean="0">
                <a:latin typeface="A Safe Place to Fall" panose="02000000000000000000" pitchFamily="2" charset="0"/>
              </a:rPr>
              <a:t>Instituto </a:t>
            </a:r>
            <a:r>
              <a:rPr lang="es-ES" sz="1800" dirty="0">
                <a:latin typeface="A Safe Place to Fall" panose="02000000000000000000" pitchFamily="2" charset="0"/>
              </a:rPr>
              <a:t>de Recursos Naturales y </a:t>
            </a:r>
            <a:r>
              <a:rPr lang="es-ES" sz="1800" dirty="0" err="1">
                <a:latin typeface="A Safe Place to Fall" panose="02000000000000000000" pitchFamily="2" charset="0"/>
              </a:rPr>
              <a:t>Agrobiología</a:t>
            </a:r>
            <a:r>
              <a:rPr lang="es-ES" sz="1800" dirty="0">
                <a:latin typeface="A Safe Place to Fall" panose="02000000000000000000" pitchFamily="2" charset="0"/>
              </a:rPr>
              <a:t> de </a:t>
            </a:r>
            <a:r>
              <a:rPr lang="es-ES" sz="1800" dirty="0" smtClean="0">
                <a:latin typeface="A Safe Place to Fall" panose="02000000000000000000" pitchFamily="2" charset="0"/>
              </a:rPr>
              <a:t>Sevilla (IRNAS-CSIC</a:t>
            </a:r>
            <a:r>
              <a:rPr lang="es-ES" sz="1800" dirty="0">
                <a:latin typeface="A Safe Place to Fall" panose="02000000000000000000" pitchFamily="2" charset="0"/>
              </a:rPr>
              <a:t>), </a:t>
            </a:r>
            <a:r>
              <a:rPr lang="es-ES" sz="1800" dirty="0" smtClean="0">
                <a:latin typeface="A Safe Place to Fall" panose="02000000000000000000" pitchFamily="2" charset="0"/>
              </a:rPr>
              <a:t>Avda. Reina Mercedes, 10, 41012, Sevilla</a:t>
            </a:r>
            <a:r>
              <a:rPr lang="es-ES" sz="1800" dirty="0">
                <a:latin typeface="A Safe Place to Fall" panose="02000000000000000000" pitchFamily="2" charset="0"/>
              </a:rPr>
              <a:t>, </a:t>
            </a:r>
            <a:r>
              <a:rPr lang="es-ES" sz="1800" dirty="0" err="1">
                <a:latin typeface="A Safe Place to Fall" panose="02000000000000000000" pitchFamily="2" charset="0"/>
              </a:rPr>
              <a:t>Spain</a:t>
            </a:r>
            <a:endParaRPr lang="es-ES" sz="1800" dirty="0" smtClean="0">
              <a:latin typeface="A Safe Place to Fall" panose="02000000000000000000" pitchFamily="2" charset="0"/>
            </a:endParaRPr>
          </a:p>
        </p:txBody>
      </p:sp>
      <p:pic>
        <p:nvPicPr>
          <p:cNvPr id="4" name="Picture 6" descr="http://medsoil.weebly.com/uploads/2/2/2/8/22283836/logo_med_soil_fu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4761" y="5785130"/>
            <a:ext cx="294642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817" y="5785130"/>
            <a:ext cx="2888181" cy="720000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101" y="5785130"/>
            <a:ext cx="1116960" cy="72000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6190164" y="5785130"/>
            <a:ext cx="1577494" cy="720000"/>
            <a:chOff x="5238953" y="5390988"/>
            <a:chExt cx="1577494" cy="720000"/>
          </a:xfrm>
        </p:grpSpPr>
        <p:pic>
          <p:nvPicPr>
            <p:cNvPr id="8" name="Picture 2" descr="F:\SOBREMESA  DATOS\IRNAS\GRUPO MOSS\LOGOS Y FOTOS\logo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953" y="5390988"/>
              <a:ext cx="839160" cy="72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http://www.biocharisma.es/wp-content/uploads/2015/04/logo-irnas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447" y="5390988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5537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SEE ALSO:</a:t>
            </a:r>
            <a:endParaRPr lang="es-ES"/>
          </a:p>
        </p:txBody>
      </p:sp>
      <p:grpSp>
        <p:nvGrpSpPr>
          <p:cNvPr id="21" name="Grupo 20"/>
          <p:cNvGrpSpPr/>
          <p:nvPr/>
        </p:nvGrpSpPr>
        <p:grpSpPr>
          <a:xfrm>
            <a:off x="8243121" y="1673076"/>
            <a:ext cx="3018547" cy="4498368"/>
            <a:chOff x="4586726" y="1673076"/>
            <a:chExt cx="3018547" cy="44983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6082" y="1673076"/>
              <a:ext cx="2439836" cy="16843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CuadroTexto 7"/>
            <p:cNvSpPr txBox="1"/>
            <p:nvPr/>
          </p:nvSpPr>
          <p:spPr>
            <a:xfrm>
              <a:off x="4586726" y="3558988"/>
              <a:ext cx="301854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tx2"/>
                  </a:solidFill>
                </a:rPr>
                <a:t>Geochemical indicators and characterization of soil water repellence in three dominant ecosystems of Western Australia</a:t>
              </a:r>
            </a:p>
            <a:p>
              <a:pPr algn="ctr"/>
              <a:r>
                <a:rPr lang="es-ES" b="1" smtClean="0">
                  <a:solidFill>
                    <a:schemeClr val="tx2"/>
                  </a:solidFill>
                </a:rPr>
                <a:t>EGU2016-11368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876081" y="5586669"/>
              <a:ext cx="243983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smtClean="0">
                  <a:solidFill>
                    <a:schemeClr val="tx2"/>
                  </a:solidFill>
                </a:rPr>
                <a:t>Thu, 21 Apr, </a:t>
              </a:r>
              <a:r>
                <a:rPr lang="es-ES" sz="1600" smtClean="0">
                  <a:solidFill>
                    <a:schemeClr val="tx2"/>
                  </a:solidFill>
                </a:rPr>
                <a:t>16:02–16:04 </a:t>
              </a:r>
              <a:r>
                <a:rPr lang="en-US" sz="1600" smtClean="0">
                  <a:solidFill>
                    <a:schemeClr val="tx2"/>
                  </a:solidFill>
                </a:rPr>
                <a:t/>
              </a:r>
              <a:br>
                <a:rPr lang="en-US" sz="1600" smtClean="0">
                  <a:solidFill>
                    <a:schemeClr val="tx2"/>
                  </a:solidFill>
                </a:rPr>
              </a:br>
              <a:r>
                <a:rPr lang="en-US" sz="1600" smtClean="0">
                  <a:solidFill>
                    <a:schemeClr val="tx2"/>
                  </a:solidFill>
                </a:rPr>
                <a:t>PICO spot 4</a:t>
              </a:r>
              <a:endParaRPr lang="es-ES" sz="160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930331" y="1673076"/>
            <a:ext cx="3018547" cy="4498368"/>
            <a:chOff x="8243121" y="1673076"/>
            <a:chExt cx="3018547" cy="4498368"/>
          </a:xfrm>
        </p:grpSpPr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2477" y="1673076"/>
              <a:ext cx="2439836" cy="16843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5" name="CuadroTexto 44"/>
            <p:cNvSpPr txBox="1"/>
            <p:nvPr/>
          </p:nvSpPr>
          <p:spPr>
            <a:xfrm>
              <a:off x="8243121" y="3558988"/>
              <a:ext cx="301854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tx2"/>
                  </a:solidFill>
                </a:rPr>
                <a:t>Impact of a prescribed fire on soil water repellency in a Banksia woodland (Western Australia)</a:t>
              </a:r>
            </a:p>
            <a:p>
              <a:pPr algn="ctr"/>
              <a:r>
                <a:rPr lang="es-ES" b="1" smtClean="0">
                  <a:solidFill>
                    <a:schemeClr val="tx2"/>
                  </a:solidFill>
                </a:rPr>
                <a:t>EGU2016-16926</a:t>
              </a:r>
            </a:p>
          </p:txBody>
        </p:sp>
        <p:sp>
          <p:nvSpPr>
            <p:cNvPr id="46" name="Rectángulo 45"/>
            <p:cNvSpPr/>
            <p:nvPr/>
          </p:nvSpPr>
          <p:spPr>
            <a:xfrm>
              <a:off x="8532477" y="5586669"/>
              <a:ext cx="243983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smtClean="0">
                  <a:solidFill>
                    <a:schemeClr val="tx2"/>
                  </a:solidFill>
                </a:rPr>
                <a:t>Wed, 20 Apr, 17:30–19:00</a:t>
              </a:r>
              <a:br>
                <a:rPr lang="en-US" sz="1600" smtClean="0">
                  <a:solidFill>
                    <a:schemeClr val="tx2"/>
                  </a:solidFill>
                </a:rPr>
              </a:br>
              <a:r>
                <a:rPr lang="en-US" sz="1600" smtClean="0">
                  <a:solidFill>
                    <a:schemeClr val="tx2"/>
                  </a:solidFill>
                </a:rPr>
                <a:t>Hall X1: </a:t>
              </a:r>
              <a:r>
                <a:rPr lang="es-ES" sz="1600" smtClean="0">
                  <a:solidFill>
                    <a:schemeClr val="tx2"/>
                  </a:solidFill>
                </a:rPr>
                <a:t>X1.61</a:t>
              </a:r>
              <a:endParaRPr lang="es-ES" sz="1600">
                <a:solidFill>
                  <a:schemeClr val="tx2"/>
                </a:solidFill>
              </a:endParaRPr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4586726" y="1673076"/>
            <a:ext cx="3018547" cy="4498368"/>
            <a:chOff x="930331" y="1673076"/>
            <a:chExt cx="3018547" cy="4498368"/>
          </a:xfrm>
        </p:grpSpPr>
        <p:pic>
          <p:nvPicPr>
            <p:cNvPr id="48" name="Imagen 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687" y="1673076"/>
              <a:ext cx="2439836" cy="16843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CuadroTexto 48"/>
            <p:cNvSpPr txBox="1"/>
            <p:nvPr/>
          </p:nvSpPr>
          <p:spPr>
            <a:xfrm>
              <a:off x="930331" y="3558988"/>
              <a:ext cx="301854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tx2"/>
                  </a:solidFill>
                </a:rPr>
                <a:t>Vegetation-induced soil water repellency as a strategy in arid ecosystems. A geochemical approach in Banksia woodlands (SW Australia)</a:t>
              </a:r>
            </a:p>
            <a:p>
              <a:pPr algn="ctr"/>
              <a:r>
                <a:rPr lang="es-ES" b="1" smtClean="0">
                  <a:solidFill>
                    <a:schemeClr val="tx2"/>
                  </a:solidFill>
                </a:rPr>
                <a:t>EGU2016-1820</a:t>
              </a:r>
            </a:p>
          </p:txBody>
        </p:sp>
        <p:sp>
          <p:nvSpPr>
            <p:cNvPr id="50" name="Rectángulo 49"/>
            <p:cNvSpPr/>
            <p:nvPr/>
          </p:nvSpPr>
          <p:spPr>
            <a:xfrm>
              <a:off x="1219687" y="5586669"/>
              <a:ext cx="243983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smtClean="0">
                  <a:solidFill>
                    <a:schemeClr val="tx2"/>
                  </a:solidFill>
                </a:rPr>
                <a:t>Thu, 21 Apr, 17:30–19:00</a:t>
              </a:r>
              <a:br>
                <a:rPr lang="en-US" sz="1600" smtClean="0">
                  <a:solidFill>
                    <a:schemeClr val="tx2"/>
                  </a:solidFill>
                </a:rPr>
              </a:br>
              <a:r>
                <a:rPr lang="en-US" sz="1600" smtClean="0">
                  <a:solidFill>
                    <a:schemeClr val="tx2"/>
                  </a:solidFill>
                </a:rPr>
                <a:t>Hall X1: </a:t>
              </a:r>
              <a:r>
                <a:rPr lang="es-ES" sz="1600" smtClean="0">
                  <a:solidFill>
                    <a:schemeClr val="tx2"/>
                  </a:solidFill>
                </a:rPr>
                <a:t>X1.51</a:t>
              </a:r>
              <a:endParaRPr lang="es-ES" sz="16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5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ángulo 1024"/>
          <p:cNvSpPr/>
          <p:nvPr/>
        </p:nvSpPr>
        <p:spPr>
          <a:xfrm>
            <a:off x="0" y="3429549"/>
            <a:ext cx="12192000" cy="34284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3" name="Rectángulo 132"/>
          <p:cNvSpPr/>
          <p:nvPr/>
        </p:nvSpPr>
        <p:spPr>
          <a:xfrm>
            <a:off x="0" y="1"/>
            <a:ext cx="12192000" cy="35180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4" name="Rectángulo 143"/>
          <p:cNvSpPr/>
          <p:nvPr/>
        </p:nvSpPr>
        <p:spPr>
          <a:xfrm>
            <a:off x="-5765" y="3421776"/>
            <a:ext cx="12192000" cy="1916943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28000">
                <a:schemeClr val="accent2">
                  <a:lumMod val="75000"/>
                </a:schemeClr>
              </a:gs>
              <a:gs pos="42000">
                <a:srgbClr val="D97633"/>
              </a:gs>
              <a:gs pos="100000">
                <a:srgbClr val="F4B18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12" name="Grupo 111"/>
          <p:cNvGrpSpPr/>
          <p:nvPr/>
        </p:nvGrpSpPr>
        <p:grpSpPr>
          <a:xfrm>
            <a:off x="4007419" y="1458173"/>
            <a:ext cx="1691920" cy="4951689"/>
            <a:chOff x="2772146" y="-2607152"/>
            <a:chExt cx="3987344" cy="10305414"/>
          </a:xfrm>
        </p:grpSpPr>
        <p:cxnSp>
          <p:nvCxnSpPr>
            <p:cNvPr id="3" name="Conector recto 2"/>
            <p:cNvCxnSpPr/>
            <p:nvPr/>
          </p:nvCxnSpPr>
          <p:spPr>
            <a:xfrm>
              <a:off x="4892842" y="-2402432"/>
              <a:ext cx="0" cy="4277994"/>
            </a:xfrm>
            <a:prstGeom prst="line">
              <a:avLst/>
            </a:prstGeom>
            <a:ln w="254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orma libre 75"/>
            <p:cNvSpPr/>
            <p:nvPr/>
          </p:nvSpPr>
          <p:spPr>
            <a:xfrm rot="911739">
              <a:off x="5093953" y="-548694"/>
              <a:ext cx="1362499" cy="1351284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14780" h="10478184">
                  <a:moveTo>
                    <a:pt x="10814780" y="0"/>
                  </a:moveTo>
                  <a:cubicBezTo>
                    <a:pt x="10650194" y="384440"/>
                    <a:pt x="10334720" y="871220"/>
                    <a:pt x="10037540" y="1661160"/>
                  </a:cubicBezTo>
                  <a:cubicBezTo>
                    <a:pt x="9740360" y="2451100"/>
                    <a:pt x="9354280" y="3810000"/>
                    <a:pt x="9031700" y="4739640"/>
                  </a:cubicBezTo>
                  <a:cubicBezTo>
                    <a:pt x="8709120" y="5669280"/>
                    <a:pt x="8533860" y="6456680"/>
                    <a:pt x="8102060" y="7239000"/>
                  </a:cubicBezTo>
                  <a:cubicBezTo>
                    <a:pt x="7670260" y="8021320"/>
                    <a:pt x="7025100" y="8925560"/>
                    <a:pt x="6440900" y="9433560"/>
                  </a:cubicBezTo>
                  <a:cubicBezTo>
                    <a:pt x="5856700" y="9941560"/>
                    <a:pt x="5150580" y="10114280"/>
                    <a:pt x="4596860" y="10287000"/>
                  </a:cubicBezTo>
                  <a:cubicBezTo>
                    <a:pt x="4043140" y="10459720"/>
                    <a:pt x="3725640" y="10497820"/>
                    <a:pt x="3118580" y="10469880"/>
                  </a:cubicBezTo>
                  <a:cubicBezTo>
                    <a:pt x="2511520" y="10441940"/>
                    <a:pt x="1614385" y="10316034"/>
                    <a:pt x="954500" y="10119360"/>
                  </a:cubicBezTo>
                  <a:cubicBezTo>
                    <a:pt x="456660" y="9563872"/>
                    <a:pt x="282622" y="9193932"/>
                    <a:pt x="131540" y="8595360"/>
                  </a:cubicBezTo>
                  <a:cubicBezTo>
                    <a:pt x="-19542" y="7996788"/>
                    <a:pt x="-30441" y="7157848"/>
                    <a:pt x="48010" y="6527928"/>
                  </a:cubicBezTo>
                  <a:cubicBezTo>
                    <a:pt x="126461" y="5898008"/>
                    <a:pt x="270018" y="5398368"/>
                    <a:pt x="741140" y="4815840"/>
                  </a:cubicBezTo>
                  <a:cubicBezTo>
                    <a:pt x="1212262" y="4233312"/>
                    <a:pt x="2026380" y="3525520"/>
                    <a:pt x="2874740" y="3032760"/>
                  </a:cubicBezTo>
                  <a:cubicBezTo>
                    <a:pt x="3723100" y="2540000"/>
                    <a:pt x="4894040" y="2189480"/>
                    <a:pt x="5831300" y="1859280"/>
                  </a:cubicBezTo>
                  <a:cubicBezTo>
                    <a:pt x="6768560" y="1529080"/>
                    <a:pt x="7794720" y="1295400"/>
                    <a:pt x="8498300" y="1051560"/>
                  </a:cubicBezTo>
                  <a:cubicBezTo>
                    <a:pt x="9201880" y="807720"/>
                    <a:pt x="9664160" y="566420"/>
                    <a:pt x="10052780" y="396240"/>
                  </a:cubicBezTo>
                  <a:cubicBezTo>
                    <a:pt x="10441400" y="226060"/>
                    <a:pt x="10504803" y="182720"/>
                    <a:pt x="10814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9" name="Forma libre 78"/>
            <p:cNvSpPr/>
            <p:nvPr/>
          </p:nvSpPr>
          <p:spPr>
            <a:xfrm rot="911739">
              <a:off x="5212103" y="-532933"/>
              <a:ext cx="1242246" cy="1351284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10052780 w 10814780"/>
                <a:gd name="connsiteY13" fmla="*/ 396240 h 10478184"/>
                <a:gd name="connsiteX14" fmla="*/ 10814780 w 10814780"/>
                <a:gd name="connsiteY14" fmla="*/ 0 h 10478184"/>
                <a:gd name="connsiteX0" fmla="*/ 10814780 w 11033659"/>
                <a:gd name="connsiteY0" fmla="*/ 878 h 10479062"/>
                <a:gd name="connsiteX1" fmla="*/ 10037540 w 11033659"/>
                <a:gd name="connsiteY1" fmla="*/ 1662038 h 10479062"/>
                <a:gd name="connsiteX2" fmla="*/ 9031700 w 11033659"/>
                <a:gd name="connsiteY2" fmla="*/ 4740518 h 10479062"/>
                <a:gd name="connsiteX3" fmla="*/ 8102060 w 11033659"/>
                <a:gd name="connsiteY3" fmla="*/ 7239878 h 10479062"/>
                <a:gd name="connsiteX4" fmla="*/ 6440900 w 11033659"/>
                <a:gd name="connsiteY4" fmla="*/ 9434438 h 10479062"/>
                <a:gd name="connsiteX5" fmla="*/ 4596860 w 11033659"/>
                <a:gd name="connsiteY5" fmla="*/ 10287878 h 10479062"/>
                <a:gd name="connsiteX6" fmla="*/ 3118580 w 11033659"/>
                <a:gd name="connsiteY6" fmla="*/ 10470758 h 10479062"/>
                <a:gd name="connsiteX7" fmla="*/ 954500 w 11033659"/>
                <a:gd name="connsiteY7" fmla="*/ 10120238 h 10479062"/>
                <a:gd name="connsiteX8" fmla="*/ 131540 w 11033659"/>
                <a:gd name="connsiteY8" fmla="*/ 8596238 h 10479062"/>
                <a:gd name="connsiteX9" fmla="*/ 48010 w 11033659"/>
                <a:gd name="connsiteY9" fmla="*/ 6528806 h 10479062"/>
                <a:gd name="connsiteX10" fmla="*/ 741140 w 11033659"/>
                <a:gd name="connsiteY10" fmla="*/ 4816718 h 10479062"/>
                <a:gd name="connsiteX11" fmla="*/ 2874740 w 11033659"/>
                <a:gd name="connsiteY11" fmla="*/ 3033638 h 10479062"/>
                <a:gd name="connsiteX12" fmla="*/ 5831300 w 11033659"/>
                <a:gd name="connsiteY12" fmla="*/ 1860158 h 10479062"/>
                <a:gd name="connsiteX13" fmla="*/ 10814780 w 11033659"/>
                <a:gd name="connsiteY13" fmla="*/ 878 h 10479062"/>
                <a:gd name="connsiteX0" fmla="*/ 10814780 w 11239027"/>
                <a:gd name="connsiteY0" fmla="*/ 30640 h 10508824"/>
                <a:gd name="connsiteX1" fmla="*/ 10037540 w 11239027"/>
                <a:gd name="connsiteY1" fmla="*/ 1691800 h 10508824"/>
                <a:gd name="connsiteX2" fmla="*/ 9031700 w 11239027"/>
                <a:gd name="connsiteY2" fmla="*/ 4770280 h 10508824"/>
                <a:gd name="connsiteX3" fmla="*/ 8102060 w 11239027"/>
                <a:gd name="connsiteY3" fmla="*/ 7269640 h 10508824"/>
                <a:gd name="connsiteX4" fmla="*/ 6440900 w 11239027"/>
                <a:gd name="connsiteY4" fmla="*/ 9464200 h 10508824"/>
                <a:gd name="connsiteX5" fmla="*/ 4596860 w 11239027"/>
                <a:gd name="connsiteY5" fmla="*/ 10317640 h 10508824"/>
                <a:gd name="connsiteX6" fmla="*/ 3118580 w 11239027"/>
                <a:gd name="connsiteY6" fmla="*/ 10500520 h 10508824"/>
                <a:gd name="connsiteX7" fmla="*/ 954500 w 11239027"/>
                <a:gd name="connsiteY7" fmla="*/ 10150000 h 10508824"/>
                <a:gd name="connsiteX8" fmla="*/ 131540 w 11239027"/>
                <a:gd name="connsiteY8" fmla="*/ 8626000 h 10508824"/>
                <a:gd name="connsiteX9" fmla="*/ 48010 w 11239027"/>
                <a:gd name="connsiteY9" fmla="*/ 6558568 h 10508824"/>
                <a:gd name="connsiteX10" fmla="*/ 741140 w 11239027"/>
                <a:gd name="connsiteY10" fmla="*/ 4846480 h 10508824"/>
                <a:gd name="connsiteX11" fmla="*/ 2874740 w 11239027"/>
                <a:gd name="connsiteY11" fmla="*/ 3063400 h 10508824"/>
                <a:gd name="connsiteX12" fmla="*/ 10814780 w 11239027"/>
                <a:gd name="connsiteY12" fmla="*/ 30640 h 10508824"/>
                <a:gd name="connsiteX0" fmla="*/ 10814780 w 11391642"/>
                <a:gd name="connsiteY0" fmla="*/ 115368 h 10593552"/>
                <a:gd name="connsiteX1" fmla="*/ 10037540 w 11391642"/>
                <a:gd name="connsiteY1" fmla="*/ 1776528 h 10593552"/>
                <a:gd name="connsiteX2" fmla="*/ 9031700 w 11391642"/>
                <a:gd name="connsiteY2" fmla="*/ 4855008 h 10593552"/>
                <a:gd name="connsiteX3" fmla="*/ 8102060 w 11391642"/>
                <a:gd name="connsiteY3" fmla="*/ 7354368 h 10593552"/>
                <a:gd name="connsiteX4" fmla="*/ 6440900 w 11391642"/>
                <a:gd name="connsiteY4" fmla="*/ 9548928 h 10593552"/>
                <a:gd name="connsiteX5" fmla="*/ 4596860 w 11391642"/>
                <a:gd name="connsiteY5" fmla="*/ 10402368 h 10593552"/>
                <a:gd name="connsiteX6" fmla="*/ 3118580 w 11391642"/>
                <a:gd name="connsiteY6" fmla="*/ 10585248 h 10593552"/>
                <a:gd name="connsiteX7" fmla="*/ 954500 w 11391642"/>
                <a:gd name="connsiteY7" fmla="*/ 10234728 h 10593552"/>
                <a:gd name="connsiteX8" fmla="*/ 131540 w 11391642"/>
                <a:gd name="connsiteY8" fmla="*/ 8710728 h 10593552"/>
                <a:gd name="connsiteX9" fmla="*/ 48010 w 11391642"/>
                <a:gd name="connsiteY9" fmla="*/ 6643296 h 10593552"/>
                <a:gd name="connsiteX10" fmla="*/ 741140 w 11391642"/>
                <a:gd name="connsiteY10" fmla="*/ 4931208 h 10593552"/>
                <a:gd name="connsiteX11" fmla="*/ 10814780 w 11391642"/>
                <a:gd name="connsiteY11" fmla="*/ 115368 h 10593552"/>
                <a:gd name="connsiteX0" fmla="*/ 10814780 w 11441633"/>
                <a:gd name="connsiteY0" fmla="*/ 215604 h 10693788"/>
                <a:gd name="connsiteX1" fmla="*/ 10037540 w 11441633"/>
                <a:gd name="connsiteY1" fmla="*/ 1876764 h 10693788"/>
                <a:gd name="connsiteX2" fmla="*/ 9031700 w 11441633"/>
                <a:gd name="connsiteY2" fmla="*/ 4955244 h 10693788"/>
                <a:gd name="connsiteX3" fmla="*/ 8102060 w 11441633"/>
                <a:gd name="connsiteY3" fmla="*/ 7454604 h 10693788"/>
                <a:gd name="connsiteX4" fmla="*/ 6440900 w 11441633"/>
                <a:gd name="connsiteY4" fmla="*/ 9649164 h 10693788"/>
                <a:gd name="connsiteX5" fmla="*/ 4596860 w 11441633"/>
                <a:gd name="connsiteY5" fmla="*/ 10502604 h 10693788"/>
                <a:gd name="connsiteX6" fmla="*/ 3118580 w 11441633"/>
                <a:gd name="connsiteY6" fmla="*/ 10685484 h 10693788"/>
                <a:gd name="connsiteX7" fmla="*/ 954500 w 11441633"/>
                <a:gd name="connsiteY7" fmla="*/ 10334964 h 10693788"/>
                <a:gd name="connsiteX8" fmla="*/ 131540 w 11441633"/>
                <a:gd name="connsiteY8" fmla="*/ 8810964 h 10693788"/>
                <a:gd name="connsiteX9" fmla="*/ 48010 w 11441633"/>
                <a:gd name="connsiteY9" fmla="*/ 6743532 h 10693788"/>
                <a:gd name="connsiteX10" fmla="*/ 10814780 w 11441633"/>
                <a:gd name="connsiteY10" fmla="*/ 215604 h 10693788"/>
                <a:gd name="connsiteX0" fmla="*/ 10683240 w 11304060"/>
                <a:gd name="connsiteY0" fmla="*/ 348024 h 10826208"/>
                <a:gd name="connsiteX1" fmla="*/ 9906000 w 11304060"/>
                <a:gd name="connsiteY1" fmla="*/ 2009184 h 10826208"/>
                <a:gd name="connsiteX2" fmla="*/ 8900160 w 11304060"/>
                <a:gd name="connsiteY2" fmla="*/ 5087664 h 10826208"/>
                <a:gd name="connsiteX3" fmla="*/ 7970520 w 11304060"/>
                <a:gd name="connsiteY3" fmla="*/ 7587024 h 10826208"/>
                <a:gd name="connsiteX4" fmla="*/ 6309360 w 11304060"/>
                <a:gd name="connsiteY4" fmla="*/ 9781584 h 10826208"/>
                <a:gd name="connsiteX5" fmla="*/ 4465320 w 11304060"/>
                <a:gd name="connsiteY5" fmla="*/ 10635024 h 10826208"/>
                <a:gd name="connsiteX6" fmla="*/ 2987040 w 11304060"/>
                <a:gd name="connsiteY6" fmla="*/ 10817904 h 10826208"/>
                <a:gd name="connsiteX7" fmla="*/ 822960 w 11304060"/>
                <a:gd name="connsiteY7" fmla="*/ 10467384 h 10826208"/>
                <a:gd name="connsiteX8" fmla="*/ 0 w 11304060"/>
                <a:gd name="connsiteY8" fmla="*/ 8943384 h 10826208"/>
                <a:gd name="connsiteX9" fmla="*/ 10683240 w 11304060"/>
                <a:gd name="connsiteY9" fmla="*/ 348024 h 10826208"/>
                <a:gd name="connsiteX0" fmla="*/ 9860280 w 10421787"/>
                <a:gd name="connsiteY0" fmla="*/ 450093 h 10928277"/>
                <a:gd name="connsiteX1" fmla="*/ 9083040 w 10421787"/>
                <a:gd name="connsiteY1" fmla="*/ 2111253 h 10928277"/>
                <a:gd name="connsiteX2" fmla="*/ 8077200 w 10421787"/>
                <a:gd name="connsiteY2" fmla="*/ 5189733 h 10928277"/>
                <a:gd name="connsiteX3" fmla="*/ 7147560 w 10421787"/>
                <a:gd name="connsiteY3" fmla="*/ 7689093 h 10928277"/>
                <a:gd name="connsiteX4" fmla="*/ 5486400 w 10421787"/>
                <a:gd name="connsiteY4" fmla="*/ 9883653 h 10928277"/>
                <a:gd name="connsiteX5" fmla="*/ 3642360 w 10421787"/>
                <a:gd name="connsiteY5" fmla="*/ 10737093 h 10928277"/>
                <a:gd name="connsiteX6" fmla="*/ 2164080 w 10421787"/>
                <a:gd name="connsiteY6" fmla="*/ 10919973 h 10928277"/>
                <a:gd name="connsiteX7" fmla="*/ 0 w 10421787"/>
                <a:gd name="connsiteY7" fmla="*/ 10569453 h 10928277"/>
                <a:gd name="connsiteX8" fmla="*/ 9860280 w 10421787"/>
                <a:gd name="connsiteY8" fmla="*/ 450093 h 10928277"/>
                <a:gd name="connsiteX0" fmla="*/ 9860280 w 9860280"/>
                <a:gd name="connsiteY0" fmla="*/ 0 h 10478184"/>
                <a:gd name="connsiteX1" fmla="*/ 9083040 w 9860280"/>
                <a:gd name="connsiteY1" fmla="*/ 1661160 h 10478184"/>
                <a:gd name="connsiteX2" fmla="*/ 8077200 w 9860280"/>
                <a:gd name="connsiteY2" fmla="*/ 4739640 h 10478184"/>
                <a:gd name="connsiteX3" fmla="*/ 7147560 w 9860280"/>
                <a:gd name="connsiteY3" fmla="*/ 7239000 h 10478184"/>
                <a:gd name="connsiteX4" fmla="*/ 5486400 w 9860280"/>
                <a:gd name="connsiteY4" fmla="*/ 9433560 h 10478184"/>
                <a:gd name="connsiteX5" fmla="*/ 3642360 w 9860280"/>
                <a:gd name="connsiteY5" fmla="*/ 10287000 h 10478184"/>
                <a:gd name="connsiteX6" fmla="*/ 2164080 w 9860280"/>
                <a:gd name="connsiteY6" fmla="*/ 10469880 h 10478184"/>
                <a:gd name="connsiteX7" fmla="*/ 0 w 9860280"/>
                <a:gd name="connsiteY7" fmla="*/ 10119360 h 10478184"/>
                <a:gd name="connsiteX8" fmla="*/ 9860280 w 9860280"/>
                <a:gd name="connsiteY8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60280" h="10478184">
                  <a:moveTo>
                    <a:pt x="9860280" y="0"/>
                  </a:moveTo>
                  <a:cubicBezTo>
                    <a:pt x="9498428" y="794238"/>
                    <a:pt x="9380220" y="871220"/>
                    <a:pt x="9083040" y="1661160"/>
                  </a:cubicBezTo>
                  <a:cubicBezTo>
                    <a:pt x="8785860" y="2451100"/>
                    <a:pt x="8399780" y="3810000"/>
                    <a:pt x="8077200" y="4739640"/>
                  </a:cubicBezTo>
                  <a:cubicBezTo>
                    <a:pt x="7754620" y="5669280"/>
                    <a:pt x="7579360" y="6456680"/>
                    <a:pt x="7147560" y="7239000"/>
                  </a:cubicBezTo>
                  <a:cubicBezTo>
                    <a:pt x="6715760" y="8021320"/>
                    <a:pt x="6070600" y="8925560"/>
                    <a:pt x="5486400" y="9433560"/>
                  </a:cubicBezTo>
                  <a:cubicBezTo>
                    <a:pt x="4902200" y="9941560"/>
                    <a:pt x="4196080" y="10114280"/>
                    <a:pt x="3642360" y="10287000"/>
                  </a:cubicBezTo>
                  <a:cubicBezTo>
                    <a:pt x="3088640" y="10459720"/>
                    <a:pt x="2771140" y="10497820"/>
                    <a:pt x="2164080" y="10469880"/>
                  </a:cubicBezTo>
                  <a:cubicBezTo>
                    <a:pt x="1557020" y="10441940"/>
                    <a:pt x="659885" y="10316034"/>
                    <a:pt x="0" y="10119360"/>
                  </a:cubicBezTo>
                  <a:cubicBezTo>
                    <a:pt x="1282700" y="8374380"/>
                    <a:pt x="8346440" y="1409700"/>
                    <a:pt x="986028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" name="Forma libre 81"/>
            <p:cNvSpPr/>
            <p:nvPr/>
          </p:nvSpPr>
          <p:spPr>
            <a:xfrm rot="911739">
              <a:off x="5054994" y="-1472015"/>
              <a:ext cx="1016186" cy="1007822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14780" h="10478184">
                  <a:moveTo>
                    <a:pt x="10814780" y="0"/>
                  </a:moveTo>
                  <a:cubicBezTo>
                    <a:pt x="10650194" y="384440"/>
                    <a:pt x="10334720" y="871220"/>
                    <a:pt x="10037540" y="1661160"/>
                  </a:cubicBezTo>
                  <a:cubicBezTo>
                    <a:pt x="9740360" y="2451100"/>
                    <a:pt x="9354280" y="3810000"/>
                    <a:pt x="9031700" y="4739640"/>
                  </a:cubicBezTo>
                  <a:cubicBezTo>
                    <a:pt x="8709120" y="5669280"/>
                    <a:pt x="8533860" y="6456680"/>
                    <a:pt x="8102060" y="7239000"/>
                  </a:cubicBezTo>
                  <a:cubicBezTo>
                    <a:pt x="7670260" y="8021320"/>
                    <a:pt x="7025100" y="8925560"/>
                    <a:pt x="6440900" y="9433560"/>
                  </a:cubicBezTo>
                  <a:cubicBezTo>
                    <a:pt x="5856700" y="9941560"/>
                    <a:pt x="5150580" y="10114280"/>
                    <a:pt x="4596860" y="10287000"/>
                  </a:cubicBezTo>
                  <a:cubicBezTo>
                    <a:pt x="4043140" y="10459720"/>
                    <a:pt x="3725640" y="10497820"/>
                    <a:pt x="3118580" y="10469880"/>
                  </a:cubicBezTo>
                  <a:cubicBezTo>
                    <a:pt x="2511520" y="10441940"/>
                    <a:pt x="1614385" y="10316034"/>
                    <a:pt x="954500" y="10119360"/>
                  </a:cubicBezTo>
                  <a:cubicBezTo>
                    <a:pt x="456660" y="9563872"/>
                    <a:pt x="282622" y="9193932"/>
                    <a:pt x="131540" y="8595360"/>
                  </a:cubicBezTo>
                  <a:cubicBezTo>
                    <a:pt x="-19542" y="7996788"/>
                    <a:pt x="-30441" y="7157848"/>
                    <a:pt x="48010" y="6527928"/>
                  </a:cubicBezTo>
                  <a:cubicBezTo>
                    <a:pt x="126461" y="5898008"/>
                    <a:pt x="270018" y="5398368"/>
                    <a:pt x="741140" y="4815840"/>
                  </a:cubicBezTo>
                  <a:cubicBezTo>
                    <a:pt x="1212262" y="4233312"/>
                    <a:pt x="2026380" y="3525520"/>
                    <a:pt x="2874740" y="3032760"/>
                  </a:cubicBezTo>
                  <a:cubicBezTo>
                    <a:pt x="3723100" y="2540000"/>
                    <a:pt x="4894040" y="2189480"/>
                    <a:pt x="5831300" y="1859280"/>
                  </a:cubicBezTo>
                  <a:cubicBezTo>
                    <a:pt x="6768560" y="1529080"/>
                    <a:pt x="7794720" y="1295400"/>
                    <a:pt x="8498300" y="1051560"/>
                  </a:cubicBezTo>
                  <a:cubicBezTo>
                    <a:pt x="9201880" y="807720"/>
                    <a:pt x="9664160" y="566420"/>
                    <a:pt x="10052780" y="396240"/>
                  </a:cubicBezTo>
                  <a:cubicBezTo>
                    <a:pt x="10441400" y="226060"/>
                    <a:pt x="10504803" y="182720"/>
                    <a:pt x="10814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" name="Forma libre 82"/>
            <p:cNvSpPr/>
            <p:nvPr/>
          </p:nvSpPr>
          <p:spPr>
            <a:xfrm rot="911739">
              <a:off x="5143114" y="-1460261"/>
              <a:ext cx="926498" cy="1007822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10052780 w 10814780"/>
                <a:gd name="connsiteY13" fmla="*/ 396240 h 10478184"/>
                <a:gd name="connsiteX14" fmla="*/ 10814780 w 10814780"/>
                <a:gd name="connsiteY14" fmla="*/ 0 h 10478184"/>
                <a:gd name="connsiteX0" fmla="*/ 10814780 w 11033659"/>
                <a:gd name="connsiteY0" fmla="*/ 878 h 10479062"/>
                <a:gd name="connsiteX1" fmla="*/ 10037540 w 11033659"/>
                <a:gd name="connsiteY1" fmla="*/ 1662038 h 10479062"/>
                <a:gd name="connsiteX2" fmla="*/ 9031700 w 11033659"/>
                <a:gd name="connsiteY2" fmla="*/ 4740518 h 10479062"/>
                <a:gd name="connsiteX3" fmla="*/ 8102060 w 11033659"/>
                <a:gd name="connsiteY3" fmla="*/ 7239878 h 10479062"/>
                <a:gd name="connsiteX4" fmla="*/ 6440900 w 11033659"/>
                <a:gd name="connsiteY4" fmla="*/ 9434438 h 10479062"/>
                <a:gd name="connsiteX5" fmla="*/ 4596860 w 11033659"/>
                <a:gd name="connsiteY5" fmla="*/ 10287878 h 10479062"/>
                <a:gd name="connsiteX6" fmla="*/ 3118580 w 11033659"/>
                <a:gd name="connsiteY6" fmla="*/ 10470758 h 10479062"/>
                <a:gd name="connsiteX7" fmla="*/ 954500 w 11033659"/>
                <a:gd name="connsiteY7" fmla="*/ 10120238 h 10479062"/>
                <a:gd name="connsiteX8" fmla="*/ 131540 w 11033659"/>
                <a:gd name="connsiteY8" fmla="*/ 8596238 h 10479062"/>
                <a:gd name="connsiteX9" fmla="*/ 48010 w 11033659"/>
                <a:gd name="connsiteY9" fmla="*/ 6528806 h 10479062"/>
                <a:gd name="connsiteX10" fmla="*/ 741140 w 11033659"/>
                <a:gd name="connsiteY10" fmla="*/ 4816718 h 10479062"/>
                <a:gd name="connsiteX11" fmla="*/ 2874740 w 11033659"/>
                <a:gd name="connsiteY11" fmla="*/ 3033638 h 10479062"/>
                <a:gd name="connsiteX12" fmla="*/ 5831300 w 11033659"/>
                <a:gd name="connsiteY12" fmla="*/ 1860158 h 10479062"/>
                <a:gd name="connsiteX13" fmla="*/ 10814780 w 11033659"/>
                <a:gd name="connsiteY13" fmla="*/ 878 h 10479062"/>
                <a:gd name="connsiteX0" fmla="*/ 10814780 w 11239027"/>
                <a:gd name="connsiteY0" fmla="*/ 30640 h 10508824"/>
                <a:gd name="connsiteX1" fmla="*/ 10037540 w 11239027"/>
                <a:gd name="connsiteY1" fmla="*/ 1691800 h 10508824"/>
                <a:gd name="connsiteX2" fmla="*/ 9031700 w 11239027"/>
                <a:gd name="connsiteY2" fmla="*/ 4770280 h 10508824"/>
                <a:gd name="connsiteX3" fmla="*/ 8102060 w 11239027"/>
                <a:gd name="connsiteY3" fmla="*/ 7269640 h 10508824"/>
                <a:gd name="connsiteX4" fmla="*/ 6440900 w 11239027"/>
                <a:gd name="connsiteY4" fmla="*/ 9464200 h 10508824"/>
                <a:gd name="connsiteX5" fmla="*/ 4596860 w 11239027"/>
                <a:gd name="connsiteY5" fmla="*/ 10317640 h 10508824"/>
                <a:gd name="connsiteX6" fmla="*/ 3118580 w 11239027"/>
                <a:gd name="connsiteY6" fmla="*/ 10500520 h 10508824"/>
                <a:gd name="connsiteX7" fmla="*/ 954500 w 11239027"/>
                <a:gd name="connsiteY7" fmla="*/ 10150000 h 10508824"/>
                <a:gd name="connsiteX8" fmla="*/ 131540 w 11239027"/>
                <a:gd name="connsiteY8" fmla="*/ 8626000 h 10508824"/>
                <a:gd name="connsiteX9" fmla="*/ 48010 w 11239027"/>
                <a:gd name="connsiteY9" fmla="*/ 6558568 h 10508824"/>
                <a:gd name="connsiteX10" fmla="*/ 741140 w 11239027"/>
                <a:gd name="connsiteY10" fmla="*/ 4846480 h 10508824"/>
                <a:gd name="connsiteX11" fmla="*/ 2874740 w 11239027"/>
                <a:gd name="connsiteY11" fmla="*/ 3063400 h 10508824"/>
                <a:gd name="connsiteX12" fmla="*/ 10814780 w 11239027"/>
                <a:gd name="connsiteY12" fmla="*/ 30640 h 10508824"/>
                <a:gd name="connsiteX0" fmla="*/ 10814780 w 11391642"/>
                <a:gd name="connsiteY0" fmla="*/ 115368 h 10593552"/>
                <a:gd name="connsiteX1" fmla="*/ 10037540 w 11391642"/>
                <a:gd name="connsiteY1" fmla="*/ 1776528 h 10593552"/>
                <a:gd name="connsiteX2" fmla="*/ 9031700 w 11391642"/>
                <a:gd name="connsiteY2" fmla="*/ 4855008 h 10593552"/>
                <a:gd name="connsiteX3" fmla="*/ 8102060 w 11391642"/>
                <a:gd name="connsiteY3" fmla="*/ 7354368 h 10593552"/>
                <a:gd name="connsiteX4" fmla="*/ 6440900 w 11391642"/>
                <a:gd name="connsiteY4" fmla="*/ 9548928 h 10593552"/>
                <a:gd name="connsiteX5" fmla="*/ 4596860 w 11391642"/>
                <a:gd name="connsiteY5" fmla="*/ 10402368 h 10593552"/>
                <a:gd name="connsiteX6" fmla="*/ 3118580 w 11391642"/>
                <a:gd name="connsiteY6" fmla="*/ 10585248 h 10593552"/>
                <a:gd name="connsiteX7" fmla="*/ 954500 w 11391642"/>
                <a:gd name="connsiteY7" fmla="*/ 10234728 h 10593552"/>
                <a:gd name="connsiteX8" fmla="*/ 131540 w 11391642"/>
                <a:gd name="connsiteY8" fmla="*/ 8710728 h 10593552"/>
                <a:gd name="connsiteX9" fmla="*/ 48010 w 11391642"/>
                <a:gd name="connsiteY9" fmla="*/ 6643296 h 10593552"/>
                <a:gd name="connsiteX10" fmla="*/ 741140 w 11391642"/>
                <a:gd name="connsiteY10" fmla="*/ 4931208 h 10593552"/>
                <a:gd name="connsiteX11" fmla="*/ 10814780 w 11391642"/>
                <a:gd name="connsiteY11" fmla="*/ 115368 h 10593552"/>
                <a:gd name="connsiteX0" fmla="*/ 10814780 w 11441633"/>
                <a:gd name="connsiteY0" fmla="*/ 215604 h 10693788"/>
                <a:gd name="connsiteX1" fmla="*/ 10037540 w 11441633"/>
                <a:gd name="connsiteY1" fmla="*/ 1876764 h 10693788"/>
                <a:gd name="connsiteX2" fmla="*/ 9031700 w 11441633"/>
                <a:gd name="connsiteY2" fmla="*/ 4955244 h 10693788"/>
                <a:gd name="connsiteX3" fmla="*/ 8102060 w 11441633"/>
                <a:gd name="connsiteY3" fmla="*/ 7454604 h 10693788"/>
                <a:gd name="connsiteX4" fmla="*/ 6440900 w 11441633"/>
                <a:gd name="connsiteY4" fmla="*/ 9649164 h 10693788"/>
                <a:gd name="connsiteX5" fmla="*/ 4596860 w 11441633"/>
                <a:gd name="connsiteY5" fmla="*/ 10502604 h 10693788"/>
                <a:gd name="connsiteX6" fmla="*/ 3118580 w 11441633"/>
                <a:gd name="connsiteY6" fmla="*/ 10685484 h 10693788"/>
                <a:gd name="connsiteX7" fmla="*/ 954500 w 11441633"/>
                <a:gd name="connsiteY7" fmla="*/ 10334964 h 10693788"/>
                <a:gd name="connsiteX8" fmla="*/ 131540 w 11441633"/>
                <a:gd name="connsiteY8" fmla="*/ 8810964 h 10693788"/>
                <a:gd name="connsiteX9" fmla="*/ 48010 w 11441633"/>
                <a:gd name="connsiteY9" fmla="*/ 6743532 h 10693788"/>
                <a:gd name="connsiteX10" fmla="*/ 10814780 w 11441633"/>
                <a:gd name="connsiteY10" fmla="*/ 215604 h 10693788"/>
                <a:gd name="connsiteX0" fmla="*/ 10683240 w 11304060"/>
                <a:gd name="connsiteY0" fmla="*/ 348024 h 10826208"/>
                <a:gd name="connsiteX1" fmla="*/ 9906000 w 11304060"/>
                <a:gd name="connsiteY1" fmla="*/ 2009184 h 10826208"/>
                <a:gd name="connsiteX2" fmla="*/ 8900160 w 11304060"/>
                <a:gd name="connsiteY2" fmla="*/ 5087664 h 10826208"/>
                <a:gd name="connsiteX3" fmla="*/ 7970520 w 11304060"/>
                <a:gd name="connsiteY3" fmla="*/ 7587024 h 10826208"/>
                <a:gd name="connsiteX4" fmla="*/ 6309360 w 11304060"/>
                <a:gd name="connsiteY4" fmla="*/ 9781584 h 10826208"/>
                <a:gd name="connsiteX5" fmla="*/ 4465320 w 11304060"/>
                <a:gd name="connsiteY5" fmla="*/ 10635024 h 10826208"/>
                <a:gd name="connsiteX6" fmla="*/ 2987040 w 11304060"/>
                <a:gd name="connsiteY6" fmla="*/ 10817904 h 10826208"/>
                <a:gd name="connsiteX7" fmla="*/ 822960 w 11304060"/>
                <a:gd name="connsiteY7" fmla="*/ 10467384 h 10826208"/>
                <a:gd name="connsiteX8" fmla="*/ 0 w 11304060"/>
                <a:gd name="connsiteY8" fmla="*/ 8943384 h 10826208"/>
                <a:gd name="connsiteX9" fmla="*/ 10683240 w 11304060"/>
                <a:gd name="connsiteY9" fmla="*/ 348024 h 10826208"/>
                <a:gd name="connsiteX0" fmla="*/ 9860280 w 10421787"/>
                <a:gd name="connsiteY0" fmla="*/ 450093 h 10928277"/>
                <a:gd name="connsiteX1" fmla="*/ 9083040 w 10421787"/>
                <a:gd name="connsiteY1" fmla="*/ 2111253 h 10928277"/>
                <a:gd name="connsiteX2" fmla="*/ 8077200 w 10421787"/>
                <a:gd name="connsiteY2" fmla="*/ 5189733 h 10928277"/>
                <a:gd name="connsiteX3" fmla="*/ 7147560 w 10421787"/>
                <a:gd name="connsiteY3" fmla="*/ 7689093 h 10928277"/>
                <a:gd name="connsiteX4" fmla="*/ 5486400 w 10421787"/>
                <a:gd name="connsiteY4" fmla="*/ 9883653 h 10928277"/>
                <a:gd name="connsiteX5" fmla="*/ 3642360 w 10421787"/>
                <a:gd name="connsiteY5" fmla="*/ 10737093 h 10928277"/>
                <a:gd name="connsiteX6" fmla="*/ 2164080 w 10421787"/>
                <a:gd name="connsiteY6" fmla="*/ 10919973 h 10928277"/>
                <a:gd name="connsiteX7" fmla="*/ 0 w 10421787"/>
                <a:gd name="connsiteY7" fmla="*/ 10569453 h 10928277"/>
                <a:gd name="connsiteX8" fmla="*/ 9860280 w 10421787"/>
                <a:gd name="connsiteY8" fmla="*/ 450093 h 10928277"/>
                <a:gd name="connsiteX0" fmla="*/ 9860280 w 9860280"/>
                <a:gd name="connsiteY0" fmla="*/ 0 h 10478184"/>
                <a:gd name="connsiteX1" fmla="*/ 9083040 w 9860280"/>
                <a:gd name="connsiteY1" fmla="*/ 1661160 h 10478184"/>
                <a:gd name="connsiteX2" fmla="*/ 8077200 w 9860280"/>
                <a:gd name="connsiteY2" fmla="*/ 4739640 h 10478184"/>
                <a:gd name="connsiteX3" fmla="*/ 7147560 w 9860280"/>
                <a:gd name="connsiteY3" fmla="*/ 7239000 h 10478184"/>
                <a:gd name="connsiteX4" fmla="*/ 5486400 w 9860280"/>
                <a:gd name="connsiteY4" fmla="*/ 9433560 h 10478184"/>
                <a:gd name="connsiteX5" fmla="*/ 3642360 w 9860280"/>
                <a:gd name="connsiteY5" fmla="*/ 10287000 h 10478184"/>
                <a:gd name="connsiteX6" fmla="*/ 2164080 w 9860280"/>
                <a:gd name="connsiteY6" fmla="*/ 10469880 h 10478184"/>
                <a:gd name="connsiteX7" fmla="*/ 0 w 9860280"/>
                <a:gd name="connsiteY7" fmla="*/ 10119360 h 10478184"/>
                <a:gd name="connsiteX8" fmla="*/ 9860280 w 9860280"/>
                <a:gd name="connsiteY8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60280" h="10478184">
                  <a:moveTo>
                    <a:pt x="9860280" y="0"/>
                  </a:moveTo>
                  <a:cubicBezTo>
                    <a:pt x="9498428" y="794238"/>
                    <a:pt x="9380220" y="871220"/>
                    <a:pt x="9083040" y="1661160"/>
                  </a:cubicBezTo>
                  <a:cubicBezTo>
                    <a:pt x="8785860" y="2451100"/>
                    <a:pt x="8399780" y="3810000"/>
                    <a:pt x="8077200" y="4739640"/>
                  </a:cubicBezTo>
                  <a:cubicBezTo>
                    <a:pt x="7754620" y="5669280"/>
                    <a:pt x="7579360" y="6456680"/>
                    <a:pt x="7147560" y="7239000"/>
                  </a:cubicBezTo>
                  <a:cubicBezTo>
                    <a:pt x="6715760" y="8021320"/>
                    <a:pt x="6070600" y="8925560"/>
                    <a:pt x="5486400" y="9433560"/>
                  </a:cubicBezTo>
                  <a:cubicBezTo>
                    <a:pt x="4902200" y="9941560"/>
                    <a:pt x="4196080" y="10114280"/>
                    <a:pt x="3642360" y="10287000"/>
                  </a:cubicBezTo>
                  <a:cubicBezTo>
                    <a:pt x="3088640" y="10459720"/>
                    <a:pt x="2771140" y="10497820"/>
                    <a:pt x="2164080" y="10469880"/>
                  </a:cubicBezTo>
                  <a:cubicBezTo>
                    <a:pt x="1557020" y="10441940"/>
                    <a:pt x="659885" y="10316034"/>
                    <a:pt x="0" y="10119360"/>
                  </a:cubicBezTo>
                  <a:cubicBezTo>
                    <a:pt x="1282700" y="8374380"/>
                    <a:pt x="8346440" y="1409700"/>
                    <a:pt x="986028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" name="Forma libre 84"/>
            <p:cNvSpPr/>
            <p:nvPr/>
          </p:nvSpPr>
          <p:spPr>
            <a:xfrm rot="911739">
              <a:off x="5017315" y="-2063157"/>
              <a:ext cx="681249" cy="675642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14780" h="10478184">
                  <a:moveTo>
                    <a:pt x="10814780" y="0"/>
                  </a:moveTo>
                  <a:cubicBezTo>
                    <a:pt x="10650194" y="384440"/>
                    <a:pt x="10334720" y="871220"/>
                    <a:pt x="10037540" y="1661160"/>
                  </a:cubicBezTo>
                  <a:cubicBezTo>
                    <a:pt x="9740360" y="2451100"/>
                    <a:pt x="9354280" y="3810000"/>
                    <a:pt x="9031700" y="4739640"/>
                  </a:cubicBezTo>
                  <a:cubicBezTo>
                    <a:pt x="8709120" y="5669280"/>
                    <a:pt x="8533860" y="6456680"/>
                    <a:pt x="8102060" y="7239000"/>
                  </a:cubicBezTo>
                  <a:cubicBezTo>
                    <a:pt x="7670260" y="8021320"/>
                    <a:pt x="7025100" y="8925560"/>
                    <a:pt x="6440900" y="9433560"/>
                  </a:cubicBezTo>
                  <a:cubicBezTo>
                    <a:pt x="5856700" y="9941560"/>
                    <a:pt x="5150580" y="10114280"/>
                    <a:pt x="4596860" y="10287000"/>
                  </a:cubicBezTo>
                  <a:cubicBezTo>
                    <a:pt x="4043140" y="10459720"/>
                    <a:pt x="3725640" y="10497820"/>
                    <a:pt x="3118580" y="10469880"/>
                  </a:cubicBezTo>
                  <a:cubicBezTo>
                    <a:pt x="2511520" y="10441940"/>
                    <a:pt x="1614385" y="10316034"/>
                    <a:pt x="954500" y="10119360"/>
                  </a:cubicBezTo>
                  <a:cubicBezTo>
                    <a:pt x="456660" y="9563872"/>
                    <a:pt x="282622" y="9193932"/>
                    <a:pt x="131540" y="8595360"/>
                  </a:cubicBezTo>
                  <a:cubicBezTo>
                    <a:pt x="-19542" y="7996788"/>
                    <a:pt x="-30441" y="7157848"/>
                    <a:pt x="48010" y="6527928"/>
                  </a:cubicBezTo>
                  <a:cubicBezTo>
                    <a:pt x="126461" y="5898008"/>
                    <a:pt x="270018" y="5398368"/>
                    <a:pt x="741140" y="4815840"/>
                  </a:cubicBezTo>
                  <a:cubicBezTo>
                    <a:pt x="1212262" y="4233312"/>
                    <a:pt x="2026380" y="3525520"/>
                    <a:pt x="2874740" y="3032760"/>
                  </a:cubicBezTo>
                  <a:cubicBezTo>
                    <a:pt x="3723100" y="2540000"/>
                    <a:pt x="4894040" y="2189480"/>
                    <a:pt x="5831300" y="1859280"/>
                  </a:cubicBezTo>
                  <a:cubicBezTo>
                    <a:pt x="6768560" y="1529080"/>
                    <a:pt x="7794720" y="1295400"/>
                    <a:pt x="8498300" y="1051560"/>
                  </a:cubicBezTo>
                  <a:cubicBezTo>
                    <a:pt x="9201880" y="807720"/>
                    <a:pt x="9664160" y="566420"/>
                    <a:pt x="10052780" y="396240"/>
                  </a:cubicBezTo>
                  <a:cubicBezTo>
                    <a:pt x="10441400" y="226060"/>
                    <a:pt x="10504803" y="182720"/>
                    <a:pt x="10814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" name="Forma libre 85"/>
            <p:cNvSpPr/>
            <p:nvPr/>
          </p:nvSpPr>
          <p:spPr>
            <a:xfrm rot="911739">
              <a:off x="5076390" y="-2055277"/>
              <a:ext cx="621123" cy="675642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10052780 w 10814780"/>
                <a:gd name="connsiteY13" fmla="*/ 396240 h 10478184"/>
                <a:gd name="connsiteX14" fmla="*/ 10814780 w 10814780"/>
                <a:gd name="connsiteY14" fmla="*/ 0 h 10478184"/>
                <a:gd name="connsiteX0" fmla="*/ 10814780 w 11033659"/>
                <a:gd name="connsiteY0" fmla="*/ 878 h 10479062"/>
                <a:gd name="connsiteX1" fmla="*/ 10037540 w 11033659"/>
                <a:gd name="connsiteY1" fmla="*/ 1662038 h 10479062"/>
                <a:gd name="connsiteX2" fmla="*/ 9031700 w 11033659"/>
                <a:gd name="connsiteY2" fmla="*/ 4740518 h 10479062"/>
                <a:gd name="connsiteX3" fmla="*/ 8102060 w 11033659"/>
                <a:gd name="connsiteY3" fmla="*/ 7239878 h 10479062"/>
                <a:gd name="connsiteX4" fmla="*/ 6440900 w 11033659"/>
                <a:gd name="connsiteY4" fmla="*/ 9434438 h 10479062"/>
                <a:gd name="connsiteX5" fmla="*/ 4596860 w 11033659"/>
                <a:gd name="connsiteY5" fmla="*/ 10287878 h 10479062"/>
                <a:gd name="connsiteX6" fmla="*/ 3118580 w 11033659"/>
                <a:gd name="connsiteY6" fmla="*/ 10470758 h 10479062"/>
                <a:gd name="connsiteX7" fmla="*/ 954500 w 11033659"/>
                <a:gd name="connsiteY7" fmla="*/ 10120238 h 10479062"/>
                <a:gd name="connsiteX8" fmla="*/ 131540 w 11033659"/>
                <a:gd name="connsiteY8" fmla="*/ 8596238 h 10479062"/>
                <a:gd name="connsiteX9" fmla="*/ 48010 w 11033659"/>
                <a:gd name="connsiteY9" fmla="*/ 6528806 h 10479062"/>
                <a:gd name="connsiteX10" fmla="*/ 741140 w 11033659"/>
                <a:gd name="connsiteY10" fmla="*/ 4816718 h 10479062"/>
                <a:gd name="connsiteX11" fmla="*/ 2874740 w 11033659"/>
                <a:gd name="connsiteY11" fmla="*/ 3033638 h 10479062"/>
                <a:gd name="connsiteX12" fmla="*/ 5831300 w 11033659"/>
                <a:gd name="connsiteY12" fmla="*/ 1860158 h 10479062"/>
                <a:gd name="connsiteX13" fmla="*/ 10814780 w 11033659"/>
                <a:gd name="connsiteY13" fmla="*/ 878 h 10479062"/>
                <a:gd name="connsiteX0" fmla="*/ 10814780 w 11239027"/>
                <a:gd name="connsiteY0" fmla="*/ 30640 h 10508824"/>
                <a:gd name="connsiteX1" fmla="*/ 10037540 w 11239027"/>
                <a:gd name="connsiteY1" fmla="*/ 1691800 h 10508824"/>
                <a:gd name="connsiteX2" fmla="*/ 9031700 w 11239027"/>
                <a:gd name="connsiteY2" fmla="*/ 4770280 h 10508824"/>
                <a:gd name="connsiteX3" fmla="*/ 8102060 w 11239027"/>
                <a:gd name="connsiteY3" fmla="*/ 7269640 h 10508824"/>
                <a:gd name="connsiteX4" fmla="*/ 6440900 w 11239027"/>
                <a:gd name="connsiteY4" fmla="*/ 9464200 h 10508824"/>
                <a:gd name="connsiteX5" fmla="*/ 4596860 w 11239027"/>
                <a:gd name="connsiteY5" fmla="*/ 10317640 h 10508824"/>
                <a:gd name="connsiteX6" fmla="*/ 3118580 w 11239027"/>
                <a:gd name="connsiteY6" fmla="*/ 10500520 h 10508824"/>
                <a:gd name="connsiteX7" fmla="*/ 954500 w 11239027"/>
                <a:gd name="connsiteY7" fmla="*/ 10150000 h 10508824"/>
                <a:gd name="connsiteX8" fmla="*/ 131540 w 11239027"/>
                <a:gd name="connsiteY8" fmla="*/ 8626000 h 10508824"/>
                <a:gd name="connsiteX9" fmla="*/ 48010 w 11239027"/>
                <a:gd name="connsiteY9" fmla="*/ 6558568 h 10508824"/>
                <a:gd name="connsiteX10" fmla="*/ 741140 w 11239027"/>
                <a:gd name="connsiteY10" fmla="*/ 4846480 h 10508824"/>
                <a:gd name="connsiteX11" fmla="*/ 2874740 w 11239027"/>
                <a:gd name="connsiteY11" fmla="*/ 3063400 h 10508824"/>
                <a:gd name="connsiteX12" fmla="*/ 10814780 w 11239027"/>
                <a:gd name="connsiteY12" fmla="*/ 30640 h 10508824"/>
                <a:gd name="connsiteX0" fmla="*/ 10814780 w 11391642"/>
                <a:gd name="connsiteY0" fmla="*/ 115368 h 10593552"/>
                <a:gd name="connsiteX1" fmla="*/ 10037540 w 11391642"/>
                <a:gd name="connsiteY1" fmla="*/ 1776528 h 10593552"/>
                <a:gd name="connsiteX2" fmla="*/ 9031700 w 11391642"/>
                <a:gd name="connsiteY2" fmla="*/ 4855008 h 10593552"/>
                <a:gd name="connsiteX3" fmla="*/ 8102060 w 11391642"/>
                <a:gd name="connsiteY3" fmla="*/ 7354368 h 10593552"/>
                <a:gd name="connsiteX4" fmla="*/ 6440900 w 11391642"/>
                <a:gd name="connsiteY4" fmla="*/ 9548928 h 10593552"/>
                <a:gd name="connsiteX5" fmla="*/ 4596860 w 11391642"/>
                <a:gd name="connsiteY5" fmla="*/ 10402368 h 10593552"/>
                <a:gd name="connsiteX6" fmla="*/ 3118580 w 11391642"/>
                <a:gd name="connsiteY6" fmla="*/ 10585248 h 10593552"/>
                <a:gd name="connsiteX7" fmla="*/ 954500 w 11391642"/>
                <a:gd name="connsiteY7" fmla="*/ 10234728 h 10593552"/>
                <a:gd name="connsiteX8" fmla="*/ 131540 w 11391642"/>
                <a:gd name="connsiteY8" fmla="*/ 8710728 h 10593552"/>
                <a:gd name="connsiteX9" fmla="*/ 48010 w 11391642"/>
                <a:gd name="connsiteY9" fmla="*/ 6643296 h 10593552"/>
                <a:gd name="connsiteX10" fmla="*/ 741140 w 11391642"/>
                <a:gd name="connsiteY10" fmla="*/ 4931208 h 10593552"/>
                <a:gd name="connsiteX11" fmla="*/ 10814780 w 11391642"/>
                <a:gd name="connsiteY11" fmla="*/ 115368 h 10593552"/>
                <a:gd name="connsiteX0" fmla="*/ 10814780 w 11441633"/>
                <a:gd name="connsiteY0" fmla="*/ 215604 h 10693788"/>
                <a:gd name="connsiteX1" fmla="*/ 10037540 w 11441633"/>
                <a:gd name="connsiteY1" fmla="*/ 1876764 h 10693788"/>
                <a:gd name="connsiteX2" fmla="*/ 9031700 w 11441633"/>
                <a:gd name="connsiteY2" fmla="*/ 4955244 h 10693788"/>
                <a:gd name="connsiteX3" fmla="*/ 8102060 w 11441633"/>
                <a:gd name="connsiteY3" fmla="*/ 7454604 h 10693788"/>
                <a:gd name="connsiteX4" fmla="*/ 6440900 w 11441633"/>
                <a:gd name="connsiteY4" fmla="*/ 9649164 h 10693788"/>
                <a:gd name="connsiteX5" fmla="*/ 4596860 w 11441633"/>
                <a:gd name="connsiteY5" fmla="*/ 10502604 h 10693788"/>
                <a:gd name="connsiteX6" fmla="*/ 3118580 w 11441633"/>
                <a:gd name="connsiteY6" fmla="*/ 10685484 h 10693788"/>
                <a:gd name="connsiteX7" fmla="*/ 954500 w 11441633"/>
                <a:gd name="connsiteY7" fmla="*/ 10334964 h 10693788"/>
                <a:gd name="connsiteX8" fmla="*/ 131540 w 11441633"/>
                <a:gd name="connsiteY8" fmla="*/ 8810964 h 10693788"/>
                <a:gd name="connsiteX9" fmla="*/ 48010 w 11441633"/>
                <a:gd name="connsiteY9" fmla="*/ 6743532 h 10693788"/>
                <a:gd name="connsiteX10" fmla="*/ 10814780 w 11441633"/>
                <a:gd name="connsiteY10" fmla="*/ 215604 h 10693788"/>
                <a:gd name="connsiteX0" fmla="*/ 10683240 w 11304060"/>
                <a:gd name="connsiteY0" fmla="*/ 348024 h 10826208"/>
                <a:gd name="connsiteX1" fmla="*/ 9906000 w 11304060"/>
                <a:gd name="connsiteY1" fmla="*/ 2009184 h 10826208"/>
                <a:gd name="connsiteX2" fmla="*/ 8900160 w 11304060"/>
                <a:gd name="connsiteY2" fmla="*/ 5087664 h 10826208"/>
                <a:gd name="connsiteX3" fmla="*/ 7970520 w 11304060"/>
                <a:gd name="connsiteY3" fmla="*/ 7587024 h 10826208"/>
                <a:gd name="connsiteX4" fmla="*/ 6309360 w 11304060"/>
                <a:gd name="connsiteY4" fmla="*/ 9781584 h 10826208"/>
                <a:gd name="connsiteX5" fmla="*/ 4465320 w 11304060"/>
                <a:gd name="connsiteY5" fmla="*/ 10635024 h 10826208"/>
                <a:gd name="connsiteX6" fmla="*/ 2987040 w 11304060"/>
                <a:gd name="connsiteY6" fmla="*/ 10817904 h 10826208"/>
                <a:gd name="connsiteX7" fmla="*/ 822960 w 11304060"/>
                <a:gd name="connsiteY7" fmla="*/ 10467384 h 10826208"/>
                <a:gd name="connsiteX8" fmla="*/ 0 w 11304060"/>
                <a:gd name="connsiteY8" fmla="*/ 8943384 h 10826208"/>
                <a:gd name="connsiteX9" fmla="*/ 10683240 w 11304060"/>
                <a:gd name="connsiteY9" fmla="*/ 348024 h 10826208"/>
                <a:gd name="connsiteX0" fmla="*/ 9860280 w 10421787"/>
                <a:gd name="connsiteY0" fmla="*/ 450093 h 10928277"/>
                <a:gd name="connsiteX1" fmla="*/ 9083040 w 10421787"/>
                <a:gd name="connsiteY1" fmla="*/ 2111253 h 10928277"/>
                <a:gd name="connsiteX2" fmla="*/ 8077200 w 10421787"/>
                <a:gd name="connsiteY2" fmla="*/ 5189733 h 10928277"/>
                <a:gd name="connsiteX3" fmla="*/ 7147560 w 10421787"/>
                <a:gd name="connsiteY3" fmla="*/ 7689093 h 10928277"/>
                <a:gd name="connsiteX4" fmla="*/ 5486400 w 10421787"/>
                <a:gd name="connsiteY4" fmla="*/ 9883653 h 10928277"/>
                <a:gd name="connsiteX5" fmla="*/ 3642360 w 10421787"/>
                <a:gd name="connsiteY5" fmla="*/ 10737093 h 10928277"/>
                <a:gd name="connsiteX6" fmla="*/ 2164080 w 10421787"/>
                <a:gd name="connsiteY6" fmla="*/ 10919973 h 10928277"/>
                <a:gd name="connsiteX7" fmla="*/ 0 w 10421787"/>
                <a:gd name="connsiteY7" fmla="*/ 10569453 h 10928277"/>
                <a:gd name="connsiteX8" fmla="*/ 9860280 w 10421787"/>
                <a:gd name="connsiteY8" fmla="*/ 450093 h 10928277"/>
                <a:gd name="connsiteX0" fmla="*/ 9860280 w 9860280"/>
                <a:gd name="connsiteY0" fmla="*/ 0 h 10478184"/>
                <a:gd name="connsiteX1" fmla="*/ 9083040 w 9860280"/>
                <a:gd name="connsiteY1" fmla="*/ 1661160 h 10478184"/>
                <a:gd name="connsiteX2" fmla="*/ 8077200 w 9860280"/>
                <a:gd name="connsiteY2" fmla="*/ 4739640 h 10478184"/>
                <a:gd name="connsiteX3" fmla="*/ 7147560 w 9860280"/>
                <a:gd name="connsiteY3" fmla="*/ 7239000 h 10478184"/>
                <a:gd name="connsiteX4" fmla="*/ 5486400 w 9860280"/>
                <a:gd name="connsiteY4" fmla="*/ 9433560 h 10478184"/>
                <a:gd name="connsiteX5" fmla="*/ 3642360 w 9860280"/>
                <a:gd name="connsiteY5" fmla="*/ 10287000 h 10478184"/>
                <a:gd name="connsiteX6" fmla="*/ 2164080 w 9860280"/>
                <a:gd name="connsiteY6" fmla="*/ 10469880 h 10478184"/>
                <a:gd name="connsiteX7" fmla="*/ 0 w 9860280"/>
                <a:gd name="connsiteY7" fmla="*/ 10119360 h 10478184"/>
                <a:gd name="connsiteX8" fmla="*/ 9860280 w 9860280"/>
                <a:gd name="connsiteY8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60280" h="10478184">
                  <a:moveTo>
                    <a:pt x="9860280" y="0"/>
                  </a:moveTo>
                  <a:cubicBezTo>
                    <a:pt x="9498428" y="794238"/>
                    <a:pt x="9380220" y="871220"/>
                    <a:pt x="9083040" y="1661160"/>
                  </a:cubicBezTo>
                  <a:cubicBezTo>
                    <a:pt x="8785860" y="2451100"/>
                    <a:pt x="8399780" y="3810000"/>
                    <a:pt x="8077200" y="4739640"/>
                  </a:cubicBezTo>
                  <a:cubicBezTo>
                    <a:pt x="7754620" y="5669280"/>
                    <a:pt x="7579360" y="6456680"/>
                    <a:pt x="7147560" y="7239000"/>
                  </a:cubicBezTo>
                  <a:cubicBezTo>
                    <a:pt x="6715760" y="8021320"/>
                    <a:pt x="6070600" y="8925560"/>
                    <a:pt x="5486400" y="9433560"/>
                  </a:cubicBezTo>
                  <a:cubicBezTo>
                    <a:pt x="4902200" y="9941560"/>
                    <a:pt x="4196080" y="10114280"/>
                    <a:pt x="3642360" y="10287000"/>
                  </a:cubicBezTo>
                  <a:cubicBezTo>
                    <a:pt x="3088640" y="10459720"/>
                    <a:pt x="2771140" y="10497820"/>
                    <a:pt x="2164080" y="10469880"/>
                  </a:cubicBezTo>
                  <a:cubicBezTo>
                    <a:pt x="1557020" y="10441940"/>
                    <a:pt x="659885" y="10316034"/>
                    <a:pt x="0" y="10119360"/>
                  </a:cubicBezTo>
                  <a:cubicBezTo>
                    <a:pt x="1282700" y="8374380"/>
                    <a:pt x="8346440" y="1409700"/>
                    <a:pt x="986028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" name="Forma libre 87"/>
            <p:cNvSpPr/>
            <p:nvPr/>
          </p:nvSpPr>
          <p:spPr>
            <a:xfrm rot="20688261" flipH="1">
              <a:off x="3348929" y="-548695"/>
              <a:ext cx="1362499" cy="1351284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14780" h="10478184">
                  <a:moveTo>
                    <a:pt x="10814780" y="0"/>
                  </a:moveTo>
                  <a:cubicBezTo>
                    <a:pt x="10650194" y="384440"/>
                    <a:pt x="10334720" y="871220"/>
                    <a:pt x="10037540" y="1661160"/>
                  </a:cubicBezTo>
                  <a:cubicBezTo>
                    <a:pt x="9740360" y="2451100"/>
                    <a:pt x="9354280" y="3810000"/>
                    <a:pt x="9031700" y="4739640"/>
                  </a:cubicBezTo>
                  <a:cubicBezTo>
                    <a:pt x="8709120" y="5669280"/>
                    <a:pt x="8533860" y="6456680"/>
                    <a:pt x="8102060" y="7239000"/>
                  </a:cubicBezTo>
                  <a:cubicBezTo>
                    <a:pt x="7670260" y="8021320"/>
                    <a:pt x="7025100" y="8925560"/>
                    <a:pt x="6440900" y="9433560"/>
                  </a:cubicBezTo>
                  <a:cubicBezTo>
                    <a:pt x="5856700" y="9941560"/>
                    <a:pt x="5150580" y="10114280"/>
                    <a:pt x="4596860" y="10287000"/>
                  </a:cubicBezTo>
                  <a:cubicBezTo>
                    <a:pt x="4043140" y="10459720"/>
                    <a:pt x="3725640" y="10497820"/>
                    <a:pt x="3118580" y="10469880"/>
                  </a:cubicBezTo>
                  <a:cubicBezTo>
                    <a:pt x="2511520" y="10441940"/>
                    <a:pt x="1614385" y="10316034"/>
                    <a:pt x="954500" y="10119360"/>
                  </a:cubicBezTo>
                  <a:cubicBezTo>
                    <a:pt x="456660" y="9563872"/>
                    <a:pt x="282622" y="9193932"/>
                    <a:pt x="131540" y="8595360"/>
                  </a:cubicBezTo>
                  <a:cubicBezTo>
                    <a:pt x="-19542" y="7996788"/>
                    <a:pt x="-30441" y="7157848"/>
                    <a:pt x="48010" y="6527928"/>
                  </a:cubicBezTo>
                  <a:cubicBezTo>
                    <a:pt x="126461" y="5898008"/>
                    <a:pt x="270018" y="5398368"/>
                    <a:pt x="741140" y="4815840"/>
                  </a:cubicBezTo>
                  <a:cubicBezTo>
                    <a:pt x="1212262" y="4233312"/>
                    <a:pt x="2026380" y="3525520"/>
                    <a:pt x="2874740" y="3032760"/>
                  </a:cubicBezTo>
                  <a:cubicBezTo>
                    <a:pt x="3723100" y="2540000"/>
                    <a:pt x="4894040" y="2189480"/>
                    <a:pt x="5831300" y="1859280"/>
                  </a:cubicBezTo>
                  <a:cubicBezTo>
                    <a:pt x="6768560" y="1529080"/>
                    <a:pt x="7794720" y="1295400"/>
                    <a:pt x="8498300" y="1051560"/>
                  </a:cubicBezTo>
                  <a:cubicBezTo>
                    <a:pt x="9201880" y="807720"/>
                    <a:pt x="9664160" y="566420"/>
                    <a:pt x="10052780" y="396240"/>
                  </a:cubicBezTo>
                  <a:cubicBezTo>
                    <a:pt x="10441400" y="226060"/>
                    <a:pt x="10504803" y="182720"/>
                    <a:pt x="10814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" name="Forma libre 88"/>
            <p:cNvSpPr/>
            <p:nvPr/>
          </p:nvSpPr>
          <p:spPr>
            <a:xfrm rot="20688261" flipH="1">
              <a:off x="3351032" y="-532934"/>
              <a:ext cx="1242246" cy="1351284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10052780 w 10814780"/>
                <a:gd name="connsiteY13" fmla="*/ 396240 h 10478184"/>
                <a:gd name="connsiteX14" fmla="*/ 10814780 w 10814780"/>
                <a:gd name="connsiteY14" fmla="*/ 0 h 10478184"/>
                <a:gd name="connsiteX0" fmla="*/ 10814780 w 11033659"/>
                <a:gd name="connsiteY0" fmla="*/ 878 h 10479062"/>
                <a:gd name="connsiteX1" fmla="*/ 10037540 w 11033659"/>
                <a:gd name="connsiteY1" fmla="*/ 1662038 h 10479062"/>
                <a:gd name="connsiteX2" fmla="*/ 9031700 w 11033659"/>
                <a:gd name="connsiteY2" fmla="*/ 4740518 h 10479062"/>
                <a:gd name="connsiteX3" fmla="*/ 8102060 w 11033659"/>
                <a:gd name="connsiteY3" fmla="*/ 7239878 h 10479062"/>
                <a:gd name="connsiteX4" fmla="*/ 6440900 w 11033659"/>
                <a:gd name="connsiteY4" fmla="*/ 9434438 h 10479062"/>
                <a:gd name="connsiteX5" fmla="*/ 4596860 w 11033659"/>
                <a:gd name="connsiteY5" fmla="*/ 10287878 h 10479062"/>
                <a:gd name="connsiteX6" fmla="*/ 3118580 w 11033659"/>
                <a:gd name="connsiteY6" fmla="*/ 10470758 h 10479062"/>
                <a:gd name="connsiteX7" fmla="*/ 954500 w 11033659"/>
                <a:gd name="connsiteY7" fmla="*/ 10120238 h 10479062"/>
                <a:gd name="connsiteX8" fmla="*/ 131540 w 11033659"/>
                <a:gd name="connsiteY8" fmla="*/ 8596238 h 10479062"/>
                <a:gd name="connsiteX9" fmla="*/ 48010 w 11033659"/>
                <a:gd name="connsiteY9" fmla="*/ 6528806 h 10479062"/>
                <a:gd name="connsiteX10" fmla="*/ 741140 w 11033659"/>
                <a:gd name="connsiteY10" fmla="*/ 4816718 h 10479062"/>
                <a:gd name="connsiteX11" fmla="*/ 2874740 w 11033659"/>
                <a:gd name="connsiteY11" fmla="*/ 3033638 h 10479062"/>
                <a:gd name="connsiteX12" fmla="*/ 5831300 w 11033659"/>
                <a:gd name="connsiteY12" fmla="*/ 1860158 h 10479062"/>
                <a:gd name="connsiteX13" fmla="*/ 10814780 w 11033659"/>
                <a:gd name="connsiteY13" fmla="*/ 878 h 10479062"/>
                <a:gd name="connsiteX0" fmla="*/ 10814780 w 11239027"/>
                <a:gd name="connsiteY0" fmla="*/ 30640 h 10508824"/>
                <a:gd name="connsiteX1" fmla="*/ 10037540 w 11239027"/>
                <a:gd name="connsiteY1" fmla="*/ 1691800 h 10508824"/>
                <a:gd name="connsiteX2" fmla="*/ 9031700 w 11239027"/>
                <a:gd name="connsiteY2" fmla="*/ 4770280 h 10508824"/>
                <a:gd name="connsiteX3" fmla="*/ 8102060 w 11239027"/>
                <a:gd name="connsiteY3" fmla="*/ 7269640 h 10508824"/>
                <a:gd name="connsiteX4" fmla="*/ 6440900 w 11239027"/>
                <a:gd name="connsiteY4" fmla="*/ 9464200 h 10508824"/>
                <a:gd name="connsiteX5" fmla="*/ 4596860 w 11239027"/>
                <a:gd name="connsiteY5" fmla="*/ 10317640 h 10508824"/>
                <a:gd name="connsiteX6" fmla="*/ 3118580 w 11239027"/>
                <a:gd name="connsiteY6" fmla="*/ 10500520 h 10508824"/>
                <a:gd name="connsiteX7" fmla="*/ 954500 w 11239027"/>
                <a:gd name="connsiteY7" fmla="*/ 10150000 h 10508824"/>
                <a:gd name="connsiteX8" fmla="*/ 131540 w 11239027"/>
                <a:gd name="connsiteY8" fmla="*/ 8626000 h 10508824"/>
                <a:gd name="connsiteX9" fmla="*/ 48010 w 11239027"/>
                <a:gd name="connsiteY9" fmla="*/ 6558568 h 10508824"/>
                <a:gd name="connsiteX10" fmla="*/ 741140 w 11239027"/>
                <a:gd name="connsiteY10" fmla="*/ 4846480 h 10508824"/>
                <a:gd name="connsiteX11" fmla="*/ 2874740 w 11239027"/>
                <a:gd name="connsiteY11" fmla="*/ 3063400 h 10508824"/>
                <a:gd name="connsiteX12" fmla="*/ 10814780 w 11239027"/>
                <a:gd name="connsiteY12" fmla="*/ 30640 h 10508824"/>
                <a:gd name="connsiteX0" fmla="*/ 10814780 w 11391642"/>
                <a:gd name="connsiteY0" fmla="*/ 115368 h 10593552"/>
                <a:gd name="connsiteX1" fmla="*/ 10037540 w 11391642"/>
                <a:gd name="connsiteY1" fmla="*/ 1776528 h 10593552"/>
                <a:gd name="connsiteX2" fmla="*/ 9031700 w 11391642"/>
                <a:gd name="connsiteY2" fmla="*/ 4855008 h 10593552"/>
                <a:gd name="connsiteX3" fmla="*/ 8102060 w 11391642"/>
                <a:gd name="connsiteY3" fmla="*/ 7354368 h 10593552"/>
                <a:gd name="connsiteX4" fmla="*/ 6440900 w 11391642"/>
                <a:gd name="connsiteY4" fmla="*/ 9548928 h 10593552"/>
                <a:gd name="connsiteX5" fmla="*/ 4596860 w 11391642"/>
                <a:gd name="connsiteY5" fmla="*/ 10402368 h 10593552"/>
                <a:gd name="connsiteX6" fmla="*/ 3118580 w 11391642"/>
                <a:gd name="connsiteY6" fmla="*/ 10585248 h 10593552"/>
                <a:gd name="connsiteX7" fmla="*/ 954500 w 11391642"/>
                <a:gd name="connsiteY7" fmla="*/ 10234728 h 10593552"/>
                <a:gd name="connsiteX8" fmla="*/ 131540 w 11391642"/>
                <a:gd name="connsiteY8" fmla="*/ 8710728 h 10593552"/>
                <a:gd name="connsiteX9" fmla="*/ 48010 w 11391642"/>
                <a:gd name="connsiteY9" fmla="*/ 6643296 h 10593552"/>
                <a:gd name="connsiteX10" fmla="*/ 741140 w 11391642"/>
                <a:gd name="connsiteY10" fmla="*/ 4931208 h 10593552"/>
                <a:gd name="connsiteX11" fmla="*/ 10814780 w 11391642"/>
                <a:gd name="connsiteY11" fmla="*/ 115368 h 10593552"/>
                <a:gd name="connsiteX0" fmla="*/ 10814780 w 11441633"/>
                <a:gd name="connsiteY0" fmla="*/ 215604 h 10693788"/>
                <a:gd name="connsiteX1" fmla="*/ 10037540 w 11441633"/>
                <a:gd name="connsiteY1" fmla="*/ 1876764 h 10693788"/>
                <a:gd name="connsiteX2" fmla="*/ 9031700 w 11441633"/>
                <a:gd name="connsiteY2" fmla="*/ 4955244 h 10693788"/>
                <a:gd name="connsiteX3" fmla="*/ 8102060 w 11441633"/>
                <a:gd name="connsiteY3" fmla="*/ 7454604 h 10693788"/>
                <a:gd name="connsiteX4" fmla="*/ 6440900 w 11441633"/>
                <a:gd name="connsiteY4" fmla="*/ 9649164 h 10693788"/>
                <a:gd name="connsiteX5" fmla="*/ 4596860 w 11441633"/>
                <a:gd name="connsiteY5" fmla="*/ 10502604 h 10693788"/>
                <a:gd name="connsiteX6" fmla="*/ 3118580 w 11441633"/>
                <a:gd name="connsiteY6" fmla="*/ 10685484 h 10693788"/>
                <a:gd name="connsiteX7" fmla="*/ 954500 w 11441633"/>
                <a:gd name="connsiteY7" fmla="*/ 10334964 h 10693788"/>
                <a:gd name="connsiteX8" fmla="*/ 131540 w 11441633"/>
                <a:gd name="connsiteY8" fmla="*/ 8810964 h 10693788"/>
                <a:gd name="connsiteX9" fmla="*/ 48010 w 11441633"/>
                <a:gd name="connsiteY9" fmla="*/ 6743532 h 10693788"/>
                <a:gd name="connsiteX10" fmla="*/ 10814780 w 11441633"/>
                <a:gd name="connsiteY10" fmla="*/ 215604 h 10693788"/>
                <a:gd name="connsiteX0" fmla="*/ 10683240 w 11304060"/>
                <a:gd name="connsiteY0" fmla="*/ 348024 h 10826208"/>
                <a:gd name="connsiteX1" fmla="*/ 9906000 w 11304060"/>
                <a:gd name="connsiteY1" fmla="*/ 2009184 h 10826208"/>
                <a:gd name="connsiteX2" fmla="*/ 8900160 w 11304060"/>
                <a:gd name="connsiteY2" fmla="*/ 5087664 h 10826208"/>
                <a:gd name="connsiteX3" fmla="*/ 7970520 w 11304060"/>
                <a:gd name="connsiteY3" fmla="*/ 7587024 h 10826208"/>
                <a:gd name="connsiteX4" fmla="*/ 6309360 w 11304060"/>
                <a:gd name="connsiteY4" fmla="*/ 9781584 h 10826208"/>
                <a:gd name="connsiteX5" fmla="*/ 4465320 w 11304060"/>
                <a:gd name="connsiteY5" fmla="*/ 10635024 h 10826208"/>
                <a:gd name="connsiteX6" fmla="*/ 2987040 w 11304060"/>
                <a:gd name="connsiteY6" fmla="*/ 10817904 h 10826208"/>
                <a:gd name="connsiteX7" fmla="*/ 822960 w 11304060"/>
                <a:gd name="connsiteY7" fmla="*/ 10467384 h 10826208"/>
                <a:gd name="connsiteX8" fmla="*/ 0 w 11304060"/>
                <a:gd name="connsiteY8" fmla="*/ 8943384 h 10826208"/>
                <a:gd name="connsiteX9" fmla="*/ 10683240 w 11304060"/>
                <a:gd name="connsiteY9" fmla="*/ 348024 h 10826208"/>
                <a:gd name="connsiteX0" fmla="*/ 9860280 w 10421787"/>
                <a:gd name="connsiteY0" fmla="*/ 450093 h 10928277"/>
                <a:gd name="connsiteX1" fmla="*/ 9083040 w 10421787"/>
                <a:gd name="connsiteY1" fmla="*/ 2111253 h 10928277"/>
                <a:gd name="connsiteX2" fmla="*/ 8077200 w 10421787"/>
                <a:gd name="connsiteY2" fmla="*/ 5189733 h 10928277"/>
                <a:gd name="connsiteX3" fmla="*/ 7147560 w 10421787"/>
                <a:gd name="connsiteY3" fmla="*/ 7689093 h 10928277"/>
                <a:gd name="connsiteX4" fmla="*/ 5486400 w 10421787"/>
                <a:gd name="connsiteY4" fmla="*/ 9883653 h 10928277"/>
                <a:gd name="connsiteX5" fmla="*/ 3642360 w 10421787"/>
                <a:gd name="connsiteY5" fmla="*/ 10737093 h 10928277"/>
                <a:gd name="connsiteX6" fmla="*/ 2164080 w 10421787"/>
                <a:gd name="connsiteY6" fmla="*/ 10919973 h 10928277"/>
                <a:gd name="connsiteX7" fmla="*/ 0 w 10421787"/>
                <a:gd name="connsiteY7" fmla="*/ 10569453 h 10928277"/>
                <a:gd name="connsiteX8" fmla="*/ 9860280 w 10421787"/>
                <a:gd name="connsiteY8" fmla="*/ 450093 h 10928277"/>
                <a:gd name="connsiteX0" fmla="*/ 9860280 w 9860280"/>
                <a:gd name="connsiteY0" fmla="*/ 0 h 10478184"/>
                <a:gd name="connsiteX1" fmla="*/ 9083040 w 9860280"/>
                <a:gd name="connsiteY1" fmla="*/ 1661160 h 10478184"/>
                <a:gd name="connsiteX2" fmla="*/ 8077200 w 9860280"/>
                <a:gd name="connsiteY2" fmla="*/ 4739640 h 10478184"/>
                <a:gd name="connsiteX3" fmla="*/ 7147560 w 9860280"/>
                <a:gd name="connsiteY3" fmla="*/ 7239000 h 10478184"/>
                <a:gd name="connsiteX4" fmla="*/ 5486400 w 9860280"/>
                <a:gd name="connsiteY4" fmla="*/ 9433560 h 10478184"/>
                <a:gd name="connsiteX5" fmla="*/ 3642360 w 9860280"/>
                <a:gd name="connsiteY5" fmla="*/ 10287000 h 10478184"/>
                <a:gd name="connsiteX6" fmla="*/ 2164080 w 9860280"/>
                <a:gd name="connsiteY6" fmla="*/ 10469880 h 10478184"/>
                <a:gd name="connsiteX7" fmla="*/ 0 w 9860280"/>
                <a:gd name="connsiteY7" fmla="*/ 10119360 h 10478184"/>
                <a:gd name="connsiteX8" fmla="*/ 9860280 w 9860280"/>
                <a:gd name="connsiteY8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60280" h="10478184">
                  <a:moveTo>
                    <a:pt x="9860280" y="0"/>
                  </a:moveTo>
                  <a:cubicBezTo>
                    <a:pt x="9498428" y="794238"/>
                    <a:pt x="9380220" y="871220"/>
                    <a:pt x="9083040" y="1661160"/>
                  </a:cubicBezTo>
                  <a:cubicBezTo>
                    <a:pt x="8785860" y="2451100"/>
                    <a:pt x="8399780" y="3810000"/>
                    <a:pt x="8077200" y="4739640"/>
                  </a:cubicBezTo>
                  <a:cubicBezTo>
                    <a:pt x="7754620" y="5669280"/>
                    <a:pt x="7579360" y="6456680"/>
                    <a:pt x="7147560" y="7239000"/>
                  </a:cubicBezTo>
                  <a:cubicBezTo>
                    <a:pt x="6715760" y="8021320"/>
                    <a:pt x="6070600" y="8925560"/>
                    <a:pt x="5486400" y="9433560"/>
                  </a:cubicBezTo>
                  <a:cubicBezTo>
                    <a:pt x="4902200" y="9941560"/>
                    <a:pt x="4196080" y="10114280"/>
                    <a:pt x="3642360" y="10287000"/>
                  </a:cubicBezTo>
                  <a:cubicBezTo>
                    <a:pt x="3088640" y="10459720"/>
                    <a:pt x="2771140" y="10497820"/>
                    <a:pt x="2164080" y="10469880"/>
                  </a:cubicBezTo>
                  <a:cubicBezTo>
                    <a:pt x="1557020" y="10441940"/>
                    <a:pt x="659885" y="10316034"/>
                    <a:pt x="0" y="10119360"/>
                  </a:cubicBezTo>
                  <a:cubicBezTo>
                    <a:pt x="1282700" y="8374380"/>
                    <a:pt x="8346440" y="1409700"/>
                    <a:pt x="986028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" name="Forma libre 90"/>
            <p:cNvSpPr/>
            <p:nvPr/>
          </p:nvSpPr>
          <p:spPr>
            <a:xfrm rot="20688261" flipH="1">
              <a:off x="3734201" y="-1472016"/>
              <a:ext cx="1016186" cy="1007822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14780" h="10478184">
                  <a:moveTo>
                    <a:pt x="10814780" y="0"/>
                  </a:moveTo>
                  <a:cubicBezTo>
                    <a:pt x="10650194" y="384440"/>
                    <a:pt x="10334720" y="871220"/>
                    <a:pt x="10037540" y="1661160"/>
                  </a:cubicBezTo>
                  <a:cubicBezTo>
                    <a:pt x="9740360" y="2451100"/>
                    <a:pt x="9354280" y="3810000"/>
                    <a:pt x="9031700" y="4739640"/>
                  </a:cubicBezTo>
                  <a:cubicBezTo>
                    <a:pt x="8709120" y="5669280"/>
                    <a:pt x="8533860" y="6456680"/>
                    <a:pt x="8102060" y="7239000"/>
                  </a:cubicBezTo>
                  <a:cubicBezTo>
                    <a:pt x="7670260" y="8021320"/>
                    <a:pt x="7025100" y="8925560"/>
                    <a:pt x="6440900" y="9433560"/>
                  </a:cubicBezTo>
                  <a:cubicBezTo>
                    <a:pt x="5856700" y="9941560"/>
                    <a:pt x="5150580" y="10114280"/>
                    <a:pt x="4596860" y="10287000"/>
                  </a:cubicBezTo>
                  <a:cubicBezTo>
                    <a:pt x="4043140" y="10459720"/>
                    <a:pt x="3725640" y="10497820"/>
                    <a:pt x="3118580" y="10469880"/>
                  </a:cubicBezTo>
                  <a:cubicBezTo>
                    <a:pt x="2511520" y="10441940"/>
                    <a:pt x="1614385" y="10316034"/>
                    <a:pt x="954500" y="10119360"/>
                  </a:cubicBezTo>
                  <a:cubicBezTo>
                    <a:pt x="456660" y="9563872"/>
                    <a:pt x="282622" y="9193932"/>
                    <a:pt x="131540" y="8595360"/>
                  </a:cubicBezTo>
                  <a:cubicBezTo>
                    <a:pt x="-19542" y="7996788"/>
                    <a:pt x="-30441" y="7157848"/>
                    <a:pt x="48010" y="6527928"/>
                  </a:cubicBezTo>
                  <a:cubicBezTo>
                    <a:pt x="126461" y="5898008"/>
                    <a:pt x="270018" y="5398368"/>
                    <a:pt x="741140" y="4815840"/>
                  </a:cubicBezTo>
                  <a:cubicBezTo>
                    <a:pt x="1212262" y="4233312"/>
                    <a:pt x="2026380" y="3525520"/>
                    <a:pt x="2874740" y="3032760"/>
                  </a:cubicBezTo>
                  <a:cubicBezTo>
                    <a:pt x="3723100" y="2540000"/>
                    <a:pt x="4894040" y="2189480"/>
                    <a:pt x="5831300" y="1859280"/>
                  </a:cubicBezTo>
                  <a:cubicBezTo>
                    <a:pt x="6768560" y="1529080"/>
                    <a:pt x="7794720" y="1295400"/>
                    <a:pt x="8498300" y="1051560"/>
                  </a:cubicBezTo>
                  <a:cubicBezTo>
                    <a:pt x="9201880" y="807720"/>
                    <a:pt x="9664160" y="566420"/>
                    <a:pt x="10052780" y="396240"/>
                  </a:cubicBezTo>
                  <a:cubicBezTo>
                    <a:pt x="10441400" y="226060"/>
                    <a:pt x="10504803" y="182720"/>
                    <a:pt x="10814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2" name="Forma libre 91"/>
            <p:cNvSpPr/>
            <p:nvPr/>
          </p:nvSpPr>
          <p:spPr>
            <a:xfrm rot="20688261" flipH="1">
              <a:off x="3735769" y="-1460262"/>
              <a:ext cx="926498" cy="1007822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10052780 w 10814780"/>
                <a:gd name="connsiteY13" fmla="*/ 396240 h 10478184"/>
                <a:gd name="connsiteX14" fmla="*/ 10814780 w 10814780"/>
                <a:gd name="connsiteY14" fmla="*/ 0 h 10478184"/>
                <a:gd name="connsiteX0" fmla="*/ 10814780 w 11033659"/>
                <a:gd name="connsiteY0" fmla="*/ 878 h 10479062"/>
                <a:gd name="connsiteX1" fmla="*/ 10037540 w 11033659"/>
                <a:gd name="connsiteY1" fmla="*/ 1662038 h 10479062"/>
                <a:gd name="connsiteX2" fmla="*/ 9031700 w 11033659"/>
                <a:gd name="connsiteY2" fmla="*/ 4740518 h 10479062"/>
                <a:gd name="connsiteX3" fmla="*/ 8102060 w 11033659"/>
                <a:gd name="connsiteY3" fmla="*/ 7239878 h 10479062"/>
                <a:gd name="connsiteX4" fmla="*/ 6440900 w 11033659"/>
                <a:gd name="connsiteY4" fmla="*/ 9434438 h 10479062"/>
                <a:gd name="connsiteX5" fmla="*/ 4596860 w 11033659"/>
                <a:gd name="connsiteY5" fmla="*/ 10287878 h 10479062"/>
                <a:gd name="connsiteX6" fmla="*/ 3118580 w 11033659"/>
                <a:gd name="connsiteY6" fmla="*/ 10470758 h 10479062"/>
                <a:gd name="connsiteX7" fmla="*/ 954500 w 11033659"/>
                <a:gd name="connsiteY7" fmla="*/ 10120238 h 10479062"/>
                <a:gd name="connsiteX8" fmla="*/ 131540 w 11033659"/>
                <a:gd name="connsiteY8" fmla="*/ 8596238 h 10479062"/>
                <a:gd name="connsiteX9" fmla="*/ 48010 w 11033659"/>
                <a:gd name="connsiteY9" fmla="*/ 6528806 h 10479062"/>
                <a:gd name="connsiteX10" fmla="*/ 741140 w 11033659"/>
                <a:gd name="connsiteY10" fmla="*/ 4816718 h 10479062"/>
                <a:gd name="connsiteX11" fmla="*/ 2874740 w 11033659"/>
                <a:gd name="connsiteY11" fmla="*/ 3033638 h 10479062"/>
                <a:gd name="connsiteX12" fmla="*/ 5831300 w 11033659"/>
                <a:gd name="connsiteY12" fmla="*/ 1860158 h 10479062"/>
                <a:gd name="connsiteX13" fmla="*/ 10814780 w 11033659"/>
                <a:gd name="connsiteY13" fmla="*/ 878 h 10479062"/>
                <a:gd name="connsiteX0" fmla="*/ 10814780 w 11239027"/>
                <a:gd name="connsiteY0" fmla="*/ 30640 h 10508824"/>
                <a:gd name="connsiteX1" fmla="*/ 10037540 w 11239027"/>
                <a:gd name="connsiteY1" fmla="*/ 1691800 h 10508824"/>
                <a:gd name="connsiteX2" fmla="*/ 9031700 w 11239027"/>
                <a:gd name="connsiteY2" fmla="*/ 4770280 h 10508824"/>
                <a:gd name="connsiteX3" fmla="*/ 8102060 w 11239027"/>
                <a:gd name="connsiteY3" fmla="*/ 7269640 h 10508824"/>
                <a:gd name="connsiteX4" fmla="*/ 6440900 w 11239027"/>
                <a:gd name="connsiteY4" fmla="*/ 9464200 h 10508824"/>
                <a:gd name="connsiteX5" fmla="*/ 4596860 w 11239027"/>
                <a:gd name="connsiteY5" fmla="*/ 10317640 h 10508824"/>
                <a:gd name="connsiteX6" fmla="*/ 3118580 w 11239027"/>
                <a:gd name="connsiteY6" fmla="*/ 10500520 h 10508824"/>
                <a:gd name="connsiteX7" fmla="*/ 954500 w 11239027"/>
                <a:gd name="connsiteY7" fmla="*/ 10150000 h 10508824"/>
                <a:gd name="connsiteX8" fmla="*/ 131540 w 11239027"/>
                <a:gd name="connsiteY8" fmla="*/ 8626000 h 10508824"/>
                <a:gd name="connsiteX9" fmla="*/ 48010 w 11239027"/>
                <a:gd name="connsiteY9" fmla="*/ 6558568 h 10508824"/>
                <a:gd name="connsiteX10" fmla="*/ 741140 w 11239027"/>
                <a:gd name="connsiteY10" fmla="*/ 4846480 h 10508824"/>
                <a:gd name="connsiteX11" fmla="*/ 2874740 w 11239027"/>
                <a:gd name="connsiteY11" fmla="*/ 3063400 h 10508824"/>
                <a:gd name="connsiteX12" fmla="*/ 10814780 w 11239027"/>
                <a:gd name="connsiteY12" fmla="*/ 30640 h 10508824"/>
                <a:gd name="connsiteX0" fmla="*/ 10814780 w 11391642"/>
                <a:gd name="connsiteY0" fmla="*/ 115368 h 10593552"/>
                <a:gd name="connsiteX1" fmla="*/ 10037540 w 11391642"/>
                <a:gd name="connsiteY1" fmla="*/ 1776528 h 10593552"/>
                <a:gd name="connsiteX2" fmla="*/ 9031700 w 11391642"/>
                <a:gd name="connsiteY2" fmla="*/ 4855008 h 10593552"/>
                <a:gd name="connsiteX3" fmla="*/ 8102060 w 11391642"/>
                <a:gd name="connsiteY3" fmla="*/ 7354368 h 10593552"/>
                <a:gd name="connsiteX4" fmla="*/ 6440900 w 11391642"/>
                <a:gd name="connsiteY4" fmla="*/ 9548928 h 10593552"/>
                <a:gd name="connsiteX5" fmla="*/ 4596860 w 11391642"/>
                <a:gd name="connsiteY5" fmla="*/ 10402368 h 10593552"/>
                <a:gd name="connsiteX6" fmla="*/ 3118580 w 11391642"/>
                <a:gd name="connsiteY6" fmla="*/ 10585248 h 10593552"/>
                <a:gd name="connsiteX7" fmla="*/ 954500 w 11391642"/>
                <a:gd name="connsiteY7" fmla="*/ 10234728 h 10593552"/>
                <a:gd name="connsiteX8" fmla="*/ 131540 w 11391642"/>
                <a:gd name="connsiteY8" fmla="*/ 8710728 h 10593552"/>
                <a:gd name="connsiteX9" fmla="*/ 48010 w 11391642"/>
                <a:gd name="connsiteY9" fmla="*/ 6643296 h 10593552"/>
                <a:gd name="connsiteX10" fmla="*/ 741140 w 11391642"/>
                <a:gd name="connsiteY10" fmla="*/ 4931208 h 10593552"/>
                <a:gd name="connsiteX11" fmla="*/ 10814780 w 11391642"/>
                <a:gd name="connsiteY11" fmla="*/ 115368 h 10593552"/>
                <a:gd name="connsiteX0" fmla="*/ 10814780 w 11441633"/>
                <a:gd name="connsiteY0" fmla="*/ 215604 h 10693788"/>
                <a:gd name="connsiteX1" fmla="*/ 10037540 w 11441633"/>
                <a:gd name="connsiteY1" fmla="*/ 1876764 h 10693788"/>
                <a:gd name="connsiteX2" fmla="*/ 9031700 w 11441633"/>
                <a:gd name="connsiteY2" fmla="*/ 4955244 h 10693788"/>
                <a:gd name="connsiteX3" fmla="*/ 8102060 w 11441633"/>
                <a:gd name="connsiteY3" fmla="*/ 7454604 h 10693788"/>
                <a:gd name="connsiteX4" fmla="*/ 6440900 w 11441633"/>
                <a:gd name="connsiteY4" fmla="*/ 9649164 h 10693788"/>
                <a:gd name="connsiteX5" fmla="*/ 4596860 w 11441633"/>
                <a:gd name="connsiteY5" fmla="*/ 10502604 h 10693788"/>
                <a:gd name="connsiteX6" fmla="*/ 3118580 w 11441633"/>
                <a:gd name="connsiteY6" fmla="*/ 10685484 h 10693788"/>
                <a:gd name="connsiteX7" fmla="*/ 954500 w 11441633"/>
                <a:gd name="connsiteY7" fmla="*/ 10334964 h 10693788"/>
                <a:gd name="connsiteX8" fmla="*/ 131540 w 11441633"/>
                <a:gd name="connsiteY8" fmla="*/ 8810964 h 10693788"/>
                <a:gd name="connsiteX9" fmla="*/ 48010 w 11441633"/>
                <a:gd name="connsiteY9" fmla="*/ 6743532 h 10693788"/>
                <a:gd name="connsiteX10" fmla="*/ 10814780 w 11441633"/>
                <a:gd name="connsiteY10" fmla="*/ 215604 h 10693788"/>
                <a:gd name="connsiteX0" fmla="*/ 10683240 w 11304060"/>
                <a:gd name="connsiteY0" fmla="*/ 348024 h 10826208"/>
                <a:gd name="connsiteX1" fmla="*/ 9906000 w 11304060"/>
                <a:gd name="connsiteY1" fmla="*/ 2009184 h 10826208"/>
                <a:gd name="connsiteX2" fmla="*/ 8900160 w 11304060"/>
                <a:gd name="connsiteY2" fmla="*/ 5087664 h 10826208"/>
                <a:gd name="connsiteX3" fmla="*/ 7970520 w 11304060"/>
                <a:gd name="connsiteY3" fmla="*/ 7587024 h 10826208"/>
                <a:gd name="connsiteX4" fmla="*/ 6309360 w 11304060"/>
                <a:gd name="connsiteY4" fmla="*/ 9781584 h 10826208"/>
                <a:gd name="connsiteX5" fmla="*/ 4465320 w 11304060"/>
                <a:gd name="connsiteY5" fmla="*/ 10635024 h 10826208"/>
                <a:gd name="connsiteX6" fmla="*/ 2987040 w 11304060"/>
                <a:gd name="connsiteY6" fmla="*/ 10817904 h 10826208"/>
                <a:gd name="connsiteX7" fmla="*/ 822960 w 11304060"/>
                <a:gd name="connsiteY7" fmla="*/ 10467384 h 10826208"/>
                <a:gd name="connsiteX8" fmla="*/ 0 w 11304060"/>
                <a:gd name="connsiteY8" fmla="*/ 8943384 h 10826208"/>
                <a:gd name="connsiteX9" fmla="*/ 10683240 w 11304060"/>
                <a:gd name="connsiteY9" fmla="*/ 348024 h 10826208"/>
                <a:gd name="connsiteX0" fmla="*/ 9860280 w 10421787"/>
                <a:gd name="connsiteY0" fmla="*/ 450093 h 10928277"/>
                <a:gd name="connsiteX1" fmla="*/ 9083040 w 10421787"/>
                <a:gd name="connsiteY1" fmla="*/ 2111253 h 10928277"/>
                <a:gd name="connsiteX2" fmla="*/ 8077200 w 10421787"/>
                <a:gd name="connsiteY2" fmla="*/ 5189733 h 10928277"/>
                <a:gd name="connsiteX3" fmla="*/ 7147560 w 10421787"/>
                <a:gd name="connsiteY3" fmla="*/ 7689093 h 10928277"/>
                <a:gd name="connsiteX4" fmla="*/ 5486400 w 10421787"/>
                <a:gd name="connsiteY4" fmla="*/ 9883653 h 10928277"/>
                <a:gd name="connsiteX5" fmla="*/ 3642360 w 10421787"/>
                <a:gd name="connsiteY5" fmla="*/ 10737093 h 10928277"/>
                <a:gd name="connsiteX6" fmla="*/ 2164080 w 10421787"/>
                <a:gd name="connsiteY6" fmla="*/ 10919973 h 10928277"/>
                <a:gd name="connsiteX7" fmla="*/ 0 w 10421787"/>
                <a:gd name="connsiteY7" fmla="*/ 10569453 h 10928277"/>
                <a:gd name="connsiteX8" fmla="*/ 9860280 w 10421787"/>
                <a:gd name="connsiteY8" fmla="*/ 450093 h 10928277"/>
                <a:gd name="connsiteX0" fmla="*/ 9860280 w 9860280"/>
                <a:gd name="connsiteY0" fmla="*/ 0 h 10478184"/>
                <a:gd name="connsiteX1" fmla="*/ 9083040 w 9860280"/>
                <a:gd name="connsiteY1" fmla="*/ 1661160 h 10478184"/>
                <a:gd name="connsiteX2" fmla="*/ 8077200 w 9860280"/>
                <a:gd name="connsiteY2" fmla="*/ 4739640 h 10478184"/>
                <a:gd name="connsiteX3" fmla="*/ 7147560 w 9860280"/>
                <a:gd name="connsiteY3" fmla="*/ 7239000 h 10478184"/>
                <a:gd name="connsiteX4" fmla="*/ 5486400 w 9860280"/>
                <a:gd name="connsiteY4" fmla="*/ 9433560 h 10478184"/>
                <a:gd name="connsiteX5" fmla="*/ 3642360 w 9860280"/>
                <a:gd name="connsiteY5" fmla="*/ 10287000 h 10478184"/>
                <a:gd name="connsiteX6" fmla="*/ 2164080 w 9860280"/>
                <a:gd name="connsiteY6" fmla="*/ 10469880 h 10478184"/>
                <a:gd name="connsiteX7" fmla="*/ 0 w 9860280"/>
                <a:gd name="connsiteY7" fmla="*/ 10119360 h 10478184"/>
                <a:gd name="connsiteX8" fmla="*/ 9860280 w 9860280"/>
                <a:gd name="connsiteY8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60280" h="10478184">
                  <a:moveTo>
                    <a:pt x="9860280" y="0"/>
                  </a:moveTo>
                  <a:cubicBezTo>
                    <a:pt x="9498428" y="794238"/>
                    <a:pt x="9380220" y="871220"/>
                    <a:pt x="9083040" y="1661160"/>
                  </a:cubicBezTo>
                  <a:cubicBezTo>
                    <a:pt x="8785860" y="2451100"/>
                    <a:pt x="8399780" y="3810000"/>
                    <a:pt x="8077200" y="4739640"/>
                  </a:cubicBezTo>
                  <a:cubicBezTo>
                    <a:pt x="7754620" y="5669280"/>
                    <a:pt x="7579360" y="6456680"/>
                    <a:pt x="7147560" y="7239000"/>
                  </a:cubicBezTo>
                  <a:cubicBezTo>
                    <a:pt x="6715760" y="8021320"/>
                    <a:pt x="6070600" y="8925560"/>
                    <a:pt x="5486400" y="9433560"/>
                  </a:cubicBezTo>
                  <a:cubicBezTo>
                    <a:pt x="4902200" y="9941560"/>
                    <a:pt x="4196080" y="10114280"/>
                    <a:pt x="3642360" y="10287000"/>
                  </a:cubicBezTo>
                  <a:cubicBezTo>
                    <a:pt x="3088640" y="10459720"/>
                    <a:pt x="2771140" y="10497820"/>
                    <a:pt x="2164080" y="10469880"/>
                  </a:cubicBezTo>
                  <a:cubicBezTo>
                    <a:pt x="1557020" y="10441940"/>
                    <a:pt x="659885" y="10316034"/>
                    <a:pt x="0" y="10119360"/>
                  </a:cubicBezTo>
                  <a:cubicBezTo>
                    <a:pt x="1282700" y="8374380"/>
                    <a:pt x="8346440" y="1409700"/>
                    <a:pt x="986028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4" name="Forma libre 93"/>
            <p:cNvSpPr/>
            <p:nvPr/>
          </p:nvSpPr>
          <p:spPr>
            <a:xfrm rot="20688261" flipH="1">
              <a:off x="4106817" y="-2063158"/>
              <a:ext cx="681249" cy="675642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14780" h="10478184">
                  <a:moveTo>
                    <a:pt x="10814780" y="0"/>
                  </a:moveTo>
                  <a:cubicBezTo>
                    <a:pt x="10650194" y="384440"/>
                    <a:pt x="10334720" y="871220"/>
                    <a:pt x="10037540" y="1661160"/>
                  </a:cubicBezTo>
                  <a:cubicBezTo>
                    <a:pt x="9740360" y="2451100"/>
                    <a:pt x="9354280" y="3810000"/>
                    <a:pt x="9031700" y="4739640"/>
                  </a:cubicBezTo>
                  <a:cubicBezTo>
                    <a:pt x="8709120" y="5669280"/>
                    <a:pt x="8533860" y="6456680"/>
                    <a:pt x="8102060" y="7239000"/>
                  </a:cubicBezTo>
                  <a:cubicBezTo>
                    <a:pt x="7670260" y="8021320"/>
                    <a:pt x="7025100" y="8925560"/>
                    <a:pt x="6440900" y="9433560"/>
                  </a:cubicBezTo>
                  <a:cubicBezTo>
                    <a:pt x="5856700" y="9941560"/>
                    <a:pt x="5150580" y="10114280"/>
                    <a:pt x="4596860" y="10287000"/>
                  </a:cubicBezTo>
                  <a:cubicBezTo>
                    <a:pt x="4043140" y="10459720"/>
                    <a:pt x="3725640" y="10497820"/>
                    <a:pt x="3118580" y="10469880"/>
                  </a:cubicBezTo>
                  <a:cubicBezTo>
                    <a:pt x="2511520" y="10441940"/>
                    <a:pt x="1614385" y="10316034"/>
                    <a:pt x="954500" y="10119360"/>
                  </a:cubicBezTo>
                  <a:cubicBezTo>
                    <a:pt x="456660" y="9563872"/>
                    <a:pt x="282622" y="9193932"/>
                    <a:pt x="131540" y="8595360"/>
                  </a:cubicBezTo>
                  <a:cubicBezTo>
                    <a:pt x="-19542" y="7996788"/>
                    <a:pt x="-30441" y="7157848"/>
                    <a:pt x="48010" y="6527928"/>
                  </a:cubicBezTo>
                  <a:cubicBezTo>
                    <a:pt x="126461" y="5898008"/>
                    <a:pt x="270018" y="5398368"/>
                    <a:pt x="741140" y="4815840"/>
                  </a:cubicBezTo>
                  <a:cubicBezTo>
                    <a:pt x="1212262" y="4233312"/>
                    <a:pt x="2026380" y="3525520"/>
                    <a:pt x="2874740" y="3032760"/>
                  </a:cubicBezTo>
                  <a:cubicBezTo>
                    <a:pt x="3723100" y="2540000"/>
                    <a:pt x="4894040" y="2189480"/>
                    <a:pt x="5831300" y="1859280"/>
                  </a:cubicBezTo>
                  <a:cubicBezTo>
                    <a:pt x="6768560" y="1529080"/>
                    <a:pt x="7794720" y="1295400"/>
                    <a:pt x="8498300" y="1051560"/>
                  </a:cubicBezTo>
                  <a:cubicBezTo>
                    <a:pt x="9201880" y="807720"/>
                    <a:pt x="9664160" y="566420"/>
                    <a:pt x="10052780" y="396240"/>
                  </a:cubicBezTo>
                  <a:cubicBezTo>
                    <a:pt x="10441400" y="226060"/>
                    <a:pt x="10504803" y="182720"/>
                    <a:pt x="10814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5" name="Forma libre 94"/>
            <p:cNvSpPr/>
            <p:nvPr/>
          </p:nvSpPr>
          <p:spPr>
            <a:xfrm rot="20688261" flipH="1">
              <a:off x="4107868" y="-2055278"/>
              <a:ext cx="621123" cy="675642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10052780 w 10814780"/>
                <a:gd name="connsiteY13" fmla="*/ 396240 h 10478184"/>
                <a:gd name="connsiteX14" fmla="*/ 10814780 w 10814780"/>
                <a:gd name="connsiteY14" fmla="*/ 0 h 10478184"/>
                <a:gd name="connsiteX0" fmla="*/ 10814780 w 11033659"/>
                <a:gd name="connsiteY0" fmla="*/ 878 h 10479062"/>
                <a:gd name="connsiteX1" fmla="*/ 10037540 w 11033659"/>
                <a:gd name="connsiteY1" fmla="*/ 1662038 h 10479062"/>
                <a:gd name="connsiteX2" fmla="*/ 9031700 w 11033659"/>
                <a:gd name="connsiteY2" fmla="*/ 4740518 h 10479062"/>
                <a:gd name="connsiteX3" fmla="*/ 8102060 w 11033659"/>
                <a:gd name="connsiteY3" fmla="*/ 7239878 h 10479062"/>
                <a:gd name="connsiteX4" fmla="*/ 6440900 w 11033659"/>
                <a:gd name="connsiteY4" fmla="*/ 9434438 h 10479062"/>
                <a:gd name="connsiteX5" fmla="*/ 4596860 w 11033659"/>
                <a:gd name="connsiteY5" fmla="*/ 10287878 h 10479062"/>
                <a:gd name="connsiteX6" fmla="*/ 3118580 w 11033659"/>
                <a:gd name="connsiteY6" fmla="*/ 10470758 h 10479062"/>
                <a:gd name="connsiteX7" fmla="*/ 954500 w 11033659"/>
                <a:gd name="connsiteY7" fmla="*/ 10120238 h 10479062"/>
                <a:gd name="connsiteX8" fmla="*/ 131540 w 11033659"/>
                <a:gd name="connsiteY8" fmla="*/ 8596238 h 10479062"/>
                <a:gd name="connsiteX9" fmla="*/ 48010 w 11033659"/>
                <a:gd name="connsiteY9" fmla="*/ 6528806 h 10479062"/>
                <a:gd name="connsiteX10" fmla="*/ 741140 w 11033659"/>
                <a:gd name="connsiteY10" fmla="*/ 4816718 h 10479062"/>
                <a:gd name="connsiteX11" fmla="*/ 2874740 w 11033659"/>
                <a:gd name="connsiteY11" fmla="*/ 3033638 h 10479062"/>
                <a:gd name="connsiteX12" fmla="*/ 5831300 w 11033659"/>
                <a:gd name="connsiteY12" fmla="*/ 1860158 h 10479062"/>
                <a:gd name="connsiteX13" fmla="*/ 10814780 w 11033659"/>
                <a:gd name="connsiteY13" fmla="*/ 878 h 10479062"/>
                <a:gd name="connsiteX0" fmla="*/ 10814780 w 11239027"/>
                <a:gd name="connsiteY0" fmla="*/ 30640 h 10508824"/>
                <a:gd name="connsiteX1" fmla="*/ 10037540 w 11239027"/>
                <a:gd name="connsiteY1" fmla="*/ 1691800 h 10508824"/>
                <a:gd name="connsiteX2" fmla="*/ 9031700 w 11239027"/>
                <a:gd name="connsiteY2" fmla="*/ 4770280 h 10508824"/>
                <a:gd name="connsiteX3" fmla="*/ 8102060 w 11239027"/>
                <a:gd name="connsiteY3" fmla="*/ 7269640 h 10508824"/>
                <a:gd name="connsiteX4" fmla="*/ 6440900 w 11239027"/>
                <a:gd name="connsiteY4" fmla="*/ 9464200 h 10508824"/>
                <a:gd name="connsiteX5" fmla="*/ 4596860 w 11239027"/>
                <a:gd name="connsiteY5" fmla="*/ 10317640 h 10508824"/>
                <a:gd name="connsiteX6" fmla="*/ 3118580 w 11239027"/>
                <a:gd name="connsiteY6" fmla="*/ 10500520 h 10508824"/>
                <a:gd name="connsiteX7" fmla="*/ 954500 w 11239027"/>
                <a:gd name="connsiteY7" fmla="*/ 10150000 h 10508824"/>
                <a:gd name="connsiteX8" fmla="*/ 131540 w 11239027"/>
                <a:gd name="connsiteY8" fmla="*/ 8626000 h 10508824"/>
                <a:gd name="connsiteX9" fmla="*/ 48010 w 11239027"/>
                <a:gd name="connsiteY9" fmla="*/ 6558568 h 10508824"/>
                <a:gd name="connsiteX10" fmla="*/ 741140 w 11239027"/>
                <a:gd name="connsiteY10" fmla="*/ 4846480 h 10508824"/>
                <a:gd name="connsiteX11" fmla="*/ 2874740 w 11239027"/>
                <a:gd name="connsiteY11" fmla="*/ 3063400 h 10508824"/>
                <a:gd name="connsiteX12" fmla="*/ 10814780 w 11239027"/>
                <a:gd name="connsiteY12" fmla="*/ 30640 h 10508824"/>
                <a:gd name="connsiteX0" fmla="*/ 10814780 w 11391642"/>
                <a:gd name="connsiteY0" fmla="*/ 115368 h 10593552"/>
                <a:gd name="connsiteX1" fmla="*/ 10037540 w 11391642"/>
                <a:gd name="connsiteY1" fmla="*/ 1776528 h 10593552"/>
                <a:gd name="connsiteX2" fmla="*/ 9031700 w 11391642"/>
                <a:gd name="connsiteY2" fmla="*/ 4855008 h 10593552"/>
                <a:gd name="connsiteX3" fmla="*/ 8102060 w 11391642"/>
                <a:gd name="connsiteY3" fmla="*/ 7354368 h 10593552"/>
                <a:gd name="connsiteX4" fmla="*/ 6440900 w 11391642"/>
                <a:gd name="connsiteY4" fmla="*/ 9548928 h 10593552"/>
                <a:gd name="connsiteX5" fmla="*/ 4596860 w 11391642"/>
                <a:gd name="connsiteY5" fmla="*/ 10402368 h 10593552"/>
                <a:gd name="connsiteX6" fmla="*/ 3118580 w 11391642"/>
                <a:gd name="connsiteY6" fmla="*/ 10585248 h 10593552"/>
                <a:gd name="connsiteX7" fmla="*/ 954500 w 11391642"/>
                <a:gd name="connsiteY7" fmla="*/ 10234728 h 10593552"/>
                <a:gd name="connsiteX8" fmla="*/ 131540 w 11391642"/>
                <a:gd name="connsiteY8" fmla="*/ 8710728 h 10593552"/>
                <a:gd name="connsiteX9" fmla="*/ 48010 w 11391642"/>
                <a:gd name="connsiteY9" fmla="*/ 6643296 h 10593552"/>
                <a:gd name="connsiteX10" fmla="*/ 741140 w 11391642"/>
                <a:gd name="connsiteY10" fmla="*/ 4931208 h 10593552"/>
                <a:gd name="connsiteX11" fmla="*/ 10814780 w 11391642"/>
                <a:gd name="connsiteY11" fmla="*/ 115368 h 10593552"/>
                <a:gd name="connsiteX0" fmla="*/ 10814780 w 11441633"/>
                <a:gd name="connsiteY0" fmla="*/ 215604 h 10693788"/>
                <a:gd name="connsiteX1" fmla="*/ 10037540 w 11441633"/>
                <a:gd name="connsiteY1" fmla="*/ 1876764 h 10693788"/>
                <a:gd name="connsiteX2" fmla="*/ 9031700 w 11441633"/>
                <a:gd name="connsiteY2" fmla="*/ 4955244 h 10693788"/>
                <a:gd name="connsiteX3" fmla="*/ 8102060 w 11441633"/>
                <a:gd name="connsiteY3" fmla="*/ 7454604 h 10693788"/>
                <a:gd name="connsiteX4" fmla="*/ 6440900 w 11441633"/>
                <a:gd name="connsiteY4" fmla="*/ 9649164 h 10693788"/>
                <a:gd name="connsiteX5" fmla="*/ 4596860 w 11441633"/>
                <a:gd name="connsiteY5" fmla="*/ 10502604 h 10693788"/>
                <a:gd name="connsiteX6" fmla="*/ 3118580 w 11441633"/>
                <a:gd name="connsiteY6" fmla="*/ 10685484 h 10693788"/>
                <a:gd name="connsiteX7" fmla="*/ 954500 w 11441633"/>
                <a:gd name="connsiteY7" fmla="*/ 10334964 h 10693788"/>
                <a:gd name="connsiteX8" fmla="*/ 131540 w 11441633"/>
                <a:gd name="connsiteY8" fmla="*/ 8810964 h 10693788"/>
                <a:gd name="connsiteX9" fmla="*/ 48010 w 11441633"/>
                <a:gd name="connsiteY9" fmla="*/ 6743532 h 10693788"/>
                <a:gd name="connsiteX10" fmla="*/ 10814780 w 11441633"/>
                <a:gd name="connsiteY10" fmla="*/ 215604 h 10693788"/>
                <a:gd name="connsiteX0" fmla="*/ 10683240 w 11304060"/>
                <a:gd name="connsiteY0" fmla="*/ 348024 h 10826208"/>
                <a:gd name="connsiteX1" fmla="*/ 9906000 w 11304060"/>
                <a:gd name="connsiteY1" fmla="*/ 2009184 h 10826208"/>
                <a:gd name="connsiteX2" fmla="*/ 8900160 w 11304060"/>
                <a:gd name="connsiteY2" fmla="*/ 5087664 h 10826208"/>
                <a:gd name="connsiteX3" fmla="*/ 7970520 w 11304060"/>
                <a:gd name="connsiteY3" fmla="*/ 7587024 h 10826208"/>
                <a:gd name="connsiteX4" fmla="*/ 6309360 w 11304060"/>
                <a:gd name="connsiteY4" fmla="*/ 9781584 h 10826208"/>
                <a:gd name="connsiteX5" fmla="*/ 4465320 w 11304060"/>
                <a:gd name="connsiteY5" fmla="*/ 10635024 h 10826208"/>
                <a:gd name="connsiteX6" fmla="*/ 2987040 w 11304060"/>
                <a:gd name="connsiteY6" fmla="*/ 10817904 h 10826208"/>
                <a:gd name="connsiteX7" fmla="*/ 822960 w 11304060"/>
                <a:gd name="connsiteY7" fmla="*/ 10467384 h 10826208"/>
                <a:gd name="connsiteX8" fmla="*/ 0 w 11304060"/>
                <a:gd name="connsiteY8" fmla="*/ 8943384 h 10826208"/>
                <a:gd name="connsiteX9" fmla="*/ 10683240 w 11304060"/>
                <a:gd name="connsiteY9" fmla="*/ 348024 h 10826208"/>
                <a:gd name="connsiteX0" fmla="*/ 9860280 w 10421787"/>
                <a:gd name="connsiteY0" fmla="*/ 450093 h 10928277"/>
                <a:gd name="connsiteX1" fmla="*/ 9083040 w 10421787"/>
                <a:gd name="connsiteY1" fmla="*/ 2111253 h 10928277"/>
                <a:gd name="connsiteX2" fmla="*/ 8077200 w 10421787"/>
                <a:gd name="connsiteY2" fmla="*/ 5189733 h 10928277"/>
                <a:gd name="connsiteX3" fmla="*/ 7147560 w 10421787"/>
                <a:gd name="connsiteY3" fmla="*/ 7689093 h 10928277"/>
                <a:gd name="connsiteX4" fmla="*/ 5486400 w 10421787"/>
                <a:gd name="connsiteY4" fmla="*/ 9883653 h 10928277"/>
                <a:gd name="connsiteX5" fmla="*/ 3642360 w 10421787"/>
                <a:gd name="connsiteY5" fmla="*/ 10737093 h 10928277"/>
                <a:gd name="connsiteX6" fmla="*/ 2164080 w 10421787"/>
                <a:gd name="connsiteY6" fmla="*/ 10919973 h 10928277"/>
                <a:gd name="connsiteX7" fmla="*/ 0 w 10421787"/>
                <a:gd name="connsiteY7" fmla="*/ 10569453 h 10928277"/>
                <a:gd name="connsiteX8" fmla="*/ 9860280 w 10421787"/>
                <a:gd name="connsiteY8" fmla="*/ 450093 h 10928277"/>
                <a:gd name="connsiteX0" fmla="*/ 9860280 w 9860280"/>
                <a:gd name="connsiteY0" fmla="*/ 0 h 10478184"/>
                <a:gd name="connsiteX1" fmla="*/ 9083040 w 9860280"/>
                <a:gd name="connsiteY1" fmla="*/ 1661160 h 10478184"/>
                <a:gd name="connsiteX2" fmla="*/ 8077200 w 9860280"/>
                <a:gd name="connsiteY2" fmla="*/ 4739640 h 10478184"/>
                <a:gd name="connsiteX3" fmla="*/ 7147560 w 9860280"/>
                <a:gd name="connsiteY3" fmla="*/ 7239000 h 10478184"/>
                <a:gd name="connsiteX4" fmla="*/ 5486400 w 9860280"/>
                <a:gd name="connsiteY4" fmla="*/ 9433560 h 10478184"/>
                <a:gd name="connsiteX5" fmla="*/ 3642360 w 9860280"/>
                <a:gd name="connsiteY5" fmla="*/ 10287000 h 10478184"/>
                <a:gd name="connsiteX6" fmla="*/ 2164080 w 9860280"/>
                <a:gd name="connsiteY6" fmla="*/ 10469880 h 10478184"/>
                <a:gd name="connsiteX7" fmla="*/ 0 w 9860280"/>
                <a:gd name="connsiteY7" fmla="*/ 10119360 h 10478184"/>
                <a:gd name="connsiteX8" fmla="*/ 9860280 w 9860280"/>
                <a:gd name="connsiteY8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60280" h="10478184">
                  <a:moveTo>
                    <a:pt x="9860280" y="0"/>
                  </a:moveTo>
                  <a:cubicBezTo>
                    <a:pt x="9498428" y="794238"/>
                    <a:pt x="9380220" y="871220"/>
                    <a:pt x="9083040" y="1661160"/>
                  </a:cubicBezTo>
                  <a:cubicBezTo>
                    <a:pt x="8785860" y="2451100"/>
                    <a:pt x="8399780" y="3810000"/>
                    <a:pt x="8077200" y="4739640"/>
                  </a:cubicBezTo>
                  <a:cubicBezTo>
                    <a:pt x="7754620" y="5669280"/>
                    <a:pt x="7579360" y="6456680"/>
                    <a:pt x="7147560" y="7239000"/>
                  </a:cubicBezTo>
                  <a:cubicBezTo>
                    <a:pt x="6715760" y="8021320"/>
                    <a:pt x="6070600" y="8925560"/>
                    <a:pt x="5486400" y="9433560"/>
                  </a:cubicBezTo>
                  <a:cubicBezTo>
                    <a:pt x="4902200" y="9941560"/>
                    <a:pt x="4196080" y="10114280"/>
                    <a:pt x="3642360" y="10287000"/>
                  </a:cubicBezTo>
                  <a:cubicBezTo>
                    <a:pt x="3088640" y="10459720"/>
                    <a:pt x="2771140" y="10497820"/>
                    <a:pt x="2164080" y="10469880"/>
                  </a:cubicBezTo>
                  <a:cubicBezTo>
                    <a:pt x="1557020" y="10441940"/>
                    <a:pt x="659885" y="10316034"/>
                    <a:pt x="0" y="10119360"/>
                  </a:cubicBezTo>
                  <a:cubicBezTo>
                    <a:pt x="1282700" y="8374380"/>
                    <a:pt x="8346440" y="1409700"/>
                    <a:pt x="986028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7" name="Forma libre 96"/>
            <p:cNvSpPr/>
            <p:nvPr/>
          </p:nvSpPr>
          <p:spPr>
            <a:xfrm rot="21213039">
              <a:off x="4827152" y="-2605125"/>
              <a:ext cx="408750" cy="405385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14780" h="10478184">
                  <a:moveTo>
                    <a:pt x="10814780" y="0"/>
                  </a:moveTo>
                  <a:cubicBezTo>
                    <a:pt x="10650194" y="384440"/>
                    <a:pt x="10334720" y="871220"/>
                    <a:pt x="10037540" y="1661160"/>
                  </a:cubicBezTo>
                  <a:cubicBezTo>
                    <a:pt x="9740360" y="2451100"/>
                    <a:pt x="9354280" y="3810000"/>
                    <a:pt x="9031700" y="4739640"/>
                  </a:cubicBezTo>
                  <a:cubicBezTo>
                    <a:pt x="8709120" y="5669280"/>
                    <a:pt x="8533860" y="6456680"/>
                    <a:pt x="8102060" y="7239000"/>
                  </a:cubicBezTo>
                  <a:cubicBezTo>
                    <a:pt x="7670260" y="8021320"/>
                    <a:pt x="7025100" y="8925560"/>
                    <a:pt x="6440900" y="9433560"/>
                  </a:cubicBezTo>
                  <a:cubicBezTo>
                    <a:pt x="5856700" y="9941560"/>
                    <a:pt x="5150580" y="10114280"/>
                    <a:pt x="4596860" y="10287000"/>
                  </a:cubicBezTo>
                  <a:cubicBezTo>
                    <a:pt x="4043140" y="10459720"/>
                    <a:pt x="3725640" y="10497820"/>
                    <a:pt x="3118580" y="10469880"/>
                  </a:cubicBezTo>
                  <a:cubicBezTo>
                    <a:pt x="2511520" y="10441940"/>
                    <a:pt x="1614385" y="10316034"/>
                    <a:pt x="954500" y="10119360"/>
                  </a:cubicBezTo>
                  <a:cubicBezTo>
                    <a:pt x="456660" y="9563872"/>
                    <a:pt x="282622" y="9193932"/>
                    <a:pt x="131540" y="8595360"/>
                  </a:cubicBezTo>
                  <a:cubicBezTo>
                    <a:pt x="-19542" y="7996788"/>
                    <a:pt x="-30441" y="7157848"/>
                    <a:pt x="48010" y="6527928"/>
                  </a:cubicBezTo>
                  <a:cubicBezTo>
                    <a:pt x="126461" y="5898008"/>
                    <a:pt x="270018" y="5398368"/>
                    <a:pt x="741140" y="4815840"/>
                  </a:cubicBezTo>
                  <a:cubicBezTo>
                    <a:pt x="1212262" y="4233312"/>
                    <a:pt x="2026380" y="3525520"/>
                    <a:pt x="2874740" y="3032760"/>
                  </a:cubicBezTo>
                  <a:cubicBezTo>
                    <a:pt x="3723100" y="2540000"/>
                    <a:pt x="4894040" y="2189480"/>
                    <a:pt x="5831300" y="1859280"/>
                  </a:cubicBezTo>
                  <a:cubicBezTo>
                    <a:pt x="6768560" y="1529080"/>
                    <a:pt x="7794720" y="1295400"/>
                    <a:pt x="8498300" y="1051560"/>
                  </a:cubicBezTo>
                  <a:cubicBezTo>
                    <a:pt x="9201880" y="807720"/>
                    <a:pt x="9664160" y="566420"/>
                    <a:pt x="10052780" y="396240"/>
                  </a:cubicBezTo>
                  <a:cubicBezTo>
                    <a:pt x="10441400" y="226060"/>
                    <a:pt x="10504803" y="182720"/>
                    <a:pt x="10814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8" name="Forma libre 97"/>
            <p:cNvSpPr/>
            <p:nvPr/>
          </p:nvSpPr>
          <p:spPr>
            <a:xfrm rot="21213039">
              <a:off x="4863114" y="-2607151"/>
              <a:ext cx="372674" cy="405385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10052780 w 10814780"/>
                <a:gd name="connsiteY13" fmla="*/ 396240 h 10478184"/>
                <a:gd name="connsiteX14" fmla="*/ 10814780 w 10814780"/>
                <a:gd name="connsiteY14" fmla="*/ 0 h 10478184"/>
                <a:gd name="connsiteX0" fmla="*/ 10814780 w 11033659"/>
                <a:gd name="connsiteY0" fmla="*/ 878 h 10479062"/>
                <a:gd name="connsiteX1" fmla="*/ 10037540 w 11033659"/>
                <a:gd name="connsiteY1" fmla="*/ 1662038 h 10479062"/>
                <a:gd name="connsiteX2" fmla="*/ 9031700 w 11033659"/>
                <a:gd name="connsiteY2" fmla="*/ 4740518 h 10479062"/>
                <a:gd name="connsiteX3" fmla="*/ 8102060 w 11033659"/>
                <a:gd name="connsiteY3" fmla="*/ 7239878 h 10479062"/>
                <a:gd name="connsiteX4" fmla="*/ 6440900 w 11033659"/>
                <a:gd name="connsiteY4" fmla="*/ 9434438 h 10479062"/>
                <a:gd name="connsiteX5" fmla="*/ 4596860 w 11033659"/>
                <a:gd name="connsiteY5" fmla="*/ 10287878 h 10479062"/>
                <a:gd name="connsiteX6" fmla="*/ 3118580 w 11033659"/>
                <a:gd name="connsiteY6" fmla="*/ 10470758 h 10479062"/>
                <a:gd name="connsiteX7" fmla="*/ 954500 w 11033659"/>
                <a:gd name="connsiteY7" fmla="*/ 10120238 h 10479062"/>
                <a:gd name="connsiteX8" fmla="*/ 131540 w 11033659"/>
                <a:gd name="connsiteY8" fmla="*/ 8596238 h 10479062"/>
                <a:gd name="connsiteX9" fmla="*/ 48010 w 11033659"/>
                <a:gd name="connsiteY9" fmla="*/ 6528806 h 10479062"/>
                <a:gd name="connsiteX10" fmla="*/ 741140 w 11033659"/>
                <a:gd name="connsiteY10" fmla="*/ 4816718 h 10479062"/>
                <a:gd name="connsiteX11" fmla="*/ 2874740 w 11033659"/>
                <a:gd name="connsiteY11" fmla="*/ 3033638 h 10479062"/>
                <a:gd name="connsiteX12" fmla="*/ 5831300 w 11033659"/>
                <a:gd name="connsiteY12" fmla="*/ 1860158 h 10479062"/>
                <a:gd name="connsiteX13" fmla="*/ 10814780 w 11033659"/>
                <a:gd name="connsiteY13" fmla="*/ 878 h 10479062"/>
                <a:gd name="connsiteX0" fmla="*/ 10814780 w 11239027"/>
                <a:gd name="connsiteY0" fmla="*/ 30640 h 10508824"/>
                <a:gd name="connsiteX1" fmla="*/ 10037540 w 11239027"/>
                <a:gd name="connsiteY1" fmla="*/ 1691800 h 10508824"/>
                <a:gd name="connsiteX2" fmla="*/ 9031700 w 11239027"/>
                <a:gd name="connsiteY2" fmla="*/ 4770280 h 10508824"/>
                <a:gd name="connsiteX3" fmla="*/ 8102060 w 11239027"/>
                <a:gd name="connsiteY3" fmla="*/ 7269640 h 10508824"/>
                <a:gd name="connsiteX4" fmla="*/ 6440900 w 11239027"/>
                <a:gd name="connsiteY4" fmla="*/ 9464200 h 10508824"/>
                <a:gd name="connsiteX5" fmla="*/ 4596860 w 11239027"/>
                <a:gd name="connsiteY5" fmla="*/ 10317640 h 10508824"/>
                <a:gd name="connsiteX6" fmla="*/ 3118580 w 11239027"/>
                <a:gd name="connsiteY6" fmla="*/ 10500520 h 10508824"/>
                <a:gd name="connsiteX7" fmla="*/ 954500 w 11239027"/>
                <a:gd name="connsiteY7" fmla="*/ 10150000 h 10508824"/>
                <a:gd name="connsiteX8" fmla="*/ 131540 w 11239027"/>
                <a:gd name="connsiteY8" fmla="*/ 8626000 h 10508824"/>
                <a:gd name="connsiteX9" fmla="*/ 48010 w 11239027"/>
                <a:gd name="connsiteY9" fmla="*/ 6558568 h 10508824"/>
                <a:gd name="connsiteX10" fmla="*/ 741140 w 11239027"/>
                <a:gd name="connsiteY10" fmla="*/ 4846480 h 10508824"/>
                <a:gd name="connsiteX11" fmla="*/ 2874740 w 11239027"/>
                <a:gd name="connsiteY11" fmla="*/ 3063400 h 10508824"/>
                <a:gd name="connsiteX12" fmla="*/ 10814780 w 11239027"/>
                <a:gd name="connsiteY12" fmla="*/ 30640 h 10508824"/>
                <a:gd name="connsiteX0" fmla="*/ 10814780 w 11391642"/>
                <a:gd name="connsiteY0" fmla="*/ 115368 h 10593552"/>
                <a:gd name="connsiteX1" fmla="*/ 10037540 w 11391642"/>
                <a:gd name="connsiteY1" fmla="*/ 1776528 h 10593552"/>
                <a:gd name="connsiteX2" fmla="*/ 9031700 w 11391642"/>
                <a:gd name="connsiteY2" fmla="*/ 4855008 h 10593552"/>
                <a:gd name="connsiteX3" fmla="*/ 8102060 w 11391642"/>
                <a:gd name="connsiteY3" fmla="*/ 7354368 h 10593552"/>
                <a:gd name="connsiteX4" fmla="*/ 6440900 w 11391642"/>
                <a:gd name="connsiteY4" fmla="*/ 9548928 h 10593552"/>
                <a:gd name="connsiteX5" fmla="*/ 4596860 w 11391642"/>
                <a:gd name="connsiteY5" fmla="*/ 10402368 h 10593552"/>
                <a:gd name="connsiteX6" fmla="*/ 3118580 w 11391642"/>
                <a:gd name="connsiteY6" fmla="*/ 10585248 h 10593552"/>
                <a:gd name="connsiteX7" fmla="*/ 954500 w 11391642"/>
                <a:gd name="connsiteY7" fmla="*/ 10234728 h 10593552"/>
                <a:gd name="connsiteX8" fmla="*/ 131540 w 11391642"/>
                <a:gd name="connsiteY8" fmla="*/ 8710728 h 10593552"/>
                <a:gd name="connsiteX9" fmla="*/ 48010 w 11391642"/>
                <a:gd name="connsiteY9" fmla="*/ 6643296 h 10593552"/>
                <a:gd name="connsiteX10" fmla="*/ 741140 w 11391642"/>
                <a:gd name="connsiteY10" fmla="*/ 4931208 h 10593552"/>
                <a:gd name="connsiteX11" fmla="*/ 10814780 w 11391642"/>
                <a:gd name="connsiteY11" fmla="*/ 115368 h 10593552"/>
                <a:gd name="connsiteX0" fmla="*/ 10814780 w 11441633"/>
                <a:gd name="connsiteY0" fmla="*/ 215604 h 10693788"/>
                <a:gd name="connsiteX1" fmla="*/ 10037540 w 11441633"/>
                <a:gd name="connsiteY1" fmla="*/ 1876764 h 10693788"/>
                <a:gd name="connsiteX2" fmla="*/ 9031700 w 11441633"/>
                <a:gd name="connsiteY2" fmla="*/ 4955244 h 10693788"/>
                <a:gd name="connsiteX3" fmla="*/ 8102060 w 11441633"/>
                <a:gd name="connsiteY3" fmla="*/ 7454604 h 10693788"/>
                <a:gd name="connsiteX4" fmla="*/ 6440900 w 11441633"/>
                <a:gd name="connsiteY4" fmla="*/ 9649164 h 10693788"/>
                <a:gd name="connsiteX5" fmla="*/ 4596860 w 11441633"/>
                <a:gd name="connsiteY5" fmla="*/ 10502604 h 10693788"/>
                <a:gd name="connsiteX6" fmla="*/ 3118580 w 11441633"/>
                <a:gd name="connsiteY6" fmla="*/ 10685484 h 10693788"/>
                <a:gd name="connsiteX7" fmla="*/ 954500 w 11441633"/>
                <a:gd name="connsiteY7" fmla="*/ 10334964 h 10693788"/>
                <a:gd name="connsiteX8" fmla="*/ 131540 w 11441633"/>
                <a:gd name="connsiteY8" fmla="*/ 8810964 h 10693788"/>
                <a:gd name="connsiteX9" fmla="*/ 48010 w 11441633"/>
                <a:gd name="connsiteY9" fmla="*/ 6743532 h 10693788"/>
                <a:gd name="connsiteX10" fmla="*/ 10814780 w 11441633"/>
                <a:gd name="connsiteY10" fmla="*/ 215604 h 10693788"/>
                <a:gd name="connsiteX0" fmla="*/ 10683240 w 11304060"/>
                <a:gd name="connsiteY0" fmla="*/ 348024 h 10826208"/>
                <a:gd name="connsiteX1" fmla="*/ 9906000 w 11304060"/>
                <a:gd name="connsiteY1" fmla="*/ 2009184 h 10826208"/>
                <a:gd name="connsiteX2" fmla="*/ 8900160 w 11304060"/>
                <a:gd name="connsiteY2" fmla="*/ 5087664 h 10826208"/>
                <a:gd name="connsiteX3" fmla="*/ 7970520 w 11304060"/>
                <a:gd name="connsiteY3" fmla="*/ 7587024 h 10826208"/>
                <a:gd name="connsiteX4" fmla="*/ 6309360 w 11304060"/>
                <a:gd name="connsiteY4" fmla="*/ 9781584 h 10826208"/>
                <a:gd name="connsiteX5" fmla="*/ 4465320 w 11304060"/>
                <a:gd name="connsiteY5" fmla="*/ 10635024 h 10826208"/>
                <a:gd name="connsiteX6" fmla="*/ 2987040 w 11304060"/>
                <a:gd name="connsiteY6" fmla="*/ 10817904 h 10826208"/>
                <a:gd name="connsiteX7" fmla="*/ 822960 w 11304060"/>
                <a:gd name="connsiteY7" fmla="*/ 10467384 h 10826208"/>
                <a:gd name="connsiteX8" fmla="*/ 0 w 11304060"/>
                <a:gd name="connsiteY8" fmla="*/ 8943384 h 10826208"/>
                <a:gd name="connsiteX9" fmla="*/ 10683240 w 11304060"/>
                <a:gd name="connsiteY9" fmla="*/ 348024 h 10826208"/>
                <a:gd name="connsiteX0" fmla="*/ 9860280 w 10421787"/>
                <a:gd name="connsiteY0" fmla="*/ 450093 h 10928277"/>
                <a:gd name="connsiteX1" fmla="*/ 9083040 w 10421787"/>
                <a:gd name="connsiteY1" fmla="*/ 2111253 h 10928277"/>
                <a:gd name="connsiteX2" fmla="*/ 8077200 w 10421787"/>
                <a:gd name="connsiteY2" fmla="*/ 5189733 h 10928277"/>
                <a:gd name="connsiteX3" fmla="*/ 7147560 w 10421787"/>
                <a:gd name="connsiteY3" fmla="*/ 7689093 h 10928277"/>
                <a:gd name="connsiteX4" fmla="*/ 5486400 w 10421787"/>
                <a:gd name="connsiteY4" fmla="*/ 9883653 h 10928277"/>
                <a:gd name="connsiteX5" fmla="*/ 3642360 w 10421787"/>
                <a:gd name="connsiteY5" fmla="*/ 10737093 h 10928277"/>
                <a:gd name="connsiteX6" fmla="*/ 2164080 w 10421787"/>
                <a:gd name="connsiteY6" fmla="*/ 10919973 h 10928277"/>
                <a:gd name="connsiteX7" fmla="*/ 0 w 10421787"/>
                <a:gd name="connsiteY7" fmla="*/ 10569453 h 10928277"/>
                <a:gd name="connsiteX8" fmla="*/ 9860280 w 10421787"/>
                <a:gd name="connsiteY8" fmla="*/ 450093 h 10928277"/>
                <a:gd name="connsiteX0" fmla="*/ 9860280 w 9860280"/>
                <a:gd name="connsiteY0" fmla="*/ 0 h 10478184"/>
                <a:gd name="connsiteX1" fmla="*/ 9083040 w 9860280"/>
                <a:gd name="connsiteY1" fmla="*/ 1661160 h 10478184"/>
                <a:gd name="connsiteX2" fmla="*/ 8077200 w 9860280"/>
                <a:gd name="connsiteY2" fmla="*/ 4739640 h 10478184"/>
                <a:gd name="connsiteX3" fmla="*/ 7147560 w 9860280"/>
                <a:gd name="connsiteY3" fmla="*/ 7239000 h 10478184"/>
                <a:gd name="connsiteX4" fmla="*/ 5486400 w 9860280"/>
                <a:gd name="connsiteY4" fmla="*/ 9433560 h 10478184"/>
                <a:gd name="connsiteX5" fmla="*/ 3642360 w 9860280"/>
                <a:gd name="connsiteY5" fmla="*/ 10287000 h 10478184"/>
                <a:gd name="connsiteX6" fmla="*/ 2164080 w 9860280"/>
                <a:gd name="connsiteY6" fmla="*/ 10469880 h 10478184"/>
                <a:gd name="connsiteX7" fmla="*/ 0 w 9860280"/>
                <a:gd name="connsiteY7" fmla="*/ 10119360 h 10478184"/>
                <a:gd name="connsiteX8" fmla="*/ 9860280 w 9860280"/>
                <a:gd name="connsiteY8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60280" h="10478184">
                  <a:moveTo>
                    <a:pt x="9860280" y="0"/>
                  </a:moveTo>
                  <a:cubicBezTo>
                    <a:pt x="9498428" y="794238"/>
                    <a:pt x="9380220" y="871220"/>
                    <a:pt x="9083040" y="1661160"/>
                  </a:cubicBezTo>
                  <a:cubicBezTo>
                    <a:pt x="8785860" y="2451100"/>
                    <a:pt x="8399780" y="3810000"/>
                    <a:pt x="8077200" y="4739640"/>
                  </a:cubicBezTo>
                  <a:cubicBezTo>
                    <a:pt x="7754620" y="5669280"/>
                    <a:pt x="7579360" y="6456680"/>
                    <a:pt x="7147560" y="7239000"/>
                  </a:cubicBezTo>
                  <a:cubicBezTo>
                    <a:pt x="6715760" y="8021320"/>
                    <a:pt x="6070600" y="8925560"/>
                    <a:pt x="5486400" y="9433560"/>
                  </a:cubicBezTo>
                  <a:cubicBezTo>
                    <a:pt x="4902200" y="9941560"/>
                    <a:pt x="4196080" y="10114280"/>
                    <a:pt x="3642360" y="10287000"/>
                  </a:cubicBezTo>
                  <a:cubicBezTo>
                    <a:pt x="3088640" y="10459720"/>
                    <a:pt x="2771140" y="10497820"/>
                    <a:pt x="2164080" y="10469880"/>
                  </a:cubicBezTo>
                  <a:cubicBezTo>
                    <a:pt x="1557020" y="10441940"/>
                    <a:pt x="659885" y="10316034"/>
                    <a:pt x="0" y="10119360"/>
                  </a:cubicBezTo>
                  <a:cubicBezTo>
                    <a:pt x="1282700" y="8374380"/>
                    <a:pt x="8346440" y="1409700"/>
                    <a:pt x="986028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0" name="Forma libre 99"/>
            <p:cNvSpPr/>
            <p:nvPr/>
          </p:nvSpPr>
          <p:spPr>
            <a:xfrm rot="386961" flipH="1">
              <a:off x="4544164" y="-2605126"/>
              <a:ext cx="408750" cy="405385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814780" h="10478184">
                  <a:moveTo>
                    <a:pt x="10814780" y="0"/>
                  </a:moveTo>
                  <a:cubicBezTo>
                    <a:pt x="10650194" y="384440"/>
                    <a:pt x="10334720" y="871220"/>
                    <a:pt x="10037540" y="1661160"/>
                  </a:cubicBezTo>
                  <a:cubicBezTo>
                    <a:pt x="9740360" y="2451100"/>
                    <a:pt x="9354280" y="3810000"/>
                    <a:pt x="9031700" y="4739640"/>
                  </a:cubicBezTo>
                  <a:cubicBezTo>
                    <a:pt x="8709120" y="5669280"/>
                    <a:pt x="8533860" y="6456680"/>
                    <a:pt x="8102060" y="7239000"/>
                  </a:cubicBezTo>
                  <a:cubicBezTo>
                    <a:pt x="7670260" y="8021320"/>
                    <a:pt x="7025100" y="8925560"/>
                    <a:pt x="6440900" y="9433560"/>
                  </a:cubicBezTo>
                  <a:cubicBezTo>
                    <a:pt x="5856700" y="9941560"/>
                    <a:pt x="5150580" y="10114280"/>
                    <a:pt x="4596860" y="10287000"/>
                  </a:cubicBezTo>
                  <a:cubicBezTo>
                    <a:pt x="4043140" y="10459720"/>
                    <a:pt x="3725640" y="10497820"/>
                    <a:pt x="3118580" y="10469880"/>
                  </a:cubicBezTo>
                  <a:cubicBezTo>
                    <a:pt x="2511520" y="10441940"/>
                    <a:pt x="1614385" y="10316034"/>
                    <a:pt x="954500" y="10119360"/>
                  </a:cubicBezTo>
                  <a:cubicBezTo>
                    <a:pt x="456660" y="9563872"/>
                    <a:pt x="282622" y="9193932"/>
                    <a:pt x="131540" y="8595360"/>
                  </a:cubicBezTo>
                  <a:cubicBezTo>
                    <a:pt x="-19542" y="7996788"/>
                    <a:pt x="-30441" y="7157848"/>
                    <a:pt x="48010" y="6527928"/>
                  </a:cubicBezTo>
                  <a:cubicBezTo>
                    <a:pt x="126461" y="5898008"/>
                    <a:pt x="270018" y="5398368"/>
                    <a:pt x="741140" y="4815840"/>
                  </a:cubicBezTo>
                  <a:cubicBezTo>
                    <a:pt x="1212262" y="4233312"/>
                    <a:pt x="2026380" y="3525520"/>
                    <a:pt x="2874740" y="3032760"/>
                  </a:cubicBezTo>
                  <a:cubicBezTo>
                    <a:pt x="3723100" y="2540000"/>
                    <a:pt x="4894040" y="2189480"/>
                    <a:pt x="5831300" y="1859280"/>
                  </a:cubicBezTo>
                  <a:cubicBezTo>
                    <a:pt x="6768560" y="1529080"/>
                    <a:pt x="7794720" y="1295400"/>
                    <a:pt x="8498300" y="1051560"/>
                  </a:cubicBezTo>
                  <a:cubicBezTo>
                    <a:pt x="9201880" y="807720"/>
                    <a:pt x="9664160" y="566420"/>
                    <a:pt x="10052780" y="396240"/>
                  </a:cubicBezTo>
                  <a:cubicBezTo>
                    <a:pt x="10441400" y="226060"/>
                    <a:pt x="10504803" y="182720"/>
                    <a:pt x="10814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Forma libre 100"/>
            <p:cNvSpPr/>
            <p:nvPr/>
          </p:nvSpPr>
          <p:spPr>
            <a:xfrm rot="386961" flipH="1">
              <a:off x="4544278" y="-2607152"/>
              <a:ext cx="372674" cy="405385"/>
            </a:xfrm>
            <a:custGeom>
              <a:avLst/>
              <a:gdLst>
                <a:gd name="connsiteX0" fmla="*/ 10797140 w 10797152"/>
                <a:gd name="connsiteY0" fmla="*/ 56301 h 10534485"/>
                <a:gd name="connsiteX1" fmla="*/ 10019900 w 10797152"/>
                <a:gd name="connsiteY1" fmla="*/ 1717461 h 10534485"/>
                <a:gd name="connsiteX2" fmla="*/ 9014060 w 10797152"/>
                <a:gd name="connsiteY2" fmla="*/ 4795941 h 10534485"/>
                <a:gd name="connsiteX3" fmla="*/ 8084420 w 10797152"/>
                <a:gd name="connsiteY3" fmla="*/ 7295301 h 10534485"/>
                <a:gd name="connsiteX4" fmla="*/ 6423260 w 10797152"/>
                <a:gd name="connsiteY4" fmla="*/ 9489861 h 10534485"/>
                <a:gd name="connsiteX5" fmla="*/ 4579220 w 10797152"/>
                <a:gd name="connsiteY5" fmla="*/ 10343301 h 10534485"/>
                <a:gd name="connsiteX6" fmla="*/ 3100940 w 10797152"/>
                <a:gd name="connsiteY6" fmla="*/ 10526181 h 10534485"/>
                <a:gd name="connsiteX7" fmla="*/ 936860 w 10797152"/>
                <a:gd name="connsiteY7" fmla="*/ 10175661 h 10534485"/>
                <a:gd name="connsiteX8" fmla="*/ 388220 w 10797152"/>
                <a:gd name="connsiteY8" fmla="*/ 8834541 h 10534485"/>
                <a:gd name="connsiteX9" fmla="*/ 7220 w 10797152"/>
                <a:gd name="connsiteY9" fmla="*/ 7081941 h 10534485"/>
                <a:gd name="connsiteX10" fmla="*/ 723500 w 10797152"/>
                <a:gd name="connsiteY10" fmla="*/ 4872141 h 10534485"/>
                <a:gd name="connsiteX11" fmla="*/ 2857100 w 10797152"/>
                <a:gd name="connsiteY11" fmla="*/ 3089061 h 10534485"/>
                <a:gd name="connsiteX12" fmla="*/ 5813660 w 10797152"/>
                <a:gd name="connsiteY12" fmla="*/ 1915581 h 10534485"/>
                <a:gd name="connsiteX13" fmla="*/ 8480660 w 10797152"/>
                <a:gd name="connsiteY13" fmla="*/ 1107861 h 10534485"/>
                <a:gd name="connsiteX14" fmla="*/ 10035140 w 10797152"/>
                <a:gd name="connsiteY14" fmla="*/ 452541 h 10534485"/>
                <a:gd name="connsiteX15" fmla="*/ 10797140 w 10797152"/>
                <a:gd name="connsiteY15" fmla="*/ 56301 h 10534485"/>
                <a:gd name="connsiteX0" fmla="*/ 10804410 w 10804422"/>
                <a:gd name="connsiteY0" fmla="*/ 56301 h 10534485"/>
                <a:gd name="connsiteX1" fmla="*/ 10027170 w 10804422"/>
                <a:gd name="connsiteY1" fmla="*/ 1717461 h 10534485"/>
                <a:gd name="connsiteX2" fmla="*/ 9021330 w 10804422"/>
                <a:gd name="connsiteY2" fmla="*/ 4795941 h 10534485"/>
                <a:gd name="connsiteX3" fmla="*/ 8091690 w 10804422"/>
                <a:gd name="connsiteY3" fmla="*/ 7295301 h 10534485"/>
                <a:gd name="connsiteX4" fmla="*/ 6430530 w 10804422"/>
                <a:gd name="connsiteY4" fmla="*/ 9489861 h 10534485"/>
                <a:gd name="connsiteX5" fmla="*/ 4586490 w 10804422"/>
                <a:gd name="connsiteY5" fmla="*/ 10343301 h 10534485"/>
                <a:gd name="connsiteX6" fmla="*/ 3108210 w 10804422"/>
                <a:gd name="connsiteY6" fmla="*/ 10526181 h 10534485"/>
                <a:gd name="connsiteX7" fmla="*/ 944130 w 10804422"/>
                <a:gd name="connsiteY7" fmla="*/ 10175661 h 10534485"/>
                <a:gd name="connsiteX8" fmla="*/ 304050 w 10804422"/>
                <a:gd name="connsiteY8" fmla="*/ 8834541 h 10534485"/>
                <a:gd name="connsiteX9" fmla="*/ 14490 w 10804422"/>
                <a:gd name="connsiteY9" fmla="*/ 7081941 h 10534485"/>
                <a:gd name="connsiteX10" fmla="*/ 730770 w 10804422"/>
                <a:gd name="connsiteY10" fmla="*/ 4872141 h 10534485"/>
                <a:gd name="connsiteX11" fmla="*/ 2864370 w 10804422"/>
                <a:gd name="connsiteY11" fmla="*/ 3089061 h 10534485"/>
                <a:gd name="connsiteX12" fmla="*/ 5820930 w 10804422"/>
                <a:gd name="connsiteY12" fmla="*/ 1915581 h 10534485"/>
                <a:gd name="connsiteX13" fmla="*/ 8487930 w 10804422"/>
                <a:gd name="connsiteY13" fmla="*/ 1107861 h 10534485"/>
                <a:gd name="connsiteX14" fmla="*/ 10042410 w 10804422"/>
                <a:gd name="connsiteY14" fmla="*/ 452541 h 10534485"/>
                <a:gd name="connsiteX15" fmla="*/ 10804410 w 10804422"/>
                <a:gd name="connsiteY15" fmla="*/ 56301 h 10534485"/>
                <a:gd name="connsiteX0" fmla="*/ 10802392 w 10802404"/>
                <a:gd name="connsiteY0" fmla="*/ 56301 h 10534485"/>
                <a:gd name="connsiteX1" fmla="*/ 10025152 w 10802404"/>
                <a:gd name="connsiteY1" fmla="*/ 1717461 h 10534485"/>
                <a:gd name="connsiteX2" fmla="*/ 9019312 w 10802404"/>
                <a:gd name="connsiteY2" fmla="*/ 4795941 h 10534485"/>
                <a:gd name="connsiteX3" fmla="*/ 8089672 w 10802404"/>
                <a:gd name="connsiteY3" fmla="*/ 7295301 h 10534485"/>
                <a:gd name="connsiteX4" fmla="*/ 6428512 w 10802404"/>
                <a:gd name="connsiteY4" fmla="*/ 9489861 h 10534485"/>
                <a:gd name="connsiteX5" fmla="*/ 4584472 w 10802404"/>
                <a:gd name="connsiteY5" fmla="*/ 10343301 h 10534485"/>
                <a:gd name="connsiteX6" fmla="*/ 3106192 w 10802404"/>
                <a:gd name="connsiteY6" fmla="*/ 10526181 h 10534485"/>
                <a:gd name="connsiteX7" fmla="*/ 942112 w 10802404"/>
                <a:gd name="connsiteY7" fmla="*/ 10175661 h 10534485"/>
                <a:gd name="connsiteX8" fmla="*/ 302032 w 10802404"/>
                <a:gd name="connsiteY8" fmla="*/ 8834541 h 10534485"/>
                <a:gd name="connsiteX9" fmla="*/ 12472 w 10802404"/>
                <a:gd name="connsiteY9" fmla="*/ 7081941 h 10534485"/>
                <a:gd name="connsiteX10" fmla="*/ 728752 w 10802404"/>
                <a:gd name="connsiteY10" fmla="*/ 4872141 h 10534485"/>
                <a:gd name="connsiteX11" fmla="*/ 2862352 w 10802404"/>
                <a:gd name="connsiteY11" fmla="*/ 3089061 h 10534485"/>
                <a:gd name="connsiteX12" fmla="*/ 5818912 w 10802404"/>
                <a:gd name="connsiteY12" fmla="*/ 1915581 h 10534485"/>
                <a:gd name="connsiteX13" fmla="*/ 8485912 w 10802404"/>
                <a:gd name="connsiteY13" fmla="*/ 1107861 h 10534485"/>
                <a:gd name="connsiteX14" fmla="*/ 10040392 w 10802404"/>
                <a:gd name="connsiteY14" fmla="*/ 452541 h 10534485"/>
                <a:gd name="connsiteX15" fmla="*/ 10802392 w 10802404"/>
                <a:gd name="connsiteY15" fmla="*/ 56301 h 10534485"/>
                <a:gd name="connsiteX0" fmla="*/ 10813064 w 10813076"/>
                <a:gd name="connsiteY0" fmla="*/ 56301 h 10534485"/>
                <a:gd name="connsiteX1" fmla="*/ 10035824 w 10813076"/>
                <a:gd name="connsiteY1" fmla="*/ 1717461 h 10534485"/>
                <a:gd name="connsiteX2" fmla="*/ 9029984 w 10813076"/>
                <a:gd name="connsiteY2" fmla="*/ 4795941 h 10534485"/>
                <a:gd name="connsiteX3" fmla="*/ 8100344 w 10813076"/>
                <a:gd name="connsiteY3" fmla="*/ 7295301 h 10534485"/>
                <a:gd name="connsiteX4" fmla="*/ 6439184 w 10813076"/>
                <a:gd name="connsiteY4" fmla="*/ 9489861 h 10534485"/>
                <a:gd name="connsiteX5" fmla="*/ 4595144 w 10813076"/>
                <a:gd name="connsiteY5" fmla="*/ 10343301 h 10534485"/>
                <a:gd name="connsiteX6" fmla="*/ 3116864 w 10813076"/>
                <a:gd name="connsiteY6" fmla="*/ 10526181 h 10534485"/>
                <a:gd name="connsiteX7" fmla="*/ 952784 w 10813076"/>
                <a:gd name="connsiteY7" fmla="*/ 10175661 h 10534485"/>
                <a:gd name="connsiteX8" fmla="*/ 221264 w 10813076"/>
                <a:gd name="connsiteY8" fmla="*/ 8834541 h 10534485"/>
                <a:gd name="connsiteX9" fmla="*/ 23144 w 10813076"/>
                <a:gd name="connsiteY9" fmla="*/ 7081941 h 10534485"/>
                <a:gd name="connsiteX10" fmla="*/ 739424 w 10813076"/>
                <a:gd name="connsiteY10" fmla="*/ 4872141 h 10534485"/>
                <a:gd name="connsiteX11" fmla="*/ 2873024 w 10813076"/>
                <a:gd name="connsiteY11" fmla="*/ 3089061 h 10534485"/>
                <a:gd name="connsiteX12" fmla="*/ 5829584 w 10813076"/>
                <a:gd name="connsiteY12" fmla="*/ 1915581 h 10534485"/>
                <a:gd name="connsiteX13" fmla="*/ 8496584 w 10813076"/>
                <a:gd name="connsiteY13" fmla="*/ 1107861 h 10534485"/>
                <a:gd name="connsiteX14" fmla="*/ 10051064 w 10813076"/>
                <a:gd name="connsiteY14" fmla="*/ 452541 h 10534485"/>
                <a:gd name="connsiteX15" fmla="*/ 10813064 w 10813076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51"/>
                <a:gd name="connsiteY0" fmla="*/ 56301 h 10534485"/>
                <a:gd name="connsiteX1" fmla="*/ 10055099 w 10832351"/>
                <a:gd name="connsiteY1" fmla="*/ 1717461 h 10534485"/>
                <a:gd name="connsiteX2" fmla="*/ 9049259 w 10832351"/>
                <a:gd name="connsiteY2" fmla="*/ 4795941 h 10534485"/>
                <a:gd name="connsiteX3" fmla="*/ 8119619 w 10832351"/>
                <a:gd name="connsiteY3" fmla="*/ 7295301 h 10534485"/>
                <a:gd name="connsiteX4" fmla="*/ 6458459 w 10832351"/>
                <a:gd name="connsiteY4" fmla="*/ 9489861 h 10534485"/>
                <a:gd name="connsiteX5" fmla="*/ 4614419 w 10832351"/>
                <a:gd name="connsiteY5" fmla="*/ 10343301 h 10534485"/>
                <a:gd name="connsiteX6" fmla="*/ 3136139 w 10832351"/>
                <a:gd name="connsiteY6" fmla="*/ 10526181 h 10534485"/>
                <a:gd name="connsiteX7" fmla="*/ 972059 w 10832351"/>
                <a:gd name="connsiteY7" fmla="*/ 10175661 h 10534485"/>
                <a:gd name="connsiteX8" fmla="*/ 149099 w 10832351"/>
                <a:gd name="connsiteY8" fmla="*/ 8651661 h 10534485"/>
                <a:gd name="connsiteX9" fmla="*/ 42419 w 10832351"/>
                <a:gd name="connsiteY9" fmla="*/ 7081941 h 10534485"/>
                <a:gd name="connsiteX10" fmla="*/ 758699 w 10832351"/>
                <a:gd name="connsiteY10" fmla="*/ 4872141 h 10534485"/>
                <a:gd name="connsiteX11" fmla="*/ 2892299 w 10832351"/>
                <a:gd name="connsiteY11" fmla="*/ 3089061 h 10534485"/>
                <a:gd name="connsiteX12" fmla="*/ 5848859 w 10832351"/>
                <a:gd name="connsiteY12" fmla="*/ 1915581 h 10534485"/>
                <a:gd name="connsiteX13" fmla="*/ 8515859 w 10832351"/>
                <a:gd name="connsiteY13" fmla="*/ 1107861 h 10534485"/>
                <a:gd name="connsiteX14" fmla="*/ 10070339 w 10832351"/>
                <a:gd name="connsiteY14" fmla="*/ 452541 h 10534485"/>
                <a:gd name="connsiteX15" fmla="*/ 10832339 w 10832351"/>
                <a:gd name="connsiteY15" fmla="*/ 56301 h 10534485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32339 w 10832339"/>
                <a:gd name="connsiteY0" fmla="*/ 0 h 10478184"/>
                <a:gd name="connsiteX1" fmla="*/ 10055099 w 10832339"/>
                <a:gd name="connsiteY1" fmla="*/ 1661160 h 10478184"/>
                <a:gd name="connsiteX2" fmla="*/ 9049259 w 10832339"/>
                <a:gd name="connsiteY2" fmla="*/ 4739640 h 10478184"/>
                <a:gd name="connsiteX3" fmla="*/ 8119619 w 10832339"/>
                <a:gd name="connsiteY3" fmla="*/ 7239000 h 10478184"/>
                <a:gd name="connsiteX4" fmla="*/ 6458459 w 10832339"/>
                <a:gd name="connsiteY4" fmla="*/ 9433560 h 10478184"/>
                <a:gd name="connsiteX5" fmla="*/ 4614419 w 10832339"/>
                <a:gd name="connsiteY5" fmla="*/ 10287000 h 10478184"/>
                <a:gd name="connsiteX6" fmla="*/ 3136139 w 10832339"/>
                <a:gd name="connsiteY6" fmla="*/ 10469880 h 10478184"/>
                <a:gd name="connsiteX7" fmla="*/ 972059 w 10832339"/>
                <a:gd name="connsiteY7" fmla="*/ 10119360 h 10478184"/>
                <a:gd name="connsiteX8" fmla="*/ 149099 w 10832339"/>
                <a:gd name="connsiteY8" fmla="*/ 8595360 h 10478184"/>
                <a:gd name="connsiteX9" fmla="*/ 42419 w 10832339"/>
                <a:gd name="connsiteY9" fmla="*/ 7025640 h 10478184"/>
                <a:gd name="connsiteX10" fmla="*/ 758699 w 10832339"/>
                <a:gd name="connsiteY10" fmla="*/ 4815840 h 10478184"/>
                <a:gd name="connsiteX11" fmla="*/ 2892299 w 10832339"/>
                <a:gd name="connsiteY11" fmla="*/ 3032760 h 10478184"/>
                <a:gd name="connsiteX12" fmla="*/ 5848859 w 10832339"/>
                <a:gd name="connsiteY12" fmla="*/ 1859280 h 10478184"/>
                <a:gd name="connsiteX13" fmla="*/ 8515859 w 10832339"/>
                <a:gd name="connsiteY13" fmla="*/ 1051560 h 10478184"/>
                <a:gd name="connsiteX14" fmla="*/ 10070339 w 10832339"/>
                <a:gd name="connsiteY14" fmla="*/ 396240 h 10478184"/>
                <a:gd name="connsiteX15" fmla="*/ 10832339 w 10832339"/>
                <a:gd name="connsiteY15" fmla="*/ 0 h 10478184"/>
                <a:gd name="connsiteX0" fmla="*/ 10824862 w 10824862"/>
                <a:gd name="connsiteY0" fmla="*/ 0 h 10478184"/>
                <a:gd name="connsiteX1" fmla="*/ 10047622 w 10824862"/>
                <a:gd name="connsiteY1" fmla="*/ 1661160 h 10478184"/>
                <a:gd name="connsiteX2" fmla="*/ 9041782 w 10824862"/>
                <a:gd name="connsiteY2" fmla="*/ 4739640 h 10478184"/>
                <a:gd name="connsiteX3" fmla="*/ 8112142 w 10824862"/>
                <a:gd name="connsiteY3" fmla="*/ 7239000 h 10478184"/>
                <a:gd name="connsiteX4" fmla="*/ 6450982 w 10824862"/>
                <a:gd name="connsiteY4" fmla="*/ 9433560 h 10478184"/>
                <a:gd name="connsiteX5" fmla="*/ 4606942 w 10824862"/>
                <a:gd name="connsiteY5" fmla="*/ 10287000 h 10478184"/>
                <a:gd name="connsiteX6" fmla="*/ 3128662 w 10824862"/>
                <a:gd name="connsiteY6" fmla="*/ 10469880 h 10478184"/>
                <a:gd name="connsiteX7" fmla="*/ 964582 w 10824862"/>
                <a:gd name="connsiteY7" fmla="*/ 10119360 h 10478184"/>
                <a:gd name="connsiteX8" fmla="*/ 141622 w 10824862"/>
                <a:gd name="connsiteY8" fmla="*/ 8595360 h 10478184"/>
                <a:gd name="connsiteX9" fmla="*/ 58092 w 10824862"/>
                <a:gd name="connsiteY9" fmla="*/ 6527928 h 10478184"/>
                <a:gd name="connsiteX10" fmla="*/ 751222 w 10824862"/>
                <a:gd name="connsiteY10" fmla="*/ 4815840 h 10478184"/>
                <a:gd name="connsiteX11" fmla="*/ 2884822 w 10824862"/>
                <a:gd name="connsiteY11" fmla="*/ 3032760 h 10478184"/>
                <a:gd name="connsiteX12" fmla="*/ 5841382 w 10824862"/>
                <a:gd name="connsiteY12" fmla="*/ 1859280 h 10478184"/>
                <a:gd name="connsiteX13" fmla="*/ 8508382 w 10824862"/>
                <a:gd name="connsiteY13" fmla="*/ 1051560 h 10478184"/>
                <a:gd name="connsiteX14" fmla="*/ 10062862 w 10824862"/>
                <a:gd name="connsiteY14" fmla="*/ 396240 h 10478184"/>
                <a:gd name="connsiteX15" fmla="*/ 10824862 w 10824862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8498300 w 10814780"/>
                <a:gd name="connsiteY13" fmla="*/ 1051560 h 10478184"/>
                <a:gd name="connsiteX14" fmla="*/ 10052780 w 10814780"/>
                <a:gd name="connsiteY14" fmla="*/ 396240 h 10478184"/>
                <a:gd name="connsiteX15" fmla="*/ 10814780 w 10814780"/>
                <a:gd name="connsiteY15" fmla="*/ 0 h 10478184"/>
                <a:gd name="connsiteX0" fmla="*/ 10814780 w 10814780"/>
                <a:gd name="connsiteY0" fmla="*/ 0 h 10478184"/>
                <a:gd name="connsiteX1" fmla="*/ 10037540 w 10814780"/>
                <a:gd name="connsiteY1" fmla="*/ 1661160 h 10478184"/>
                <a:gd name="connsiteX2" fmla="*/ 9031700 w 10814780"/>
                <a:gd name="connsiteY2" fmla="*/ 4739640 h 10478184"/>
                <a:gd name="connsiteX3" fmla="*/ 8102060 w 10814780"/>
                <a:gd name="connsiteY3" fmla="*/ 7239000 h 10478184"/>
                <a:gd name="connsiteX4" fmla="*/ 6440900 w 10814780"/>
                <a:gd name="connsiteY4" fmla="*/ 9433560 h 10478184"/>
                <a:gd name="connsiteX5" fmla="*/ 4596860 w 10814780"/>
                <a:gd name="connsiteY5" fmla="*/ 10287000 h 10478184"/>
                <a:gd name="connsiteX6" fmla="*/ 3118580 w 10814780"/>
                <a:gd name="connsiteY6" fmla="*/ 10469880 h 10478184"/>
                <a:gd name="connsiteX7" fmla="*/ 954500 w 10814780"/>
                <a:gd name="connsiteY7" fmla="*/ 10119360 h 10478184"/>
                <a:gd name="connsiteX8" fmla="*/ 131540 w 10814780"/>
                <a:gd name="connsiteY8" fmla="*/ 8595360 h 10478184"/>
                <a:gd name="connsiteX9" fmla="*/ 48010 w 10814780"/>
                <a:gd name="connsiteY9" fmla="*/ 6527928 h 10478184"/>
                <a:gd name="connsiteX10" fmla="*/ 741140 w 10814780"/>
                <a:gd name="connsiteY10" fmla="*/ 4815840 h 10478184"/>
                <a:gd name="connsiteX11" fmla="*/ 2874740 w 10814780"/>
                <a:gd name="connsiteY11" fmla="*/ 3032760 h 10478184"/>
                <a:gd name="connsiteX12" fmla="*/ 5831300 w 10814780"/>
                <a:gd name="connsiteY12" fmla="*/ 1859280 h 10478184"/>
                <a:gd name="connsiteX13" fmla="*/ 10052780 w 10814780"/>
                <a:gd name="connsiteY13" fmla="*/ 396240 h 10478184"/>
                <a:gd name="connsiteX14" fmla="*/ 10814780 w 10814780"/>
                <a:gd name="connsiteY14" fmla="*/ 0 h 10478184"/>
                <a:gd name="connsiteX0" fmla="*/ 10814780 w 11033659"/>
                <a:gd name="connsiteY0" fmla="*/ 878 h 10479062"/>
                <a:gd name="connsiteX1" fmla="*/ 10037540 w 11033659"/>
                <a:gd name="connsiteY1" fmla="*/ 1662038 h 10479062"/>
                <a:gd name="connsiteX2" fmla="*/ 9031700 w 11033659"/>
                <a:gd name="connsiteY2" fmla="*/ 4740518 h 10479062"/>
                <a:gd name="connsiteX3" fmla="*/ 8102060 w 11033659"/>
                <a:gd name="connsiteY3" fmla="*/ 7239878 h 10479062"/>
                <a:gd name="connsiteX4" fmla="*/ 6440900 w 11033659"/>
                <a:gd name="connsiteY4" fmla="*/ 9434438 h 10479062"/>
                <a:gd name="connsiteX5" fmla="*/ 4596860 w 11033659"/>
                <a:gd name="connsiteY5" fmla="*/ 10287878 h 10479062"/>
                <a:gd name="connsiteX6" fmla="*/ 3118580 w 11033659"/>
                <a:gd name="connsiteY6" fmla="*/ 10470758 h 10479062"/>
                <a:gd name="connsiteX7" fmla="*/ 954500 w 11033659"/>
                <a:gd name="connsiteY7" fmla="*/ 10120238 h 10479062"/>
                <a:gd name="connsiteX8" fmla="*/ 131540 w 11033659"/>
                <a:gd name="connsiteY8" fmla="*/ 8596238 h 10479062"/>
                <a:gd name="connsiteX9" fmla="*/ 48010 w 11033659"/>
                <a:gd name="connsiteY9" fmla="*/ 6528806 h 10479062"/>
                <a:gd name="connsiteX10" fmla="*/ 741140 w 11033659"/>
                <a:gd name="connsiteY10" fmla="*/ 4816718 h 10479062"/>
                <a:gd name="connsiteX11" fmla="*/ 2874740 w 11033659"/>
                <a:gd name="connsiteY11" fmla="*/ 3033638 h 10479062"/>
                <a:gd name="connsiteX12" fmla="*/ 5831300 w 11033659"/>
                <a:gd name="connsiteY12" fmla="*/ 1860158 h 10479062"/>
                <a:gd name="connsiteX13" fmla="*/ 10814780 w 11033659"/>
                <a:gd name="connsiteY13" fmla="*/ 878 h 10479062"/>
                <a:gd name="connsiteX0" fmla="*/ 10814780 w 11239027"/>
                <a:gd name="connsiteY0" fmla="*/ 30640 h 10508824"/>
                <a:gd name="connsiteX1" fmla="*/ 10037540 w 11239027"/>
                <a:gd name="connsiteY1" fmla="*/ 1691800 h 10508824"/>
                <a:gd name="connsiteX2" fmla="*/ 9031700 w 11239027"/>
                <a:gd name="connsiteY2" fmla="*/ 4770280 h 10508824"/>
                <a:gd name="connsiteX3" fmla="*/ 8102060 w 11239027"/>
                <a:gd name="connsiteY3" fmla="*/ 7269640 h 10508824"/>
                <a:gd name="connsiteX4" fmla="*/ 6440900 w 11239027"/>
                <a:gd name="connsiteY4" fmla="*/ 9464200 h 10508824"/>
                <a:gd name="connsiteX5" fmla="*/ 4596860 w 11239027"/>
                <a:gd name="connsiteY5" fmla="*/ 10317640 h 10508824"/>
                <a:gd name="connsiteX6" fmla="*/ 3118580 w 11239027"/>
                <a:gd name="connsiteY6" fmla="*/ 10500520 h 10508824"/>
                <a:gd name="connsiteX7" fmla="*/ 954500 w 11239027"/>
                <a:gd name="connsiteY7" fmla="*/ 10150000 h 10508824"/>
                <a:gd name="connsiteX8" fmla="*/ 131540 w 11239027"/>
                <a:gd name="connsiteY8" fmla="*/ 8626000 h 10508824"/>
                <a:gd name="connsiteX9" fmla="*/ 48010 w 11239027"/>
                <a:gd name="connsiteY9" fmla="*/ 6558568 h 10508824"/>
                <a:gd name="connsiteX10" fmla="*/ 741140 w 11239027"/>
                <a:gd name="connsiteY10" fmla="*/ 4846480 h 10508824"/>
                <a:gd name="connsiteX11" fmla="*/ 2874740 w 11239027"/>
                <a:gd name="connsiteY11" fmla="*/ 3063400 h 10508824"/>
                <a:gd name="connsiteX12" fmla="*/ 10814780 w 11239027"/>
                <a:gd name="connsiteY12" fmla="*/ 30640 h 10508824"/>
                <a:gd name="connsiteX0" fmla="*/ 10814780 w 11391642"/>
                <a:gd name="connsiteY0" fmla="*/ 115368 h 10593552"/>
                <a:gd name="connsiteX1" fmla="*/ 10037540 w 11391642"/>
                <a:gd name="connsiteY1" fmla="*/ 1776528 h 10593552"/>
                <a:gd name="connsiteX2" fmla="*/ 9031700 w 11391642"/>
                <a:gd name="connsiteY2" fmla="*/ 4855008 h 10593552"/>
                <a:gd name="connsiteX3" fmla="*/ 8102060 w 11391642"/>
                <a:gd name="connsiteY3" fmla="*/ 7354368 h 10593552"/>
                <a:gd name="connsiteX4" fmla="*/ 6440900 w 11391642"/>
                <a:gd name="connsiteY4" fmla="*/ 9548928 h 10593552"/>
                <a:gd name="connsiteX5" fmla="*/ 4596860 w 11391642"/>
                <a:gd name="connsiteY5" fmla="*/ 10402368 h 10593552"/>
                <a:gd name="connsiteX6" fmla="*/ 3118580 w 11391642"/>
                <a:gd name="connsiteY6" fmla="*/ 10585248 h 10593552"/>
                <a:gd name="connsiteX7" fmla="*/ 954500 w 11391642"/>
                <a:gd name="connsiteY7" fmla="*/ 10234728 h 10593552"/>
                <a:gd name="connsiteX8" fmla="*/ 131540 w 11391642"/>
                <a:gd name="connsiteY8" fmla="*/ 8710728 h 10593552"/>
                <a:gd name="connsiteX9" fmla="*/ 48010 w 11391642"/>
                <a:gd name="connsiteY9" fmla="*/ 6643296 h 10593552"/>
                <a:gd name="connsiteX10" fmla="*/ 741140 w 11391642"/>
                <a:gd name="connsiteY10" fmla="*/ 4931208 h 10593552"/>
                <a:gd name="connsiteX11" fmla="*/ 10814780 w 11391642"/>
                <a:gd name="connsiteY11" fmla="*/ 115368 h 10593552"/>
                <a:gd name="connsiteX0" fmla="*/ 10814780 w 11441633"/>
                <a:gd name="connsiteY0" fmla="*/ 215604 h 10693788"/>
                <a:gd name="connsiteX1" fmla="*/ 10037540 w 11441633"/>
                <a:gd name="connsiteY1" fmla="*/ 1876764 h 10693788"/>
                <a:gd name="connsiteX2" fmla="*/ 9031700 w 11441633"/>
                <a:gd name="connsiteY2" fmla="*/ 4955244 h 10693788"/>
                <a:gd name="connsiteX3" fmla="*/ 8102060 w 11441633"/>
                <a:gd name="connsiteY3" fmla="*/ 7454604 h 10693788"/>
                <a:gd name="connsiteX4" fmla="*/ 6440900 w 11441633"/>
                <a:gd name="connsiteY4" fmla="*/ 9649164 h 10693788"/>
                <a:gd name="connsiteX5" fmla="*/ 4596860 w 11441633"/>
                <a:gd name="connsiteY5" fmla="*/ 10502604 h 10693788"/>
                <a:gd name="connsiteX6" fmla="*/ 3118580 w 11441633"/>
                <a:gd name="connsiteY6" fmla="*/ 10685484 h 10693788"/>
                <a:gd name="connsiteX7" fmla="*/ 954500 w 11441633"/>
                <a:gd name="connsiteY7" fmla="*/ 10334964 h 10693788"/>
                <a:gd name="connsiteX8" fmla="*/ 131540 w 11441633"/>
                <a:gd name="connsiteY8" fmla="*/ 8810964 h 10693788"/>
                <a:gd name="connsiteX9" fmla="*/ 48010 w 11441633"/>
                <a:gd name="connsiteY9" fmla="*/ 6743532 h 10693788"/>
                <a:gd name="connsiteX10" fmla="*/ 10814780 w 11441633"/>
                <a:gd name="connsiteY10" fmla="*/ 215604 h 10693788"/>
                <a:gd name="connsiteX0" fmla="*/ 10683240 w 11304060"/>
                <a:gd name="connsiteY0" fmla="*/ 348024 h 10826208"/>
                <a:gd name="connsiteX1" fmla="*/ 9906000 w 11304060"/>
                <a:gd name="connsiteY1" fmla="*/ 2009184 h 10826208"/>
                <a:gd name="connsiteX2" fmla="*/ 8900160 w 11304060"/>
                <a:gd name="connsiteY2" fmla="*/ 5087664 h 10826208"/>
                <a:gd name="connsiteX3" fmla="*/ 7970520 w 11304060"/>
                <a:gd name="connsiteY3" fmla="*/ 7587024 h 10826208"/>
                <a:gd name="connsiteX4" fmla="*/ 6309360 w 11304060"/>
                <a:gd name="connsiteY4" fmla="*/ 9781584 h 10826208"/>
                <a:gd name="connsiteX5" fmla="*/ 4465320 w 11304060"/>
                <a:gd name="connsiteY5" fmla="*/ 10635024 h 10826208"/>
                <a:gd name="connsiteX6" fmla="*/ 2987040 w 11304060"/>
                <a:gd name="connsiteY6" fmla="*/ 10817904 h 10826208"/>
                <a:gd name="connsiteX7" fmla="*/ 822960 w 11304060"/>
                <a:gd name="connsiteY7" fmla="*/ 10467384 h 10826208"/>
                <a:gd name="connsiteX8" fmla="*/ 0 w 11304060"/>
                <a:gd name="connsiteY8" fmla="*/ 8943384 h 10826208"/>
                <a:gd name="connsiteX9" fmla="*/ 10683240 w 11304060"/>
                <a:gd name="connsiteY9" fmla="*/ 348024 h 10826208"/>
                <a:gd name="connsiteX0" fmla="*/ 9860280 w 10421787"/>
                <a:gd name="connsiteY0" fmla="*/ 450093 h 10928277"/>
                <a:gd name="connsiteX1" fmla="*/ 9083040 w 10421787"/>
                <a:gd name="connsiteY1" fmla="*/ 2111253 h 10928277"/>
                <a:gd name="connsiteX2" fmla="*/ 8077200 w 10421787"/>
                <a:gd name="connsiteY2" fmla="*/ 5189733 h 10928277"/>
                <a:gd name="connsiteX3" fmla="*/ 7147560 w 10421787"/>
                <a:gd name="connsiteY3" fmla="*/ 7689093 h 10928277"/>
                <a:gd name="connsiteX4" fmla="*/ 5486400 w 10421787"/>
                <a:gd name="connsiteY4" fmla="*/ 9883653 h 10928277"/>
                <a:gd name="connsiteX5" fmla="*/ 3642360 w 10421787"/>
                <a:gd name="connsiteY5" fmla="*/ 10737093 h 10928277"/>
                <a:gd name="connsiteX6" fmla="*/ 2164080 w 10421787"/>
                <a:gd name="connsiteY6" fmla="*/ 10919973 h 10928277"/>
                <a:gd name="connsiteX7" fmla="*/ 0 w 10421787"/>
                <a:gd name="connsiteY7" fmla="*/ 10569453 h 10928277"/>
                <a:gd name="connsiteX8" fmla="*/ 9860280 w 10421787"/>
                <a:gd name="connsiteY8" fmla="*/ 450093 h 10928277"/>
                <a:gd name="connsiteX0" fmla="*/ 9860280 w 9860280"/>
                <a:gd name="connsiteY0" fmla="*/ 0 h 10478184"/>
                <a:gd name="connsiteX1" fmla="*/ 9083040 w 9860280"/>
                <a:gd name="connsiteY1" fmla="*/ 1661160 h 10478184"/>
                <a:gd name="connsiteX2" fmla="*/ 8077200 w 9860280"/>
                <a:gd name="connsiteY2" fmla="*/ 4739640 h 10478184"/>
                <a:gd name="connsiteX3" fmla="*/ 7147560 w 9860280"/>
                <a:gd name="connsiteY3" fmla="*/ 7239000 h 10478184"/>
                <a:gd name="connsiteX4" fmla="*/ 5486400 w 9860280"/>
                <a:gd name="connsiteY4" fmla="*/ 9433560 h 10478184"/>
                <a:gd name="connsiteX5" fmla="*/ 3642360 w 9860280"/>
                <a:gd name="connsiteY5" fmla="*/ 10287000 h 10478184"/>
                <a:gd name="connsiteX6" fmla="*/ 2164080 w 9860280"/>
                <a:gd name="connsiteY6" fmla="*/ 10469880 h 10478184"/>
                <a:gd name="connsiteX7" fmla="*/ 0 w 9860280"/>
                <a:gd name="connsiteY7" fmla="*/ 10119360 h 10478184"/>
                <a:gd name="connsiteX8" fmla="*/ 9860280 w 9860280"/>
                <a:gd name="connsiteY8" fmla="*/ 0 h 1047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60280" h="10478184">
                  <a:moveTo>
                    <a:pt x="9860280" y="0"/>
                  </a:moveTo>
                  <a:cubicBezTo>
                    <a:pt x="9498428" y="794238"/>
                    <a:pt x="9380220" y="871220"/>
                    <a:pt x="9083040" y="1661160"/>
                  </a:cubicBezTo>
                  <a:cubicBezTo>
                    <a:pt x="8785860" y="2451100"/>
                    <a:pt x="8399780" y="3810000"/>
                    <a:pt x="8077200" y="4739640"/>
                  </a:cubicBezTo>
                  <a:cubicBezTo>
                    <a:pt x="7754620" y="5669280"/>
                    <a:pt x="7579360" y="6456680"/>
                    <a:pt x="7147560" y="7239000"/>
                  </a:cubicBezTo>
                  <a:cubicBezTo>
                    <a:pt x="6715760" y="8021320"/>
                    <a:pt x="6070600" y="8925560"/>
                    <a:pt x="5486400" y="9433560"/>
                  </a:cubicBezTo>
                  <a:cubicBezTo>
                    <a:pt x="4902200" y="9941560"/>
                    <a:pt x="4196080" y="10114280"/>
                    <a:pt x="3642360" y="10287000"/>
                  </a:cubicBezTo>
                  <a:cubicBezTo>
                    <a:pt x="3088640" y="10459720"/>
                    <a:pt x="2771140" y="10497820"/>
                    <a:pt x="2164080" y="10469880"/>
                  </a:cubicBezTo>
                  <a:cubicBezTo>
                    <a:pt x="1557020" y="10441940"/>
                    <a:pt x="659885" y="10316034"/>
                    <a:pt x="0" y="10119360"/>
                  </a:cubicBezTo>
                  <a:cubicBezTo>
                    <a:pt x="1282700" y="8374380"/>
                    <a:pt x="8346440" y="1409700"/>
                    <a:pt x="986028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Forma libre 101"/>
            <p:cNvSpPr/>
            <p:nvPr/>
          </p:nvSpPr>
          <p:spPr>
            <a:xfrm>
              <a:off x="2772146" y="1841472"/>
              <a:ext cx="2118167" cy="1481559"/>
            </a:xfrm>
            <a:custGeom>
              <a:avLst/>
              <a:gdLst>
                <a:gd name="connsiteX0" fmla="*/ 2118167 w 2118167"/>
                <a:gd name="connsiteY0" fmla="*/ 0 h 1481559"/>
                <a:gd name="connsiteX1" fmla="*/ 1632031 w 2118167"/>
                <a:gd name="connsiteY1" fmla="*/ 185194 h 1481559"/>
                <a:gd name="connsiteX2" fmla="*/ 648183 w 2118167"/>
                <a:gd name="connsiteY2" fmla="*/ 590308 h 1481559"/>
                <a:gd name="connsiteX3" fmla="*/ 173620 w 2118167"/>
                <a:gd name="connsiteY3" fmla="*/ 1041721 h 1481559"/>
                <a:gd name="connsiteX4" fmla="*/ 0 w 2118167"/>
                <a:gd name="connsiteY4" fmla="*/ 1481559 h 1481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8167" h="1481559">
                  <a:moveTo>
                    <a:pt x="2118167" y="0"/>
                  </a:moveTo>
                  <a:cubicBezTo>
                    <a:pt x="1998562" y="46298"/>
                    <a:pt x="1877028" y="86809"/>
                    <a:pt x="1632031" y="185194"/>
                  </a:cubicBezTo>
                  <a:cubicBezTo>
                    <a:pt x="1387034" y="283579"/>
                    <a:pt x="891251" y="447554"/>
                    <a:pt x="648183" y="590308"/>
                  </a:cubicBezTo>
                  <a:cubicBezTo>
                    <a:pt x="405114" y="733063"/>
                    <a:pt x="281650" y="893179"/>
                    <a:pt x="173620" y="1041721"/>
                  </a:cubicBezTo>
                  <a:cubicBezTo>
                    <a:pt x="65589" y="1190263"/>
                    <a:pt x="32794" y="1335911"/>
                    <a:pt x="0" y="1481559"/>
                  </a:cubicBezTo>
                </a:path>
              </a:pathLst>
            </a:custGeom>
            <a:noFill/>
            <a:ln w="25400" cap="rnd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Forma libre 102"/>
            <p:cNvSpPr/>
            <p:nvPr/>
          </p:nvSpPr>
          <p:spPr>
            <a:xfrm>
              <a:off x="3467975" y="1841470"/>
              <a:ext cx="1422336" cy="2841678"/>
            </a:xfrm>
            <a:custGeom>
              <a:avLst/>
              <a:gdLst>
                <a:gd name="connsiteX0" fmla="*/ 844952 w 844952"/>
                <a:gd name="connsiteY0" fmla="*/ 0 h 1828800"/>
                <a:gd name="connsiteX1" fmla="*/ 590309 w 844952"/>
                <a:gd name="connsiteY1" fmla="*/ 509286 h 1828800"/>
                <a:gd name="connsiteX2" fmla="*/ 544010 w 844952"/>
                <a:gd name="connsiteY2" fmla="*/ 868101 h 1828800"/>
                <a:gd name="connsiteX3" fmla="*/ 277792 w 844952"/>
                <a:gd name="connsiteY3" fmla="*/ 1238491 h 1828800"/>
                <a:gd name="connsiteX4" fmla="*/ 0 w 844952"/>
                <a:gd name="connsiteY4" fmla="*/ 182880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4952" h="1828800">
                  <a:moveTo>
                    <a:pt x="844952" y="0"/>
                  </a:moveTo>
                  <a:cubicBezTo>
                    <a:pt x="742709" y="182301"/>
                    <a:pt x="640466" y="364603"/>
                    <a:pt x="590309" y="509286"/>
                  </a:cubicBezTo>
                  <a:cubicBezTo>
                    <a:pt x="540152" y="653969"/>
                    <a:pt x="596096" y="746567"/>
                    <a:pt x="544010" y="868101"/>
                  </a:cubicBezTo>
                  <a:cubicBezTo>
                    <a:pt x="491924" y="989635"/>
                    <a:pt x="368460" y="1078375"/>
                    <a:pt x="277792" y="1238491"/>
                  </a:cubicBezTo>
                  <a:cubicBezTo>
                    <a:pt x="187124" y="1398607"/>
                    <a:pt x="93562" y="1613703"/>
                    <a:pt x="0" y="1828800"/>
                  </a:cubicBezTo>
                </a:path>
              </a:pathLst>
            </a:custGeom>
            <a:noFill/>
            <a:ln w="25400" cap="rnd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Forma libre 103"/>
            <p:cNvSpPr/>
            <p:nvPr/>
          </p:nvSpPr>
          <p:spPr>
            <a:xfrm>
              <a:off x="4728612" y="1841472"/>
              <a:ext cx="267561" cy="5856790"/>
            </a:xfrm>
            <a:custGeom>
              <a:avLst/>
              <a:gdLst>
                <a:gd name="connsiteX0" fmla="*/ 162046 w 267561"/>
                <a:gd name="connsiteY0" fmla="*/ 0 h 5856790"/>
                <a:gd name="connsiteX1" fmla="*/ 115747 w 267561"/>
                <a:gd name="connsiteY1" fmla="*/ 1134319 h 5856790"/>
                <a:gd name="connsiteX2" fmla="*/ 150471 w 267561"/>
                <a:gd name="connsiteY2" fmla="*/ 1666755 h 5856790"/>
                <a:gd name="connsiteX3" fmla="*/ 57873 w 267561"/>
                <a:gd name="connsiteY3" fmla="*/ 2002420 h 5856790"/>
                <a:gd name="connsiteX4" fmla="*/ 81023 w 267561"/>
                <a:gd name="connsiteY4" fmla="*/ 2662177 h 5856790"/>
                <a:gd name="connsiteX5" fmla="*/ 127322 w 267561"/>
                <a:gd name="connsiteY5" fmla="*/ 3507129 h 5856790"/>
                <a:gd name="connsiteX6" fmla="*/ 104172 w 267561"/>
                <a:gd name="connsiteY6" fmla="*/ 4583575 h 5856790"/>
                <a:gd name="connsiteX7" fmla="*/ 266218 w 267561"/>
                <a:gd name="connsiteY7" fmla="*/ 5301205 h 5856790"/>
                <a:gd name="connsiteX8" fmla="*/ 0 w 267561"/>
                <a:gd name="connsiteY8" fmla="*/ 5856790 h 5856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561" h="5856790">
                  <a:moveTo>
                    <a:pt x="162046" y="0"/>
                  </a:moveTo>
                  <a:cubicBezTo>
                    <a:pt x="139861" y="428263"/>
                    <a:pt x="117676" y="856527"/>
                    <a:pt x="115747" y="1134319"/>
                  </a:cubicBezTo>
                  <a:cubicBezTo>
                    <a:pt x="113818" y="1412111"/>
                    <a:pt x="160117" y="1522072"/>
                    <a:pt x="150471" y="1666755"/>
                  </a:cubicBezTo>
                  <a:cubicBezTo>
                    <a:pt x="140825" y="1811438"/>
                    <a:pt x="69448" y="1836516"/>
                    <a:pt x="57873" y="2002420"/>
                  </a:cubicBezTo>
                  <a:cubicBezTo>
                    <a:pt x="46298" y="2168324"/>
                    <a:pt x="69448" y="2411392"/>
                    <a:pt x="81023" y="2662177"/>
                  </a:cubicBezTo>
                  <a:cubicBezTo>
                    <a:pt x="92598" y="2912962"/>
                    <a:pt x="123464" y="3186896"/>
                    <a:pt x="127322" y="3507129"/>
                  </a:cubicBezTo>
                  <a:cubicBezTo>
                    <a:pt x="131180" y="3827362"/>
                    <a:pt x="81023" y="4284562"/>
                    <a:pt x="104172" y="4583575"/>
                  </a:cubicBezTo>
                  <a:cubicBezTo>
                    <a:pt x="127321" y="4882588"/>
                    <a:pt x="283580" y="5089003"/>
                    <a:pt x="266218" y="5301205"/>
                  </a:cubicBezTo>
                  <a:cubicBezTo>
                    <a:pt x="248856" y="5513407"/>
                    <a:pt x="124428" y="5685098"/>
                    <a:pt x="0" y="5856790"/>
                  </a:cubicBezTo>
                </a:path>
              </a:pathLst>
            </a:custGeom>
            <a:ln w="25400" cap="rnd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Forma libre 104"/>
            <p:cNvSpPr/>
            <p:nvPr/>
          </p:nvSpPr>
          <p:spPr>
            <a:xfrm>
              <a:off x="4890313" y="1841472"/>
              <a:ext cx="625033" cy="3252485"/>
            </a:xfrm>
            <a:custGeom>
              <a:avLst/>
              <a:gdLst>
                <a:gd name="connsiteX0" fmla="*/ 0 w 625033"/>
                <a:gd name="connsiteY0" fmla="*/ 0 h 3252486"/>
                <a:gd name="connsiteX1" fmla="*/ 162045 w 625033"/>
                <a:gd name="connsiteY1" fmla="*/ 763929 h 3252486"/>
                <a:gd name="connsiteX2" fmla="*/ 486136 w 625033"/>
                <a:gd name="connsiteY2" fmla="*/ 1423686 h 3252486"/>
                <a:gd name="connsiteX3" fmla="*/ 532435 w 625033"/>
                <a:gd name="connsiteY3" fmla="*/ 1979271 h 3252486"/>
                <a:gd name="connsiteX4" fmla="*/ 625033 w 625033"/>
                <a:gd name="connsiteY4" fmla="*/ 2523281 h 3252486"/>
                <a:gd name="connsiteX5" fmla="*/ 532435 w 625033"/>
                <a:gd name="connsiteY5" fmla="*/ 3252486 h 325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5033" h="3252486">
                  <a:moveTo>
                    <a:pt x="0" y="0"/>
                  </a:moveTo>
                  <a:cubicBezTo>
                    <a:pt x="40511" y="263324"/>
                    <a:pt x="81022" y="526648"/>
                    <a:pt x="162045" y="763929"/>
                  </a:cubicBezTo>
                  <a:cubicBezTo>
                    <a:pt x="243068" y="1001210"/>
                    <a:pt x="424404" y="1221129"/>
                    <a:pt x="486136" y="1423686"/>
                  </a:cubicBezTo>
                  <a:cubicBezTo>
                    <a:pt x="547868" y="1626243"/>
                    <a:pt x="509286" y="1796005"/>
                    <a:pt x="532435" y="1979271"/>
                  </a:cubicBezTo>
                  <a:cubicBezTo>
                    <a:pt x="555584" y="2162537"/>
                    <a:pt x="625033" y="2311079"/>
                    <a:pt x="625033" y="2523281"/>
                  </a:cubicBezTo>
                  <a:cubicBezTo>
                    <a:pt x="625033" y="2735483"/>
                    <a:pt x="578734" y="2993984"/>
                    <a:pt x="532435" y="3252486"/>
                  </a:cubicBezTo>
                </a:path>
              </a:pathLst>
            </a:custGeom>
            <a:noFill/>
            <a:ln w="25400" cap="rnd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6" name="Forma libre 105"/>
            <p:cNvSpPr/>
            <p:nvPr/>
          </p:nvSpPr>
          <p:spPr>
            <a:xfrm>
              <a:off x="4890313" y="1841472"/>
              <a:ext cx="1366494" cy="3877518"/>
            </a:xfrm>
            <a:custGeom>
              <a:avLst/>
              <a:gdLst>
                <a:gd name="connsiteX0" fmla="*/ 0 w 1366494"/>
                <a:gd name="connsiteY0" fmla="*/ 0 h 3877518"/>
                <a:gd name="connsiteX1" fmla="*/ 648183 w 1366494"/>
                <a:gd name="connsiteY1" fmla="*/ 520860 h 3877518"/>
                <a:gd name="connsiteX2" fmla="*/ 972274 w 1366494"/>
                <a:gd name="connsiteY2" fmla="*/ 1053296 h 3877518"/>
                <a:gd name="connsiteX3" fmla="*/ 1284790 w 1366494"/>
                <a:gd name="connsiteY3" fmla="*/ 1840374 h 3877518"/>
                <a:gd name="connsiteX4" fmla="*/ 1192193 w 1366494"/>
                <a:gd name="connsiteY4" fmla="*/ 2430683 h 3877518"/>
                <a:gd name="connsiteX5" fmla="*/ 1284790 w 1366494"/>
                <a:gd name="connsiteY5" fmla="*/ 2592729 h 3877518"/>
                <a:gd name="connsiteX6" fmla="*/ 1365813 w 1366494"/>
                <a:gd name="connsiteY6" fmla="*/ 3240911 h 3877518"/>
                <a:gd name="connsiteX7" fmla="*/ 1238491 w 1366494"/>
                <a:gd name="connsiteY7" fmla="*/ 3530278 h 3877518"/>
                <a:gd name="connsiteX8" fmla="*/ 1238491 w 1366494"/>
                <a:gd name="connsiteY8" fmla="*/ 3518703 h 3877518"/>
                <a:gd name="connsiteX9" fmla="*/ 1157469 w 1366494"/>
                <a:gd name="connsiteY9" fmla="*/ 3877518 h 3877518"/>
                <a:gd name="connsiteX0" fmla="*/ 0 w 1366494"/>
                <a:gd name="connsiteY0" fmla="*/ 0 h 3877518"/>
                <a:gd name="connsiteX1" fmla="*/ 648183 w 1366494"/>
                <a:gd name="connsiteY1" fmla="*/ 520860 h 3877518"/>
                <a:gd name="connsiteX2" fmla="*/ 972274 w 1366494"/>
                <a:gd name="connsiteY2" fmla="*/ 1053296 h 3877518"/>
                <a:gd name="connsiteX3" fmla="*/ 1284790 w 1366494"/>
                <a:gd name="connsiteY3" fmla="*/ 1840374 h 3877518"/>
                <a:gd name="connsiteX4" fmla="*/ 1192193 w 1366494"/>
                <a:gd name="connsiteY4" fmla="*/ 2430683 h 3877518"/>
                <a:gd name="connsiteX5" fmla="*/ 1284790 w 1366494"/>
                <a:gd name="connsiteY5" fmla="*/ 2592729 h 3877518"/>
                <a:gd name="connsiteX6" fmla="*/ 1365813 w 1366494"/>
                <a:gd name="connsiteY6" fmla="*/ 3240911 h 3877518"/>
                <a:gd name="connsiteX7" fmla="*/ 1238491 w 1366494"/>
                <a:gd name="connsiteY7" fmla="*/ 3530278 h 3877518"/>
                <a:gd name="connsiteX8" fmla="*/ 1157469 w 1366494"/>
                <a:gd name="connsiteY8" fmla="*/ 3877518 h 387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6494" h="3877518">
                  <a:moveTo>
                    <a:pt x="0" y="0"/>
                  </a:moveTo>
                  <a:cubicBezTo>
                    <a:pt x="243068" y="172655"/>
                    <a:pt x="486137" y="345311"/>
                    <a:pt x="648183" y="520860"/>
                  </a:cubicBezTo>
                  <a:cubicBezTo>
                    <a:pt x="810229" y="696409"/>
                    <a:pt x="866173" y="833377"/>
                    <a:pt x="972274" y="1053296"/>
                  </a:cubicBezTo>
                  <a:cubicBezTo>
                    <a:pt x="1078375" y="1273215"/>
                    <a:pt x="1248137" y="1610810"/>
                    <a:pt x="1284790" y="1840374"/>
                  </a:cubicBezTo>
                  <a:cubicBezTo>
                    <a:pt x="1321443" y="2069938"/>
                    <a:pt x="1192193" y="2305291"/>
                    <a:pt x="1192193" y="2430683"/>
                  </a:cubicBezTo>
                  <a:cubicBezTo>
                    <a:pt x="1192193" y="2556075"/>
                    <a:pt x="1255853" y="2457691"/>
                    <a:pt x="1284790" y="2592729"/>
                  </a:cubicBezTo>
                  <a:cubicBezTo>
                    <a:pt x="1313727" y="2727767"/>
                    <a:pt x="1373530" y="3084653"/>
                    <a:pt x="1365813" y="3240911"/>
                  </a:cubicBezTo>
                  <a:cubicBezTo>
                    <a:pt x="1358097" y="3397169"/>
                    <a:pt x="1273215" y="3424177"/>
                    <a:pt x="1238491" y="3530278"/>
                  </a:cubicBezTo>
                  <a:cubicBezTo>
                    <a:pt x="1203767" y="3636379"/>
                    <a:pt x="1174349" y="3805176"/>
                    <a:pt x="1157469" y="3877518"/>
                  </a:cubicBezTo>
                </a:path>
              </a:pathLst>
            </a:custGeom>
            <a:noFill/>
            <a:ln w="25400" cap="rnd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7" name="Forma libre 106"/>
            <p:cNvSpPr/>
            <p:nvPr/>
          </p:nvSpPr>
          <p:spPr>
            <a:xfrm>
              <a:off x="4890313" y="1841472"/>
              <a:ext cx="1869177" cy="2662177"/>
            </a:xfrm>
            <a:custGeom>
              <a:avLst/>
              <a:gdLst>
                <a:gd name="connsiteX0" fmla="*/ 0 w 1869177"/>
                <a:gd name="connsiteY0" fmla="*/ 0 h 2662177"/>
                <a:gd name="connsiteX1" fmla="*/ 925975 w 1869177"/>
                <a:gd name="connsiteY1" fmla="*/ 219919 h 2662177"/>
                <a:gd name="connsiteX2" fmla="*/ 1284790 w 1869177"/>
                <a:gd name="connsiteY2" fmla="*/ 706056 h 2662177"/>
                <a:gd name="connsiteX3" fmla="*/ 1400537 w 1869177"/>
                <a:gd name="connsiteY3" fmla="*/ 1226916 h 2662177"/>
                <a:gd name="connsiteX4" fmla="*/ 1643605 w 1869177"/>
                <a:gd name="connsiteY4" fmla="*/ 1828800 h 2662177"/>
                <a:gd name="connsiteX5" fmla="*/ 1863524 w 1869177"/>
                <a:gd name="connsiteY5" fmla="*/ 2245489 h 2662177"/>
                <a:gd name="connsiteX6" fmla="*/ 1782501 w 1869177"/>
                <a:gd name="connsiteY6" fmla="*/ 2662177 h 266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9177" h="2662177">
                  <a:moveTo>
                    <a:pt x="0" y="0"/>
                  </a:moveTo>
                  <a:cubicBezTo>
                    <a:pt x="355921" y="51121"/>
                    <a:pt x="711843" y="102243"/>
                    <a:pt x="925975" y="219919"/>
                  </a:cubicBezTo>
                  <a:cubicBezTo>
                    <a:pt x="1140107" y="337595"/>
                    <a:pt x="1205696" y="538223"/>
                    <a:pt x="1284790" y="706056"/>
                  </a:cubicBezTo>
                  <a:cubicBezTo>
                    <a:pt x="1363884" y="873889"/>
                    <a:pt x="1340735" y="1039792"/>
                    <a:pt x="1400537" y="1226916"/>
                  </a:cubicBezTo>
                  <a:cubicBezTo>
                    <a:pt x="1460340" y="1414040"/>
                    <a:pt x="1566440" y="1659038"/>
                    <a:pt x="1643605" y="1828800"/>
                  </a:cubicBezTo>
                  <a:cubicBezTo>
                    <a:pt x="1720770" y="1998562"/>
                    <a:pt x="1840375" y="2106593"/>
                    <a:pt x="1863524" y="2245489"/>
                  </a:cubicBezTo>
                  <a:cubicBezTo>
                    <a:pt x="1886673" y="2384385"/>
                    <a:pt x="1834587" y="2523281"/>
                    <a:pt x="1782501" y="2662177"/>
                  </a:cubicBezTo>
                </a:path>
              </a:pathLst>
            </a:custGeom>
            <a:noFill/>
            <a:ln w="25400" cap="rnd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13" name="Elipse 112"/>
          <p:cNvSpPr>
            <a:spLocks noChangeAspect="1"/>
          </p:cNvSpPr>
          <p:nvPr/>
        </p:nvSpPr>
        <p:spPr>
          <a:xfrm>
            <a:off x="5519940" y="4389144"/>
            <a:ext cx="391386" cy="391386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6" name="Elipse 115"/>
          <p:cNvSpPr>
            <a:spLocks noChangeAspect="1"/>
          </p:cNvSpPr>
          <p:nvPr/>
        </p:nvSpPr>
        <p:spPr>
          <a:xfrm>
            <a:off x="6699057" y="2550658"/>
            <a:ext cx="2666842" cy="26668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Forma libre 114"/>
          <p:cNvSpPr/>
          <p:nvPr/>
        </p:nvSpPr>
        <p:spPr>
          <a:xfrm>
            <a:off x="6911634" y="2919456"/>
            <a:ext cx="1847504" cy="2202182"/>
          </a:xfrm>
          <a:custGeom>
            <a:avLst/>
            <a:gdLst>
              <a:gd name="connsiteX0" fmla="*/ 48885 w 1847504"/>
              <a:gd name="connsiteY0" fmla="*/ 176817 h 2202182"/>
              <a:gd name="connsiteX1" fmla="*/ 106035 w 1847504"/>
              <a:gd name="connsiteY1" fmla="*/ 100617 h 2202182"/>
              <a:gd name="connsiteX2" fmla="*/ 208905 w 1847504"/>
              <a:gd name="connsiteY2" fmla="*/ 1557 h 2202182"/>
              <a:gd name="connsiteX3" fmla="*/ 338445 w 1847504"/>
              <a:gd name="connsiteY3" fmla="*/ 184437 h 2202182"/>
              <a:gd name="connsiteX4" fmla="*/ 704205 w 1847504"/>
              <a:gd name="connsiteY4" fmla="*/ 493047 h 2202182"/>
              <a:gd name="connsiteX5" fmla="*/ 978525 w 1847504"/>
              <a:gd name="connsiteY5" fmla="*/ 813087 h 2202182"/>
              <a:gd name="connsiteX6" fmla="*/ 1108065 w 1847504"/>
              <a:gd name="connsiteY6" fmla="*/ 1235997 h 2202182"/>
              <a:gd name="connsiteX7" fmla="*/ 1313805 w 1847504"/>
              <a:gd name="connsiteY7" fmla="*/ 1548417 h 2202182"/>
              <a:gd name="connsiteX8" fmla="*/ 1698615 w 1847504"/>
              <a:gd name="connsiteY8" fmla="*/ 1876077 h 2202182"/>
              <a:gd name="connsiteX9" fmla="*/ 1847205 w 1847504"/>
              <a:gd name="connsiteY9" fmla="*/ 2066577 h 2202182"/>
              <a:gd name="connsiteX10" fmla="*/ 1732905 w 1847504"/>
              <a:gd name="connsiteY10" fmla="*/ 2138967 h 2202182"/>
              <a:gd name="connsiteX11" fmla="*/ 1591935 w 1847504"/>
              <a:gd name="connsiteY11" fmla="*/ 2192307 h 2202182"/>
              <a:gd name="connsiteX12" fmla="*/ 1336665 w 1847504"/>
              <a:gd name="connsiteY12" fmla="*/ 1929417 h 2202182"/>
              <a:gd name="connsiteX13" fmla="*/ 940425 w 1847504"/>
              <a:gd name="connsiteY13" fmla="*/ 1647477 h 2202182"/>
              <a:gd name="connsiteX14" fmla="*/ 784215 w 1847504"/>
              <a:gd name="connsiteY14" fmla="*/ 1331247 h 2202182"/>
              <a:gd name="connsiteX15" fmla="*/ 662295 w 1847504"/>
              <a:gd name="connsiteY15" fmla="*/ 1003587 h 2202182"/>
              <a:gd name="connsiteX16" fmla="*/ 361305 w 1847504"/>
              <a:gd name="connsiteY16" fmla="*/ 717837 h 2202182"/>
              <a:gd name="connsiteX17" fmla="*/ 128895 w 1847504"/>
              <a:gd name="connsiteY17" fmla="*/ 416847 h 2202182"/>
              <a:gd name="connsiteX18" fmla="*/ 3165 w 1847504"/>
              <a:gd name="connsiteY18" fmla="*/ 268257 h 2202182"/>
              <a:gd name="connsiteX19" fmla="*/ 48885 w 1847504"/>
              <a:gd name="connsiteY19" fmla="*/ 176817 h 2202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47504" h="2202182">
                <a:moveTo>
                  <a:pt x="48885" y="176817"/>
                </a:moveTo>
                <a:cubicBezTo>
                  <a:pt x="66030" y="148877"/>
                  <a:pt x="79365" y="129827"/>
                  <a:pt x="106035" y="100617"/>
                </a:cubicBezTo>
                <a:cubicBezTo>
                  <a:pt x="132705" y="71407"/>
                  <a:pt x="170170" y="-12413"/>
                  <a:pt x="208905" y="1557"/>
                </a:cubicBezTo>
                <a:cubicBezTo>
                  <a:pt x="247640" y="15527"/>
                  <a:pt x="255895" y="102522"/>
                  <a:pt x="338445" y="184437"/>
                </a:cubicBezTo>
                <a:cubicBezTo>
                  <a:pt x="420995" y="266352"/>
                  <a:pt x="597525" y="388272"/>
                  <a:pt x="704205" y="493047"/>
                </a:cubicBezTo>
                <a:cubicBezTo>
                  <a:pt x="810885" y="597822"/>
                  <a:pt x="911215" y="689262"/>
                  <a:pt x="978525" y="813087"/>
                </a:cubicBezTo>
                <a:cubicBezTo>
                  <a:pt x="1045835" y="936912"/>
                  <a:pt x="1052185" y="1113442"/>
                  <a:pt x="1108065" y="1235997"/>
                </a:cubicBezTo>
                <a:cubicBezTo>
                  <a:pt x="1163945" y="1358552"/>
                  <a:pt x="1215380" y="1441737"/>
                  <a:pt x="1313805" y="1548417"/>
                </a:cubicBezTo>
                <a:cubicBezTo>
                  <a:pt x="1412230" y="1655097"/>
                  <a:pt x="1609715" y="1789717"/>
                  <a:pt x="1698615" y="1876077"/>
                </a:cubicBezTo>
                <a:cubicBezTo>
                  <a:pt x="1787515" y="1962437"/>
                  <a:pt x="1841490" y="2022762"/>
                  <a:pt x="1847205" y="2066577"/>
                </a:cubicBezTo>
                <a:cubicBezTo>
                  <a:pt x="1852920" y="2110392"/>
                  <a:pt x="1775450" y="2118012"/>
                  <a:pt x="1732905" y="2138967"/>
                </a:cubicBezTo>
                <a:cubicBezTo>
                  <a:pt x="1690360" y="2159922"/>
                  <a:pt x="1657975" y="2227232"/>
                  <a:pt x="1591935" y="2192307"/>
                </a:cubicBezTo>
                <a:cubicBezTo>
                  <a:pt x="1525895" y="2157382"/>
                  <a:pt x="1445250" y="2020222"/>
                  <a:pt x="1336665" y="1929417"/>
                </a:cubicBezTo>
                <a:cubicBezTo>
                  <a:pt x="1228080" y="1838612"/>
                  <a:pt x="1032500" y="1747172"/>
                  <a:pt x="940425" y="1647477"/>
                </a:cubicBezTo>
                <a:cubicBezTo>
                  <a:pt x="848350" y="1547782"/>
                  <a:pt x="830570" y="1438562"/>
                  <a:pt x="784215" y="1331247"/>
                </a:cubicBezTo>
                <a:cubicBezTo>
                  <a:pt x="737860" y="1223932"/>
                  <a:pt x="732780" y="1105822"/>
                  <a:pt x="662295" y="1003587"/>
                </a:cubicBezTo>
                <a:cubicBezTo>
                  <a:pt x="591810" y="901352"/>
                  <a:pt x="450205" y="815627"/>
                  <a:pt x="361305" y="717837"/>
                </a:cubicBezTo>
                <a:cubicBezTo>
                  <a:pt x="272405" y="620047"/>
                  <a:pt x="188585" y="491777"/>
                  <a:pt x="128895" y="416847"/>
                </a:cubicBezTo>
                <a:cubicBezTo>
                  <a:pt x="69205" y="341917"/>
                  <a:pt x="18405" y="306992"/>
                  <a:pt x="3165" y="268257"/>
                </a:cubicBezTo>
                <a:cubicBezTo>
                  <a:pt x="-12075" y="229522"/>
                  <a:pt x="31740" y="204757"/>
                  <a:pt x="48885" y="17681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Forma libre 116"/>
          <p:cNvSpPr/>
          <p:nvPr/>
        </p:nvSpPr>
        <p:spPr>
          <a:xfrm>
            <a:off x="7219150" y="2546912"/>
            <a:ext cx="1382638" cy="1008667"/>
          </a:xfrm>
          <a:custGeom>
            <a:avLst/>
            <a:gdLst>
              <a:gd name="connsiteX0" fmla="*/ 209999 w 1382638"/>
              <a:gd name="connsiteY0" fmla="*/ 149311 h 1008667"/>
              <a:gd name="connsiteX1" fmla="*/ 491939 w 1382638"/>
              <a:gd name="connsiteY1" fmla="*/ 54061 h 1008667"/>
              <a:gd name="connsiteX2" fmla="*/ 762449 w 1382638"/>
              <a:gd name="connsiteY2" fmla="*/ 721 h 1008667"/>
              <a:gd name="connsiteX3" fmla="*/ 1059629 w 1382638"/>
              <a:gd name="connsiteY3" fmla="*/ 31201 h 1008667"/>
              <a:gd name="connsiteX4" fmla="*/ 1379669 w 1382638"/>
              <a:gd name="connsiteY4" fmla="*/ 137881 h 1008667"/>
              <a:gd name="connsiteX5" fmla="*/ 1208219 w 1382638"/>
              <a:gd name="connsiteY5" fmla="*/ 328381 h 1008667"/>
              <a:gd name="connsiteX6" fmla="*/ 1021529 w 1382638"/>
              <a:gd name="connsiteY6" fmla="*/ 568411 h 1008667"/>
              <a:gd name="connsiteX7" fmla="*/ 937709 w 1382638"/>
              <a:gd name="connsiteY7" fmla="*/ 915121 h 1008667"/>
              <a:gd name="connsiteX8" fmla="*/ 659579 w 1382638"/>
              <a:gd name="connsiteY8" fmla="*/ 998941 h 1008667"/>
              <a:gd name="connsiteX9" fmla="*/ 377639 w 1382638"/>
              <a:gd name="connsiteY9" fmla="*/ 736051 h 1008667"/>
              <a:gd name="connsiteX10" fmla="*/ 217619 w 1382638"/>
              <a:gd name="connsiteY10" fmla="*/ 587461 h 1008667"/>
              <a:gd name="connsiteX11" fmla="*/ 91889 w 1382638"/>
              <a:gd name="connsiteY11" fmla="*/ 488401 h 1008667"/>
              <a:gd name="connsiteX12" fmla="*/ 4259 w 1382638"/>
              <a:gd name="connsiteY12" fmla="*/ 286471 h 1008667"/>
              <a:gd name="connsiteX13" fmla="*/ 209999 w 1382638"/>
              <a:gd name="connsiteY13" fmla="*/ 149311 h 100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82638" h="1008667">
                <a:moveTo>
                  <a:pt x="209999" y="149311"/>
                </a:moveTo>
                <a:cubicBezTo>
                  <a:pt x="291279" y="110576"/>
                  <a:pt x="399864" y="78826"/>
                  <a:pt x="491939" y="54061"/>
                </a:cubicBezTo>
                <a:cubicBezTo>
                  <a:pt x="584014" y="29296"/>
                  <a:pt x="667834" y="4531"/>
                  <a:pt x="762449" y="721"/>
                </a:cubicBezTo>
                <a:cubicBezTo>
                  <a:pt x="857064" y="-3089"/>
                  <a:pt x="956759" y="8341"/>
                  <a:pt x="1059629" y="31201"/>
                </a:cubicBezTo>
                <a:cubicBezTo>
                  <a:pt x="1162499" y="54061"/>
                  <a:pt x="1354904" y="88351"/>
                  <a:pt x="1379669" y="137881"/>
                </a:cubicBezTo>
                <a:cubicBezTo>
                  <a:pt x="1404434" y="187411"/>
                  <a:pt x="1267909" y="256626"/>
                  <a:pt x="1208219" y="328381"/>
                </a:cubicBezTo>
                <a:cubicBezTo>
                  <a:pt x="1148529" y="400136"/>
                  <a:pt x="1066614" y="470621"/>
                  <a:pt x="1021529" y="568411"/>
                </a:cubicBezTo>
                <a:cubicBezTo>
                  <a:pt x="976444" y="666201"/>
                  <a:pt x="998034" y="843366"/>
                  <a:pt x="937709" y="915121"/>
                </a:cubicBezTo>
                <a:cubicBezTo>
                  <a:pt x="877384" y="986876"/>
                  <a:pt x="752924" y="1028786"/>
                  <a:pt x="659579" y="998941"/>
                </a:cubicBezTo>
                <a:cubicBezTo>
                  <a:pt x="566234" y="969096"/>
                  <a:pt x="377639" y="736051"/>
                  <a:pt x="377639" y="736051"/>
                </a:cubicBezTo>
                <a:cubicBezTo>
                  <a:pt x="303979" y="667471"/>
                  <a:pt x="265244" y="628736"/>
                  <a:pt x="217619" y="587461"/>
                </a:cubicBezTo>
                <a:cubicBezTo>
                  <a:pt x="169994" y="546186"/>
                  <a:pt x="127449" y="538566"/>
                  <a:pt x="91889" y="488401"/>
                </a:cubicBezTo>
                <a:cubicBezTo>
                  <a:pt x="56329" y="438236"/>
                  <a:pt x="-18601" y="342351"/>
                  <a:pt x="4259" y="286471"/>
                </a:cubicBezTo>
                <a:cubicBezTo>
                  <a:pt x="27119" y="230591"/>
                  <a:pt x="128719" y="188046"/>
                  <a:pt x="209999" y="14931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8" name="Forma libre 117"/>
          <p:cNvSpPr/>
          <p:nvPr/>
        </p:nvSpPr>
        <p:spPr>
          <a:xfrm>
            <a:off x="8140728" y="2859469"/>
            <a:ext cx="1211660" cy="1558895"/>
          </a:xfrm>
          <a:custGeom>
            <a:avLst/>
            <a:gdLst>
              <a:gd name="connsiteX0" fmla="*/ 796949 w 1278423"/>
              <a:gd name="connsiteY0" fmla="*/ 584 h 1558891"/>
              <a:gd name="connsiteX1" fmla="*/ 507389 w 1278423"/>
              <a:gd name="connsiteY1" fmla="*/ 141554 h 1558891"/>
              <a:gd name="connsiteX2" fmla="*/ 267359 w 1278423"/>
              <a:gd name="connsiteY2" fmla="*/ 484454 h 1558891"/>
              <a:gd name="connsiteX3" fmla="*/ 76859 w 1278423"/>
              <a:gd name="connsiteY3" fmla="*/ 774014 h 1558891"/>
              <a:gd name="connsiteX4" fmla="*/ 76859 w 1278423"/>
              <a:gd name="connsiteY4" fmla="*/ 1082624 h 1558891"/>
              <a:gd name="connsiteX5" fmla="*/ 659 w 1278423"/>
              <a:gd name="connsiteY5" fmla="*/ 1162634 h 1558891"/>
              <a:gd name="connsiteX6" fmla="*/ 126389 w 1278423"/>
              <a:gd name="connsiteY6" fmla="*/ 1425524 h 1558891"/>
              <a:gd name="connsiteX7" fmla="*/ 362609 w 1278423"/>
              <a:gd name="connsiteY7" fmla="*/ 1558874 h 1558891"/>
              <a:gd name="connsiteX8" fmla="*/ 755039 w 1278423"/>
              <a:gd name="connsiteY8" fmla="*/ 1417904 h 1558891"/>
              <a:gd name="connsiteX9" fmla="*/ 1113179 w 1278423"/>
              <a:gd name="connsiteY9" fmla="*/ 1429334 h 1558891"/>
              <a:gd name="connsiteX10" fmla="*/ 1257959 w 1278423"/>
              <a:gd name="connsiteY10" fmla="*/ 1273124 h 1558891"/>
              <a:gd name="connsiteX11" fmla="*/ 1269389 w 1278423"/>
              <a:gd name="connsiteY11" fmla="*/ 888314 h 1558891"/>
              <a:gd name="connsiteX12" fmla="*/ 1181759 w 1278423"/>
              <a:gd name="connsiteY12" fmla="*/ 533984 h 1558891"/>
              <a:gd name="connsiteX13" fmla="*/ 983639 w 1278423"/>
              <a:gd name="connsiteY13" fmla="*/ 187274 h 1558891"/>
              <a:gd name="connsiteX14" fmla="*/ 796949 w 1278423"/>
              <a:gd name="connsiteY14" fmla="*/ 584 h 1558891"/>
              <a:gd name="connsiteX0" fmla="*/ 736221 w 1217695"/>
              <a:gd name="connsiteY0" fmla="*/ 584 h 1558895"/>
              <a:gd name="connsiteX1" fmla="*/ 446661 w 1217695"/>
              <a:gd name="connsiteY1" fmla="*/ 141554 h 1558895"/>
              <a:gd name="connsiteX2" fmla="*/ 206631 w 1217695"/>
              <a:gd name="connsiteY2" fmla="*/ 484454 h 1558895"/>
              <a:gd name="connsiteX3" fmla="*/ 16131 w 1217695"/>
              <a:gd name="connsiteY3" fmla="*/ 774014 h 1558895"/>
              <a:gd name="connsiteX4" fmla="*/ 16131 w 1217695"/>
              <a:gd name="connsiteY4" fmla="*/ 1082624 h 1558895"/>
              <a:gd name="connsiteX5" fmla="*/ 65661 w 1217695"/>
              <a:gd name="connsiteY5" fmla="*/ 1425524 h 1558895"/>
              <a:gd name="connsiteX6" fmla="*/ 301881 w 1217695"/>
              <a:gd name="connsiteY6" fmla="*/ 1558874 h 1558895"/>
              <a:gd name="connsiteX7" fmla="*/ 694311 w 1217695"/>
              <a:gd name="connsiteY7" fmla="*/ 1417904 h 1558895"/>
              <a:gd name="connsiteX8" fmla="*/ 1052451 w 1217695"/>
              <a:gd name="connsiteY8" fmla="*/ 1429334 h 1558895"/>
              <a:gd name="connsiteX9" fmla="*/ 1197231 w 1217695"/>
              <a:gd name="connsiteY9" fmla="*/ 1273124 h 1558895"/>
              <a:gd name="connsiteX10" fmla="*/ 1208661 w 1217695"/>
              <a:gd name="connsiteY10" fmla="*/ 888314 h 1558895"/>
              <a:gd name="connsiteX11" fmla="*/ 1121031 w 1217695"/>
              <a:gd name="connsiteY11" fmla="*/ 533984 h 1558895"/>
              <a:gd name="connsiteX12" fmla="*/ 922911 w 1217695"/>
              <a:gd name="connsiteY12" fmla="*/ 187274 h 1558895"/>
              <a:gd name="connsiteX13" fmla="*/ 736221 w 1217695"/>
              <a:gd name="connsiteY13" fmla="*/ 584 h 1558895"/>
              <a:gd name="connsiteX0" fmla="*/ 736221 w 1211660"/>
              <a:gd name="connsiteY0" fmla="*/ 584 h 1558895"/>
              <a:gd name="connsiteX1" fmla="*/ 446661 w 1211660"/>
              <a:gd name="connsiteY1" fmla="*/ 141554 h 1558895"/>
              <a:gd name="connsiteX2" fmla="*/ 206631 w 1211660"/>
              <a:gd name="connsiteY2" fmla="*/ 484454 h 1558895"/>
              <a:gd name="connsiteX3" fmla="*/ 16131 w 1211660"/>
              <a:gd name="connsiteY3" fmla="*/ 774014 h 1558895"/>
              <a:gd name="connsiteX4" fmla="*/ 16131 w 1211660"/>
              <a:gd name="connsiteY4" fmla="*/ 1082624 h 1558895"/>
              <a:gd name="connsiteX5" fmla="*/ 65661 w 1211660"/>
              <a:gd name="connsiteY5" fmla="*/ 1425524 h 1558895"/>
              <a:gd name="connsiteX6" fmla="*/ 301881 w 1211660"/>
              <a:gd name="connsiteY6" fmla="*/ 1558874 h 1558895"/>
              <a:gd name="connsiteX7" fmla="*/ 694311 w 1211660"/>
              <a:gd name="connsiteY7" fmla="*/ 1417904 h 1558895"/>
              <a:gd name="connsiteX8" fmla="*/ 1052451 w 1211660"/>
              <a:gd name="connsiteY8" fmla="*/ 1429334 h 1558895"/>
              <a:gd name="connsiteX9" fmla="*/ 1178181 w 1211660"/>
              <a:gd name="connsiteY9" fmla="*/ 1341704 h 1558895"/>
              <a:gd name="connsiteX10" fmla="*/ 1208661 w 1211660"/>
              <a:gd name="connsiteY10" fmla="*/ 888314 h 1558895"/>
              <a:gd name="connsiteX11" fmla="*/ 1121031 w 1211660"/>
              <a:gd name="connsiteY11" fmla="*/ 533984 h 1558895"/>
              <a:gd name="connsiteX12" fmla="*/ 922911 w 1211660"/>
              <a:gd name="connsiteY12" fmla="*/ 187274 h 1558895"/>
              <a:gd name="connsiteX13" fmla="*/ 736221 w 1211660"/>
              <a:gd name="connsiteY13" fmla="*/ 584 h 155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1660" h="1558895">
                <a:moveTo>
                  <a:pt x="736221" y="584"/>
                </a:moveTo>
                <a:cubicBezTo>
                  <a:pt x="656846" y="-7036"/>
                  <a:pt x="534926" y="60909"/>
                  <a:pt x="446661" y="141554"/>
                </a:cubicBezTo>
                <a:cubicBezTo>
                  <a:pt x="358396" y="222199"/>
                  <a:pt x="278386" y="379044"/>
                  <a:pt x="206631" y="484454"/>
                </a:cubicBezTo>
                <a:cubicBezTo>
                  <a:pt x="134876" y="589864"/>
                  <a:pt x="47881" y="674319"/>
                  <a:pt x="16131" y="774014"/>
                </a:cubicBezTo>
                <a:cubicBezTo>
                  <a:pt x="-15619" y="873709"/>
                  <a:pt x="7876" y="974039"/>
                  <a:pt x="16131" y="1082624"/>
                </a:cubicBezTo>
                <a:cubicBezTo>
                  <a:pt x="24386" y="1191209"/>
                  <a:pt x="18036" y="1346149"/>
                  <a:pt x="65661" y="1425524"/>
                </a:cubicBezTo>
                <a:cubicBezTo>
                  <a:pt x="113286" y="1504899"/>
                  <a:pt x="197106" y="1560144"/>
                  <a:pt x="301881" y="1558874"/>
                </a:cubicBezTo>
                <a:cubicBezTo>
                  <a:pt x="406656" y="1557604"/>
                  <a:pt x="569216" y="1439494"/>
                  <a:pt x="694311" y="1417904"/>
                </a:cubicBezTo>
                <a:cubicBezTo>
                  <a:pt x="819406" y="1396314"/>
                  <a:pt x="971806" y="1442034"/>
                  <a:pt x="1052451" y="1429334"/>
                </a:cubicBezTo>
                <a:cubicBezTo>
                  <a:pt x="1133096" y="1416634"/>
                  <a:pt x="1152146" y="1431874"/>
                  <a:pt x="1178181" y="1341704"/>
                </a:cubicBezTo>
                <a:cubicBezTo>
                  <a:pt x="1204216" y="1251534"/>
                  <a:pt x="1218186" y="1022934"/>
                  <a:pt x="1208661" y="888314"/>
                </a:cubicBezTo>
                <a:cubicBezTo>
                  <a:pt x="1199136" y="753694"/>
                  <a:pt x="1168656" y="650824"/>
                  <a:pt x="1121031" y="533984"/>
                </a:cubicBezTo>
                <a:cubicBezTo>
                  <a:pt x="1073406" y="417144"/>
                  <a:pt x="987681" y="276809"/>
                  <a:pt x="922911" y="187274"/>
                </a:cubicBezTo>
                <a:cubicBezTo>
                  <a:pt x="858141" y="97739"/>
                  <a:pt x="815596" y="8204"/>
                  <a:pt x="736221" y="58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9" name="Forma libre 118"/>
          <p:cNvSpPr/>
          <p:nvPr/>
        </p:nvSpPr>
        <p:spPr>
          <a:xfrm>
            <a:off x="8508903" y="4374862"/>
            <a:ext cx="737616" cy="518264"/>
          </a:xfrm>
          <a:custGeom>
            <a:avLst/>
            <a:gdLst>
              <a:gd name="connsiteX0" fmla="*/ 737616 w 737616"/>
              <a:gd name="connsiteY0" fmla="*/ 43481 h 518264"/>
              <a:gd name="connsiteX1" fmla="*/ 585216 w 737616"/>
              <a:gd name="connsiteY1" fmla="*/ 9191 h 518264"/>
              <a:gd name="connsiteX2" fmla="*/ 230886 w 737616"/>
              <a:gd name="connsiteY2" fmla="*/ 142541 h 518264"/>
              <a:gd name="connsiteX3" fmla="*/ 51816 w 737616"/>
              <a:gd name="connsiteY3" fmla="*/ 165401 h 518264"/>
              <a:gd name="connsiteX4" fmla="*/ 2286 w 737616"/>
              <a:gd name="connsiteY4" fmla="*/ 241601 h 518264"/>
              <a:gd name="connsiteX5" fmla="*/ 108966 w 737616"/>
              <a:gd name="connsiteY5" fmla="*/ 336851 h 518264"/>
              <a:gd name="connsiteX6" fmla="*/ 288036 w 737616"/>
              <a:gd name="connsiteY6" fmla="*/ 409241 h 518264"/>
              <a:gd name="connsiteX7" fmla="*/ 390906 w 737616"/>
              <a:gd name="connsiteY7" fmla="*/ 515921 h 518264"/>
              <a:gd name="connsiteX8" fmla="*/ 585216 w 737616"/>
              <a:gd name="connsiteY8" fmla="*/ 298751 h 518264"/>
              <a:gd name="connsiteX9" fmla="*/ 737616 w 737616"/>
              <a:gd name="connsiteY9" fmla="*/ 43481 h 518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7616" h="518264">
                <a:moveTo>
                  <a:pt x="737616" y="43481"/>
                </a:moveTo>
                <a:cubicBezTo>
                  <a:pt x="737616" y="-4779"/>
                  <a:pt x="669671" y="-7319"/>
                  <a:pt x="585216" y="9191"/>
                </a:cubicBezTo>
                <a:cubicBezTo>
                  <a:pt x="500761" y="25701"/>
                  <a:pt x="319786" y="116506"/>
                  <a:pt x="230886" y="142541"/>
                </a:cubicBezTo>
                <a:cubicBezTo>
                  <a:pt x="141986" y="168576"/>
                  <a:pt x="89916" y="148891"/>
                  <a:pt x="51816" y="165401"/>
                </a:cubicBezTo>
                <a:cubicBezTo>
                  <a:pt x="13716" y="181911"/>
                  <a:pt x="-7239" y="213026"/>
                  <a:pt x="2286" y="241601"/>
                </a:cubicBezTo>
                <a:cubicBezTo>
                  <a:pt x="11811" y="270176"/>
                  <a:pt x="61341" y="308911"/>
                  <a:pt x="108966" y="336851"/>
                </a:cubicBezTo>
                <a:cubicBezTo>
                  <a:pt x="156591" y="364791"/>
                  <a:pt x="241046" y="379396"/>
                  <a:pt x="288036" y="409241"/>
                </a:cubicBezTo>
                <a:cubicBezTo>
                  <a:pt x="335026" y="439086"/>
                  <a:pt x="341376" y="534336"/>
                  <a:pt x="390906" y="515921"/>
                </a:cubicBezTo>
                <a:cubicBezTo>
                  <a:pt x="440436" y="497506"/>
                  <a:pt x="528701" y="378126"/>
                  <a:pt x="585216" y="298751"/>
                </a:cubicBezTo>
                <a:cubicBezTo>
                  <a:pt x="641731" y="219376"/>
                  <a:pt x="737616" y="91741"/>
                  <a:pt x="737616" y="434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0" name="Forma libre 119"/>
          <p:cNvSpPr/>
          <p:nvPr/>
        </p:nvSpPr>
        <p:spPr>
          <a:xfrm>
            <a:off x="6683115" y="3441132"/>
            <a:ext cx="900974" cy="1298349"/>
          </a:xfrm>
          <a:custGeom>
            <a:avLst/>
            <a:gdLst>
              <a:gd name="connsiteX0" fmla="*/ 72390 w 900974"/>
              <a:gd name="connsiteY0" fmla="*/ 13685 h 1355121"/>
              <a:gd name="connsiteX1" fmla="*/ 339090 w 900974"/>
              <a:gd name="connsiteY1" fmla="*/ 108935 h 1355121"/>
              <a:gd name="connsiteX2" fmla="*/ 586740 w 900974"/>
              <a:gd name="connsiteY2" fmla="*/ 345155 h 1355121"/>
              <a:gd name="connsiteX3" fmla="*/ 819150 w 900974"/>
              <a:gd name="connsiteY3" fmla="*/ 501365 h 1355121"/>
              <a:gd name="connsiteX4" fmla="*/ 899160 w 900974"/>
              <a:gd name="connsiteY4" fmla="*/ 787115 h 1355121"/>
              <a:gd name="connsiteX5" fmla="*/ 754380 w 900974"/>
              <a:gd name="connsiteY5" fmla="*/ 958565 h 1355121"/>
              <a:gd name="connsiteX6" fmla="*/ 373380 w 900974"/>
              <a:gd name="connsiteY6" fmla="*/ 1320515 h 1355121"/>
              <a:gd name="connsiteX7" fmla="*/ 327660 w 900974"/>
              <a:gd name="connsiteY7" fmla="*/ 1290035 h 1355121"/>
              <a:gd name="connsiteX8" fmla="*/ 76200 w 900974"/>
              <a:gd name="connsiteY8" fmla="*/ 874745 h 1355121"/>
              <a:gd name="connsiteX9" fmla="*/ 0 w 900974"/>
              <a:gd name="connsiteY9" fmla="*/ 394685 h 1355121"/>
              <a:gd name="connsiteX10" fmla="*/ 72390 w 900974"/>
              <a:gd name="connsiteY10" fmla="*/ 13685 h 1355121"/>
              <a:gd name="connsiteX0" fmla="*/ 72390 w 900974"/>
              <a:gd name="connsiteY0" fmla="*/ 13685 h 1298349"/>
              <a:gd name="connsiteX1" fmla="*/ 339090 w 900974"/>
              <a:gd name="connsiteY1" fmla="*/ 108935 h 1298349"/>
              <a:gd name="connsiteX2" fmla="*/ 586740 w 900974"/>
              <a:gd name="connsiteY2" fmla="*/ 345155 h 1298349"/>
              <a:gd name="connsiteX3" fmla="*/ 819150 w 900974"/>
              <a:gd name="connsiteY3" fmla="*/ 501365 h 1298349"/>
              <a:gd name="connsiteX4" fmla="*/ 899160 w 900974"/>
              <a:gd name="connsiteY4" fmla="*/ 787115 h 1298349"/>
              <a:gd name="connsiteX5" fmla="*/ 754380 w 900974"/>
              <a:gd name="connsiteY5" fmla="*/ 958565 h 1298349"/>
              <a:gd name="connsiteX6" fmla="*/ 518160 w 900974"/>
              <a:gd name="connsiteY6" fmla="*/ 1137635 h 1298349"/>
              <a:gd name="connsiteX7" fmla="*/ 327660 w 900974"/>
              <a:gd name="connsiteY7" fmla="*/ 1290035 h 1298349"/>
              <a:gd name="connsiteX8" fmla="*/ 76200 w 900974"/>
              <a:gd name="connsiteY8" fmla="*/ 874745 h 1298349"/>
              <a:gd name="connsiteX9" fmla="*/ 0 w 900974"/>
              <a:gd name="connsiteY9" fmla="*/ 394685 h 1298349"/>
              <a:gd name="connsiteX10" fmla="*/ 72390 w 900974"/>
              <a:gd name="connsiteY10" fmla="*/ 13685 h 129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0974" h="1298349">
                <a:moveTo>
                  <a:pt x="72390" y="13685"/>
                </a:moveTo>
                <a:cubicBezTo>
                  <a:pt x="128905" y="-33940"/>
                  <a:pt x="253365" y="53690"/>
                  <a:pt x="339090" y="108935"/>
                </a:cubicBezTo>
                <a:cubicBezTo>
                  <a:pt x="424815" y="164180"/>
                  <a:pt x="506730" y="279750"/>
                  <a:pt x="586740" y="345155"/>
                </a:cubicBezTo>
                <a:cubicBezTo>
                  <a:pt x="666750" y="410560"/>
                  <a:pt x="767080" y="427705"/>
                  <a:pt x="819150" y="501365"/>
                </a:cubicBezTo>
                <a:cubicBezTo>
                  <a:pt x="871220" y="575025"/>
                  <a:pt x="909955" y="710915"/>
                  <a:pt x="899160" y="787115"/>
                </a:cubicBezTo>
                <a:cubicBezTo>
                  <a:pt x="888365" y="863315"/>
                  <a:pt x="817880" y="900145"/>
                  <a:pt x="754380" y="958565"/>
                </a:cubicBezTo>
                <a:cubicBezTo>
                  <a:pt x="690880" y="1016985"/>
                  <a:pt x="589280" y="1082390"/>
                  <a:pt x="518160" y="1137635"/>
                </a:cubicBezTo>
                <a:cubicBezTo>
                  <a:pt x="447040" y="1192880"/>
                  <a:pt x="401320" y="1333850"/>
                  <a:pt x="327660" y="1290035"/>
                </a:cubicBezTo>
                <a:cubicBezTo>
                  <a:pt x="254000" y="1246220"/>
                  <a:pt x="130810" y="1023970"/>
                  <a:pt x="76200" y="874745"/>
                </a:cubicBezTo>
                <a:cubicBezTo>
                  <a:pt x="21590" y="725520"/>
                  <a:pt x="0" y="536925"/>
                  <a:pt x="0" y="394685"/>
                </a:cubicBezTo>
                <a:cubicBezTo>
                  <a:pt x="0" y="252445"/>
                  <a:pt x="15875" y="61310"/>
                  <a:pt x="72390" y="1368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" name="Forma libre 120"/>
          <p:cNvSpPr/>
          <p:nvPr/>
        </p:nvSpPr>
        <p:spPr>
          <a:xfrm>
            <a:off x="7148161" y="4498830"/>
            <a:ext cx="1005635" cy="717133"/>
          </a:xfrm>
          <a:custGeom>
            <a:avLst/>
            <a:gdLst>
              <a:gd name="connsiteX0" fmla="*/ 52388 w 1005635"/>
              <a:gd name="connsiteY0" fmla="*/ 430053 h 717133"/>
              <a:gd name="connsiteX1" fmla="*/ 223838 w 1005635"/>
              <a:gd name="connsiteY1" fmla="*/ 551973 h 717133"/>
              <a:gd name="connsiteX2" fmla="*/ 536258 w 1005635"/>
              <a:gd name="connsiteY2" fmla="*/ 673893 h 717133"/>
              <a:gd name="connsiteX3" fmla="*/ 863918 w 1005635"/>
              <a:gd name="connsiteY3" fmla="*/ 696753 h 717133"/>
              <a:gd name="connsiteX4" fmla="*/ 1004888 w 1005635"/>
              <a:gd name="connsiteY4" fmla="*/ 391953 h 717133"/>
              <a:gd name="connsiteX5" fmla="*/ 810578 w 1005635"/>
              <a:gd name="connsiteY5" fmla="*/ 273843 h 717133"/>
              <a:gd name="connsiteX6" fmla="*/ 574358 w 1005635"/>
              <a:gd name="connsiteY6" fmla="*/ 30003 h 717133"/>
              <a:gd name="connsiteX7" fmla="*/ 429578 w 1005635"/>
              <a:gd name="connsiteY7" fmla="*/ 26193 h 717133"/>
              <a:gd name="connsiteX8" fmla="*/ 128588 w 1005635"/>
              <a:gd name="connsiteY8" fmla="*/ 231933 h 717133"/>
              <a:gd name="connsiteX9" fmla="*/ 2858 w 1005635"/>
              <a:gd name="connsiteY9" fmla="*/ 380523 h 717133"/>
              <a:gd name="connsiteX10" fmla="*/ 52388 w 1005635"/>
              <a:gd name="connsiteY10" fmla="*/ 430053 h 71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635" h="717133">
                <a:moveTo>
                  <a:pt x="52388" y="430053"/>
                </a:moveTo>
                <a:cubicBezTo>
                  <a:pt x="89218" y="458628"/>
                  <a:pt x="143193" y="511333"/>
                  <a:pt x="223838" y="551973"/>
                </a:cubicBezTo>
                <a:cubicBezTo>
                  <a:pt x="304483" y="592613"/>
                  <a:pt x="429578" y="649763"/>
                  <a:pt x="536258" y="673893"/>
                </a:cubicBezTo>
                <a:cubicBezTo>
                  <a:pt x="642938" y="698023"/>
                  <a:pt x="785813" y="743743"/>
                  <a:pt x="863918" y="696753"/>
                </a:cubicBezTo>
                <a:cubicBezTo>
                  <a:pt x="942023" y="649763"/>
                  <a:pt x="1013778" y="462438"/>
                  <a:pt x="1004888" y="391953"/>
                </a:cubicBezTo>
                <a:cubicBezTo>
                  <a:pt x="995998" y="321468"/>
                  <a:pt x="882333" y="334168"/>
                  <a:pt x="810578" y="273843"/>
                </a:cubicBezTo>
                <a:cubicBezTo>
                  <a:pt x="738823" y="213518"/>
                  <a:pt x="637858" y="71278"/>
                  <a:pt x="574358" y="30003"/>
                </a:cubicBezTo>
                <a:cubicBezTo>
                  <a:pt x="510858" y="-11272"/>
                  <a:pt x="503873" y="-7462"/>
                  <a:pt x="429578" y="26193"/>
                </a:cubicBezTo>
                <a:cubicBezTo>
                  <a:pt x="355283" y="59848"/>
                  <a:pt x="199708" y="172878"/>
                  <a:pt x="128588" y="231933"/>
                </a:cubicBezTo>
                <a:cubicBezTo>
                  <a:pt x="57468" y="290988"/>
                  <a:pt x="14288" y="347503"/>
                  <a:pt x="2858" y="380523"/>
                </a:cubicBezTo>
                <a:cubicBezTo>
                  <a:pt x="-8572" y="413543"/>
                  <a:pt x="15558" y="401478"/>
                  <a:pt x="52388" y="43005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" name="Forma libre 121"/>
          <p:cNvSpPr/>
          <p:nvPr/>
        </p:nvSpPr>
        <p:spPr>
          <a:xfrm>
            <a:off x="7299609" y="2745753"/>
            <a:ext cx="1413510" cy="911593"/>
          </a:xfrm>
          <a:custGeom>
            <a:avLst/>
            <a:gdLst>
              <a:gd name="connsiteX0" fmla="*/ 1413510 w 1413510"/>
              <a:gd name="connsiteY0" fmla="*/ 0 h 911593"/>
              <a:gd name="connsiteX1" fmla="*/ 1131570 w 1413510"/>
              <a:gd name="connsiteY1" fmla="*/ 308610 h 911593"/>
              <a:gd name="connsiteX2" fmla="*/ 967740 w 1413510"/>
              <a:gd name="connsiteY2" fmla="*/ 601980 h 911593"/>
              <a:gd name="connsiteX3" fmla="*/ 746760 w 1413510"/>
              <a:gd name="connsiteY3" fmla="*/ 891540 h 911593"/>
              <a:gd name="connsiteX4" fmla="*/ 621030 w 1413510"/>
              <a:gd name="connsiteY4" fmla="*/ 872490 h 911593"/>
              <a:gd name="connsiteX5" fmla="*/ 461010 w 1413510"/>
              <a:gd name="connsiteY5" fmla="*/ 758190 h 911593"/>
              <a:gd name="connsiteX6" fmla="*/ 240030 w 1413510"/>
              <a:gd name="connsiteY6" fmla="*/ 544830 h 911593"/>
              <a:gd name="connsiteX7" fmla="*/ 0 w 1413510"/>
              <a:gd name="connsiteY7" fmla="*/ 350520 h 911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3510" h="911593">
                <a:moveTo>
                  <a:pt x="1413510" y="0"/>
                </a:moveTo>
                <a:cubicBezTo>
                  <a:pt x="1309687" y="104140"/>
                  <a:pt x="1205865" y="208280"/>
                  <a:pt x="1131570" y="308610"/>
                </a:cubicBezTo>
                <a:cubicBezTo>
                  <a:pt x="1057275" y="408940"/>
                  <a:pt x="1031875" y="504825"/>
                  <a:pt x="967740" y="601980"/>
                </a:cubicBezTo>
                <a:cubicBezTo>
                  <a:pt x="903605" y="699135"/>
                  <a:pt x="804545" y="846455"/>
                  <a:pt x="746760" y="891540"/>
                </a:cubicBezTo>
                <a:cubicBezTo>
                  <a:pt x="688975" y="936625"/>
                  <a:pt x="668655" y="894715"/>
                  <a:pt x="621030" y="872490"/>
                </a:cubicBezTo>
                <a:cubicBezTo>
                  <a:pt x="573405" y="850265"/>
                  <a:pt x="524510" y="812800"/>
                  <a:pt x="461010" y="758190"/>
                </a:cubicBezTo>
                <a:cubicBezTo>
                  <a:pt x="397510" y="703580"/>
                  <a:pt x="316865" y="612775"/>
                  <a:pt x="240030" y="544830"/>
                </a:cubicBezTo>
                <a:cubicBezTo>
                  <a:pt x="163195" y="476885"/>
                  <a:pt x="81597" y="413702"/>
                  <a:pt x="0" y="350520"/>
                </a:cubicBezTo>
              </a:path>
            </a:pathLst>
          </a:custGeom>
          <a:noFill/>
          <a:ln w="3175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3" name="Forma libre 122"/>
          <p:cNvSpPr/>
          <p:nvPr/>
        </p:nvSpPr>
        <p:spPr>
          <a:xfrm>
            <a:off x="7991733" y="3661498"/>
            <a:ext cx="199416" cy="712470"/>
          </a:xfrm>
          <a:custGeom>
            <a:avLst/>
            <a:gdLst>
              <a:gd name="connsiteX0" fmla="*/ 8916 w 199416"/>
              <a:gd name="connsiteY0" fmla="*/ 0 h 712470"/>
              <a:gd name="connsiteX1" fmla="*/ 5106 w 199416"/>
              <a:gd name="connsiteY1" fmla="*/ 144780 h 712470"/>
              <a:gd name="connsiteX2" fmla="*/ 69876 w 199416"/>
              <a:gd name="connsiteY2" fmla="*/ 339090 h 712470"/>
              <a:gd name="connsiteX3" fmla="*/ 123216 w 199416"/>
              <a:gd name="connsiteY3" fmla="*/ 544830 h 712470"/>
              <a:gd name="connsiteX4" fmla="*/ 199416 w 199416"/>
              <a:gd name="connsiteY4" fmla="*/ 712470 h 71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416" h="712470">
                <a:moveTo>
                  <a:pt x="8916" y="0"/>
                </a:moveTo>
                <a:cubicBezTo>
                  <a:pt x="1931" y="44132"/>
                  <a:pt x="-5054" y="88265"/>
                  <a:pt x="5106" y="144780"/>
                </a:cubicBezTo>
                <a:cubicBezTo>
                  <a:pt x="15266" y="201295"/>
                  <a:pt x="50191" y="272415"/>
                  <a:pt x="69876" y="339090"/>
                </a:cubicBezTo>
                <a:cubicBezTo>
                  <a:pt x="89561" y="405765"/>
                  <a:pt x="101626" y="482600"/>
                  <a:pt x="123216" y="544830"/>
                </a:cubicBezTo>
                <a:cubicBezTo>
                  <a:pt x="144806" y="607060"/>
                  <a:pt x="199416" y="712470"/>
                  <a:pt x="199416" y="712470"/>
                </a:cubicBezTo>
              </a:path>
            </a:pathLst>
          </a:custGeom>
          <a:noFill/>
          <a:ln w="3175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4" name="Forma libre 123"/>
          <p:cNvSpPr/>
          <p:nvPr/>
        </p:nvSpPr>
        <p:spPr>
          <a:xfrm>
            <a:off x="8290209" y="4322905"/>
            <a:ext cx="990600" cy="197462"/>
          </a:xfrm>
          <a:custGeom>
            <a:avLst/>
            <a:gdLst>
              <a:gd name="connsiteX0" fmla="*/ 990600 w 990600"/>
              <a:gd name="connsiteY0" fmla="*/ 26858 h 197462"/>
              <a:gd name="connsiteX1" fmla="*/ 742950 w 990600"/>
              <a:gd name="connsiteY1" fmla="*/ 3998 h 197462"/>
              <a:gd name="connsiteX2" fmla="*/ 384810 w 990600"/>
              <a:gd name="connsiteY2" fmla="*/ 99248 h 197462"/>
              <a:gd name="connsiteX3" fmla="*/ 152400 w 990600"/>
              <a:gd name="connsiteY3" fmla="*/ 194498 h 197462"/>
              <a:gd name="connsiteX4" fmla="*/ 0 w 990600"/>
              <a:gd name="connsiteY4" fmla="*/ 164018 h 19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600" h="197462">
                <a:moveTo>
                  <a:pt x="990600" y="26858"/>
                </a:moveTo>
                <a:cubicBezTo>
                  <a:pt x="917257" y="9395"/>
                  <a:pt x="843915" y="-8067"/>
                  <a:pt x="742950" y="3998"/>
                </a:cubicBezTo>
                <a:cubicBezTo>
                  <a:pt x="641985" y="16063"/>
                  <a:pt x="483235" y="67498"/>
                  <a:pt x="384810" y="99248"/>
                </a:cubicBezTo>
                <a:cubicBezTo>
                  <a:pt x="286385" y="130998"/>
                  <a:pt x="216535" y="183703"/>
                  <a:pt x="152400" y="194498"/>
                </a:cubicBezTo>
                <a:cubicBezTo>
                  <a:pt x="88265" y="205293"/>
                  <a:pt x="44132" y="184655"/>
                  <a:pt x="0" y="164018"/>
                </a:cubicBezTo>
              </a:path>
            </a:pathLst>
          </a:custGeom>
          <a:noFill/>
          <a:ln w="3175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5" name="Forma libre 124"/>
          <p:cNvSpPr/>
          <p:nvPr/>
        </p:nvSpPr>
        <p:spPr>
          <a:xfrm>
            <a:off x="7097679" y="3900183"/>
            <a:ext cx="566282" cy="937260"/>
          </a:xfrm>
          <a:custGeom>
            <a:avLst/>
            <a:gdLst>
              <a:gd name="connsiteX0" fmla="*/ 0 w 566282"/>
              <a:gd name="connsiteY0" fmla="*/ 937260 h 937260"/>
              <a:gd name="connsiteX1" fmla="*/ 106680 w 566282"/>
              <a:gd name="connsiteY1" fmla="*/ 811530 h 937260"/>
              <a:gd name="connsiteX2" fmla="*/ 358140 w 566282"/>
              <a:gd name="connsiteY2" fmla="*/ 601980 h 937260"/>
              <a:gd name="connsiteX3" fmla="*/ 552450 w 566282"/>
              <a:gd name="connsiteY3" fmla="*/ 510540 h 937260"/>
              <a:gd name="connsiteX4" fmla="*/ 544830 w 566282"/>
              <a:gd name="connsiteY4" fmla="*/ 369570 h 937260"/>
              <a:gd name="connsiteX5" fmla="*/ 499110 w 566282"/>
              <a:gd name="connsiteY5" fmla="*/ 167640 h 937260"/>
              <a:gd name="connsiteX6" fmla="*/ 419100 w 566282"/>
              <a:gd name="connsiteY6" fmla="*/ 0 h 93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82" h="937260">
                <a:moveTo>
                  <a:pt x="0" y="937260"/>
                </a:moveTo>
                <a:cubicBezTo>
                  <a:pt x="23495" y="902335"/>
                  <a:pt x="46990" y="867410"/>
                  <a:pt x="106680" y="811530"/>
                </a:cubicBezTo>
                <a:cubicBezTo>
                  <a:pt x="166370" y="755650"/>
                  <a:pt x="283845" y="652145"/>
                  <a:pt x="358140" y="601980"/>
                </a:cubicBezTo>
                <a:cubicBezTo>
                  <a:pt x="432435" y="551815"/>
                  <a:pt x="521335" y="549275"/>
                  <a:pt x="552450" y="510540"/>
                </a:cubicBezTo>
                <a:cubicBezTo>
                  <a:pt x="583565" y="471805"/>
                  <a:pt x="553720" y="426720"/>
                  <a:pt x="544830" y="369570"/>
                </a:cubicBezTo>
                <a:cubicBezTo>
                  <a:pt x="535940" y="312420"/>
                  <a:pt x="520065" y="229235"/>
                  <a:pt x="499110" y="167640"/>
                </a:cubicBezTo>
                <a:cubicBezTo>
                  <a:pt x="478155" y="106045"/>
                  <a:pt x="448627" y="53022"/>
                  <a:pt x="419100" y="0"/>
                </a:cubicBezTo>
              </a:path>
            </a:pathLst>
          </a:custGeom>
          <a:noFill/>
          <a:ln w="3175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6" name="Forma libre 125"/>
          <p:cNvSpPr/>
          <p:nvPr/>
        </p:nvSpPr>
        <p:spPr>
          <a:xfrm>
            <a:off x="7646319" y="4403446"/>
            <a:ext cx="278130" cy="281597"/>
          </a:xfrm>
          <a:custGeom>
            <a:avLst/>
            <a:gdLst>
              <a:gd name="connsiteX0" fmla="*/ 0 w 278130"/>
              <a:gd name="connsiteY0" fmla="*/ 11087 h 281597"/>
              <a:gd name="connsiteX1" fmla="*/ 64770 w 278130"/>
              <a:gd name="connsiteY1" fmla="*/ 7277 h 281597"/>
              <a:gd name="connsiteX2" fmla="*/ 114300 w 278130"/>
              <a:gd name="connsiteY2" fmla="*/ 94907 h 281597"/>
              <a:gd name="connsiteX3" fmla="*/ 278130 w 278130"/>
              <a:gd name="connsiteY3" fmla="*/ 281597 h 28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" h="281597">
                <a:moveTo>
                  <a:pt x="0" y="11087"/>
                </a:moveTo>
                <a:cubicBezTo>
                  <a:pt x="22860" y="2197"/>
                  <a:pt x="45720" y="-6693"/>
                  <a:pt x="64770" y="7277"/>
                </a:cubicBezTo>
                <a:cubicBezTo>
                  <a:pt x="83820" y="21247"/>
                  <a:pt x="78740" y="49187"/>
                  <a:pt x="114300" y="94907"/>
                </a:cubicBezTo>
                <a:cubicBezTo>
                  <a:pt x="149860" y="140627"/>
                  <a:pt x="213995" y="211112"/>
                  <a:pt x="278130" y="281597"/>
                </a:cubicBezTo>
              </a:path>
            </a:pathLst>
          </a:custGeom>
          <a:noFill/>
          <a:ln w="3175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9" name="Elipse 128"/>
          <p:cNvSpPr>
            <a:spLocks noChangeAspect="1"/>
          </p:cNvSpPr>
          <p:nvPr/>
        </p:nvSpPr>
        <p:spPr>
          <a:xfrm>
            <a:off x="6699057" y="2550658"/>
            <a:ext cx="2666842" cy="2666842"/>
          </a:xfrm>
          <a:prstGeom prst="ellipse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6" name="Imagen 103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67804">
            <a:off x="2958913" y="1795648"/>
            <a:ext cx="1295649" cy="1295649"/>
          </a:xfrm>
          <a:prstGeom prst="rect">
            <a:avLst/>
          </a:prstGeom>
        </p:spPr>
      </p:pic>
      <p:sp>
        <p:nvSpPr>
          <p:cNvPr id="1038" name="CuadroTexto 1037"/>
          <p:cNvSpPr txBox="1"/>
          <p:nvPr/>
        </p:nvSpPr>
        <p:spPr>
          <a:xfrm>
            <a:off x="138605" y="1816554"/>
            <a:ext cx="28321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smtClean="0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rPr>
              <a:t>WAXES ERODED FROM PLANT LEAVES</a:t>
            </a:r>
            <a:endParaRPr lang="es-ES" sz="2800">
              <a:solidFill>
                <a:schemeClr val="tx2">
                  <a:lumMod val="75000"/>
                </a:schemeClr>
              </a:solidFill>
              <a:latin typeface="A Safe Place to Fall" panose="02000000000000000000" pitchFamily="2" charset="0"/>
            </a:endParaRPr>
          </a:p>
        </p:txBody>
      </p:sp>
      <p:sp>
        <p:nvSpPr>
          <p:cNvPr id="146" name="CuadroTexto 145"/>
          <p:cNvSpPr txBox="1"/>
          <p:nvPr/>
        </p:nvSpPr>
        <p:spPr>
          <a:xfrm>
            <a:off x="804235" y="3599487"/>
            <a:ext cx="2770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smtClean="0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rPr>
              <a:t>SOIL ORGANIC MATTER</a:t>
            </a:r>
            <a:endParaRPr lang="es-ES" sz="2800">
              <a:solidFill>
                <a:schemeClr val="tx2">
                  <a:lumMod val="75000"/>
                </a:schemeClr>
              </a:solidFill>
              <a:latin typeface="A Safe Place to Fall" panose="02000000000000000000" pitchFamily="2" charset="0"/>
            </a:endParaRPr>
          </a:p>
        </p:txBody>
      </p:sp>
      <p:cxnSp>
        <p:nvCxnSpPr>
          <p:cNvPr id="1042" name="Conector recto 1041"/>
          <p:cNvCxnSpPr>
            <a:stCxn id="113" idx="1"/>
            <a:endCxn id="129" idx="1"/>
          </p:cNvCxnSpPr>
          <p:nvPr/>
        </p:nvCxnSpPr>
        <p:spPr>
          <a:xfrm flipV="1">
            <a:off x="5577257" y="2941208"/>
            <a:ext cx="1512350" cy="1505253"/>
          </a:xfrm>
          <a:prstGeom prst="line">
            <a:avLst/>
          </a:prstGeom>
          <a:ln w="28575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Conector recto 1043"/>
          <p:cNvCxnSpPr>
            <a:stCxn id="113" idx="4"/>
          </p:cNvCxnSpPr>
          <p:nvPr/>
        </p:nvCxnSpPr>
        <p:spPr>
          <a:xfrm>
            <a:off x="5715633" y="4780530"/>
            <a:ext cx="1887965" cy="361632"/>
          </a:xfrm>
          <a:prstGeom prst="line">
            <a:avLst/>
          </a:prstGeom>
          <a:ln w="28575">
            <a:solidFill>
              <a:srgbClr val="4454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5" name="Imagen 105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17157">
            <a:off x="8571958" y="1772216"/>
            <a:ext cx="633446" cy="1149903"/>
          </a:xfrm>
          <a:prstGeom prst="rect">
            <a:avLst/>
          </a:prstGeom>
        </p:spPr>
      </p:pic>
      <p:pic>
        <p:nvPicPr>
          <p:cNvPr id="164" name="Imagen 16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12995">
            <a:off x="9435280" y="3664283"/>
            <a:ext cx="1385180" cy="1385180"/>
          </a:xfrm>
          <a:prstGeom prst="rect">
            <a:avLst/>
          </a:prstGeom>
        </p:spPr>
      </p:pic>
      <p:pic>
        <p:nvPicPr>
          <p:cNvPr id="165" name="Imagen 16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7398">
            <a:off x="8517132" y="4848162"/>
            <a:ext cx="1274432" cy="1274432"/>
          </a:xfrm>
          <a:prstGeom prst="rect">
            <a:avLst/>
          </a:prstGeom>
        </p:spPr>
      </p:pic>
      <p:sp>
        <p:nvSpPr>
          <p:cNvPr id="166" name="CuadroTexto 165"/>
          <p:cNvSpPr txBox="1"/>
          <p:nvPr/>
        </p:nvSpPr>
        <p:spPr>
          <a:xfrm>
            <a:off x="9223089" y="1545242"/>
            <a:ext cx="2874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smtClean="0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rPr>
              <a:t>ORGANIC  COATINGS ON SOIL PARTICLES</a:t>
            </a:r>
            <a:endParaRPr lang="es-ES" sz="2800">
              <a:solidFill>
                <a:schemeClr val="tx2">
                  <a:lumMod val="75000"/>
                </a:schemeClr>
              </a:solidFill>
              <a:latin typeface="A Safe Place to Fall" panose="02000000000000000000" pitchFamily="2" charset="0"/>
            </a:endParaRPr>
          </a:p>
        </p:txBody>
      </p:sp>
      <p:sp>
        <p:nvSpPr>
          <p:cNvPr id="167" name="CuadroTexto 166"/>
          <p:cNvSpPr txBox="1"/>
          <p:nvPr/>
        </p:nvSpPr>
        <p:spPr>
          <a:xfrm>
            <a:off x="9661515" y="4738909"/>
            <a:ext cx="2435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smtClean="0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rPr>
              <a:t>FUNGI AND BACTERIAE</a:t>
            </a:r>
            <a:endParaRPr lang="es-ES" sz="2800">
              <a:solidFill>
                <a:schemeClr val="tx2">
                  <a:lumMod val="75000"/>
                </a:schemeClr>
              </a:solidFill>
              <a:latin typeface="A Safe Place to Fall" panose="02000000000000000000" pitchFamily="2" charset="0"/>
            </a:endParaRPr>
          </a:p>
        </p:txBody>
      </p:sp>
      <p:sp>
        <p:nvSpPr>
          <p:cNvPr id="168" name="CuadroTexto 167"/>
          <p:cNvSpPr txBox="1"/>
          <p:nvPr/>
        </p:nvSpPr>
        <p:spPr>
          <a:xfrm>
            <a:off x="9154348" y="5919588"/>
            <a:ext cx="2435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smtClean="0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rPr>
              <a:t>ROOT EXUDATES</a:t>
            </a:r>
            <a:endParaRPr lang="es-ES" sz="2800">
              <a:solidFill>
                <a:schemeClr val="tx2">
                  <a:lumMod val="75000"/>
                </a:schemeClr>
              </a:solidFill>
              <a:latin typeface="A Safe Place to Fall" panose="02000000000000000000" pitchFamily="2" charset="0"/>
            </a:endParaRPr>
          </a:p>
        </p:txBody>
      </p:sp>
      <p:sp>
        <p:nvSpPr>
          <p:cNvPr id="135" name="Título 13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mtClean="0"/>
              <a:t>WHERE DO HYDROPHOBIC SUBSTANCES COME FROM?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872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781798" cy="1325563"/>
          </a:xfrm>
        </p:spPr>
        <p:txBody>
          <a:bodyPr>
            <a:noAutofit/>
          </a:bodyPr>
          <a:lstStyle/>
          <a:p>
            <a:r>
              <a:rPr lang="es-ES" sz="3600" smtClean="0"/>
              <a:t>WHAT ARE THE IMPACTS OF SOIL WATER REPELLENCY?</a:t>
            </a:r>
            <a:endParaRPr lang="es-ES" sz="3600"/>
          </a:p>
        </p:txBody>
      </p:sp>
      <p:sp>
        <p:nvSpPr>
          <p:cNvPr id="11" name="Marcador de contenido 10"/>
          <p:cNvSpPr>
            <a:spLocks noGrp="1"/>
          </p:cNvSpPr>
          <p:nvPr>
            <p:ph idx="1"/>
          </p:nvPr>
        </p:nvSpPr>
        <p:spPr>
          <a:xfrm>
            <a:off x="838200" y="1952950"/>
            <a:ext cx="6781798" cy="4351338"/>
          </a:xfrm>
        </p:spPr>
        <p:txBody>
          <a:bodyPr>
            <a:normAutofit lnSpcReduction="10000"/>
          </a:bodyPr>
          <a:lstStyle/>
          <a:p>
            <a:r>
              <a:rPr lang="es-ES" smtClean="0">
                <a:latin typeface="A Safe Place to Fall" panose="02000000000000000000" pitchFamily="2" charset="0"/>
              </a:rPr>
              <a:t>Hydrological and geomophological impacts</a:t>
            </a:r>
          </a:p>
          <a:p>
            <a:pPr lvl="1"/>
            <a:r>
              <a:rPr lang="es-ES" smtClean="0">
                <a:latin typeface="A Safe Place to Fall" panose="02000000000000000000" pitchFamily="2" charset="0"/>
              </a:rPr>
              <a:t>Delayed water infiltration</a:t>
            </a:r>
          </a:p>
          <a:p>
            <a:pPr lvl="1"/>
            <a:r>
              <a:rPr lang="es-ES" smtClean="0">
                <a:latin typeface="A Safe Place to Fall" panose="02000000000000000000" pitchFamily="2" charset="0"/>
              </a:rPr>
              <a:t>Increased runoff rate</a:t>
            </a:r>
          </a:p>
          <a:p>
            <a:pPr lvl="1"/>
            <a:r>
              <a:rPr lang="es-ES" smtClean="0">
                <a:latin typeface="A Safe Place to Fall" panose="02000000000000000000" pitchFamily="2" charset="0"/>
              </a:rPr>
              <a:t>Increased soil erosion risk</a:t>
            </a:r>
          </a:p>
          <a:p>
            <a:pPr lvl="1"/>
            <a:r>
              <a:rPr lang="es-ES" smtClean="0">
                <a:latin typeface="A Safe Place to Fall" panose="02000000000000000000" pitchFamily="2" charset="0"/>
              </a:rPr>
              <a:t>Irregular wetting fronts and preferential flow paths</a:t>
            </a:r>
          </a:p>
          <a:p>
            <a:pPr lvl="1"/>
            <a:r>
              <a:rPr lang="es-ES" smtClean="0">
                <a:latin typeface="A Safe Place to Fall" panose="02000000000000000000" pitchFamily="2" charset="0"/>
              </a:rPr>
              <a:t>Increased aggregate stability</a:t>
            </a:r>
          </a:p>
          <a:p>
            <a:r>
              <a:rPr lang="es-ES" smtClean="0">
                <a:latin typeface="A Safe Place to Fall" panose="02000000000000000000" pitchFamily="2" charset="0"/>
              </a:rPr>
              <a:t>Ecological impacts</a:t>
            </a:r>
          </a:p>
          <a:p>
            <a:pPr lvl="1"/>
            <a:r>
              <a:rPr lang="es-ES" smtClean="0">
                <a:latin typeface="A Safe Place to Fall" panose="02000000000000000000" pitchFamily="2" charset="0"/>
              </a:rPr>
              <a:t>Dry soil pockets</a:t>
            </a:r>
          </a:p>
          <a:p>
            <a:pPr lvl="1"/>
            <a:r>
              <a:rPr lang="es-ES" smtClean="0">
                <a:latin typeface="A Safe Place to Fall" panose="02000000000000000000" pitchFamily="2" charset="0"/>
              </a:rPr>
              <a:t>Increased carbon sequestration rate</a:t>
            </a:r>
          </a:p>
          <a:p>
            <a:pPr lvl="1"/>
            <a:r>
              <a:rPr lang="es-ES" smtClean="0">
                <a:latin typeface="A Safe Place to Fall" panose="02000000000000000000" pitchFamily="2" charset="0"/>
              </a:rPr>
              <a:t>Accelerated leaching of nutrients</a:t>
            </a:r>
          </a:p>
        </p:txBody>
      </p:sp>
      <p:pic>
        <p:nvPicPr>
          <p:cNvPr id="13" name="Marcador de contenido 12"/>
          <p:cNvPicPr>
            <a:picLocks noGrp="1" noChangeAspect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77000" y="1143000"/>
            <a:ext cx="6858000" cy="4572000"/>
          </a:xfrm>
        </p:spPr>
      </p:pic>
      <p:sp>
        <p:nvSpPr>
          <p:cNvPr id="14" name="CuadroTexto 13"/>
          <p:cNvSpPr txBox="1"/>
          <p:nvPr/>
        </p:nvSpPr>
        <p:spPr>
          <a:xfrm>
            <a:off x="7620000" y="6150114"/>
            <a:ext cx="4572000" cy="707886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smtClean="0">
                <a:solidFill>
                  <a:schemeClr val="bg1"/>
                </a:solidFill>
                <a:latin typeface="A Safe Place to Fall" panose="02000000000000000000" pitchFamily="2" charset="0"/>
              </a:rPr>
              <a:t>Water-repellent soil aggregates below </a:t>
            </a:r>
            <a:r>
              <a:rPr lang="es-ES" sz="2000" i="1" smtClean="0">
                <a:solidFill>
                  <a:schemeClr val="bg1"/>
                </a:solidFill>
                <a:latin typeface="A Safe Place to Fall" panose="02000000000000000000" pitchFamily="2" charset="0"/>
              </a:rPr>
              <a:t>Banksia attenuata </a:t>
            </a:r>
            <a:r>
              <a:rPr lang="es-ES" sz="2000" smtClean="0">
                <a:solidFill>
                  <a:schemeClr val="bg1"/>
                </a:solidFill>
                <a:latin typeface="A Safe Place to Fall" panose="02000000000000000000" pitchFamily="2" charset="0"/>
              </a:rPr>
              <a:t>(WA, Australia)</a:t>
            </a:r>
            <a:endParaRPr lang="es-ES" sz="2000" dirty="0">
              <a:solidFill>
                <a:schemeClr val="bg1"/>
              </a:solidFill>
              <a:latin typeface="A Safe Place to Fal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7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6000"/>
          <a:stretch/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smtClean="0">
                <a:solidFill>
                  <a:schemeClr val="bg1"/>
                </a:solidFill>
                <a:latin typeface="A Safe Place to Fall" panose="02000000000000000000" pitchFamily="2" charset="0"/>
              </a:rPr>
              <a:t>Irregular wetting front in a water-repellent soil in Galicia (NW Spain)</a:t>
            </a:r>
            <a:endParaRPr lang="es-ES" sz="2000" dirty="0">
              <a:solidFill>
                <a:schemeClr val="bg1"/>
              </a:solidFill>
              <a:latin typeface="A Safe Place to Fall" panose="02000000000000000000" pitchFamily="2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341360" y="4289659"/>
            <a:ext cx="36835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smtClean="0">
                <a:solidFill>
                  <a:schemeClr val="bg2"/>
                </a:solidFill>
                <a:latin typeface="A Safe Place to Fall" panose="02000000000000000000" pitchFamily="2" charset="0"/>
              </a:rPr>
              <a:t>DRY SOIL POCKET</a:t>
            </a:r>
          </a:p>
          <a:p>
            <a:pPr algn="ctr"/>
            <a:r>
              <a:rPr lang="es-ES" sz="2800" b="1" smtClean="0">
                <a:solidFill>
                  <a:schemeClr val="bg2"/>
                </a:solidFill>
                <a:latin typeface="A Safe Place to Fall" panose="02000000000000000000" pitchFamily="2" charset="0"/>
              </a:rPr>
              <a:t>(ALTHOUGH IT RAINS ALL THE YEAR)</a:t>
            </a:r>
            <a:endParaRPr lang="es-ES" sz="2800" b="1">
              <a:solidFill>
                <a:schemeClr val="bg2"/>
              </a:solidFill>
              <a:latin typeface="A Safe Place to Fall" panose="02000000000000000000" pitchFamily="2" charset="0"/>
            </a:endParaRPr>
          </a:p>
        </p:txBody>
      </p:sp>
      <p:pic>
        <p:nvPicPr>
          <p:cNvPr id="21" name="Picture 4" descr="http://www.theneutralcloud.com/wp-content/uploads/2015/01/handdrawn-arrow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25121">
            <a:off x="7355583" y="4203643"/>
            <a:ext cx="1194505" cy="8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80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smtClean="0">
                <a:solidFill>
                  <a:schemeClr val="bg1"/>
                </a:solidFill>
                <a:latin typeface="A Safe Place to Fall" panose="02000000000000000000" pitchFamily="2" charset="0"/>
              </a:rPr>
              <a:t>Banksia woodland near Perth (SW Australia)</a:t>
            </a:r>
            <a:endParaRPr lang="es-ES" sz="2000" dirty="0">
              <a:solidFill>
                <a:schemeClr val="bg1"/>
              </a:solidFill>
              <a:latin typeface="A Safe Place to Fall" panose="02000000000000000000" pitchFamily="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6289" y="408004"/>
            <a:ext cx="3545712" cy="278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1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smtClean="0"/>
              <a:t>HYPOTHESIS: DOES BANKSIA INDUCE SOIL WATER REPELLENCY AS AN ECOLOGICAL STRATEGY?</a:t>
            </a:r>
            <a:endParaRPr lang="es-ES" sz="3600"/>
          </a:p>
        </p:txBody>
      </p:sp>
      <p:grpSp>
        <p:nvGrpSpPr>
          <p:cNvPr id="126" name="Grupo 125"/>
          <p:cNvGrpSpPr>
            <a:grpSpLocks noChangeAspect="1"/>
          </p:cNvGrpSpPr>
          <p:nvPr/>
        </p:nvGrpSpPr>
        <p:grpSpPr>
          <a:xfrm>
            <a:off x="1318634" y="1507806"/>
            <a:ext cx="9554732" cy="4824000"/>
            <a:chOff x="823236" y="1392056"/>
            <a:chExt cx="10566742" cy="5334944"/>
          </a:xfrm>
        </p:grpSpPr>
        <p:sp>
          <p:nvSpPr>
            <p:cNvPr id="8" name="Rectángulo 7"/>
            <p:cNvSpPr/>
            <p:nvPr/>
          </p:nvSpPr>
          <p:spPr>
            <a:xfrm>
              <a:off x="6309433" y="3832828"/>
              <a:ext cx="5080545" cy="28941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9" name="Forma libre 8"/>
            <p:cNvSpPr/>
            <p:nvPr/>
          </p:nvSpPr>
          <p:spPr>
            <a:xfrm>
              <a:off x="6367111" y="3819618"/>
              <a:ext cx="2600149" cy="2206377"/>
            </a:xfrm>
            <a:custGeom>
              <a:avLst/>
              <a:gdLst>
                <a:gd name="connsiteX0" fmla="*/ 235887 w 2019344"/>
                <a:gd name="connsiteY0" fmla="*/ 17197 h 1413667"/>
                <a:gd name="connsiteX1" fmla="*/ 290751 w 2019344"/>
                <a:gd name="connsiteY1" fmla="*/ 236653 h 1413667"/>
                <a:gd name="connsiteX2" fmla="*/ 284655 w 2019344"/>
                <a:gd name="connsiteY2" fmla="*/ 547549 h 1413667"/>
                <a:gd name="connsiteX3" fmla="*/ 187119 w 2019344"/>
                <a:gd name="connsiteY3" fmla="*/ 687757 h 1413667"/>
                <a:gd name="connsiteX4" fmla="*/ 34719 w 2019344"/>
                <a:gd name="connsiteY4" fmla="*/ 791389 h 1413667"/>
                <a:gd name="connsiteX5" fmla="*/ 4239 w 2019344"/>
                <a:gd name="connsiteY5" fmla="*/ 888925 h 1413667"/>
                <a:gd name="connsiteX6" fmla="*/ 101775 w 2019344"/>
                <a:gd name="connsiteY6" fmla="*/ 949885 h 1413667"/>
                <a:gd name="connsiteX7" fmla="*/ 199311 w 2019344"/>
                <a:gd name="connsiteY7" fmla="*/ 998653 h 1413667"/>
                <a:gd name="connsiteX8" fmla="*/ 315135 w 2019344"/>
                <a:gd name="connsiteY8" fmla="*/ 1132765 h 1413667"/>
                <a:gd name="connsiteX9" fmla="*/ 424863 w 2019344"/>
                <a:gd name="connsiteY9" fmla="*/ 1132765 h 1413667"/>
                <a:gd name="connsiteX10" fmla="*/ 504111 w 2019344"/>
                <a:gd name="connsiteY10" fmla="*/ 1035229 h 1413667"/>
                <a:gd name="connsiteX11" fmla="*/ 601647 w 2019344"/>
                <a:gd name="connsiteY11" fmla="*/ 1047421 h 1413667"/>
                <a:gd name="connsiteX12" fmla="*/ 693087 w 2019344"/>
                <a:gd name="connsiteY12" fmla="*/ 1181533 h 1413667"/>
                <a:gd name="connsiteX13" fmla="*/ 680895 w 2019344"/>
                <a:gd name="connsiteY13" fmla="*/ 1309549 h 1413667"/>
                <a:gd name="connsiteX14" fmla="*/ 778431 w 2019344"/>
                <a:gd name="connsiteY14" fmla="*/ 1413181 h 1413667"/>
                <a:gd name="connsiteX15" fmla="*/ 936927 w 2019344"/>
                <a:gd name="connsiteY15" fmla="*/ 1346125 h 1413667"/>
                <a:gd name="connsiteX16" fmla="*/ 1125903 w 2019344"/>
                <a:gd name="connsiteY16" fmla="*/ 1291261 h 1413667"/>
                <a:gd name="connsiteX17" fmla="*/ 1113711 w 2019344"/>
                <a:gd name="connsiteY17" fmla="*/ 1163245 h 1413667"/>
                <a:gd name="connsiteX18" fmla="*/ 1034463 w 2019344"/>
                <a:gd name="connsiteY18" fmla="*/ 1083997 h 1413667"/>
                <a:gd name="connsiteX19" fmla="*/ 1058847 w 2019344"/>
                <a:gd name="connsiteY19" fmla="*/ 1041325 h 1413667"/>
                <a:gd name="connsiteX20" fmla="*/ 1138095 w 2019344"/>
                <a:gd name="connsiteY20" fmla="*/ 1053517 h 1413667"/>
                <a:gd name="connsiteX21" fmla="*/ 1375839 w 2019344"/>
                <a:gd name="connsiteY21" fmla="*/ 1102285 h 1413667"/>
                <a:gd name="connsiteX22" fmla="*/ 1375839 w 2019344"/>
                <a:gd name="connsiteY22" fmla="*/ 1083997 h 1413667"/>
                <a:gd name="connsiteX23" fmla="*/ 1485567 w 2019344"/>
                <a:gd name="connsiteY23" fmla="*/ 992557 h 1413667"/>
                <a:gd name="connsiteX24" fmla="*/ 1650159 w 2019344"/>
                <a:gd name="connsiteY24" fmla="*/ 992557 h 1413667"/>
                <a:gd name="connsiteX25" fmla="*/ 1802559 w 2019344"/>
                <a:gd name="connsiteY25" fmla="*/ 1083997 h 1413667"/>
                <a:gd name="connsiteX26" fmla="*/ 1924479 w 2019344"/>
                <a:gd name="connsiteY26" fmla="*/ 1083997 h 1413667"/>
                <a:gd name="connsiteX27" fmla="*/ 2015919 w 2019344"/>
                <a:gd name="connsiteY27" fmla="*/ 962077 h 1413667"/>
                <a:gd name="connsiteX28" fmla="*/ 1991535 w 2019344"/>
                <a:gd name="connsiteY28" fmla="*/ 858445 h 1413667"/>
                <a:gd name="connsiteX29" fmla="*/ 1912287 w 2019344"/>
                <a:gd name="connsiteY29" fmla="*/ 827965 h 1413667"/>
                <a:gd name="connsiteX30" fmla="*/ 1869615 w 2019344"/>
                <a:gd name="connsiteY30" fmla="*/ 754813 h 1413667"/>
                <a:gd name="connsiteX31" fmla="*/ 1918383 w 2019344"/>
                <a:gd name="connsiteY31" fmla="*/ 669469 h 1413667"/>
                <a:gd name="connsiteX32" fmla="*/ 1936671 w 2019344"/>
                <a:gd name="connsiteY32" fmla="*/ 523165 h 1413667"/>
                <a:gd name="connsiteX33" fmla="*/ 1887903 w 2019344"/>
                <a:gd name="connsiteY33" fmla="*/ 474397 h 1413667"/>
                <a:gd name="connsiteX34" fmla="*/ 1887903 w 2019344"/>
                <a:gd name="connsiteY34" fmla="*/ 334189 h 1413667"/>
                <a:gd name="connsiteX35" fmla="*/ 1924479 w 2019344"/>
                <a:gd name="connsiteY35" fmla="*/ 139117 h 1413667"/>
                <a:gd name="connsiteX36" fmla="*/ 2015919 w 2019344"/>
                <a:gd name="connsiteY36" fmla="*/ 59869 h 1413667"/>
                <a:gd name="connsiteX37" fmla="*/ 1936671 w 2019344"/>
                <a:gd name="connsiteY37" fmla="*/ 35485 h 1413667"/>
                <a:gd name="connsiteX38" fmla="*/ 1717215 w 2019344"/>
                <a:gd name="connsiteY38" fmla="*/ 47677 h 1413667"/>
                <a:gd name="connsiteX39" fmla="*/ 1802559 w 2019344"/>
                <a:gd name="connsiteY39" fmla="*/ 102541 h 1413667"/>
                <a:gd name="connsiteX40" fmla="*/ 1820847 w 2019344"/>
                <a:gd name="connsiteY40" fmla="*/ 248845 h 1413667"/>
                <a:gd name="connsiteX41" fmla="*/ 1796463 w 2019344"/>
                <a:gd name="connsiteY41" fmla="*/ 346381 h 1413667"/>
                <a:gd name="connsiteX42" fmla="*/ 1784271 w 2019344"/>
                <a:gd name="connsiteY42" fmla="*/ 462205 h 1413667"/>
                <a:gd name="connsiteX43" fmla="*/ 1784271 w 2019344"/>
                <a:gd name="connsiteY43" fmla="*/ 578029 h 1413667"/>
                <a:gd name="connsiteX44" fmla="*/ 1741599 w 2019344"/>
                <a:gd name="connsiteY44" fmla="*/ 651181 h 1413667"/>
                <a:gd name="connsiteX45" fmla="*/ 1650159 w 2019344"/>
                <a:gd name="connsiteY45" fmla="*/ 638989 h 1413667"/>
                <a:gd name="connsiteX46" fmla="*/ 1577007 w 2019344"/>
                <a:gd name="connsiteY46" fmla="*/ 529261 h 1413667"/>
                <a:gd name="connsiteX47" fmla="*/ 1711119 w 2019344"/>
                <a:gd name="connsiteY47" fmla="*/ 395149 h 1413667"/>
                <a:gd name="connsiteX48" fmla="*/ 1705023 w 2019344"/>
                <a:gd name="connsiteY48" fmla="*/ 273229 h 1413667"/>
                <a:gd name="connsiteX49" fmla="*/ 1644063 w 2019344"/>
                <a:gd name="connsiteY49" fmla="*/ 175693 h 1413667"/>
                <a:gd name="connsiteX50" fmla="*/ 1674543 w 2019344"/>
                <a:gd name="connsiteY50" fmla="*/ 59869 h 1413667"/>
                <a:gd name="connsiteX51" fmla="*/ 1595295 w 2019344"/>
                <a:gd name="connsiteY51" fmla="*/ 41581 h 1413667"/>
                <a:gd name="connsiteX52" fmla="*/ 1455087 w 2019344"/>
                <a:gd name="connsiteY52" fmla="*/ 41581 h 1413667"/>
                <a:gd name="connsiteX53" fmla="*/ 1479471 w 2019344"/>
                <a:gd name="connsiteY53" fmla="*/ 90349 h 1413667"/>
                <a:gd name="connsiteX54" fmla="*/ 1534335 w 2019344"/>
                <a:gd name="connsiteY54" fmla="*/ 157405 h 1413667"/>
                <a:gd name="connsiteX55" fmla="*/ 1534335 w 2019344"/>
                <a:gd name="connsiteY55" fmla="*/ 175693 h 1413667"/>
                <a:gd name="connsiteX56" fmla="*/ 1485567 w 2019344"/>
                <a:gd name="connsiteY56" fmla="*/ 267133 h 1413667"/>
                <a:gd name="connsiteX57" fmla="*/ 1583103 w 2019344"/>
                <a:gd name="connsiteY57" fmla="*/ 321997 h 1413667"/>
                <a:gd name="connsiteX58" fmla="*/ 1589199 w 2019344"/>
                <a:gd name="connsiteY58" fmla="*/ 376861 h 1413667"/>
                <a:gd name="connsiteX59" fmla="*/ 1516047 w 2019344"/>
                <a:gd name="connsiteY59" fmla="*/ 456109 h 1413667"/>
                <a:gd name="connsiteX60" fmla="*/ 1485567 w 2019344"/>
                <a:gd name="connsiteY60" fmla="*/ 590221 h 1413667"/>
                <a:gd name="connsiteX61" fmla="*/ 1479471 w 2019344"/>
                <a:gd name="connsiteY61" fmla="*/ 712141 h 1413667"/>
                <a:gd name="connsiteX62" fmla="*/ 1363647 w 2019344"/>
                <a:gd name="connsiteY62" fmla="*/ 767005 h 1413667"/>
                <a:gd name="connsiteX63" fmla="*/ 1266111 w 2019344"/>
                <a:gd name="connsiteY63" fmla="*/ 785293 h 1413667"/>
                <a:gd name="connsiteX64" fmla="*/ 1186863 w 2019344"/>
                <a:gd name="connsiteY64" fmla="*/ 736525 h 1413667"/>
                <a:gd name="connsiteX65" fmla="*/ 1101519 w 2019344"/>
                <a:gd name="connsiteY65" fmla="*/ 730429 h 1413667"/>
                <a:gd name="connsiteX66" fmla="*/ 936927 w 2019344"/>
                <a:gd name="connsiteY66" fmla="*/ 748717 h 1413667"/>
                <a:gd name="connsiteX67" fmla="*/ 875967 w 2019344"/>
                <a:gd name="connsiteY67" fmla="*/ 706045 h 1413667"/>
                <a:gd name="connsiteX68" fmla="*/ 979599 w 2019344"/>
                <a:gd name="connsiteY68" fmla="*/ 584125 h 1413667"/>
                <a:gd name="connsiteX69" fmla="*/ 882063 w 2019344"/>
                <a:gd name="connsiteY69" fmla="*/ 346381 h 1413667"/>
                <a:gd name="connsiteX70" fmla="*/ 882063 w 2019344"/>
                <a:gd name="connsiteY70" fmla="*/ 206173 h 1413667"/>
                <a:gd name="connsiteX71" fmla="*/ 924735 w 2019344"/>
                <a:gd name="connsiteY71" fmla="*/ 114733 h 1413667"/>
                <a:gd name="connsiteX72" fmla="*/ 936927 w 2019344"/>
                <a:gd name="connsiteY72" fmla="*/ 35485 h 1413667"/>
                <a:gd name="connsiteX73" fmla="*/ 784527 w 2019344"/>
                <a:gd name="connsiteY73" fmla="*/ 23293 h 1413667"/>
                <a:gd name="connsiteX74" fmla="*/ 656511 w 2019344"/>
                <a:gd name="connsiteY74" fmla="*/ 23293 h 1413667"/>
                <a:gd name="connsiteX75" fmla="*/ 680895 w 2019344"/>
                <a:gd name="connsiteY75" fmla="*/ 84253 h 1413667"/>
                <a:gd name="connsiteX76" fmla="*/ 747951 w 2019344"/>
                <a:gd name="connsiteY76" fmla="*/ 145213 h 1413667"/>
                <a:gd name="connsiteX77" fmla="*/ 747951 w 2019344"/>
                <a:gd name="connsiteY77" fmla="*/ 248845 h 1413667"/>
                <a:gd name="connsiteX78" fmla="*/ 735759 w 2019344"/>
                <a:gd name="connsiteY78" fmla="*/ 309805 h 1413667"/>
                <a:gd name="connsiteX79" fmla="*/ 735759 w 2019344"/>
                <a:gd name="connsiteY79" fmla="*/ 419533 h 1413667"/>
                <a:gd name="connsiteX80" fmla="*/ 772335 w 2019344"/>
                <a:gd name="connsiteY80" fmla="*/ 480493 h 1413667"/>
                <a:gd name="connsiteX81" fmla="*/ 723567 w 2019344"/>
                <a:gd name="connsiteY81" fmla="*/ 547549 h 1413667"/>
                <a:gd name="connsiteX82" fmla="*/ 595551 w 2019344"/>
                <a:gd name="connsiteY82" fmla="*/ 541453 h 1413667"/>
                <a:gd name="connsiteX83" fmla="*/ 522399 w 2019344"/>
                <a:gd name="connsiteY83" fmla="*/ 541453 h 1413667"/>
                <a:gd name="connsiteX84" fmla="*/ 424863 w 2019344"/>
                <a:gd name="connsiteY84" fmla="*/ 474397 h 1413667"/>
                <a:gd name="connsiteX85" fmla="*/ 406575 w 2019344"/>
                <a:gd name="connsiteY85" fmla="*/ 273229 h 1413667"/>
                <a:gd name="connsiteX86" fmla="*/ 424863 w 2019344"/>
                <a:gd name="connsiteY86" fmla="*/ 126925 h 1413667"/>
                <a:gd name="connsiteX87" fmla="*/ 504111 w 2019344"/>
                <a:gd name="connsiteY87" fmla="*/ 29389 h 1413667"/>
                <a:gd name="connsiteX88" fmla="*/ 504111 w 2019344"/>
                <a:gd name="connsiteY88" fmla="*/ 17197 h 1413667"/>
                <a:gd name="connsiteX89" fmla="*/ 235887 w 2019344"/>
                <a:gd name="connsiteY89" fmla="*/ 17197 h 1413667"/>
                <a:gd name="connsiteX0" fmla="*/ 235887 w 2019344"/>
                <a:gd name="connsiteY0" fmla="*/ 17197 h 1413667"/>
                <a:gd name="connsiteX1" fmla="*/ 290751 w 2019344"/>
                <a:gd name="connsiteY1" fmla="*/ 236653 h 1413667"/>
                <a:gd name="connsiteX2" fmla="*/ 284655 w 2019344"/>
                <a:gd name="connsiteY2" fmla="*/ 547549 h 1413667"/>
                <a:gd name="connsiteX3" fmla="*/ 187119 w 2019344"/>
                <a:gd name="connsiteY3" fmla="*/ 687757 h 1413667"/>
                <a:gd name="connsiteX4" fmla="*/ 34719 w 2019344"/>
                <a:gd name="connsiteY4" fmla="*/ 791389 h 1413667"/>
                <a:gd name="connsiteX5" fmla="*/ 4239 w 2019344"/>
                <a:gd name="connsiteY5" fmla="*/ 888925 h 1413667"/>
                <a:gd name="connsiteX6" fmla="*/ 101775 w 2019344"/>
                <a:gd name="connsiteY6" fmla="*/ 949885 h 1413667"/>
                <a:gd name="connsiteX7" fmla="*/ 199311 w 2019344"/>
                <a:gd name="connsiteY7" fmla="*/ 998653 h 1413667"/>
                <a:gd name="connsiteX8" fmla="*/ 315135 w 2019344"/>
                <a:gd name="connsiteY8" fmla="*/ 1132765 h 1413667"/>
                <a:gd name="connsiteX9" fmla="*/ 424863 w 2019344"/>
                <a:gd name="connsiteY9" fmla="*/ 1132765 h 1413667"/>
                <a:gd name="connsiteX10" fmla="*/ 504111 w 2019344"/>
                <a:gd name="connsiteY10" fmla="*/ 1035229 h 1413667"/>
                <a:gd name="connsiteX11" fmla="*/ 601647 w 2019344"/>
                <a:gd name="connsiteY11" fmla="*/ 1047421 h 1413667"/>
                <a:gd name="connsiteX12" fmla="*/ 693087 w 2019344"/>
                <a:gd name="connsiteY12" fmla="*/ 1181533 h 1413667"/>
                <a:gd name="connsiteX13" fmla="*/ 680895 w 2019344"/>
                <a:gd name="connsiteY13" fmla="*/ 1309549 h 1413667"/>
                <a:gd name="connsiteX14" fmla="*/ 778431 w 2019344"/>
                <a:gd name="connsiteY14" fmla="*/ 1413181 h 1413667"/>
                <a:gd name="connsiteX15" fmla="*/ 936927 w 2019344"/>
                <a:gd name="connsiteY15" fmla="*/ 1346125 h 1413667"/>
                <a:gd name="connsiteX16" fmla="*/ 1125903 w 2019344"/>
                <a:gd name="connsiteY16" fmla="*/ 1291261 h 1413667"/>
                <a:gd name="connsiteX17" fmla="*/ 1113711 w 2019344"/>
                <a:gd name="connsiteY17" fmla="*/ 1163245 h 1413667"/>
                <a:gd name="connsiteX18" fmla="*/ 1034463 w 2019344"/>
                <a:gd name="connsiteY18" fmla="*/ 1083997 h 1413667"/>
                <a:gd name="connsiteX19" fmla="*/ 1058847 w 2019344"/>
                <a:gd name="connsiteY19" fmla="*/ 1041325 h 1413667"/>
                <a:gd name="connsiteX20" fmla="*/ 1138095 w 2019344"/>
                <a:gd name="connsiteY20" fmla="*/ 1053517 h 1413667"/>
                <a:gd name="connsiteX21" fmla="*/ 1375839 w 2019344"/>
                <a:gd name="connsiteY21" fmla="*/ 1102285 h 1413667"/>
                <a:gd name="connsiteX22" fmla="*/ 1485567 w 2019344"/>
                <a:gd name="connsiteY22" fmla="*/ 992557 h 1413667"/>
                <a:gd name="connsiteX23" fmla="*/ 1650159 w 2019344"/>
                <a:gd name="connsiteY23" fmla="*/ 992557 h 1413667"/>
                <a:gd name="connsiteX24" fmla="*/ 1802559 w 2019344"/>
                <a:gd name="connsiteY24" fmla="*/ 1083997 h 1413667"/>
                <a:gd name="connsiteX25" fmla="*/ 1924479 w 2019344"/>
                <a:gd name="connsiteY25" fmla="*/ 1083997 h 1413667"/>
                <a:gd name="connsiteX26" fmla="*/ 2015919 w 2019344"/>
                <a:gd name="connsiteY26" fmla="*/ 962077 h 1413667"/>
                <a:gd name="connsiteX27" fmla="*/ 1991535 w 2019344"/>
                <a:gd name="connsiteY27" fmla="*/ 858445 h 1413667"/>
                <a:gd name="connsiteX28" fmla="*/ 1912287 w 2019344"/>
                <a:gd name="connsiteY28" fmla="*/ 827965 h 1413667"/>
                <a:gd name="connsiteX29" fmla="*/ 1869615 w 2019344"/>
                <a:gd name="connsiteY29" fmla="*/ 754813 h 1413667"/>
                <a:gd name="connsiteX30" fmla="*/ 1918383 w 2019344"/>
                <a:gd name="connsiteY30" fmla="*/ 669469 h 1413667"/>
                <a:gd name="connsiteX31" fmla="*/ 1936671 w 2019344"/>
                <a:gd name="connsiteY31" fmla="*/ 523165 h 1413667"/>
                <a:gd name="connsiteX32" fmla="*/ 1887903 w 2019344"/>
                <a:gd name="connsiteY32" fmla="*/ 474397 h 1413667"/>
                <a:gd name="connsiteX33" fmla="*/ 1887903 w 2019344"/>
                <a:gd name="connsiteY33" fmla="*/ 334189 h 1413667"/>
                <a:gd name="connsiteX34" fmla="*/ 1924479 w 2019344"/>
                <a:gd name="connsiteY34" fmla="*/ 139117 h 1413667"/>
                <a:gd name="connsiteX35" fmla="*/ 2015919 w 2019344"/>
                <a:gd name="connsiteY35" fmla="*/ 59869 h 1413667"/>
                <a:gd name="connsiteX36" fmla="*/ 1936671 w 2019344"/>
                <a:gd name="connsiteY36" fmla="*/ 35485 h 1413667"/>
                <a:gd name="connsiteX37" fmla="*/ 1717215 w 2019344"/>
                <a:gd name="connsiteY37" fmla="*/ 47677 h 1413667"/>
                <a:gd name="connsiteX38" fmla="*/ 1802559 w 2019344"/>
                <a:gd name="connsiteY38" fmla="*/ 102541 h 1413667"/>
                <a:gd name="connsiteX39" fmla="*/ 1820847 w 2019344"/>
                <a:gd name="connsiteY39" fmla="*/ 248845 h 1413667"/>
                <a:gd name="connsiteX40" fmla="*/ 1796463 w 2019344"/>
                <a:gd name="connsiteY40" fmla="*/ 346381 h 1413667"/>
                <a:gd name="connsiteX41" fmla="*/ 1784271 w 2019344"/>
                <a:gd name="connsiteY41" fmla="*/ 462205 h 1413667"/>
                <a:gd name="connsiteX42" fmla="*/ 1784271 w 2019344"/>
                <a:gd name="connsiteY42" fmla="*/ 578029 h 1413667"/>
                <a:gd name="connsiteX43" fmla="*/ 1741599 w 2019344"/>
                <a:gd name="connsiteY43" fmla="*/ 651181 h 1413667"/>
                <a:gd name="connsiteX44" fmla="*/ 1650159 w 2019344"/>
                <a:gd name="connsiteY44" fmla="*/ 638989 h 1413667"/>
                <a:gd name="connsiteX45" fmla="*/ 1577007 w 2019344"/>
                <a:gd name="connsiteY45" fmla="*/ 529261 h 1413667"/>
                <a:gd name="connsiteX46" fmla="*/ 1711119 w 2019344"/>
                <a:gd name="connsiteY46" fmla="*/ 395149 h 1413667"/>
                <a:gd name="connsiteX47" fmla="*/ 1705023 w 2019344"/>
                <a:gd name="connsiteY47" fmla="*/ 273229 h 1413667"/>
                <a:gd name="connsiteX48" fmla="*/ 1644063 w 2019344"/>
                <a:gd name="connsiteY48" fmla="*/ 175693 h 1413667"/>
                <a:gd name="connsiteX49" fmla="*/ 1674543 w 2019344"/>
                <a:gd name="connsiteY49" fmla="*/ 59869 h 1413667"/>
                <a:gd name="connsiteX50" fmla="*/ 1595295 w 2019344"/>
                <a:gd name="connsiteY50" fmla="*/ 41581 h 1413667"/>
                <a:gd name="connsiteX51" fmla="*/ 1455087 w 2019344"/>
                <a:gd name="connsiteY51" fmla="*/ 41581 h 1413667"/>
                <a:gd name="connsiteX52" fmla="*/ 1479471 w 2019344"/>
                <a:gd name="connsiteY52" fmla="*/ 90349 h 1413667"/>
                <a:gd name="connsiteX53" fmla="*/ 1534335 w 2019344"/>
                <a:gd name="connsiteY53" fmla="*/ 157405 h 1413667"/>
                <a:gd name="connsiteX54" fmla="*/ 1534335 w 2019344"/>
                <a:gd name="connsiteY54" fmla="*/ 175693 h 1413667"/>
                <a:gd name="connsiteX55" fmla="*/ 1485567 w 2019344"/>
                <a:gd name="connsiteY55" fmla="*/ 267133 h 1413667"/>
                <a:gd name="connsiteX56" fmla="*/ 1583103 w 2019344"/>
                <a:gd name="connsiteY56" fmla="*/ 321997 h 1413667"/>
                <a:gd name="connsiteX57" fmla="*/ 1589199 w 2019344"/>
                <a:gd name="connsiteY57" fmla="*/ 376861 h 1413667"/>
                <a:gd name="connsiteX58" fmla="*/ 1516047 w 2019344"/>
                <a:gd name="connsiteY58" fmla="*/ 456109 h 1413667"/>
                <a:gd name="connsiteX59" fmla="*/ 1485567 w 2019344"/>
                <a:gd name="connsiteY59" fmla="*/ 590221 h 1413667"/>
                <a:gd name="connsiteX60" fmla="*/ 1479471 w 2019344"/>
                <a:gd name="connsiteY60" fmla="*/ 712141 h 1413667"/>
                <a:gd name="connsiteX61" fmla="*/ 1363647 w 2019344"/>
                <a:gd name="connsiteY61" fmla="*/ 767005 h 1413667"/>
                <a:gd name="connsiteX62" fmla="*/ 1266111 w 2019344"/>
                <a:gd name="connsiteY62" fmla="*/ 785293 h 1413667"/>
                <a:gd name="connsiteX63" fmla="*/ 1186863 w 2019344"/>
                <a:gd name="connsiteY63" fmla="*/ 736525 h 1413667"/>
                <a:gd name="connsiteX64" fmla="*/ 1101519 w 2019344"/>
                <a:gd name="connsiteY64" fmla="*/ 730429 h 1413667"/>
                <a:gd name="connsiteX65" fmla="*/ 936927 w 2019344"/>
                <a:gd name="connsiteY65" fmla="*/ 748717 h 1413667"/>
                <a:gd name="connsiteX66" fmla="*/ 875967 w 2019344"/>
                <a:gd name="connsiteY66" fmla="*/ 706045 h 1413667"/>
                <a:gd name="connsiteX67" fmla="*/ 979599 w 2019344"/>
                <a:gd name="connsiteY67" fmla="*/ 584125 h 1413667"/>
                <a:gd name="connsiteX68" fmla="*/ 882063 w 2019344"/>
                <a:gd name="connsiteY68" fmla="*/ 346381 h 1413667"/>
                <a:gd name="connsiteX69" fmla="*/ 882063 w 2019344"/>
                <a:gd name="connsiteY69" fmla="*/ 206173 h 1413667"/>
                <a:gd name="connsiteX70" fmla="*/ 924735 w 2019344"/>
                <a:gd name="connsiteY70" fmla="*/ 114733 h 1413667"/>
                <a:gd name="connsiteX71" fmla="*/ 936927 w 2019344"/>
                <a:gd name="connsiteY71" fmla="*/ 35485 h 1413667"/>
                <a:gd name="connsiteX72" fmla="*/ 784527 w 2019344"/>
                <a:gd name="connsiteY72" fmla="*/ 23293 h 1413667"/>
                <a:gd name="connsiteX73" fmla="*/ 656511 w 2019344"/>
                <a:gd name="connsiteY73" fmla="*/ 23293 h 1413667"/>
                <a:gd name="connsiteX74" fmla="*/ 680895 w 2019344"/>
                <a:gd name="connsiteY74" fmla="*/ 84253 h 1413667"/>
                <a:gd name="connsiteX75" fmla="*/ 747951 w 2019344"/>
                <a:gd name="connsiteY75" fmla="*/ 145213 h 1413667"/>
                <a:gd name="connsiteX76" fmla="*/ 747951 w 2019344"/>
                <a:gd name="connsiteY76" fmla="*/ 248845 h 1413667"/>
                <a:gd name="connsiteX77" fmla="*/ 735759 w 2019344"/>
                <a:gd name="connsiteY77" fmla="*/ 309805 h 1413667"/>
                <a:gd name="connsiteX78" fmla="*/ 735759 w 2019344"/>
                <a:gd name="connsiteY78" fmla="*/ 419533 h 1413667"/>
                <a:gd name="connsiteX79" fmla="*/ 772335 w 2019344"/>
                <a:gd name="connsiteY79" fmla="*/ 480493 h 1413667"/>
                <a:gd name="connsiteX80" fmla="*/ 723567 w 2019344"/>
                <a:gd name="connsiteY80" fmla="*/ 547549 h 1413667"/>
                <a:gd name="connsiteX81" fmla="*/ 595551 w 2019344"/>
                <a:gd name="connsiteY81" fmla="*/ 541453 h 1413667"/>
                <a:gd name="connsiteX82" fmla="*/ 522399 w 2019344"/>
                <a:gd name="connsiteY82" fmla="*/ 541453 h 1413667"/>
                <a:gd name="connsiteX83" fmla="*/ 424863 w 2019344"/>
                <a:gd name="connsiteY83" fmla="*/ 474397 h 1413667"/>
                <a:gd name="connsiteX84" fmla="*/ 406575 w 2019344"/>
                <a:gd name="connsiteY84" fmla="*/ 273229 h 1413667"/>
                <a:gd name="connsiteX85" fmla="*/ 424863 w 2019344"/>
                <a:gd name="connsiteY85" fmla="*/ 126925 h 1413667"/>
                <a:gd name="connsiteX86" fmla="*/ 504111 w 2019344"/>
                <a:gd name="connsiteY86" fmla="*/ 29389 h 1413667"/>
                <a:gd name="connsiteX87" fmla="*/ 504111 w 2019344"/>
                <a:gd name="connsiteY87" fmla="*/ 17197 h 1413667"/>
                <a:gd name="connsiteX88" fmla="*/ 235887 w 2019344"/>
                <a:gd name="connsiteY88" fmla="*/ 17197 h 1413667"/>
                <a:gd name="connsiteX0" fmla="*/ 235887 w 2019344"/>
                <a:gd name="connsiteY0" fmla="*/ 17197 h 1413667"/>
                <a:gd name="connsiteX1" fmla="*/ 290751 w 2019344"/>
                <a:gd name="connsiteY1" fmla="*/ 236653 h 1413667"/>
                <a:gd name="connsiteX2" fmla="*/ 284655 w 2019344"/>
                <a:gd name="connsiteY2" fmla="*/ 547549 h 1413667"/>
                <a:gd name="connsiteX3" fmla="*/ 187119 w 2019344"/>
                <a:gd name="connsiteY3" fmla="*/ 687757 h 1413667"/>
                <a:gd name="connsiteX4" fmla="*/ 34719 w 2019344"/>
                <a:gd name="connsiteY4" fmla="*/ 791389 h 1413667"/>
                <a:gd name="connsiteX5" fmla="*/ 4239 w 2019344"/>
                <a:gd name="connsiteY5" fmla="*/ 888925 h 1413667"/>
                <a:gd name="connsiteX6" fmla="*/ 101775 w 2019344"/>
                <a:gd name="connsiteY6" fmla="*/ 949885 h 1413667"/>
                <a:gd name="connsiteX7" fmla="*/ 199311 w 2019344"/>
                <a:gd name="connsiteY7" fmla="*/ 998653 h 1413667"/>
                <a:gd name="connsiteX8" fmla="*/ 315135 w 2019344"/>
                <a:gd name="connsiteY8" fmla="*/ 1132765 h 1413667"/>
                <a:gd name="connsiteX9" fmla="*/ 424863 w 2019344"/>
                <a:gd name="connsiteY9" fmla="*/ 1132765 h 1413667"/>
                <a:gd name="connsiteX10" fmla="*/ 504111 w 2019344"/>
                <a:gd name="connsiteY10" fmla="*/ 1035229 h 1413667"/>
                <a:gd name="connsiteX11" fmla="*/ 601647 w 2019344"/>
                <a:gd name="connsiteY11" fmla="*/ 1047421 h 1413667"/>
                <a:gd name="connsiteX12" fmla="*/ 693087 w 2019344"/>
                <a:gd name="connsiteY12" fmla="*/ 1181533 h 1413667"/>
                <a:gd name="connsiteX13" fmla="*/ 680895 w 2019344"/>
                <a:gd name="connsiteY13" fmla="*/ 1309549 h 1413667"/>
                <a:gd name="connsiteX14" fmla="*/ 778431 w 2019344"/>
                <a:gd name="connsiteY14" fmla="*/ 1413181 h 1413667"/>
                <a:gd name="connsiteX15" fmla="*/ 936927 w 2019344"/>
                <a:gd name="connsiteY15" fmla="*/ 1346125 h 1413667"/>
                <a:gd name="connsiteX16" fmla="*/ 1125903 w 2019344"/>
                <a:gd name="connsiteY16" fmla="*/ 1291261 h 1413667"/>
                <a:gd name="connsiteX17" fmla="*/ 1113711 w 2019344"/>
                <a:gd name="connsiteY17" fmla="*/ 1163245 h 1413667"/>
                <a:gd name="connsiteX18" fmla="*/ 1034463 w 2019344"/>
                <a:gd name="connsiteY18" fmla="*/ 1083997 h 1413667"/>
                <a:gd name="connsiteX19" fmla="*/ 1058847 w 2019344"/>
                <a:gd name="connsiteY19" fmla="*/ 1041325 h 1413667"/>
                <a:gd name="connsiteX20" fmla="*/ 1138095 w 2019344"/>
                <a:gd name="connsiteY20" fmla="*/ 1053517 h 1413667"/>
                <a:gd name="connsiteX21" fmla="*/ 1375839 w 2019344"/>
                <a:gd name="connsiteY21" fmla="*/ 1102285 h 1413667"/>
                <a:gd name="connsiteX22" fmla="*/ 1485567 w 2019344"/>
                <a:gd name="connsiteY22" fmla="*/ 992557 h 1413667"/>
                <a:gd name="connsiteX23" fmla="*/ 1650159 w 2019344"/>
                <a:gd name="connsiteY23" fmla="*/ 992557 h 1413667"/>
                <a:gd name="connsiteX24" fmla="*/ 1802559 w 2019344"/>
                <a:gd name="connsiteY24" fmla="*/ 1083997 h 1413667"/>
                <a:gd name="connsiteX25" fmla="*/ 1924479 w 2019344"/>
                <a:gd name="connsiteY25" fmla="*/ 1083997 h 1413667"/>
                <a:gd name="connsiteX26" fmla="*/ 2015919 w 2019344"/>
                <a:gd name="connsiteY26" fmla="*/ 962077 h 1413667"/>
                <a:gd name="connsiteX27" fmla="*/ 1991535 w 2019344"/>
                <a:gd name="connsiteY27" fmla="*/ 858445 h 1413667"/>
                <a:gd name="connsiteX28" fmla="*/ 1912287 w 2019344"/>
                <a:gd name="connsiteY28" fmla="*/ 827965 h 1413667"/>
                <a:gd name="connsiteX29" fmla="*/ 1869615 w 2019344"/>
                <a:gd name="connsiteY29" fmla="*/ 754813 h 1413667"/>
                <a:gd name="connsiteX30" fmla="*/ 1918383 w 2019344"/>
                <a:gd name="connsiteY30" fmla="*/ 669469 h 1413667"/>
                <a:gd name="connsiteX31" fmla="*/ 1936671 w 2019344"/>
                <a:gd name="connsiteY31" fmla="*/ 523165 h 1413667"/>
                <a:gd name="connsiteX32" fmla="*/ 1887903 w 2019344"/>
                <a:gd name="connsiteY32" fmla="*/ 474397 h 1413667"/>
                <a:gd name="connsiteX33" fmla="*/ 1887903 w 2019344"/>
                <a:gd name="connsiteY33" fmla="*/ 334189 h 1413667"/>
                <a:gd name="connsiteX34" fmla="*/ 1924479 w 2019344"/>
                <a:gd name="connsiteY34" fmla="*/ 139117 h 1413667"/>
                <a:gd name="connsiteX35" fmla="*/ 2015919 w 2019344"/>
                <a:gd name="connsiteY35" fmla="*/ 59869 h 1413667"/>
                <a:gd name="connsiteX36" fmla="*/ 1936671 w 2019344"/>
                <a:gd name="connsiteY36" fmla="*/ 35485 h 1413667"/>
                <a:gd name="connsiteX37" fmla="*/ 1717215 w 2019344"/>
                <a:gd name="connsiteY37" fmla="*/ 47677 h 1413667"/>
                <a:gd name="connsiteX38" fmla="*/ 1802559 w 2019344"/>
                <a:gd name="connsiteY38" fmla="*/ 102541 h 1413667"/>
                <a:gd name="connsiteX39" fmla="*/ 1820847 w 2019344"/>
                <a:gd name="connsiteY39" fmla="*/ 248845 h 1413667"/>
                <a:gd name="connsiteX40" fmla="*/ 1796463 w 2019344"/>
                <a:gd name="connsiteY40" fmla="*/ 346381 h 1413667"/>
                <a:gd name="connsiteX41" fmla="*/ 1784271 w 2019344"/>
                <a:gd name="connsiteY41" fmla="*/ 462205 h 1413667"/>
                <a:gd name="connsiteX42" fmla="*/ 1784271 w 2019344"/>
                <a:gd name="connsiteY42" fmla="*/ 578029 h 1413667"/>
                <a:gd name="connsiteX43" fmla="*/ 1741599 w 2019344"/>
                <a:gd name="connsiteY43" fmla="*/ 651181 h 1413667"/>
                <a:gd name="connsiteX44" fmla="*/ 1650159 w 2019344"/>
                <a:gd name="connsiteY44" fmla="*/ 638989 h 1413667"/>
                <a:gd name="connsiteX45" fmla="*/ 1577007 w 2019344"/>
                <a:gd name="connsiteY45" fmla="*/ 529261 h 1413667"/>
                <a:gd name="connsiteX46" fmla="*/ 1711119 w 2019344"/>
                <a:gd name="connsiteY46" fmla="*/ 395149 h 1413667"/>
                <a:gd name="connsiteX47" fmla="*/ 1705023 w 2019344"/>
                <a:gd name="connsiteY47" fmla="*/ 273229 h 1413667"/>
                <a:gd name="connsiteX48" fmla="*/ 1644063 w 2019344"/>
                <a:gd name="connsiteY48" fmla="*/ 175693 h 1413667"/>
                <a:gd name="connsiteX49" fmla="*/ 1674543 w 2019344"/>
                <a:gd name="connsiteY49" fmla="*/ 59869 h 1413667"/>
                <a:gd name="connsiteX50" fmla="*/ 1595295 w 2019344"/>
                <a:gd name="connsiteY50" fmla="*/ 41581 h 1413667"/>
                <a:gd name="connsiteX51" fmla="*/ 1455087 w 2019344"/>
                <a:gd name="connsiteY51" fmla="*/ 41581 h 1413667"/>
                <a:gd name="connsiteX52" fmla="*/ 1479471 w 2019344"/>
                <a:gd name="connsiteY52" fmla="*/ 90349 h 1413667"/>
                <a:gd name="connsiteX53" fmla="*/ 1534335 w 2019344"/>
                <a:gd name="connsiteY53" fmla="*/ 157405 h 1413667"/>
                <a:gd name="connsiteX54" fmla="*/ 1485567 w 2019344"/>
                <a:gd name="connsiteY54" fmla="*/ 267133 h 1413667"/>
                <a:gd name="connsiteX55" fmla="*/ 1583103 w 2019344"/>
                <a:gd name="connsiteY55" fmla="*/ 321997 h 1413667"/>
                <a:gd name="connsiteX56" fmla="*/ 1589199 w 2019344"/>
                <a:gd name="connsiteY56" fmla="*/ 376861 h 1413667"/>
                <a:gd name="connsiteX57" fmla="*/ 1516047 w 2019344"/>
                <a:gd name="connsiteY57" fmla="*/ 456109 h 1413667"/>
                <a:gd name="connsiteX58" fmla="*/ 1485567 w 2019344"/>
                <a:gd name="connsiteY58" fmla="*/ 590221 h 1413667"/>
                <a:gd name="connsiteX59" fmla="*/ 1479471 w 2019344"/>
                <a:gd name="connsiteY59" fmla="*/ 712141 h 1413667"/>
                <a:gd name="connsiteX60" fmla="*/ 1363647 w 2019344"/>
                <a:gd name="connsiteY60" fmla="*/ 767005 h 1413667"/>
                <a:gd name="connsiteX61" fmla="*/ 1266111 w 2019344"/>
                <a:gd name="connsiteY61" fmla="*/ 785293 h 1413667"/>
                <a:gd name="connsiteX62" fmla="*/ 1186863 w 2019344"/>
                <a:gd name="connsiteY62" fmla="*/ 736525 h 1413667"/>
                <a:gd name="connsiteX63" fmla="*/ 1101519 w 2019344"/>
                <a:gd name="connsiteY63" fmla="*/ 730429 h 1413667"/>
                <a:gd name="connsiteX64" fmla="*/ 936927 w 2019344"/>
                <a:gd name="connsiteY64" fmla="*/ 748717 h 1413667"/>
                <a:gd name="connsiteX65" fmla="*/ 875967 w 2019344"/>
                <a:gd name="connsiteY65" fmla="*/ 706045 h 1413667"/>
                <a:gd name="connsiteX66" fmla="*/ 979599 w 2019344"/>
                <a:gd name="connsiteY66" fmla="*/ 584125 h 1413667"/>
                <a:gd name="connsiteX67" fmla="*/ 882063 w 2019344"/>
                <a:gd name="connsiteY67" fmla="*/ 346381 h 1413667"/>
                <a:gd name="connsiteX68" fmla="*/ 882063 w 2019344"/>
                <a:gd name="connsiteY68" fmla="*/ 206173 h 1413667"/>
                <a:gd name="connsiteX69" fmla="*/ 924735 w 2019344"/>
                <a:gd name="connsiteY69" fmla="*/ 114733 h 1413667"/>
                <a:gd name="connsiteX70" fmla="*/ 936927 w 2019344"/>
                <a:gd name="connsiteY70" fmla="*/ 35485 h 1413667"/>
                <a:gd name="connsiteX71" fmla="*/ 784527 w 2019344"/>
                <a:gd name="connsiteY71" fmla="*/ 23293 h 1413667"/>
                <a:gd name="connsiteX72" fmla="*/ 656511 w 2019344"/>
                <a:gd name="connsiteY72" fmla="*/ 23293 h 1413667"/>
                <a:gd name="connsiteX73" fmla="*/ 680895 w 2019344"/>
                <a:gd name="connsiteY73" fmla="*/ 84253 h 1413667"/>
                <a:gd name="connsiteX74" fmla="*/ 747951 w 2019344"/>
                <a:gd name="connsiteY74" fmla="*/ 145213 h 1413667"/>
                <a:gd name="connsiteX75" fmla="*/ 747951 w 2019344"/>
                <a:gd name="connsiteY75" fmla="*/ 248845 h 1413667"/>
                <a:gd name="connsiteX76" fmla="*/ 735759 w 2019344"/>
                <a:gd name="connsiteY76" fmla="*/ 309805 h 1413667"/>
                <a:gd name="connsiteX77" fmla="*/ 735759 w 2019344"/>
                <a:gd name="connsiteY77" fmla="*/ 419533 h 1413667"/>
                <a:gd name="connsiteX78" fmla="*/ 772335 w 2019344"/>
                <a:gd name="connsiteY78" fmla="*/ 480493 h 1413667"/>
                <a:gd name="connsiteX79" fmla="*/ 723567 w 2019344"/>
                <a:gd name="connsiteY79" fmla="*/ 547549 h 1413667"/>
                <a:gd name="connsiteX80" fmla="*/ 595551 w 2019344"/>
                <a:gd name="connsiteY80" fmla="*/ 541453 h 1413667"/>
                <a:gd name="connsiteX81" fmla="*/ 522399 w 2019344"/>
                <a:gd name="connsiteY81" fmla="*/ 541453 h 1413667"/>
                <a:gd name="connsiteX82" fmla="*/ 424863 w 2019344"/>
                <a:gd name="connsiteY82" fmla="*/ 474397 h 1413667"/>
                <a:gd name="connsiteX83" fmla="*/ 406575 w 2019344"/>
                <a:gd name="connsiteY83" fmla="*/ 273229 h 1413667"/>
                <a:gd name="connsiteX84" fmla="*/ 424863 w 2019344"/>
                <a:gd name="connsiteY84" fmla="*/ 126925 h 1413667"/>
                <a:gd name="connsiteX85" fmla="*/ 504111 w 2019344"/>
                <a:gd name="connsiteY85" fmla="*/ 29389 h 1413667"/>
                <a:gd name="connsiteX86" fmla="*/ 504111 w 2019344"/>
                <a:gd name="connsiteY86" fmla="*/ 17197 h 1413667"/>
                <a:gd name="connsiteX87" fmla="*/ 235887 w 2019344"/>
                <a:gd name="connsiteY87" fmla="*/ 17197 h 1413667"/>
                <a:gd name="connsiteX0" fmla="*/ 235887 w 2019344"/>
                <a:gd name="connsiteY0" fmla="*/ 17197 h 1346582"/>
                <a:gd name="connsiteX1" fmla="*/ 290751 w 2019344"/>
                <a:gd name="connsiteY1" fmla="*/ 236653 h 1346582"/>
                <a:gd name="connsiteX2" fmla="*/ 284655 w 2019344"/>
                <a:gd name="connsiteY2" fmla="*/ 547549 h 1346582"/>
                <a:gd name="connsiteX3" fmla="*/ 187119 w 2019344"/>
                <a:gd name="connsiteY3" fmla="*/ 687757 h 1346582"/>
                <a:gd name="connsiteX4" fmla="*/ 34719 w 2019344"/>
                <a:gd name="connsiteY4" fmla="*/ 791389 h 1346582"/>
                <a:gd name="connsiteX5" fmla="*/ 4239 w 2019344"/>
                <a:gd name="connsiteY5" fmla="*/ 888925 h 1346582"/>
                <a:gd name="connsiteX6" fmla="*/ 101775 w 2019344"/>
                <a:gd name="connsiteY6" fmla="*/ 949885 h 1346582"/>
                <a:gd name="connsiteX7" fmla="*/ 199311 w 2019344"/>
                <a:gd name="connsiteY7" fmla="*/ 998653 h 1346582"/>
                <a:gd name="connsiteX8" fmla="*/ 315135 w 2019344"/>
                <a:gd name="connsiteY8" fmla="*/ 1132765 h 1346582"/>
                <a:gd name="connsiteX9" fmla="*/ 424863 w 2019344"/>
                <a:gd name="connsiteY9" fmla="*/ 1132765 h 1346582"/>
                <a:gd name="connsiteX10" fmla="*/ 504111 w 2019344"/>
                <a:gd name="connsiteY10" fmla="*/ 1035229 h 1346582"/>
                <a:gd name="connsiteX11" fmla="*/ 601647 w 2019344"/>
                <a:gd name="connsiteY11" fmla="*/ 1047421 h 1346582"/>
                <a:gd name="connsiteX12" fmla="*/ 693087 w 2019344"/>
                <a:gd name="connsiteY12" fmla="*/ 1181533 h 1346582"/>
                <a:gd name="connsiteX13" fmla="*/ 680895 w 2019344"/>
                <a:gd name="connsiteY13" fmla="*/ 1309549 h 1346582"/>
                <a:gd name="connsiteX14" fmla="*/ 936927 w 2019344"/>
                <a:gd name="connsiteY14" fmla="*/ 1346125 h 1346582"/>
                <a:gd name="connsiteX15" fmla="*/ 1125903 w 2019344"/>
                <a:gd name="connsiteY15" fmla="*/ 1291261 h 1346582"/>
                <a:gd name="connsiteX16" fmla="*/ 1113711 w 2019344"/>
                <a:gd name="connsiteY16" fmla="*/ 1163245 h 1346582"/>
                <a:gd name="connsiteX17" fmla="*/ 1034463 w 2019344"/>
                <a:gd name="connsiteY17" fmla="*/ 1083997 h 1346582"/>
                <a:gd name="connsiteX18" fmla="*/ 1058847 w 2019344"/>
                <a:gd name="connsiteY18" fmla="*/ 1041325 h 1346582"/>
                <a:gd name="connsiteX19" fmla="*/ 1138095 w 2019344"/>
                <a:gd name="connsiteY19" fmla="*/ 1053517 h 1346582"/>
                <a:gd name="connsiteX20" fmla="*/ 1375839 w 2019344"/>
                <a:gd name="connsiteY20" fmla="*/ 1102285 h 1346582"/>
                <a:gd name="connsiteX21" fmla="*/ 1485567 w 2019344"/>
                <a:gd name="connsiteY21" fmla="*/ 992557 h 1346582"/>
                <a:gd name="connsiteX22" fmla="*/ 1650159 w 2019344"/>
                <a:gd name="connsiteY22" fmla="*/ 992557 h 1346582"/>
                <a:gd name="connsiteX23" fmla="*/ 1802559 w 2019344"/>
                <a:gd name="connsiteY23" fmla="*/ 1083997 h 1346582"/>
                <a:gd name="connsiteX24" fmla="*/ 1924479 w 2019344"/>
                <a:gd name="connsiteY24" fmla="*/ 1083997 h 1346582"/>
                <a:gd name="connsiteX25" fmla="*/ 2015919 w 2019344"/>
                <a:gd name="connsiteY25" fmla="*/ 962077 h 1346582"/>
                <a:gd name="connsiteX26" fmla="*/ 1991535 w 2019344"/>
                <a:gd name="connsiteY26" fmla="*/ 858445 h 1346582"/>
                <a:gd name="connsiteX27" fmla="*/ 1912287 w 2019344"/>
                <a:gd name="connsiteY27" fmla="*/ 827965 h 1346582"/>
                <a:gd name="connsiteX28" fmla="*/ 1869615 w 2019344"/>
                <a:gd name="connsiteY28" fmla="*/ 754813 h 1346582"/>
                <a:gd name="connsiteX29" fmla="*/ 1918383 w 2019344"/>
                <a:gd name="connsiteY29" fmla="*/ 669469 h 1346582"/>
                <a:gd name="connsiteX30" fmla="*/ 1936671 w 2019344"/>
                <a:gd name="connsiteY30" fmla="*/ 523165 h 1346582"/>
                <a:gd name="connsiteX31" fmla="*/ 1887903 w 2019344"/>
                <a:gd name="connsiteY31" fmla="*/ 474397 h 1346582"/>
                <a:gd name="connsiteX32" fmla="*/ 1887903 w 2019344"/>
                <a:gd name="connsiteY32" fmla="*/ 334189 h 1346582"/>
                <a:gd name="connsiteX33" fmla="*/ 1924479 w 2019344"/>
                <a:gd name="connsiteY33" fmla="*/ 139117 h 1346582"/>
                <a:gd name="connsiteX34" fmla="*/ 2015919 w 2019344"/>
                <a:gd name="connsiteY34" fmla="*/ 59869 h 1346582"/>
                <a:gd name="connsiteX35" fmla="*/ 1936671 w 2019344"/>
                <a:gd name="connsiteY35" fmla="*/ 35485 h 1346582"/>
                <a:gd name="connsiteX36" fmla="*/ 1717215 w 2019344"/>
                <a:gd name="connsiteY36" fmla="*/ 47677 h 1346582"/>
                <a:gd name="connsiteX37" fmla="*/ 1802559 w 2019344"/>
                <a:gd name="connsiteY37" fmla="*/ 102541 h 1346582"/>
                <a:gd name="connsiteX38" fmla="*/ 1820847 w 2019344"/>
                <a:gd name="connsiteY38" fmla="*/ 248845 h 1346582"/>
                <a:gd name="connsiteX39" fmla="*/ 1796463 w 2019344"/>
                <a:gd name="connsiteY39" fmla="*/ 346381 h 1346582"/>
                <a:gd name="connsiteX40" fmla="*/ 1784271 w 2019344"/>
                <a:gd name="connsiteY40" fmla="*/ 462205 h 1346582"/>
                <a:gd name="connsiteX41" fmla="*/ 1784271 w 2019344"/>
                <a:gd name="connsiteY41" fmla="*/ 578029 h 1346582"/>
                <a:gd name="connsiteX42" fmla="*/ 1741599 w 2019344"/>
                <a:gd name="connsiteY42" fmla="*/ 651181 h 1346582"/>
                <a:gd name="connsiteX43" fmla="*/ 1650159 w 2019344"/>
                <a:gd name="connsiteY43" fmla="*/ 638989 h 1346582"/>
                <a:gd name="connsiteX44" fmla="*/ 1577007 w 2019344"/>
                <a:gd name="connsiteY44" fmla="*/ 529261 h 1346582"/>
                <a:gd name="connsiteX45" fmla="*/ 1711119 w 2019344"/>
                <a:gd name="connsiteY45" fmla="*/ 395149 h 1346582"/>
                <a:gd name="connsiteX46" fmla="*/ 1705023 w 2019344"/>
                <a:gd name="connsiteY46" fmla="*/ 273229 h 1346582"/>
                <a:gd name="connsiteX47" fmla="*/ 1644063 w 2019344"/>
                <a:gd name="connsiteY47" fmla="*/ 175693 h 1346582"/>
                <a:gd name="connsiteX48" fmla="*/ 1674543 w 2019344"/>
                <a:gd name="connsiteY48" fmla="*/ 59869 h 1346582"/>
                <a:gd name="connsiteX49" fmla="*/ 1595295 w 2019344"/>
                <a:gd name="connsiteY49" fmla="*/ 41581 h 1346582"/>
                <a:gd name="connsiteX50" fmla="*/ 1455087 w 2019344"/>
                <a:gd name="connsiteY50" fmla="*/ 41581 h 1346582"/>
                <a:gd name="connsiteX51" fmla="*/ 1479471 w 2019344"/>
                <a:gd name="connsiteY51" fmla="*/ 90349 h 1346582"/>
                <a:gd name="connsiteX52" fmla="*/ 1534335 w 2019344"/>
                <a:gd name="connsiteY52" fmla="*/ 157405 h 1346582"/>
                <a:gd name="connsiteX53" fmla="*/ 1485567 w 2019344"/>
                <a:gd name="connsiteY53" fmla="*/ 267133 h 1346582"/>
                <a:gd name="connsiteX54" fmla="*/ 1583103 w 2019344"/>
                <a:gd name="connsiteY54" fmla="*/ 321997 h 1346582"/>
                <a:gd name="connsiteX55" fmla="*/ 1589199 w 2019344"/>
                <a:gd name="connsiteY55" fmla="*/ 376861 h 1346582"/>
                <a:gd name="connsiteX56" fmla="*/ 1516047 w 2019344"/>
                <a:gd name="connsiteY56" fmla="*/ 456109 h 1346582"/>
                <a:gd name="connsiteX57" fmla="*/ 1485567 w 2019344"/>
                <a:gd name="connsiteY57" fmla="*/ 590221 h 1346582"/>
                <a:gd name="connsiteX58" fmla="*/ 1479471 w 2019344"/>
                <a:gd name="connsiteY58" fmla="*/ 712141 h 1346582"/>
                <a:gd name="connsiteX59" fmla="*/ 1363647 w 2019344"/>
                <a:gd name="connsiteY59" fmla="*/ 767005 h 1346582"/>
                <a:gd name="connsiteX60" fmla="*/ 1266111 w 2019344"/>
                <a:gd name="connsiteY60" fmla="*/ 785293 h 1346582"/>
                <a:gd name="connsiteX61" fmla="*/ 1186863 w 2019344"/>
                <a:gd name="connsiteY61" fmla="*/ 736525 h 1346582"/>
                <a:gd name="connsiteX62" fmla="*/ 1101519 w 2019344"/>
                <a:gd name="connsiteY62" fmla="*/ 730429 h 1346582"/>
                <a:gd name="connsiteX63" fmla="*/ 936927 w 2019344"/>
                <a:gd name="connsiteY63" fmla="*/ 748717 h 1346582"/>
                <a:gd name="connsiteX64" fmla="*/ 875967 w 2019344"/>
                <a:gd name="connsiteY64" fmla="*/ 706045 h 1346582"/>
                <a:gd name="connsiteX65" fmla="*/ 979599 w 2019344"/>
                <a:gd name="connsiteY65" fmla="*/ 584125 h 1346582"/>
                <a:gd name="connsiteX66" fmla="*/ 882063 w 2019344"/>
                <a:gd name="connsiteY66" fmla="*/ 346381 h 1346582"/>
                <a:gd name="connsiteX67" fmla="*/ 882063 w 2019344"/>
                <a:gd name="connsiteY67" fmla="*/ 206173 h 1346582"/>
                <a:gd name="connsiteX68" fmla="*/ 924735 w 2019344"/>
                <a:gd name="connsiteY68" fmla="*/ 114733 h 1346582"/>
                <a:gd name="connsiteX69" fmla="*/ 936927 w 2019344"/>
                <a:gd name="connsiteY69" fmla="*/ 35485 h 1346582"/>
                <a:gd name="connsiteX70" fmla="*/ 784527 w 2019344"/>
                <a:gd name="connsiteY70" fmla="*/ 23293 h 1346582"/>
                <a:gd name="connsiteX71" fmla="*/ 656511 w 2019344"/>
                <a:gd name="connsiteY71" fmla="*/ 23293 h 1346582"/>
                <a:gd name="connsiteX72" fmla="*/ 680895 w 2019344"/>
                <a:gd name="connsiteY72" fmla="*/ 84253 h 1346582"/>
                <a:gd name="connsiteX73" fmla="*/ 747951 w 2019344"/>
                <a:gd name="connsiteY73" fmla="*/ 145213 h 1346582"/>
                <a:gd name="connsiteX74" fmla="*/ 747951 w 2019344"/>
                <a:gd name="connsiteY74" fmla="*/ 248845 h 1346582"/>
                <a:gd name="connsiteX75" fmla="*/ 735759 w 2019344"/>
                <a:gd name="connsiteY75" fmla="*/ 309805 h 1346582"/>
                <a:gd name="connsiteX76" fmla="*/ 735759 w 2019344"/>
                <a:gd name="connsiteY76" fmla="*/ 419533 h 1346582"/>
                <a:gd name="connsiteX77" fmla="*/ 772335 w 2019344"/>
                <a:gd name="connsiteY77" fmla="*/ 480493 h 1346582"/>
                <a:gd name="connsiteX78" fmla="*/ 723567 w 2019344"/>
                <a:gd name="connsiteY78" fmla="*/ 547549 h 1346582"/>
                <a:gd name="connsiteX79" fmla="*/ 595551 w 2019344"/>
                <a:gd name="connsiteY79" fmla="*/ 541453 h 1346582"/>
                <a:gd name="connsiteX80" fmla="*/ 522399 w 2019344"/>
                <a:gd name="connsiteY80" fmla="*/ 541453 h 1346582"/>
                <a:gd name="connsiteX81" fmla="*/ 424863 w 2019344"/>
                <a:gd name="connsiteY81" fmla="*/ 474397 h 1346582"/>
                <a:gd name="connsiteX82" fmla="*/ 406575 w 2019344"/>
                <a:gd name="connsiteY82" fmla="*/ 273229 h 1346582"/>
                <a:gd name="connsiteX83" fmla="*/ 424863 w 2019344"/>
                <a:gd name="connsiteY83" fmla="*/ 126925 h 1346582"/>
                <a:gd name="connsiteX84" fmla="*/ 504111 w 2019344"/>
                <a:gd name="connsiteY84" fmla="*/ 29389 h 1346582"/>
                <a:gd name="connsiteX85" fmla="*/ 504111 w 2019344"/>
                <a:gd name="connsiteY85" fmla="*/ 17197 h 1346582"/>
                <a:gd name="connsiteX86" fmla="*/ 235887 w 2019344"/>
                <a:gd name="connsiteY86" fmla="*/ 17197 h 1346582"/>
                <a:gd name="connsiteX0" fmla="*/ 235887 w 2019344"/>
                <a:gd name="connsiteY0" fmla="*/ 17197 h 1346582"/>
                <a:gd name="connsiteX1" fmla="*/ 290751 w 2019344"/>
                <a:gd name="connsiteY1" fmla="*/ 236653 h 1346582"/>
                <a:gd name="connsiteX2" fmla="*/ 284655 w 2019344"/>
                <a:gd name="connsiteY2" fmla="*/ 547549 h 1346582"/>
                <a:gd name="connsiteX3" fmla="*/ 187119 w 2019344"/>
                <a:gd name="connsiteY3" fmla="*/ 687757 h 1346582"/>
                <a:gd name="connsiteX4" fmla="*/ 34719 w 2019344"/>
                <a:gd name="connsiteY4" fmla="*/ 791389 h 1346582"/>
                <a:gd name="connsiteX5" fmla="*/ 4239 w 2019344"/>
                <a:gd name="connsiteY5" fmla="*/ 888925 h 1346582"/>
                <a:gd name="connsiteX6" fmla="*/ 101775 w 2019344"/>
                <a:gd name="connsiteY6" fmla="*/ 949885 h 1346582"/>
                <a:gd name="connsiteX7" fmla="*/ 199311 w 2019344"/>
                <a:gd name="connsiteY7" fmla="*/ 998653 h 1346582"/>
                <a:gd name="connsiteX8" fmla="*/ 315135 w 2019344"/>
                <a:gd name="connsiteY8" fmla="*/ 1132765 h 1346582"/>
                <a:gd name="connsiteX9" fmla="*/ 424863 w 2019344"/>
                <a:gd name="connsiteY9" fmla="*/ 1132765 h 1346582"/>
                <a:gd name="connsiteX10" fmla="*/ 504111 w 2019344"/>
                <a:gd name="connsiteY10" fmla="*/ 1035229 h 1346582"/>
                <a:gd name="connsiteX11" fmla="*/ 601647 w 2019344"/>
                <a:gd name="connsiteY11" fmla="*/ 1047421 h 1346582"/>
                <a:gd name="connsiteX12" fmla="*/ 693087 w 2019344"/>
                <a:gd name="connsiteY12" fmla="*/ 1181533 h 1346582"/>
                <a:gd name="connsiteX13" fmla="*/ 680895 w 2019344"/>
                <a:gd name="connsiteY13" fmla="*/ 1309549 h 1346582"/>
                <a:gd name="connsiteX14" fmla="*/ 936927 w 2019344"/>
                <a:gd name="connsiteY14" fmla="*/ 1346125 h 1346582"/>
                <a:gd name="connsiteX15" fmla="*/ 1125903 w 2019344"/>
                <a:gd name="connsiteY15" fmla="*/ 1291261 h 1346582"/>
                <a:gd name="connsiteX16" fmla="*/ 1113711 w 2019344"/>
                <a:gd name="connsiteY16" fmla="*/ 1163245 h 1346582"/>
                <a:gd name="connsiteX17" fmla="*/ 1034463 w 2019344"/>
                <a:gd name="connsiteY17" fmla="*/ 1083997 h 1346582"/>
                <a:gd name="connsiteX18" fmla="*/ 1058847 w 2019344"/>
                <a:gd name="connsiteY18" fmla="*/ 1041325 h 1346582"/>
                <a:gd name="connsiteX19" fmla="*/ 1138095 w 2019344"/>
                <a:gd name="connsiteY19" fmla="*/ 1053517 h 1346582"/>
                <a:gd name="connsiteX20" fmla="*/ 1375839 w 2019344"/>
                <a:gd name="connsiteY20" fmla="*/ 1102285 h 1346582"/>
                <a:gd name="connsiteX21" fmla="*/ 1485567 w 2019344"/>
                <a:gd name="connsiteY21" fmla="*/ 992557 h 1346582"/>
                <a:gd name="connsiteX22" fmla="*/ 1650159 w 2019344"/>
                <a:gd name="connsiteY22" fmla="*/ 992557 h 1346582"/>
                <a:gd name="connsiteX23" fmla="*/ 1802559 w 2019344"/>
                <a:gd name="connsiteY23" fmla="*/ 1083997 h 1346582"/>
                <a:gd name="connsiteX24" fmla="*/ 1924479 w 2019344"/>
                <a:gd name="connsiteY24" fmla="*/ 1083997 h 1346582"/>
                <a:gd name="connsiteX25" fmla="*/ 2015919 w 2019344"/>
                <a:gd name="connsiteY25" fmla="*/ 962077 h 1346582"/>
                <a:gd name="connsiteX26" fmla="*/ 1991535 w 2019344"/>
                <a:gd name="connsiteY26" fmla="*/ 858445 h 1346582"/>
                <a:gd name="connsiteX27" fmla="*/ 1912287 w 2019344"/>
                <a:gd name="connsiteY27" fmla="*/ 827965 h 1346582"/>
                <a:gd name="connsiteX28" fmla="*/ 1869615 w 2019344"/>
                <a:gd name="connsiteY28" fmla="*/ 754813 h 1346582"/>
                <a:gd name="connsiteX29" fmla="*/ 1918383 w 2019344"/>
                <a:gd name="connsiteY29" fmla="*/ 669469 h 1346582"/>
                <a:gd name="connsiteX30" fmla="*/ 1936671 w 2019344"/>
                <a:gd name="connsiteY30" fmla="*/ 523165 h 1346582"/>
                <a:gd name="connsiteX31" fmla="*/ 1887903 w 2019344"/>
                <a:gd name="connsiteY31" fmla="*/ 474397 h 1346582"/>
                <a:gd name="connsiteX32" fmla="*/ 1887903 w 2019344"/>
                <a:gd name="connsiteY32" fmla="*/ 334189 h 1346582"/>
                <a:gd name="connsiteX33" fmla="*/ 1924479 w 2019344"/>
                <a:gd name="connsiteY33" fmla="*/ 139117 h 1346582"/>
                <a:gd name="connsiteX34" fmla="*/ 2015919 w 2019344"/>
                <a:gd name="connsiteY34" fmla="*/ 59869 h 1346582"/>
                <a:gd name="connsiteX35" fmla="*/ 1936671 w 2019344"/>
                <a:gd name="connsiteY35" fmla="*/ 35485 h 1346582"/>
                <a:gd name="connsiteX36" fmla="*/ 1717215 w 2019344"/>
                <a:gd name="connsiteY36" fmla="*/ 47677 h 1346582"/>
                <a:gd name="connsiteX37" fmla="*/ 1802559 w 2019344"/>
                <a:gd name="connsiteY37" fmla="*/ 102541 h 1346582"/>
                <a:gd name="connsiteX38" fmla="*/ 1820847 w 2019344"/>
                <a:gd name="connsiteY38" fmla="*/ 248845 h 1346582"/>
                <a:gd name="connsiteX39" fmla="*/ 1796463 w 2019344"/>
                <a:gd name="connsiteY39" fmla="*/ 346381 h 1346582"/>
                <a:gd name="connsiteX40" fmla="*/ 1784271 w 2019344"/>
                <a:gd name="connsiteY40" fmla="*/ 462205 h 1346582"/>
                <a:gd name="connsiteX41" fmla="*/ 1784271 w 2019344"/>
                <a:gd name="connsiteY41" fmla="*/ 578029 h 1346582"/>
                <a:gd name="connsiteX42" fmla="*/ 1741599 w 2019344"/>
                <a:gd name="connsiteY42" fmla="*/ 651181 h 1346582"/>
                <a:gd name="connsiteX43" fmla="*/ 1650159 w 2019344"/>
                <a:gd name="connsiteY43" fmla="*/ 638989 h 1346582"/>
                <a:gd name="connsiteX44" fmla="*/ 1577007 w 2019344"/>
                <a:gd name="connsiteY44" fmla="*/ 529261 h 1346582"/>
                <a:gd name="connsiteX45" fmla="*/ 1711119 w 2019344"/>
                <a:gd name="connsiteY45" fmla="*/ 395149 h 1346582"/>
                <a:gd name="connsiteX46" fmla="*/ 1705023 w 2019344"/>
                <a:gd name="connsiteY46" fmla="*/ 273229 h 1346582"/>
                <a:gd name="connsiteX47" fmla="*/ 1644063 w 2019344"/>
                <a:gd name="connsiteY47" fmla="*/ 175693 h 1346582"/>
                <a:gd name="connsiteX48" fmla="*/ 1674543 w 2019344"/>
                <a:gd name="connsiteY48" fmla="*/ 59869 h 1346582"/>
                <a:gd name="connsiteX49" fmla="*/ 1595295 w 2019344"/>
                <a:gd name="connsiteY49" fmla="*/ 41581 h 1346582"/>
                <a:gd name="connsiteX50" fmla="*/ 1455087 w 2019344"/>
                <a:gd name="connsiteY50" fmla="*/ 41581 h 1346582"/>
                <a:gd name="connsiteX51" fmla="*/ 1479471 w 2019344"/>
                <a:gd name="connsiteY51" fmla="*/ 90349 h 1346582"/>
                <a:gd name="connsiteX52" fmla="*/ 1534335 w 2019344"/>
                <a:gd name="connsiteY52" fmla="*/ 157405 h 1346582"/>
                <a:gd name="connsiteX53" fmla="*/ 1485567 w 2019344"/>
                <a:gd name="connsiteY53" fmla="*/ 267133 h 1346582"/>
                <a:gd name="connsiteX54" fmla="*/ 1583103 w 2019344"/>
                <a:gd name="connsiteY54" fmla="*/ 321997 h 1346582"/>
                <a:gd name="connsiteX55" fmla="*/ 1589199 w 2019344"/>
                <a:gd name="connsiteY55" fmla="*/ 376861 h 1346582"/>
                <a:gd name="connsiteX56" fmla="*/ 1516047 w 2019344"/>
                <a:gd name="connsiteY56" fmla="*/ 456109 h 1346582"/>
                <a:gd name="connsiteX57" fmla="*/ 1485567 w 2019344"/>
                <a:gd name="connsiteY57" fmla="*/ 590221 h 1346582"/>
                <a:gd name="connsiteX58" fmla="*/ 1479471 w 2019344"/>
                <a:gd name="connsiteY58" fmla="*/ 712141 h 1346582"/>
                <a:gd name="connsiteX59" fmla="*/ 1363647 w 2019344"/>
                <a:gd name="connsiteY59" fmla="*/ 767005 h 1346582"/>
                <a:gd name="connsiteX60" fmla="*/ 1266111 w 2019344"/>
                <a:gd name="connsiteY60" fmla="*/ 785293 h 1346582"/>
                <a:gd name="connsiteX61" fmla="*/ 1186863 w 2019344"/>
                <a:gd name="connsiteY61" fmla="*/ 736525 h 1346582"/>
                <a:gd name="connsiteX62" fmla="*/ 1101519 w 2019344"/>
                <a:gd name="connsiteY62" fmla="*/ 730429 h 1346582"/>
                <a:gd name="connsiteX63" fmla="*/ 936927 w 2019344"/>
                <a:gd name="connsiteY63" fmla="*/ 748717 h 1346582"/>
                <a:gd name="connsiteX64" fmla="*/ 875967 w 2019344"/>
                <a:gd name="connsiteY64" fmla="*/ 706045 h 1346582"/>
                <a:gd name="connsiteX65" fmla="*/ 979599 w 2019344"/>
                <a:gd name="connsiteY65" fmla="*/ 584125 h 1346582"/>
                <a:gd name="connsiteX66" fmla="*/ 882063 w 2019344"/>
                <a:gd name="connsiteY66" fmla="*/ 346381 h 1346582"/>
                <a:gd name="connsiteX67" fmla="*/ 882063 w 2019344"/>
                <a:gd name="connsiteY67" fmla="*/ 206173 h 1346582"/>
                <a:gd name="connsiteX68" fmla="*/ 924735 w 2019344"/>
                <a:gd name="connsiteY68" fmla="*/ 114733 h 1346582"/>
                <a:gd name="connsiteX69" fmla="*/ 936927 w 2019344"/>
                <a:gd name="connsiteY69" fmla="*/ 35485 h 1346582"/>
                <a:gd name="connsiteX70" fmla="*/ 784527 w 2019344"/>
                <a:gd name="connsiteY70" fmla="*/ 23293 h 1346582"/>
                <a:gd name="connsiteX71" fmla="*/ 656511 w 2019344"/>
                <a:gd name="connsiteY71" fmla="*/ 23293 h 1346582"/>
                <a:gd name="connsiteX72" fmla="*/ 680895 w 2019344"/>
                <a:gd name="connsiteY72" fmla="*/ 84253 h 1346582"/>
                <a:gd name="connsiteX73" fmla="*/ 747951 w 2019344"/>
                <a:gd name="connsiteY73" fmla="*/ 145213 h 1346582"/>
                <a:gd name="connsiteX74" fmla="*/ 747951 w 2019344"/>
                <a:gd name="connsiteY74" fmla="*/ 248845 h 1346582"/>
                <a:gd name="connsiteX75" fmla="*/ 735759 w 2019344"/>
                <a:gd name="connsiteY75" fmla="*/ 309805 h 1346582"/>
                <a:gd name="connsiteX76" fmla="*/ 735759 w 2019344"/>
                <a:gd name="connsiteY76" fmla="*/ 419533 h 1346582"/>
                <a:gd name="connsiteX77" fmla="*/ 772335 w 2019344"/>
                <a:gd name="connsiteY77" fmla="*/ 480493 h 1346582"/>
                <a:gd name="connsiteX78" fmla="*/ 723567 w 2019344"/>
                <a:gd name="connsiteY78" fmla="*/ 547549 h 1346582"/>
                <a:gd name="connsiteX79" fmla="*/ 595551 w 2019344"/>
                <a:gd name="connsiteY79" fmla="*/ 541453 h 1346582"/>
                <a:gd name="connsiteX80" fmla="*/ 522399 w 2019344"/>
                <a:gd name="connsiteY80" fmla="*/ 541453 h 1346582"/>
                <a:gd name="connsiteX81" fmla="*/ 424863 w 2019344"/>
                <a:gd name="connsiteY81" fmla="*/ 474397 h 1346582"/>
                <a:gd name="connsiteX82" fmla="*/ 406575 w 2019344"/>
                <a:gd name="connsiteY82" fmla="*/ 273229 h 1346582"/>
                <a:gd name="connsiteX83" fmla="*/ 424863 w 2019344"/>
                <a:gd name="connsiteY83" fmla="*/ 126925 h 1346582"/>
                <a:gd name="connsiteX84" fmla="*/ 504111 w 2019344"/>
                <a:gd name="connsiteY84" fmla="*/ 29389 h 1346582"/>
                <a:gd name="connsiteX85" fmla="*/ 504111 w 2019344"/>
                <a:gd name="connsiteY85" fmla="*/ 17197 h 1346582"/>
                <a:gd name="connsiteX86" fmla="*/ 235887 w 2019344"/>
                <a:gd name="connsiteY86" fmla="*/ 17197 h 1346582"/>
                <a:gd name="connsiteX0" fmla="*/ 235887 w 2019344"/>
                <a:gd name="connsiteY0" fmla="*/ 17197 h 1346582"/>
                <a:gd name="connsiteX1" fmla="*/ 290751 w 2019344"/>
                <a:gd name="connsiteY1" fmla="*/ 236653 h 1346582"/>
                <a:gd name="connsiteX2" fmla="*/ 284655 w 2019344"/>
                <a:gd name="connsiteY2" fmla="*/ 547549 h 1346582"/>
                <a:gd name="connsiteX3" fmla="*/ 187119 w 2019344"/>
                <a:gd name="connsiteY3" fmla="*/ 687757 h 1346582"/>
                <a:gd name="connsiteX4" fmla="*/ 34719 w 2019344"/>
                <a:gd name="connsiteY4" fmla="*/ 791389 h 1346582"/>
                <a:gd name="connsiteX5" fmla="*/ 4239 w 2019344"/>
                <a:gd name="connsiteY5" fmla="*/ 888925 h 1346582"/>
                <a:gd name="connsiteX6" fmla="*/ 101775 w 2019344"/>
                <a:gd name="connsiteY6" fmla="*/ 949885 h 1346582"/>
                <a:gd name="connsiteX7" fmla="*/ 199311 w 2019344"/>
                <a:gd name="connsiteY7" fmla="*/ 998653 h 1346582"/>
                <a:gd name="connsiteX8" fmla="*/ 315135 w 2019344"/>
                <a:gd name="connsiteY8" fmla="*/ 1132765 h 1346582"/>
                <a:gd name="connsiteX9" fmla="*/ 424863 w 2019344"/>
                <a:gd name="connsiteY9" fmla="*/ 1132765 h 1346582"/>
                <a:gd name="connsiteX10" fmla="*/ 504111 w 2019344"/>
                <a:gd name="connsiteY10" fmla="*/ 1035229 h 1346582"/>
                <a:gd name="connsiteX11" fmla="*/ 601647 w 2019344"/>
                <a:gd name="connsiteY11" fmla="*/ 1047421 h 1346582"/>
                <a:gd name="connsiteX12" fmla="*/ 693087 w 2019344"/>
                <a:gd name="connsiteY12" fmla="*/ 1181533 h 1346582"/>
                <a:gd name="connsiteX13" fmla="*/ 680895 w 2019344"/>
                <a:gd name="connsiteY13" fmla="*/ 1309549 h 1346582"/>
                <a:gd name="connsiteX14" fmla="*/ 936927 w 2019344"/>
                <a:gd name="connsiteY14" fmla="*/ 1346125 h 1346582"/>
                <a:gd name="connsiteX15" fmla="*/ 1125903 w 2019344"/>
                <a:gd name="connsiteY15" fmla="*/ 1291261 h 1346582"/>
                <a:gd name="connsiteX16" fmla="*/ 1113711 w 2019344"/>
                <a:gd name="connsiteY16" fmla="*/ 1163245 h 1346582"/>
                <a:gd name="connsiteX17" fmla="*/ 1034463 w 2019344"/>
                <a:gd name="connsiteY17" fmla="*/ 1083997 h 1346582"/>
                <a:gd name="connsiteX18" fmla="*/ 1058847 w 2019344"/>
                <a:gd name="connsiteY18" fmla="*/ 1041325 h 1346582"/>
                <a:gd name="connsiteX19" fmla="*/ 1138095 w 2019344"/>
                <a:gd name="connsiteY19" fmla="*/ 1053517 h 1346582"/>
                <a:gd name="connsiteX20" fmla="*/ 1375839 w 2019344"/>
                <a:gd name="connsiteY20" fmla="*/ 1102285 h 1346582"/>
                <a:gd name="connsiteX21" fmla="*/ 1485567 w 2019344"/>
                <a:gd name="connsiteY21" fmla="*/ 992557 h 1346582"/>
                <a:gd name="connsiteX22" fmla="*/ 1650159 w 2019344"/>
                <a:gd name="connsiteY22" fmla="*/ 992557 h 1346582"/>
                <a:gd name="connsiteX23" fmla="*/ 1802559 w 2019344"/>
                <a:gd name="connsiteY23" fmla="*/ 1083997 h 1346582"/>
                <a:gd name="connsiteX24" fmla="*/ 1924479 w 2019344"/>
                <a:gd name="connsiteY24" fmla="*/ 1083997 h 1346582"/>
                <a:gd name="connsiteX25" fmla="*/ 2015919 w 2019344"/>
                <a:gd name="connsiteY25" fmla="*/ 962077 h 1346582"/>
                <a:gd name="connsiteX26" fmla="*/ 1991535 w 2019344"/>
                <a:gd name="connsiteY26" fmla="*/ 858445 h 1346582"/>
                <a:gd name="connsiteX27" fmla="*/ 1912287 w 2019344"/>
                <a:gd name="connsiteY27" fmla="*/ 827965 h 1346582"/>
                <a:gd name="connsiteX28" fmla="*/ 1869615 w 2019344"/>
                <a:gd name="connsiteY28" fmla="*/ 754813 h 1346582"/>
                <a:gd name="connsiteX29" fmla="*/ 1918383 w 2019344"/>
                <a:gd name="connsiteY29" fmla="*/ 669469 h 1346582"/>
                <a:gd name="connsiteX30" fmla="*/ 1936671 w 2019344"/>
                <a:gd name="connsiteY30" fmla="*/ 523165 h 1346582"/>
                <a:gd name="connsiteX31" fmla="*/ 1887903 w 2019344"/>
                <a:gd name="connsiteY31" fmla="*/ 474397 h 1346582"/>
                <a:gd name="connsiteX32" fmla="*/ 1887903 w 2019344"/>
                <a:gd name="connsiteY32" fmla="*/ 334189 h 1346582"/>
                <a:gd name="connsiteX33" fmla="*/ 1924479 w 2019344"/>
                <a:gd name="connsiteY33" fmla="*/ 139117 h 1346582"/>
                <a:gd name="connsiteX34" fmla="*/ 2015919 w 2019344"/>
                <a:gd name="connsiteY34" fmla="*/ 59869 h 1346582"/>
                <a:gd name="connsiteX35" fmla="*/ 1936671 w 2019344"/>
                <a:gd name="connsiteY35" fmla="*/ 35485 h 1346582"/>
                <a:gd name="connsiteX36" fmla="*/ 1717215 w 2019344"/>
                <a:gd name="connsiteY36" fmla="*/ 47677 h 1346582"/>
                <a:gd name="connsiteX37" fmla="*/ 1802559 w 2019344"/>
                <a:gd name="connsiteY37" fmla="*/ 102541 h 1346582"/>
                <a:gd name="connsiteX38" fmla="*/ 1820847 w 2019344"/>
                <a:gd name="connsiteY38" fmla="*/ 248845 h 1346582"/>
                <a:gd name="connsiteX39" fmla="*/ 1796463 w 2019344"/>
                <a:gd name="connsiteY39" fmla="*/ 346381 h 1346582"/>
                <a:gd name="connsiteX40" fmla="*/ 1784271 w 2019344"/>
                <a:gd name="connsiteY40" fmla="*/ 462205 h 1346582"/>
                <a:gd name="connsiteX41" fmla="*/ 1784271 w 2019344"/>
                <a:gd name="connsiteY41" fmla="*/ 578029 h 1346582"/>
                <a:gd name="connsiteX42" fmla="*/ 1741599 w 2019344"/>
                <a:gd name="connsiteY42" fmla="*/ 651181 h 1346582"/>
                <a:gd name="connsiteX43" fmla="*/ 1650159 w 2019344"/>
                <a:gd name="connsiteY43" fmla="*/ 638989 h 1346582"/>
                <a:gd name="connsiteX44" fmla="*/ 1577007 w 2019344"/>
                <a:gd name="connsiteY44" fmla="*/ 529261 h 1346582"/>
                <a:gd name="connsiteX45" fmla="*/ 1711119 w 2019344"/>
                <a:gd name="connsiteY45" fmla="*/ 395149 h 1346582"/>
                <a:gd name="connsiteX46" fmla="*/ 1705023 w 2019344"/>
                <a:gd name="connsiteY46" fmla="*/ 273229 h 1346582"/>
                <a:gd name="connsiteX47" fmla="*/ 1644063 w 2019344"/>
                <a:gd name="connsiteY47" fmla="*/ 175693 h 1346582"/>
                <a:gd name="connsiteX48" fmla="*/ 1674543 w 2019344"/>
                <a:gd name="connsiteY48" fmla="*/ 59869 h 1346582"/>
                <a:gd name="connsiteX49" fmla="*/ 1595295 w 2019344"/>
                <a:gd name="connsiteY49" fmla="*/ 41581 h 1346582"/>
                <a:gd name="connsiteX50" fmla="*/ 1455087 w 2019344"/>
                <a:gd name="connsiteY50" fmla="*/ 41581 h 1346582"/>
                <a:gd name="connsiteX51" fmla="*/ 1479471 w 2019344"/>
                <a:gd name="connsiteY51" fmla="*/ 90349 h 1346582"/>
                <a:gd name="connsiteX52" fmla="*/ 1534335 w 2019344"/>
                <a:gd name="connsiteY52" fmla="*/ 157405 h 1346582"/>
                <a:gd name="connsiteX53" fmla="*/ 1485567 w 2019344"/>
                <a:gd name="connsiteY53" fmla="*/ 267133 h 1346582"/>
                <a:gd name="connsiteX54" fmla="*/ 1583103 w 2019344"/>
                <a:gd name="connsiteY54" fmla="*/ 321997 h 1346582"/>
                <a:gd name="connsiteX55" fmla="*/ 1589199 w 2019344"/>
                <a:gd name="connsiteY55" fmla="*/ 376861 h 1346582"/>
                <a:gd name="connsiteX56" fmla="*/ 1516047 w 2019344"/>
                <a:gd name="connsiteY56" fmla="*/ 456109 h 1346582"/>
                <a:gd name="connsiteX57" fmla="*/ 1485567 w 2019344"/>
                <a:gd name="connsiteY57" fmla="*/ 590221 h 1346582"/>
                <a:gd name="connsiteX58" fmla="*/ 1479471 w 2019344"/>
                <a:gd name="connsiteY58" fmla="*/ 712141 h 1346582"/>
                <a:gd name="connsiteX59" fmla="*/ 1363647 w 2019344"/>
                <a:gd name="connsiteY59" fmla="*/ 767005 h 1346582"/>
                <a:gd name="connsiteX60" fmla="*/ 1266111 w 2019344"/>
                <a:gd name="connsiteY60" fmla="*/ 785293 h 1346582"/>
                <a:gd name="connsiteX61" fmla="*/ 1186863 w 2019344"/>
                <a:gd name="connsiteY61" fmla="*/ 736525 h 1346582"/>
                <a:gd name="connsiteX62" fmla="*/ 1101519 w 2019344"/>
                <a:gd name="connsiteY62" fmla="*/ 730429 h 1346582"/>
                <a:gd name="connsiteX63" fmla="*/ 936927 w 2019344"/>
                <a:gd name="connsiteY63" fmla="*/ 748717 h 1346582"/>
                <a:gd name="connsiteX64" fmla="*/ 875967 w 2019344"/>
                <a:gd name="connsiteY64" fmla="*/ 706045 h 1346582"/>
                <a:gd name="connsiteX65" fmla="*/ 979599 w 2019344"/>
                <a:gd name="connsiteY65" fmla="*/ 584125 h 1346582"/>
                <a:gd name="connsiteX66" fmla="*/ 882063 w 2019344"/>
                <a:gd name="connsiteY66" fmla="*/ 346381 h 1346582"/>
                <a:gd name="connsiteX67" fmla="*/ 882063 w 2019344"/>
                <a:gd name="connsiteY67" fmla="*/ 206173 h 1346582"/>
                <a:gd name="connsiteX68" fmla="*/ 924735 w 2019344"/>
                <a:gd name="connsiteY68" fmla="*/ 114733 h 1346582"/>
                <a:gd name="connsiteX69" fmla="*/ 936927 w 2019344"/>
                <a:gd name="connsiteY69" fmla="*/ 35485 h 1346582"/>
                <a:gd name="connsiteX70" fmla="*/ 784527 w 2019344"/>
                <a:gd name="connsiteY70" fmla="*/ 23293 h 1346582"/>
                <a:gd name="connsiteX71" fmla="*/ 656511 w 2019344"/>
                <a:gd name="connsiteY71" fmla="*/ 23293 h 1346582"/>
                <a:gd name="connsiteX72" fmla="*/ 680895 w 2019344"/>
                <a:gd name="connsiteY72" fmla="*/ 84253 h 1346582"/>
                <a:gd name="connsiteX73" fmla="*/ 747951 w 2019344"/>
                <a:gd name="connsiteY73" fmla="*/ 145213 h 1346582"/>
                <a:gd name="connsiteX74" fmla="*/ 747951 w 2019344"/>
                <a:gd name="connsiteY74" fmla="*/ 248845 h 1346582"/>
                <a:gd name="connsiteX75" fmla="*/ 735759 w 2019344"/>
                <a:gd name="connsiteY75" fmla="*/ 309805 h 1346582"/>
                <a:gd name="connsiteX76" fmla="*/ 735759 w 2019344"/>
                <a:gd name="connsiteY76" fmla="*/ 419533 h 1346582"/>
                <a:gd name="connsiteX77" fmla="*/ 772335 w 2019344"/>
                <a:gd name="connsiteY77" fmla="*/ 480493 h 1346582"/>
                <a:gd name="connsiteX78" fmla="*/ 723567 w 2019344"/>
                <a:gd name="connsiteY78" fmla="*/ 547549 h 1346582"/>
                <a:gd name="connsiteX79" fmla="*/ 595551 w 2019344"/>
                <a:gd name="connsiteY79" fmla="*/ 541453 h 1346582"/>
                <a:gd name="connsiteX80" fmla="*/ 522399 w 2019344"/>
                <a:gd name="connsiteY80" fmla="*/ 541453 h 1346582"/>
                <a:gd name="connsiteX81" fmla="*/ 424863 w 2019344"/>
                <a:gd name="connsiteY81" fmla="*/ 474397 h 1346582"/>
                <a:gd name="connsiteX82" fmla="*/ 406575 w 2019344"/>
                <a:gd name="connsiteY82" fmla="*/ 273229 h 1346582"/>
                <a:gd name="connsiteX83" fmla="*/ 424863 w 2019344"/>
                <a:gd name="connsiteY83" fmla="*/ 126925 h 1346582"/>
                <a:gd name="connsiteX84" fmla="*/ 504111 w 2019344"/>
                <a:gd name="connsiteY84" fmla="*/ 29389 h 1346582"/>
                <a:gd name="connsiteX85" fmla="*/ 504111 w 2019344"/>
                <a:gd name="connsiteY85" fmla="*/ 17197 h 1346582"/>
                <a:gd name="connsiteX86" fmla="*/ 235887 w 2019344"/>
                <a:gd name="connsiteY86" fmla="*/ 17197 h 1346582"/>
                <a:gd name="connsiteX0" fmla="*/ 235887 w 2019344"/>
                <a:gd name="connsiteY0" fmla="*/ 17197 h 1318354"/>
                <a:gd name="connsiteX1" fmla="*/ 290751 w 2019344"/>
                <a:gd name="connsiteY1" fmla="*/ 236653 h 1318354"/>
                <a:gd name="connsiteX2" fmla="*/ 284655 w 2019344"/>
                <a:gd name="connsiteY2" fmla="*/ 547549 h 1318354"/>
                <a:gd name="connsiteX3" fmla="*/ 187119 w 2019344"/>
                <a:gd name="connsiteY3" fmla="*/ 687757 h 1318354"/>
                <a:gd name="connsiteX4" fmla="*/ 34719 w 2019344"/>
                <a:gd name="connsiteY4" fmla="*/ 791389 h 1318354"/>
                <a:gd name="connsiteX5" fmla="*/ 4239 w 2019344"/>
                <a:gd name="connsiteY5" fmla="*/ 888925 h 1318354"/>
                <a:gd name="connsiteX6" fmla="*/ 101775 w 2019344"/>
                <a:gd name="connsiteY6" fmla="*/ 949885 h 1318354"/>
                <a:gd name="connsiteX7" fmla="*/ 199311 w 2019344"/>
                <a:gd name="connsiteY7" fmla="*/ 998653 h 1318354"/>
                <a:gd name="connsiteX8" fmla="*/ 315135 w 2019344"/>
                <a:gd name="connsiteY8" fmla="*/ 1132765 h 1318354"/>
                <a:gd name="connsiteX9" fmla="*/ 424863 w 2019344"/>
                <a:gd name="connsiteY9" fmla="*/ 1132765 h 1318354"/>
                <a:gd name="connsiteX10" fmla="*/ 504111 w 2019344"/>
                <a:gd name="connsiteY10" fmla="*/ 1035229 h 1318354"/>
                <a:gd name="connsiteX11" fmla="*/ 601647 w 2019344"/>
                <a:gd name="connsiteY11" fmla="*/ 1047421 h 1318354"/>
                <a:gd name="connsiteX12" fmla="*/ 693087 w 2019344"/>
                <a:gd name="connsiteY12" fmla="*/ 1181533 h 1318354"/>
                <a:gd name="connsiteX13" fmla="*/ 680895 w 2019344"/>
                <a:gd name="connsiteY13" fmla="*/ 1309549 h 1318354"/>
                <a:gd name="connsiteX14" fmla="*/ 1125903 w 2019344"/>
                <a:gd name="connsiteY14" fmla="*/ 1291261 h 1318354"/>
                <a:gd name="connsiteX15" fmla="*/ 1113711 w 2019344"/>
                <a:gd name="connsiteY15" fmla="*/ 1163245 h 1318354"/>
                <a:gd name="connsiteX16" fmla="*/ 1034463 w 2019344"/>
                <a:gd name="connsiteY16" fmla="*/ 1083997 h 1318354"/>
                <a:gd name="connsiteX17" fmla="*/ 1058847 w 2019344"/>
                <a:gd name="connsiteY17" fmla="*/ 1041325 h 1318354"/>
                <a:gd name="connsiteX18" fmla="*/ 1138095 w 2019344"/>
                <a:gd name="connsiteY18" fmla="*/ 1053517 h 1318354"/>
                <a:gd name="connsiteX19" fmla="*/ 1375839 w 2019344"/>
                <a:gd name="connsiteY19" fmla="*/ 1102285 h 1318354"/>
                <a:gd name="connsiteX20" fmla="*/ 1485567 w 2019344"/>
                <a:gd name="connsiteY20" fmla="*/ 992557 h 1318354"/>
                <a:gd name="connsiteX21" fmla="*/ 1650159 w 2019344"/>
                <a:gd name="connsiteY21" fmla="*/ 992557 h 1318354"/>
                <a:gd name="connsiteX22" fmla="*/ 1802559 w 2019344"/>
                <a:gd name="connsiteY22" fmla="*/ 1083997 h 1318354"/>
                <a:gd name="connsiteX23" fmla="*/ 1924479 w 2019344"/>
                <a:gd name="connsiteY23" fmla="*/ 1083997 h 1318354"/>
                <a:gd name="connsiteX24" fmla="*/ 2015919 w 2019344"/>
                <a:gd name="connsiteY24" fmla="*/ 962077 h 1318354"/>
                <a:gd name="connsiteX25" fmla="*/ 1991535 w 2019344"/>
                <a:gd name="connsiteY25" fmla="*/ 858445 h 1318354"/>
                <a:gd name="connsiteX26" fmla="*/ 1912287 w 2019344"/>
                <a:gd name="connsiteY26" fmla="*/ 827965 h 1318354"/>
                <a:gd name="connsiteX27" fmla="*/ 1869615 w 2019344"/>
                <a:gd name="connsiteY27" fmla="*/ 754813 h 1318354"/>
                <a:gd name="connsiteX28" fmla="*/ 1918383 w 2019344"/>
                <a:gd name="connsiteY28" fmla="*/ 669469 h 1318354"/>
                <a:gd name="connsiteX29" fmla="*/ 1936671 w 2019344"/>
                <a:gd name="connsiteY29" fmla="*/ 523165 h 1318354"/>
                <a:gd name="connsiteX30" fmla="*/ 1887903 w 2019344"/>
                <a:gd name="connsiteY30" fmla="*/ 474397 h 1318354"/>
                <a:gd name="connsiteX31" fmla="*/ 1887903 w 2019344"/>
                <a:gd name="connsiteY31" fmla="*/ 334189 h 1318354"/>
                <a:gd name="connsiteX32" fmla="*/ 1924479 w 2019344"/>
                <a:gd name="connsiteY32" fmla="*/ 139117 h 1318354"/>
                <a:gd name="connsiteX33" fmla="*/ 2015919 w 2019344"/>
                <a:gd name="connsiteY33" fmla="*/ 59869 h 1318354"/>
                <a:gd name="connsiteX34" fmla="*/ 1936671 w 2019344"/>
                <a:gd name="connsiteY34" fmla="*/ 35485 h 1318354"/>
                <a:gd name="connsiteX35" fmla="*/ 1717215 w 2019344"/>
                <a:gd name="connsiteY35" fmla="*/ 47677 h 1318354"/>
                <a:gd name="connsiteX36" fmla="*/ 1802559 w 2019344"/>
                <a:gd name="connsiteY36" fmla="*/ 102541 h 1318354"/>
                <a:gd name="connsiteX37" fmla="*/ 1820847 w 2019344"/>
                <a:gd name="connsiteY37" fmla="*/ 248845 h 1318354"/>
                <a:gd name="connsiteX38" fmla="*/ 1796463 w 2019344"/>
                <a:gd name="connsiteY38" fmla="*/ 346381 h 1318354"/>
                <a:gd name="connsiteX39" fmla="*/ 1784271 w 2019344"/>
                <a:gd name="connsiteY39" fmla="*/ 462205 h 1318354"/>
                <a:gd name="connsiteX40" fmla="*/ 1784271 w 2019344"/>
                <a:gd name="connsiteY40" fmla="*/ 578029 h 1318354"/>
                <a:gd name="connsiteX41" fmla="*/ 1741599 w 2019344"/>
                <a:gd name="connsiteY41" fmla="*/ 651181 h 1318354"/>
                <a:gd name="connsiteX42" fmla="*/ 1650159 w 2019344"/>
                <a:gd name="connsiteY42" fmla="*/ 638989 h 1318354"/>
                <a:gd name="connsiteX43" fmla="*/ 1577007 w 2019344"/>
                <a:gd name="connsiteY43" fmla="*/ 529261 h 1318354"/>
                <a:gd name="connsiteX44" fmla="*/ 1711119 w 2019344"/>
                <a:gd name="connsiteY44" fmla="*/ 395149 h 1318354"/>
                <a:gd name="connsiteX45" fmla="*/ 1705023 w 2019344"/>
                <a:gd name="connsiteY45" fmla="*/ 273229 h 1318354"/>
                <a:gd name="connsiteX46" fmla="*/ 1644063 w 2019344"/>
                <a:gd name="connsiteY46" fmla="*/ 175693 h 1318354"/>
                <a:gd name="connsiteX47" fmla="*/ 1674543 w 2019344"/>
                <a:gd name="connsiteY47" fmla="*/ 59869 h 1318354"/>
                <a:gd name="connsiteX48" fmla="*/ 1595295 w 2019344"/>
                <a:gd name="connsiteY48" fmla="*/ 41581 h 1318354"/>
                <a:gd name="connsiteX49" fmla="*/ 1455087 w 2019344"/>
                <a:gd name="connsiteY49" fmla="*/ 41581 h 1318354"/>
                <a:gd name="connsiteX50" fmla="*/ 1479471 w 2019344"/>
                <a:gd name="connsiteY50" fmla="*/ 90349 h 1318354"/>
                <a:gd name="connsiteX51" fmla="*/ 1534335 w 2019344"/>
                <a:gd name="connsiteY51" fmla="*/ 157405 h 1318354"/>
                <a:gd name="connsiteX52" fmla="*/ 1485567 w 2019344"/>
                <a:gd name="connsiteY52" fmla="*/ 267133 h 1318354"/>
                <a:gd name="connsiteX53" fmla="*/ 1583103 w 2019344"/>
                <a:gd name="connsiteY53" fmla="*/ 321997 h 1318354"/>
                <a:gd name="connsiteX54" fmla="*/ 1589199 w 2019344"/>
                <a:gd name="connsiteY54" fmla="*/ 376861 h 1318354"/>
                <a:gd name="connsiteX55" fmla="*/ 1516047 w 2019344"/>
                <a:gd name="connsiteY55" fmla="*/ 456109 h 1318354"/>
                <a:gd name="connsiteX56" fmla="*/ 1485567 w 2019344"/>
                <a:gd name="connsiteY56" fmla="*/ 590221 h 1318354"/>
                <a:gd name="connsiteX57" fmla="*/ 1479471 w 2019344"/>
                <a:gd name="connsiteY57" fmla="*/ 712141 h 1318354"/>
                <a:gd name="connsiteX58" fmla="*/ 1363647 w 2019344"/>
                <a:gd name="connsiteY58" fmla="*/ 767005 h 1318354"/>
                <a:gd name="connsiteX59" fmla="*/ 1266111 w 2019344"/>
                <a:gd name="connsiteY59" fmla="*/ 785293 h 1318354"/>
                <a:gd name="connsiteX60" fmla="*/ 1186863 w 2019344"/>
                <a:gd name="connsiteY60" fmla="*/ 736525 h 1318354"/>
                <a:gd name="connsiteX61" fmla="*/ 1101519 w 2019344"/>
                <a:gd name="connsiteY61" fmla="*/ 730429 h 1318354"/>
                <a:gd name="connsiteX62" fmla="*/ 936927 w 2019344"/>
                <a:gd name="connsiteY62" fmla="*/ 748717 h 1318354"/>
                <a:gd name="connsiteX63" fmla="*/ 875967 w 2019344"/>
                <a:gd name="connsiteY63" fmla="*/ 706045 h 1318354"/>
                <a:gd name="connsiteX64" fmla="*/ 979599 w 2019344"/>
                <a:gd name="connsiteY64" fmla="*/ 584125 h 1318354"/>
                <a:gd name="connsiteX65" fmla="*/ 882063 w 2019344"/>
                <a:gd name="connsiteY65" fmla="*/ 346381 h 1318354"/>
                <a:gd name="connsiteX66" fmla="*/ 882063 w 2019344"/>
                <a:gd name="connsiteY66" fmla="*/ 206173 h 1318354"/>
                <a:gd name="connsiteX67" fmla="*/ 924735 w 2019344"/>
                <a:gd name="connsiteY67" fmla="*/ 114733 h 1318354"/>
                <a:gd name="connsiteX68" fmla="*/ 936927 w 2019344"/>
                <a:gd name="connsiteY68" fmla="*/ 35485 h 1318354"/>
                <a:gd name="connsiteX69" fmla="*/ 784527 w 2019344"/>
                <a:gd name="connsiteY69" fmla="*/ 23293 h 1318354"/>
                <a:gd name="connsiteX70" fmla="*/ 656511 w 2019344"/>
                <a:gd name="connsiteY70" fmla="*/ 23293 h 1318354"/>
                <a:gd name="connsiteX71" fmla="*/ 680895 w 2019344"/>
                <a:gd name="connsiteY71" fmla="*/ 84253 h 1318354"/>
                <a:gd name="connsiteX72" fmla="*/ 747951 w 2019344"/>
                <a:gd name="connsiteY72" fmla="*/ 145213 h 1318354"/>
                <a:gd name="connsiteX73" fmla="*/ 747951 w 2019344"/>
                <a:gd name="connsiteY73" fmla="*/ 248845 h 1318354"/>
                <a:gd name="connsiteX74" fmla="*/ 735759 w 2019344"/>
                <a:gd name="connsiteY74" fmla="*/ 309805 h 1318354"/>
                <a:gd name="connsiteX75" fmla="*/ 735759 w 2019344"/>
                <a:gd name="connsiteY75" fmla="*/ 419533 h 1318354"/>
                <a:gd name="connsiteX76" fmla="*/ 772335 w 2019344"/>
                <a:gd name="connsiteY76" fmla="*/ 480493 h 1318354"/>
                <a:gd name="connsiteX77" fmla="*/ 723567 w 2019344"/>
                <a:gd name="connsiteY77" fmla="*/ 547549 h 1318354"/>
                <a:gd name="connsiteX78" fmla="*/ 595551 w 2019344"/>
                <a:gd name="connsiteY78" fmla="*/ 541453 h 1318354"/>
                <a:gd name="connsiteX79" fmla="*/ 522399 w 2019344"/>
                <a:gd name="connsiteY79" fmla="*/ 541453 h 1318354"/>
                <a:gd name="connsiteX80" fmla="*/ 424863 w 2019344"/>
                <a:gd name="connsiteY80" fmla="*/ 474397 h 1318354"/>
                <a:gd name="connsiteX81" fmla="*/ 406575 w 2019344"/>
                <a:gd name="connsiteY81" fmla="*/ 273229 h 1318354"/>
                <a:gd name="connsiteX82" fmla="*/ 424863 w 2019344"/>
                <a:gd name="connsiteY82" fmla="*/ 126925 h 1318354"/>
                <a:gd name="connsiteX83" fmla="*/ 504111 w 2019344"/>
                <a:gd name="connsiteY83" fmla="*/ 29389 h 1318354"/>
                <a:gd name="connsiteX84" fmla="*/ 504111 w 2019344"/>
                <a:gd name="connsiteY84" fmla="*/ 17197 h 1318354"/>
                <a:gd name="connsiteX85" fmla="*/ 235887 w 2019344"/>
                <a:gd name="connsiteY85" fmla="*/ 17197 h 1318354"/>
                <a:gd name="connsiteX0" fmla="*/ 235887 w 2019344"/>
                <a:gd name="connsiteY0" fmla="*/ 17197 h 1309626"/>
                <a:gd name="connsiteX1" fmla="*/ 290751 w 2019344"/>
                <a:gd name="connsiteY1" fmla="*/ 236653 h 1309626"/>
                <a:gd name="connsiteX2" fmla="*/ 284655 w 2019344"/>
                <a:gd name="connsiteY2" fmla="*/ 547549 h 1309626"/>
                <a:gd name="connsiteX3" fmla="*/ 187119 w 2019344"/>
                <a:gd name="connsiteY3" fmla="*/ 687757 h 1309626"/>
                <a:gd name="connsiteX4" fmla="*/ 34719 w 2019344"/>
                <a:gd name="connsiteY4" fmla="*/ 791389 h 1309626"/>
                <a:gd name="connsiteX5" fmla="*/ 4239 w 2019344"/>
                <a:gd name="connsiteY5" fmla="*/ 888925 h 1309626"/>
                <a:gd name="connsiteX6" fmla="*/ 101775 w 2019344"/>
                <a:gd name="connsiteY6" fmla="*/ 949885 h 1309626"/>
                <a:gd name="connsiteX7" fmla="*/ 199311 w 2019344"/>
                <a:gd name="connsiteY7" fmla="*/ 998653 h 1309626"/>
                <a:gd name="connsiteX8" fmla="*/ 315135 w 2019344"/>
                <a:gd name="connsiteY8" fmla="*/ 1132765 h 1309626"/>
                <a:gd name="connsiteX9" fmla="*/ 424863 w 2019344"/>
                <a:gd name="connsiteY9" fmla="*/ 1132765 h 1309626"/>
                <a:gd name="connsiteX10" fmla="*/ 504111 w 2019344"/>
                <a:gd name="connsiteY10" fmla="*/ 1035229 h 1309626"/>
                <a:gd name="connsiteX11" fmla="*/ 601647 w 2019344"/>
                <a:gd name="connsiteY11" fmla="*/ 1047421 h 1309626"/>
                <a:gd name="connsiteX12" fmla="*/ 693087 w 2019344"/>
                <a:gd name="connsiteY12" fmla="*/ 1181533 h 1309626"/>
                <a:gd name="connsiteX13" fmla="*/ 680895 w 2019344"/>
                <a:gd name="connsiteY13" fmla="*/ 1309549 h 1309626"/>
                <a:gd name="connsiteX14" fmla="*/ 1113711 w 2019344"/>
                <a:gd name="connsiteY14" fmla="*/ 1163245 h 1309626"/>
                <a:gd name="connsiteX15" fmla="*/ 1034463 w 2019344"/>
                <a:gd name="connsiteY15" fmla="*/ 1083997 h 1309626"/>
                <a:gd name="connsiteX16" fmla="*/ 1058847 w 2019344"/>
                <a:gd name="connsiteY16" fmla="*/ 1041325 h 1309626"/>
                <a:gd name="connsiteX17" fmla="*/ 1138095 w 2019344"/>
                <a:gd name="connsiteY17" fmla="*/ 1053517 h 1309626"/>
                <a:gd name="connsiteX18" fmla="*/ 1375839 w 2019344"/>
                <a:gd name="connsiteY18" fmla="*/ 1102285 h 1309626"/>
                <a:gd name="connsiteX19" fmla="*/ 1485567 w 2019344"/>
                <a:gd name="connsiteY19" fmla="*/ 992557 h 1309626"/>
                <a:gd name="connsiteX20" fmla="*/ 1650159 w 2019344"/>
                <a:gd name="connsiteY20" fmla="*/ 992557 h 1309626"/>
                <a:gd name="connsiteX21" fmla="*/ 1802559 w 2019344"/>
                <a:gd name="connsiteY21" fmla="*/ 1083997 h 1309626"/>
                <a:gd name="connsiteX22" fmla="*/ 1924479 w 2019344"/>
                <a:gd name="connsiteY22" fmla="*/ 1083997 h 1309626"/>
                <a:gd name="connsiteX23" fmla="*/ 2015919 w 2019344"/>
                <a:gd name="connsiteY23" fmla="*/ 962077 h 1309626"/>
                <a:gd name="connsiteX24" fmla="*/ 1991535 w 2019344"/>
                <a:gd name="connsiteY24" fmla="*/ 858445 h 1309626"/>
                <a:gd name="connsiteX25" fmla="*/ 1912287 w 2019344"/>
                <a:gd name="connsiteY25" fmla="*/ 827965 h 1309626"/>
                <a:gd name="connsiteX26" fmla="*/ 1869615 w 2019344"/>
                <a:gd name="connsiteY26" fmla="*/ 754813 h 1309626"/>
                <a:gd name="connsiteX27" fmla="*/ 1918383 w 2019344"/>
                <a:gd name="connsiteY27" fmla="*/ 669469 h 1309626"/>
                <a:gd name="connsiteX28" fmla="*/ 1936671 w 2019344"/>
                <a:gd name="connsiteY28" fmla="*/ 523165 h 1309626"/>
                <a:gd name="connsiteX29" fmla="*/ 1887903 w 2019344"/>
                <a:gd name="connsiteY29" fmla="*/ 474397 h 1309626"/>
                <a:gd name="connsiteX30" fmla="*/ 1887903 w 2019344"/>
                <a:gd name="connsiteY30" fmla="*/ 334189 h 1309626"/>
                <a:gd name="connsiteX31" fmla="*/ 1924479 w 2019344"/>
                <a:gd name="connsiteY31" fmla="*/ 139117 h 1309626"/>
                <a:gd name="connsiteX32" fmla="*/ 2015919 w 2019344"/>
                <a:gd name="connsiteY32" fmla="*/ 59869 h 1309626"/>
                <a:gd name="connsiteX33" fmla="*/ 1936671 w 2019344"/>
                <a:gd name="connsiteY33" fmla="*/ 35485 h 1309626"/>
                <a:gd name="connsiteX34" fmla="*/ 1717215 w 2019344"/>
                <a:gd name="connsiteY34" fmla="*/ 47677 h 1309626"/>
                <a:gd name="connsiteX35" fmla="*/ 1802559 w 2019344"/>
                <a:gd name="connsiteY35" fmla="*/ 102541 h 1309626"/>
                <a:gd name="connsiteX36" fmla="*/ 1820847 w 2019344"/>
                <a:gd name="connsiteY36" fmla="*/ 248845 h 1309626"/>
                <a:gd name="connsiteX37" fmla="*/ 1796463 w 2019344"/>
                <a:gd name="connsiteY37" fmla="*/ 346381 h 1309626"/>
                <a:gd name="connsiteX38" fmla="*/ 1784271 w 2019344"/>
                <a:gd name="connsiteY38" fmla="*/ 462205 h 1309626"/>
                <a:gd name="connsiteX39" fmla="*/ 1784271 w 2019344"/>
                <a:gd name="connsiteY39" fmla="*/ 578029 h 1309626"/>
                <a:gd name="connsiteX40" fmla="*/ 1741599 w 2019344"/>
                <a:gd name="connsiteY40" fmla="*/ 651181 h 1309626"/>
                <a:gd name="connsiteX41" fmla="*/ 1650159 w 2019344"/>
                <a:gd name="connsiteY41" fmla="*/ 638989 h 1309626"/>
                <a:gd name="connsiteX42" fmla="*/ 1577007 w 2019344"/>
                <a:gd name="connsiteY42" fmla="*/ 529261 h 1309626"/>
                <a:gd name="connsiteX43" fmla="*/ 1711119 w 2019344"/>
                <a:gd name="connsiteY43" fmla="*/ 395149 h 1309626"/>
                <a:gd name="connsiteX44" fmla="*/ 1705023 w 2019344"/>
                <a:gd name="connsiteY44" fmla="*/ 273229 h 1309626"/>
                <a:gd name="connsiteX45" fmla="*/ 1644063 w 2019344"/>
                <a:gd name="connsiteY45" fmla="*/ 175693 h 1309626"/>
                <a:gd name="connsiteX46" fmla="*/ 1674543 w 2019344"/>
                <a:gd name="connsiteY46" fmla="*/ 59869 h 1309626"/>
                <a:gd name="connsiteX47" fmla="*/ 1595295 w 2019344"/>
                <a:gd name="connsiteY47" fmla="*/ 41581 h 1309626"/>
                <a:gd name="connsiteX48" fmla="*/ 1455087 w 2019344"/>
                <a:gd name="connsiteY48" fmla="*/ 41581 h 1309626"/>
                <a:gd name="connsiteX49" fmla="*/ 1479471 w 2019344"/>
                <a:gd name="connsiteY49" fmla="*/ 90349 h 1309626"/>
                <a:gd name="connsiteX50" fmla="*/ 1534335 w 2019344"/>
                <a:gd name="connsiteY50" fmla="*/ 157405 h 1309626"/>
                <a:gd name="connsiteX51" fmla="*/ 1485567 w 2019344"/>
                <a:gd name="connsiteY51" fmla="*/ 267133 h 1309626"/>
                <a:gd name="connsiteX52" fmla="*/ 1583103 w 2019344"/>
                <a:gd name="connsiteY52" fmla="*/ 321997 h 1309626"/>
                <a:gd name="connsiteX53" fmla="*/ 1589199 w 2019344"/>
                <a:gd name="connsiteY53" fmla="*/ 376861 h 1309626"/>
                <a:gd name="connsiteX54" fmla="*/ 1516047 w 2019344"/>
                <a:gd name="connsiteY54" fmla="*/ 456109 h 1309626"/>
                <a:gd name="connsiteX55" fmla="*/ 1485567 w 2019344"/>
                <a:gd name="connsiteY55" fmla="*/ 590221 h 1309626"/>
                <a:gd name="connsiteX56" fmla="*/ 1479471 w 2019344"/>
                <a:gd name="connsiteY56" fmla="*/ 712141 h 1309626"/>
                <a:gd name="connsiteX57" fmla="*/ 1363647 w 2019344"/>
                <a:gd name="connsiteY57" fmla="*/ 767005 h 1309626"/>
                <a:gd name="connsiteX58" fmla="*/ 1266111 w 2019344"/>
                <a:gd name="connsiteY58" fmla="*/ 785293 h 1309626"/>
                <a:gd name="connsiteX59" fmla="*/ 1186863 w 2019344"/>
                <a:gd name="connsiteY59" fmla="*/ 736525 h 1309626"/>
                <a:gd name="connsiteX60" fmla="*/ 1101519 w 2019344"/>
                <a:gd name="connsiteY60" fmla="*/ 730429 h 1309626"/>
                <a:gd name="connsiteX61" fmla="*/ 936927 w 2019344"/>
                <a:gd name="connsiteY61" fmla="*/ 748717 h 1309626"/>
                <a:gd name="connsiteX62" fmla="*/ 875967 w 2019344"/>
                <a:gd name="connsiteY62" fmla="*/ 706045 h 1309626"/>
                <a:gd name="connsiteX63" fmla="*/ 979599 w 2019344"/>
                <a:gd name="connsiteY63" fmla="*/ 584125 h 1309626"/>
                <a:gd name="connsiteX64" fmla="*/ 882063 w 2019344"/>
                <a:gd name="connsiteY64" fmla="*/ 346381 h 1309626"/>
                <a:gd name="connsiteX65" fmla="*/ 882063 w 2019344"/>
                <a:gd name="connsiteY65" fmla="*/ 206173 h 1309626"/>
                <a:gd name="connsiteX66" fmla="*/ 924735 w 2019344"/>
                <a:gd name="connsiteY66" fmla="*/ 114733 h 1309626"/>
                <a:gd name="connsiteX67" fmla="*/ 936927 w 2019344"/>
                <a:gd name="connsiteY67" fmla="*/ 35485 h 1309626"/>
                <a:gd name="connsiteX68" fmla="*/ 784527 w 2019344"/>
                <a:gd name="connsiteY68" fmla="*/ 23293 h 1309626"/>
                <a:gd name="connsiteX69" fmla="*/ 656511 w 2019344"/>
                <a:gd name="connsiteY69" fmla="*/ 23293 h 1309626"/>
                <a:gd name="connsiteX70" fmla="*/ 680895 w 2019344"/>
                <a:gd name="connsiteY70" fmla="*/ 84253 h 1309626"/>
                <a:gd name="connsiteX71" fmla="*/ 747951 w 2019344"/>
                <a:gd name="connsiteY71" fmla="*/ 145213 h 1309626"/>
                <a:gd name="connsiteX72" fmla="*/ 747951 w 2019344"/>
                <a:gd name="connsiteY72" fmla="*/ 248845 h 1309626"/>
                <a:gd name="connsiteX73" fmla="*/ 735759 w 2019344"/>
                <a:gd name="connsiteY73" fmla="*/ 309805 h 1309626"/>
                <a:gd name="connsiteX74" fmla="*/ 735759 w 2019344"/>
                <a:gd name="connsiteY74" fmla="*/ 419533 h 1309626"/>
                <a:gd name="connsiteX75" fmla="*/ 772335 w 2019344"/>
                <a:gd name="connsiteY75" fmla="*/ 480493 h 1309626"/>
                <a:gd name="connsiteX76" fmla="*/ 723567 w 2019344"/>
                <a:gd name="connsiteY76" fmla="*/ 547549 h 1309626"/>
                <a:gd name="connsiteX77" fmla="*/ 595551 w 2019344"/>
                <a:gd name="connsiteY77" fmla="*/ 541453 h 1309626"/>
                <a:gd name="connsiteX78" fmla="*/ 522399 w 2019344"/>
                <a:gd name="connsiteY78" fmla="*/ 541453 h 1309626"/>
                <a:gd name="connsiteX79" fmla="*/ 424863 w 2019344"/>
                <a:gd name="connsiteY79" fmla="*/ 474397 h 1309626"/>
                <a:gd name="connsiteX80" fmla="*/ 406575 w 2019344"/>
                <a:gd name="connsiteY80" fmla="*/ 273229 h 1309626"/>
                <a:gd name="connsiteX81" fmla="*/ 424863 w 2019344"/>
                <a:gd name="connsiteY81" fmla="*/ 126925 h 1309626"/>
                <a:gd name="connsiteX82" fmla="*/ 504111 w 2019344"/>
                <a:gd name="connsiteY82" fmla="*/ 29389 h 1309626"/>
                <a:gd name="connsiteX83" fmla="*/ 504111 w 2019344"/>
                <a:gd name="connsiteY83" fmla="*/ 17197 h 1309626"/>
                <a:gd name="connsiteX84" fmla="*/ 235887 w 2019344"/>
                <a:gd name="connsiteY84" fmla="*/ 17197 h 1309626"/>
                <a:gd name="connsiteX0" fmla="*/ 235887 w 2019344"/>
                <a:gd name="connsiteY0" fmla="*/ 17197 h 1311308"/>
                <a:gd name="connsiteX1" fmla="*/ 290751 w 2019344"/>
                <a:gd name="connsiteY1" fmla="*/ 236653 h 1311308"/>
                <a:gd name="connsiteX2" fmla="*/ 284655 w 2019344"/>
                <a:gd name="connsiteY2" fmla="*/ 547549 h 1311308"/>
                <a:gd name="connsiteX3" fmla="*/ 187119 w 2019344"/>
                <a:gd name="connsiteY3" fmla="*/ 687757 h 1311308"/>
                <a:gd name="connsiteX4" fmla="*/ 34719 w 2019344"/>
                <a:gd name="connsiteY4" fmla="*/ 791389 h 1311308"/>
                <a:gd name="connsiteX5" fmla="*/ 4239 w 2019344"/>
                <a:gd name="connsiteY5" fmla="*/ 888925 h 1311308"/>
                <a:gd name="connsiteX6" fmla="*/ 101775 w 2019344"/>
                <a:gd name="connsiteY6" fmla="*/ 949885 h 1311308"/>
                <a:gd name="connsiteX7" fmla="*/ 199311 w 2019344"/>
                <a:gd name="connsiteY7" fmla="*/ 998653 h 1311308"/>
                <a:gd name="connsiteX8" fmla="*/ 315135 w 2019344"/>
                <a:gd name="connsiteY8" fmla="*/ 1132765 h 1311308"/>
                <a:gd name="connsiteX9" fmla="*/ 424863 w 2019344"/>
                <a:gd name="connsiteY9" fmla="*/ 1132765 h 1311308"/>
                <a:gd name="connsiteX10" fmla="*/ 504111 w 2019344"/>
                <a:gd name="connsiteY10" fmla="*/ 1035229 h 1311308"/>
                <a:gd name="connsiteX11" fmla="*/ 601647 w 2019344"/>
                <a:gd name="connsiteY11" fmla="*/ 1047421 h 1311308"/>
                <a:gd name="connsiteX12" fmla="*/ 693087 w 2019344"/>
                <a:gd name="connsiteY12" fmla="*/ 1181533 h 1311308"/>
                <a:gd name="connsiteX13" fmla="*/ 680895 w 2019344"/>
                <a:gd name="connsiteY13" fmla="*/ 1309549 h 1311308"/>
                <a:gd name="connsiteX14" fmla="*/ 1034463 w 2019344"/>
                <a:gd name="connsiteY14" fmla="*/ 1083997 h 1311308"/>
                <a:gd name="connsiteX15" fmla="*/ 1058847 w 2019344"/>
                <a:gd name="connsiteY15" fmla="*/ 1041325 h 1311308"/>
                <a:gd name="connsiteX16" fmla="*/ 1138095 w 2019344"/>
                <a:gd name="connsiteY16" fmla="*/ 1053517 h 1311308"/>
                <a:gd name="connsiteX17" fmla="*/ 1375839 w 2019344"/>
                <a:gd name="connsiteY17" fmla="*/ 1102285 h 1311308"/>
                <a:gd name="connsiteX18" fmla="*/ 1485567 w 2019344"/>
                <a:gd name="connsiteY18" fmla="*/ 992557 h 1311308"/>
                <a:gd name="connsiteX19" fmla="*/ 1650159 w 2019344"/>
                <a:gd name="connsiteY19" fmla="*/ 992557 h 1311308"/>
                <a:gd name="connsiteX20" fmla="*/ 1802559 w 2019344"/>
                <a:gd name="connsiteY20" fmla="*/ 1083997 h 1311308"/>
                <a:gd name="connsiteX21" fmla="*/ 1924479 w 2019344"/>
                <a:gd name="connsiteY21" fmla="*/ 1083997 h 1311308"/>
                <a:gd name="connsiteX22" fmla="*/ 2015919 w 2019344"/>
                <a:gd name="connsiteY22" fmla="*/ 962077 h 1311308"/>
                <a:gd name="connsiteX23" fmla="*/ 1991535 w 2019344"/>
                <a:gd name="connsiteY23" fmla="*/ 858445 h 1311308"/>
                <a:gd name="connsiteX24" fmla="*/ 1912287 w 2019344"/>
                <a:gd name="connsiteY24" fmla="*/ 827965 h 1311308"/>
                <a:gd name="connsiteX25" fmla="*/ 1869615 w 2019344"/>
                <a:gd name="connsiteY25" fmla="*/ 754813 h 1311308"/>
                <a:gd name="connsiteX26" fmla="*/ 1918383 w 2019344"/>
                <a:gd name="connsiteY26" fmla="*/ 669469 h 1311308"/>
                <a:gd name="connsiteX27" fmla="*/ 1936671 w 2019344"/>
                <a:gd name="connsiteY27" fmla="*/ 523165 h 1311308"/>
                <a:gd name="connsiteX28" fmla="*/ 1887903 w 2019344"/>
                <a:gd name="connsiteY28" fmla="*/ 474397 h 1311308"/>
                <a:gd name="connsiteX29" fmla="*/ 1887903 w 2019344"/>
                <a:gd name="connsiteY29" fmla="*/ 334189 h 1311308"/>
                <a:gd name="connsiteX30" fmla="*/ 1924479 w 2019344"/>
                <a:gd name="connsiteY30" fmla="*/ 139117 h 1311308"/>
                <a:gd name="connsiteX31" fmla="*/ 2015919 w 2019344"/>
                <a:gd name="connsiteY31" fmla="*/ 59869 h 1311308"/>
                <a:gd name="connsiteX32" fmla="*/ 1936671 w 2019344"/>
                <a:gd name="connsiteY32" fmla="*/ 35485 h 1311308"/>
                <a:gd name="connsiteX33" fmla="*/ 1717215 w 2019344"/>
                <a:gd name="connsiteY33" fmla="*/ 47677 h 1311308"/>
                <a:gd name="connsiteX34" fmla="*/ 1802559 w 2019344"/>
                <a:gd name="connsiteY34" fmla="*/ 102541 h 1311308"/>
                <a:gd name="connsiteX35" fmla="*/ 1820847 w 2019344"/>
                <a:gd name="connsiteY35" fmla="*/ 248845 h 1311308"/>
                <a:gd name="connsiteX36" fmla="*/ 1796463 w 2019344"/>
                <a:gd name="connsiteY36" fmla="*/ 346381 h 1311308"/>
                <a:gd name="connsiteX37" fmla="*/ 1784271 w 2019344"/>
                <a:gd name="connsiteY37" fmla="*/ 462205 h 1311308"/>
                <a:gd name="connsiteX38" fmla="*/ 1784271 w 2019344"/>
                <a:gd name="connsiteY38" fmla="*/ 578029 h 1311308"/>
                <a:gd name="connsiteX39" fmla="*/ 1741599 w 2019344"/>
                <a:gd name="connsiteY39" fmla="*/ 651181 h 1311308"/>
                <a:gd name="connsiteX40" fmla="*/ 1650159 w 2019344"/>
                <a:gd name="connsiteY40" fmla="*/ 638989 h 1311308"/>
                <a:gd name="connsiteX41" fmla="*/ 1577007 w 2019344"/>
                <a:gd name="connsiteY41" fmla="*/ 529261 h 1311308"/>
                <a:gd name="connsiteX42" fmla="*/ 1711119 w 2019344"/>
                <a:gd name="connsiteY42" fmla="*/ 395149 h 1311308"/>
                <a:gd name="connsiteX43" fmla="*/ 1705023 w 2019344"/>
                <a:gd name="connsiteY43" fmla="*/ 273229 h 1311308"/>
                <a:gd name="connsiteX44" fmla="*/ 1644063 w 2019344"/>
                <a:gd name="connsiteY44" fmla="*/ 175693 h 1311308"/>
                <a:gd name="connsiteX45" fmla="*/ 1674543 w 2019344"/>
                <a:gd name="connsiteY45" fmla="*/ 59869 h 1311308"/>
                <a:gd name="connsiteX46" fmla="*/ 1595295 w 2019344"/>
                <a:gd name="connsiteY46" fmla="*/ 41581 h 1311308"/>
                <a:gd name="connsiteX47" fmla="*/ 1455087 w 2019344"/>
                <a:gd name="connsiteY47" fmla="*/ 41581 h 1311308"/>
                <a:gd name="connsiteX48" fmla="*/ 1479471 w 2019344"/>
                <a:gd name="connsiteY48" fmla="*/ 90349 h 1311308"/>
                <a:gd name="connsiteX49" fmla="*/ 1534335 w 2019344"/>
                <a:gd name="connsiteY49" fmla="*/ 157405 h 1311308"/>
                <a:gd name="connsiteX50" fmla="*/ 1485567 w 2019344"/>
                <a:gd name="connsiteY50" fmla="*/ 267133 h 1311308"/>
                <a:gd name="connsiteX51" fmla="*/ 1583103 w 2019344"/>
                <a:gd name="connsiteY51" fmla="*/ 321997 h 1311308"/>
                <a:gd name="connsiteX52" fmla="*/ 1589199 w 2019344"/>
                <a:gd name="connsiteY52" fmla="*/ 376861 h 1311308"/>
                <a:gd name="connsiteX53" fmla="*/ 1516047 w 2019344"/>
                <a:gd name="connsiteY53" fmla="*/ 456109 h 1311308"/>
                <a:gd name="connsiteX54" fmla="*/ 1485567 w 2019344"/>
                <a:gd name="connsiteY54" fmla="*/ 590221 h 1311308"/>
                <a:gd name="connsiteX55" fmla="*/ 1479471 w 2019344"/>
                <a:gd name="connsiteY55" fmla="*/ 712141 h 1311308"/>
                <a:gd name="connsiteX56" fmla="*/ 1363647 w 2019344"/>
                <a:gd name="connsiteY56" fmla="*/ 767005 h 1311308"/>
                <a:gd name="connsiteX57" fmla="*/ 1266111 w 2019344"/>
                <a:gd name="connsiteY57" fmla="*/ 785293 h 1311308"/>
                <a:gd name="connsiteX58" fmla="*/ 1186863 w 2019344"/>
                <a:gd name="connsiteY58" fmla="*/ 736525 h 1311308"/>
                <a:gd name="connsiteX59" fmla="*/ 1101519 w 2019344"/>
                <a:gd name="connsiteY59" fmla="*/ 730429 h 1311308"/>
                <a:gd name="connsiteX60" fmla="*/ 936927 w 2019344"/>
                <a:gd name="connsiteY60" fmla="*/ 748717 h 1311308"/>
                <a:gd name="connsiteX61" fmla="*/ 875967 w 2019344"/>
                <a:gd name="connsiteY61" fmla="*/ 706045 h 1311308"/>
                <a:gd name="connsiteX62" fmla="*/ 979599 w 2019344"/>
                <a:gd name="connsiteY62" fmla="*/ 584125 h 1311308"/>
                <a:gd name="connsiteX63" fmla="*/ 882063 w 2019344"/>
                <a:gd name="connsiteY63" fmla="*/ 346381 h 1311308"/>
                <a:gd name="connsiteX64" fmla="*/ 882063 w 2019344"/>
                <a:gd name="connsiteY64" fmla="*/ 206173 h 1311308"/>
                <a:gd name="connsiteX65" fmla="*/ 924735 w 2019344"/>
                <a:gd name="connsiteY65" fmla="*/ 114733 h 1311308"/>
                <a:gd name="connsiteX66" fmla="*/ 936927 w 2019344"/>
                <a:gd name="connsiteY66" fmla="*/ 35485 h 1311308"/>
                <a:gd name="connsiteX67" fmla="*/ 784527 w 2019344"/>
                <a:gd name="connsiteY67" fmla="*/ 23293 h 1311308"/>
                <a:gd name="connsiteX68" fmla="*/ 656511 w 2019344"/>
                <a:gd name="connsiteY68" fmla="*/ 23293 h 1311308"/>
                <a:gd name="connsiteX69" fmla="*/ 680895 w 2019344"/>
                <a:gd name="connsiteY69" fmla="*/ 84253 h 1311308"/>
                <a:gd name="connsiteX70" fmla="*/ 747951 w 2019344"/>
                <a:gd name="connsiteY70" fmla="*/ 145213 h 1311308"/>
                <a:gd name="connsiteX71" fmla="*/ 747951 w 2019344"/>
                <a:gd name="connsiteY71" fmla="*/ 248845 h 1311308"/>
                <a:gd name="connsiteX72" fmla="*/ 735759 w 2019344"/>
                <a:gd name="connsiteY72" fmla="*/ 309805 h 1311308"/>
                <a:gd name="connsiteX73" fmla="*/ 735759 w 2019344"/>
                <a:gd name="connsiteY73" fmla="*/ 419533 h 1311308"/>
                <a:gd name="connsiteX74" fmla="*/ 772335 w 2019344"/>
                <a:gd name="connsiteY74" fmla="*/ 480493 h 1311308"/>
                <a:gd name="connsiteX75" fmla="*/ 723567 w 2019344"/>
                <a:gd name="connsiteY75" fmla="*/ 547549 h 1311308"/>
                <a:gd name="connsiteX76" fmla="*/ 595551 w 2019344"/>
                <a:gd name="connsiteY76" fmla="*/ 541453 h 1311308"/>
                <a:gd name="connsiteX77" fmla="*/ 522399 w 2019344"/>
                <a:gd name="connsiteY77" fmla="*/ 541453 h 1311308"/>
                <a:gd name="connsiteX78" fmla="*/ 424863 w 2019344"/>
                <a:gd name="connsiteY78" fmla="*/ 474397 h 1311308"/>
                <a:gd name="connsiteX79" fmla="*/ 406575 w 2019344"/>
                <a:gd name="connsiteY79" fmla="*/ 273229 h 1311308"/>
                <a:gd name="connsiteX80" fmla="*/ 424863 w 2019344"/>
                <a:gd name="connsiteY80" fmla="*/ 126925 h 1311308"/>
                <a:gd name="connsiteX81" fmla="*/ 504111 w 2019344"/>
                <a:gd name="connsiteY81" fmla="*/ 29389 h 1311308"/>
                <a:gd name="connsiteX82" fmla="*/ 504111 w 2019344"/>
                <a:gd name="connsiteY82" fmla="*/ 17197 h 1311308"/>
                <a:gd name="connsiteX83" fmla="*/ 235887 w 2019344"/>
                <a:gd name="connsiteY83" fmla="*/ 17197 h 1311308"/>
                <a:gd name="connsiteX0" fmla="*/ 235887 w 2019344"/>
                <a:gd name="connsiteY0" fmla="*/ 17197 h 1312827"/>
                <a:gd name="connsiteX1" fmla="*/ 290751 w 2019344"/>
                <a:gd name="connsiteY1" fmla="*/ 236653 h 1312827"/>
                <a:gd name="connsiteX2" fmla="*/ 284655 w 2019344"/>
                <a:gd name="connsiteY2" fmla="*/ 547549 h 1312827"/>
                <a:gd name="connsiteX3" fmla="*/ 187119 w 2019344"/>
                <a:gd name="connsiteY3" fmla="*/ 687757 h 1312827"/>
                <a:gd name="connsiteX4" fmla="*/ 34719 w 2019344"/>
                <a:gd name="connsiteY4" fmla="*/ 791389 h 1312827"/>
                <a:gd name="connsiteX5" fmla="*/ 4239 w 2019344"/>
                <a:gd name="connsiteY5" fmla="*/ 888925 h 1312827"/>
                <a:gd name="connsiteX6" fmla="*/ 101775 w 2019344"/>
                <a:gd name="connsiteY6" fmla="*/ 949885 h 1312827"/>
                <a:gd name="connsiteX7" fmla="*/ 199311 w 2019344"/>
                <a:gd name="connsiteY7" fmla="*/ 998653 h 1312827"/>
                <a:gd name="connsiteX8" fmla="*/ 315135 w 2019344"/>
                <a:gd name="connsiteY8" fmla="*/ 1132765 h 1312827"/>
                <a:gd name="connsiteX9" fmla="*/ 424863 w 2019344"/>
                <a:gd name="connsiteY9" fmla="*/ 1132765 h 1312827"/>
                <a:gd name="connsiteX10" fmla="*/ 504111 w 2019344"/>
                <a:gd name="connsiteY10" fmla="*/ 1035229 h 1312827"/>
                <a:gd name="connsiteX11" fmla="*/ 601647 w 2019344"/>
                <a:gd name="connsiteY11" fmla="*/ 1047421 h 1312827"/>
                <a:gd name="connsiteX12" fmla="*/ 693087 w 2019344"/>
                <a:gd name="connsiteY12" fmla="*/ 1181533 h 1312827"/>
                <a:gd name="connsiteX13" fmla="*/ 680895 w 2019344"/>
                <a:gd name="connsiteY13" fmla="*/ 1309549 h 1312827"/>
                <a:gd name="connsiteX14" fmla="*/ 1058847 w 2019344"/>
                <a:gd name="connsiteY14" fmla="*/ 1041325 h 1312827"/>
                <a:gd name="connsiteX15" fmla="*/ 1138095 w 2019344"/>
                <a:gd name="connsiteY15" fmla="*/ 1053517 h 1312827"/>
                <a:gd name="connsiteX16" fmla="*/ 1375839 w 2019344"/>
                <a:gd name="connsiteY16" fmla="*/ 1102285 h 1312827"/>
                <a:gd name="connsiteX17" fmla="*/ 1485567 w 2019344"/>
                <a:gd name="connsiteY17" fmla="*/ 992557 h 1312827"/>
                <a:gd name="connsiteX18" fmla="*/ 1650159 w 2019344"/>
                <a:gd name="connsiteY18" fmla="*/ 992557 h 1312827"/>
                <a:gd name="connsiteX19" fmla="*/ 1802559 w 2019344"/>
                <a:gd name="connsiteY19" fmla="*/ 1083997 h 1312827"/>
                <a:gd name="connsiteX20" fmla="*/ 1924479 w 2019344"/>
                <a:gd name="connsiteY20" fmla="*/ 1083997 h 1312827"/>
                <a:gd name="connsiteX21" fmla="*/ 2015919 w 2019344"/>
                <a:gd name="connsiteY21" fmla="*/ 962077 h 1312827"/>
                <a:gd name="connsiteX22" fmla="*/ 1991535 w 2019344"/>
                <a:gd name="connsiteY22" fmla="*/ 858445 h 1312827"/>
                <a:gd name="connsiteX23" fmla="*/ 1912287 w 2019344"/>
                <a:gd name="connsiteY23" fmla="*/ 827965 h 1312827"/>
                <a:gd name="connsiteX24" fmla="*/ 1869615 w 2019344"/>
                <a:gd name="connsiteY24" fmla="*/ 754813 h 1312827"/>
                <a:gd name="connsiteX25" fmla="*/ 1918383 w 2019344"/>
                <a:gd name="connsiteY25" fmla="*/ 669469 h 1312827"/>
                <a:gd name="connsiteX26" fmla="*/ 1936671 w 2019344"/>
                <a:gd name="connsiteY26" fmla="*/ 523165 h 1312827"/>
                <a:gd name="connsiteX27" fmla="*/ 1887903 w 2019344"/>
                <a:gd name="connsiteY27" fmla="*/ 474397 h 1312827"/>
                <a:gd name="connsiteX28" fmla="*/ 1887903 w 2019344"/>
                <a:gd name="connsiteY28" fmla="*/ 334189 h 1312827"/>
                <a:gd name="connsiteX29" fmla="*/ 1924479 w 2019344"/>
                <a:gd name="connsiteY29" fmla="*/ 139117 h 1312827"/>
                <a:gd name="connsiteX30" fmla="*/ 2015919 w 2019344"/>
                <a:gd name="connsiteY30" fmla="*/ 59869 h 1312827"/>
                <a:gd name="connsiteX31" fmla="*/ 1936671 w 2019344"/>
                <a:gd name="connsiteY31" fmla="*/ 35485 h 1312827"/>
                <a:gd name="connsiteX32" fmla="*/ 1717215 w 2019344"/>
                <a:gd name="connsiteY32" fmla="*/ 47677 h 1312827"/>
                <a:gd name="connsiteX33" fmla="*/ 1802559 w 2019344"/>
                <a:gd name="connsiteY33" fmla="*/ 102541 h 1312827"/>
                <a:gd name="connsiteX34" fmla="*/ 1820847 w 2019344"/>
                <a:gd name="connsiteY34" fmla="*/ 248845 h 1312827"/>
                <a:gd name="connsiteX35" fmla="*/ 1796463 w 2019344"/>
                <a:gd name="connsiteY35" fmla="*/ 346381 h 1312827"/>
                <a:gd name="connsiteX36" fmla="*/ 1784271 w 2019344"/>
                <a:gd name="connsiteY36" fmla="*/ 462205 h 1312827"/>
                <a:gd name="connsiteX37" fmla="*/ 1784271 w 2019344"/>
                <a:gd name="connsiteY37" fmla="*/ 578029 h 1312827"/>
                <a:gd name="connsiteX38" fmla="*/ 1741599 w 2019344"/>
                <a:gd name="connsiteY38" fmla="*/ 651181 h 1312827"/>
                <a:gd name="connsiteX39" fmla="*/ 1650159 w 2019344"/>
                <a:gd name="connsiteY39" fmla="*/ 638989 h 1312827"/>
                <a:gd name="connsiteX40" fmla="*/ 1577007 w 2019344"/>
                <a:gd name="connsiteY40" fmla="*/ 529261 h 1312827"/>
                <a:gd name="connsiteX41" fmla="*/ 1711119 w 2019344"/>
                <a:gd name="connsiteY41" fmla="*/ 395149 h 1312827"/>
                <a:gd name="connsiteX42" fmla="*/ 1705023 w 2019344"/>
                <a:gd name="connsiteY42" fmla="*/ 273229 h 1312827"/>
                <a:gd name="connsiteX43" fmla="*/ 1644063 w 2019344"/>
                <a:gd name="connsiteY43" fmla="*/ 175693 h 1312827"/>
                <a:gd name="connsiteX44" fmla="*/ 1674543 w 2019344"/>
                <a:gd name="connsiteY44" fmla="*/ 59869 h 1312827"/>
                <a:gd name="connsiteX45" fmla="*/ 1595295 w 2019344"/>
                <a:gd name="connsiteY45" fmla="*/ 41581 h 1312827"/>
                <a:gd name="connsiteX46" fmla="*/ 1455087 w 2019344"/>
                <a:gd name="connsiteY46" fmla="*/ 41581 h 1312827"/>
                <a:gd name="connsiteX47" fmla="*/ 1479471 w 2019344"/>
                <a:gd name="connsiteY47" fmla="*/ 90349 h 1312827"/>
                <a:gd name="connsiteX48" fmla="*/ 1534335 w 2019344"/>
                <a:gd name="connsiteY48" fmla="*/ 157405 h 1312827"/>
                <a:gd name="connsiteX49" fmla="*/ 1485567 w 2019344"/>
                <a:gd name="connsiteY49" fmla="*/ 267133 h 1312827"/>
                <a:gd name="connsiteX50" fmla="*/ 1583103 w 2019344"/>
                <a:gd name="connsiteY50" fmla="*/ 321997 h 1312827"/>
                <a:gd name="connsiteX51" fmla="*/ 1589199 w 2019344"/>
                <a:gd name="connsiteY51" fmla="*/ 376861 h 1312827"/>
                <a:gd name="connsiteX52" fmla="*/ 1516047 w 2019344"/>
                <a:gd name="connsiteY52" fmla="*/ 456109 h 1312827"/>
                <a:gd name="connsiteX53" fmla="*/ 1485567 w 2019344"/>
                <a:gd name="connsiteY53" fmla="*/ 590221 h 1312827"/>
                <a:gd name="connsiteX54" fmla="*/ 1479471 w 2019344"/>
                <a:gd name="connsiteY54" fmla="*/ 712141 h 1312827"/>
                <a:gd name="connsiteX55" fmla="*/ 1363647 w 2019344"/>
                <a:gd name="connsiteY55" fmla="*/ 767005 h 1312827"/>
                <a:gd name="connsiteX56" fmla="*/ 1266111 w 2019344"/>
                <a:gd name="connsiteY56" fmla="*/ 785293 h 1312827"/>
                <a:gd name="connsiteX57" fmla="*/ 1186863 w 2019344"/>
                <a:gd name="connsiteY57" fmla="*/ 736525 h 1312827"/>
                <a:gd name="connsiteX58" fmla="*/ 1101519 w 2019344"/>
                <a:gd name="connsiteY58" fmla="*/ 730429 h 1312827"/>
                <a:gd name="connsiteX59" fmla="*/ 936927 w 2019344"/>
                <a:gd name="connsiteY59" fmla="*/ 748717 h 1312827"/>
                <a:gd name="connsiteX60" fmla="*/ 875967 w 2019344"/>
                <a:gd name="connsiteY60" fmla="*/ 706045 h 1312827"/>
                <a:gd name="connsiteX61" fmla="*/ 979599 w 2019344"/>
                <a:gd name="connsiteY61" fmla="*/ 584125 h 1312827"/>
                <a:gd name="connsiteX62" fmla="*/ 882063 w 2019344"/>
                <a:gd name="connsiteY62" fmla="*/ 346381 h 1312827"/>
                <a:gd name="connsiteX63" fmla="*/ 882063 w 2019344"/>
                <a:gd name="connsiteY63" fmla="*/ 206173 h 1312827"/>
                <a:gd name="connsiteX64" fmla="*/ 924735 w 2019344"/>
                <a:gd name="connsiteY64" fmla="*/ 114733 h 1312827"/>
                <a:gd name="connsiteX65" fmla="*/ 936927 w 2019344"/>
                <a:gd name="connsiteY65" fmla="*/ 35485 h 1312827"/>
                <a:gd name="connsiteX66" fmla="*/ 784527 w 2019344"/>
                <a:gd name="connsiteY66" fmla="*/ 23293 h 1312827"/>
                <a:gd name="connsiteX67" fmla="*/ 656511 w 2019344"/>
                <a:gd name="connsiteY67" fmla="*/ 23293 h 1312827"/>
                <a:gd name="connsiteX68" fmla="*/ 680895 w 2019344"/>
                <a:gd name="connsiteY68" fmla="*/ 84253 h 1312827"/>
                <a:gd name="connsiteX69" fmla="*/ 747951 w 2019344"/>
                <a:gd name="connsiteY69" fmla="*/ 145213 h 1312827"/>
                <a:gd name="connsiteX70" fmla="*/ 747951 w 2019344"/>
                <a:gd name="connsiteY70" fmla="*/ 248845 h 1312827"/>
                <a:gd name="connsiteX71" fmla="*/ 735759 w 2019344"/>
                <a:gd name="connsiteY71" fmla="*/ 309805 h 1312827"/>
                <a:gd name="connsiteX72" fmla="*/ 735759 w 2019344"/>
                <a:gd name="connsiteY72" fmla="*/ 419533 h 1312827"/>
                <a:gd name="connsiteX73" fmla="*/ 772335 w 2019344"/>
                <a:gd name="connsiteY73" fmla="*/ 480493 h 1312827"/>
                <a:gd name="connsiteX74" fmla="*/ 723567 w 2019344"/>
                <a:gd name="connsiteY74" fmla="*/ 547549 h 1312827"/>
                <a:gd name="connsiteX75" fmla="*/ 595551 w 2019344"/>
                <a:gd name="connsiteY75" fmla="*/ 541453 h 1312827"/>
                <a:gd name="connsiteX76" fmla="*/ 522399 w 2019344"/>
                <a:gd name="connsiteY76" fmla="*/ 541453 h 1312827"/>
                <a:gd name="connsiteX77" fmla="*/ 424863 w 2019344"/>
                <a:gd name="connsiteY77" fmla="*/ 474397 h 1312827"/>
                <a:gd name="connsiteX78" fmla="*/ 406575 w 2019344"/>
                <a:gd name="connsiteY78" fmla="*/ 273229 h 1312827"/>
                <a:gd name="connsiteX79" fmla="*/ 424863 w 2019344"/>
                <a:gd name="connsiteY79" fmla="*/ 126925 h 1312827"/>
                <a:gd name="connsiteX80" fmla="*/ 504111 w 2019344"/>
                <a:gd name="connsiteY80" fmla="*/ 29389 h 1312827"/>
                <a:gd name="connsiteX81" fmla="*/ 504111 w 2019344"/>
                <a:gd name="connsiteY81" fmla="*/ 17197 h 1312827"/>
                <a:gd name="connsiteX82" fmla="*/ 235887 w 2019344"/>
                <a:gd name="connsiteY82" fmla="*/ 17197 h 1312827"/>
                <a:gd name="connsiteX0" fmla="*/ 235887 w 2019344"/>
                <a:gd name="connsiteY0" fmla="*/ 17197 h 1181539"/>
                <a:gd name="connsiteX1" fmla="*/ 290751 w 2019344"/>
                <a:gd name="connsiteY1" fmla="*/ 236653 h 1181539"/>
                <a:gd name="connsiteX2" fmla="*/ 284655 w 2019344"/>
                <a:gd name="connsiteY2" fmla="*/ 547549 h 1181539"/>
                <a:gd name="connsiteX3" fmla="*/ 187119 w 2019344"/>
                <a:gd name="connsiteY3" fmla="*/ 687757 h 1181539"/>
                <a:gd name="connsiteX4" fmla="*/ 34719 w 2019344"/>
                <a:gd name="connsiteY4" fmla="*/ 791389 h 1181539"/>
                <a:gd name="connsiteX5" fmla="*/ 4239 w 2019344"/>
                <a:gd name="connsiteY5" fmla="*/ 888925 h 1181539"/>
                <a:gd name="connsiteX6" fmla="*/ 101775 w 2019344"/>
                <a:gd name="connsiteY6" fmla="*/ 949885 h 1181539"/>
                <a:gd name="connsiteX7" fmla="*/ 199311 w 2019344"/>
                <a:gd name="connsiteY7" fmla="*/ 998653 h 1181539"/>
                <a:gd name="connsiteX8" fmla="*/ 315135 w 2019344"/>
                <a:gd name="connsiteY8" fmla="*/ 1132765 h 1181539"/>
                <a:gd name="connsiteX9" fmla="*/ 424863 w 2019344"/>
                <a:gd name="connsiteY9" fmla="*/ 1132765 h 1181539"/>
                <a:gd name="connsiteX10" fmla="*/ 504111 w 2019344"/>
                <a:gd name="connsiteY10" fmla="*/ 1035229 h 1181539"/>
                <a:gd name="connsiteX11" fmla="*/ 601647 w 2019344"/>
                <a:gd name="connsiteY11" fmla="*/ 1047421 h 1181539"/>
                <a:gd name="connsiteX12" fmla="*/ 693087 w 2019344"/>
                <a:gd name="connsiteY12" fmla="*/ 1181533 h 1181539"/>
                <a:gd name="connsiteX13" fmla="*/ 1058847 w 2019344"/>
                <a:gd name="connsiteY13" fmla="*/ 1041325 h 1181539"/>
                <a:gd name="connsiteX14" fmla="*/ 1138095 w 2019344"/>
                <a:gd name="connsiteY14" fmla="*/ 1053517 h 1181539"/>
                <a:gd name="connsiteX15" fmla="*/ 1375839 w 2019344"/>
                <a:gd name="connsiteY15" fmla="*/ 1102285 h 1181539"/>
                <a:gd name="connsiteX16" fmla="*/ 1485567 w 2019344"/>
                <a:gd name="connsiteY16" fmla="*/ 992557 h 1181539"/>
                <a:gd name="connsiteX17" fmla="*/ 1650159 w 2019344"/>
                <a:gd name="connsiteY17" fmla="*/ 992557 h 1181539"/>
                <a:gd name="connsiteX18" fmla="*/ 1802559 w 2019344"/>
                <a:gd name="connsiteY18" fmla="*/ 1083997 h 1181539"/>
                <a:gd name="connsiteX19" fmla="*/ 1924479 w 2019344"/>
                <a:gd name="connsiteY19" fmla="*/ 1083997 h 1181539"/>
                <a:gd name="connsiteX20" fmla="*/ 2015919 w 2019344"/>
                <a:gd name="connsiteY20" fmla="*/ 962077 h 1181539"/>
                <a:gd name="connsiteX21" fmla="*/ 1991535 w 2019344"/>
                <a:gd name="connsiteY21" fmla="*/ 858445 h 1181539"/>
                <a:gd name="connsiteX22" fmla="*/ 1912287 w 2019344"/>
                <a:gd name="connsiteY22" fmla="*/ 827965 h 1181539"/>
                <a:gd name="connsiteX23" fmla="*/ 1869615 w 2019344"/>
                <a:gd name="connsiteY23" fmla="*/ 754813 h 1181539"/>
                <a:gd name="connsiteX24" fmla="*/ 1918383 w 2019344"/>
                <a:gd name="connsiteY24" fmla="*/ 669469 h 1181539"/>
                <a:gd name="connsiteX25" fmla="*/ 1936671 w 2019344"/>
                <a:gd name="connsiteY25" fmla="*/ 523165 h 1181539"/>
                <a:gd name="connsiteX26" fmla="*/ 1887903 w 2019344"/>
                <a:gd name="connsiteY26" fmla="*/ 474397 h 1181539"/>
                <a:gd name="connsiteX27" fmla="*/ 1887903 w 2019344"/>
                <a:gd name="connsiteY27" fmla="*/ 334189 h 1181539"/>
                <a:gd name="connsiteX28" fmla="*/ 1924479 w 2019344"/>
                <a:gd name="connsiteY28" fmla="*/ 139117 h 1181539"/>
                <a:gd name="connsiteX29" fmla="*/ 2015919 w 2019344"/>
                <a:gd name="connsiteY29" fmla="*/ 59869 h 1181539"/>
                <a:gd name="connsiteX30" fmla="*/ 1936671 w 2019344"/>
                <a:gd name="connsiteY30" fmla="*/ 35485 h 1181539"/>
                <a:gd name="connsiteX31" fmla="*/ 1717215 w 2019344"/>
                <a:gd name="connsiteY31" fmla="*/ 47677 h 1181539"/>
                <a:gd name="connsiteX32" fmla="*/ 1802559 w 2019344"/>
                <a:gd name="connsiteY32" fmla="*/ 102541 h 1181539"/>
                <a:gd name="connsiteX33" fmla="*/ 1820847 w 2019344"/>
                <a:gd name="connsiteY33" fmla="*/ 248845 h 1181539"/>
                <a:gd name="connsiteX34" fmla="*/ 1796463 w 2019344"/>
                <a:gd name="connsiteY34" fmla="*/ 346381 h 1181539"/>
                <a:gd name="connsiteX35" fmla="*/ 1784271 w 2019344"/>
                <a:gd name="connsiteY35" fmla="*/ 462205 h 1181539"/>
                <a:gd name="connsiteX36" fmla="*/ 1784271 w 2019344"/>
                <a:gd name="connsiteY36" fmla="*/ 578029 h 1181539"/>
                <a:gd name="connsiteX37" fmla="*/ 1741599 w 2019344"/>
                <a:gd name="connsiteY37" fmla="*/ 651181 h 1181539"/>
                <a:gd name="connsiteX38" fmla="*/ 1650159 w 2019344"/>
                <a:gd name="connsiteY38" fmla="*/ 638989 h 1181539"/>
                <a:gd name="connsiteX39" fmla="*/ 1577007 w 2019344"/>
                <a:gd name="connsiteY39" fmla="*/ 529261 h 1181539"/>
                <a:gd name="connsiteX40" fmla="*/ 1711119 w 2019344"/>
                <a:gd name="connsiteY40" fmla="*/ 395149 h 1181539"/>
                <a:gd name="connsiteX41" fmla="*/ 1705023 w 2019344"/>
                <a:gd name="connsiteY41" fmla="*/ 273229 h 1181539"/>
                <a:gd name="connsiteX42" fmla="*/ 1644063 w 2019344"/>
                <a:gd name="connsiteY42" fmla="*/ 175693 h 1181539"/>
                <a:gd name="connsiteX43" fmla="*/ 1674543 w 2019344"/>
                <a:gd name="connsiteY43" fmla="*/ 59869 h 1181539"/>
                <a:gd name="connsiteX44" fmla="*/ 1595295 w 2019344"/>
                <a:gd name="connsiteY44" fmla="*/ 41581 h 1181539"/>
                <a:gd name="connsiteX45" fmla="*/ 1455087 w 2019344"/>
                <a:gd name="connsiteY45" fmla="*/ 41581 h 1181539"/>
                <a:gd name="connsiteX46" fmla="*/ 1479471 w 2019344"/>
                <a:gd name="connsiteY46" fmla="*/ 90349 h 1181539"/>
                <a:gd name="connsiteX47" fmla="*/ 1534335 w 2019344"/>
                <a:gd name="connsiteY47" fmla="*/ 157405 h 1181539"/>
                <a:gd name="connsiteX48" fmla="*/ 1485567 w 2019344"/>
                <a:gd name="connsiteY48" fmla="*/ 267133 h 1181539"/>
                <a:gd name="connsiteX49" fmla="*/ 1583103 w 2019344"/>
                <a:gd name="connsiteY49" fmla="*/ 321997 h 1181539"/>
                <a:gd name="connsiteX50" fmla="*/ 1589199 w 2019344"/>
                <a:gd name="connsiteY50" fmla="*/ 376861 h 1181539"/>
                <a:gd name="connsiteX51" fmla="*/ 1516047 w 2019344"/>
                <a:gd name="connsiteY51" fmla="*/ 456109 h 1181539"/>
                <a:gd name="connsiteX52" fmla="*/ 1485567 w 2019344"/>
                <a:gd name="connsiteY52" fmla="*/ 590221 h 1181539"/>
                <a:gd name="connsiteX53" fmla="*/ 1479471 w 2019344"/>
                <a:gd name="connsiteY53" fmla="*/ 712141 h 1181539"/>
                <a:gd name="connsiteX54" fmla="*/ 1363647 w 2019344"/>
                <a:gd name="connsiteY54" fmla="*/ 767005 h 1181539"/>
                <a:gd name="connsiteX55" fmla="*/ 1266111 w 2019344"/>
                <a:gd name="connsiteY55" fmla="*/ 785293 h 1181539"/>
                <a:gd name="connsiteX56" fmla="*/ 1186863 w 2019344"/>
                <a:gd name="connsiteY56" fmla="*/ 736525 h 1181539"/>
                <a:gd name="connsiteX57" fmla="*/ 1101519 w 2019344"/>
                <a:gd name="connsiteY57" fmla="*/ 730429 h 1181539"/>
                <a:gd name="connsiteX58" fmla="*/ 936927 w 2019344"/>
                <a:gd name="connsiteY58" fmla="*/ 748717 h 1181539"/>
                <a:gd name="connsiteX59" fmla="*/ 875967 w 2019344"/>
                <a:gd name="connsiteY59" fmla="*/ 706045 h 1181539"/>
                <a:gd name="connsiteX60" fmla="*/ 979599 w 2019344"/>
                <a:gd name="connsiteY60" fmla="*/ 584125 h 1181539"/>
                <a:gd name="connsiteX61" fmla="*/ 882063 w 2019344"/>
                <a:gd name="connsiteY61" fmla="*/ 346381 h 1181539"/>
                <a:gd name="connsiteX62" fmla="*/ 882063 w 2019344"/>
                <a:gd name="connsiteY62" fmla="*/ 206173 h 1181539"/>
                <a:gd name="connsiteX63" fmla="*/ 924735 w 2019344"/>
                <a:gd name="connsiteY63" fmla="*/ 114733 h 1181539"/>
                <a:gd name="connsiteX64" fmla="*/ 936927 w 2019344"/>
                <a:gd name="connsiteY64" fmla="*/ 35485 h 1181539"/>
                <a:gd name="connsiteX65" fmla="*/ 784527 w 2019344"/>
                <a:gd name="connsiteY65" fmla="*/ 23293 h 1181539"/>
                <a:gd name="connsiteX66" fmla="*/ 656511 w 2019344"/>
                <a:gd name="connsiteY66" fmla="*/ 23293 h 1181539"/>
                <a:gd name="connsiteX67" fmla="*/ 680895 w 2019344"/>
                <a:gd name="connsiteY67" fmla="*/ 84253 h 1181539"/>
                <a:gd name="connsiteX68" fmla="*/ 747951 w 2019344"/>
                <a:gd name="connsiteY68" fmla="*/ 145213 h 1181539"/>
                <a:gd name="connsiteX69" fmla="*/ 747951 w 2019344"/>
                <a:gd name="connsiteY69" fmla="*/ 248845 h 1181539"/>
                <a:gd name="connsiteX70" fmla="*/ 735759 w 2019344"/>
                <a:gd name="connsiteY70" fmla="*/ 309805 h 1181539"/>
                <a:gd name="connsiteX71" fmla="*/ 735759 w 2019344"/>
                <a:gd name="connsiteY71" fmla="*/ 419533 h 1181539"/>
                <a:gd name="connsiteX72" fmla="*/ 772335 w 2019344"/>
                <a:gd name="connsiteY72" fmla="*/ 480493 h 1181539"/>
                <a:gd name="connsiteX73" fmla="*/ 723567 w 2019344"/>
                <a:gd name="connsiteY73" fmla="*/ 547549 h 1181539"/>
                <a:gd name="connsiteX74" fmla="*/ 595551 w 2019344"/>
                <a:gd name="connsiteY74" fmla="*/ 541453 h 1181539"/>
                <a:gd name="connsiteX75" fmla="*/ 522399 w 2019344"/>
                <a:gd name="connsiteY75" fmla="*/ 541453 h 1181539"/>
                <a:gd name="connsiteX76" fmla="*/ 424863 w 2019344"/>
                <a:gd name="connsiteY76" fmla="*/ 474397 h 1181539"/>
                <a:gd name="connsiteX77" fmla="*/ 406575 w 2019344"/>
                <a:gd name="connsiteY77" fmla="*/ 273229 h 1181539"/>
                <a:gd name="connsiteX78" fmla="*/ 424863 w 2019344"/>
                <a:gd name="connsiteY78" fmla="*/ 126925 h 1181539"/>
                <a:gd name="connsiteX79" fmla="*/ 504111 w 2019344"/>
                <a:gd name="connsiteY79" fmla="*/ 29389 h 1181539"/>
                <a:gd name="connsiteX80" fmla="*/ 504111 w 2019344"/>
                <a:gd name="connsiteY80" fmla="*/ 17197 h 1181539"/>
                <a:gd name="connsiteX81" fmla="*/ 235887 w 2019344"/>
                <a:gd name="connsiteY81" fmla="*/ 17197 h 1181539"/>
                <a:gd name="connsiteX0" fmla="*/ 235887 w 2019344"/>
                <a:gd name="connsiteY0" fmla="*/ 17197 h 1147332"/>
                <a:gd name="connsiteX1" fmla="*/ 290751 w 2019344"/>
                <a:gd name="connsiteY1" fmla="*/ 236653 h 1147332"/>
                <a:gd name="connsiteX2" fmla="*/ 284655 w 2019344"/>
                <a:gd name="connsiteY2" fmla="*/ 547549 h 1147332"/>
                <a:gd name="connsiteX3" fmla="*/ 187119 w 2019344"/>
                <a:gd name="connsiteY3" fmla="*/ 687757 h 1147332"/>
                <a:gd name="connsiteX4" fmla="*/ 34719 w 2019344"/>
                <a:gd name="connsiteY4" fmla="*/ 791389 h 1147332"/>
                <a:gd name="connsiteX5" fmla="*/ 4239 w 2019344"/>
                <a:gd name="connsiteY5" fmla="*/ 888925 h 1147332"/>
                <a:gd name="connsiteX6" fmla="*/ 101775 w 2019344"/>
                <a:gd name="connsiteY6" fmla="*/ 949885 h 1147332"/>
                <a:gd name="connsiteX7" fmla="*/ 199311 w 2019344"/>
                <a:gd name="connsiteY7" fmla="*/ 998653 h 1147332"/>
                <a:gd name="connsiteX8" fmla="*/ 315135 w 2019344"/>
                <a:gd name="connsiteY8" fmla="*/ 1132765 h 1147332"/>
                <a:gd name="connsiteX9" fmla="*/ 424863 w 2019344"/>
                <a:gd name="connsiteY9" fmla="*/ 1132765 h 1147332"/>
                <a:gd name="connsiteX10" fmla="*/ 504111 w 2019344"/>
                <a:gd name="connsiteY10" fmla="*/ 1035229 h 1147332"/>
                <a:gd name="connsiteX11" fmla="*/ 601647 w 2019344"/>
                <a:gd name="connsiteY11" fmla="*/ 1047421 h 1147332"/>
                <a:gd name="connsiteX12" fmla="*/ 1058847 w 2019344"/>
                <a:gd name="connsiteY12" fmla="*/ 1041325 h 1147332"/>
                <a:gd name="connsiteX13" fmla="*/ 1138095 w 2019344"/>
                <a:gd name="connsiteY13" fmla="*/ 1053517 h 1147332"/>
                <a:gd name="connsiteX14" fmla="*/ 1375839 w 2019344"/>
                <a:gd name="connsiteY14" fmla="*/ 1102285 h 1147332"/>
                <a:gd name="connsiteX15" fmla="*/ 1485567 w 2019344"/>
                <a:gd name="connsiteY15" fmla="*/ 992557 h 1147332"/>
                <a:gd name="connsiteX16" fmla="*/ 1650159 w 2019344"/>
                <a:gd name="connsiteY16" fmla="*/ 992557 h 1147332"/>
                <a:gd name="connsiteX17" fmla="*/ 1802559 w 2019344"/>
                <a:gd name="connsiteY17" fmla="*/ 1083997 h 1147332"/>
                <a:gd name="connsiteX18" fmla="*/ 1924479 w 2019344"/>
                <a:gd name="connsiteY18" fmla="*/ 1083997 h 1147332"/>
                <a:gd name="connsiteX19" fmla="*/ 2015919 w 2019344"/>
                <a:gd name="connsiteY19" fmla="*/ 962077 h 1147332"/>
                <a:gd name="connsiteX20" fmla="*/ 1991535 w 2019344"/>
                <a:gd name="connsiteY20" fmla="*/ 858445 h 1147332"/>
                <a:gd name="connsiteX21" fmla="*/ 1912287 w 2019344"/>
                <a:gd name="connsiteY21" fmla="*/ 827965 h 1147332"/>
                <a:gd name="connsiteX22" fmla="*/ 1869615 w 2019344"/>
                <a:gd name="connsiteY22" fmla="*/ 754813 h 1147332"/>
                <a:gd name="connsiteX23" fmla="*/ 1918383 w 2019344"/>
                <a:gd name="connsiteY23" fmla="*/ 669469 h 1147332"/>
                <a:gd name="connsiteX24" fmla="*/ 1936671 w 2019344"/>
                <a:gd name="connsiteY24" fmla="*/ 523165 h 1147332"/>
                <a:gd name="connsiteX25" fmla="*/ 1887903 w 2019344"/>
                <a:gd name="connsiteY25" fmla="*/ 474397 h 1147332"/>
                <a:gd name="connsiteX26" fmla="*/ 1887903 w 2019344"/>
                <a:gd name="connsiteY26" fmla="*/ 334189 h 1147332"/>
                <a:gd name="connsiteX27" fmla="*/ 1924479 w 2019344"/>
                <a:gd name="connsiteY27" fmla="*/ 139117 h 1147332"/>
                <a:gd name="connsiteX28" fmla="*/ 2015919 w 2019344"/>
                <a:gd name="connsiteY28" fmla="*/ 59869 h 1147332"/>
                <a:gd name="connsiteX29" fmla="*/ 1936671 w 2019344"/>
                <a:gd name="connsiteY29" fmla="*/ 35485 h 1147332"/>
                <a:gd name="connsiteX30" fmla="*/ 1717215 w 2019344"/>
                <a:gd name="connsiteY30" fmla="*/ 47677 h 1147332"/>
                <a:gd name="connsiteX31" fmla="*/ 1802559 w 2019344"/>
                <a:gd name="connsiteY31" fmla="*/ 102541 h 1147332"/>
                <a:gd name="connsiteX32" fmla="*/ 1820847 w 2019344"/>
                <a:gd name="connsiteY32" fmla="*/ 248845 h 1147332"/>
                <a:gd name="connsiteX33" fmla="*/ 1796463 w 2019344"/>
                <a:gd name="connsiteY33" fmla="*/ 346381 h 1147332"/>
                <a:gd name="connsiteX34" fmla="*/ 1784271 w 2019344"/>
                <a:gd name="connsiteY34" fmla="*/ 462205 h 1147332"/>
                <a:gd name="connsiteX35" fmla="*/ 1784271 w 2019344"/>
                <a:gd name="connsiteY35" fmla="*/ 578029 h 1147332"/>
                <a:gd name="connsiteX36" fmla="*/ 1741599 w 2019344"/>
                <a:gd name="connsiteY36" fmla="*/ 651181 h 1147332"/>
                <a:gd name="connsiteX37" fmla="*/ 1650159 w 2019344"/>
                <a:gd name="connsiteY37" fmla="*/ 638989 h 1147332"/>
                <a:gd name="connsiteX38" fmla="*/ 1577007 w 2019344"/>
                <a:gd name="connsiteY38" fmla="*/ 529261 h 1147332"/>
                <a:gd name="connsiteX39" fmla="*/ 1711119 w 2019344"/>
                <a:gd name="connsiteY39" fmla="*/ 395149 h 1147332"/>
                <a:gd name="connsiteX40" fmla="*/ 1705023 w 2019344"/>
                <a:gd name="connsiteY40" fmla="*/ 273229 h 1147332"/>
                <a:gd name="connsiteX41" fmla="*/ 1644063 w 2019344"/>
                <a:gd name="connsiteY41" fmla="*/ 175693 h 1147332"/>
                <a:gd name="connsiteX42" fmla="*/ 1674543 w 2019344"/>
                <a:gd name="connsiteY42" fmla="*/ 59869 h 1147332"/>
                <a:gd name="connsiteX43" fmla="*/ 1595295 w 2019344"/>
                <a:gd name="connsiteY43" fmla="*/ 41581 h 1147332"/>
                <a:gd name="connsiteX44" fmla="*/ 1455087 w 2019344"/>
                <a:gd name="connsiteY44" fmla="*/ 41581 h 1147332"/>
                <a:gd name="connsiteX45" fmla="*/ 1479471 w 2019344"/>
                <a:gd name="connsiteY45" fmla="*/ 90349 h 1147332"/>
                <a:gd name="connsiteX46" fmla="*/ 1534335 w 2019344"/>
                <a:gd name="connsiteY46" fmla="*/ 157405 h 1147332"/>
                <a:gd name="connsiteX47" fmla="*/ 1485567 w 2019344"/>
                <a:gd name="connsiteY47" fmla="*/ 267133 h 1147332"/>
                <a:gd name="connsiteX48" fmla="*/ 1583103 w 2019344"/>
                <a:gd name="connsiteY48" fmla="*/ 321997 h 1147332"/>
                <a:gd name="connsiteX49" fmla="*/ 1589199 w 2019344"/>
                <a:gd name="connsiteY49" fmla="*/ 376861 h 1147332"/>
                <a:gd name="connsiteX50" fmla="*/ 1516047 w 2019344"/>
                <a:gd name="connsiteY50" fmla="*/ 456109 h 1147332"/>
                <a:gd name="connsiteX51" fmla="*/ 1485567 w 2019344"/>
                <a:gd name="connsiteY51" fmla="*/ 590221 h 1147332"/>
                <a:gd name="connsiteX52" fmla="*/ 1479471 w 2019344"/>
                <a:gd name="connsiteY52" fmla="*/ 712141 h 1147332"/>
                <a:gd name="connsiteX53" fmla="*/ 1363647 w 2019344"/>
                <a:gd name="connsiteY53" fmla="*/ 767005 h 1147332"/>
                <a:gd name="connsiteX54" fmla="*/ 1266111 w 2019344"/>
                <a:gd name="connsiteY54" fmla="*/ 785293 h 1147332"/>
                <a:gd name="connsiteX55" fmla="*/ 1186863 w 2019344"/>
                <a:gd name="connsiteY55" fmla="*/ 736525 h 1147332"/>
                <a:gd name="connsiteX56" fmla="*/ 1101519 w 2019344"/>
                <a:gd name="connsiteY56" fmla="*/ 730429 h 1147332"/>
                <a:gd name="connsiteX57" fmla="*/ 936927 w 2019344"/>
                <a:gd name="connsiteY57" fmla="*/ 748717 h 1147332"/>
                <a:gd name="connsiteX58" fmla="*/ 875967 w 2019344"/>
                <a:gd name="connsiteY58" fmla="*/ 706045 h 1147332"/>
                <a:gd name="connsiteX59" fmla="*/ 979599 w 2019344"/>
                <a:gd name="connsiteY59" fmla="*/ 584125 h 1147332"/>
                <a:gd name="connsiteX60" fmla="*/ 882063 w 2019344"/>
                <a:gd name="connsiteY60" fmla="*/ 346381 h 1147332"/>
                <a:gd name="connsiteX61" fmla="*/ 882063 w 2019344"/>
                <a:gd name="connsiteY61" fmla="*/ 206173 h 1147332"/>
                <a:gd name="connsiteX62" fmla="*/ 924735 w 2019344"/>
                <a:gd name="connsiteY62" fmla="*/ 114733 h 1147332"/>
                <a:gd name="connsiteX63" fmla="*/ 936927 w 2019344"/>
                <a:gd name="connsiteY63" fmla="*/ 35485 h 1147332"/>
                <a:gd name="connsiteX64" fmla="*/ 784527 w 2019344"/>
                <a:gd name="connsiteY64" fmla="*/ 23293 h 1147332"/>
                <a:gd name="connsiteX65" fmla="*/ 656511 w 2019344"/>
                <a:gd name="connsiteY65" fmla="*/ 23293 h 1147332"/>
                <a:gd name="connsiteX66" fmla="*/ 680895 w 2019344"/>
                <a:gd name="connsiteY66" fmla="*/ 84253 h 1147332"/>
                <a:gd name="connsiteX67" fmla="*/ 747951 w 2019344"/>
                <a:gd name="connsiteY67" fmla="*/ 145213 h 1147332"/>
                <a:gd name="connsiteX68" fmla="*/ 747951 w 2019344"/>
                <a:gd name="connsiteY68" fmla="*/ 248845 h 1147332"/>
                <a:gd name="connsiteX69" fmla="*/ 735759 w 2019344"/>
                <a:gd name="connsiteY69" fmla="*/ 309805 h 1147332"/>
                <a:gd name="connsiteX70" fmla="*/ 735759 w 2019344"/>
                <a:gd name="connsiteY70" fmla="*/ 419533 h 1147332"/>
                <a:gd name="connsiteX71" fmla="*/ 772335 w 2019344"/>
                <a:gd name="connsiteY71" fmla="*/ 480493 h 1147332"/>
                <a:gd name="connsiteX72" fmla="*/ 723567 w 2019344"/>
                <a:gd name="connsiteY72" fmla="*/ 547549 h 1147332"/>
                <a:gd name="connsiteX73" fmla="*/ 595551 w 2019344"/>
                <a:gd name="connsiteY73" fmla="*/ 541453 h 1147332"/>
                <a:gd name="connsiteX74" fmla="*/ 522399 w 2019344"/>
                <a:gd name="connsiteY74" fmla="*/ 541453 h 1147332"/>
                <a:gd name="connsiteX75" fmla="*/ 424863 w 2019344"/>
                <a:gd name="connsiteY75" fmla="*/ 474397 h 1147332"/>
                <a:gd name="connsiteX76" fmla="*/ 406575 w 2019344"/>
                <a:gd name="connsiteY76" fmla="*/ 273229 h 1147332"/>
                <a:gd name="connsiteX77" fmla="*/ 424863 w 2019344"/>
                <a:gd name="connsiteY77" fmla="*/ 126925 h 1147332"/>
                <a:gd name="connsiteX78" fmla="*/ 504111 w 2019344"/>
                <a:gd name="connsiteY78" fmla="*/ 29389 h 1147332"/>
                <a:gd name="connsiteX79" fmla="*/ 504111 w 2019344"/>
                <a:gd name="connsiteY79" fmla="*/ 17197 h 1147332"/>
                <a:gd name="connsiteX80" fmla="*/ 235887 w 2019344"/>
                <a:gd name="connsiteY80" fmla="*/ 17197 h 1147332"/>
                <a:gd name="connsiteX0" fmla="*/ 235887 w 2019344"/>
                <a:gd name="connsiteY0" fmla="*/ 17197 h 1133062"/>
                <a:gd name="connsiteX1" fmla="*/ 290751 w 2019344"/>
                <a:gd name="connsiteY1" fmla="*/ 236653 h 1133062"/>
                <a:gd name="connsiteX2" fmla="*/ 284655 w 2019344"/>
                <a:gd name="connsiteY2" fmla="*/ 547549 h 1133062"/>
                <a:gd name="connsiteX3" fmla="*/ 187119 w 2019344"/>
                <a:gd name="connsiteY3" fmla="*/ 687757 h 1133062"/>
                <a:gd name="connsiteX4" fmla="*/ 34719 w 2019344"/>
                <a:gd name="connsiteY4" fmla="*/ 791389 h 1133062"/>
                <a:gd name="connsiteX5" fmla="*/ 4239 w 2019344"/>
                <a:gd name="connsiteY5" fmla="*/ 888925 h 1133062"/>
                <a:gd name="connsiteX6" fmla="*/ 101775 w 2019344"/>
                <a:gd name="connsiteY6" fmla="*/ 949885 h 1133062"/>
                <a:gd name="connsiteX7" fmla="*/ 199311 w 2019344"/>
                <a:gd name="connsiteY7" fmla="*/ 998653 h 1133062"/>
                <a:gd name="connsiteX8" fmla="*/ 315135 w 2019344"/>
                <a:gd name="connsiteY8" fmla="*/ 1132765 h 1133062"/>
                <a:gd name="connsiteX9" fmla="*/ 504111 w 2019344"/>
                <a:gd name="connsiteY9" fmla="*/ 1035229 h 1133062"/>
                <a:gd name="connsiteX10" fmla="*/ 601647 w 2019344"/>
                <a:gd name="connsiteY10" fmla="*/ 1047421 h 1133062"/>
                <a:gd name="connsiteX11" fmla="*/ 1058847 w 2019344"/>
                <a:gd name="connsiteY11" fmla="*/ 1041325 h 1133062"/>
                <a:gd name="connsiteX12" fmla="*/ 1138095 w 2019344"/>
                <a:gd name="connsiteY12" fmla="*/ 1053517 h 1133062"/>
                <a:gd name="connsiteX13" fmla="*/ 1375839 w 2019344"/>
                <a:gd name="connsiteY13" fmla="*/ 1102285 h 1133062"/>
                <a:gd name="connsiteX14" fmla="*/ 1485567 w 2019344"/>
                <a:gd name="connsiteY14" fmla="*/ 992557 h 1133062"/>
                <a:gd name="connsiteX15" fmla="*/ 1650159 w 2019344"/>
                <a:gd name="connsiteY15" fmla="*/ 992557 h 1133062"/>
                <a:gd name="connsiteX16" fmla="*/ 1802559 w 2019344"/>
                <a:gd name="connsiteY16" fmla="*/ 1083997 h 1133062"/>
                <a:gd name="connsiteX17" fmla="*/ 1924479 w 2019344"/>
                <a:gd name="connsiteY17" fmla="*/ 1083997 h 1133062"/>
                <a:gd name="connsiteX18" fmla="*/ 2015919 w 2019344"/>
                <a:gd name="connsiteY18" fmla="*/ 962077 h 1133062"/>
                <a:gd name="connsiteX19" fmla="*/ 1991535 w 2019344"/>
                <a:gd name="connsiteY19" fmla="*/ 858445 h 1133062"/>
                <a:gd name="connsiteX20" fmla="*/ 1912287 w 2019344"/>
                <a:gd name="connsiteY20" fmla="*/ 827965 h 1133062"/>
                <a:gd name="connsiteX21" fmla="*/ 1869615 w 2019344"/>
                <a:gd name="connsiteY21" fmla="*/ 754813 h 1133062"/>
                <a:gd name="connsiteX22" fmla="*/ 1918383 w 2019344"/>
                <a:gd name="connsiteY22" fmla="*/ 669469 h 1133062"/>
                <a:gd name="connsiteX23" fmla="*/ 1936671 w 2019344"/>
                <a:gd name="connsiteY23" fmla="*/ 523165 h 1133062"/>
                <a:gd name="connsiteX24" fmla="*/ 1887903 w 2019344"/>
                <a:gd name="connsiteY24" fmla="*/ 474397 h 1133062"/>
                <a:gd name="connsiteX25" fmla="*/ 1887903 w 2019344"/>
                <a:gd name="connsiteY25" fmla="*/ 334189 h 1133062"/>
                <a:gd name="connsiteX26" fmla="*/ 1924479 w 2019344"/>
                <a:gd name="connsiteY26" fmla="*/ 139117 h 1133062"/>
                <a:gd name="connsiteX27" fmla="*/ 2015919 w 2019344"/>
                <a:gd name="connsiteY27" fmla="*/ 59869 h 1133062"/>
                <a:gd name="connsiteX28" fmla="*/ 1936671 w 2019344"/>
                <a:gd name="connsiteY28" fmla="*/ 35485 h 1133062"/>
                <a:gd name="connsiteX29" fmla="*/ 1717215 w 2019344"/>
                <a:gd name="connsiteY29" fmla="*/ 47677 h 1133062"/>
                <a:gd name="connsiteX30" fmla="*/ 1802559 w 2019344"/>
                <a:gd name="connsiteY30" fmla="*/ 102541 h 1133062"/>
                <a:gd name="connsiteX31" fmla="*/ 1820847 w 2019344"/>
                <a:gd name="connsiteY31" fmla="*/ 248845 h 1133062"/>
                <a:gd name="connsiteX32" fmla="*/ 1796463 w 2019344"/>
                <a:gd name="connsiteY32" fmla="*/ 346381 h 1133062"/>
                <a:gd name="connsiteX33" fmla="*/ 1784271 w 2019344"/>
                <a:gd name="connsiteY33" fmla="*/ 462205 h 1133062"/>
                <a:gd name="connsiteX34" fmla="*/ 1784271 w 2019344"/>
                <a:gd name="connsiteY34" fmla="*/ 578029 h 1133062"/>
                <a:gd name="connsiteX35" fmla="*/ 1741599 w 2019344"/>
                <a:gd name="connsiteY35" fmla="*/ 651181 h 1133062"/>
                <a:gd name="connsiteX36" fmla="*/ 1650159 w 2019344"/>
                <a:gd name="connsiteY36" fmla="*/ 638989 h 1133062"/>
                <a:gd name="connsiteX37" fmla="*/ 1577007 w 2019344"/>
                <a:gd name="connsiteY37" fmla="*/ 529261 h 1133062"/>
                <a:gd name="connsiteX38" fmla="*/ 1711119 w 2019344"/>
                <a:gd name="connsiteY38" fmla="*/ 395149 h 1133062"/>
                <a:gd name="connsiteX39" fmla="*/ 1705023 w 2019344"/>
                <a:gd name="connsiteY39" fmla="*/ 273229 h 1133062"/>
                <a:gd name="connsiteX40" fmla="*/ 1644063 w 2019344"/>
                <a:gd name="connsiteY40" fmla="*/ 175693 h 1133062"/>
                <a:gd name="connsiteX41" fmla="*/ 1674543 w 2019344"/>
                <a:gd name="connsiteY41" fmla="*/ 59869 h 1133062"/>
                <a:gd name="connsiteX42" fmla="*/ 1595295 w 2019344"/>
                <a:gd name="connsiteY42" fmla="*/ 41581 h 1133062"/>
                <a:gd name="connsiteX43" fmla="*/ 1455087 w 2019344"/>
                <a:gd name="connsiteY43" fmla="*/ 41581 h 1133062"/>
                <a:gd name="connsiteX44" fmla="*/ 1479471 w 2019344"/>
                <a:gd name="connsiteY44" fmla="*/ 90349 h 1133062"/>
                <a:gd name="connsiteX45" fmla="*/ 1534335 w 2019344"/>
                <a:gd name="connsiteY45" fmla="*/ 157405 h 1133062"/>
                <a:gd name="connsiteX46" fmla="*/ 1485567 w 2019344"/>
                <a:gd name="connsiteY46" fmla="*/ 267133 h 1133062"/>
                <a:gd name="connsiteX47" fmla="*/ 1583103 w 2019344"/>
                <a:gd name="connsiteY47" fmla="*/ 321997 h 1133062"/>
                <a:gd name="connsiteX48" fmla="*/ 1589199 w 2019344"/>
                <a:gd name="connsiteY48" fmla="*/ 376861 h 1133062"/>
                <a:gd name="connsiteX49" fmla="*/ 1516047 w 2019344"/>
                <a:gd name="connsiteY49" fmla="*/ 456109 h 1133062"/>
                <a:gd name="connsiteX50" fmla="*/ 1485567 w 2019344"/>
                <a:gd name="connsiteY50" fmla="*/ 590221 h 1133062"/>
                <a:gd name="connsiteX51" fmla="*/ 1479471 w 2019344"/>
                <a:gd name="connsiteY51" fmla="*/ 712141 h 1133062"/>
                <a:gd name="connsiteX52" fmla="*/ 1363647 w 2019344"/>
                <a:gd name="connsiteY52" fmla="*/ 767005 h 1133062"/>
                <a:gd name="connsiteX53" fmla="*/ 1266111 w 2019344"/>
                <a:gd name="connsiteY53" fmla="*/ 785293 h 1133062"/>
                <a:gd name="connsiteX54" fmla="*/ 1186863 w 2019344"/>
                <a:gd name="connsiteY54" fmla="*/ 736525 h 1133062"/>
                <a:gd name="connsiteX55" fmla="*/ 1101519 w 2019344"/>
                <a:gd name="connsiteY55" fmla="*/ 730429 h 1133062"/>
                <a:gd name="connsiteX56" fmla="*/ 936927 w 2019344"/>
                <a:gd name="connsiteY56" fmla="*/ 748717 h 1133062"/>
                <a:gd name="connsiteX57" fmla="*/ 875967 w 2019344"/>
                <a:gd name="connsiteY57" fmla="*/ 706045 h 1133062"/>
                <a:gd name="connsiteX58" fmla="*/ 979599 w 2019344"/>
                <a:gd name="connsiteY58" fmla="*/ 584125 h 1133062"/>
                <a:gd name="connsiteX59" fmla="*/ 882063 w 2019344"/>
                <a:gd name="connsiteY59" fmla="*/ 346381 h 1133062"/>
                <a:gd name="connsiteX60" fmla="*/ 882063 w 2019344"/>
                <a:gd name="connsiteY60" fmla="*/ 206173 h 1133062"/>
                <a:gd name="connsiteX61" fmla="*/ 924735 w 2019344"/>
                <a:gd name="connsiteY61" fmla="*/ 114733 h 1133062"/>
                <a:gd name="connsiteX62" fmla="*/ 936927 w 2019344"/>
                <a:gd name="connsiteY62" fmla="*/ 35485 h 1133062"/>
                <a:gd name="connsiteX63" fmla="*/ 784527 w 2019344"/>
                <a:gd name="connsiteY63" fmla="*/ 23293 h 1133062"/>
                <a:gd name="connsiteX64" fmla="*/ 656511 w 2019344"/>
                <a:gd name="connsiteY64" fmla="*/ 23293 h 1133062"/>
                <a:gd name="connsiteX65" fmla="*/ 680895 w 2019344"/>
                <a:gd name="connsiteY65" fmla="*/ 84253 h 1133062"/>
                <a:gd name="connsiteX66" fmla="*/ 747951 w 2019344"/>
                <a:gd name="connsiteY66" fmla="*/ 145213 h 1133062"/>
                <a:gd name="connsiteX67" fmla="*/ 747951 w 2019344"/>
                <a:gd name="connsiteY67" fmla="*/ 248845 h 1133062"/>
                <a:gd name="connsiteX68" fmla="*/ 735759 w 2019344"/>
                <a:gd name="connsiteY68" fmla="*/ 309805 h 1133062"/>
                <a:gd name="connsiteX69" fmla="*/ 735759 w 2019344"/>
                <a:gd name="connsiteY69" fmla="*/ 419533 h 1133062"/>
                <a:gd name="connsiteX70" fmla="*/ 772335 w 2019344"/>
                <a:gd name="connsiteY70" fmla="*/ 480493 h 1133062"/>
                <a:gd name="connsiteX71" fmla="*/ 723567 w 2019344"/>
                <a:gd name="connsiteY71" fmla="*/ 547549 h 1133062"/>
                <a:gd name="connsiteX72" fmla="*/ 595551 w 2019344"/>
                <a:gd name="connsiteY72" fmla="*/ 541453 h 1133062"/>
                <a:gd name="connsiteX73" fmla="*/ 522399 w 2019344"/>
                <a:gd name="connsiteY73" fmla="*/ 541453 h 1133062"/>
                <a:gd name="connsiteX74" fmla="*/ 424863 w 2019344"/>
                <a:gd name="connsiteY74" fmla="*/ 474397 h 1133062"/>
                <a:gd name="connsiteX75" fmla="*/ 406575 w 2019344"/>
                <a:gd name="connsiteY75" fmla="*/ 273229 h 1133062"/>
                <a:gd name="connsiteX76" fmla="*/ 424863 w 2019344"/>
                <a:gd name="connsiteY76" fmla="*/ 126925 h 1133062"/>
                <a:gd name="connsiteX77" fmla="*/ 504111 w 2019344"/>
                <a:gd name="connsiteY77" fmla="*/ 29389 h 1133062"/>
                <a:gd name="connsiteX78" fmla="*/ 504111 w 2019344"/>
                <a:gd name="connsiteY78" fmla="*/ 17197 h 1133062"/>
                <a:gd name="connsiteX79" fmla="*/ 235887 w 2019344"/>
                <a:gd name="connsiteY79" fmla="*/ 17197 h 1133062"/>
                <a:gd name="connsiteX0" fmla="*/ 235887 w 2019344"/>
                <a:gd name="connsiteY0" fmla="*/ 17197 h 1103669"/>
                <a:gd name="connsiteX1" fmla="*/ 290751 w 2019344"/>
                <a:gd name="connsiteY1" fmla="*/ 236653 h 1103669"/>
                <a:gd name="connsiteX2" fmla="*/ 284655 w 2019344"/>
                <a:gd name="connsiteY2" fmla="*/ 547549 h 1103669"/>
                <a:gd name="connsiteX3" fmla="*/ 187119 w 2019344"/>
                <a:gd name="connsiteY3" fmla="*/ 687757 h 1103669"/>
                <a:gd name="connsiteX4" fmla="*/ 34719 w 2019344"/>
                <a:gd name="connsiteY4" fmla="*/ 791389 h 1103669"/>
                <a:gd name="connsiteX5" fmla="*/ 4239 w 2019344"/>
                <a:gd name="connsiteY5" fmla="*/ 888925 h 1103669"/>
                <a:gd name="connsiteX6" fmla="*/ 101775 w 2019344"/>
                <a:gd name="connsiteY6" fmla="*/ 949885 h 1103669"/>
                <a:gd name="connsiteX7" fmla="*/ 199311 w 2019344"/>
                <a:gd name="connsiteY7" fmla="*/ 998653 h 1103669"/>
                <a:gd name="connsiteX8" fmla="*/ 504111 w 2019344"/>
                <a:gd name="connsiteY8" fmla="*/ 1035229 h 1103669"/>
                <a:gd name="connsiteX9" fmla="*/ 601647 w 2019344"/>
                <a:gd name="connsiteY9" fmla="*/ 1047421 h 1103669"/>
                <a:gd name="connsiteX10" fmla="*/ 1058847 w 2019344"/>
                <a:gd name="connsiteY10" fmla="*/ 1041325 h 1103669"/>
                <a:gd name="connsiteX11" fmla="*/ 1138095 w 2019344"/>
                <a:gd name="connsiteY11" fmla="*/ 1053517 h 1103669"/>
                <a:gd name="connsiteX12" fmla="*/ 1375839 w 2019344"/>
                <a:gd name="connsiteY12" fmla="*/ 1102285 h 1103669"/>
                <a:gd name="connsiteX13" fmla="*/ 1485567 w 2019344"/>
                <a:gd name="connsiteY13" fmla="*/ 992557 h 1103669"/>
                <a:gd name="connsiteX14" fmla="*/ 1650159 w 2019344"/>
                <a:gd name="connsiteY14" fmla="*/ 992557 h 1103669"/>
                <a:gd name="connsiteX15" fmla="*/ 1802559 w 2019344"/>
                <a:gd name="connsiteY15" fmla="*/ 1083997 h 1103669"/>
                <a:gd name="connsiteX16" fmla="*/ 1924479 w 2019344"/>
                <a:gd name="connsiteY16" fmla="*/ 1083997 h 1103669"/>
                <a:gd name="connsiteX17" fmla="*/ 2015919 w 2019344"/>
                <a:gd name="connsiteY17" fmla="*/ 962077 h 1103669"/>
                <a:gd name="connsiteX18" fmla="*/ 1991535 w 2019344"/>
                <a:gd name="connsiteY18" fmla="*/ 858445 h 1103669"/>
                <a:gd name="connsiteX19" fmla="*/ 1912287 w 2019344"/>
                <a:gd name="connsiteY19" fmla="*/ 827965 h 1103669"/>
                <a:gd name="connsiteX20" fmla="*/ 1869615 w 2019344"/>
                <a:gd name="connsiteY20" fmla="*/ 754813 h 1103669"/>
                <a:gd name="connsiteX21" fmla="*/ 1918383 w 2019344"/>
                <a:gd name="connsiteY21" fmla="*/ 669469 h 1103669"/>
                <a:gd name="connsiteX22" fmla="*/ 1936671 w 2019344"/>
                <a:gd name="connsiteY22" fmla="*/ 523165 h 1103669"/>
                <a:gd name="connsiteX23" fmla="*/ 1887903 w 2019344"/>
                <a:gd name="connsiteY23" fmla="*/ 474397 h 1103669"/>
                <a:gd name="connsiteX24" fmla="*/ 1887903 w 2019344"/>
                <a:gd name="connsiteY24" fmla="*/ 334189 h 1103669"/>
                <a:gd name="connsiteX25" fmla="*/ 1924479 w 2019344"/>
                <a:gd name="connsiteY25" fmla="*/ 139117 h 1103669"/>
                <a:gd name="connsiteX26" fmla="*/ 2015919 w 2019344"/>
                <a:gd name="connsiteY26" fmla="*/ 59869 h 1103669"/>
                <a:gd name="connsiteX27" fmla="*/ 1936671 w 2019344"/>
                <a:gd name="connsiteY27" fmla="*/ 35485 h 1103669"/>
                <a:gd name="connsiteX28" fmla="*/ 1717215 w 2019344"/>
                <a:gd name="connsiteY28" fmla="*/ 47677 h 1103669"/>
                <a:gd name="connsiteX29" fmla="*/ 1802559 w 2019344"/>
                <a:gd name="connsiteY29" fmla="*/ 102541 h 1103669"/>
                <a:gd name="connsiteX30" fmla="*/ 1820847 w 2019344"/>
                <a:gd name="connsiteY30" fmla="*/ 248845 h 1103669"/>
                <a:gd name="connsiteX31" fmla="*/ 1796463 w 2019344"/>
                <a:gd name="connsiteY31" fmla="*/ 346381 h 1103669"/>
                <a:gd name="connsiteX32" fmla="*/ 1784271 w 2019344"/>
                <a:gd name="connsiteY32" fmla="*/ 462205 h 1103669"/>
                <a:gd name="connsiteX33" fmla="*/ 1784271 w 2019344"/>
                <a:gd name="connsiteY33" fmla="*/ 578029 h 1103669"/>
                <a:gd name="connsiteX34" fmla="*/ 1741599 w 2019344"/>
                <a:gd name="connsiteY34" fmla="*/ 651181 h 1103669"/>
                <a:gd name="connsiteX35" fmla="*/ 1650159 w 2019344"/>
                <a:gd name="connsiteY35" fmla="*/ 638989 h 1103669"/>
                <a:gd name="connsiteX36" fmla="*/ 1577007 w 2019344"/>
                <a:gd name="connsiteY36" fmla="*/ 529261 h 1103669"/>
                <a:gd name="connsiteX37" fmla="*/ 1711119 w 2019344"/>
                <a:gd name="connsiteY37" fmla="*/ 395149 h 1103669"/>
                <a:gd name="connsiteX38" fmla="*/ 1705023 w 2019344"/>
                <a:gd name="connsiteY38" fmla="*/ 273229 h 1103669"/>
                <a:gd name="connsiteX39" fmla="*/ 1644063 w 2019344"/>
                <a:gd name="connsiteY39" fmla="*/ 175693 h 1103669"/>
                <a:gd name="connsiteX40" fmla="*/ 1674543 w 2019344"/>
                <a:gd name="connsiteY40" fmla="*/ 59869 h 1103669"/>
                <a:gd name="connsiteX41" fmla="*/ 1595295 w 2019344"/>
                <a:gd name="connsiteY41" fmla="*/ 41581 h 1103669"/>
                <a:gd name="connsiteX42" fmla="*/ 1455087 w 2019344"/>
                <a:gd name="connsiteY42" fmla="*/ 41581 h 1103669"/>
                <a:gd name="connsiteX43" fmla="*/ 1479471 w 2019344"/>
                <a:gd name="connsiteY43" fmla="*/ 90349 h 1103669"/>
                <a:gd name="connsiteX44" fmla="*/ 1534335 w 2019344"/>
                <a:gd name="connsiteY44" fmla="*/ 157405 h 1103669"/>
                <a:gd name="connsiteX45" fmla="*/ 1485567 w 2019344"/>
                <a:gd name="connsiteY45" fmla="*/ 267133 h 1103669"/>
                <a:gd name="connsiteX46" fmla="*/ 1583103 w 2019344"/>
                <a:gd name="connsiteY46" fmla="*/ 321997 h 1103669"/>
                <a:gd name="connsiteX47" fmla="*/ 1589199 w 2019344"/>
                <a:gd name="connsiteY47" fmla="*/ 376861 h 1103669"/>
                <a:gd name="connsiteX48" fmla="*/ 1516047 w 2019344"/>
                <a:gd name="connsiteY48" fmla="*/ 456109 h 1103669"/>
                <a:gd name="connsiteX49" fmla="*/ 1485567 w 2019344"/>
                <a:gd name="connsiteY49" fmla="*/ 590221 h 1103669"/>
                <a:gd name="connsiteX50" fmla="*/ 1479471 w 2019344"/>
                <a:gd name="connsiteY50" fmla="*/ 712141 h 1103669"/>
                <a:gd name="connsiteX51" fmla="*/ 1363647 w 2019344"/>
                <a:gd name="connsiteY51" fmla="*/ 767005 h 1103669"/>
                <a:gd name="connsiteX52" fmla="*/ 1266111 w 2019344"/>
                <a:gd name="connsiteY52" fmla="*/ 785293 h 1103669"/>
                <a:gd name="connsiteX53" fmla="*/ 1186863 w 2019344"/>
                <a:gd name="connsiteY53" fmla="*/ 736525 h 1103669"/>
                <a:gd name="connsiteX54" fmla="*/ 1101519 w 2019344"/>
                <a:gd name="connsiteY54" fmla="*/ 730429 h 1103669"/>
                <a:gd name="connsiteX55" fmla="*/ 936927 w 2019344"/>
                <a:gd name="connsiteY55" fmla="*/ 748717 h 1103669"/>
                <a:gd name="connsiteX56" fmla="*/ 875967 w 2019344"/>
                <a:gd name="connsiteY56" fmla="*/ 706045 h 1103669"/>
                <a:gd name="connsiteX57" fmla="*/ 979599 w 2019344"/>
                <a:gd name="connsiteY57" fmla="*/ 584125 h 1103669"/>
                <a:gd name="connsiteX58" fmla="*/ 882063 w 2019344"/>
                <a:gd name="connsiteY58" fmla="*/ 346381 h 1103669"/>
                <a:gd name="connsiteX59" fmla="*/ 882063 w 2019344"/>
                <a:gd name="connsiteY59" fmla="*/ 206173 h 1103669"/>
                <a:gd name="connsiteX60" fmla="*/ 924735 w 2019344"/>
                <a:gd name="connsiteY60" fmla="*/ 114733 h 1103669"/>
                <a:gd name="connsiteX61" fmla="*/ 936927 w 2019344"/>
                <a:gd name="connsiteY61" fmla="*/ 35485 h 1103669"/>
                <a:gd name="connsiteX62" fmla="*/ 784527 w 2019344"/>
                <a:gd name="connsiteY62" fmla="*/ 23293 h 1103669"/>
                <a:gd name="connsiteX63" fmla="*/ 656511 w 2019344"/>
                <a:gd name="connsiteY63" fmla="*/ 23293 h 1103669"/>
                <a:gd name="connsiteX64" fmla="*/ 680895 w 2019344"/>
                <a:gd name="connsiteY64" fmla="*/ 84253 h 1103669"/>
                <a:gd name="connsiteX65" fmla="*/ 747951 w 2019344"/>
                <a:gd name="connsiteY65" fmla="*/ 145213 h 1103669"/>
                <a:gd name="connsiteX66" fmla="*/ 747951 w 2019344"/>
                <a:gd name="connsiteY66" fmla="*/ 248845 h 1103669"/>
                <a:gd name="connsiteX67" fmla="*/ 735759 w 2019344"/>
                <a:gd name="connsiteY67" fmla="*/ 309805 h 1103669"/>
                <a:gd name="connsiteX68" fmla="*/ 735759 w 2019344"/>
                <a:gd name="connsiteY68" fmla="*/ 419533 h 1103669"/>
                <a:gd name="connsiteX69" fmla="*/ 772335 w 2019344"/>
                <a:gd name="connsiteY69" fmla="*/ 480493 h 1103669"/>
                <a:gd name="connsiteX70" fmla="*/ 723567 w 2019344"/>
                <a:gd name="connsiteY70" fmla="*/ 547549 h 1103669"/>
                <a:gd name="connsiteX71" fmla="*/ 595551 w 2019344"/>
                <a:gd name="connsiteY71" fmla="*/ 541453 h 1103669"/>
                <a:gd name="connsiteX72" fmla="*/ 522399 w 2019344"/>
                <a:gd name="connsiteY72" fmla="*/ 541453 h 1103669"/>
                <a:gd name="connsiteX73" fmla="*/ 424863 w 2019344"/>
                <a:gd name="connsiteY73" fmla="*/ 474397 h 1103669"/>
                <a:gd name="connsiteX74" fmla="*/ 406575 w 2019344"/>
                <a:gd name="connsiteY74" fmla="*/ 273229 h 1103669"/>
                <a:gd name="connsiteX75" fmla="*/ 424863 w 2019344"/>
                <a:gd name="connsiteY75" fmla="*/ 126925 h 1103669"/>
                <a:gd name="connsiteX76" fmla="*/ 504111 w 2019344"/>
                <a:gd name="connsiteY76" fmla="*/ 29389 h 1103669"/>
                <a:gd name="connsiteX77" fmla="*/ 504111 w 2019344"/>
                <a:gd name="connsiteY77" fmla="*/ 17197 h 1103669"/>
                <a:gd name="connsiteX78" fmla="*/ 235887 w 2019344"/>
                <a:gd name="connsiteY78" fmla="*/ 17197 h 1103669"/>
                <a:gd name="connsiteX0" fmla="*/ 235887 w 2306195"/>
                <a:gd name="connsiteY0" fmla="*/ 17197 h 1103669"/>
                <a:gd name="connsiteX1" fmla="*/ 290751 w 2306195"/>
                <a:gd name="connsiteY1" fmla="*/ 236653 h 1103669"/>
                <a:gd name="connsiteX2" fmla="*/ 284655 w 2306195"/>
                <a:gd name="connsiteY2" fmla="*/ 547549 h 1103669"/>
                <a:gd name="connsiteX3" fmla="*/ 187119 w 2306195"/>
                <a:gd name="connsiteY3" fmla="*/ 687757 h 1103669"/>
                <a:gd name="connsiteX4" fmla="*/ 34719 w 2306195"/>
                <a:gd name="connsiteY4" fmla="*/ 791389 h 1103669"/>
                <a:gd name="connsiteX5" fmla="*/ 4239 w 2306195"/>
                <a:gd name="connsiteY5" fmla="*/ 888925 h 1103669"/>
                <a:gd name="connsiteX6" fmla="*/ 101775 w 2306195"/>
                <a:gd name="connsiteY6" fmla="*/ 949885 h 1103669"/>
                <a:gd name="connsiteX7" fmla="*/ 199311 w 2306195"/>
                <a:gd name="connsiteY7" fmla="*/ 998653 h 1103669"/>
                <a:gd name="connsiteX8" fmla="*/ 504111 w 2306195"/>
                <a:gd name="connsiteY8" fmla="*/ 1035229 h 1103669"/>
                <a:gd name="connsiteX9" fmla="*/ 601647 w 2306195"/>
                <a:gd name="connsiteY9" fmla="*/ 1047421 h 1103669"/>
                <a:gd name="connsiteX10" fmla="*/ 1058847 w 2306195"/>
                <a:gd name="connsiteY10" fmla="*/ 1041325 h 1103669"/>
                <a:gd name="connsiteX11" fmla="*/ 1138095 w 2306195"/>
                <a:gd name="connsiteY11" fmla="*/ 1053517 h 1103669"/>
                <a:gd name="connsiteX12" fmla="*/ 1375839 w 2306195"/>
                <a:gd name="connsiteY12" fmla="*/ 1102285 h 1103669"/>
                <a:gd name="connsiteX13" fmla="*/ 1485567 w 2306195"/>
                <a:gd name="connsiteY13" fmla="*/ 992557 h 1103669"/>
                <a:gd name="connsiteX14" fmla="*/ 1650159 w 2306195"/>
                <a:gd name="connsiteY14" fmla="*/ 992557 h 1103669"/>
                <a:gd name="connsiteX15" fmla="*/ 1802559 w 2306195"/>
                <a:gd name="connsiteY15" fmla="*/ 1083997 h 1103669"/>
                <a:gd name="connsiteX16" fmla="*/ 1924479 w 2306195"/>
                <a:gd name="connsiteY16" fmla="*/ 1083997 h 1103669"/>
                <a:gd name="connsiteX17" fmla="*/ 2015919 w 2306195"/>
                <a:gd name="connsiteY17" fmla="*/ 962077 h 1103669"/>
                <a:gd name="connsiteX18" fmla="*/ 1991535 w 2306195"/>
                <a:gd name="connsiteY18" fmla="*/ 858445 h 1103669"/>
                <a:gd name="connsiteX19" fmla="*/ 2305163 w 2306195"/>
                <a:gd name="connsiteY19" fmla="*/ 799016 h 1103669"/>
                <a:gd name="connsiteX20" fmla="*/ 1869615 w 2306195"/>
                <a:gd name="connsiteY20" fmla="*/ 754813 h 1103669"/>
                <a:gd name="connsiteX21" fmla="*/ 1918383 w 2306195"/>
                <a:gd name="connsiteY21" fmla="*/ 669469 h 1103669"/>
                <a:gd name="connsiteX22" fmla="*/ 1936671 w 2306195"/>
                <a:gd name="connsiteY22" fmla="*/ 523165 h 1103669"/>
                <a:gd name="connsiteX23" fmla="*/ 1887903 w 2306195"/>
                <a:gd name="connsiteY23" fmla="*/ 474397 h 1103669"/>
                <a:gd name="connsiteX24" fmla="*/ 1887903 w 2306195"/>
                <a:gd name="connsiteY24" fmla="*/ 334189 h 1103669"/>
                <a:gd name="connsiteX25" fmla="*/ 1924479 w 2306195"/>
                <a:gd name="connsiteY25" fmla="*/ 139117 h 1103669"/>
                <a:gd name="connsiteX26" fmla="*/ 2015919 w 2306195"/>
                <a:gd name="connsiteY26" fmla="*/ 59869 h 1103669"/>
                <a:gd name="connsiteX27" fmla="*/ 1936671 w 2306195"/>
                <a:gd name="connsiteY27" fmla="*/ 35485 h 1103669"/>
                <a:gd name="connsiteX28" fmla="*/ 1717215 w 2306195"/>
                <a:gd name="connsiteY28" fmla="*/ 47677 h 1103669"/>
                <a:gd name="connsiteX29" fmla="*/ 1802559 w 2306195"/>
                <a:gd name="connsiteY29" fmla="*/ 102541 h 1103669"/>
                <a:gd name="connsiteX30" fmla="*/ 1820847 w 2306195"/>
                <a:gd name="connsiteY30" fmla="*/ 248845 h 1103669"/>
                <a:gd name="connsiteX31" fmla="*/ 1796463 w 2306195"/>
                <a:gd name="connsiteY31" fmla="*/ 346381 h 1103669"/>
                <a:gd name="connsiteX32" fmla="*/ 1784271 w 2306195"/>
                <a:gd name="connsiteY32" fmla="*/ 462205 h 1103669"/>
                <a:gd name="connsiteX33" fmla="*/ 1784271 w 2306195"/>
                <a:gd name="connsiteY33" fmla="*/ 578029 h 1103669"/>
                <a:gd name="connsiteX34" fmla="*/ 1741599 w 2306195"/>
                <a:gd name="connsiteY34" fmla="*/ 651181 h 1103669"/>
                <a:gd name="connsiteX35" fmla="*/ 1650159 w 2306195"/>
                <a:gd name="connsiteY35" fmla="*/ 638989 h 1103669"/>
                <a:gd name="connsiteX36" fmla="*/ 1577007 w 2306195"/>
                <a:gd name="connsiteY36" fmla="*/ 529261 h 1103669"/>
                <a:gd name="connsiteX37" fmla="*/ 1711119 w 2306195"/>
                <a:gd name="connsiteY37" fmla="*/ 395149 h 1103669"/>
                <a:gd name="connsiteX38" fmla="*/ 1705023 w 2306195"/>
                <a:gd name="connsiteY38" fmla="*/ 273229 h 1103669"/>
                <a:gd name="connsiteX39" fmla="*/ 1644063 w 2306195"/>
                <a:gd name="connsiteY39" fmla="*/ 175693 h 1103669"/>
                <a:gd name="connsiteX40" fmla="*/ 1674543 w 2306195"/>
                <a:gd name="connsiteY40" fmla="*/ 59869 h 1103669"/>
                <a:gd name="connsiteX41" fmla="*/ 1595295 w 2306195"/>
                <a:gd name="connsiteY41" fmla="*/ 41581 h 1103669"/>
                <a:gd name="connsiteX42" fmla="*/ 1455087 w 2306195"/>
                <a:gd name="connsiteY42" fmla="*/ 41581 h 1103669"/>
                <a:gd name="connsiteX43" fmla="*/ 1479471 w 2306195"/>
                <a:gd name="connsiteY43" fmla="*/ 90349 h 1103669"/>
                <a:gd name="connsiteX44" fmla="*/ 1534335 w 2306195"/>
                <a:gd name="connsiteY44" fmla="*/ 157405 h 1103669"/>
                <a:gd name="connsiteX45" fmla="*/ 1485567 w 2306195"/>
                <a:gd name="connsiteY45" fmla="*/ 267133 h 1103669"/>
                <a:gd name="connsiteX46" fmla="*/ 1583103 w 2306195"/>
                <a:gd name="connsiteY46" fmla="*/ 321997 h 1103669"/>
                <a:gd name="connsiteX47" fmla="*/ 1589199 w 2306195"/>
                <a:gd name="connsiteY47" fmla="*/ 376861 h 1103669"/>
                <a:gd name="connsiteX48" fmla="*/ 1516047 w 2306195"/>
                <a:gd name="connsiteY48" fmla="*/ 456109 h 1103669"/>
                <a:gd name="connsiteX49" fmla="*/ 1485567 w 2306195"/>
                <a:gd name="connsiteY49" fmla="*/ 590221 h 1103669"/>
                <a:gd name="connsiteX50" fmla="*/ 1479471 w 2306195"/>
                <a:gd name="connsiteY50" fmla="*/ 712141 h 1103669"/>
                <a:gd name="connsiteX51" fmla="*/ 1363647 w 2306195"/>
                <a:gd name="connsiteY51" fmla="*/ 767005 h 1103669"/>
                <a:gd name="connsiteX52" fmla="*/ 1266111 w 2306195"/>
                <a:gd name="connsiteY52" fmla="*/ 785293 h 1103669"/>
                <a:gd name="connsiteX53" fmla="*/ 1186863 w 2306195"/>
                <a:gd name="connsiteY53" fmla="*/ 736525 h 1103669"/>
                <a:gd name="connsiteX54" fmla="*/ 1101519 w 2306195"/>
                <a:gd name="connsiteY54" fmla="*/ 730429 h 1103669"/>
                <a:gd name="connsiteX55" fmla="*/ 936927 w 2306195"/>
                <a:gd name="connsiteY55" fmla="*/ 748717 h 1103669"/>
                <a:gd name="connsiteX56" fmla="*/ 875967 w 2306195"/>
                <a:gd name="connsiteY56" fmla="*/ 706045 h 1103669"/>
                <a:gd name="connsiteX57" fmla="*/ 979599 w 2306195"/>
                <a:gd name="connsiteY57" fmla="*/ 584125 h 1103669"/>
                <a:gd name="connsiteX58" fmla="*/ 882063 w 2306195"/>
                <a:gd name="connsiteY58" fmla="*/ 346381 h 1103669"/>
                <a:gd name="connsiteX59" fmla="*/ 882063 w 2306195"/>
                <a:gd name="connsiteY59" fmla="*/ 206173 h 1103669"/>
                <a:gd name="connsiteX60" fmla="*/ 924735 w 2306195"/>
                <a:gd name="connsiteY60" fmla="*/ 114733 h 1103669"/>
                <a:gd name="connsiteX61" fmla="*/ 936927 w 2306195"/>
                <a:gd name="connsiteY61" fmla="*/ 35485 h 1103669"/>
                <a:gd name="connsiteX62" fmla="*/ 784527 w 2306195"/>
                <a:gd name="connsiteY62" fmla="*/ 23293 h 1103669"/>
                <a:gd name="connsiteX63" fmla="*/ 656511 w 2306195"/>
                <a:gd name="connsiteY63" fmla="*/ 23293 h 1103669"/>
                <a:gd name="connsiteX64" fmla="*/ 680895 w 2306195"/>
                <a:gd name="connsiteY64" fmla="*/ 84253 h 1103669"/>
                <a:gd name="connsiteX65" fmla="*/ 747951 w 2306195"/>
                <a:gd name="connsiteY65" fmla="*/ 145213 h 1103669"/>
                <a:gd name="connsiteX66" fmla="*/ 747951 w 2306195"/>
                <a:gd name="connsiteY66" fmla="*/ 248845 h 1103669"/>
                <a:gd name="connsiteX67" fmla="*/ 735759 w 2306195"/>
                <a:gd name="connsiteY67" fmla="*/ 309805 h 1103669"/>
                <a:gd name="connsiteX68" fmla="*/ 735759 w 2306195"/>
                <a:gd name="connsiteY68" fmla="*/ 419533 h 1103669"/>
                <a:gd name="connsiteX69" fmla="*/ 772335 w 2306195"/>
                <a:gd name="connsiteY69" fmla="*/ 480493 h 1103669"/>
                <a:gd name="connsiteX70" fmla="*/ 723567 w 2306195"/>
                <a:gd name="connsiteY70" fmla="*/ 547549 h 1103669"/>
                <a:gd name="connsiteX71" fmla="*/ 595551 w 2306195"/>
                <a:gd name="connsiteY71" fmla="*/ 541453 h 1103669"/>
                <a:gd name="connsiteX72" fmla="*/ 522399 w 2306195"/>
                <a:gd name="connsiteY72" fmla="*/ 541453 h 1103669"/>
                <a:gd name="connsiteX73" fmla="*/ 424863 w 2306195"/>
                <a:gd name="connsiteY73" fmla="*/ 474397 h 1103669"/>
                <a:gd name="connsiteX74" fmla="*/ 406575 w 2306195"/>
                <a:gd name="connsiteY74" fmla="*/ 273229 h 1103669"/>
                <a:gd name="connsiteX75" fmla="*/ 424863 w 2306195"/>
                <a:gd name="connsiteY75" fmla="*/ 126925 h 1103669"/>
                <a:gd name="connsiteX76" fmla="*/ 504111 w 2306195"/>
                <a:gd name="connsiteY76" fmla="*/ 29389 h 1103669"/>
                <a:gd name="connsiteX77" fmla="*/ 504111 w 2306195"/>
                <a:gd name="connsiteY77" fmla="*/ 17197 h 1103669"/>
                <a:gd name="connsiteX78" fmla="*/ 235887 w 2306195"/>
                <a:gd name="connsiteY78" fmla="*/ 17197 h 1103669"/>
                <a:gd name="connsiteX0" fmla="*/ 235887 w 2487930"/>
                <a:gd name="connsiteY0" fmla="*/ 17197 h 1103669"/>
                <a:gd name="connsiteX1" fmla="*/ 290751 w 2487930"/>
                <a:gd name="connsiteY1" fmla="*/ 236653 h 1103669"/>
                <a:gd name="connsiteX2" fmla="*/ 284655 w 2487930"/>
                <a:gd name="connsiteY2" fmla="*/ 547549 h 1103669"/>
                <a:gd name="connsiteX3" fmla="*/ 187119 w 2487930"/>
                <a:gd name="connsiteY3" fmla="*/ 687757 h 1103669"/>
                <a:gd name="connsiteX4" fmla="*/ 34719 w 2487930"/>
                <a:gd name="connsiteY4" fmla="*/ 791389 h 1103669"/>
                <a:gd name="connsiteX5" fmla="*/ 4239 w 2487930"/>
                <a:gd name="connsiteY5" fmla="*/ 888925 h 1103669"/>
                <a:gd name="connsiteX6" fmla="*/ 101775 w 2487930"/>
                <a:gd name="connsiteY6" fmla="*/ 949885 h 1103669"/>
                <a:gd name="connsiteX7" fmla="*/ 199311 w 2487930"/>
                <a:gd name="connsiteY7" fmla="*/ 998653 h 1103669"/>
                <a:gd name="connsiteX8" fmla="*/ 504111 w 2487930"/>
                <a:gd name="connsiteY8" fmla="*/ 1035229 h 1103669"/>
                <a:gd name="connsiteX9" fmla="*/ 601647 w 2487930"/>
                <a:gd name="connsiteY9" fmla="*/ 1047421 h 1103669"/>
                <a:gd name="connsiteX10" fmla="*/ 1058847 w 2487930"/>
                <a:gd name="connsiteY10" fmla="*/ 1041325 h 1103669"/>
                <a:gd name="connsiteX11" fmla="*/ 1138095 w 2487930"/>
                <a:gd name="connsiteY11" fmla="*/ 1053517 h 1103669"/>
                <a:gd name="connsiteX12" fmla="*/ 1375839 w 2487930"/>
                <a:gd name="connsiteY12" fmla="*/ 1102285 h 1103669"/>
                <a:gd name="connsiteX13" fmla="*/ 1485567 w 2487930"/>
                <a:gd name="connsiteY13" fmla="*/ 992557 h 1103669"/>
                <a:gd name="connsiteX14" fmla="*/ 1650159 w 2487930"/>
                <a:gd name="connsiteY14" fmla="*/ 992557 h 1103669"/>
                <a:gd name="connsiteX15" fmla="*/ 1802559 w 2487930"/>
                <a:gd name="connsiteY15" fmla="*/ 1083997 h 1103669"/>
                <a:gd name="connsiteX16" fmla="*/ 1924479 w 2487930"/>
                <a:gd name="connsiteY16" fmla="*/ 1083997 h 1103669"/>
                <a:gd name="connsiteX17" fmla="*/ 2015919 w 2487930"/>
                <a:gd name="connsiteY17" fmla="*/ 962077 h 1103669"/>
                <a:gd name="connsiteX18" fmla="*/ 2476852 w 2487930"/>
                <a:gd name="connsiteY18" fmla="*/ 898974 h 1103669"/>
                <a:gd name="connsiteX19" fmla="*/ 2305163 w 2487930"/>
                <a:gd name="connsiteY19" fmla="*/ 799016 h 1103669"/>
                <a:gd name="connsiteX20" fmla="*/ 1869615 w 2487930"/>
                <a:gd name="connsiteY20" fmla="*/ 754813 h 1103669"/>
                <a:gd name="connsiteX21" fmla="*/ 1918383 w 2487930"/>
                <a:gd name="connsiteY21" fmla="*/ 669469 h 1103669"/>
                <a:gd name="connsiteX22" fmla="*/ 1936671 w 2487930"/>
                <a:gd name="connsiteY22" fmla="*/ 523165 h 1103669"/>
                <a:gd name="connsiteX23" fmla="*/ 1887903 w 2487930"/>
                <a:gd name="connsiteY23" fmla="*/ 474397 h 1103669"/>
                <a:gd name="connsiteX24" fmla="*/ 1887903 w 2487930"/>
                <a:gd name="connsiteY24" fmla="*/ 334189 h 1103669"/>
                <a:gd name="connsiteX25" fmla="*/ 1924479 w 2487930"/>
                <a:gd name="connsiteY25" fmla="*/ 139117 h 1103669"/>
                <a:gd name="connsiteX26" fmla="*/ 2015919 w 2487930"/>
                <a:gd name="connsiteY26" fmla="*/ 59869 h 1103669"/>
                <a:gd name="connsiteX27" fmla="*/ 1936671 w 2487930"/>
                <a:gd name="connsiteY27" fmla="*/ 35485 h 1103669"/>
                <a:gd name="connsiteX28" fmla="*/ 1717215 w 2487930"/>
                <a:gd name="connsiteY28" fmla="*/ 47677 h 1103669"/>
                <a:gd name="connsiteX29" fmla="*/ 1802559 w 2487930"/>
                <a:gd name="connsiteY29" fmla="*/ 102541 h 1103669"/>
                <a:gd name="connsiteX30" fmla="*/ 1820847 w 2487930"/>
                <a:gd name="connsiteY30" fmla="*/ 248845 h 1103669"/>
                <a:gd name="connsiteX31" fmla="*/ 1796463 w 2487930"/>
                <a:gd name="connsiteY31" fmla="*/ 346381 h 1103669"/>
                <a:gd name="connsiteX32" fmla="*/ 1784271 w 2487930"/>
                <a:gd name="connsiteY32" fmla="*/ 462205 h 1103669"/>
                <a:gd name="connsiteX33" fmla="*/ 1784271 w 2487930"/>
                <a:gd name="connsiteY33" fmla="*/ 578029 h 1103669"/>
                <a:gd name="connsiteX34" fmla="*/ 1741599 w 2487930"/>
                <a:gd name="connsiteY34" fmla="*/ 651181 h 1103669"/>
                <a:gd name="connsiteX35" fmla="*/ 1650159 w 2487930"/>
                <a:gd name="connsiteY35" fmla="*/ 638989 h 1103669"/>
                <a:gd name="connsiteX36" fmla="*/ 1577007 w 2487930"/>
                <a:gd name="connsiteY36" fmla="*/ 529261 h 1103669"/>
                <a:gd name="connsiteX37" fmla="*/ 1711119 w 2487930"/>
                <a:gd name="connsiteY37" fmla="*/ 395149 h 1103669"/>
                <a:gd name="connsiteX38" fmla="*/ 1705023 w 2487930"/>
                <a:gd name="connsiteY38" fmla="*/ 273229 h 1103669"/>
                <a:gd name="connsiteX39" fmla="*/ 1644063 w 2487930"/>
                <a:gd name="connsiteY39" fmla="*/ 175693 h 1103669"/>
                <a:gd name="connsiteX40" fmla="*/ 1674543 w 2487930"/>
                <a:gd name="connsiteY40" fmla="*/ 59869 h 1103669"/>
                <a:gd name="connsiteX41" fmla="*/ 1595295 w 2487930"/>
                <a:gd name="connsiteY41" fmla="*/ 41581 h 1103669"/>
                <a:gd name="connsiteX42" fmla="*/ 1455087 w 2487930"/>
                <a:gd name="connsiteY42" fmla="*/ 41581 h 1103669"/>
                <a:gd name="connsiteX43" fmla="*/ 1479471 w 2487930"/>
                <a:gd name="connsiteY43" fmla="*/ 90349 h 1103669"/>
                <a:gd name="connsiteX44" fmla="*/ 1534335 w 2487930"/>
                <a:gd name="connsiteY44" fmla="*/ 157405 h 1103669"/>
                <a:gd name="connsiteX45" fmla="*/ 1485567 w 2487930"/>
                <a:gd name="connsiteY45" fmla="*/ 267133 h 1103669"/>
                <a:gd name="connsiteX46" fmla="*/ 1583103 w 2487930"/>
                <a:gd name="connsiteY46" fmla="*/ 321997 h 1103669"/>
                <a:gd name="connsiteX47" fmla="*/ 1589199 w 2487930"/>
                <a:gd name="connsiteY47" fmla="*/ 376861 h 1103669"/>
                <a:gd name="connsiteX48" fmla="*/ 1516047 w 2487930"/>
                <a:gd name="connsiteY48" fmla="*/ 456109 h 1103669"/>
                <a:gd name="connsiteX49" fmla="*/ 1485567 w 2487930"/>
                <a:gd name="connsiteY49" fmla="*/ 590221 h 1103669"/>
                <a:gd name="connsiteX50" fmla="*/ 1479471 w 2487930"/>
                <a:gd name="connsiteY50" fmla="*/ 712141 h 1103669"/>
                <a:gd name="connsiteX51" fmla="*/ 1363647 w 2487930"/>
                <a:gd name="connsiteY51" fmla="*/ 767005 h 1103669"/>
                <a:gd name="connsiteX52" fmla="*/ 1266111 w 2487930"/>
                <a:gd name="connsiteY52" fmla="*/ 785293 h 1103669"/>
                <a:gd name="connsiteX53" fmla="*/ 1186863 w 2487930"/>
                <a:gd name="connsiteY53" fmla="*/ 736525 h 1103669"/>
                <a:gd name="connsiteX54" fmla="*/ 1101519 w 2487930"/>
                <a:gd name="connsiteY54" fmla="*/ 730429 h 1103669"/>
                <a:gd name="connsiteX55" fmla="*/ 936927 w 2487930"/>
                <a:gd name="connsiteY55" fmla="*/ 748717 h 1103669"/>
                <a:gd name="connsiteX56" fmla="*/ 875967 w 2487930"/>
                <a:gd name="connsiteY56" fmla="*/ 706045 h 1103669"/>
                <a:gd name="connsiteX57" fmla="*/ 979599 w 2487930"/>
                <a:gd name="connsiteY57" fmla="*/ 584125 h 1103669"/>
                <a:gd name="connsiteX58" fmla="*/ 882063 w 2487930"/>
                <a:gd name="connsiteY58" fmla="*/ 346381 h 1103669"/>
                <a:gd name="connsiteX59" fmla="*/ 882063 w 2487930"/>
                <a:gd name="connsiteY59" fmla="*/ 206173 h 1103669"/>
                <a:gd name="connsiteX60" fmla="*/ 924735 w 2487930"/>
                <a:gd name="connsiteY60" fmla="*/ 114733 h 1103669"/>
                <a:gd name="connsiteX61" fmla="*/ 936927 w 2487930"/>
                <a:gd name="connsiteY61" fmla="*/ 35485 h 1103669"/>
                <a:gd name="connsiteX62" fmla="*/ 784527 w 2487930"/>
                <a:gd name="connsiteY62" fmla="*/ 23293 h 1103669"/>
                <a:gd name="connsiteX63" fmla="*/ 656511 w 2487930"/>
                <a:gd name="connsiteY63" fmla="*/ 23293 h 1103669"/>
                <a:gd name="connsiteX64" fmla="*/ 680895 w 2487930"/>
                <a:gd name="connsiteY64" fmla="*/ 84253 h 1103669"/>
                <a:gd name="connsiteX65" fmla="*/ 747951 w 2487930"/>
                <a:gd name="connsiteY65" fmla="*/ 145213 h 1103669"/>
                <a:gd name="connsiteX66" fmla="*/ 747951 w 2487930"/>
                <a:gd name="connsiteY66" fmla="*/ 248845 h 1103669"/>
                <a:gd name="connsiteX67" fmla="*/ 735759 w 2487930"/>
                <a:gd name="connsiteY67" fmla="*/ 309805 h 1103669"/>
                <a:gd name="connsiteX68" fmla="*/ 735759 w 2487930"/>
                <a:gd name="connsiteY68" fmla="*/ 419533 h 1103669"/>
                <a:gd name="connsiteX69" fmla="*/ 772335 w 2487930"/>
                <a:gd name="connsiteY69" fmla="*/ 480493 h 1103669"/>
                <a:gd name="connsiteX70" fmla="*/ 723567 w 2487930"/>
                <a:gd name="connsiteY70" fmla="*/ 547549 h 1103669"/>
                <a:gd name="connsiteX71" fmla="*/ 595551 w 2487930"/>
                <a:gd name="connsiteY71" fmla="*/ 541453 h 1103669"/>
                <a:gd name="connsiteX72" fmla="*/ 522399 w 2487930"/>
                <a:gd name="connsiteY72" fmla="*/ 541453 h 1103669"/>
                <a:gd name="connsiteX73" fmla="*/ 424863 w 2487930"/>
                <a:gd name="connsiteY73" fmla="*/ 474397 h 1103669"/>
                <a:gd name="connsiteX74" fmla="*/ 406575 w 2487930"/>
                <a:gd name="connsiteY74" fmla="*/ 273229 h 1103669"/>
                <a:gd name="connsiteX75" fmla="*/ 424863 w 2487930"/>
                <a:gd name="connsiteY75" fmla="*/ 126925 h 1103669"/>
                <a:gd name="connsiteX76" fmla="*/ 504111 w 2487930"/>
                <a:gd name="connsiteY76" fmla="*/ 29389 h 1103669"/>
                <a:gd name="connsiteX77" fmla="*/ 504111 w 2487930"/>
                <a:gd name="connsiteY77" fmla="*/ 17197 h 1103669"/>
                <a:gd name="connsiteX78" fmla="*/ 235887 w 2487930"/>
                <a:gd name="connsiteY78" fmla="*/ 17197 h 1103669"/>
                <a:gd name="connsiteX0" fmla="*/ 235887 w 2477020"/>
                <a:gd name="connsiteY0" fmla="*/ 17197 h 1103669"/>
                <a:gd name="connsiteX1" fmla="*/ 290751 w 2477020"/>
                <a:gd name="connsiteY1" fmla="*/ 236653 h 1103669"/>
                <a:gd name="connsiteX2" fmla="*/ 284655 w 2477020"/>
                <a:gd name="connsiteY2" fmla="*/ 547549 h 1103669"/>
                <a:gd name="connsiteX3" fmla="*/ 187119 w 2477020"/>
                <a:gd name="connsiteY3" fmla="*/ 687757 h 1103669"/>
                <a:gd name="connsiteX4" fmla="*/ 34719 w 2477020"/>
                <a:gd name="connsiteY4" fmla="*/ 791389 h 1103669"/>
                <a:gd name="connsiteX5" fmla="*/ 4239 w 2477020"/>
                <a:gd name="connsiteY5" fmla="*/ 888925 h 1103669"/>
                <a:gd name="connsiteX6" fmla="*/ 101775 w 2477020"/>
                <a:gd name="connsiteY6" fmla="*/ 949885 h 1103669"/>
                <a:gd name="connsiteX7" fmla="*/ 199311 w 2477020"/>
                <a:gd name="connsiteY7" fmla="*/ 998653 h 1103669"/>
                <a:gd name="connsiteX8" fmla="*/ 504111 w 2477020"/>
                <a:gd name="connsiteY8" fmla="*/ 1035229 h 1103669"/>
                <a:gd name="connsiteX9" fmla="*/ 601647 w 2477020"/>
                <a:gd name="connsiteY9" fmla="*/ 1047421 h 1103669"/>
                <a:gd name="connsiteX10" fmla="*/ 1058847 w 2477020"/>
                <a:gd name="connsiteY10" fmla="*/ 1041325 h 1103669"/>
                <a:gd name="connsiteX11" fmla="*/ 1138095 w 2477020"/>
                <a:gd name="connsiteY11" fmla="*/ 1053517 h 1103669"/>
                <a:gd name="connsiteX12" fmla="*/ 1375839 w 2477020"/>
                <a:gd name="connsiteY12" fmla="*/ 1102285 h 1103669"/>
                <a:gd name="connsiteX13" fmla="*/ 1485567 w 2477020"/>
                <a:gd name="connsiteY13" fmla="*/ 992557 h 1103669"/>
                <a:gd name="connsiteX14" fmla="*/ 1650159 w 2477020"/>
                <a:gd name="connsiteY14" fmla="*/ 992557 h 1103669"/>
                <a:gd name="connsiteX15" fmla="*/ 1802559 w 2477020"/>
                <a:gd name="connsiteY15" fmla="*/ 1083997 h 1103669"/>
                <a:gd name="connsiteX16" fmla="*/ 1924479 w 2477020"/>
                <a:gd name="connsiteY16" fmla="*/ 1083997 h 1103669"/>
                <a:gd name="connsiteX17" fmla="*/ 2327910 w 2477020"/>
                <a:gd name="connsiteY17" fmla="*/ 1019976 h 1103669"/>
                <a:gd name="connsiteX18" fmla="*/ 2476852 w 2477020"/>
                <a:gd name="connsiteY18" fmla="*/ 898974 h 1103669"/>
                <a:gd name="connsiteX19" fmla="*/ 2305163 w 2477020"/>
                <a:gd name="connsiteY19" fmla="*/ 799016 h 1103669"/>
                <a:gd name="connsiteX20" fmla="*/ 1869615 w 2477020"/>
                <a:gd name="connsiteY20" fmla="*/ 754813 h 1103669"/>
                <a:gd name="connsiteX21" fmla="*/ 1918383 w 2477020"/>
                <a:gd name="connsiteY21" fmla="*/ 669469 h 1103669"/>
                <a:gd name="connsiteX22" fmla="*/ 1936671 w 2477020"/>
                <a:gd name="connsiteY22" fmla="*/ 523165 h 1103669"/>
                <a:gd name="connsiteX23" fmla="*/ 1887903 w 2477020"/>
                <a:gd name="connsiteY23" fmla="*/ 474397 h 1103669"/>
                <a:gd name="connsiteX24" fmla="*/ 1887903 w 2477020"/>
                <a:gd name="connsiteY24" fmla="*/ 334189 h 1103669"/>
                <a:gd name="connsiteX25" fmla="*/ 1924479 w 2477020"/>
                <a:gd name="connsiteY25" fmla="*/ 139117 h 1103669"/>
                <a:gd name="connsiteX26" fmla="*/ 2015919 w 2477020"/>
                <a:gd name="connsiteY26" fmla="*/ 59869 h 1103669"/>
                <a:gd name="connsiteX27" fmla="*/ 1936671 w 2477020"/>
                <a:gd name="connsiteY27" fmla="*/ 35485 h 1103669"/>
                <a:gd name="connsiteX28" fmla="*/ 1717215 w 2477020"/>
                <a:gd name="connsiteY28" fmla="*/ 47677 h 1103669"/>
                <a:gd name="connsiteX29" fmla="*/ 1802559 w 2477020"/>
                <a:gd name="connsiteY29" fmla="*/ 102541 h 1103669"/>
                <a:gd name="connsiteX30" fmla="*/ 1820847 w 2477020"/>
                <a:gd name="connsiteY30" fmla="*/ 248845 h 1103669"/>
                <a:gd name="connsiteX31" fmla="*/ 1796463 w 2477020"/>
                <a:gd name="connsiteY31" fmla="*/ 346381 h 1103669"/>
                <a:gd name="connsiteX32" fmla="*/ 1784271 w 2477020"/>
                <a:gd name="connsiteY32" fmla="*/ 462205 h 1103669"/>
                <a:gd name="connsiteX33" fmla="*/ 1784271 w 2477020"/>
                <a:gd name="connsiteY33" fmla="*/ 578029 h 1103669"/>
                <a:gd name="connsiteX34" fmla="*/ 1741599 w 2477020"/>
                <a:gd name="connsiteY34" fmla="*/ 651181 h 1103669"/>
                <a:gd name="connsiteX35" fmla="*/ 1650159 w 2477020"/>
                <a:gd name="connsiteY35" fmla="*/ 638989 h 1103669"/>
                <a:gd name="connsiteX36" fmla="*/ 1577007 w 2477020"/>
                <a:gd name="connsiteY36" fmla="*/ 529261 h 1103669"/>
                <a:gd name="connsiteX37" fmla="*/ 1711119 w 2477020"/>
                <a:gd name="connsiteY37" fmla="*/ 395149 h 1103669"/>
                <a:gd name="connsiteX38" fmla="*/ 1705023 w 2477020"/>
                <a:gd name="connsiteY38" fmla="*/ 273229 h 1103669"/>
                <a:gd name="connsiteX39" fmla="*/ 1644063 w 2477020"/>
                <a:gd name="connsiteY39" fmla="*/ 175693 h 1103669"/>
                <a:gd name="connsiteX40" fmla="*/ 1674543 w 2477020"/>
                <a:gd name="connsiteY40" fmla="*/ 59869 h 1103669"/>
                <a:gd name="connsiteX41" fmla="*/ 1595295 w 2477020"/>
                <a:gd name="connsiteY41" fmla="*/ 41581 h 1103669"/>
                <a:gd name="connsiteX42" fmla="*/ 1455087 w 2477020"/>
                <a:gd name="connsiteY42" fmla="*/ 41581 h 1103669"/>
                <a:gd name="connsiteX43" fmla="*/ 1479471 w 2477020"/>
                <a:gd name="connsiteY43" fmla="*/ 90349 h 1103669"/>
                <a:gd name="connsiteX44" fmla="*/ 1534335 w 2477020"/>
                <a:gd name="connsiteY44" fmla="*/ 157405 h 1103669"/>
                <a:gd name="connsiteX45" fmla="*/ 1485567 w 2477020"/>
                <a:gd name="connsiteY45" fmla="*/ 267133 h 1103669"/>
                <a:gd name="connsiteX46" fmla="*/ 1583103 w 2477020"/>
                <a:gd name="connsiteY46" fmla="*/ 321997 h 1103669"/>
                <a:gd name="connsiteX47" fmla="*/ 1589199 w 2477020"/>
                <a:gd name="connsiteY47" fmla="*/ 376861 h 1103669"/>
                <a:gd name="connsiteX48" fmla="*/ 1516047 w 2477020"/>
                <a:gd name="connsiteY48" fmla="*/ 456109 h 1103669"/>
                <a:gd name="connsiteX49" fmla="*/ 1485567 w 2477020"/>
                <a:gd name="connsiteY49" fmla="*/ 590221 h 1103669"/>
                <a:gd name="connsiteX50" fmla="*/ 1479471 w 2477020"/>
                <a:gd name="connsiteY50" fmla="*/ 712141 h 1103669"/>
                <a:gd name="connsiteX51" fmla="*/ 1363647 w 2477020"/>
                <a:gd name="connsiteY51" fmla="*/ 767005 h 1103669"/>
                <a:gd name="connsiteX52" fmla="*/ 1266111 w 2477020"/>
                <a:gd name="connsiteY52" fmla="*/ 785293 h 1103669"/>
                <a:gd name="connsiteX53" fmla="*/ 1186863 w 2477020"/>
                <a:gd name="connsiteY53" fmla="*/ 736525 h 1103669"/>
                <a:gd name="connsiteX54" fmla="*/ 1101519 w 2477020"/>
                <a:gd name="connsiteY54" fmla="*/ 730429 h 1103669"/>
                <a:gd name="connsiteX55" fmla="*/ 936927 w 2477020"/>
                <a:gd name="connsiteY55" fmla="*/ 748717 h 1103669"/>
                <a:gd name="connsiteX56" fmla="*/ 875967 w 2477020"/>
                <a:gd name="connsiteY56" fmla="*/ 706045 h 1103669"/>
                <a:gd name="connsiteX57" fmla="*/ 979599 w 2477020"/>
                <a:gd name="connsiteY57" fmla="*/ 584125 h 1103669"/>
                <a:gd name="connsiteX58" fmla="*/ 882063 w 2477020"/>
                <a:gd name="connsiteY58" fmla="*/ 346381 h 1103669"/>
                <a:gd name="connsiteX59" fmla="*/ 882063 w 2477020"/>
                <a:gd name="connsiteY59" fmla="*/ 206173 h 1103669"/>
                <a:gd name="connsiteX60" fmla="*/ 924735 w 2477020"/>
                <a:gd name="connsiteY60" fmla="*/ 114733 h 1103669"/>
                <a:gd name="connsiteX61" fmla="*/ 936927 w 2477020"/>
                <a:gd name="connsiteY61" fmla="*/ 35485 h 1103669"/>
                <a:gd name="connsiteX62" fmla="*/ 784527 w 2477020"/>
                <a:gd name="connsiteY62" fmla="*/ 23293 h 1103669"/>
                <a:gd name="connsiteX63" fmla="*/ 656511 w 2477020"/>
                <a:gd name="connsiteY63" fmla="*/ 23293 h 1103669"/>
                <a:gd name="connsiteX64" fmla="*/ 680895 w 2477020"/>
                <a:gd name="connsiteY64" fmla="*/ 84253 h 1103669"/>
                <a:gd name="connsiteX65" fmla="*/ 747951 w 2477020"/>
                <a:gd name="connsiteY65" fmla="*/ 145213 h 1103669"/>
                <a:gd name="connsiteX66" fmla="*/ 747951 w 2477020"/>
                <a:gd name="connsiteY66" fmla="*/ 248845 h 1103669"/>
                <a:gd name="connsiteX67" fmla="*/ 735759 w 2477020"/>
                <a:gd name="connsiteY67" fmla="*/ 309805 h 1103669"/>
                <a:gd name="connsiteX68" fmla="*/ 735759 w 2477020"/>
                <a:gd name="connsiteY68" fmla="*/ 419533 h 1103669"/>
                <a:gd name="connsiteX69" fmla="*/ 772335 w 2477020"/>
                <a:gd name="connsiteY69" fmla="*/ 480493 h 1103669"/>
                <a:gd name="connsiteX70" fmla="*/ 723567 w 2477020"/>
                <a:gd name="connsiteY70" fmla="*/ 547549 h 1103669"/>
                <a:gd name="connsiteX71" fmla="*/ 595551 w 2477020"/>
                <a:gd name="connsiteY71" fmla="*/ 541453 h 1103669"/>
                <a:gd name="connsiteX72" fmla="*/ 522399 w 2477020"/>
                <a:gd name="connsiteY72" fmla="*/ 541453 h 1103669"/>
                <a:gd name="connsiteX73" fmla="*/ 424863 w 2477020"/>
                <a:gd name="connsiteY73" fmla="*/ 474397 h 1103669"/>
                <a:gd name="connsiteX74" fmla="*/ 406575 w 2477020"/>
                <a:gd name="connsiteY74" fmla="*/ 273229 h 1103669"/>
                <a:gd name="connsiteX75" fmla="*/ 424863 w 2477020"/>
                <a:gd name="connsiteY75" fmla="*/ 126925 h 1103669"/>
                <a:gd name="connsiteX76" fmla="*/ 504111 w 2477020"/>
                <a:gd name="connsiteY76" fmla="*/ 29389 h 1103669"/>
                <a:gd name="connsiteX77" fmla="*/ 504111 w 2477020"/>
                <a:gd name="connsiteY77" fmla="*/ 17197 h 1103669"/>
                <a:gd name="connsiteX78" fmla="*/ 235887 w 2477020"/>
                <a:gd name="connsiteY78" fmla="*/ 17197 h 1103669"/>
                <a:gd name="connsiteX0" fmla="*/ 235887 w 2580920"/>
                <a:gd name="connsiteY0" fmla="*/ 17197 h 1103669"/>
                <a:gd name="connsiteX1" fmla="*/ 290751 w 2580920"/>
                <a:gd name="connsiteY1" fmla="*/ 236653 h 1103669"/>
                <a:gd name="connsiteX2" fmla="*/ 284655 w 2580920"/>
                <a:gd name="connsiteY2" fmla="*/ 547549 h 1103669"/>
                <a:gd name="connsiteX3" fmla="*/ 187119 w 2580920"/>
                <a:gd name="connsiteY3" fmla="*/ 687757 h 1103669"/>
                <a:gd name="connsiteX4" fmla="*/ 34719 w 2580920"/>
                <a:gd name="connsiteY4" fmla="*/ 791389 h 1103669"/>
                <a:gd name="connsiteX5" fmla="*/ 4239 w 2580920"/>
                <a:gd name="connsiteY5" fmla="*/ 888925 h 1103669"/>
                <a:gd name="connsiteX6" fmla="*/ 101775 w 2580920"/>
                <a:gd name="connsiteY6" fmla="*/ 949885 h 1103669"/>
                <a:gd name="connsiteX7" fmla="*/ 199311 w 2580920"/>
                <a:gd name="connsiteY7" fmla="*/ 998653 h 1103669"/>
                <a:gd name="connsiteX8" fmla="*/ 504111 w 2580920"/>
                <a:gd name="connsiteY8" fmla="*/ 1035229 h 1103669"/>
                <a:gd name="connsiteX9" fmla="*/ 601647 w 2580920"/>
                <a:gd name="connsiteY9" fmla="*/ 1047421 h 1103669"/>
                <a:gd name="connsiteX10" fmla="*/ 1058847 w 2580920"/>
                <a:gd name="connsiteY10" fmla="*/ 1041325 h 1103669"/>
                <a:gd name="connsiteX11" fmla="*/ 1138095 w 2580920"/>
                <a:gd name="connsiteY11" fmla="*/ 1053517 h 1103669"/>
                <a:gd name="connsiteX12" fmla="*/ 1375839 w 2580920"/>
                <a:gd name="connsiteY12" fmla="*/ 1102285 h 1103669"/>
                <a:gd name="connsiteX13" fmla="*/ 1485567 w 2580920"/>
                <a:gd name="connsiteY13" fmla="*/ 992557 h 1103669"/>
                <a:gd name="connsiteX14" fmla="*/ 1650159 w 2580920"/>
                <a:gd name="connsiteY14" fmla="*/ 992557 h 1103669"/>
                <a:gd name="connsiteX15" fmla="*/ 1802559 w 2580920"/>
                <a:gd name="connsiteY15" fmla="*/ 1083997 h 1103669"/>
                <a:gd name="connsiteX16" fmla="*/ 1924479 w 2580920"/>
                <a:gd name="connsiteY16" fmla="*/ 1083997 h 1103669"/>
                <a:gd name="connsiteX17" fmla="*/ 2327910 w 2580920"/>
                <a:gd name="connsiteY17" fmla="*/ 1019976 h 1103669"/>
                <a:gd name="connsiteX18" fmla="*/ 2580849 w 2580920"/>
                <a:gd name="connsiteY18" fmla="*/ 893184 h 1103669"/>
                <a:gd name="connsiteX19" fmla="*/ 2305163 w 2580920"/>
                <a:gd name="connsiteY19" fmla="*/ 799016 h 1103669"/>
                <a:gd name="connsiteX20" fmla="*/ 1869615 w 2580920"/>
                <a:gd name="connsiteY20" fmla="*/ 754813 h 1103669"/>
                <a:gd name="connsiteX21" fmla="*/ 1918383 w 2580920"/>
                <a:gd name="connsiteY21" fmla="*/ 669469 h 1103669"/>
                <a:gd name="connsiteX22" fmla="*/ 1936671 w 2580920"/>
                <a:gd name="connsiteY22" fmla="*/ 523165 h 1103669"/>
                <a:gd name="connsiteX23" fmla="*/ 1887903 w 2580920"/>
                <a:gd name="connsiteY23" fmla="*/ 474397 h 1103669"/>
                <a:gd name="connsiteX24" fmla="*/ 1887903 w 2580920"/>
                <a:gd name="connsiteY24" fmla="*/ 334189 h 1103669"/>
                <a:gd name="connsiteX25" fmla="*/ 1924479 w 2580920"/>
                <a:gd name="connsiteY25" fmla="*/ 139117 h 1103669"/>
                <a:gd name="connsiteX26" fmla="*/ 2015919 w 2580920"/>
                <a:gd name="connsiteY26" fmla="*/ 59869 h 1103669"/>
                <a:gd name="connsiteX27" fmla="*/ 1936671 w 2580920"/>
                <a:gd name="connsiteY27" fmla="*/ 35485 h 1103669"/>
                <a:gd name="connsiteX28" fmla="*/ 1717215 w 2580920"/>
                <a:gd name="connsiteY28" fmla="*/ 47677 h 1103669"/>
                <a:gd name="connsiteX29" fmla="*/ 1802559 w 2580920"/>
                <a:gd name="connsiteY29" fmla="*/ 102541 h 1103669"/>
                <a:gd name="connsiteX30" fmla="*/ 1820847 w 2580920"/>
                <a:gd name="connsiteY30" fmla="*/ 248845 h 1103669"/>
                <a:gd name="connsiteX31" fmla="*/ 1796463 w 2580920"/>
                <a:gd name="connsiteY31" fmla="*/ 346381 h 1103669"/>
                <a:gd name="connsiteX32" fmla="*/ 1784271 w 2580920"/>
                <a:gd name="connsiteY32" fmla="*/ 462205 h 1103669"/>
                <a:gd name="connsiteX33" fmla="*/ 1784271 w 2580920"/>
                <a:gd name="connsiteY33" fmla="*/ 578029 h 1103669"/>
                <a:gd name="connsiteX34" fmla="*/ 1741599 w 2580920"/>
                <a:gd name="connsiteY34" fmla="*/ 651181 h 1103669"/>
                <a:gd name="connsiteX35" fmla="*/ 1650159 w 2580920"/>
                <a:gd name="connsiteY35" fmla="*/ 638989 h 1103669"/>
                <a:gd name="connsiteX36" fmla="*/ 1577007 w 2580920"/>
                <a:gd name="connsiteY36" fmla="*/ 529261 h 1103669"/>
                <a:gd name="connsiteX37" fmla="*/ 1711119 w 2580920"/>
                <a:gd name="connsiteY37" fmla="*/ 395149 h 1103669"/>
                <a:gd name="connsiteX38" fmla="*/ 1705023 w 2580920"/>
                <a:gd name="connsiteY38" fmla="*/ 273229 h 1103669"/>
                <a:gd name="connsiteX39" fmla="*/ 1644063 w 2580920"/>
                <a:gd name="connsiteY39" fmla="*/ 175693 h 1103669"/>
                <a:gd name="connsiteX40" fmla="*/ 1674543 w 2580920"/>
                <a:gd name="connsiteY40" fmla="*/ 59869 h 1103669"/>
                <a:gd name="connsiteX41" fmla="*/ 1595295 w 2580920"/>
                <a:gd name="connsiteY41" fmla="*/ 41581 h 1103669"/>
                <a:gd name="connsiteX42" fmla="*/ 1455087 w 2580920"/>
                <a:gd name="connsiteY42" fmla="*/ 41581 h 1103669"/>
                <a:gd name="connsiteX43" fmla="*/ 1479471 w 2580920"/>
                <a:gd name="connsiteY43" fmla="*/ 90349 h 1103669"/>
                <a:gd name="connsiteX44" fmla="*/ 1534335 w 2580920"/>
                <a:gd name="connsiteY44" fmla="*/ 157405 h 1103669"/>
                <a:gd name="connsiteX45" fmla="*/ 1485567 w 2580920"/>
                <a:gd name="connsiteY45" fmla="*/ 267133 h 1103669"/>
                <a:gd name="connsiteX46" fmla="*/ 1583103 w 2580920"/>
                <a:gd name="connsiteY46" fmla="*/ 321997 h 1103669"/>
                <a:gd name="connsiteX47" fmla="*/ 1589199 w 2580920"/>
                <a:gd name="connsiteY47" fmla="*/ 376861 h 1103669"/>
                <a:gd name="connsiteX48" fmla="*/ 1516047 w 2580920"/>
                <a:gd name="connsiteY48" fmla="*/ 456109 h 1103669"/>
                <a:gd name="connsiteX49" fmla="*/ 1485567 w 2580920"/>
                <a:gd name="connsiteY49" fmla="*/ 590221 h 1103669"/>
                <a:gd name="connsiteX50" fmla="*/ 1479471 w 2580920"/>
                <a:gd name="connsiteY50" fmla="*/ 712141 h 1103669"/>
                <a:gd name="connsiteX51" fmla="*/ 1363647 w 2580920"/>
                <a:gd name="connsiteY51" fmla="*/ 767005 h 1103669"/>
                <a:gd name="connsiteX52" fmla="*/ 1266111 w 2580920"/>
                <a:gd name="connsiteY52" fmla="*/ 785293 h 1103669"/>
                <a:gd name="connsiteX53" fmla="*/ 1186863 w 2580920"/>
                <a:gd name="connsiteY53" fmla="*/ 736525 h 1103669"/>
                <a:gd name="connsiteX54" fmla="*/ 1101519 w 2580920"/>
                <a:gd name="connsiteY54" fmla="*/ 730429 h 1103669"/>
                <a:gd name="connsiteX55" fmla="*/ 936927 w 2580920"/>
                <a:gd name="connsiteY55" fmla="*/ 748717 h 1103669"/>
                <a:gd name="connsiteX56" fmla="*/ 875967 w 2580920"/>
                <a:gd name="connsiteY56" fmla="*/ 706045 h 1103669"/>
                <a:gd name="connsiteX57" fmla="*/ 979599 w 2580920"/>
                <a:gd name="connsiteY57" fmla="*/ 584125 h 1103669"/>
                <a:gd name="connsiteX58" fmla="*/ 882063 w 2580920"/>
                <a:gd name="connsiteY58" fmla="*/ 346381 h 1103669"/>
                <a:gd name="connsiteX59" fmla="*/ 882063 w 2580920"/>
                <a:gd name="connsiteY59" fmla="*/ 206173 h 1103669"/>
                <a:gd name="connsiteX60" fmla="*/ 924735 w 2580920"/>
                <a:gd name="connsiteY60" fmla="*/ 114733 h 1103669"/>
                <a:gd name="connsiteX61" fmla="*/ 936927 w 2580920"/>
                <a:gd name="connsiteY61" fmla="*/ 35485 h 1103669"/>
                <a:gd name="connsiteX62" fmla="*/ 784527 w 2580920"/>
                <a:gd name="connsiteY62" fmla="*/ 23293 h 1103669"/>
                <a:gd name="connsiteX63" fmla="*/ 656511 w 2580920"/>
                <a:gd name="connsiteY63" fmla="*/ 23293 h 1103669"/>
                <a:gd name="connsiteX64" fmla="*/ 680895 w 2580920"/>
                <a:gd name="connsiteY64" fmla="*/ 84253 h 1103669"/>
                <a:gd name="connsiteX65" fmla="*/ 747951 w 2580920"/>
                <a:gd name="connsiteY65" fmla="*/ 145213 h 1103669"/>
                <a:gd name="connsiteX66" fmla="*/ 747951 w 2580920"/>
                <a:gd name="connsiteY66" fmla="*/ 248845 h 1103669"/>
                <a:gd name="connsiteX67" fmla="*/ 735759 w 2580920"/>
                <a:gd name="connsiteY67" fmla="*/ 309805 h 1103669"/>
                <a:gd name="connsiteX68" fmla="*/ 735759 w 2580920"/>
                <a:gd name="connsiteY68" fmla="*/ 419533 h 1103669"/>
                <a:gd name="connsiteX69" fmla="*/ 772335 w 2580920"/>
                <a:gd name="connsiteY69" fmla="*/ 480493 h 1103669"/>
                <a:gd name="connsiteX70" fmla="*/ 723567 w 2580920"/>
                <a:gd name="connsiteY70" fmla="*/ 547549 h 1103669"/>
                <a:gd name="connsiteX71" fmla="*/ 595551 w 2580920"/>
                <a:gd name="connsiteY71" fmla="*/ 541453 h 1103669"/>
                <a:gd name="connsiteX72" fmla="*/ 522399 w 2580920"/>
                <a:gd name="connsiteY72" fmla="*/ 541453 h 1103669"/>
                <a:gd name="connsiteX73" fmla="*/ 424863 w 2580920"/>
                <a:gd name="connsiteY73" fmla="*/ 474397 h 1103669"/>
                <a:gd name="connsiteX74" fmla="*/ 406575 w 2580920"/>
                <a:gd name="connsiteY74" fmla="*/ 273229 h 1103669"/>
                <a:gd name="connsiteX75" fmla="*/ 424863 w 2580920"/>
                <a:gd name="connsiteY75" fmla="*/ 126925 h 1103669"/>
                <a:gd name="connsiteX76" fmla="*/ 504111 w 2580920"/>
                <a:gd name="connsiteY76" fmla="*/ 29389 h 1103669"/>
                <a:gd name="connsiteX77" fmla="*/ 504111 w 2580920"/>
                <a:gd name="connsiteY77" fmla="*/ 17197 h 1103669"/>
                <a:gd name="connsiteX78" fmla="*/ 235887 w 2580920"/>
                <a:gd name="connsiteY78" fmla="*/ 17197 h 1103669"/>
                <a:gd name="connsiteX0" fmla="*/ 235887 w 2609981"/>
                <a:gd name="connsiteY0" fmla="*/ 17197 h 1103669"/>
                <a:gd name="connsiteX1" fmla="*/ 290751 w 2609981"/>
                <a:gd name="connsiteY1" fmla="*/ 236653 h 1103669"/>
                <a:gd name="connsiteX2" fmla="*/ 284655 w 2609981"/>
                <a:gd name="connsiteY2" fmla="*/ 547549 h 1103669"/>
                <a:gd name="connsiteX3" fmla="*/ 187119 w 2609981"/>
                <a:gd name="connsiteY3" fmla="*/ 687757 h 1103669"/>
                <a:gd name="connsiteX4" fmla="*/ 34719 w 2609981"/>
                <a:gd name="connsiteY4" fmla="*/ 791389 h 1103669"/>
                <a:gd name="connsiteX5" fmla="*/ 4239 w 2609981"/>
                <a:gd name="connsiteY5" fmla="*/ 888925 h 1103669"/>
                <a:gd name="connsiteX6" fmla="*/ 101775 w 2609981"/>
                <a:gd name="connsiteY6" fmla="*/ 949885 h 1103669"/>
                <a:gd name="connsiteX7" fmla="*/ 199311 w 2609981"/>
                <a:gd name="connsiteY7" fmla="*/ 998653 h 1103669"/>
                <a:gd name="connsiteX8" fmla="*/ 504111 w 2609981"/>
                <a:gd name="connsiteY8" fmla="*/ 1035229 h 1103669"/>
                <a:gd name="connsiteX9" fmla="*/ 601647 w 2609981"/>
                <a:gd name="connsiteY9" fmla="*/ 1047421 h 1103669"/>
                <a:gd name="connsiteX10" fmla="*/ 1058847 w 2609981"/>
                <a:gd name="connsiteY10" fmla="*/ 1041325 h 1103669"/>
                <a:gd name="connsiteX11" fmla="*/ 1138095 w 2609981"/>
                <a:gd name="connsiteY11" fmla="*/ 1053517 h 1103669"/>
                <a:gd name="connsiteX12" fmla="*/ 1375839 w 2609981"/>
                <a:gd name="connsiteY12" fmla="*/ 1102285 h 1103669"/>
                <a:gd name="connsiteX13" fmla="*/ 1485567 w 2609981"/>
                <a:gd name="connsiteY13" fmla="*/ 992557 h 1103669"/>
                <a:gd name="connsiteX14" fmla="*/ 1650159 w 2609981"/>
                <a:gd name="connsiteY14" fmla="*/ 992557 h 1103669"/>
                <a:gd name="connsiteX15" fmla="*/ 1802559 w 2609981"/>
                <a:gd name="connsiteY15" fmla="*/ 1083997 h 1103669"/>
                <a:gd name="connsiteX16" fmla="*/ 1924479 w 2609981"/>
                <a:gd name="connsiteY16" fmla="*/ 1083997 h 1103669"/>
                <a:gd name="connsiteX17" fmla="*/ 2327910 w 2609981"/>
                <a:gd name="connsiteY17" fmla="*/ 1019976 h 1103669"/>
                <a:gd name="connsiteX18" fmla="*/ 2580849 w 2609981"/>
                <a:gd name="connsiteY18" fmla="*/ 893184 h 1103669"/>
                <a:gd name="connsiteX19" fmla="*/ 2524712 w 2609981"/>
                <a:gd name="connsiteY19" fmla="*/ 793226 h 1103669"/>
                <a:gd name="connsiteX20" fmla="*/ 1869615 w 2609981"/>
                <a:gd name="connsiteY20" fmla="*/ 754813 h 1103669"/>
                <a:gd name="connsiteX21" fmla="*/ 1918383 w 2609981"/>
                <a:gd name="connsiteY21" fmla="*/ 669469 h 1103669"/>
                <a:gd name="connsiteX22" fmla="*/ 1936671 w 2609981"/>
                <a:gd name="connsiteY22" fmla="*/ 523165 h 1103669"/>
                <a:gd name="connsiteX23" fmla="*/ 1887903 w 2609981"/>
                <a:gd name="connsiteY23" fmla="*/ 474397 h 1103669"/>
                <a:gd name="connsiteX24" fmla="*/ 1887903 w 2609981"/>
                <a:gd name="connsiteY24" fmla="*/ 334189 h 1103669"/>
                <a:gd name="connsiteX25" fmla="*/ 1924479 w 2609981"/>
                <a:gd name="connsiteY25" fmla="*/ 139117 h 1103669"/>
                <a:gd name="connsiteX26" fmla="*/ 2015919 w 2609981"/>
                <a:gd name="connsiteY26" fmla="*/ 59869 h 1103669"/>
                <a:gd name="connsiteX27" fmla="*/ 1936671 w 2609981"/>
                <a:gd name="connsiteY27" fmla="*/ 35485 h 1103669"/>
                <a:gd name="connsiteX28" fmla="*/ 1717215 w 2609981"/>
                <a:gd name="connsiteY28" fmla="*/ 47677 h 1103669"/>
                <a:gd name="connsiteX29" fmla="*/ 1802559 w 2609981"/>
                <a:gd name="connsiteY29" fmla="*/ 102541 h 1103669"/>
                <a:gd name="connsiteX30" fmla="*/ 1820847 w 2609981"/>
                <a:gd name="connsiteY30" fmla="*/ 248845 h 1103669"/>
                <a:gd name="connsiteX31" fmla="*/ 1796463 w 2609981"/>
                <a:gd name="connsiteY31" fmla="*/ 346381 h 1103669"/>
                <a:gd name="connsiteX32" fmla="*/ 1784271 w 2609981"/>
                <a:gd name="connsiteY32" fmla="*/ 462205 h 1103669"/>
                <a:gd name="connsiteX33" fmla="*/ 1784271 w 2609981"/>
                <a:gd name="connsiteY33" fmla="*/ 578029 h 1103669"/>
                <a:gd name="connsiteX34" fmla="*/ 1741599 w 2609981"/>
                <a:gd name="connsiteY34" fmla="*/ 651181 h 1103669"/>
                <a:gd name="connsiteX35" fmla="*/ 1650159 w 2609981"/>
                <a:gd name="connsiteY35" fmla="*/ 638989 h 1103669"/>
                <a:gd name="connsiteX36" fmla="*/ 1577007 w 2609981"/>
                <a:gd name="connsiteY36" fmla="*/ 529261 h 1103669"/>
                <a:gd name="connsiteX37" fmla="*/ 1711119 w 2609981"/>
                <a:gd name="connsiteY37" fmla="*/ 395149 h 1103669"/>
                <a:gd name="connsiteX38" fmla="*/ 1705023 w 2609981"/>
                <a:gd name="connsiteY38" fmla="*/ 273229 h 1103669"/>
                <a:gd name="connsiteX39" fmla="*/ 1644063 w 2609981"/>
                <a:gd name="connsiteY39" fmla="*/ 175693 h 1103669"/>
                <a:gd name="connsiteX40" fmla="*/ 1674543 w 2609981"/>
                <a:gd name="connsiteY40" fmla="*/ 59869 h 1103669"/>
                <a:gd name="connsiteX41" fmla="*/ 1595295 w 2609981"/>
                <a:gd name="connsiteY41" fmla="*/ 41581 h 1103669"/>
                <a:gd name="connsiteX42" fmla="*/ 1455087 w 2609981"/>
                <a:gd name="connsiteY42" fmla="*/ 41581 h 1103669"/>
                <a:gd name="connsiteX43" fmla="*/ 1479471 w 2609981"/>
                <a:gd name="connsiteY43" fmla="*/ 90349 h 1103669"/>
                <a:gd name="connsiteX44" fmla="*/ 1534335 w 2609981"/>
                <a:gd name="connsiteY44" fmla="*/ 157405 h 1103669"/>
                <a:gd name="connsiteX45" fmla="*/ 1485567 w 2609981"/>
                <a:gd name="connsiteY45" fmla="*/ 267133 h 1103669"/>
                <a:gd name="connsiteX46" fmla="*/ 1583103 w 2609981"/>
                <a:gd name="connsiteY46" fmla="*/ 321997 h 1103669"/>
                <a:gd name="connsiteX47" fmla="*/ 1589199 w 2609981"/>
                <a:gd name="connsiteY47" fmla="*/ 376861 h 1103669"/>
                <a:gd name="connsiteX48" fmla="*/ 1516047 w 2609981"/>
                <a:gd name="connsiteY48" fmla="*/ 456109 h 1103669"/>
                <a:gd name="connsiteX49" fmla="*/ 1485567 w 2609981"/>
                <a:gd name="connsiteY49" fmla="*/ 590221 h 1103669"/>
                <a:gd name="connsiteX50" fmla="*/ 1479471 w 2609981"/>
                <a:gd name="connsiteY50" fmla="*/ 712141 h 1103669"/>
                <a:gd name="connsiteX51" fmla="*/ 1363647 w 2609981"/>
                <a:gd name="connsiteY51" fmla="*/ 767005 h 1103669"/>
                <a:gd name="connsiteX52" fmla="*/ 1266111 w 2609981"/>
                <a:gd name="connsiteY52" fmla="*/ 785293 h 1103669"/>
                <a:gd name="connsiteX53" fmla="*/ 1186863 w 2609981"/>
                <a:gd name="connsiteY53" fmla="*/ 736525 h 1103669"/>
                <a:gd name="connsiteX54" fmla="*/ 1101519 w 2609981"/>
                <a:gd name="connsiteY54" fmla="*/ 730429 h 1103669"/>
                <a:gd name="connsiteX55" fmla="*/ 936927 w 2609981"/>
                <a:gd name="connsiteY55" fmla="*/ 748717 h 1103669"/>
                <a:gd name="connsiteX56" fmla="*/ 875967 w 2609981"/>
                <a:gd name="connsiteY56" fmla="*/ 706045 h 1103669"/>
                <a:gd name="connsiteX57" fmla="*/ 979599 w 2609981"/>
                <a:gd name="connsiteY57" fmla="*/ 584125 h 1103669"/>
                <a:gd name="connsiteX58" fmla="*/ 882063 w 2609981"/>
                <a:gd name="connsiteY58" fmla="*/ 346381 h 1103669"/>
                <a:gd name="connsiteX59" fmla="*/ 882063 w 2609981"/>
                <a:gd name="connsiteY59" fmla="*/ 206173 h 1103669"/>
                <a:gd name="connsiteX60" fmla="*/ 924735 w 2609981"/>
                <a:gd name="connsiteY60" fmla="*/ 114733 h 1103669"/>
                <a:gd name="connsiteX61" fmla="*/ 936927 w 2609981"/>
                <a:gd name="connsiteY61" fmla="*/ 35485 h 1103669"/>
                <a:gd name="connsiteX62" fmla="*/ 784527 w 2609981"/>
                <a:gd name="connsiteY62" fmla="*/ 23293 h 1103669"/>
                <a:gd name="connsiteX63" fmla="*/ 656511 w 2609981"/>
                <a:gd name="connsiteY63" fmla="*/ 23293 h 1103669"/>
                <a:gd name="connsiteX64" fmla="*/ 680895 w 2609981"/>
                <a:gd name="connsiteY64" fmla="*/ 84253 h 1103669"/>
                <a:gd name="connsiteX65" fmla="*/ 747951 w 2609981"/>
                <a:gd name="connsiteY65" fmla="*/ 145213 h 1103669"/>
                <a:gd name="connsiteX66" fmla="*/ 747951 w 2609981"/>
                <a:gd name="connsiteY66" fmla="*/ 248845 h 1103669"/>
                <a:gd name="connsiteX67" fmla="*/ 735759 w 2609981"/>
                <a:gd name="connsiteY67" fmla="*/ 309805 h 1103669"/>
                <a:gd name="connsiteX68" fmla="*/ 735759 w 2609981"/>
                <a:gd name="connsiteY68" fmla="*/ 419533 h 1103669"/>
                <a:gd name="connsiteX69" fmla="*/ 772335 w 2609981"/>
                <a:gd name="connsiteY69" fmla="*/ 480493 h 1103669"/>
                <a:gd name="connsiteX70" fmla="*/ 723567 w 2609981"/>
                <a:gd name="connsiteY70" fmla="*/ 547549 h 1103669"/>
                <a:gd name="connsiteX71" fmla="*/ 595551 w 2609981"/>
                <a:gd name="connsiteY71" fmla="*/ 541453 h 1103669"/>
                <a:gd name="connsiteX72" fmla="*/ 522399 w 2609981"/>
                <a:gd name="connsiteY72" fmla="*/ 541453 h 1103669"/>
                <a:gd name="connsiteX73" fmla="*/ 424863 w 2609981"/>
                <a:gd name="connsiteY73" fmla="*/ 474397 h 1103669"/>
                <a:gd name="connsiteX74" fmla="*/ 406575 w 2609981"/>
                <a:gd name="connsiteY74" fmla="*/ 273229 h 1103669"/>
                <a:gd name="connsiteX75" fmla="*/ 424863 w 2609981"/>
                <a:gd name="connsiteY75" fmla="*/ 126925 h 1103669"/>
                <a:gd name="connsiteX76" fmla="*/ 504111 w 2609981"/>
                <a:gd name="connsiteY76" fmla="*/ 29389 h 1103669"/>
                <a:gd name="connsiteX77" fmla="*/ 504111 w 2609981"/>
                <a:gd name="connsiteY77" fmla="*/ 17197 h 1103669"/>
                <a:gd name="connsiteX78" fmla="*/ 235887 w 2609981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23165 h 1103669"/>
                <a:gd name="connsiteX23" fmla="*/ 1887903 w 2595770"/>
                <a:gd name="connsiteY23" fmla="*/ 474397 h 1103669"/>
                <a:gd name="connsiteX24" fmla="*/ 1887903 w 2595770"/>
                <a:gd name="connsiteY24" fmla="*/ 334189 h 1103669"/>
                <a:gd name="connsiteX25" fmla="*/ 1924479 w 2595770"/>
                <a:gd name="connsiteY25" fmla="*/ 139117 h 1103669"/>
                <a:gd name="connsiteX26" fmla="*/ 2015919 w 2595770"/>
                <a:gd name="connsiteY26" fmla="*/ 59869 h 1103669"/>
                <a:gd name="connsiteX27" fmla="*/ 1936671 w 2595770"/>
                <a:gd name="connsiteY27" fmla="*/ 35485 h 1103669"/>
                <a:gd name="connsiteX28" fmla="*/ 1717215 w 2595770"/>
                <a:gd name="connsiteY28" fmla="*/ 47677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711119 w 2595770"/>
                <a:gd name="connsiteY37" fmla="*/ 395149 h 1103669"/>
                <a:gd name="connsiteX38" fmla="*/ 1705023 w 2595770"/>
                <a:gd name="connsiteY38" fmla="*/ 273229 h 1103669"/>
                <a:gd name="connsiteX39" fmla="*/ 1644063 w 2595770"/>
                <a:gd name="connsiteY39" fmla="*/ 175693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583103 w 2595770"/>
                <a:gd name="connsiteY46" fmla="*/ 321997 h 1103669"/>
                <a:gd name="connsiteX47" fmla="*/ 1589199 w 2595770"/>
                <a:gd name="connsiteY47" fmla="*/ 376861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23165 h 1103669"/>
                <a:gd name="connsiteX23" fmla="*/ 1887903 w 2595770"/>
                <a:gd name="connsiteY23" fmla="*/ 474397 h 1103669"/>
                <a:gd name="connsiteX24" fmla="*/ 1887903 w 2595770"/>
                <a:gd name="connsiteY24" fmla="*/ 334189 h 1103669"/>
                <a:gd name="connsiteX25" fmla="*/ 1924479 w 2595770"/>
                <a:gd name="connsiteY25" fmla="*/ 139117 h 1103669"/>
                <a:gd name="connsiteX26" fmla="*/ 2015919 w 2595770"/>
                <a:gd name="connsiteY26" fmla="*/ 59869 h 1103669"/>
                <a:gd name="connsiteX27" fmla="*/ 1936671 w 2595770"/>
                <a:gd name="connsiteY27" fmla="*/ 35485 h 1103669"/>
                <a:gd name="connsiteX28" fmla="*/ 1717215 w 2595770"/>
                <a:gd name="connsiteY28" fmla="*/ 47677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711119 w 2595770"/>
                <a:gd name="connsiteY37" fmla="*/ 395149 h 1103669"/>
                <a:gd name="connsiteX38" fmla="*/ 1705023 w 2595770"/>
                <a:gd name="connsiteY38" fmla="*/ 273229 h 1103669"/>
                <a:gd name="connsiteX39" fmla="*/ 1644063 w 2595770"/>
                <a:gd name="connsiteY39" fmla="*/ 175693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583103 w 2595770"/>
                <a:gd name="connsiteY46" fmla="*/ 321997 h 1103669"/>
                <a:gd name="connsiteX47" fmla="*/ 1589199 w 2595770"/>
                <a:gd name="connsiteY47" fmla="*/ 376861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22399 w 2595770"/>
                <a:gd name="connsiteY71" fmla="*/ 541453 h 1103669"/>
                <a:gd name="connsiteX72" fmla="*/ 424863 w 2595770"/>
                <a:gd name="connsiteY72" fmla="*/ 474397 h 1103669"/>
                <a:gd name="connsiteX73" fmla="*/ 406575 w 2595770"/>
                <a:gd name="connsiteY73" fmla="*/ 273229 h 1103669"/>
                <a:gd name="connsiteX74" fmla="*/ 424863 w 2595770"/>
                <a:gd name="connsiteY74" fmla="*/ 126925 h 1103669"/>
                <a:gd name="connsiteX75" fmla="*/ 504111 w 2595770"/>
                <a:gd name="connsiteY75" fmla="*/ 29389 h 1103669"/>
                <a:gd name="connsiteX76" fmla="*/ 504111 w 2595770"/>
                <a:gd name="connsiteY76" fmla="*/ 17197 h 1103669"/>
                <a:gd name="connsiteX77" fmla="*/ 235887 w 2595770"/>
                <a:gd name="connsiteY77" fmla="*/ 17197 h 110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595770" h="1103669">
                  <a:moveTo>
                    <a:pt x="235887" y="17197"/>
                  </a:moveTo>
                  <a:cubicBezTo>
                    <a:pt x="200327" y="53773"/>
                    <a:pt x="282623" y="148261"/>
                    <a:pt x="290751" y="236653"/>
                  </a:cubicBezTo>
                  <a:cubicBezTo>
                    <a:pt x="298879" y="325045"/>
                    <a:pt x="301927" y="472365"/>
                    <a:pt x="284655" y="547549"/>
                  </a:cubicBezTo>
                  <a:cubicBezTo>
                    <a:pt x="267383" y="622733"/>
                    <a:pt x="228775" y="647117"/>
                    <a:pt x="187119" y="687757"/>
                  </a:cubicBezTo>
                  <a:cubicBezTo>
                    <a:pt x="145463" y="728397"/>
                    <a:pt x="65199" y="757861"/>
                    <a:pt x="34719" y="791389"/>
                  </a:cubicBezTo>
                  <a:cubicBezTo>
                    <a:pt x="4239" y="824917"/>
                    <a:pt x="-6937" y="862509"/>
                    <a:pt x="4239" y="888925"/>
                  </a:cubicBezTo>
                  <a:cubicBezTo>
                    <a:pt x="15415" y="915341"/>
                    <a:pt x="69263" y="931597"/>
                    <a:pt x="101775" y="949885"/>
                  </a:cubicBezTo>
                  <a:cubicBezTo>
                    <a:pt x="134287" y="968173"/>
                    <a:pt x="132255" y="984429"/>
                    <a:pt x="199311" y="998653"/>
                  </a:cubicBezTo>
                  <a:cubicBezTo>
                    <a:pt x="266367" y="1012877"/>
                    <a:pt x="437055" y="1027101"/>
                    <a:pt x="504111" y="1035229"/>
                  </a:cubicBezTo>
                  <a:cubicBezTo>
                    <a:pt x="533575" y="1021005"/>
                    <a:pt x="509191" y="1046405"/>
                    <a:pt x="601647" y="1047421"/>
                  </a:cubicBezTo>
                  <a:lnTo>
                    <a:pt x="1058847" y="1041325"/>
                  </a:lnTo>
                  <a:cubicBezTo>
                    <a:pt x="1148255" y="1042341"/>
                    <a:pt x="1085263" y="1043357"/>
                    <a:pt x="1138095" y="1053517"/>
                  </a:cubicBezTo>
                  <a:cubicBezTo>
                    <a:pt x="1190927" y="1063677"/>
                    <a:pt x="1317927" y="1112445"/>
                    <a:pt x="1375839" y="1102285"/>
                  </a:cubicBezTo>
                  <a:cubicBezTo>
                    <a:pt x="1433751" y="1092125"/>
                    <a:pt x="1439847" y="1010845"/>
                    <a:pt x="1485567" y="992557"/>
                  </a:cubicBezTo>
                  <a:cubicBezTo>
                    <a:pt x="1531287" y="974269"/>
                    <a:pt x="1597327" y="977317"/>
                    <a:pt x="1650159" y="992557"/>
                  </a:cubicBezTo>
                  <a:cubicBezTo>
                    <a:pt x="1702991" y="1007797"/>
                    <a:pt x="1756839" y="1068757"/>
                    <a:pt x="1802559" y="1083997"/>
                  </a:cubicBezTo>
                  <a:cubicBezTo>
                    <a:pt x="1848279" y="1099237"/>
                    <a:pt x="1836921" y="1094667"/>
                    <a:pt x="1924479" y="1083997"/>
                  </a:cubicBezTo>
                  <a:cubicBezTo>
                    <a:pt x="2012037" y="1073327"/>
                    <a:pt x="2218515" y="1051778"/>
                    <a:pt x="2327910" y="1019976"/>
                  </a:cubicBezTo>
                  <a:cubicBezTo>
                    <a:pt x="2437305" y="988174"/>
                    <a:pt x="2548049" y="930976"/>
                    <a:pt x="2580849" y="893184"/>
                  </a:cubicBezTo>
                  <a:cubicBezTo>
                    <a:pt x="2613649" y="855392"/>
                    <a:pt x="2591252" y="823043"/>
                    <a:pt x="2524712" y="793226"/>
                  </a:cubicBezTo>
                  <a:cubicBezTo>
                    <a:pt x="2458172" y="763409"/>
                    <a:pt x="2282661" y="734910"/>
                    <a:pt x="2181606" y="714284"/>
                  </a:cubicBezTo>
                  <a:cubicBezTo>
                    <a:pt x="2080551" y="693658"/>
                    <a:pt x="1959205" y="701322"/>
                    <a:pt x="1918383" y="669469"/>
                  </a:cubicBezTo>
                  <a:cubicBezTo>
                    <a:pt x="1877561" y="637616"/>
                    <a:pt x="1941751" y="555677"/>
                    <a:pt x="1936671" y="523165"/>
                  </a:cubicBezTo>
                  <a:cubicBezTo>
                    <a:pt x="1931591" y="490653"/>
                    <a:pt x="1896031" y="505893"/>
                    <a:pt x="1887903" y="474397"/>
                  </a:cubicBezTo>
                  <a:cubicBezTo>
                    <a:pt x="1879775" y="442901"/>
                    <a:pt x="1881807" y="390069"/>
                    <a:pt x="1887903" y="334189"/>
                  </a:cubicBezTo>
                  <a:cubicBezTo>
                    <a:pt x="1893999" y="278309"/>
                    <a:pt x="1903143" y="184837"/>
                    <a:pt x="1924479" y="139117"/>
                  </a:cubicBezTo>
                  <a:cubicBezTo>
                    <a:pt x="1945815" y="93397"/>
                    <a:pt x="2013887" y="77141"/>
                    <a:pt x="2015919" y="59869"/>
                  </a:cubicBezTo>
                  <a:cubicBezTo>
                    <a:pt x="2017951" y="42597"/>
                    <a:pt x="1986455" y="37517"/>
                    <a:pt x="1936671" y="35485"/>
                  </a:cubicBezTo>
                  <a:cubicBezTo>
                    <a:pt x="1886887" y="33453"/>
                    <a:pt x="1739567" y="36501"/>
                    <a:pt x="1717215" y="47677"/>
                  </a:cubicBezTo>
                  <a:cubicBezTo>
                    <a:pt x="1694863" y="58853"/>
                    <a:pt x="1785287" y="69013"/>
                    <a:pt x="1802559" y="102541"/>
                  </a:cubicBezTo>
                  <a:cubicBezTo>
                    <a:pt x="1819831" y="136069"/>
                    <a:pt x="1821863" y="208205"/>
                    <a:pt x="1820847" y="248845"/>
                  </a:cubicBezTo>
                  <a:cubicBezTo>
                    <a:pt x="1819831" y="289485"/>
                    <a:pt x="1802559" y="310821"/>
                    <a:pt x="1796463" y="346381"/>
                  </a:cubicBezTo>
                  <a:cubicBezTo>
                    <a:pt x="1790367" y="381941"/>
                    <a:pt x="1786303" y="423597"/>
                    <a:pt x="1784271" y="462205"/>
                  </a:cubicBezTo>
                  <a:cubicBezTo>
                    <a:pt x="1782239" y="500813"/>
                    <a:pt x="1791383" y="546533"/>
                    <a:pt x="1784271" y="578029"/>
                  </a:cubicBezTo>
                  <a:cubicBezTo>
                    <a:pt x="1777159" y="609525"/>
                    <a:pt x="1763951" y="641021"/>
                    <a:pt x="1741599" y="651181"/>
                  </a:cubicBezTo>
                  <a:cubicBezTo>
                    <a:pt x="1719247" y="661341"/>
                    <a:pt x="1677591" y="659309"/>
                    <a:pt x="1650159" y="638989"/>
                  </a:cubicBezTo>
                  <a:cubicBezTo>
                    <a:pt x="1622727" y="618669"/>
                    <a:pt x="1566847" y="569901"/>
                    <a:pt x="1577007" y="529261"/>
                  </a:cubicBezTo>
                  <a:cubicBezTo>
                    <a:pt x="1587167" y="488621"/>
                    <a:pt x="1689783" y="437821"/>
                    <a:pt x="1711119" y="395149"/>
                  </a:cubicBezTo>
                  <a:cubicBezTo>
                    <a:pt x="1732455" y="352477"/>
                    <a:pt x="1716199" y="309805"/>
                    <a:pt x="1705023" y="273229"/>
                  </a:cubicBezTo>
                  <a:cubicBezTo>
                    <a:pt x="1693847" y="236653"/>
                    <a:pt x="1649143" y="211253"/>
                    <a:pt x="1644063" y="175693"/>
                  </a:cubicBezTo>
                  <a:cubicBezTo>
                    <a:pt x="1638983" y="140133"/>
                    <a:pt x="1682671" y="82221"/>
                    <a:pt x="1674543" y="59869"/>
                  </a:cubicBezTo>
                  <a:cubicBezTo>
                    <a:pt x="1666415" y="37517"/>
                    <a:pt x="1631871" y="44629"/>
                    <a:pt x="1595295" y="41581"/>
                  </a:cubicBezTo>
                  <a:cubicBezTo>
                    <a:pt x="1558719" y="38533"/>
                    <a:pt x="1474391" y="33453"/>
                    <a:pt x="1455087" y="41581"/>
                  </a:cubicBezTo>
                  <a:cubicBezTo>
                    <a:pt x="1435783" y="49709"/>
                    <a:pt x="1466263" y="71045"/>
                    <a:pt x="1479471" y="90349"/>
                  </a:cubicBezTo>
                  <a:cubicBezTo>
                    <a:pt x="1492679" y="109653"/>
                    <a:pt x="1533319" y="127941"/>
                    <a:pt x="1534335" y="157405"/>
                  </a:cubicBezTo>
                  <a:cubicBezTo>
                    <a:pt x="1535351" y="186869"/>
                    <a:pt x="1477439" y="239701"/>
                    <a:pt x="1485567" y="267133"/>
                  </a:cubicBezTo>
                  <a:cubicBezTo>
                    <a:pt x="1493695" y="294565"/>
                    <a:pt x="1565831" y="303709"/>
                    <a:pt x="1583103" y="321997"/>
                  </a:cubicBezTo>
                  <a:cubicBezTo>
                    <a:pt x="1600375" y="340285"/>
                    <a:pt x="1600375" y="354509"/>
                    <a:pt x="1589199" y="376861"/>
                  </a:cubicBezTo>
                  <a:cubicBezTo>
                    <a:pt x="1578023" y="399213"/>
                    <a:pt x="1533319" y="420549"/>
                    <a:pt x="1516047" y="456109"/>
                  </a:cubicBezTo>
                  <a:cubicBezTo>
                    <a:pt x="1498775" y="491669"/>
                    <a:pt x="1491663" y="547549"/>
                    <a:pt x="1485567" y="590221"/>
                  </a:cubicBezTo>
                  <a:cubicBezTo>
                    <a:pt x="1479471" y="632893"/>
                    <a:pt x="1499791" y="682677"/>
                    <a:pt x="1479471" y="712141"/>
                  </a:cubicBezTo>
                  <a:cubicBezTo>
                    <a:pt x="1459151" y="741605"/>
                    <a:pt x="1399207" y="754813"/>
                    <a:pt x="1363647" y="767005"/>
                  </a:cubicBezTo>
                  <a:cubicBezTo>
                    <a:pt x="1328087" y="779197"/>
                    <a:pt x="1295575" y="790373"/>
                    <a:pt x="1266111" y="785293"/>
                  </a:cubicBezTo>
                  <a:cubicBezTo>
                    <a:pt x="1236647" y="780213"/>
                    <a:pt x="1214295" y="745669"/>
                    <a:pt x="1186863" y="736525"/>
                  </a:cubicBezTo>
                  <a:cubicBezTo>
                    <a:pt x="1159431" y="727381"/>
                    <a:pt x="1143175" y="728397"/>
                    <a:pt x="1101519" y="730429"/>
                  </a:cubicBezTo>
                  <a:cubicBezTo>
                    <a:pt x="1059863" y="732461"/>
                    <a:pt x="974519" y="752781"/>
                    <a:pt x="936927" y="748717"/>
                  </a:cubicBezTo>
                  <a:cubicBezTo>
                    <a:pt x="899335" y="744653"/>
                    <a:pt x="868855" y="733477"/>
                    <a:pt x="875967" y="706045"/>
                  </a:cubicBezTo>
                  <a:cubicBezTo>
                    <a:pt x="883079" y="678613"/>
                    <a:pt x="978583" y="644069"/>
                    <a:pt x="979599" y="584125"/>
                  </a:cubicBezTo>
                  <a:cubicBezTo>
                    <a:pt x="980615" y="524181"/>
                    <a:pt x="898319" y="409373"/>
                    <a:pt x="882063" y="346381"/>
                  </a:cubicBezTo>
                  <a:cubicBezTo>
                    <a:pt x="865807" y="283389"/>
                    <a:pt x="874951" y="244781"/>
                    <a:pt x="882063" y="206173"/>
                  </a:cubicBezTo>
                  <a:cubicBezTo>
                    <a:pt x="889175" y="167565"/>
                    <a:pt x="915591" y="143181"/>
                    <a:pt x="924735" y="114733"/>
                  </a:cubicBezTo>
                  <a:cubicBezTo>
                    <a:pt x="933879" y="86285"/>
                    <a:pt x="960295" y="50725"/>
                    <a:pt x="936927" y="35485"/>
                  </a:cubicBezTo>
                  <a:cubicBezTo>
                    <a:pt x="913559" y="20245"/>
                    <a:pt x="831263" y="25325"/>
                    <a:pt x="784527" y="23293"/>
                  </a:cubicBezTo>
                  <a:cubicBezTo>
                    <a:pt x="737791" y="21261"/>
                    <a:pt x="673783" y="13133"/>
                    <a:pt x="656511" y="23293"/>
                  </a:cubicBezTo>
                  <a:cubicBezTo>
                    <a:pt x="639239" y="33453"/>
                    <a:pt x="665655" y="63933"/>
                    <a:pt x="680895" y="84253"/>
                  </a:cubicBezTo>
                  <a:cubicBezTo>
                    <a:pt x="696135" y="104573"/>
                    <a:pt x="736775" y="117781"/>
                    <a:pt x="747951" y="145213"/>
                  </a:cubicBezTo>
                  <a:cubicBezTo>
                    <a:pt x="759127" y="172645"/>
                    <a:pt x="749983" y="221413"/>
                    <a:pt x="747951" y="248845"/>
                  </a:cubicBezTo>
                  <a:cubicBezTo>
                    <a:pt x="745919" y="276277"/>
                    <a:pt x="737791" y="281357"/>
                    <a:pt x="735759" y="309805"/>
                  </a:cubicBezTo>
                  <a:cubicBezTo>
                    <a:pt x="733727" y="338253"/>
                    <a:pt x="729663" y="391085"/>
                    <a:pt x="735759" y="419533"/>
                  </a:cubicBezTo>
                  <a:cubicBezTo>
                    <a:pt x="741855" y="447981"/>
                    <a:pt x="774367" y="459157"/>
                    <a:pt x="772335" y="480493"/>
                  </a:cubicBezTo>
                  <a:cubicBezTo>
                    <a:pt x="770303" y="501829"/>
                    <a:pt x="765223" y="537389"/>
                    <a:pt x="723567" y="547549"/>
                  </a:cubicBezTo>
                  <a:cubicBezTo>
                    <a:pt x="681911" y="557709"/>
                    <a:pt x="572183" y="553645"/>
                    <a:pt x="522399" y="541453"/>
                  </a:cubicBezTo>
                  <a:cubicBezTo>
                    <a:pt x="472615" y="529261"/>
                    <a:pt x="444167" y="519101"/>
                    <a:pt x="424863" y="474397"/>
                  </a:cubicBezTo>
                  <a:cubicBezTo>
                    <a:pt x="405559" y="429693"/>
                    <a:pt x="406575" y="331141"/>
                    <a:pt x="406575" y="273229"/>
                  </a:cubicBezTo>
                  <a:cubicBezTo>
                    <a:pt x="406575" y="215317"/>
                    <a:pt x="408607" y="167565"/>
                    <a:pt x="424863" y="126925"/>
                  </a:cubicBezTo>
                  <a:cubicBezTo>
                    <a:pt x="441119" y="86285"/>
                    <a:pt x="490903" y="47677"/>
                    <a:pt x="504111" y="29389"/>
                  </a:cubicBezTo>
                  <a:cubicBezTo>
                    <a:pt x="517319" y="11101"/>
                    <a:pt x="552879" y="21261"/>
                    <a:pt x="504111" y="17197"/>
                  </a:cubicBezTo>
                  <a:cubicBezTo>
                    <a:pt x="455343" y="13133"/>
                    <a:pt x="271447" y="-19379"/>
                    <a:pt x="235887" y="1719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10" name="Forma libre 9"/>
            <p:cNvSpPr/>
            <p:nvPr/>
          </p:nvSpPr>
          <p:spPr>
            <a:xfrm flipH="1">
              <a:off x="8225864" y="3810593"/>
              <a:ext cx="3123843" cy="2211461"/>
            </a:xfrm>
            <a:custGeom>
              <a:avLst/>
              <a:gdLst>
                <a:gd name="connsiteX0" fmla="*/ 235887 w 2019344"/>
                <a:gd name="connsiteY0" fmla="*/ 17197 h 1413667"/>
                <a:gd name="connsiteX1" fmla="*/ 290751 w 2019344"/>
                <a:gd name="connsiteY1" fmla="*/ 236653 h 1413667"/>
                <a:gd name="connsiteX2" fmla="*/ 284655 w 2019344"/>
                <a:gd name="connsiteY2" fmla="*/ 547549 h 1413667"/>
                <a:gd name="connsiteX3" fmla="*/ 187119 w 2019344"/>
                <a:gd name="connsiteY3" fmla="*/ 687757 h 1413667"/>
                <a:gd name="connsiteX4" fmla="*/ 34719 w 2019344"/>
                <a:gd name="connsiteY4" fmla="*/ 791389 h 1413667"/>
                <a:gd name="connsiteX5" fmla="*/ 4239 w 2019344"/>
                <a:gd name="connsiteY5" fmla="*/ 888925 h 1413667"/>
                <a:gd name="connsiteX6" fmla="*/ 101775 w 2019344"/>
                <a:gd name="connsiteY6" fmla="*/ 949885 h 1413667"/>
                <a:gd name="connsiteX7" fmla="*/ 199311 w 2019344"/>
                <a:gd name="connsiteY7" fmla="*/ 998653 h 1413667"/>
                <a:gd name="connsiteX8" fmla="*/ 315135 w 2019344"/>
                <a:gd name="connsiteY8" fmla="*/ 1132765 h 1413667"/>
                <a:gd name="connsiteX9" fmla="*/ 424863 w 2019344"/>
                <a:gd name="connsiteY9" fmla="*/ 1132765 h 1413667"/>
                <a:gd name="connsiteX10" fmla="*/ 504111 w 2019344"/>
                <a:gd name="connsiteY10" fmla="*/ 1035229 h 1413667"/>
                <a:gd name="connsiteX11" fmla="*/ 601647 w 2019344"/>
                <a:gd name="connsiteY11" fmla="*/ 1047421 h 1413667"/>
                <a:gd name="connsiteX12" fmla="*/ 693087 w 2019344"/>
                <a:gd name="connsiteY12" fmla="*/ 1181533 h 1413667"/>
                <a:gd name="connsiteX13" fmla="*/ 680895 w 2019344"/>
                <a:gd name="connsiteY13" fmla="*/ 1309549 h 1413667"/>
                <a:gd name="connsiteX14" fmla="*/ 778431 w 2019344"/>
                <a:gd name="connsiteY14" fmla="*/ 1413181 h 1413667"/>
                <a:gd name="connsiteX15" fmla="*/ 936927 w 2019344"/>
                <a:gd name="connsiteY15" fmla="*/ 1346125 h 1413667"/>
                <a:gd name="connsiteX16" fmla="*/ 1125903 w 2019344"/>
                <a:gd name="connsiteY16" fmla="*/ 1291261 h 1413667"/>
                <a:gd name="connsiteX17" fmla="*/ 1113711 w 2019344"/>
                <a:gd name="connsiteY17" fmla="*/ 1163245 h 1413667"/>
                <a:gd name="connsiteX18" fmla="*/ 1034463 w 2019344"/>
                <a:gd name="connsiteY18" fmla="*/ 1083997 h 1413667"/>
                <a:gd name="connsiteX19" fmla="*/ 1058847 w 2019344"/>
                <a:gd name="connsiteY19" fmla="*/ 1041325 h 1413667"/>
                <a:gd name="connsiteX20" fmla="*/ 1138095 w 2019344"/>
                <a:gd name="connsiteY20" fmla="*/ 1053517 h 1413667"/>
                <a:gd name="connsiteX21" fmla="*/ 1375839 w 2019344"/>
                <a:gd name="connsiteY21" fmla="*/ 1102285 h 1413667"/>
                <a:gd name="connsiteX22" fmla="*/ 1375839 w 2019344"/>
                <a:gd name="connsiteY22" fmla="*/ 1083997 h 1413667"/>
                <a:gd name="connsiteX23" fmla="*/ 1485567 w 2019344"/>
                <a:gd name="connsiteY23" fmla="*/ 992557 h 1413667"/>
                <a:gd name="connsiteX24" fmla="*/ 1650159 w 2019344"/>
                <a:gd name="connsiteY24" fmla="*/ 992557 h 1413667"/>
                <a:gd name="connsiteX25" fmla="*/ 1802559 w 2019344"/>
                <a:gd name="connsiteY25" fmla="*/ 1083997 h 1413667"/>
                <a:gd name="connsiteX26" fmla="*/ 1924479 w 2019344"/>
                <a:gd name="connsiteY26" fmla="*/ 1083997 h 1413667"/>
                <a:gd name="connsiteX27" fmla="*/ 2015919 w 2019344"/>
                <a:gd name="connsiteY27" fmla="*/ 962077 h 1413667"/>
                <a:gd name="connsiteX28" fmla="*/ 1991535 w 2019344"/>
                <a:gd name="connsiteY28" fmla="*/ 858445 h 1413667"/>
                <a:gd name="connsiteX29" fmla="*/ 1912287 w 2019344"/>
                <a:gd name="connsiteY29" fmla="*/ 827965 h 1413667"/>
                <a:gd name="connsiteX30" fmla="*/ 1869615 w 2019344"/>
                <a:gd name="connsiteY30" fmla="*/ 754813 h 1413667"/>
                <a:gd name="connsiteX31" fmla="*/ 1918383 w 2019344"/>
                <a:gd name="connsiteY31" fmla="*/ 669469 h 1413667"/>
                <a:gd name="connsiteX32" fmla="*/ 1936671 w 2019344"/>
                <a:gd name="connsiteY32" fmla="*/ 523165 h 1413667"/>
                <a:gd name="connsiteX33" fmla="*/ 1887903 w 2019344"/>
                <a:gd name="connsiteY33" fmla="*/ 474397 h 1413667"/>
                <a:gd name="connsiteX34" fmla="*/ 1887903 w 2019344"/>
                <a:gd name="connsiteY34" fmla="*/ 334189 h 1413667"/>
                <a:gd name="connsiteX35" fmla="*/ 1924479 w 2019344"/>
                <a:gd name="connsiteY35" fmla="*/ 139117 h 1413667"/>
                <a:gd name="connsiteX36" fmla="*/ 2015919 w 2019344"/>
                <a:gd name="connsiteY36" fmla="*/ 59869 h 1413667"/>
                <a:gd name="connsiteX37" fmla="*/ 1936671 w 2019344"/>
                <a:gd name="connsiteY37" fmla="*/ 35485 h 1413667"/>
                <a:gd name="connsiteX38" fmla="*/ 1717215 w 2019344"/>
                <a:gd name="connsiteY38" fmla="*/ 47677 h 1413667"/>
                <a:gd name="connsiteX39" fmla="*/ 1802559 w 2019344"/>
                <a:gd name="connsiteY39" fmla="*/ 102541 h 1413667"/>
                <a:gd name="connsiteX40" fmla="*/ 1820847 w 2019344"/>
                <a:gd name="connsiteY40" fmla="*/ 248845 h 1413667"/>
                <a:gd name="connsiteX41" fmla="*/ 1796463 w 2019344"/>
                <a:gd name="connsiteY41" fmla="*/ 346381 h 1413667"/>
                <a:gd name="connsiteX42" fmla="*/ 1784271 w 2019344"/>
                <a:gd name="connsiteY42" fmla="*/ 462205 h 1413667"/>
                <a:gd name="connsiteX43" fmla="*/ 1784271 w 2019344"/>
                <a:gd name="connsiteY43" fmla="*/ 578029 h 1413667"/>
                <a:gd name="connsiteX44" fmla="*/ 1741599 w 2019344"/>
                <a:gd name="connsiteY44" fmla="*/ 651181 h 1413667"/>
                <a:gd name="connsiteX45" fmla="*/ 1650159 w 2019344"/>
                <a:gd name="connsiteY45" fmla="*/ 638989 h 1413667"/>
                <a:gd name="connsiteX46" fmla="*/ 1577007 w 2019344"/>
                <a:gd name="connsiteY46" fmla="*/ 529261 h 1413667"/>
                <a:gd name="connsiteX47" fmla="*/ 1711119 w 2019344"/>
                <a:gd name="connsiteY47" fmla="*/ 395149 h 1413667"/>
                <a:gd name="connsiteX48" fmla="*/ 1705023 w 2019344"/>
                <a:gd name="connsiteY48" fmla="*/ 273229 h 1413667"/>
                <a:gd name="connsiteX49" fmla="*/ 1644063 w 2019344"/>
                <a:gd name="connsiteY49" fmla="*/ 175693 h 1413667"/>
                <a:gd name="connsiteX50" fmla="*/ 1674543 w 2019344"/>
                <a:gd name="connsiteY50" fmla="*/ 59869 h 1413667"/>
                <a:gd name="connsiteX51" fmla="*/ 1595295 w 2019344"/>
                <a:gd name="connsiteY51" fmla="*/ 41581 h 1413667"/>
                <a:gd name="connsiteX52" fmla="*/ 1455087 w 2019344"/>
                <a:gd name="connsiteY52" fmla="*/ 41581 h 1413667"/>
                <a:gd name="connsiteX53" fmla="*/ 1479471 w 2019344"/>
                <a:gd name="connsiteY53" fmla="*/ 90349 h 1413667"/>
                <a:gd name="connsiteX54" fmla="*/ 1534335 w 2019344"/>
                <a:gd name="connsiteY54" fmla="*/ 157405 h 1413667"/>
                <a:gd name="connsiteX55" fmla="*/ 1534335 w 2019344"/>
                <a:gd name="connsiteY55" fmla="*/ 175693 h 1413667"/>
                <a:gd name="connsiteX56" fmla="*/ 1485567 w 2019344"/>
                <a:gd name="connsiteY56" fmla="*/ 267133 h 1413667"/>
                <a:gd name="connsiteX57" fmla="*/ 1583103 w 2019344"/>
                <a:gd name="connsiteY57" fmla="*/ 321997 h 1413667"/>
                <a:gd name="connsiteX58" fmla="*/ 1589199 w 2019344"/>
                <a:gd name="connsiteY58" fmla="*/ 376861 h 1413667"/>
                <a:gd name="connsiteX59" fmla="*/ 1516047 w 2019344"/>
                <a:gd name="connsiteY59" fmla="*/ 456109 h 1413667"/>
                <a:gd name="connsiteX60" fmla="*/ 1485567 w 2019344"/>
                <a:gd name="connsiteY60" fmla="*/ 590221 h 1413667"/>
                <a:gd name="connsiteX61" fmla="*/ 1479471 w 2019344"/>
                <a:gd name="connsiteY61" fmla="*/ 712141 h 1413667"/>
                <a:gd name="connsiteX62" fmla="*/ 1363647 w 2019344"/>
                <a:gd name="connsiteY62" fmla="*/ 767005 h 1413667"/>
                <a:gd name="connsiteX63" fmla="*/ 1266111 w 2019344"/>
                <a:gd name="connsiteY63" fmla="*/ 785293 h 1413667"/>
                <a:gd name="connsiteX64" fmla="*/ 1186863 w 2019344"/>
                <a:gd name="connsiteY64" fmla="*/ 736525 h 1413667"/>
                <a:gd name="connsiteX65" fmla="*/ 1101519 w 2019344"/>
                <a:gd name="connsiteY65" fmla="*/ 730429 h 1413667"/>
                <a:gd name="connsiteX66" fmla="*/ 936927 w 2019344"/>
                <a:gd name="connsiteY66" fmla="*/ 748717 h 1413667"/>
                <a:gd name="connsiteX67" fmla="*/ 875967 w 2019344"/>
                <a:gd name="connsiteY67" fmla="*/ 706045 h 1413667"/>
                <a:gd name="connsiteX68" fmla="*/ 979599 w 2019344"/>
                <a:gd name="connsiteY68" fmla="*/ 584125 h 1413667"/>
                <a:gd name="connsiteX69" fmla="*/ 882063 w 2019344"/>
                <a:gd name="connsiteY69" fmla="*/ 346381 h 1413667"/>
                <a:gd name="connsiteX70" fmla="*/ 882063 w 2019344"/>
                <a:gd name="connsiteY70" fmla="*/ 206173 h 1413667"/>
                <a:gd name="connsiteX71" fmla="*/ 924735 w 2019344"/>
                <a:gd name="connsiteY71" fmla="*/ 114733 h 1413667"/>
                <a:gd name="connsiteX72" fmla="*/ 936927 w 2019344"/>
                <a:gd name="connsiteY72" fmla="*/ 35485 h 1413667"/>
                <a:gd name="connsiteX73" fmla="*/ 784527 w 2019344"/>
                <a:gd name="connsiteY73" fmla="*/ 23293 h 1413667"/>
                <a:gd name="connsiteX74" fmla="*/ 656511 w 2019344"/>
                <a:gd name="connsiteY74" fmla="*/ 23293 h 1413667"/>
                <a:gd name="connsiteX75" fmla="*/ 680895 w 2019344"/>
                <a:gd name="connsiteY75" fmla="*/ 84253 h 1413667"/>
                <a:gd name="connsiteX76" fmla="*/ 747951 w 2019344"/>
                <a:gd name="connsiteY76" fmla="*/ 145213 h 1413667"/>
                <a:gd name="connsiteX77" fmla="*/ 747951 w 2019344"/>
                <a:gd name="connsiteY77" fmla="*/ 248845 h 1413667"/>
                <a:gd name="connsiteX78" fmla="*/ 735759 w 2019344"/>
                <a:gd name="connsiteY78" fmla="*/ 309805 h 1413667"/>
                <a:gd name="connsiteX79" fmla="*/ 735759 w 2019344"/>
                <a:gd name="connsiteY79" fmla="*/ 419533 h 1413667"/>
                <a:gd name="connsiteX80" fmla="*/ 772335 w 2019344"/>
                <a:gd name="connsiteY80" fmla="*/ 480493 h 1413667"/>
                <a:gd name="connsiteX81" fmla="*/ 723567 w 2019344"/>
                <a:gd name="connsiteY81" fmla="*/ 547549 h 1413667"/>
                <a:gd name="connsiteX82" fmla="*/ 595551 w 2019344"/>
                <a:gd name="connsiteY82" fmla="*/ 541453 h 1413667"/>
                <a:gd name="connsiteX83" fmla="*/ 522399 w 2019344"/>
                <a:gd name="connsiteY83" fmla="*/ 541453 h 1413667"/>
                <a:gd name="connsiteX84" fmla="*/ 424863 w 2019344"/>
                <a:gd name="connsiteY84" fmla="*/ 474397 h 1413667"/>
                <a:gd name="connsiteX85" fmla="*/ 406575 w 2019344"/>
                <a:gd name="connsiteY85" fmla="*/ 273229 h 1413667"/>
                <a:gd name="connsiteX86" fmla="*/ 424863 w 2019344"/>
                <a:gd name="connsiteY86" fmla="*/ 126925 h 1413667"/>
                <a:gd name="connsiteX87" fmla="*/ 504111 w 2019344"/>
                <a:gd name="connsiteY87" fmla="*/ 29389 h 1413667"/>
                <a:gd name="connsiteX88" fmla="*/ 504111 w 2019344"/>
                <a:gd name="connsiteY88" fmla="*/ 17197 h 1413667"/>
                <a:gd name="connsiteX89" fmla="*/ 235887 w 2019344"/>
                <a:gd name="connsiteY89" fmla="*/ 17197 h 1413667"/>
                <a:gd name="connsiteX0" fmla="*/ 235887 w 2019344"/>
                <a:gd name="connsiteY0" fmla="*/ 17197 h 1413667"/>
                <a:gd name="connsiteX1" fmla="*/ 290751 w 2019344"/>
                <a:gd name="connsiteY1" fmla="*/ 236653 h 1413667"/>
                <a:gd name="connsiteX2" fmla="*/ 284655 w 2019344"/>
                <a:gd name="connsiteY2" fmla="*/ 547549 h 1413667"/>
                <a:gd name="connsiteX3" fmla="*/ 187119 w 2019344"/>
                <a:gd name="connsiteY3" fmla="*/ 687757 h 1413667"/>
                <a:gd name="connsiteX4" fmla="*/ 34719 w 2019344"/>
                <a:gd name="connsiteY4" fmla="*/ 791389 h 1413667"/>
                <a:gd name="connsiteX5" fmla="*/ 4239 w 2019344"/>
                <a:gd name="connsiteY5" fmla="*/ 888925 h 1413667"/>
                <a:gd name="connsiteX6" fmla="*/ 101775 w 2019344"/>
                <a:gd name="connsiteY6" fmla="*/ 949885 h 1413667"/>
                <a:gd name="connsiteX7" fmla="*/ 199311 w 2019344"/>
                <a:gd name="connsiteY7" fmla="*/ 998653 h 1413667"/>
                <a:gd name="connsiteX8" fmla="*/ 315135 w 2019344"/>
                <a:gd name="connsiteY8" fmla="*/ 1132765 h 1413667"/>
                <a:gd name="connsiteX9" fmla="*/ 424863 w 2019344"/>
                <a:gd name="connsiteY9" fmla="*/ 1132765 h 1413667"/>
                <a:gd name="connsiteX10" fmla="*/ 504111 w 2019344"/>
                <a:gd name="connsiteY10" fmla="*/ 1035229 h 1413667"/>
                <a:gd name="connsiteX11" fmla="*/ 601647 w 2019344"/>
                <a:gd name="connsiteY11" fmla="*/ 1047421 h 1413667"/>
                <a:gd name="connsiteX12" fmla="*/ 693087 w 2019344"/>
                <a:gd name="connsiteY12" fmla="*/ 1181533 h 1413667"/>
                <a:gd name="connsiteX13" fmla="*/ 680895 w 2019344"/>
                <a:gd name="connsiteY13" fmla="*/ 1309549 h 1413667"/>
                <a:gd name="connsiteX14" fmla="*/ 778431 w 2019344"/>
                <a:gd name="connsiteY14" fmla="*/ 1413181 h 1413667"/>
                <a:gd name="connsiteX15" fmla="*/ 936927 w 2019344"/>
                <a:gd name="connsiteY15" fmla="*/ 1346125 h 1413667"/>
                <a:gd name="connsiteX16" fmla="*/ 1125903 w 2019344"/>
                <a:gd name="connsiteY16" fmla="*/ 1291261 h 1413667"/>
                <a:gd name="connsiteX17" fmla="*/ 1113711 w 2019344"/>
                <a:gd name="connsiteY17" fmla="*/ 1163245 h 1413667"/>
                <a:gd name="connsiteX18" fmla="*/ 1034463 w 2019344"/>
                <a:gd name="connsiteY18" fmla="*/ 1083997 h 1413667"/>
                <a:gd name="connsiteX19" fmla="*/ 1058847 w 2019344"/>
                <a:gd name="connsiteY19" fmla="*/ 1041325 h 1413667"/>
                <a:gd name="connsiteX20" fmla="*/ 1138095 w 2019344"/>
                <a:gd name="connsiteY20" fmla="*/ 1053517 h 1413667"/>
                <a:gd name="connsiteX21" fmla="*/ 1375839 w 2019344"/>
                <a:gd name="connsiteY21" fmla="*/ 1102285 h 1413667"/>
                <a:gd name="connsiteX22" fmla="*/ 1485567 w 2019344"/>
                <a:gd name="connsiteY22" fmla="*/ 992557 h 1413667"/>
                <a:gd name="connsiteX23" fmla="*/ 1650159 w 2019344"/>
                <a:gd name="connsiteY23" fmla="*/ 992557 h 1413667"/>
                <a:gd name="connsiteX24" fmla="*/ 1802559 w 2019344"/>
                <a:gd name="connsiteY24" fmla="*/ 1083997 h 1413667"/>
                <a:gd name="connsiteX25" fmla="*/ 1924479 w 2019344"/>
                <a:gd name="connsiteY25" fmla="*/ 1083997 h 1413667"/>
                <a:gd name="connsiteX26" fmla="*/ 2015919 w 2019344"/>
                <a:gd name="connsiteY26" fmla="*/ 962077 h 1413667"/>
                <a:gd name="connsiteX27" fmla="*/ 1991535 w 2019344"/>
                <a:gd name="connsiteY27" fmla="*/ 858445 h 1413667"/>
                <a:gd name="connsiteX28" fmla="*/ 1912287 w 2019344"/>
                <a:gd name="connsiteY28" fmla="*/ 827965 h 1413667"/>
                <a:gd name="connsiteX29" fmla="*/ 1869615 w 2019344"/>
                <a:gd name="connsiteY29" fmla="*/ 754813 h 1413667"/>
                <a:gd name="connsiteX30" fmla="*/ 1918383 w 2019344"/>
                <a:gd name="connsiteY30" fmla="*/ 669469 h 1413667"/>
                <a:gd name="connsiteX31" fmla="*/ 1936671 w 2019344"/>
                <a:gd name="connsiteY31" fmla="*/ 523165 h 1413667"/>
                <a:gd name="connsiteX32" fmla="*/ 1887903 w 2019344"/>
                <a:gd name="connsiteY32" fmla="*/ 474397 h 1413667"/>
                <a:gd name="connsiteX33" fmla="*/ 1887903 w 2019344"/>
                <a:gd name="connsiteY33" fmla="*/ 334189 h 1413667"/>
                <a:gd name="connsiteX34" fmla="*/ 1924479 w 2019344"/>
                <a:gd name="connsiteY34" fmla="*/ 139117 h 1413667"/>
                <a:gd name="connsiteX35" fmla="*/ 2015919 w 2019344"/>
                <a:gd name="connsiteY35" fmla="*/ 59869 h 1413667"/>
                <a:gd name="connsiteX36" fmla="*/ 1936671 w 2019344"/>
                <a:gd name="connsiteY36" fmla="*/ 35485 h 1413667"/>
                <a:gd name="connsiteX37" fmla="*/ 1717215 w 2019344"/>
                <a:gd name="connsiteY37" fmla="*/ 47677 h 1413667"/>
                <a:gd name="connsiteX38" fmla="*/ 1802559 w 2019344"/>
                <a:gd name="connsiteY38" fmla="*/ 102541 h 1413667"/>
                <a:gd name="connsiteX39" fmla="*/ 1820847 w 2019344"/>
                <a:gd name="connsiteY39" fmla="*/ 248845 h 1413667"/>
                <a:gd name="connsiteX40" fmla="*/ 1796463 w 2019344"/>
                <a:gd name="connsiteY40" fmla="*/ 346381 h 1413667"/>
                <a:gd name="connsiteX41" fmla="*/ 1784271 w 2019344"/>
                <a:gd name="connsiteY41" fmla="*/ 462205 h 1413667"/>
                <a:gd name="connsiteX42" fmla="*/ 1784271 w 2019344"/>
                <a:gd name="connsiteY42" fmla="*/ 578029 h 1413667"/>
                <a:gd name="connsiteX43" fmla="*/ 1741599 w 2019344"/>
                <a:gd name="connsiteY43" fmla="*/ 651181 h 1413667"/>
                <a:gd name="connsiteX44" fmla="*/ 1650159 w 2019344"/>
                <a:gd name="connsiteY44" fmla="*/ 638989 h 1413667"/>
                <a:gd name="connsiteX45" fmla="*/ 1577007 w 2019344"/>
                <a:gd name="connsiteY45" fmla="*/ 529261 h 1413667"/>
                <a:gd name="connsiteX46" fmla="*/ 1711119 w 2019344"/>
                <a:gd name="connsiteY46" fmla="*/ 395149 h 1413667"/>
                <a:gd name="connsiteX47" fmla="*/ 1705023 w 2019344"/>
                <a:gd name="connsiteY47" fmla="*/ 273229 h 1413667"/>
                <a:gd name="connsiteX48" fmla="*/ 1644063 w 2019344"/>
                <a:gd name="connsiteY48" fmla="*/ 175693 h 1413667"/>
                <a:gd name="connsiteX49" fmla="*/ 1674543 w 2019344"/>
                <a:gd name="connsiteY49" fmla="*/ 59869 h 1413667"/>
                <a:gd name="connsiteX50" fmla="*/ 1595295 w 2019344"/>
                <a:gd name="connsiteY50" fmla="*/ 41581 h 1413667"/>
                <a:gd name="connsiteX51" fmla="*/ 1455087 w 2019344"/>
                <a:gd name="connsiteY51" fmla="*/ 41581 h 1413667"/>
                <a:gd name="connsiteX52" fmla="*/ 1479471 w 2019344"/>
                <a:gd name="connsiteY52" fmla="*/ 90349 h 1413667"/>
                <a:gd name="connsiteX53" fmla="*/ 1534335 w 2019344"/>
                <a:gd name="connsiteY53" fmla="*/ 157405 h 1413667"/>
                <a:gd name="connsiteX54" fmla="*/ 1534335 w 2019344"/>
                <a:gd name="connsiteY54" fmla="*/ 175693 h 1413667"/>
                <a:gd name="connsiteX55" fmla="*/ 1485567 w 2019344"/>
                <a:gd name="connsiteY55" fmla="*/ 267133 h 1413667"/>
                <a:gd name="connsiteX56" fmla="*/ 1583103 w 2019344"/>
                <a:gd name="connsiteY56" fmla="*/ 321997 h 1413667"/>
                <a:gd name="connsiteX57" fmla="*/ 1589199 w 2019344"/>
                <a:gd name="connsiteY57" fmla="*/ 376861 h 1413667"/>
                <a:gd name="connsiteX58" fmla="*/ 1516047 w 2019344"/>
                <a:gd name="connsiteY58" fmla="*/ 456109 h 1413667"/>
                <a:gd name="connsiteX59" fmla="*/ 1485567 w 2019344"/>
                <a:gd name="connsiteY59" fmla="*/ 590221 h 1413667"/>
                <a:gd name="connsiteX60" fmla="*/ 1479471 w 2019344"/>
                <a:gd name="connsiteY60" fmla="*/ 712141 h 1413667"/>
                <a:gd name="connsiteX61" fmla="*/ 1363647 w 2019344"/>
                <a:gd name="connsiteY61" fmla="*/ 767005 h 1413667"/>
                <a:gd name="connsiteX62" fmla="*/ 1266111 w 2019344"/>
                <a:gd name="connsiteY62" fmla="*/ 785293 h 1413667"/>
                <a:gd name="connsiteX63" fmla="*/ 1186863 w 2019344"/>
                <a:gd name="connsiteY63" fmla="*/ 736525 h 1413667"/>
                <a:gd name="connsiteX64" fmla="*/ 1101519 w 2019344"/>
                <a:gd name="connsiteY64" fmla="*/ 730429 h 1413667"/>
                <a:gd name="connsiteX65" fmla="*/ 936927 w 2019344"/>
                <a:gd name="connsiteY65" fmla="*/ 748717 h 1413667"/>
                <a:gd name="connsiteX66" fmla="*/ 875967 w 2019344"/>
                <a:gd name="connsiteY66" fmla="*/ 706045 h 1413667"/>
                <a:gd name="connsiteX67" fmla="*/ 979599 w 2019344"/>
                <a:gd name="connsiteY67" fmla="*/ 584125 h 1413667"/>
                <a:gd name="connsiteX68" fmla="*/ 882063 w 2019344"/>
                <a:gd name="connsiteY68" fmla="*/ 346381 h 1413667"/>
                <a:gd name="connsiteX69" fmla="*/ 882063 w 2019344"/>
                <a:gd name="connsiteY69" fmla="*/ 206173 h 1413667"/>
                <a:gd name="connsiteX70" fmla="*/ 924735 w 2019344"/>
                <a:gd name="connsiteY70" fmla="*/ 114733 h 1413667"/>
                <a:gd name="connsiteX71" fmla="*/ 936927 w 2019344"/>
                <a:gd name="connsiteY71" fmla="*/ 35485 h 1413667"/>
                <a:gd name="connsiteX72" fmla="*/ 784527 w 2019344"/>
                <a:gd name="connsiteY72" fmla="*/ 23293 h 1413667"/>
                <a:gd name="connsiteX73" fmla="*/ 656511 w 2019344"/>
                <a:gd name="connsiteY73" fmla="*/ 23293 h 1413667"/>
                <a:gd name="connsiteX74" fmla="*/ 680895 w 2019344"/>
                <a:gd name="connsiteY74" fmla="*/ 84253 h 1413667"/>
                <a:gd name="connsiteX75" fmla="*/ 747951 w 2019344"/>
                <a:gd name="connsiteY75" fmla="*/ 145213 h 1413667"/>
                <a:gd name="connsiteX76" fmla="*/ 747951 w 2019344"/>
                <a:gd name="connsiteY76" fmla="*/ 248845 h 1413667"/>
                <a:gd name="connsiteX77" fmla="*/ 735759 w 2019344"/>
                <a:gd name="connsiteY77" fmla="*/ 309805 h 1413667"/>
                <a:gd name="connsiteX78" fmla="*/ 735759 w 2019344"/>
                <a:gd name="connsiteY78" fmla="*/ 419533 h 1413667"/>
                <a:gd name="connsiteX79" fmla="*/ 772335 w 2019344"/>
                <a:gd name="connsiteY79" fmla="*/ 480493 h 1413667"/>
                <a:gd name="connsiteX80" fmla="*/ 723567 w 2019344"/>
                <a:gd name="connsiteY80" fmla="*/ 547549 h 1413667"/>
                <a:gd name="connsiteX81" fmla="*/ 595551 w 2019344"/>
                <a:gd name="connsiteY81" fmla="*/ 541453 h 1413667"/>
                <a:gd name="connsiteX82" fmla="*/ 522399 w 2019344"/>
                <a:gd name="connsiteY82" fmla="*/ 541453 h 1413667"/>
                <a:gd name="connsiteX83" fmla="*/ 424863 w 2019344"/>
                <a:gd name="connsiteY83" fmla="*/ 474397 h 1413667"/>
                <a:gd name="connsiteX84" fmla="*/ 406575 w 2019344"/>
                <a:gd name="connsiteY84" fmla="*/ 273229 h 1413667"/>
                <a:gd name="connsiteX85" fmla="*/ 424863 w 2019344"/>
                <a:gd name="connsiteY85" fmla="*/ 126925 h 1413667"/>
                <a:gd name="connsiteX86" fmla="*/ 504111 w 2019344"/>
                <a:gd name="connsiteY86" fmla="*/ 29389 h 1413667"/>
                <a:gd name="connsiteX87" fmla="*/ 504111 w 2019344"/>
                <a:gd name="connsiteY87" fmla="*/ 17197 h 1413667"/>
                <a:gd name="connsiteX88" fmla="*/ 235887 w 2019344"/>
                <a:gd name="connsiteY88" fmla="*/ 17197 h 1413667"/>
                <a:gd name="connsiteX0" fmla="*/ 235887 w 2019344"/>
                <a:gd name="connsiteY0" fmla="*/ 17197 h 1413667"/>
                <a:gd name="connsiteX1" fmla="*/ 290751 w 2019344"/>
                <a:gd name="connsiteY1" fmla="*/ 236653 h 1413667"/>
                <a:gd name="connsiteX2" fmla="*/ 284655 w 2019344"/>
                <a:gd name="connsiteY2" fmla="*/ 547549 h 1413667"/>
                <a:gd name="connsiteX3" fmla="*/ 187119 w 2019344"/>
                <a:gd name="connsiteY3" fmla="*/ 687757 h 1413667"/>
                <a:gd name="connsiteX4" fmla="*/ 34719 w 2019344"/>
                <a:gd name="connsiteY4" fmla="*/ 791389 h 1413667"/>
                <a:gd name="connsiteX5" fmla="*/ 4239 w 2019344"/>
                <a:gd name="connsiteY5" fmla="*/ 888925 h 1413667"/>
                <a:gd name="connsiteX6" fmla="*/ 101775 w 2019344"/>
                <a:gd name="connsiteY6" fmla="*/ 949885 h 1413667"/>
                <a:gd name="connsiteX7" fmla="*/ 199311 w 2019344"/>
                <a:gd name="connsiteY7" fmla="*/ 998653 h 1413667"/>
                <a:gd name="connsiteX8" fmla="*/ 315135 w 2019344"/>
                <a:gd name="connsiteY8" fmla="*/ 1132765 h 1413667"/>
                <a:gd name="connsiteX9" fmla="*/ 424863 w 2019344"/>
                <a:gd name="connsiteY9" fmla="*/ 1132765 h 1413667"/>
                <a:gd name="connsiteX10" fmla="*/ 504111 w 2019344"/>
                <a:gd name="connsiteY10" fmla="*/ 1035229 h 1413667"/>
                <a:gd name="connsiteX11" fmla="*/ 601647 w 2019344"/>
                <a:gd name="connsiteY11" fmla="*/ 1047421 h 1413667"/>
                <a:gd name="connsiteX12" fmla="*/ 693087 w 2019344"/>
                <a:gd name="connsiteY12" fmla="*/ 1181533 h 1413667"/>
                <a:gd name="connsiteX13" fmla="*/ 680895 w 2019344"/>
                <a:gd name="connsiteY13" fmla="*/ 1309549 h 1413667"/>
                <a:gd name="connsiteX14" fmla="*/ 778431 w 2019344"/>
                <a:gd name="connsiteY14" fmla="*/ 1413181 h 1413667"/>
                <a:gd name="connsiteX15" fmla="*/ 936927 w 2019344"/>
                <a:gd name="connsiteY15" fmla="*/ 1346125 h 1413667"/>
                <a:gd name="connsiteX16" fmla="*/ 1125903 w 2019344"/>
                <a:gd name="connsiteY16" fmla="*/ 1291261 h 1413667"/>
                <a:gd name="connsiteX17" fmla="*/ 1113711 w 2019344"/>
                <a:gd name="connsiteY17" fmla="*/ 1163245 h 1413667"/>
                <a:gd name="connsiteX18" fmla="*/ 1034463 w 2019344"/>
                <a:gd name="connsiteY18" fmla="*/ 1083997 h 1413667"/>
                <a:gd name="connsiteX19" fmla="*/ 1058847 w 2019344"/>
                <a:gd name="connsiteY19" fmla="*/ 1041325 h 1413667"/>
                <a:gd name="connsiteX20" fmla="*/ 1138095 w 2019344"/>
                <a:gd name="connsiteY20" fmla="*/ 1053517 h 1413667"/>
                <a:gd name="connsiteX21" fmla="*/ 1375839 w 2019344"/>
                <a:gd name="connsiteY21" fmla="*/ 1102285 h 1413667"/>
                <a:gd name="connsiteX22" fmla="*/ 1485567 w 2019344"/>
                <a:gd name="connsiteY22" fmla="*/ 992557 h 1413667"/>
                <a:gd name="connsiteX23" fmla="*/ 1650159 w 2019344"/>
                <a:gd name="connsiteY23" fmla="*/ 992557 h 1413667"/>
                <a:gd name="connsiteX24" fmla="*/ 1802559 w 2019344"/>
                <a:gd name="connsiteY24" fmla="*/ 1083997 h 1413667"/>
                <a:gd name="connsiteX25" fmla="*/ 1924479 w 2019344"/>
                <a:gd name="connsiteY25" fmla="*/ 1083997 h 1413667"/>
                <a:gd name="connsiteX26" fmla="*/ 2015919 w 2019344"/>
                <a:gd name="connsiteY26" fmla="*/ 962077 h 1413667"/>
                <a:gd name="connsiteX27" fmla="*/ 1991535 w 2019344"/>
                <a:gd name="connsiteY27" fmla="*/ 858445 h 1413667"/>
                <a:gd name="connsiteX28" fmla="*/ 1912287 w 2019344"/>
                <a:gd name="connsiteY28" fmla="*/ 827965 h 1413667"/>
                <a:gd name="connsiteX29" fmla="*/ 1869615 w 2019344"/>
                <a:gd name="connsiteY29" fmla="*/ 754813 h 1413667"/>
                <a:gd name="connsiteX30" fmla="*/ 1918383 w 2019344"/>
                <a:gd name="connsiteY30" fmla="*/ 669469 h 1413667"/>
                <a:gd name="connsiteX31" fmla="*/ 1936671 w 2019344"/>
                <a:gd name="connsiteY31" fmla="*/ 523165 h 1413667"/>
                <a:gd name="connsiteX32" fmla="*/ 1887903 w 2019344"/>
                <a:gd name="connsiteY32" fmla="*/ 474397 h 1413667"/>
                <a:gd name="connsiteX33" fmla="*/ 1887903 w 2019344"/>
                <a:gd name="connsiteY33" fmla="*/ 334189 h 1413667"/>
                <a:gd name="connsiteX34" fmla="*/ 1924479 w 2019344"/>
                <a:gd name="connsiteY34" fmla="*/ 139117 h 1413667"/>
                <a:gd name="connsiteX35" fmla="*/ 2015919 w 2019344"/>
                <a:gd name="connsiteY35" fmla="*/ 59869 h 1413667"/>
                <a:gd name="connsiteX36" fmla="*/ 1936671 w 2019344"/>
                <a:gd name="connsiteY36" fmla="*/ 35485 h 1413667"/>
                <a:gd name="connsiteX37" fmla="*/ 1717215 w 2019344"/>
                <a:gd name="connsiteY37" fmla="*/ 47677 h 1413667"/>
                <a:gd name="connsiteX38" fmla="*/ 1802559 w 2019344"/>
                <a:gd name="connsiteY38" fmla="*/ 102541 h 1413667"/>
                <a:gd name="connsiteX39" fmla="*/ 1820847 w 2019344"/>
                <a:gd name="connsiteY39" fmla="*/ 248845 h 1413667"/>
                <a:gd name="connsiteX40" fmla="*/ 1796463 w 2019344"/>
                <a:gd name="connsiteY40" fmla="*/ 346381 h 1413667"/>
                <a:gd name="connsiteX41" fmla="*/ 1784271 w 2019344"/>
                <a:gd name="connsiteY41" fmla="*/ 462205 h 1413667"/>
                <a:gd name="connsiteX42" fmla="*/ 1784271 w 2019344"/>
                <a:gd name="connsiteY42" fmla="*/ 578029 h 1413667"/>
                <a:gd name="connsiteX43" fmla="*/ 1741599 w 2019344"/>
                <a:gd name="connsiteY43" fmla="*/ 651181 h 1413667"/>
                <a:gd name="connsiteX44" fmla="*/ 1650159 w 2019344"/>
                <a:gd name="connsiteY44" fmla="*/ 638989 h 1413667"/>
                <a:gd name="connsiteX45" fmla="*/ 1577007 w 2019344"/>
                <a:gd name="connsiteY45" fmla="*/ 529261 h 1413667"/>
                <a:gd name="connsiteX46" fmla="*/ 1711119 w 2019344"/>
                <a:gd name="connsiteY46" fmla="*/ 395149 h 1413667"/>
                <a:gd name="connsiteX47" fmla="*/ 1705023 w 2019344"/>
                <a:gd name="connsiteY47" fmla="*/ 273229 h 1413667"/>
                <a:gd name="connsiteX48" fmla="*/ 1644063 w 2019344"/>
                <a:gd name="connsiteY48" fmla="*/ 175693 h 1413667"/>
                <a:gd name="connsiteX49" fmla="*/ 1674543 w 2019344"/>
                <a:gd name="connsiteY49" fmla="*/ 59869 h 1413667"/>
                <a:gd name="connsiteX50" fmla="*/ 1595295 w 2019344"/>
                <a:gd name="connsiteY50" fmla="*/ 41581 h 1413667"/>
                <a:gd name="connsiteX51" fmla="*/ 1455087 w 2019344"/>
                <a:gd name="connsiteY51" fmla="*/ 41581 h 1413667"/>
                <a:gd name="connsiteX52" fmla="*/ 1479471 w 2019344"/>
                <a:gd name="connsiteY52" fmla="*/ 90349 h 1413667"/>
                <a:gd name="connsiteX53" fmla="*/ 1534335 w 2019344"/>
                <a:gd name="connsiteY53" fmla="*/ 157405 h 1413667"/>
                <a:gd name="connsiteX54" fmla="*/ 1485567 w 2019344"/>
                <a:gd name="connsiteY54" fmla="*/ 267133 h 1413667"/>
                <a:gd name="connsiteX55" fmla="*/ 1583103 w 2019344"/>
                <a:gd name="connsiteY55" fmla="*/ 321997 h 1413667"/>
                <a:gd name="connsiteX56" fmla="*/ 1589199 w 2019344"/>
                <a:gd name="connsiteY56" fmla="*/ 376861 h 1413667"/>
                <a:gd name="connsiteX57" fmla="*/ 1516047 w 2019344"/>
                <a:gd name="connsiteY57" fmla="*/ 456109 h 1413667"/>
                <a:gd name="connsiteX58" fmla="*/ 1485567 w 2019344"/>
                <a:gd name="connsiteY58" fmla="*/ 590221 h 1413667"/>
                <a:gd name="connsiteX59" fmla="*/ 1479471 w 2019344"/>
                <a:gd name="connsiteY59" fmla="*/ 712141 h 1413667"/>
                <a:gd name="connsiteX60" fmla="*/ 1363647 w 2019344"/>
                <a:gd name="connsiteY60" fmla="*/ 767005 h 1413667"/>
                <a:gd name="connsiteX61" fmla="*/ 1266111 w 2019344"/>
                <a:gd name="connsiteY61" fmla="*/ 785293 h 1413667"/>
                <a:gd name="connsiteX62" fmla="*/ 1186863 w 2019344"/>
                <a:gd name="connsiteY62" fmla="*/ 736525 h 1413667"/>
                <a:gd name="connsiteX63" fmla="*/ 1101519 w 2019344"/>
                <a:gd name="connsiteY63" fmla="*/ 730429 h 1413667"/>
                <a:gd name="connsiteX64" fmla="*/ 936927 w 2019344"/>
                <a:gd name="connsiteY64" fmla="*/ 748717 h 1413667"/>
                <a:gd name="connsiteX65" fmla="*/ 875967 w 2019344"/>
                <a:gd name="connsiteY65" fmla="*/ 706045 h 1413667"/>
                <a:gd name="connsiteX66" fmla="*/ 979599 w 2019344"/>
                <a:gd name="connsiteY66" fmla="*/ 584125 h 1413667"/>
                <a:gd name="connsiteX67" fmla="*/ 882063 w 2019344"/>
                <a:gd name="connsiteY67" fmla="*/ 346381 h 1413667"/>
                <a:gd name="connsiteX68" fmla="*/ 882063 w 2019344"/>
                <a:gd name="connsiteY68" fmla="*/ 206173 h 1413667"/>
                <a:gd name="connsiteX69" fmla="*/ 924735 w 2019344"/>
                <a:gd name="connsiteY69" fmla="*/ 114733 h 1413667"/>
                <a:gd name="connsiteX70" fmla="*/ 936927 w 2019344"/>
                <a:gd name="connsiteY70" fmla="*/ 35485 h 1413667"/>
                <a:gd name="connsiteX71" fmla="*/ 784527 w 2019344"/>
                <a:gd name="connsiteY71" fmla="*/ 23293 h 1413667"/>
                <a:gd name="connsiteX72" fmla="*/ 656511 w 2019344"/>
                <a:gd name="connsiteY72" fmla="*/ 23293 h 1413667"/>
                <a:gd name="connsiteX73" fmla="*/ 680895 w 2019344"/>
                <a:gd name="connsiteY73" fmla="*/ 84253 h 1413667"/>
                <a:gd name="connsiteX74" fmla="*/ 747951 w 2019344"/>
                <a:gd name="connsiteY74" fmla="*/ 145213 h 1413667"/>
                <a:gd name="connsiteX75" fmla="*/ 747951 w 2019344"/>
                <a:gd name="connsiteY75" fmla="*/ 248845 h 1413667"/>
                <a:gd name="connsiteX76" fmla="*/ 735759 w 2019344"/>
                <a:gd name="connsiteY76" fmla="*/ 309805 h 1413667"/>
                <a:gd name="connsiteX77" fmla="*/ 735759 w 2019344"/>
                <a:gd name="connsiteY77" fmla="*/ 419533 h 1413667"/>
                <a:gd name="connsiteX78" fmla="*/ 772335 w 2019344"/>
                <a:gd name="connsiteY78" fmla="*/ 480493 h 1413667"/>
                <a:gd name="connsiteX79" fmla="*/ 723567 w 2019344"/>
                <a:gd name="connsiteY79" fmla="*/ 547549 h 1413667"/>
                <a:gd name="connsiteX80" fmla="*/ 595551 w 2019344"/>
                <a:gd name="connsiteY80" fmla="*/ 541453 h 1413667"/>
                <a:gd name="connsiteX81" fmla="*/ 522399 w 2019344"/>
                <a:gd name="connsiteY81" fmla="*/ 541453 h 1413667"/>
                <a:gd name="connsiteX82" fmla="*/ 424863 w 2019344"/>
                <a:gd name="connsiteY82" fmla="*/ 474397 h 1413667"/>
                <a:gd name="connsiteX83" fmla="*/ 406575 w 2019344"/>
                <a:gd name="connsiteY83" fmla="*/ 273229 h 1413667"/>
                <a:gd name="connsiteX84" fmla="*/ 424863 w 2019344"/>
                <a:gd name="connsiteY84" fmla="*/ 126925 h 1413667"/>
                <a:gd name="connsiteX85" fmla="*/ 504111 w 2019344"/>
                <a:gd name="connsiteY85" fmla="*/ 29389 h 1413667"/>
                <a:gd name="connsiteX86" fmla="*/ 504111 w 2019344"/>
                <a:gd name="connsiteY86" fmla="*/ 17197 h 1413667"/>
                <a:gd name="connsiteX87" fmla="*/ 235887 w 2019344"/>
                <a:gd name="connsiteY87" fmla="*/ 17197 h 1413667"/>
                <a:gd name="connsiteX0" fmla="*/ 235887 w 2019344"/>
                <a:gd name="connsiteY0" fmla="*/ 17197 h 1346582"/>
                <a:gd name="connsiteX1" fmla="*/ 290751 w 2019344"/>
                <a:gd name="connsiteY1" fmla="*/ 236653 h 1346582"/>
                <a:gd name="connsiteX2" fmla="*/ 284655 w 2019344"/>
                <a:gd name="connsiteY2" fmla="*/ 547549 h 1346582"/>
                <a:gd name="connsiteX3" fmla="*/ 187119 w 2019344"/>
                <a:gd name="connsiteY3" fmla="*/ 687757 h 1346582"/>
                <a:gd name="connsiteX4" fmla="*/ 34719 w 2019344"/>
                <a:gd name="connsiteY4" fmla="*/ 791389 h 1346582"/>
                <a:gd name="connsiteX5" fmla="*/ 4239 w 2019344"/>
                <a:gd name="connsiteY5" fmla="*/ 888925 h 1346582"/>
                <a:gd name="connsiteX6" fmla="*/ 101775 w 2019344"/>
                <a:gd name="connsiteY6" fmla="*/ 949885 h 1346582"/>
                <a:gd name="connsiteX7" fmla="*/ 199311 w 2019344"/>
                <a:gd name="connsiteY7" fmla="*/ 998653 h 1346582"/>
                <a:gd name="connsiteX8" fmla="*/ 315135 w 2019344"/>
                <a:gd name="connsiteY8" fmla="*/ 1132765 h 1346582"/>
                <a:gd name="connsiteX9" fmla="*/ 424863 w 2019344"/>
                <a:gd name="connsiteY9" fmla="*/ 1132765 h 1346582"/>
                <a:gd name="connsiteX10" fmla="*/ 504111 w 2019344"/>
                <a:gd name="connsiteY10" fmla="*/ 1035229 h 1346582"/>
                <a:gd name="connsiteX11" fmla="*/ 601647 w 2019344"/>
                <a:gd name="connsiteY11" fmla="*/ 1047421 h 1346582"/>
                <a:gd name="connsiteX12" fmla="*/ 693087 w 2019344"/>
                <a:gd name="connsiteY12" fmla="*/ 1181533 h 1346582"/>
                <a:gd name="connsiteX13" fmla="*/ 680895 w 2019344"/>
                <a:gd name="connsiteY13" fmla="*/ 1309549 h 1346582"/>
                <a:gd name="connsiteX14" fmla="*/ 936927 w 2019344"/>
                <a:gd name="connsiteY14" fmla="*/ 1346125 h 1346582"/>
                <a:gd name="connsiteX15" fmla="*/ 1125903 w 2019344"/>
                <a:gd name="connsiteY15" fmla="*/ 1291261 h 1346582"/>
                <a:gd name="connsiteX16" fmla="*/ 1113711 w 2019344"/>
                <a:gd name="connsiteY16" fmla="*/ 1163245 h 1346582"/>
                <a:gd name="connsiteX17" fmla="*/ 1034463 w 2019344"/>
                <a:gd name="connsiteY17" fmla="*/ 1083997 h 1346582"/>
                <a:gd name="connsiteX18" fmla="*/ 1058847 w 2019344"/>
                <a:gd name="connsiteY18" fmla="*/ 1041325 h 1346582"/>
                <a:gd name="connsiteX19" fmla="*/ 1138095 w 2019344"/>
                <a:gd name="connsiteY19" fmla="*/ 1053517 h 1346582"/>
                <a:gd name="connsiteX20" fmla="*/ 1375839 w 2019344"/>
                <a:gd name="connsiteY20" fmla="*/ 1102285 h 1346582"/>
                <a:gd name="connsiteX21" fmla="*/ 1485567 w 2019344"/>
                <a:gd name="connsiteY21" fmla="*/ 992557 h 1346582"/>
                <a:gd name="connsiteX22" fmla="*/ 1650159 w 2019344"/>
                <a:gd name="connsiteY22" fmla="*/ 992557 h 1346582"/>
                <a:gd name="connsiteX23" fmla="*/ 1802559 w 2019344"/>
                <a:gd name="connsiteY23" fmla="*/ 1083997 h 1346582"/>
                <a:gd name="connsiteX24" fmla="*/ 1924479 w 2019344"/>
                <a:gd name="connsiteY24" fmla="*/ 1083997 h 1346582"/>
                <a:gd name="connsiteX25" fmla="*/ 2015919 w 2019344"/>
                <a:gd name="connsiteY25" fmla="*/ 962077 h 1346582"/>
                <a:gd name="connsiteX26" fmla="*/ 1991535 w 2019344"/>
                <a:gd name="connsiteY26" fmla="*/ 858445 h 1346582"/>
                <a:gd name="connsiteX27" fmla="*/ 1912287 w 2019344"/>
                <a:gd name="connsiteY27" fmla="*/ 827965 h 1346582"/>
                <a:gd name="connsiteX28" fmla="*/ 1869615 w 2019344"/>
                <a:gd name="connsiteY28" fmla="*/ 754813 h 1346582"/>
                <a:gd name="connsiteX29" fmla="*/ 1918383 w 2019344"/>
                <a:gd name="connsiteY29" fmla="*/ 669469 h 1346582"/>
                <a:gd name="connsiteX30" fmla="*/ 1936671 w 2019344"/>
                <a:gd name="connsiteY30" fmla="*/ 523165 h 1346582"/>
                <a:gd name="connsiteX31" fmla="*/ 1887903 w 2019344"/>
                <a:gd name="connsiteY31" fmla="*/ 474397 h 1346582"/>
                <a:gd name="connsiteX32" fmla="*/ 1887903 w 2019344"/>
                <a:gd name="connsiteY32" fmla="*/ 334189 h 1346582"/>
                <a:gd name="connsiteX33" fmla="*/ 1924479 w 2019344"/>
                <a:gd name="connsiteY33" fmla="*/ 139117 h 1346582"/>
                <a:gd name="connsiteX34" fmla="*/ 2015919 w 2019344"/>
                <a:gd name="connsiteY34" fmla="*/ 59869 h 1346582"/>
                <a:gd name="connsiteX35" fmla="*/ 1936671 w 2019344"/>
                <a:gd name="connsiteY35" fmla="*/ 35485 h 1346582"/>
                <a:gd name="connsiteX36" fmla="*/ 1717215 w 2019344"/>
                <a:gd name="connsiteY36" fmla="*/ 47677 h 1346582"/>
                <a:gd name="connsiteX37" fmla="*/ 1802559 w 2019344"/>
                <a:gd name="connsiteY37" fmla="*/ 102541 h 1346582"/>
                <a:gd name="connsiteX38" fmla="*/ 1820847 w 2019344"/>
                <a:gd name="connsiteY38" fmla="*/ 248845 h 1346582"/>
                <a:gd name="connsiteX39" fmla="*/ 1796463 w 2019344"/>
                <a:gd name="connsiteY39" fmla="*/ 346381 h 1346582"/>
                <a:gd name="connsiteX40" fmla="*/ 1784271 w 2019344"/>
                <a:gd name="connsiteY40" fmla="*/ 462205 h 1346582"/>
                <a:gd name="connsiteX41" fmla="*/ 1784271 w 2019344"/>
                <a:gd name="connsiteY41" fmla="*/ 578029 h 1346582"/>
                <a:gd name="connsiteX42" fmla="*/ 1741599 w 2019344"/>
                <a:gd name="connsiteY42" fmla="*/ 651181 h 1346582"/>
                <a:gd name="connsiteX43" fmla="*/ 1650159 w 2019344"/>
                <a:gd name="connsiteY43" fmla="*/ 638989 h 1346582"/>
                <a:gd name="connsiteX44" fmla="*/ 1577007 w 2019344"/>
                <a:gd name="connsiteY44" fmla="*/ 529261 h 1346582"/>
                <a:gd name="connsiteX45" fmla="*/ 1711119 w 2019344"/>
                <a:gd name="connsiteY45" fmla="*/ 395149 h 1346582"/>
                <a:gd name="connsiteX46" fmla="*/ 1705023 w 2019344"/>
                <a:gd name="connsiteY46" fmla="*/ 273229 h 1346582"/>
                <a:gd name="connsiteX47" fmla="*/ 1644063 w 2019344"/>
                <a:gd name="connsiteY47" fmla="*/ 175693 h 1346582"/>
                <a:gd name="connsiteX48" fmla="*/ 1674543 w 2019344"/>
                <a:gd name="connsiteY48" fmla="*/ 59869 h 1346582"/>
                <a:gd name="connsiteX49" fmla="*/ 1595295 w 2019344"/>
                <a:gd name="connsiteY49" fmla="*/ 41581 h 1346582"/>
                <a:gd name="connsiteX50" fmla="*/ 1455087 w 2019344"/>
                <a:gd name="connsiteY50" fmla="*/ 41581 h 1346582"/>
                <a:gd name="connsiteX51" fmla="*/ 1479471 w 2019344"/>
                <a:gd name="connsiteY51" fmla="*/ 90349 h 1346582"/>
                <a:gd name="connsiteX52" fmla="*/ 1534335 w 2019344"/>
                <a:gd name="connsiteY52" fmla="*/ 157405 h 1346582"/>
                <a:gd name="connsiteX53" fmla="*/ 1485567 w 2019344"/>
                <a:gd name="connsiteY53" fmla="*/ 267133 h 1346582"/>
                <a:gd name="connsiteX54" fmla="*/ 1583103 w 2019344"/>
                <a:gd name="connsiteY54" fmla="*/ 321997 h 1346582"/>
                <a:gd name="connsiteX55" fmla="*/ 1589199 w 2019344"/>
                <a:gd name="connsiteY55" fmla="*/ 376861 h 1346582"/>
                <a:gd name="connsiteX56" fmla="*/ 1516047 w 2019344"/>
                <a:gd name="connsiteY56" fmla="*/ 456109 h 1346582"/>
                <a:gd name="connsiteX57" fmla="*/ 1485567 w 2019344"/>
                <a:gd name="connsiteY57" fmla="*/ 590221 h 1346582"/>
                <a:gd name="connsiteX58" fmla="*/ 1479471 w 2019344"/>
                <a:gd name="connsiteY58" fmla="*/ 712141 h 1346582"/>
                <a:gd name="connsiteX59" fmla="*/ 1363647 w 2019344"/>
                <a:gd name="connsiteY59" fmla="*/ 767005 h 1346582"/>
                <a:gd name="connsiteX60" fmla="*/ 1266111 w 2019344"/>
                <a:gd name="connsiteY60" fmla="*/ 785293 h 1346582"/>
                <a:gd name="connsiteX61" fmla="*/ 1186863 w 2019344"/>
                <a:gd name="connsiteY61" fmla="*/ 736525 h 1346582"/>
                <a:gd name="connsiteX62" fmla="*/ 1101519 w 2019344"/>
                <a:gd name="connsiteY62" fmla="*/ 730429 h 1346582"/>
                <a:gd name="connsiteX63" fmla="*/ 936927 w 2019344"/>
                <a:gd name="connsiteY63" fmla="*/ 748717 h 1346582"/>
                <a:gd name="connsiteX64" fmla="*/ 875967 w 2019344"/>
                <a:gd name="connsiteY64" fmla="*/ 706045 h 1346582"/>
                <a:gd name="connsiteX65" fmla="*/ 979599 w 2019344"/>
                <a:gd name="connsiteY65" fmla="*/ 584125 h 1346582"/>
                <a:gd name="connsiteX66" fmla="*/ 882063 w 2019344"/>
                <a:gd name="connsiteY66" fmla="*/ 346381 h 1346582"/>
                <a:gd name="connsiteX67" fmla="*/ 882063 w 2019344"/>
                <a:gd name="connsiteY67" fmla="*/ 206173 h 1346582"/>
                <a:gd name="connsiteX68" fmla="*/ 924735 w 2019344"/>
                <a:gd name="connsiteY68" fmla="*/ 114733 h 1346582"/>
                <a:gd name="connsiteX69" fmla="*/ 936927 w 2019344"/>
                <a:gd name="connsiteY69" fmla="*/ 35485 h 1346582"/>
                <a:gd name="connsiteX70" fmla="*/ 784527 w 2019344"/>
                <a:gd name="connsiteY70" fmla="*/ 23293 h 1346582"/>
                <a:gd name="connsiteX71" fmla="*/ 656511 w 2019344"/>
                <a:gd name="connsiteY71" fmla="*/ 23293 h 1346582"/>
                <a:gd name="connsiteX72" fmla="*/ 680895 w 2019344"/>
                <a:gd name="connsiteY72" fmla="*/ 84253 h 1346582"/>
                <a:gd name="connsiteX73" fmla="*/ 747951 w 2019344"/>
                <a:gd name="connsiteY73" fmla="*/ 145213 h 1346582"/>
                <a:gd name="connsiteX74" fmla="*/ 747951 w 2019344"/>
                <a:gd name="connsiteY74" fmla="*/ 248845 h 1346582"/>
                <a:gd name="connsiteX75" fmla="*/ 735759 w 2019344"/>
                <a:gd name="connsiteY75" fmla="*/ 309805 h 1346582"/>
                <a:gd name="connsiteX76" fmla="*/ 735759 w 2019344"/>
                <a:gd name="connsiteY76" fmla="*/ 419533 h 1346582"/>
                <a:gd name="connsiteX77" fmla="*/ 772335 w 2019344"/>
                <a:gd name="connsiteY77" fmla="*/ 480493 h 1346582"/>
                <a:gd name="connsiteX78" fmla="*/ 723567 w 2019344"/>
                <a:gd name="connsiteY78" fmla="*/ 547549 h 1346582"/>
                <a:gd name="connsiteX79" fmla="*/ 595551 w 2019344"/>
                <a:gd name="connsiteY79" fmla="*/ 541453 h 1346582"/>
                <a:gd name="connsiteX80" fmla="*/ 522399 w 2019344"/>
                <a:gd name="connsiteY80" fmla="*/ 541453 h 1346582"/>
                <a:gd name="connsiteX81" fmla="*/ 424863 w 2019344"/>
                <a:gd name="connsiteY81" fmla="*/ 474397 h 1346582"/>
                <a:gd name="connsiteX82" fmla="*/ 406575 w 2019344"/>
                <a:gd name="connsiteY82" fmla="*/ 273229 h 1346582"/>
                <a:gd name="connsiteX83" fmla="*/ 424863 w 2019344"/>
                <a:gd name="connsiteY83" fmla="*/ 126925 h 1346582"/>
                <a:gd name="connsiteX84" fmla="*/ 504111 w 2019344"/>
                <a:gd name="connsiteY84" fmla="*/ 29389 h 1346582"/>
                <a:gd name="connsiteX85" fmla="*/ 504111 w 2019344"/>
                <a:gd name="connsiteY85" fmla="*/ 17197 h 1346582"/>
                <a:gd name="connsiteX86" fmla="*/ 235887 w 2019344"/>
                <a:gd name="connsiteY86" fmla="*/ 17197 h 1346582"/>
                <a:gd name="connsiteX0" fmla="*/ 235887 w 2019344"/>
                <a:gd name="connsiteY0" fmla="*/ 17197 h 1346582"/>
                <a:gd name="connsiteX1" fmla="*/ 290751 w 2019344"/>
                <a:gd name="connsiteY1" fmla="*/ 236653 h 1346582"/>
                <a:gd name="connsiteX2" fmla="*/ 284655 w 2019344"/>
                <a:gd name="connsiteY2" fmla="*/ 547549 h 1346582"/>
                <a:gd name="connsiteX3" fmla="*/ 187119 w 2019344"/>
                <a:gd name="connsiteY3" fmla="*/ 687757 h 1346582"/>
                <a:gd name="connsiteX4" fmla="*/ 34719 w 2019344"/>
                <a:gd name="connsiteY4" fmla="*/ 791389 h 1346582"/>
                <a:gd name="connsiteX5" fmla="*/ 4239 w 2019344"/>
                <a:gd name="connsiteY5" fmla="*/ 888925 h 1346582"/>
                <a:gd name="connsiteX6" fmla="*/ 101775 w 2019344"/>
                <a:gd name="connsiteY6" fmla="*/ 949885 h 1346582"/>
                <a:gd name="connsiteX7" fmla="*/ 199311 w 2019344"/>
                <a:gd name="connsiteY7" fmla="*/ 998653 h 1346582"/>
                <a:gd name="connsiteX8" fmla="*/ 315135 w 2019344"/>
                <a:gd name="connsiteY8" fmla="*/ 1132765 h 1346582"/>
                <a:gd name="connsiteX9" fmla="*/ 424863 w 2019344"/>
                <a:gd name="connsiteY9" fmla="*/ 1132765 h 1346582"/>
                <a:gd name="connsiteX10" fmla="*/ 504111 w 2019344"/>
                <a:gd name="connsiteY10" fmla="*/ 1035229 h 1346582"/>
                <a:gd name="connsiteX11" fmla="*/ 601647 w 2019344"/>
                <a:gd name="connsiteY11" fmla="*/ 1047421 h 1346582"/>
                <a:gd name="connsiteX12" fmla="*/ 693087 w 2019344"/>
                <a:gd name="connsiteY12" fmla="*/ 1181533 h 1346582"/>
                <a:gd name="connsiteX13" fmla="*/ 680895 w 2019344"/>
                <a:gd name="connsiteY13" fmla="*/ 1309549 h 1346582"/>
                <a:gd name="connsiteX14" fmla="*/ 936927 w 2019344"/>
                <a:gd name="connsiteY14" fmla="*/ 1346125 h 1346582"/>
                <a:gd name="connsiteX15" fmla="*/ 1125903 w 2019344"/>
                <a:gd name="connsiteY15" fmla="*/ 1291261 h 1346582"/>
                <a:gd name="connsiteX16" fmla="*/ 1113711 w 2019344"/>
                <a:gd name="connsiteY16" fmla="*/ 1163245 h 1346582"/>
                <a:gd name="connsiteX17" fmla="*/ 1034463 w 2019344"/>
                <a:gd name="connsiteY17" fmla="*/ 1083997 h 1346582"/>
                <a:gd name="connsiteX18" fmla="*/ 1058847 w 2019344"/>
                <a:gd name="connsiteY18" fmla="*/ 1041325 h 1346582"/>
                <a:gd name="connsiteX19" fmla="*/ 1138095 w 2019344"/>
                <a:gd name="connsiteY19" fmla="*/ 1053517 h 1346582"/>
                <a:gd name="connsiteX20" fmla="*/ 1375839 w 2019344"/>
                <a:gd name="connsiteY20" fmla="*/ 1102285 h 1346582"/>
                <a:gd name="connsiteX21" fmla="*/ 1485567 w 2019344"/>
                <a:gd name="connsiteY21" fmla="*/ 992557 h 1346582"/>
                <a:gd name="connsiteX22" fmla="*/ 1650159 w 2019344"/>
                <a:gd name="connsiteY22" fmla="*/ 992557 h 1346582"/>
                <a:gd name="connsiteX23" fmla="*/ 1802559 w 2019344"/>
                <a:gd name="connsiteY23" fmla="*/ 1083997 h 1346582"/>
                <a:gd name="connsiteX24" fmla="*/ 1924479 w 2019344"/>
                <a:gd name="connsiteY24" fmla="*/ 1083997 h 1346582"/>
                <a:gd name="connsiteX25" fmla="*/ 2015919 w 2019344"/>
                <a:gd name="connsiteY25" fmla="*/ 962077 h 1346582"/>
                <a:gd name="connsiteX26" fmla="*/ 1991535 w 2019344"/>
                <a:gd name="connsiteY26" fmla="*/ 858445 h 1346582"/>
                <a:gd name="connsiteX27" fmla="*/ 1912287 w 2019344"/>
                <a:gd name="connsiteY27" fmla="*/ 827965 h 1346582"/>
                <a:gd name="connsiteX28" fmla="*/ 1869615 w 2019344"/>
                <a:gd name="connsiteY28" fmla="*/ 754813 h 1346582"/>
                <a:gd name="connsiteX29" fmla="*/ 1918383 w 2019344"/>
                <a:gd name="connsiteY29" fmla="*/ 669469 h 1346582"/>
                <a:gd name="connsiteX30" fmla="*/ 1936671 w 2019344"/>
                <a:gd name="connsiteY30" fmla="*/ 523165 h 1346582"/>
                <a:gd name="connsiteX31" fmla="*/ 1887903 w 2019344"/>
                <a:gd name="connsiteY31" fmla="*/ 474397 h 1346582"/>
                <a:gd name="connsiteX32" fmla="*/ 1887903 w 2019344"/>
                <a:gd name="connsiteY32" fmla="*/ 334189 h 1346582"/>
                <a:gd name="connsiteX33" fmla="*/ 1924479 w 2019344"/>
                <a:gd name="connsiteY33" fmla="*/ 139117 h 1346582"/>
                <a:gd name="connsiteX34" fmla="*/ 2015919 w 2019344"/>
                <a:gd name="connsiteY34" fmla="*/ 59869 h 1346582"/>
                <a:gd name="connsiteX35" fmla="*/ 1936671 w 2019344"/>
                <a:gd name="connsiteY35" fmla="*/ 35485 h 1346582"/>
                <a:gd name="connsiteX36" fmla="*/ 1717215 w 2019344"/>
                <a:gd name="connsiteY36" fmla="*/ 47677 h 1346582"/>
                <a:gd name="connsiteX37" fmla="*/ 1802559 w 2019344"/>
                <a:gd name="connsiteY37" fmla="*/ 102541 h 1346582"/>
                <a:gd name="connsiteX38" fmla="*/ 1820847 w 2019344"/>
                <a:gd name="connsiteY38" fmla="*/ 248845 h 1346582"/>
                <a:gd name="connsiteX39" fmla="*/ 1796463 w 2019344"/>
                <a:gd name="connsiteY39" fmla="*/ 346381 h 1346582"/>
                <a:gd name="connsiteX40" fmla="*/ 1784271 w 2019344"/>
                <a:gd name="connsiteY40" fmla="*/ 462205 h 1346582"/>
                <a:gd name="connsiteX41" fmla="*/ 1784271 w 2019344"/>
                <a:gd name="connsiteY41" fmla="*/ 578029 h 1346582"/>
                <a:gd name="connsiteX42" fmla="*/ 1741599 w 2019344"/>
                <a:gd name="connsiteY42" fmla="*/ 651181 h 1346582"/>
                <a:gd name="connsiteX43" fmla="*/ 1650159 w 2019344"/>
                <a:gd name="connsiteY43" fmla="*/ 638989 h 1346582"/>
                <a:gd name="connsiteX44" fmla="*/ 1577007 w 2019344"/>
                <a:gd name="connsiteY44" fmla="*/ 529261 h 1346582"/>
                <a:gd name="connsiteX45" fmla="*/ 1711119 w 2019344"/>
                <a:gd name="connsiteY45" fmla="*/ 395149 h 1346582"/>
                <a:gd name="connsiteX46" fmla="*/ 1705023 w 2019344"/>
                <a:gd name="connsiteY46" fmla="*/ 273229 h 1346582"/>
                <a:gd name="connsiteX47" fmla="*/ 1644063 w 2019344"/>
                <a:gd name="connsiteY47" fmla="*/ 175693 h 1346582"/>
                <a:gd name="connsiteX48" fmla="*/ 1674543 w 2019344"/>
                <a:gd name="connsiteY48" fmla="*/ 59869 h 1346582"/>
                <a:gd name="connsiteX49" fmla="*/ 1595295 w 2019344"/>
                <a:gd name="connsiteY49" fmla="*/ 41581 h 1346582"/>
                <a:gd name="connsiteX50" fmla="*/ 1455087 w 2019344"/>
                <a:gd name="connsiteY50" fmla="*/ 41581 h 1346582"/>
                <a:gd name="connsiteX51" fmla="*/ 1479471 w 2019344"/>
                <a:gd name="connsiteY51" fmla="*/ 90349 h 1346582"/>
                <a:gd name="connsiteX52" fmla="*/ 1534335 w 2019344"/>
                <a:gd name="connsiteY52" fmla="*/ 157405 h 1346582"/>
                <a:gd name="connsiteX53" fmla="*/ 1485567 w 2019344"/>
                <a:gd name="connsiteY53" fmla="*/ 267133 h 1346582"/>
                <a:gd name="connsiteX54" fmla="*/ 1583103 w 2019344"/>
                <a:gd name="connsiteY54" fmla="*/ 321997 h 1346582"/>
                <a:gd name="connsiteX55" fmla="*/ 1589199 w 2019344"/>
                <a:gd name="connsiteY55" fmla="*/ 376861 h 1346582"/>
                <a:gd name="connsiteX56" fmla="*/ 1516047 w 2019344"/>
                <a:gd name="connsiteY56" fmla="*/ 456109 h 1346582"/>
                <a:gd name="connsiteX57" fmla="*/ 1485567 w 2019344"/>
                <a:gd name="connsiteY57" fmla="*/ 590221 h 1346582"/>
                <a:gd name="connsiteX58" fmla="*/ 1479471 w 2019344"/>
                <a:gd name="connsiteY58" fmla="*/ 712141 h 1346582"/>
                <a:gd name="connsiteX59" fmla="*/ 1363647 w 2019344"/>
                <a:gd name="connsiteY59" fmla="*/ 767005 h 1346582"/>
                <a:gd name="connsiteX60" fmla="*/ 1266111 w 2019344"/>
                <a:gd name="connsiteY60" fmla="*/ 785293 h 1346582"/>
                <a:gd name="connsiteX61" fmla="*/ 1186863 w 2019344"/>
                <a:gd name="connsiteY61" fmla="*/ 736525 h 1346582"/>
                <a:gd name="connsiteX62" fmla="*/ 1101519 w 2019344"/>
                <a:gd name="connsiteY62" fmla="*/ 730429 h 1346582"/>
                <a:gd name="connsiteX63" fmla="*/ 936927 w 2019344"/>
                <a:gd name="connsiteY63" fmla="*/ 748717 h 1346582"/>
                <a:gd name="connsiteX64" fmla="*/ 875967 w 2019344"/>
                <a:gd name="connsiteY64" fmla="*/ 706045 h 1346582"/>
                <a:gd name="connsiteX65" fmla="*/ 979599 w 2019344"/>
                <a:gd name="connsiteY65" fmla="*/ 584125 h 1346582"/>
                <a:gd name="connsiteX66" fmla="*/ 882063 w 2019344"/>
                <a:gd name="connsiteY66" fmla="*/ 346381 h 1346582"/>
                <a:gd name="connsiteX67" fmla="*/ 882063 w 2019344"/>
                <a:gd name="connsiteY67" fmla="*/ 206173 h 1346582"/>
                <a:gd name="connsiteX68" fmla="*/ 924735 w 2019344"/>
                <a:gd name="connsiteY68" fmla="*/ 114733 h 1346582"/>
                <a:gd name="connsiteX69" fmla="*/ 936927 w 2019344"/>
                <a:gd name="connsiteY69" fmla="*/ 35485 h 1346582"/>
                <a:gd name="connsiteX70" fmla="*/ 784527 w 2019344"/>
                <a:gd name="connsiteY70" fmla="*/ 23293 h 1346582"/>
                <a:gd name="connsiteX71" fmla="*/ 656511 w 2019344"/>
                <a:gd name="connsiteY71" fmla="*/ 23293 h 1346582"/>
                <a:gd name="connsiteX72" fmla="*/ 680895 w 2019344"/>
                <a:gd name="connsiteY72" fmla="*/ 84253 h 1346582"/>
                <a:gd name="connsiteX73" fmla="*/ 747951 w 2019344"/>
                <a:gd name="connsiteY73" fmla="*/ 145213 h 1346582"/>
                <a:gd name="connsiteX74" fmla="*/ 747951 w 2019344"/>
                <a:gd name="connsiteY74" fmla="*/ 248845 h 1346582"/>
                <a:gd name="connsiteX75" fmla="*/ 735759 w 2019344"/>
                <a:gd name="connsiteY75" fmla="*/ 309805 h 1346582"/>
                <a:gd name="connsiteX76" fmla="*/ 735759 w 2019344"/>
                <a:gd name="connsiteY76" fmla="*/ 419533 h 1346582"/>
                <a:gd name="connsiteX77" fmla="*/ 772335 w 2019344"/>
                <a:gd name="connsiteY77" fmla="*/ 480493 h 1346582"/>
                <a:gd name="connsiteX78" fmla="*/ 723567 w 2019344"/>
                <a:gd name="connsiteY78" fmla="*/ 547549 h 1346582"/>
                <a:gd name="connsiteX79" fmla="*/ 595551 w 2019344"/>
                <a:gd name="connsiteY79" fmla="*/ 541453 h 1346582"/>
                <a:gd name="connsiteX80" fmla="*/ 522399 w 2019344"/>
                <a:gd name="connsiteY80" fmla="*/ 541453 h 1346582"/>
                <a:gd name="connsiteX81" fmla="*/ 424863 w 2019344"/>
                <a:gd name="connsiteY81" fmla="*/ 474397 h 1346582"/>
                <a:gd name="connsiteX82" fmla="*/ 406575 w 2019344"/>
                <a:gd name="connsiteY82" fmla="*/ 273229 h 1346582"/>
                <a:gd name="connsiteX83" fmla="*/ 424863 w 2019344"/>
                <a:gd name="connsiteY83" fmla="*/ 126925 h 1346582"/>
                <a:gd name="connsiteX84" fmla="*/ 504111 w 2019344"/>
                <a:gd name="connsiteY84" fmla="*/ 29389 h 1346582"/>
                <a:gd name="connsiteX85" fmla="*/ 504111 w 2019344"/>
                <a:gd name="connsiteY85" fmla="*/ 17197 h 1346582"/>
                <a:gd name="connsiteX86" fmla="*/ 235887 w 2019344"/>
                <a:gd name="connsiteY86" fmla="*/ 17197 h 1346582"/>
                <a:gd name="connsiteX0" fmla="*/ 235887 w 2019344"/>
                <a:gd name="connsiteY0" fmla="*/ 17197 h 1346582"/>
                <a:gd name="connsiteX1" fmla="*/ 290751 w 2019344"/>
                <a:gd name="connsiteY1" fmla="*/ 236653 h 1346582"/>
                <a:gd name="connsiteX2" fmla="*/ 284655 w 2019344"/>
                <a:gd name="connsiteY2" fmla="*/ 547549 h 1346582"/>
                <a:gd name="connsiteX3" fmla="*/ 187119 w 2019344"/>
                <a:gd name="connsiteY3" fmla="*/ 687757 h 1346582"/>
                <a:gd name="connsiteX4" fmla="*/ 34719 w 2019344"/>
                <a:gd name="connsiteY4" fmla="*/ 791389 h 1346582"/>
                <a:gd name="connsiteX5" fmla="*/ 4239 w 2019344"/>
                <a:gd name="connsiteY5" fmla="*/ 888925 h 1346582"/>
                <a:gd name="connsiteX6" fmla="*/ 101775 w 2019344"/>
                <a:gd name="connsiteY6" fmla="*/ 949885 h 1346582"/>
                <a:gd name="connsiteX7" fmla="*/ 199311 w 2019344"/>
                <a:gd name="connsiteY7" fmla="*/ 998653 h 1346582"/>
                <a:gd name="connsiteX8" fmla="*/ 315135 w 2019344"/>
                <a:gd name="connsiteY8" fmla="*/ 1132765 h 1346582"/>
                <a:gd name="connsiteX9" fmla="*/ 424863 w 2019344"/>
                <a:gd name="connsiteY9" fmla="*/ 1132765 h 1346582"/>
                <a:gd name="connsiteX10" fmla="*/ 504111 w 2019344"/>
                <a:gd name="connsiteY10" fmla="*/ 1035229 h 1346582"/>
                <a:gd name="connsiteX11" fmla="*/ 601647 w 2019344"/>
                <a:gd name="connsiteY11" fmla="*/ 1047421 h 1346582"/>
                <a:gd name="connsiteX12" fmla="*/ 693087 w 2019344"/>
                <a:gd name="connsiteY12" fmla="*/ 1181533 h 1346582"/>
                <a:gd name="connsiteX13" fmla="*/ 680895 w 2019344"/>
                <a:gd name="connsiteY13" fmla="*/ 1309549 h 1346582"/>
                <a:gd name="connsiteX14" fmla="*/ 936927 w 2019344"/>
                <a:gd name="connsiteY14" fmla="*/ 1346125 h 1346582"/>
                <a:gd name="connsiteX15" fmla="*/ 1125903 w 2019344"/>
                <a:gd name="connsiteY15" fmla="*/ 1291261 h 1346582"/>
                <a:gd name="connsiteX16" fmla="*/ 1113711 w 2019344"/>
                <a:gd name="connsiteY16" fmla="*/ 1163245 h 1346582"/>
                <a:gd name="connsiteX17" fmla="*/ 1034463 w 2019344"/>
                <a:gd name="connsiteY17" fmla="*/ 1083997 h 1346582"/>
                <a:gd name="connsiteX18" fmla="*/ 1058847 w 2019344"/>
                <a:gd name="connsiteY18" fmla="*/ 1041325 h 1346582"/>
                <a:gd name="connsiteX19" fmla="*/ 1138095 w 2019344"/>
                <a:gd name="connsiteY19" fmla="*/ 1053517 h 1346582"/>
                <a:gd name="connsiteX20" fmla="*/ 1375839 w 2019344"/>
                <a:gd name="connsiteY20" fmla="*/ 1102285 h 1346582"/>
                <a:gd name="connsiteX21" fmla="*/ 1485567 w 2019344"/>
                <a:gd name="connsiteY21" fmla="*/ 992557 h 1346582"/>
                <a:gd name="connsiteX22" fmla="*/ 1650159 w 2019344"/>
                <a:gd name="connsiteY22" fmla="*/ 992557 h 1346582"/>
                <a:gd name="connsiteX23" fmla="*/ 1802559 w 2019344"/>
                <a:gd name="connsiteY23" fmla="*/ 1083997 h 1346582"/>
                <a:gd name="connsiteX24" fmla="*/ 1924479 w 2019344"/>
                <a:gd name="connsiteY24" fmla="*/ 1083997 h 1346582"/>
                <a:gd name="connsiteX25" fmla="*/ 2015919 w 2019344"/>
                <a:gd name="connsiteY25" fmla="*/ 962077 h 1346582"/>
                <a:gd name="connsiteX26" fmla="*/ 1991535 w 2019344"/>
                <a:gd name="connsiteY26" fmla="*/ 858445 h 1346582"/>
                <a:gd name="connsiteX27" fmla="*/ 1912287 w 2019344"/>
                <a:gd name="connsiteY27" fmla="*/ 827965 h 1346582"/>
                <a:gd name="connsiteX28" fmla="*/ 1869615 w 2019344"/>
                <a:gd name="connsiteY28" fmla="*/ 754813 h 1346582"/>
                <a:gd name="connsiteX29" fmla="*/ 1918383 w 2019344"/>
                <a:gd name="connsiteY29" fmla="*/ 669469 h 1346582"/>
                <a:gd name="connsiteX30" fmla="*/ 1936671 w 2019344"/>
                <a:gd name="connsiteY30" fmla="*/ 523165 h 1346582"/>
                <a:gd name="connsiteX31" fmla="*/ 1887903 w 2019344"/>
                <a:gd name="connsiteY31" fmla="*/ 474397 h 1346582"/>
                <a:gd name="connsiteX32" fmla="*/ 1887903 w 2019344"/>
                <a:gd name="connsiteY32" fmla="*/ 334189 h 1346582"/>
                <a:gd name="connsiteX33" fmla="*/ 1924479 w 2019344"/>
                <a:gd name="connsiteY33" fmla="*/ 139117 h 1346582"/>
                <a:gd name="connsiteX34" fmla="*/ 2015919 w 2019344"/>
                <a:gd name="connsiteY34" fmla="*/ 59869 h 1346582"/>
                <a:gd name="connsiteX35" fmla="*/ 1936671 w 2019344"/>
                <a:gd name="connsiteY35" fmla="*/ 35485 h 1346582"/>
                <a:gd name="connsiteX36" fmla="*/ 1717215 w 2019344"/>
                <a:gd name="connsiteY36" fmla="*/ 47677 h 1346582"/>
                <a:gd name="connsiteX37" fmla="*/ 1802559 w 2019344"/>
                <a:gd name="connsiteY37" fmla="*/ 102541 h 1346582"/>
                <a:gd name="connsiteX38" fmla="*/ 1820847 w 2019344"/>
                <a:gd name="connsiteY38" fmla="*/ 248845 h 1346582"/>
                <a:gd name="connsiteX39" fmla="*/ 1796463 w 2019344"/>
                <a:gd name="connsiteY39" fmla="*/ 346381 h 1346582"/>
                <a:gd name="connsiteX40" fmla="*/ 1784271 w 2019344"/>
                <a:gd name="connsiteY40" fmla="*/ 462205 h 1346582"/>
                <a:gd name="connsiteX41" fmla="*/ 1784271 w 2019344"/>
                <a:gd name="connsiteY41" fmla="*/ 578029 h 1346582"/>
                <a:gd name="connsiteX42" fmla="*/ 1741599 w 2019344"/>
                <a:gd name="connsiteY42" fmla="*/ 651181 h 1346582"/>
                <a:gd name="connsiteX43" fmla="*/ 1650159 w 2019344"/>
                <a:gd name="connsiteY43" fmla="*/ 638989 h 1346582"/>
                <a:gd name="connsiteX44" fmla="*/ 1577007 w 2019344"/>
                <a:gd name="connsiteY44" fmla="*/ 529261 h 1346582"/>
                <a:gd name="connsiteX45" fmla="*/ 1711119 w 2019344"/>
                <a:gd name="connsiteY45" fmla="*/ 395149 h 1346582"/>
                <a:gd name="connsiteX46" fmla="*/ 1705023 w 2019344"/>
                <a:gd name="connsiteY46" fmla="*/ 273229 h 1346582"/>
                <a:gd name="connsiteX47" fmla="*/ 1644063 w 2019344"/>
                <a:gd name="connsiteY47" fmla="*/ 175693 h 1346582"/>
                <a:gd name="connsiteX48" fmla="*/ 1674543 w 2019344"/>
                <a:gd name="connsiteY48" fmla="*/ 59869 h 1346582"/>
                <a:gd name="connsiteX49" fmla="*/ 1595295 w 2019344"/>
                <a:gd name="connsiteY49" fmla="*/ 41581 h 1346582"/>
                <a:gd name="connsiteX50" fmla="*/ 1455087 w 2019344"/>
                <a:gd name="connsiteY50" fmla="*/ 41581 h 1346582"/>
                <a:gd name="connsiteX51" fmla="*/ 1479471 w 2019344"/>
                <a:gd name="connsiteY51" fmla="*/ 90349 h 1346582"/>
                <a:gd name="connsiteX52" fmla="*/ 1534335 w 2019344"/>
                <a:gd name="connsiteY52" fmla="*/ 157405 h 1346582"/>
                <a:gd name="connsiteX53" fmla="*/ 1485567 w 2019344"/>
                <a:gd name="connsiteY53" fmla="*/ 267133 h 1346582"/>
                <a:gd name="connsiteX54" fmla="*/ 1583103 w 2019344"/>
                <a:gd name="connsiteY54" fmla="*/ 321997 h 1346582"/>
                <a:gd name="connsiteX55" fmla="*/ 1589199 w 2019344"/>
                <a:gd name="connsiteY55" fmla="*/ 376861 h 1346582"/>
                <a:gd name="connsiteX56" fmla="*/ 1516047 w 2019344"/>
                <a:gd name="connsiteY56" fmla="*/ 456109 h 1346582"/>
                <a:gd name="connsiteX57" fmla="*/ 1485567 w 2019344"/>
                <a:gd name="connsiteY57" fmla="*/ 590221 h 1346582"/>
                <a:gd name="connsiteX58" fmla="*/ 1479471 w 2019344"/>
                <a:gd name="connsiteY58" fmla="*/ 712141 h 1346582"/>
                <a:gd name="connsiteX59" fmla="*/ 1363647 w 2019344"/>
                <a:gd name="connsiteY59" fmla="*/ 767005 h 1346582"/>
                <a:gd name="connsiteX60" fmla="*/ 1266111 w 2019344"/>
                <a:gd name="connsiteY60" fmla="*/ 785293 h 1346582"/>
                <a:gd name="connsiteX61" fmla="*/ 1186863 w 2019344"/>
                <a:gd name="connsiteY61" fmla="*/ 736525 h 1346582"/>
                <a:gd name="connsiteX62" fmla="*/ 1101519 w 2019344"/>
                <a:gd name="connsiteY62" fmla="*/ 730429 h 1346582"/>
                <a:gd name="connsiteX63" fmla="*/ 936927 w 2019344"/>
                <a:gd name="connsiteY63" fmla="*/ 748717 h 1346582"/>
                <a:gd name="connsiteX64" fmla="*/ 875967 w 2019344"/>
                <a:gd name="connsiteY64" fmla="*/ 706045 h 1346582"/>
                <a:gd name="connsiteX65" fmla="*/ 979599 w 2019344"/>
                <a:gd name="connsiteY65" fmla="*/ 584125 h 1346582"/>
                <a:gd name="connsiteX66" fmla="*/ 882063 w 2019344"/>
                <a:gd name="connsiteY66" fmla="*/ 346381 h 1346582"/>
                <a:gd name="connsiteX67" fmla="*/ 882063 w 2019344"/>
                <a:gd name="connsiteY67" fmla="*/ 206173 h 1346582"/>
                <a:gd name="connsiteX68" fmla="*/ 924735 w 2019344"/>
                <a:gd name="connsiteY68" fmla="*/ 114733 h 1346582"/>
                <a:gd name="connsiteX69" fmla="*/ 936927 w 2019344"/>
                <a:gd name="connsiteY69" fmla="*/ 35485 h 1346582"/>
                <a:gd name="connsiteX70" fmla="*/ 784527 w 2019344"/>
                <a:gd name="connsiteY70" fmla="*/ 23293 h 1346582"/>
                <a:gd name="connsiteX71" fmla="*/ 656511 w 2019344"/>
                <a:gd name="connsiteY71" fmla="*/ 23293 h 1346582"/>
                <a:gd name="connsiteX72" fmla="*/ 680895 w 2019344"/>
                <a:gd name="connsiteY72" fmla="*/ 84253 h 1346582"/>
                <a:gd name="connsiteX73" fmla="*/ 747951 w 2019344"/>
                <a:gd name="connsiteY73" fmla="*/ 145213 h 1346582"/>
                <a:gd name="connsiteX74" fmla="*/ 747951 w 2019344"/>
                <a:gd name="connsiteY74" fmla="*/ 248845 h 1346582"/>
                <a:gd name="connsiteX75" fmla="*/ 735759 w 2019344"/>
                <a:gd name="connsiteY75" fmla="*/ 309805 h 1346582"/>
                <a:gd name="connsiteX76" fmla="*/ 735759 w 2019344"/>
                <a:gd name="connsiteY76" fmla="*/ 419533 h 1346582"/>
                <a:gd name="connsiteX77" fmla="*/ 772335 w 2019344"/>
                <a:gd name="connsiteY77" fmla="*/ 480493 h 1346582"/>
                <a:gd name="connsiteX78" fmla="*/ 723567 w 2019344"/>
                <a:gd name="connsiteY78" fmla="*/ 547549 h 1346582"/>
                <a:gd name="connsiteX79" fmla="*/ 595551 w 2019344"/>
                <a:gd name="connsiteY79" fmla="*/ 541453 h 1346582"/>
                <a:gd name="connsiteX80" fmla="*/ 522399 w 2019344"/>
                <a:gd name="connsiteY80" fmla="*/ 541453 h 1346582"/>
                <a:gd name="connsiteX81" fmla="*/ 424863 w 2019344"/>
                <a:gd name="connsiteY81" fmla="*/ 474397 h 1346582"/>
                <a:gd name="connsiteX82" fmla="*/ 406575 w 2019344"/>
                <a:gd name="connsiteY82" fmla="*/ 273229 h 1346582"/>
                <a:gd name="connsiteX83" fmla="*/ 424863 w 2019344"/>
                <a:gd name="connsiteY83" fmla="*/ 126925 h 1346582"/>
                <a:gd name="connsiteX84" fmla="*/ 504111 w 2019344"/>
                <a:gd name="connsiteY84" fmla="*/ 29389 h 1346582"/>
                <a:gd name="connsiteX85" fmla="*/ 504111 w 2019344"/>
                <a:gd name="connsiteY85" fmla="*/ 17197 h 1346582"/>
                <a:gd name="connsiteX86" fmla="*/ 235887 w 2019344"/>
                <a:gd name="connsiteY86" fmla="*/ 17197 h 1346582"/>
                <a:gd name="connsiteX0" fmla="*/ 235887 w 2019344"/>
                <a:gd name="connsiteY0" fmla="*/ 17197 h 1318354"/>
                <a:gd name="connsiteX1" fmla="*/ 290751 w 2019344"/>
                <a:gd name="connsiteY1" fmla="*/ 236653 h 1318354"/>
                <a:gd name="connsiteX2" fmla="*/ 284655 w 2019344"/>
                <a:gd name="connsiteY2" fmla="*/ 547549 h 1318354"/>
                <a:gd name="connsiteX3" fmla="*/ 187119 w 2019344"/>
                <a:gd name="connsiteY3" fmla="*/ 687757 h 1318354"/>
                <a:gd name="connsiteX4" fmla="*/ 34719 w 2019344"/>
                <a:gd name="connsiteY4" fmla="*/ 791389 h 1318354"/>
                <a:gd name="connsiteX5" fmla="*/ 4239 w 2019344"/>
                <a:gd name="connsiteY5" fmla="*/ 888925 h 1318354"/>
                <a:gd name="connsiteX6" fmla="*/ 101775 w 2019344"/>
                <a:gd name="connsiteY6" fmla="*/ 949885 h 1318354"/>
                <a:gd name="connsiteX7" fmla="*/ 199311 w 2019344"/>
                <a:gd name="connsiteY7" fmla="*/ 998653 h 1318354"/>
                <a:gd name="connsiteX8" fmla="*/ 315135 w 2019344"/>
                <a:gd name="connsiteY8" fmla="*/ 1132765 h 1318354"/>
                <a:gd name="connsiteX9" fmla="*/ 424863 w 2019344"/>
                <a:gd name="connsiteY9" fmla="*/ 1132765 h 1318354"/>
                <a:gd name="connsiteX10" fmla="*/ 504111 w 2019344"/>
                <a:gd name="connsiteY10" fmla="*/ 1035229 h 1318354"/>
                <a:gd name="connsiteX11" fmla="*/ 601647 w 2019344"/>
                <a:gd name="connsiteY11" fmla="*/ 1047421 h 1318354"/>
                <a:gd name="connsiteX12" fmla="*/ 693087 w 2019344"/>
                <a:gd name="connsiteY12" fmla="*/ 1181533 h 1318354"/>
                <a:gd name="connsiteX13" fmla="*/ 680895 w 2019344"/>
                <a:gd name="connsiteY13" fmla="*/ 1309549 h 1318354"/>
                <a:gd name="connsiteX14" fmla="*/ 1125903 w 2019344"/>
                <a:gd name="connsiteY14" fmla="*/ 1291261 h 1318354"/>
                <a:gd name="connsiteX15" fmla="*/ 1113711 w 2019344"/>
                <a:gd name="connsiteY15" fmla="*/ 1163245 h 1318354"/>
                <a:gd name="connsiteX16" fmla="*/ 1034463 w 2019344"/>
                <a:gd name="connsiteY16" fmla="*/ 1083997 h 1318354"/>
                <a:gd name="connsiteX17" fmla="*/ 1058847 w 2019344"/>
                <a:gd name="connsiteY17" fmla="*/ 1041325 h 1318354"/>
                <a:gd name="connsiteX18" fmla="*/ 1138095 w 2019344"/>
                <a:gd name="connsiteY18" fmla="*/ 1053517 h 1318354"/>
                <a:gd name="connsiteX19" fmla="*/ 1375839 w 2019344"/>
                <a:gd name="connsiteY19" fmla="*/ 1102285 h 1318354"/>
                <a:gd name="connsiteX20" fmla="*/ 1485567 w 2019344"/>
                <a:gd name="connsiteY20" fmla="*/ 992557 h 1318354"/>
                <a:gd name="connsiteX21" fmla="*/ 1650159 w 2019344"/>
                <a:gd name="connsiteY21" fmla="*/ 992557 h 1318354"/>
                <a:gd name="connsiteX22" fmla="*/ 1802559 w 2019344"/>
                <a:gd name="connsiteY22" fmla="*/ 1083997 h 1318354"/>
                <a:gd name="connsiteX23" fmla="*/ 1924479 w 2019344"/>
                <a:gd name="connsiteY23" fmla="*/ 1083997 h 1318354"/>
                <a:gd name="connsiteX24" fmla="*/ 2015919 w 2019344"/>
                <a:gd name="connsiteY24" fmla="*/ 962077 h 1318354"/>
                <a:gd name="connsiteX25" fmla="*/ 1991535 w 2019344"/>
                <a:gd name="connsiteY25" fmla="*/ 858445 h 1318354"/>
                <a:gd name="connsiteX26" fmla="*/ 1912287 w 2019344"/>
                <a:gd name="connsiteY26" fmla="*/ 827965 h 1318354"/>
                <a:gd name="connsiteX27" fmla="*/ 1869615 w 2019344"/>
                <a:gd name="connsiteY27" fmla="*/ 754813 h 1318354"/>
                <a:gd name="connsiteX28" fmla="*/ 1918383 w 2019344"/>
                <a:gd name="connsiteY28" fmla="*/ 669469 h 1318354"/>
                <a:gd name="connsiteX29" fmla="*/ 1936671 w 2019344"/>
                <a:gd name="connsiteY29" fmla="*/ 523165 h 1318354"/>
                <a:gd name="connsiteX30" fmla="*/ 1887903 w 2019344"/>
                <a:gd name="connsiteY30" fmla="*/ 474397 h 1318354"/>
                <a:gd name="connsiteX31" fmla="*/ 1887903 w 2019344"/>
                <a:gd name="connsiteY31" fmla="*/ 334189 h 1318354"/>
                <a:gd name="connsiteX32" fmla="*/ 1924479 w 2019344"/>
                <a:gd name="connsiteY32" fmla="*/ 139117 h 1318354"/>
                <a:gd name="connsiteX33" fmla="*/ 2015919 w 2019344"/>
                <a:gd name="connsiteY33" fmla="*/ 59869 h 1318354"/>
                <a:gd name="connsiteX34" fmla="*/ 1936671 w 2019344"/>
                <a:gd name="connsiteY34" fmla="*/ 35485 h 1318354"/>
                <a:gd name="connsiteX35" fmla="*/ 1717215 w 2019344"/>
                <a:gd name="connsiteY35" fmla="*/ 47677 h 1318354"/>
                <a:gd name="connsiteX36" fmla="*/ 1802559 w 2019344"/>
                <a:gd name="connsiteY36" fmla="*/ 102541 h 1318354"/>
                <a:gd name="connsiteX37" fmla="*/ 1820847 w 2019344"/>
                <a:gd name="connsiteY37" fmla="*/ 248845 h 1318354"/>
                <a:gd name="connsiteX38" fmla="*/ 1796463 w 2019344"/>
                <a:gd name="connsiteY38" fmla="*/ 346381 h 1318354"/>
                <a:gd name="connsiteX39" fmla="*/ 1784271 w 2019344"/>
                <a:gd name="connsiteY39" fmla="*/ 462205 h 1318354"/>
                <a:gd name="connsiteX40" fmla="*/ 1784271 w 2019344"/>
                <a:gd name="connsiteY40" fmla="*/ 578029 h 1318354"/>
                <a:gd name="connsiteX41" fmla="*/ 1741599 w 2019344"/>
                <a:gd name="connsiteY41" fmla="*/ 651181 h 1318354"/>
                <a:gd name="connsiteX42" fmla="*/ 1650159 w 2019344"/>
                <a:gd name="connsiteY42" fmla="*/ 638989 h 1318354"/>
                <a:gd name="connsiteX43" fmla="*/ 1577007 w 2019344"/>
                <a:gd name="connsiteY43" fmla="*/ 529261 h 1318354"/>
                <a:gd name="connsiteX44" fmla="*/ 1711119 w 2019344"/>
                <a:gd name="connsiteY44" fmla="*/ 395149 h 1318354"/>
                <a:gd name="connsiteX45" fmla="*/ 1705023 w 2019344"/>
                <a:gd name="connsiteY45" fmla="*/ 273229 h 1318354"/>
                <a:gd name="connsiteX46" fmla="*/ 1644063 w 2019344"/>
                <a:gd name="connsiteY46" fmla="*/ 175693 h 1318354"/>
                <a:gd name="connsiteX47" fmla="*/ 1674543 w 2019344"/>
                <a:gd name="connsiteY47" fmla="*/ 59869 h 1318354"/>
                <a:gd name="connsiteX48" fmla="*/ 1595295 w 2019344"/>
                <a:gd name="connsiteY48" fmla="*/ 41581 h 1318354"/>
                <a:gd name="connsiteX49" fmla="*/ 1455087 w 2019344"/>
                <a:gd name="connsiteY49" fmla="*/ 41581 h 1318354"/>
                <a:gd name="connsiteX50" fmla="*/ 1479471 w 2019344"/>
                <a:gd name="connsiteY50" fmla="*/ 90349 h 1318354"/>
                <a:gd name="connsiteX51" fmla="*/ 1534335 w 2019344"/>
                <a:gd name="connsiteY51" fmla="*/ 157405 h 1318354"/>
                <a:gd name="connsiteX52" fmla="*/ 1485567 w 2019344"/>
                <a:gd name="connsiteY52" fmla="*/ 267133 h 1318354"/>
                <a:gd name="connsiteX53" fmla="*/ 1583103 w 2019344"/>
                <a:gd name="connsiteY53" fmla="*/ 321997 h 1318354"/>
                <a:gd name="connsiteX54" fmla="*/ 1589199 w 2019344"/>
                <a:gd name="connsiteY54" fmla="*/ 376861 h 1318354"/>
                <a:gd name="connsiteX55" fmla="*/ 1516047 w 2019344"/>
                <a:gd name="connsiteY55" fmla="*/ 456109 h 1318354"/>
                <a:gd name="connsiteX56" fmla="*/ 1485567 w 2019344"/>
                <a:gd name="connsiteY56" fmla="*/ 590221 h 1318354"/>
                <a:gd name="connsiteX57" fmla="*/ 1479471 w 2019344"/>
                <a:gd name="connsiteY57" fmla="*/ 712141 h 1318354"/>
                <a:gd name="connsiteX58" fmla="*/ 1363647 w 2019344"/>
                <a:gd name="connsiteY58" fmla="*/ 767005 h 1318354"/>
                <a:gd name="connsiteX59" fmla="*/ 1266111 w 2019344"/>
                <a:gd name="connsiteY59" fmla="*/ 785293 h 1318354"/>
                <a:gd name="connsiteX60" fmla="*/ 1186863 w 2019344"/>
                <a:gd name="connsiteY60" fmla="*/ 736525 h 1318354"/>
                <a:gd name="connsiteX61" fmla="*/ 1101519 w 2019344"/>
                <a:gd name="connsiteY61" fmla="*/ 730429 h 1318354"/>
                <a:gd name="connsiteX62" fmla="*/ 936927 w 2019344"/>
                <a:gd name="connsiteY62" fmla="*/ 748717 h 1318354"/>
                <a:gd name="connsiteX63" fmla="*/ 875967 w 2019344"/>
                <a:gd name="connsiteY63" fmla="*/ 706045 h 1318354"/>
                <a:gd name="connsiteX64" fmla="*/ 979599 w 2019344"/>
                <a:gd name="connsiteY64" fmla="*/ 584125 h 1318354"/>
                <a:gd name="connsiteX65" fmla="*/ 882063 w 2019344"/>
                <a:gd name="connsiteY65" fmla="*/ 346381 h 1318354"/>
                <a:gd name="connsiteX66" fmla="*/ 882063 w 2019344"/>
                <a:gd name="connsiteY66" fmla="*/ 206173 h 1318354"/>
                <a:gd name="connsiteX67" fmla="*/ 924735 w 2019344"/>
                <a:gd name="connsiteY67" fmla="*/ 114733 h 1318354"/>
                <a:gd name="connsiteX68" fmla="*/ 936927 w 2019344"/>
                <a:gd name="connsiteY68" fmla="*/ 35485 h 1318354"/>
                <a:gd name="connsiteX69" fmla="*/ 784527 w 2019344"/>
                <a:gd name="connsiteY69" fmla="*/ 23293 h 1318354"/>
                <a:gd name="connsiteX70" fmla="*/ 656511 w 2019344"/>
                <a:gd name="connsiteY70" fmla="*/ 23293 h 1318354"/>
                <a:gd name="connsiteX71" fmla="*/ 680895 w 2019344"/>
                <a:gd name="connsiteY71" fmla="*/ 84253 h 1318354"/>
                <a:gd name="connsiteX72" fmla="*/ 747951 w 2019344"/>
                <a:gd name="connsiteY72" fmla="*/ 145213 h 1318354"/>
                <a:gd name="connsiteX73" fmla="*/ 747951 w 2019344"/>
                <a:gd name="connsiteY73" fmla="*/ 248845 h 1318354"/>
                <a:gd name="connsiteX74" fmla="*/ 735759 w 2019344"/>
                <a:gd name="connsiteY74" fmla="*/ 309805 h 1318354"/>
                <a:gd name="connsiteX75" fmla="*/ 735759 w 2019344"/>
                <a:gd name="connsiteY75" fmla="*/ 419533 h 1318354"/>
                <a:gd name="connsiteX76" fmla="*/ 772335 w 2019344"/>
                <a:gd name="connsiteY76" fmla="*/ 480493 h 1318354"/>
                <a:gd name="connsiteX77" fmla="*/ 723567 w 2019344"/>
                <a:gd name="connsiteY77" fmla="*/ 547549 h 1318354"/>
                <a:gd name="connsiteX78" fmla="*/ 595551 w 2019344"/>
                <a:gd name="connsiteY78" fmla="*/ 541453 h 1318354"/>
                <a:gd name="connsiteX79" fmla="*/ 522399 w 2019344"/>
                <a:gd name="connsiteY79" fmla="*/ 541453 h 1318354"/>
                <a:gd name="connsiteX80" fmla="*/ 424863 w 2019344"/>
                <a:gd name="connsiteY80" fmla="*/ 474397 h 1318354"/>
                <a:gd name="connsiteX81" fmla="*/ 406575 w 2019344"/>
                <a:gd name="connsiteY81" fmla="*/ 273229 h 1318354"/>
                <a:gd name="connsiteX82" fmla="*/ 424863 w 2019344"/>
                <a:gd name="connsiteY82" fmla="*/ 126925 h 1318354"/>
                <a:gd name="connsiteX83" fmla="*/ 504111 w 2019344"/>
                <a:gd name="connsiteY83" fmla="*/ 29389 h 1318354"/>
                <a:gd name="connsiteX84" fmla="*/ 504111 w 2019344"/>
                <a:gd name="connsiteY84" fmla="*/ 17197 h 1318354"/>
                <a:gd name="connsiteX85" fmla="*/ 235887 w 2019344"/>
                <a:gd name="connsiteY85" fmla="*/ 17197 h 1318354"/>
                <a:gd name="connsiteX0" fmla="*/ 235887 w 2019344"/>
                <a:gd name="connsiteY0" fmla="*/ 17197 h 1309626"/>
                <a:gd name="connsiteX1" fmla="*/ 290751 w 2019344"/>
                <a:gd name="connsiteY1" fmla="*/ 236653 h 1309626"/>
                <a:gd name="connsiteX2" fmla="*/ 284655 w 2019344"/>
                <a:gd name="connsiteY2" fmla="*/ 547549 h 1309626"/>
                <a:gd name="connsiteX3" fmla="*/ 187119 w 2019344"/>
                <a:gd name="connsiteY3" fmla="*/ 687757 h 1309626"/>
                <a:gd name="connsiteX4" fmla="*/ 34719 w 2019344"/>
                <a:gd name="connsiteY4" fmla="*/ 791389 h 1309626"/>
                <a:gd name="connsiteX5" fmla="*/ 4239 w 2019344"/>
                <a:gd name="connsiteY5" fmla="*/ 888925 h 1309626"/>
                <a:gd name="connsiteX6" fmla="*/ 101775 w 2019344"/>
                <a:gd name="connsiteY6" fmla="*/ 949885 h 1309626"/>
                <a:gd name="connsiteX7" fmla="*/ 199311 w 2019344"/>
                <a:gd name="connsiteY7" fmla="*/ 998653 h 1309626"/>
                <a:gd name="connsiteX8" fmla="*/ 315135 w 2019344"/>
                <a:gd name="connsiteY8" fmla="*/ 1132765 h 1309626"/>
                <a:gd name="connsiteX9" fmla="*/ 424863 w 2019344"/>
                <a:gd name="connsiteY9" fmla="*/ 1132765 h 1309626"/>
                <a:gd name="connsiteX10" fmla="*/ 504111 w 2019344"/>
                <a:gd name="connsiteY10" fmla="*/ 1035229 h 1309626"/>
                <a:gd name="connsiteX11" fmla="*/ 601647 w 2019344"/>
                <a:gd name="connsiteY11" fmla="*/ 1047421 h 1309626"/>
                <a:gd name="connsiteX12" fmla="*/ 693087 w 2019344"/>
                <a:gd name="connsiteY12" fmla="*/ 1181533 h 1309626"/>
                <a:gd name="connsiteX13" fmla="*/ 680895 w 2019344"/>
                <a:gd name="connsiteY13" fmla="*/ 1309549 h 1309626"/>
                <a:gd name="connsiteX14" fmla="*/ 1113711 w 2019344"/>
                <a:gd name="connsiteY14" fmla="*/ 1163245 h 1309626"/>
                <a:gd name="connsiteX15" fmla="*/ 1034463 w 2019344"/>
                <a:gd name="connsiteY15" fmla="*/ 1083997 h 1309626"/>
                <a:gd name="connsiteX16" fmla="*/ 1058847 w 2019344"/>
                <a:gd name="connsiteY16" fmla="*/ 1041325 h 1309626"/>
                <a:gd name="connsiteX17" fmla="*/ 1138095 w 2019344"/>
                <a:gd name="connsiteY17" fmla="*/ 1053517 h 1309626"/>
                <a:gd name="connsiteX18" fmla="*/ 1375839 w 2019344"/>
                <a:gd name="connsiteY18" fmla="*/ 1102285 h 1309626"/>
                <a:gd name="connsiteX19" fmla="*/ 1485567 w 2019344"/>
                <a:gd name="connsiteY19" fmla="*/ 992557 h 1309626"/>
                <a:gd name="connsiteX20" fmla="*/ 1650159 w 2019344"/>
                <a:gd name="connsiteY20" fmla="*/ 992557 h 1309626"/>
                <a:gd name="connsiteX21" fmla="*/ 1802559 w 2019344"/>
                <a:gd name="connsiteY21" fmla="*/ 1083997 h 1309626"/>
                <a:gd name="connsiteX22" fmla="*/ 1924479 w 2019344"/>
                <a:gd name="connsiteY22" fmla="*/ 1083997 h 1309626"/>
                <a:gd name="connsiteX23" fmla="*/ 2015919 w 2019344"/>
                <a:gd name="connsiteY23" fmla="*/ 962077 h 1309626"/>
                <a:gd name="connsiteX24" fmla="*/ 1991535 w 2019344"/>
                <a:gd name="connsiteY24" fmla="*/ 858445 h 1309626"/>
                <a:gd name="connsiteX25" fmla="*/ 1912287 w 2019344"/>
                <a:gd name="connsiteY25" fmla="*/ 827965 h 1309626"/>
                <a:gd name="connsiteX26" fmla="*/ 1869615 w 2019344"/>
                <a:gd name="connsiteY26" fmla="*/ 754813 h 1309626"/>
                <a:gd name="connsiteX27" fmla="*/ 1918383 w 2019344"/>
                <a:gd name="connsiteY27" fmla="*/ 669469 h 1309626"/>
                <a:gd name="connsiteX28" fmla="*/ 1936671 w 2019344"/>
                <a:gd name="connsiteY28" fmla="*/ 523165 h 1309626"/>
                <a:gd name="connsiteX29" fmla="*/ 1887903 w 2019344"/>
                <a:gd name="connsiteY29" fmla="*/ 474397 h 1309626"/>
                <a:gd name="connsiteX30" fmla="*/ 1887903 w 2019344"/>
                <a:gd name="connsiteY30" fmla="*/ 334189 h 1309626"/>
                <a:gd name="connsiteX31" fmla="*/ 1924479 w 2019344"/>
                <a:gd name="connsiteY31" fmla="*/ 139117 h 1309626"/>
                <a:gd name="connsiteX32" fmla="*/ 2015919 w 2019344"/>
                <a:gd name="connsiteY32" fmla="*/ 59869 h 1309626"/>
                <a:gd name="connsiteX33" fmla="*/ 1936671 w 2019344"/>
                <a:gd name="connsiteY33" fmla="*/ 35485 h 1309626"/>
                <a:gd name="connsiteX34" fmla="*/ 1717215 w 2019344"/>
                <a:gd name="connsiteY34" fmla="*/ 47677 h 1309626"/>
                <a:gd name="connsiteX35" fmla="*/ 1802559 w 2019344"/>
                <a:gd name="connsiteY35" fmla="*/ 102541 h 1309626"/>
                <a:gd name="connsiteX36" fmla="*/ 1820847 w 2019344"/>
                <a:gd name="connsiteY36" fmla="*/ 248845 h 1309626"/>
                <a:gd name="connsiteX37" fmla="*/ 1796463 w 2019344"/>
                <a:gd name="connsiteY37" fmla="*/ 346381 h 1309626"/>
                <a:gd name="connsiteX38" fmla="*/ 1784271 w 2019344"/>
                <a:gd name="connsiteY38" fmla="*/ 462205 h 1309626"/>
                <a:gd name="connsiteX39" fmla="*/ 1784271 w 2019344"/>
                <a:gd name="connsiteY39" fmla="*/ 578029 h 1309626"/>
                <a:gd name="connsiteX40" fmla="*/ 1741599 w 2019344"/>
                <a:gd name="connsiteY40" fmla="*/ 651181 h 1309626"/>
                <a:gd name="connsiteX41" fmla="*/ 1650159 w 2019344"/>
                <a:gd name="connsiteY41" fmla="*/ 638989 h 1309626"/>
                <a:gd name="connsiteX42" fmla="*/ 1577007 w 2019344"/>
                <a:gd name="connsiteY42" fmla="*/ 529261 h 1309626"/>
                <a:gd name="connsiteX43" fmla="*/ 1711119 w 2019344"/>
                <a:gd name="connsiteY43" fmla="*/ 395149 h 1309626"/>
                <a:gd name="connsiteX44" fmla="*/ 1705023 w 2019344"/>
                <a:gd name="connsiteY44" fmla="*/ 273229 h 1309626"/>
                <a:gd name="connsiteX45" fmla="*/ 1644063 w 2019344"/>
                <a:gd name="connsiteY45" fmla="*/ 175693 h 1309626"/>
                <a:gd name="connsiteX46" fmla="*/ 1674543 w 2019344"/>
                <a:gd name="connsiteY46" fmla="*/ 59869 h 1309626"/>
                <a:gd name="connsiteX47" fmla="*/ 1595295 w 2019344"/>
                <a:gd name="connsiteY47" fmla="*/ 41581 h 1309626"/>
                <a:gd name="connsiteX48" fmla="*/ 1455087 w 2019344"/>
                <a:gd name="connsiteY48" fmla="*/ 41581 h 1309626"/>
                <a:gd name="connsiteX49" fmla="*/ 1479471 w 2019344"/>
                <a:gd name="connsiteY49" fmla="*/ 90349 h 1309626"/>
                <a:gd name="connsiteX50" fmla="*/ 1534335 w 2019344"/>
                <a:gd name="connsiteY50" fmla="*/ 157405 h 1309626"/>
                <a:gd name="connsiteX51" fmla="*/ 1485567 w 2019344"/>
                <a:gd name="connsiteY51" fmla="*/ 267133 h 1309626"/>
                <a:gd name="connsiteX52" fmla="*/ 1583103 w 2019344"/>
                <a:gd name="connsiteY52" fmla="*/ 321997 h 1309626"/>
                <a:gd name="connsiteX53" fmla="*/ 1589199 w 2019344"/>
                <a:gd name="connsiteY53" fmla="*/ 376861 h 1309626"/>
                <a:gd name="connsiteX54" fmla="*/ 1516047 w 2019344"/>
                <a:gd name="connsiteY54" fmla="*/ 456109 h 1309626"/>
                <a:gd name="connsiteX55" fmla="*/ 1485567 w 2019344"/>
                <a:gd name="connsiteY55" fmla="*/ 590221 h 1309626"/>
                <a:gd name="connsiteX56" fmla="*/ 1479471 w 2019344"/>
                <a:gd name="connsiteY56" fmla="*/ 712141 h 1309626"/>
                <a:gd name="connsiteX57" fmla="*/ 1363647 w 2019344"/>
                <a:gd name="connsiteY57" fmla="*/ 767005 h 1309626"/>
                <a:gd name="connsiteX58" fmla="*/ 1266111 w 2019344"/>
                <a:gd name="connsiteY58" fmla="*/ 785293 h 1309626"/>
                <a:gd name="connsiteX59" fmla="*/ 1186863 w 2019344"/>
                <a:gd name="connsiteY59" fmla="*/ 736525 h 1309626"/>
                <a:gd name="connsiteX60" fmla="*/ 1101519 w 2019344"/>
                <a:gd name="connsiteY60" fmla="*/ 730429 h 1309626"/>
                <a:gd name="connsiteX61" fmla="*/ 936927 w 2019344"/>
                <a:gd name="connsiteY61" fmla="*/ 748717 h 1309626"/>
                <a:gd name="connsiteX62" fmla="*/ 875967 w 2019344"/>
                <a:gd name="connsiteY62" fmla="*/ 706045 h 1309626"/>
                <a:gd name="connsiteX63" fmla="*/ 979599 w 2019344"/>
                <a:gd name="connsiteY63" fmla="*/ 584125 h 1309626"/>
                <a:gd name="connsiteX64" fmla="*/ 882063 w 2019344"/>
                <a:gd name="connsiteY64" fmla="*/ 346381 h 1309626"/>
                <a:gd name="connsiteX65" fmla="*/ 882063 w 2019344"/>
                <a:gd name="connsiteY65" fmla="*/ 206173 h 1309626"/>
                <a:gd name="connsiteX66" fmla="*/ 924735 w 2019344"/>
                <a:gd name="connsiteY66" fmla="*/ 114733 h 1309626"/>
                <a:gd name="connsiteX67" fmla="*/ 936927 w 2019344"/>
                <a:gd name="connsiteY67" fmla="*/ 35485 h 1309626"/>
                <a:gd name="connsiteX68" fmla="*/ 784527 w 2019344"/>
                <a:gd name="connsiteY68" fmla="*/ 23293 h 1309626"/>
                <a:gd name="connsiteX69" fmla="*/ 656511 w 2019344"/>
                <a:gd name="connsiteY69" fmla="*/ 23293 h 1309626"/>
                <a:gd name="connsiteX70" fmla="*/ 680895 w 2019344"/>
                <a:gd name="connsiteY70" fmla="*/ 84253 h 1309626"/>
                <a:gd name="connsiteX71" fmla="*/ 747951 w 2019344"/>
                <a:gd name="connsiteY71" fmla="*/ 145213 h 1309626"/>
                <a:gd name="connsiteX72" fmla="*/ 747951 w 2019344"/>
                <a:gd name="connsiteY72" fmla="*/ 248845 h 1309626"/>
                <a:gd name="connsiteX73" fmla="*/ 735759 w 2019344"/>
                <a:gd name="connsiteY73" fmla="*/ 309805 h 1309626"/>
                <a:gd name="connsiteX74" fmla="*/ 735759 w 2019344"/>
                <a:gd name="connsiteY74" fmla="*/ 419533 h 1309626"/>
                <a:gd name="connsiteX75" fmla="*/ 772335 w 2019344"/>
                <a:gd name="connsiteY75" fmla="*/ 480493 h 1309626"/>
                <a:gd name="connsiteX76" fmla="*/ 723567 w 2019344"/>
                <a:gd name="connsiteY76" fmla="*/ 547549 h 1309626"/>
                <a:gd name="connsiteX77" fmla="*/ 595551 w 2019344"/>
                <a:gd name="connsiteY77" fmla="*/ 541453 h 1309626"/>
                <a:gd name="connsiteX78" fmla="*/ 522399 w 2019344"/>
                <a:gd name="connsiteY78" fmla="*/ 541453 h 1309626"/>
                <a:gd name="connsiteX79" fmla="*/ 424863 w 2019344"/>
                <a:gd name="connsiteY79" fmla="*/ 474397 h 1309626"/>
                <a:gd name="connsiteX80" fmla="*/ 406575 w 2019344"/>
                <a:gd name="connsiteY80" fmla="*/ 273229 h 1309626"/>
                <a:gd name="connsiteX81" fmla="*/ 424863 w 2019344"/>
                <a:gd name="connsiteY81" fmla="*/ 126925 h 1309626"/>
                <a:gd name="connsiteX82" fmla="*/ 504111 w 2019344"/>
                <a:gd name="connsiteY82" fmla="*/ 29389 h 1309626"/>
                <a:gd name="connsiteX83" fmla="*/ 504111 w 2019344"/>
                <a:gd name="connsiteY83" fmla="*/ 17197 h 1309626"/>
                <a:gd name="connsiteX84" fmla="*/ 235887 w 2019344"/>
                <a:gd name="connsiteY84" fmla="*/ 17197 h 1309626"/>
                <a:gd name="connsiteX0" fmla="*/ 235887 w 2019344"/>
                <a:gd name="connsiteY0" fmla="*/ 17197 h 1311308"/>
                <a:gd name="connsiteX1" fmla="*/ 290751 w 2019344"/>
                <a:gd name="connsiteY1" fmla="*/ 236653 h 1311308"/>
                <a:gd name="connsiteX2" fmla="*/ 284655 w 2019344"/>
                <a:gd name="connsiteY2" fmla="*/ 547549 h 1311308"/>
                <a:gd name="connsiteX3" fmla="*/ 187119 w 2019344"/>
                <a:gd name="connsiteY3" fmla="*/ 687757 h 1311308"/>
                <a:gd name="connsiteX4" fmla="*/ 34719 w 2019344"/>
                <a:gd name="connsiteY4" fmla="*/ 791389 h 1311308"/>
                <a:gd name="connsiteX5" fmla="*/ 4239 w 2019344"/>
                <a:gd name="connsiteY5" fmla="*/ 888925 h 1311308"/>
                <a:gd name="connsiteX6" fmla="*/ 101775 w 2019344"/>
                <a:gd name="connsiteY6" fmla="*/ 949885 h 1311308"/>
                <a:gd name="connsiteX7" fmla="*/ 199311 w 2019344"/>
                <a:gd name="connsiteY7" fmla="*/ 998653 h 1311308"/>
                <a:gd name="connsiteX8" fmla="*/ 315135 w 2019344"/>
                <a:gd name="connsiteY8" fmla="*/ 1132765 h 1311308"/>
                <a:gd name="connsiteX9" fmla="*/ 424863 w 2019344"/>
                <a:gd name="connsiteY9" fmla="*/ 1132765 h 1311308"/>
                <a:gd name="connsiteX10" fmla="*/ 504111 w 2019344"/>
                <a:gd name="connsiteY10" fmla="*/ 1035229 h 1311308"/>
                <a:gd name="connsiteX11" fmla="*/ 601647 w 2019344"/>
                <a:gd name="connsiteY11" fmla="*/ 1047421 h 1311308"/>
                <a:gd name="connsiteX12" fmla="*/ 693087 w 2019344"/>
                <a:gd name="connsiteY12" fmla="*/ 1181533 h 1311308"/>
                <a:gd name="connsiteX13" fmla="*/ 680895 w 2019344"/>
                <a:gd name="connsiteY13" fmla="*/ 1309549 h 1311308"/>
                <a:gd name="connsiteX14" fmla="*/ 1034463 w 2019344"/>
                <a:gd name="connsiteY14" fmla="*/ 1083997 h 1311308"/>
                <a:gd name="connsiteX15" fmla="*/ 1058847 w 2019344"/>
                <a:gd name="connsiteY15" fmla="*/ 1041325 h 1311308"/>
                <a:gd name="connsiteX16" fmla="*/ 1138095 w 2019344"/>
                <a:gd name="connsiteY16" fmla="*/ 1053517 h 1311308"/>
                <a:gd name="connsiteX17" fmla="*/ 1375839 w 2019344"/>
                <a:gd name="connsiteY17" fmla="*/ 1102285 h 1311308"/>
                <a:gd name="connsiteX18" fmla="*/ 1485567 w 2019344"/>
                <a:gd name="connsiteY18" fmla="*/ 992557 h 1311308"/>
                <a:gd name="connsiteX19" fmla="*/ 1650159 w 2019344"/>
                <a:gd name="connsiteY19" fmla="*/ 992557 h 1311308"/>
                <a:gd name="connsiteX20" fmla="*/ 1802559 w 2019344"/>
                <a:gd name="connsiteY20" fmla="*/ 1083997 h 1311308"/>
                <a:gd name="connsiteX21" fmla="*/ 1924479 w 2019344"/>
                <a:gd name="connsiteY21" fmla="*/ 1083997 h 1311308"/>
                <a:gd name="connsiteX22" fmla="*/ 2015919 w 2019344"/>
                <a:gd name="connsiteY22" fmla="*/ 962077 h 1311308"/>
                <a:gd name="connsiteX23" fmla="*/ 1991535 w 2019344"/>
                <a:gd name="connsiteY23" fmla="*/ 858445 h 1311308"/>
                <a:gd name="connsiteX24" fmla="*/ 1912287 w 2019344"/>
                <a:gd name="connsiteY24" fmla="*/ 827965 h 1311308"/>
                <a:gd name="connsiteX25" fmla="*/ 1869615 w 2019344"/>
                <a:gd name="connsiteY25" fmla="*/ 754813 h 1311308"/>
                <a:gd name="connsiteX26" fmla="*/ 1918383 w 2019344"/>
                <a:gd name="connsiteY26" fmla="*/ 669469 h 1311308"/>
                <a:gd name="connsiteX27" fmla="*/ 1936671 w 2019344"/>
                <a:gd name="connsiteY27" fmla="*/ 523165 h 1311308"/>
                <a:gd name="connsiteX28" fmla="*/ 1887903 w 2019344"/>
                <a:gd name="connsiteY28" fmla="*/ 474397 h 1311308"/>
                <a:gd name="connsiteX29" fmla="*/ 1887903 w 2019344"/>
                <a:gd name="connsiteY29" fmla="*/ 334189 h 1311308"/>
                <a:gd name="connsiteX30" fmla="*/ 1924479 w 2019344"/>
                <a:gd name="connsiteY30" fmla="*/ 139117 h 1311308"/>
                <a:gd name="connsiteX31" fmla="*/ 2015919 w 2019344"/>
                <a:gd name="connsiteY31" fmla="*/ 59869 h 1311308"/>
                <a:gd name="connsiteX32" fmla="*/ 1936671 w 2019344"/>
                <a:gd name="connsiteY32" fmla="*/ 35485 h 1311308"/>
                <a:gd name="connsiteX33" fmla="*/ 1717215 w 2019344"/>
                <a:gd name="connsiteY33" fmla="*/ 47677 h 1311308"/>
                <a:gd name="connsiteX34" fmla="*/ 1802559 w 2019344"/>
                <a:gd name="connsiteY34" fmla="*/ 102541 h 1311308"/>
                <a:gd name="connsiteX35" fmla="*/ 1820847 w 2019344"/>
                <a:gd name="connsiteY35" fmla="*/ 248845 h 1311308"/>
                <a:gd name="connsiteX36" fmla="*/ 1796463 w 2019344"/>
                <a:gd name="connsiteY36" fmla="*/ 346381 h 1311308"/>
                <a:gd name="connsiteX37" fmla="*/ 1784271 w 2019344"/>
                <a:gd name="connsiteY37" fmla="*/ 462205 h 1311308"/>
                <a:gd name="connsiteX38" fmla="*/ 1784271 w 2019344"/>
                <a:gd name="connsiteY38" fmla="*/ 578029 h 1311308"/>
                <a:gd name="connsiteX39" fmla="*/ 1741599 w 2019344"/>
                <a:gd name="connsiteY39" fmla="*/ 651181 h 1311308"/>
                <a:gd name="connsiteX40" fmla="*/ 1650159 w 2019344"/>
                <a:gd name="connsiteY40" fmla="*/ 638989 h 1311308"/>
                <a:gd name="connsiteX41" fmla="*/ 1577007 w 2019344"/>
                <a:gd name="connsiteY41" fmla="*/ 529261 h 1311308"/>
                <a:gd name="connsiteX42" fmla="*/ 1711119 w 2019344"/>
                <a:gd name="connsiteY42" fmla="*/ 395149 h 1311308"/>
                <a:gd name="connsiteX43" fmla="*/ 1705023 w 2019344"/>
                <a:gd name="connsiteY43" fmla="*/ 273229 h 1311308"/>
                <a:gd name="connsiteX44" fmla="*/ 1644063 w 2019344"/>
                <a:gd name="connsiteY44" fmla="*/ 175693 h 1311308"/>
                <a:gd name="connsiteX45" fmla="*/ 1674543 w 2019344"/>
                <a:gd name="connsiteY45" fmla="*/ 59869 h 1311308"/>
                <a:gd name="connsiteX46" fmla="*/ 1595295 w 2019344"/>
                <a:gd name="connsiteY46" fmla="*/ 41581 h 1311308"/>
                <a:gd name="connsiteX47" fmla="*/ 1455087 w 2019344"/>
                <a:gd name="connsiteY47" fmla="*/ 41581 h 1311308"/>
                <a:gd name="connsiteX48" fmla="*/ 1479471 w 2019344"/>
                <a:gd name="connsiteY48" fmla="*/ 90349 h 1311308"/>
                <a:gd name="connsiteX49" fmla="*/ 1534335 w 2019344"/>
                <a:gd name="connsiteY49" fmla="*/ 157405 h 1311308"/>
                <a:gd name="connsiteX50" fmla="*/ 1485567 w 2019344"/>
                <a:gd name="connsiteY50" fmla="*/ 267133 h 1311308"/>
                <a:gd name="connsiteX51" fmla="*/ 1583103 w 2019344"/>
                <a:gd name="connsiteY51" fmla="*/ 321997 h 1311308"/>
                <a:gd name="connsiteX52" fmla="*/ 1589199 w 2019344"/>
                <a:gd name="connsiteY52" fmla="*/ 376861 h 1311308"/>
                <a:gd name="connsiteX53" fmla="*/ 1516047 w 2019344"/>
                <a:gd name="connsiteY53" fmla="*/ 456109 h 1311308"/>
                <a:gd name="connsiteX54" fmla="*/ 1485567 w 2019344"/>
                <a:gd name="connsiteY54" fmla="*/ 590221 h 1311308"/>
                <a:gd name="connsiteX55" fmla="*/ 1479471 w 2019344"/>
                <a:gd name="connsiteY55" fmla="*/ 712141 h 1311308"/>
                <a:gd name="connsiteX56" fmla="*/ 1363647 w 2019344"/>
                <a:gd name="connsiteY56" fmla="*/ 767005 h 1311308"/>
                <a:gd name="connsiteX57" fmla="*/ 1266111 w 2019344"/>
                <a:gd name="connsiteY57" fmla="*/ 785293 h 1311308"/>
                <a:gd name="connsiteX58" fmla="*/ 1186863 w 2019344"/>
                <a:gd name="connsiteY58" fmla="*/ 736525 h 1311308"/>
                <a:gd name="connsiteX59" fmla="*/ 1101519 w 2019344"/>
                <a:gd name="connsiteY59" fmla="*/ 730429 h 1311308"/>
                <a:gd name="connsiteX60" fmla="*/ 936927 w 2019344"/>
                <a:gd name="connsiteY60" fmla="*/ 748717 h 1311308"/>
                <a:gd name="connsiteX61" fmla="*/ 875967 w 2019344"/>
                <a:gd name="connsiteY61" fmla="*/ 706045 h 1311308"/>
                <a:gd name="connsiteX62" fmla="*/ 979599 w 2019344"/>
                <a:gd name="connsiteY62" fmla="*/ 584125 h 1311308"/>
                <a:gd name="connsiteX63" fmla="*/ 882063 w 2019344"/>
                <a:gd name="connsiteY63" fmla="*/ 346381 h 1311308"/>
                <a:gd name="connsiteX64" fmla="*/ 882063 w 2019344"/>
                <a:gd name="connsiteY64" fmla="*/ 206173 h 1311308"/>
                <a:gd name="connsiteX65" fmla="*/ 924735 w 2019344"/>
                <a:gd name="connsiteY65" fmla="*/ 114733 h 1311308"/>
                <a:gd name="connsiteX66" fmla="*/ 936927 w 2019344"/>
                <a:gd name="connsiteY66" fmla="*/ 35485 h 1311308"/>
                <a:gd name="connsiteX67" fmla="*/ 784527 w 2019344"/>
                <a:gd name="connsiteY67" fmla="*/ 23293 h 1311308"/>
                <a:gd name="connsiteX68" fmla="*/ 656511 w 2019344"/>
                <a:gd name="connsiteY68" fmla="*/ 23293 h 1311308"/>
                <a:gd name="connsiteX69" fmla="*/ 680895 w 2019344"/>
                <a:gd name="connsiteY69" fmla="*/ 84253 h 1311308"/>
                <a:gd name="connsiteX70" fmla="*/ 747951 w 2019344"/>
                <a:gd name="connsiteY70" fmla="*/ 145213 h 1311308"/>
                <a:gd name="connsiteX71" fmla="*/ 747951 w 2019344"/>
                <a:gd name="connsiteY71" fmla="*/ 248845 h 1311308"/>
                <a:gd name="connsiteX72" fmla="*/ 735759 w 2019344"/>
                <a:gd name="connsiteY72" fmla="*/ 309805 h 1311308"/>
                <a:gd name="connsiteX73" fmla="*/ 735759 w 2019344"/>
                <a:gd name="connsiteY73" fmla="*/ 419533 h 1311308"/>
                <a:gd name="connsiteX74" fmla="*/ 772335 w 2019344"/>
                <a:gd name="connsiteY74" fmla="*/ 480493 h 1311308"/>
                <a:gd name="connsiteX75" fmla="*/ 723567 w 2019344"/>
                <a:gd name="connsiteY75" fmla="*/ 547549 h 1311308"/>
                <a:gd name="connsiteX76" fmla="*/ 595551 w 2019344"/>
                <a:gd name="connsiteY76" fmla="*/ 541453 h 1311308"/>
                <a:gd name="connsiteX77" fmla="*/ 522399 w 2019344"/>
                <a:gd name="connsiteY77" fmla="*/ 541453 h 1311308"/>
                <a:gd name="connsiteX78" fmla="*/ 424863 w 2019344"/>
                <a:gd name="connsiteY78" fmla="*/ 474397 h 1311308"/>
                <a:gd name="connsiteX79" fmla="*/ 406575 w 2019344"/>
                <a:gd name="connsiteY79" fmla="*/ 273229 h 1311308"/>
                <a:gd name="connsiteX80" fmla="*/ 424863 w 2019344"/>
                <a:gd name="connsiteY80" fmla="*/ 126925 h 1311308"/>
                <a:gd name="connsiteX81" fmla="*/ 504111 w 2019344"/>
                <a:gd name="connsiteY81" fmla="*/ 29389 h 1311308"/>
                <a:gd name="connsiteX82" fmla="*/ 504111 w 2019344"/>
                <a:gd name="connsiteY82" fmla="*/ 17197 h 1311308"/>
                <a:gd name="connsiteX83" fmla="*/ 235887 w 2019344"/>
                <a:gd name="connsiteY83" fmla="*/ 17197 h 1311308"/>
                <a:gd name="connsiteX0" fmla="*/ 235887 w 2019344"/>
                <a:gd name="connsiteY0" fmla="*/ 17197 h 1312827"/>
                <a:gd name="connsiteX1" fmla="*/ 290751 w 2019344"/>
                <a:gd name="connsiteY1" fmla="*/ 236653 h 1312827"/>
                <a:gd name="connsiteX2" fmla="*/ 284655 w 2019344"/>
                <a:gd name="connsiteY2" fmla="*/ 547549 h 1312827"/>
                <a:gd name="connsiteX3" fmla="*/ 187119 w 2019344"/>
                <a:gd name="connsiteY3" fmla="*/ 687757 h 1312827"/>
                <a:gd name="connsiteX4" fmla="*/ 34719 w 2019344"/>
                <a:gd name="connsiteY4" fmla="*/ 791389 h 1312827"/>
                <a:gd name="connsiteX5" fmla="*/ 4239 w 2019344"/>
                <a:gd name="connsiteY5" fmla="*/ 888925 h 1312827"/>
                <a:gd name="connsiteX6" fmla="*/ 101775 w 2019344"/>
                <a:gd name="connsiteY6" fmla="*/ 949885 h 1312827"/>
                <a:gd name="connsiteX7" fmla="*/ 199311 w 2019344"/>
                <a:gd name="connsiteY7" fmla="*/ 998653 h 1312827"/>
                <a:gd name="connsiteX8" fmla="*/ 315135 w 2019344"/>
                <a:gd name="connsiteY8" fmla="*/ 1132765 h 1312827"/>
                <a:gd name="connsiteX9" fmla="*/ 424863 w 2019344"/>
                <a:gd name="connsiteY9" fmla="*/ 1132765 h 1312827"/>
                <a:gd name="connsiteX10" fmla="*/ 504111 w 2019344"/>
                <a:gd name="connsiteY10" fmla="*/ 1035229 h 1312827"/>
                <a:gd name="connsiteX11" fmla="*/ 601647 w 2019344"/>
                <a:gd name="connsiteY11" fmla="*/ 1047421 h 1312827"/>
                <a:gd name="connsiteX12" fmla="*/ 693087 w 2019344"/>
                <a:gd name="connsiteY12" fmla="*/ 1181533 h 1312827"/>
                <a:gd name="connsiteX13" fmla="*/ 680895 w 2019344"/>
                <a:gd name="connsiteY13" fmla="*/ 1309549 h 1312827"/>
                <a:gd name="connsiteX14" fmla="*/ 1058847 w 2019344"/>
                <a:gd name="connsiteY14" fmla="*/ 1041325 h 1312827"/>
                <a:gd name="connsiteX15" fmla="*/ 1138095 w 2019344"/>
                <a:gd name="connsiteY15" fmla="*/ 1053517 h 1312827"/>
                <a:gd name="connsiteX16" fmla="*/ 1375839 w 2019344"/>
                <a:gd name="connsiteY16" fmla="*/ 1102285 h 1312827"/>
                <a:gd name="connsiteX17" fmla="*/ 1485567 w 2019344"/>
                <a:gd name="connsiteY17" fmla="*/ 992557 h 1312827"/>
                <a:gd name="connsiteX18" fmla="*/ 1650159 w 2019344"/>
                <a:gd name="connsiteY18" fmla="*/ 992557 h 1312827"/>
                <a:gd name="connsiteX19" fmla="*/ 1802559 w 2019344"/>
                <a:gd name="connsiteY19" fmla="*/ 1083997 h 1312827"/>
                <a:gd name="connsiteX20" fmla="*/ 1924479 w 2019344"/>
                <a:gd name="connsiteY20" fmla="*/ 1083997 h 1312827"/>
                <a:gd name="connsiteX21" fmla="*/ 2015919 w 2019344"/>
                <a:gd name="connsiteY21" fmla="*/ 962077 h 1312827"/>
                <a:gd name="connsiteX22" fmla="*/ 1991535 w 2019344"/>
                <a:gd name="connsiteY22" fmla="*/ 858445 h 1312827"/>
                <a:gd name="connsiteX23" fmla="*/ 1912287 w 2019344"/>
                <a:gd name="connsiteY23" fmla="*/ 827965 h 1312827"/>
                <a:gd name="connsiteX24" fmla="*/ 1869615 w 2019344"/>
                <a:gd name="connsiteY24" fmla="*/ 754813 h 1312827"/>
                <a:gd name="connsiteX25" fmla="*/ 1918383 w 2019344"/>
                <a:gd name="connsiteY25" fmla="*/ 669469 h 1312827"/>
                <a:gd name="connsiteX26" fmla="*/ 1936671 w 2019344"/>
                <a:gd name="connsiteY26" fmla="*/ 523165 h 1312827"/>
                <a:gd name="connsiteX27" fmla="*/ 1887903 w 2019344"/>
                <a:gd name="connsiteY27" fmla="*/ 474397 h 1312827"/>
                <a:gd name="connsiteX28" fmla="*/ 1887903 w 2019344"/>
                <a:gd name="connsiteY28" fmla="*/ 334189 h 1312827"/>
                <a:gd name="connsiteX29" fmla="*/ 1924479 w 2019344"/>
                <a:gd name="connsiteY29" fmla="*/ 139117 h 1312827"/>
                <a:gd name="connsiteX30" fmla="*/ 2015919 w 2019344"/>
                <a:gd name="connsiteY30" fmla="*/ 59869 h 1312827"/>
                <a:gd name="connsiteX31" fmla="*/ 1936671 w 2019344"/>
                <a:gd name="connsiteY31" fmla="*/ 35485 h 1312827"/>
                <a:gd name="connsiteX32" fmla="*/ 1717215 w 2019344"/>
                <a:gd name="connsiteY32" fmla="*/ 47677 h 1312827"/>
                <a:gd name="connsiteX33" fmla="*/ 1802559 w 2019344"/>
                <a:gd name="connsiteY33" fmla="*/ 102541 h 1312827"/>
                <a:gd name="connsiteX34" fmla="*/ 1820847 w 2019344"/>
                <a:gd name="connsiteY34" fmla="*/ 248845 h 1312827"/>
                <a:gd name="connsiteX35" fmla="*/ 1796463 w 2019344"/>
                <a:gd name="connsiteY35" fmla="*/ 346381 h 1312827"/>
                <a:gd name="connsiteX36" fmla="*/ 1784271 w 2019344"/>
                <a:gd name="connsiteY36" fmla="*/ 462205 h 1312827"/>
                <a:gd name="connsiteX37" fmla="*/ 1784271 w 2019344"/>
                <a:gd name="connsiteY37" fmla="*/ 578029 h 1312827"/>
                <a:gd name="connsiteX38" fmla="*/ 1741599 w 2019344"/>
                <a:gd name="connsiteY38" fmla="*/ 651181 h 1312827"/>
                <a:gd name="connsiteX39" fmla="*/ 1650159 w 2019344"/>
                <a:gd name="connsiteY39" fmla="*/ 638989 h 1312827"/>
                <a:gd name="connsiteX40" fmla="*/ 1577007 w 2019344"/>
                <a:gd name="connsiteY40" fmla="*/ 529261 h 1312827"/>
                <a:gd name="connsiteX41" fmla="*/ 1711119 w 2019344"/>
                <a:gd name="connsiteY41" fmla="*/ 395149 h 1312827"/>
                <a:gd name="connsiteX42" fmla="*/ 1705023 w 2019344"/>
                <a:gd name="connsiteY42" fmla="*/ 273229 h 1312827"/>
                <a:gd name="connsiteX43" fmla="*/ 1644063 w 2019344"/>
                <a:gd name="connsiteY43" fmla="*/ 175693 h 1312827"/>
                <a:gd name="connsiteX44" fmla="*/ 1674543 w 2019344"/>
                <a:gd name="connsiteY44" fmla="*/ 59869 h 1312827"/>
                <a:gd name="connsiteX45" fmla="*/ 1595295 w 2019344"/>
                <a:gd name="connsiteY45" fmla="*/ 41581 h 1312827"/>
                <a:gd name="connsiteX46" fmla="*/ 1455087 w 2019344"/>
                <a:gd name="connsiteY46" fmla="*/ 41581 h 1312827"/>
                <a:gd name="connsiteX47" fmla="*/ 1479471 w 2019344"/>
                <a:gd name="connsiteY47" fmla="*/ 90349 h 1312827"/>
                <a:gd name="connsiteX48" fmla="*/ 1534335 w 2019344"/>
                <a:gd name="connsiteY48" fmla="*/ 157405 h 1312827"/>
                <a:gd name="connsiteX49" fmla="*/ 1485567 w 2019344"/>
                <a:gd name="connsiteY49" fmla="*/ 267133 h 1312827"/>
                <a:gd name="connsiteX50" fmla="*/ 1583103 w 2019344"/>
                <a:gd name="connsiteY50" fmla="*/ 321997 h 1312827"/>
                <a:gd name="connsiteX51" fmla="*/ 1589199 w 2019344"/>
                <a:gd name="connsiteY51" fmla="*/ 376861 h 1312827"/>
                <a:gd name="connsiteX52" fmla="*/ 1516047 w 2019344"/>
                <a:gd name="connsiteY52" fmla="*/ 456109 h 1312827"/>
                <a:gd name="connsiteX53" fmla="*/ 1485567 w 2019344"/>
                <a:gd name="connsiteY53" fmla="*/ 590221 h 1312827"/>
                <a:gd name="connsiteX54" fmla="*/ 1479471 w 2019344"/>
                <a:gd name="connsiteY54" fmla="*/ 712141 h 1312827"/>
                <a:gd name="connsiteX55" fmla="*/ 1363647 w 2019344"/>
                <a:gd name="connsiteY55" fmla="*/ 767005 h 1312827"/>
                <a:gd name="connsiteX56" fmla="*/ 1266111 w 2019344"/>
                <a:gd name="connsiteY56" fmla="*/ 785293 h 1312827"/>
                <a:gd name="connsiteX57" fmla="*/ 1186863 w 2019344"/>
                <a:gd name="connsiteY57" fmla="*/ 736525 h 1312827"/>
                <a:gd name="connsiteX58" fmla="*/ 1101519 w 2019344"/>
                <a:gd name="connsiteY58" fmla="*/ 730429 h 1312827"/>
                <a:gd name="connsiteX59" fmla="*/ 936927 w 2019344"/>
                <a:gd name="connsiteY59" fmla="*/ 748717 h 1312827"/>
                <a:gd name="connsiteX60" fmla="*/ 875967 w 2019344"/>
                <a:gd name="connsiteY60" fmla="*/ 706045 h 1312827"/>
                <a:gd name="connsiteX61" fmla="*/ 979599 w 2019344"/>
                <a:gd name="connsiteY61" fmla="*/ 584125 h 1312827"/>
                <a:gd name="connsiteX62" fmla="*/ 882063 w 2019344"/>
                <a:gd name="connsiteY62" fmla="*/ 346381 h 1312827"/>
                <a:gd name="connsiteX63" fmla="*/ 882063 w 2019344"/>
                <a:gd name="connsiteY63" fmla="*/ 206173 h 1312827"/>
                <a:gd name="connsiteX64" fmla="*/ 924735 w 2019344"/>
                <a:gd name="connsiteY64" fmla="*/ 114733 h 1312827"/>
                <a:gd name="connsiteX65" fmla="*/ 936927 w 2019344"/>
                <a:gd name="connsiteY65" fmla="*/ 35485 h 1312827"/>
                <a:gd name="connsiteX66" fmla="*/ 784527 w 2019344"/>
                <a:gd name="connsiteY66" fmla="*/ 23293 h 1312827"/>
                <a:gd name="connsiteX67" fmla="*/ 656511 w 2019344"/>
                <a:gd name="connsiteY67" fmla="*/ 23293 h 1312827"/>
                <a:gd name="connsiteX68" fmla="*/ 680895 w 2019344"/>
                <a:gd name="connsiteY68" fmla="*/ 84253 h 1312827"/>
                <a:gd name="connsiteX69" fmla="*/ 747951 w 2019344"/>
                <a:gd name="connsiteY69" fmla="*/ 145213 h 1312827"/>
                <a:gd name="connsiteX70" fmla="*/ 747951 w 2019344"/>
                <a:gd name="connsiteY70" fmla="*/ 248845 h 1312827"/>
                <a:gd name="connsiteX71" fmla="*/ 735759 w 2019344"/>
                <a:gd name="connsiteY71" fmla="*/ 309805 h 1312827"/>
                <a:gd name="connsiteX72" fmla="*/ 735759 w 2019344"/>
                <a:gd name="connsiteY72" fmla="*/ 419533 h 1312827"/>
                <a:gd name="connsiteX73" fmla="*/ 772335 w 2019344"/>
                <a:gd name="connsiteY73" fmla="*/ 480493 h 1312827"/>
                <a:gd name="connsiteX74" fmla="*/ 723567 w 2019344"/>
                <a:gd name="connsiteY74" fmla="*/ 547549 h 1312827"/>
                <a:gd name="connsiteX75" fmla="*/ 595551 w 2019344"/>
                <a:gd name="connsiteY75" fmla="*/ 541453 h 1312827"/>
                <a:gd name="connsiteX76" fmla="*/ 522399 w 2019344"/>
                <a:gd name="connsiteY76" fmla="*/ 541453 h 1312827"/>
                <a:gd name="connsiteX77" fmla="*/ 424863 w 2019344"/>
                <a:gd name="connsiteY77" fmla="*/ 474397 h 1312827"/>
                <a:gd name="connsiteX78" fmla="*/ 406575 w 2019344"/>
                <a:gd name="connsiteY78" fmla="*/ 273229 h 1312827"/>
                <a:gd name="connsiteX79" fmla="*/ 424863 w 2019344"/>
                <a:gd name="connsiteY79" fmla="*/ 126925 h 1312827"/>
                <a:gd name="connsiteX80" fmla="*/ 504111 w 2019344"/>
                <a:gd name="connsiteY80" fmla="*/ 29389 h 1312827"/>
                <a:gd name="connsiteX81" fmla="*/ 504111 w 2019344"/>
                <a:gd name="connsiteY81" fmla="*/ 17197 h 1312827"/>
                <a:gd name="connsiteX82" fmla="*/ 235887 w 2019344"/>
                <a:gd name="connsiteY82" fmla="*/ 17197 h 1312827"/>
                <a:gd name="connsiteX0" fmla="*/ 235887 w 2019344"/>
                <a:gd name="connsiteY0" fmla="*/ 17197 h 1181539"/>
                <a:gd name="connsiteX1" fmla="*/ 290751 w 2019344"/>
                <a:gd name="connsiteY1" fmla="*/ 236653 h 1181539"/>
                <a:gd name="connsiteX2" fmla="*/ 284655 w 2019344"/>
                <a:gd name="connsiteY2" fmla="*/ 547549 h 1181539"/>
                <a:gd name="connsiteX3" fmla="*/ 187119 w 2019344"/>
                <a:gd name="connsiteY3" fmla="*/ 687757 h 1181539"/>
                <a:gd name="connsiteX4" fmla="*/ 34719 w 2019344"/>
                <a:gd name="connsiteY4" fmla="*/ 791389 h 1181539"/>
                <a:gd name="connsiteX5" fmla="*/ 4239 w 2019344"/>
                <a:gd name="connsiteY5" fmla="*/ 888925 h 1181539"/>
                <a:gd name="connsiteX6" fmla="*/ 101775 w 2019344"/>
                <a:gd name="connsiteY6" fmla="*/ 949885 h 1181539"/>
                <a:gd name="connsiteX7" fmla="*/ 199311 w 2019344"/>
                <a:gd name="connsiteY7" fmla="*/ 998653 h 1181539"/>
                <a:gd name="connsiteX8" fmla="*/ 315135 w 2019344"/>
                <a:gd name="connsiteY8" fmla="*/ 1132765 h 1181539"/>
                <a:gd name="connsiteX9" fmla="*/ 424863 w 2019344"/>
                <a:gd name="connsiteY9" fmla="*/ 1132765 h 1181539"/>
                <a:gd name="connsiteX10" fmla="*/ 504111 w 2019344"/>
                <a:gd name="connsiteY10" fmla="*/ 1035229 h 1181539"/>
                <a:gd name="connsiteX11" fmla="*/ 601647 w 2019344"/>
                <a:gd name="connsiteY11" fmla="*/ 1047421 h 1181539"/>
                <a:gd name="connsiteX12" fmla="*/ 693087 w 2019344"/>
                <a:gd name="connsiteY12" fmla="*/ 1181533 h 1181539"/>
                <a:gd name="connsiteX13" fmla="*/ 1058847 w 2019344"/>
                <a:gd name="connsiteY13" fmla="*/ 1041325 h 1181539"/>
                <a:gd name="connsiteX14" fmla="*/ 1138095 w 2019344"/>
                <a:gd name="connsiteY14" fmla="*/ 1053517 h 1181539"/>
                <a:gd name="connsiteX15" fmla="*/ 1375839 w 2019344"/>
                <a:gd name="connsiteY15" fmla="*/ 1102285 h 1181539"/>
                <a:gd name="connsiteX16" fmla="*/ 1485567 w 2019344"/>
                <a:gd name="connsiteY16" fmla="*/ 992557 h 1181539"/>
                <a:gd name="connsiteX17" fmla="*/ 1650159 w 2019344"/>
                <a:gd name="connsiteY17" fmla="*/ 992557 h 1181539"/>
                <a:gd name="connsiteX18" fmla="*/ 1802559 w 2019344"/>
                <a:gd name="connsiteY18" fmla="*/ 1083997 h 1181539"/>
                <a:gd name="connsiteX19" fmla="*/ 1924479 w 2019344"/>
                <a:gd name="connsiteY19" fmla="*/ 1083997 h 1181539"/>
                <a:gd name="connsiteX20" fmla="*/ 2015919 w 2019344"/>
                <a:gd name="connsiteY20" fmla="*/ 962077 h 1181539"/>
                <a:gd name="connsiteX21" fmla="*/ 1991535 w 2019344"/>
                <a:gd name="connsiteY21" fmla="*/ 858445 h 1181539"/>
                <a:gd name="connsiteX22" fmla="*/ 1912287 w 2019344"/>
                <a:gd name="connsiteY22" fmla="*/ 827965 h 1181539"/>
                <a:gd name="connsiteX23" fmla="*/ 1869615 w 2019344"/>
                <a:gd name="connsiteY23" fmla="*/ 754813 h 1181539"/>
                <a:gd name="connsiteX24" fmla="*/ 1918383 w 2019344"/>
                <a:gd name="connsiteY24" fmla="*/ 669469 h 1181539"/>
                <a:gd name="connsiteX25" fmla="*/ 1936671 w 2019344"/>
                <a:gd name="connsiteY25" fmla="*/ 523165 h 1181539"/>
                <a:gd name="connsiteX26" fmla="*/ 1887903 w 2019344"/>
                <a:gd name="connsiteY26" fmla="*/ 474397 h 1181539"/>
                <a:gd name="connsiteX27" fmla="*/ 1887903 w 2019344"/>
                <a:gd name="connsiteY27" fmla="*/ 334189 h 1181539"/>
                <a:gd name="connsiteX28" fmla="*/ 1924479 w 2019344"/>
                <a:gd name="connsiteY28" fmla="*/ 139117 h 1181539"/>
                <a:gd name="connsiteX29" fmla="*/ 2015919 w 2019344"/>
                <a:gd name="connsiteY29" fmla="*/ 59869 h 1181539"/>
                <a:gd name="connsiteX30" fmla="*/ 1936671 w 2019344"/>
                <a:gd name="connsiteY30" fmla="*/ 35485 h 1181539"/>
                <a:gd name="connsiteX31" fmla="*/ 1717215 w 2019344"/>
                <a:gd name="connsiteY31" fmla="*/ 47677 h 1181539"/>
                <a:gd name="connsiteX32" fmla="*/ 1802559 w 2019344"/>
                <a:gd name="connsiteY32" fmla="*/ 102541 h 1181539"/>
                <a:gd name="connsiteX33" fmla="*/ 1820847 w 2019344"/>
                <a:gd name="connsiteY33" fmla="*/ 248845 h 1181539"/>
                <a:gd name="connsiteX34" fmla="*/ 1796463 w 2019344"/>
                <a:gd name="connsiteY34" fmla="*/ 346381 h 1181539"/>
                <a:gd name="connsiteX35" fmla="*/ 1784271 w 2019344"/>
                <a:gd name="connsiteY35" fmla="*/ 462205 h 1181539"/>
                <a:gd name="connsiteX36" fmla="*/ 1784271 w 2019344"/>
                <a:gd name="connsiteY36" fmla="*/ 578029 h 1181539"/>
                <a:gd name="connsiteX37" fmla="*/ 1741599 w 2019344"/>
                <a:gd name="connsiteY37" fmla="*/ 651181 h 1181539"/>
                <a:gd name="connsiteX38" fmla="*/ 1650159 w 2019344"/>
                <a:gd name="connsiteY38" fmla="*/ 638989 h 1181539"/>
                <a:gd name="connsiteX39" fmla="*/ 1577007 w 2019344"/>
                <a:gd name="connsiteY39" fmla="*/ 529261 h 1181539"/>
                <a:gd name="connsiteX40" fmla="*/ 1711119 w 2019344"/>
                <a:gd name="connsiteY40" fmla="*/ 395149 h 1181539"/>
                <a:gd name="connsiteX41" fmla="*/ 1705023 w 2019344"/>
                <a:gd name="connsiteY41" fmla="*/ 273229 h 1181539"/>
                <a:gd name="connsiteX42" fmla="*/ 1644063 w 2019344"/>
                <a:gd name="connsiteY42" fmla="*/ 175693 h 1181539"/>
                <a:gd name="connsiteX43" fmla="*/ 1674543 w 2019344"/>
                <a:gd name="connsiteY43" fmla="*/ 59869 h 1181539"/>
                <a:gd name="connsiteX44" fmla="*/ 1595295 w 2019344"/>
                <a:gd name="connsiteY44" fmla="*/ 41581 h 1181539"/>
                <a:gd name="connsiteX45" fmla="*/ 1455087 w 2019344"/>
                <a:gd name="connsiteY45" fmla="*/ 41581 h 1181539"/>
                <a:gd name="connsiteX46" fmla="*/ 1479471 w 2019344"/>
                <a:gd name="connsiteY46" fmla="*/ 90349 h 1181539"/>
                <a:gd name="connsiteX47" fmla="*/ 1534335 w 2019344"/>
                <a:gd name="connsiteY47" fmla="*/ 157405 h 1181539"/>
                <a:gd name="connsiteX48" fmla="*/ 1485567 w 2019344"/>
                <a:gd name="connsiteY48" fmla="*/ 267133 h 1181539"/>
                <a:gd name="connsiteX49" fmla="*/ 1583103 w 2019344"/>
                <a:gd name="connsiteY49" fmla="*/ 321997 h 1181539"/>
                <a:gd name="connsiteX50" fmla="*/ 1589199 w 2019344"/>
                <a:gd name="connsiteY50" fmla="*/ 376861 h 1181539"/>
                <a:gd name="connsiteX51" fmla="*/ 1516047 w 2019344"/>
                <a:gd name="connsiteY51" fmla="*/ 456109 h 1181539"/>
                <a:gd name="connsiteX52" fmla="*/ 1485567 w 2019344"/>
                <a:gd name="connsiteY52" fmla="*/ 590221 h 1181539"/>
                <a:gd name="connsiteX53" fmla="*/ 1479471 w 2019344"/>
                <a:gd name="connsiteY53" fmla="*/ 712141 h 1181539"/>
                <a:gd name="connsiteX54" fmla="*/ 1363647 w 2019344"/>
                <a:gd name="connsiteY54" fmla="*/ 767005 h 1181539"/>
                <a:gd name="connsiteX55" fmla="*/ 1266111 w 2019344"/>
                <a:gd name="connsiteY55" fmla="*/ 785293 h 1181539"/>
                <a:gd name="connsiteX56" fmla="*/ 1186863 w 2019344"/>
                <a:gd name="connsiteY56" fmla="*/ 736525 h 1181539"/>
                <a:gd name="connsiteX57" fmla="*/ 1101519 w 2019344"/>
                <a:gd name="connsiteY57" fmla="*/ 730429 h 1181539"/>
                <a:gd name="connsiteX58" fmla="*/ 936927 w 2019344"/>
                <a:gd name="connsiteY58" fmla="*/ 748717 h 1181539"/>
                <a:gd name="connsiteX59" fmla="*/ 875967 w 2019344"/>
                <a:gd name="connsiteY59" fmla="*/ 706045 h 1181539"/>
                <a:gd name="connsiteX60" fmla="*/ 979599 w 2019344"/>
                <a:gd name="connsiteY60" fmla="*/ 584125 h 1181539"/>
                <a:gd name="connsiteX61" fmla="*/ 882063 w 2019344"/>
                <a:gd name="connsiteY61" fmla="*/ 346381 h 1181539"/>
                <a:gd name="connsiteX62" fmla="*/ 882063 w 2019344"/>
                <a:gd name="connsiteY62" fmla="*/ 206173 h 1181539"/>
                <a:gd name="connsiteX63" fmla="*/ 924735 w 2019344"/>
                <a:gd name="connsiteY63" fmla="*/ 114733 h 1181539"/>
                <a:gd name="connsiteX64" fmla="*/ 936927 w 2019344"/>
                <a:gd name="connsiteY64" fmla="*/ 35485 h 1181539"/>
                <a:gd name="connsiteX65" fmla="*/ 784527 w 2019344"/>
                <a:gd name="connsiteY65" fmla="*/ 23293 h 1181539"/>
                <a:gd name="connsiteX66" fmla="*/ 656511 w 2019344"/>
                <a:gd name="connsiteY66" fmla="*/ 23293 h 1181539"/>
                <a:gd name="connsiteX67" fmla="*/ 680895 w 2019344"/>
                <a:gd name="connsiteY67" fmla="*/ 84253 h 1181539"/>
                <a:gd name="connsiteX68" fmla="*/ 747951 w 2019344"/>
                <a:gd name="connsiteY68" fmla="*/ 145213 h 1181539"/>
                <a:gd name="connsiteX69" fmla="*/ 747951 w 2019344"/>
                <a:gd name="connsiteY69" fmla="*/ 248845 h 1181539"/>
                <a:gd name="connsiteX70" fmla="*/ 735759 w 2019344"/>
                <a:gd name="connsiteY70" fmla="*/ 309805 h 1181539"/>
                <a:gd name="connsiteX71" fmla="*/ 735759 w 2019344"/>
                <a:gd name="connsiteY71" fmla="*/ 419533 h 1181539"/>
                <a:gd name="connsiteX72" fmla="*/ 772335 w 2019344"/>
                <a:gd name="connsiteY72" fmla="*/ 480493 h 1181539"/>
                <a:gd name="connsiteX73" fmla="*/ 723567 w 2019344"/>
                <a:gd name="connsiteY73" fmla="*/ 547549 h 1181539"/>
                <a:gd name="connsiteX74" fmla="*/ 595551 w 2019344"/>
                <a:gd name="connsiteY74" fmla="*/ 541453 h 1181539"/>
                <a:gd name="connsiteX75" fmla="*/ 522399 w 2019344"/>
                <a:gd name="connsiteY75" fmla="*/ 541453 h 1181539"/>
                <a:gd name="connsiteX76" fmla="*/ 424863 w 2019344"/>
                <a:gd name="connsiteY76" fmla="*/ 474397 h 1181539"/>
                <a:gd name="connsiteX77" fmla="*/ 406575 w 2019344"/>
                <a:gd name="connsiteY77" fmla="*/ 273229 h 1181539"/>
                <a:gd name="connsiteX78" fmla="*/ 424863 w 2019344"/>
                <a:gd name="connsiteY78" fmla="*/ 126925 h 1181539"/>
                <a:gd name="connsiteX79" fmla="*/ 504111 w 2019344"/>
                <a:gd name="connsiteY79" fmla="*/ 29389 h 1181539"/>
                <a:gd name="connsiteX80" fmla="*/ 504111 w 2019344"/>
                <a:gd name="connsiteY80" fmla="*/ 17197 h 1181539"/>
                <a:gd name="connsiteX81" fmla="*/ 235887 w 2019344"/>
                <a:gd name="connsiteY81" fmla="*/ 17197 h 1181539"/>
                <a:gd name="connsiteX0" fmla="*/ 235887 w 2019344"/>
                <a:gd name="connsiteY0" fmla="*/ 17197 h 1147332"/>
                <a:gd name="connsiteX1" fmla="*/ 290751 w 2019344"/>
                <a:gd name="connsiteY1" fmla="*/ 236653 h 1147332"/>
                <a:gd name="connsiteX2" fmla="*/ 284655 w 2019344"/>
                <a:gd name="connsiteY2" fmla="*/ 547549 h 1147332"/>
                <a:gd name="connsiteX3" fmla="*/ 187119 w 2019344"/>
                <a:gd name="connsiteY3" fmla="*/ 687757 h 1147332"/>
                <a:gd name="connsiteX4" fmla="*/ 34719 w 2019344"/>
                <a:gd name="connsiteY4" fmla="*/ 791389 h 1147332"/>
                <a:gd name="connsiteX5" fmla="*/ 4239 w 2019344"/>
                <a:gd name="connsiteY5" fmla="*/ 888925 h 1147332"/>
                <a:gd name="connsiteX6" fmla="*/ 101775 w 2019344"/>
                <a:gd name="connsiteY6" fmla="*/ 949885 h 1147332"/>
                <a:gd name="connsiteX7" fmla="*/ 199311 w 2019344"/>
                <a:gd name="connsiteY7" fmla="*/ 998653 h 1147332"/>
                <a:gd name="connsiteX8" fmla="*/ 315135 w 2019344"/>
                <a:gd name="connsiteY8" fmla="*/ 1132765 h 1147332"/>
                <a:gd name="connsiteX9" fmla="*/ 424863 w 2019344"/>
                <a:gd name="connsiteY9" fmla="*/ 1132765 h 1147332"/>
                <a:gd name="connsiteX10" fmla="*/ 504111 w 2019344"/>
                <a:gd name="connsiteY10" fmla="*/ 1035229 h 1147332"/>
                <a:gd name="connsiteX11" fmla="*/ 601647 w 2019344"/>
                <a:gd name="connsiteY11" fmla="*/ 1047421 h 1147332"/>
                <a:gd name="connsiteX12" fmla="*/ 1058847 w 2019344"/>
                <a:gd name="connsiteY12" fmla="*/ 1041325 h 1147332"/>
                <a:gd name="connsiteX13" fmla="*/ 1138095 w 2019344"/>
                <a:gd name="connsiteY13" fmla="*/ 1053517 h 1147332"/>
                <a:gd name="connsiteX14" fmla="*/ 1375839 w 2019344"/>
                <a:gd name="connsiteY14" fmla="*/ 1102285 h 1147332"/>
                <a:gd name="connsiteX15" fmla="*/ 1485567 w 2019344"/>
                <a:gd name="connsiteY15" fmla="*/ 992557 h 1147332"/>
                <a:gd name="connsiteX16" fmla="*/ 1650159 w 2019344"/>
                <a:gd name="connsiteY16" fmla="*/ 992557 h 1147332"/>
                <a:gd name="connsiteX17" fmla="*/ 1802559 w 2019344"/>
                <a:gd name="connsiteY17" fmla="*/ 1083997 h 1147332"/>
                <a:gd name="connsiteX18" fmla="*/ 1924479 w 2019344"/>
                <a:gd name="connsiteY18" fmla="*/ 1083997 h 1147332"/>
                <a:gd name="connsiteX19" fmla="*/ 2015919 w 2019344"/>
                <a:gd name="connsiteY19" fmla="*/ 962077 h 1147332"/>
                <a:gd name="connsiteX20" fmla="*/ 1991535 w 2019344"/>
                <a:gd name="connsiteY20" fmla="*/ 858445 h 1147332"/>
                <a:gd name="connsiteX21" fmla="*/ 1912287 w 2019344"/>
                <a:gd name="connsiteY21" fmla="*/ 827965 h 1147332"/>
                <a:gd name="connsiteX22" fmla="*/ 1869615 w 2019344"/>
                <a:gd name="connsiteY22" fmla="*/ 754813 h 1147332"/>
                <a:gd name="connsiteX23" fmla="*/ 1918383 w 2019344"/>
                <a:gd name="connsiteY23" fmla="*/ 669469 h 1147332"/>
                <a:gd name="connsiteX24" fmla="*/ 1936671 w 2019344"/>
                <a:gd name="connsiteY24" fmla="*/ 523165 h 1147332"/>
                <a:gd name="connsiteX25" fmla="*/ 1887903 w 2019344"/>
                <a:gd name="connsiteY25" fmla="*/ 474397 h 1147332"/>
                <a:gd name="connsiteX26" fmla="*/ 1887903 w 2019344"/>
                <a:gd name="connsiteY26" fmla="*/ 334189 h 1147332"/>
                <a:gd name="connsiteX27" fmla="*/ 1924479 w 2019344"/>
                <a:gd name="connsiteY27" fmla="*/ 139117 h 1147332"/>
                <a:gd name="connsiteX28" fmla="*/ 2015919 w 2019344"/>
                <a:gd name="connsiteY28" fmla="*/ 59869 h 1147332"/>
                <a:gd name="connsiteX29" fmla="*/ 1936671 w 2019344"/>
                <a:gd name="connsiteY29" fmla="*/ 35485 h 1147332"/>
                <a:gd name="connsiteX30" fmla="*/ 1717215 w 2019344"/>
                <a:gd name="connsiteY30" fmla="*/ 47677 h 1147332"/>
                <a:gd name="connsiteX31" fmla="*/ 1802559 w 2019344"/>
                <a:gd name="connsiteY31" fmla="*/ 102541 h 1147332"/>
                <a:gd name="connsiteX32" fmla="*/ 1820847 w 2019344"/>
                <a:gd name="connsiteY32" fmla="*/ 248845 h 1147332"/>
                <a:gd name="connsiteX33" fmla="*/ 1796463 w 2019344"/>
                <a:gd name="connsiteY33" fmla="*/ 346381 h 1147332"/>
                <a:gd name="connsiteX34" fmla="*/ 1784271 w 2019344"/>
                <a:gd name="connsiteY34" fmla="*/ 462205 h 1147332"/>
                <a:gd name="connsiteX35" fmla="*/ 1784271 w 2019344"/>
                <a:gd name="connsiteY35" fmla="*/ 578029 h 1147332"/>
                <a:gd name="connsiteX36" fmla="*/ 1741599 w 2019344"/>
                <a:gd name="connsiteY36" fmla="*/ 651181 h 1147332"/>
                <a:gd name="connsiteX37" fmla="*/ 1650159 w 2019344"/>
                <a:gd name="connsiteY37" fmla="*/ 638989 h 1147332"/>
                <a:gd name="connsiteX38" fmla="*/ 1577007 w 2019344"/>
                <a:gd name="connsiteY38" fmla="*/ 529261 h 1147332"/>
                <a:gd name="connsiteX39" fmla="*/ 1711119 w 2019344"/>
                <a:gd name="connsiteY39" fmla="*/ 395149 h 1147332"/>
                <a:gd name="connsiteX40" fmla="*/ 1705023 w 2019344"/>
                <a:gd name="connsiteY40" fmla="*/ 273229 h 1147332"/>
                <a:gd name="connsiteX41" fmla="*/ 1644063 w 2019344"/>
                <a:gd name="connsiteY41" fmla="*/ 175693 h 1147332"/>
                <a:gd name="connsiteX42" fmla="*/ 1674543 w 2019344"/>
                <a:gd name="connsiteY42" fmla="*/ 59869 h 1147332"/>
                <a:gd name="connsiteX43" fmla="*/ 1595295 w 2019344"/>
                <a:gd name="connsiteY43" fmla="*/ 41581 h 1147332"/>
                <a:gd name="connsiteX44" fmla="*/ 1455087 w 2019344"/>
                <a:gd name="connsiteY44" fmla="*/ 41581 h 1147332"/>
                <a:gd name="connsiteX45" fmla="*/ 1479471 w 2019344"/>
                <a:gd name="connsiteY45" fmla="*/ 90349 h 1147332"/>
                <a:gd name="connsiteX46" fmla="*/ 1534335 w 2019344"/>
                <a:gd name="connsiteY46" fmla="*/ 157405 h 1147332"/>
                <a:gd name="connsiteX47" fmla="*/ 1485567 w 2019344"/>
                <a:gd name="connsiteY47" fmla="*/ 267133 h 1147332"/>
                <a:gd name="connsiteX48" fmla="*/ 1583103 w 2019344"/>
                <a:gd name="connsiteY48" fmla="*/ 321997 h 1147332"/>
                <a:gd name="connsiteX49" fmla="*/ 1589199 w 2019344"/>
                <a:gd name="connsiteY49" fmla="*/ 376861 h 1147332"/>
                <a:gd name="connsiteX50" fmla="*/ 1516047 w 2019344"/>
                <a:gd name="connsiteY50" fmla="*/ 456109 h 1147332"/>
                <a:gd name="connsiteX51" fmla="*/ 1485567 w 2019344"/>
                <a:gd name="connsiteY51" fmla="*/ 590221 h 1147332"/>
                <a:gd name="connsiteX52" fmla="*/ 1479471 w 2019344"/>
                <a:gd name="connsiteY52" fmla="*/ 712141 h 1147332"/>
                <a:gd name="connsiteX53" fmla="*/ 1363647 w 2019344"/>
                <a:gd name="connsiteY53" fmla="*/ 767005 h 1147332"/>
                <a:gd name="connsiteX54" fmla="*/ 1266111 w 2019344"/>
                <a:gd name="connsiteY54" fmla="*/ 785293 h 1147332"/>
                <a:gd name="connsiteX55" fmla="*/ 1186863 w 2019344"/>
                <a:gd name="connsiteY55" fmla="*/ 736525 h 1147332"/>
                <a:gd name="connsiteX56" fmla="*/ 1101519 w 2019344"/>
                <a:gd name="connsiteY56" fmla="*/ 730429 h 1147332"/>
                <a:gd name="connsiteX57" fmla="*/ 936927 w 2019344"/>
                <a:gd name="connsiteY57" fmla="*/ 748717 h 1147332"/>
                <a:gd name="connsiteX58" fmla="*/ 875967 w 2019344"/>
                <a:gd name="connsiteY58" fmla="*/ 706045 h 1147332"/>
                <a:gd name="connsiteX59" fmla="*/ 979599 w 2019344"/>
                <a:gd name="connsiteY59" fmla="*/ 584125 h 1147332"/>
                <a:gd name="connsiteX60" fmla="*/ 882063 w 2019344"/>
                <a:gd name="connsiteY60" fmla="*/ 346381 h 1147332"/>
                <a:gd name="connsiteX61" fmla="*/ 882063 w 2019344"/>
                <a:gd name="connsiteY61" fmla="*/ 206173 h 1147332"/>
                <a:gd name="connsiteX62" fmla="*/ 924735 w 2019344"/>
                <a:gd name="connsiteY62" fmla="*/ 114733 h 1147332"/>
                <a:gd name="connsiteX63" fmla="*/ 936927 w 2019344"/>
                <a:gd name="connsiteY63" fmla="*/ 35485 h 1147332"/>
                <a:gd name="connsiteX64" fmla="*/ 784527 w 2019344"/>
                <a:gd name="connsiteY64" fmla="*/ 23293 h 1147332"/>
                <a:gd name="connsiteX65" fmla="*/ 656511 w 2019344"/>
                <a:gd name="connsiteY65" fmla="*/ 23293 h 1147332"/>
                <a:gd name="connsiteX66" fmla="*/ 680895 w 2019344"/>
                <a:gd name="connsiteY66" fmla="*/ 84253 h 1147332"/>
                <a:gd name="connsiteX67" fmla="*/ 747951 w 2019344"/>
                <a:gd name="connsiteY67" fmla="*/ 145213 h 1147332"/>
                <a:gd name="connsiteX68" fmla="*/ 747951 w 2019344"/>
                <a:gd name="connsiteY68" fmla="*/ 248845 h 1147332"/>
                <a:gd name="connsiteX69" fmla="*/ 735759 w 2019344"/>
                <a:gd name="connsiteY69" fmla="*/ 309805 h 1147332"/>
                <a:gd name="connsiteX70" fmla="*/ 735759 w 2019344"/>
                <a:gd name="connsiteY70" fmla="*/ 419533 h 1147332"/>
                <a:gd name="connsiteX71" fmla="*/ 772335 w 2019344"/>
                <a:gd name="connsiteY71" fmla="*/ 480493 h 1147332"/>
                <a:gd name="connsiteX72" fmla="*/ 723567 w 2019344"/>
                <a:gd name="connsiteY72" fmla="*/ 547549 h 1147332"/>
                <a:gd name="connsiteX73" fmla="*/ 595551 w 2019344"/>
                <a:gd name="connsiteY73" fmla="*/ 541453 h 1147332"/>
                <a:gd name="connsiteX74" fmla="*/ 522399 w 2019344"/>
                <a:gd name="connsiteY74" fmla="*/ 541453 h 1147332"/>
                <a:gd name="connsiteX75" fmla="*/ 424863 w 2019344"/>
                <a:gd name="connsiteY75" fmla="*/ 474397 h 1147332"/>
                <a:gd name="connsiteX76" fmla="*/ 406575 w 2019344"/>
                <a:gd name="connsiteY76" fmla="*/ 273229 h 1147332"/>
                <a:gd name="connsiteX77" fmla="*/ 424863 w 2019344"/>
                <a:gd name="connsiteY77" fmla="*/ 126925 h 1147332"/>
                <a:gd name="connsiteX78" fmla="*/ 504111 w 2019344"/>
                <a:gd name="connsiteY78" fmla="*/ 29389 h 1147332"/>
                <a:gd name="connsiteX79" fmla="*/ 504111 w 2019344"/>
                <a:gd name="connsiteY79" fmla="*/ 17197 h 1147332"/>
                <a:gd name="connsiteX80" fmla="*/ 235887 w 2019344"/>
                <a:gd name="connsiteY80" fmla="*/ 17197 h 1147332"/>
                <a:gd name="connsiteX0" fmla="*/ 235887 w 2019344"/>
                <a:gd name="connsiteY0" fmla="*/ 17197 h 1133062"/>
                <a:gd name="connsiteX1" fmla="*/ 290751 w 2019344"/>
                <a:gd name="connsiteY1" fmla="*/ 236653 h 1133062"/>
                <a:gd name="connsiteX2" fmla="*/ 284655 w 2019344"/>
                <a:gd name="connsiteY2" fmla="*/ 547549 h 1133062"/>
                <a:gd name="connsiteX3" fmla="*/ 187119 w 2019344"/>
                <a:gd name="connsiteY3" fmla="*/ 687757 h 1133062"/>
                <a:gd name="connsiteX4" fmla="*/ 34719 w 2019344"/>
                <a:gd name="connsiteY4" fmla="*/ 791389 h 1133062"/>
                <a:gd name="connsiteX5" fmla="*/ 4239 w 2019344"/>
                <a:gd name="connsiteY5" fmla="*/ 888925 h 1133062"/>
                <a:gd name="connsiteX6" fmla="*/ 101775 w 2019344"/>
                <a:gd name="connsiteY6" fmla="*/ 949885 h 1133062"/>
                <a:gd name="connsiteX7" fmla="*/ 199311 w 2019344"/>
                <a:gd name="connsiteY7" fmla="*/ 998653 h 1133062"/>
                <a:gd name="connsiteX8" fmla="*/ 315135 w 2019344"/>
                <a:gd name="connsiteY8" fmla="*/ 1132765 h 1133062"/>
                <a:gd name="connsiteX9" fmla="*/ 504111 w 2019344"/>
                <a:gd name="connsiteY9" fmla="*/ 1035229 h 1133062"/>
                <a:gd name="connsiteX10" fmla="*/ 601647 w 2019344"/>
                <a:gd name="connsiteY10" fmla="*/ 1047421 h 1133062"/>
                <a:gd name="connsiteX11" fmla="*/ 1058847 w 2019344"/>
                <a:gd name="connsiteY11" fmla="*/ 1041325 h 1133062"/>
                <a:gd name="connsiteX12" fmla="*/ 1138095 w 2019344"/>
                <a:gd name="connsiteY12" fmla="*/ 1053517 h 1133062"/>
                <a:gd name="connsiteX13" fmla="*/ 1375839 w 2019344"/>
                <a:gd name="connsiteY13" fmla="*/ 1102285 h 1133062"/>
                <a:gd name="connsiteX14" fmla="*/ 1485567 w 2019344"/>
                <a:gd name="connsiteY14" fmla="*/ 992557 h 1133062"/>
                <a:gd name="connsiteX15" fmla="*/ 1650159 w 2019344"/>
                <a:gd name="connsiteY15" fmla="*/ 992557 h 1133062"/>
                <a:gd name="connsiteX16" fmla="*/ 1802559 w 2019344"/>
                <a:gd name="connsiteY16" fmla="*/ 1083997 h 1133062"/>
                <a:gd name="connsiteX17" fmla="*/ 1924479 w 2019344"/>
                <a:gd name="connsiteY17" fmla="*/ 1083997 h 1133062"/>
                <a:gd name="connsiteX18" fmla="*/ 2015919 w 2019344"/>
                <a:gd name="connsiteY18" fmla="*/ 962077 h 1133062"/>
                <a:gd name="connsiteX19" fmla="*/ 1991535 w 2019344"/>
                <a:gd name="connsiteY19" fmla="*/ 858445 h 1133062"/>
                <a:gd name="connsiteX20" fmla="*/ 1912287 w 2019344"/>
                <a:gd name="connsiteY20" fmla="*/ 827965 h 1133062"/>
                <a:gd name="connsiteX21" fmla="*/ 1869615 w 2019344"/>
                <a:gd name="connsiteY21" fmla="*/ 754813 h 1133062"/>
                <a:gd name="connsiteX22" fmla="*/ 1918383 w 2019344"/>
                <a:gd name="connsiteY22" fmla="*/ 669469 h 1133062"/>
                <a:gd name="connsiteX23" fmla="*/ 1936671 w 2019344"/>
                <a:gd name="connsiteY23" fmla="*/ 523165 h 1133062"/>
                <a:gd name="connsiteX24" fmla="*/ 1887903 w 2019344"/>
                <a:gd name="connsiteY24" fmla="*/ 474397 h 1133062"/>
                <a:gd name="connsiteX25" fmla="*/ 1887903 w 2019344"/>
                <a:gd name="connsiteY25" fmla="*/ 334189 h 1133062"/>
                <a:gd name="connsiteX26" fmla="*/ 1924479 w 2019344"/>
                <a:gd name="connsiteY26" fmla="*/ 139117 h 1133062"/>
                <a:gd name="connsiteX27" fmla="*/ 2015919 w 2019344"/>
                <a:gd name="connsiteY27" fmla="*/ 59869 h 1133062"/>
                <a:gd name="connsiteX28" fmla="*/ 1936671 w 2019344"/>
                <a:gd name="connsiteY28" fmla="*/ 35485 h 1133062"/>
                <a:gd name="connsiteX29" fmla="*/ 1717215 w 2019344"/>
                <a:gd name="connsiteY29" fmla="*/ 47677 h 1133062"/>
                <a:gd name="connsiteX30" fmla="*/ 1802559 w 2019344"/>
                <a:gd name="connsiteY30" fmla="*/ 102541 h 1133062"/>
                <a:gd name="connsiteX31" fmla="*/ 1820847 w 2019344"/>
                <a:gd name="connsiteY31" fmla="*/ 248845 h 1133062"/>
                <a:gd name="connsiteX32" fmla="*/ 1796463 w 2019344"/>
                <a:gd name="connsiteY32" fmla="*/ 346381 h 1133062"/>
                <a:gd name="connsiteX33" fmla="*/ 1784271 w 2019344"/>
                <a:gd name="connsiteY33" fmla="*/ 462205 h 1133062"/>
                <a:gd name="connsiteX34" fmla="*/ 1784271 w 2019344"/>
                <a:gd name="connsiteY34" fmla="*/ 578029 h 1133062"/>
                <a:gd name="connsiteX35" fmla="*/ 1741599 w 2019344"/>
                <a:gd name="connsiteY35" fmla="*/ 651181 h 1133062"/>
                <a:gd name="connsiteX36" fmla="*/ 1650159 w 2019344"/>
                <a:gd name="connsiteY36" fmla="*/ 638989 h 1133062"/>
                <a:gd name="connsiteX37" fmla="*/ 1577007 w 2019344"/>
                <a:gd name="connsiteY37" fmla="*/ 529261 h 1133062"/>
                <a:gd name="connsiteX38" fmla="*/ 1711119 w 2019344"/>
                <a:gd name="connsiteY38" fmla="*/ 395149 h 1133062"/>
                <a:gd name="connsiteX39" fmla="*/ 1705023 w 2019344"/>
                <a:gd name="connsiteY39" fmla="*/ 273229 h 1133062"/>
                <a:gd name="connsiteX40" fmla="*/ 1644063 w 2019344"/>
                <a:gd name="connsiteY40" fmla="*/ 175693 h 1133062"/>
                <a:gd name="connsiteX41" fmla="*/ 1674543 w 2019344"/>
                <a:gd name="connsiteY41" fmla="*/ 59869 h 1133062"/>
                <a:gd name="connsiteX42" fmla="*/ 1595295 w 2019344"/>
                <a:gd name="connsiteY42" fmla="*/ 41581 h 1133062"/>
                <a:gd name="connsiteX43" fmla="*/ 1455087 w 2019344"/>
                <a:gd name="connsiteY43" fmla="*/ 41581 h 1133062"/>
                <a:gd name="connsiteX44" fmla="*/ 1479471 w 2019344"/>
                <a:gd name="connsiteY44" fmla="*/ 90349 h 1133062"/>
                <a:gd name="connsiteX45" fmla="*/ 1534335 w 2019344"/>
                <a:gd name="connsiteY45" fmla="*/ 157405 h 1133062"/>
                <a:gd name="connsiteX46" fmla="*/ 1485567 w 2019344"/>
                <a:gd name="connsiteY46" fmla="*/ 267133 h 1133062"/>
                <a:gd name="connsiteX47" fmla="*/ 1583103 w 2019344"/>
                <a:gd name="connsiteY47" fmla="*/ 321997 h 1133062"/>
                <a:gd name="connsiteX48" fmla="*/ 1589199 w 2019344"/>
                <a:gd name="connsiteY48" fmla="*/ 376861 h 1133062"/>
                <a:gd name="connsiteX49" fmla="*/ 1516047 w 2019344"/>
                <a:gd name="connsiteY49" fmla="*/ 456109 h 1133062"/>
                <a:gd name="connsiteX50" fmla="*/ 1485567 w 2019344"/>
                <a:gd name="connsiteY50" fmla="*/ 590221 h 1133062"/>
                <a:gd name="connsiteX51" fmla="*/ 1479471 w 2019344"/>
                <a:gd name="connsiteY51" fmla="*/ 712141 h 1133062"/>
                <a:gd name="connsiteX52" fmla="*/ 1363647 w 2019344"/>
                <a:gd name="connsiteY52" fmla="*/ 767005 h 1133062"/>
                <a:gd name="connsiteX53" fmla="*/ 1266111 w 2019344"/>
                <a:gd name="connsiteY53" fmla="*/ 785293 h 1133062"/>
                <a:gd name="connsiteX54" fmla="*/ 1186863 w 2019344"/>
                <a:gd name="connsiteY54" fmla="*/ 736525 h 1133062"/>
                <a:gd name="connsiteX55" fmla="*/ 1101519 w 2019344"/>
                <a:gd name="connsiteY55" fmla="*/ 730429 h 1133062"/>
                <a:gd name="connsiteX56" fmla="*/ 936927 w 2019344"/>
                <a:gd name="connsiteY56" fmla="*/ 748717 h 1133062"/>
                <a:gd name="connsiteX57" fmla="*/ 875967 w 2019344"/>
                <a:gd name="connsiteY57" fmla="*/ 706045 h 1133062"/>
                <a:gd name="connsiteX58" fmla="*/ 979599 w 2019344"/>
                <a:gd name="connsiteY58" fmla="*/ 584125 h 1133062"/>
                <a:gd name="connsiteX59" fmla="*/ 882063 w 2019344"/>
                <a:gd name="connsiteY59" fmla="*/ 346381 h 1133062"/>
                <a:gd name="connsiteX60" fmla="*/ 882063 w 2019344"/>
                <a:gd name="connsiteY60" fmla="*/ 206173 h 1133062"/>
                <a:gd name="connsiteX61" fmla="*/ 924735 w 2019344"/>
                <a:gd name="connsiteY61" fmla="*/ 114733 h 1133062"/>
                <a:gd name="connsiteX62" fmla="*/ 936927 w 2019344"/>
                <a:gd name="connsiteY62" fmla="*/ 35485 h 1133062"/>
                <a:gd name="connsiteX63" fmla="*/ 784527 w 2019344"/>
                <a:gd name="connsiteY63" fmla="*/ 23293 h 1133062"/>
                <a:gd name="connsiteX64" fmla="*/ 656511 w 2019344"/>
                <a:gd name="connsiteY64" fmla="*/ 23293 h 1133062"/>
                <a:gd name="connsiteX65" fmla="*/ 680895 w 2019344"/>
                <a:gd name="connsiteY65" fmla="*/ 84253 h 1133062"/>
                <a:gd name="connsiteX66" fmla="*/ 747951 w 2019344"/>
                <a:gd name="connsiteY66" fmla="*/ 145213 h 1133062"/>
                <a:gd name="connsiteX67" fmla="*/ 747951 w 2019344"/>
                <a:gd name="connsiteY67" fmla="*/ 248845 h 1133062"/>
                <a:gd name="connsiteX68" fmla="*/ 735759 w 2019344"/>
                <a:gd name="connsiteY68" fmla="*/ 309805 h 1133062"/>
                <a:gd name="connsiteX69" fmla="*/ 735759 w 2019344"/>
                <a:gd name="connsiteY69" fmla="*/ 419533 h 1133062"/>
                <a:gd name="connsiteX70" fmla="*/ 772335 w 2019344"/>
                <a:gd name="connsiteY70" fmla="*/ 480493 h 1133062"/>
                <a:gd name="connsiteX71" fmla="*/ 723567 w 2019344"/>
                <a:gd name="connsiteY71" fmla="*/ 547549 h 1133062"/>
                <a:gd name="connsiteX72" fmla="*/ 595551 w 2019344"/>
                <a:gd name="connsiteY72" fmla="*/ 541453 h 1133062"/>
                <a:gd name="connsiteX73" fmla="*/ 522399 w 2019344"/>
                <a:gd name="connsiteY73" fmla="*/ 541453 h 1133062"/>
                <a:gd name="connsiteX74" fmla="*/ 424863 w 2019344"/>
                <a:gd name="connsiteY74" fmla="*/ 474397 h 1133062"/>
                <a:gd name="connsiteX75" fmla="*/ 406575 w 2019344"/>
                <a:gd name="connsiteY75" fmla="*/ 273229 h 1133062"/>
                <a:gd name="connsiteX76" fmla="*/ 424863 w 2019344"/>
                <a:gd name="connsiteY76" fmla="*/ 126925 h 1133062"/>
                <a:gd name="connsiteX77" fmla="*/ 504111 w 2019344"/>
                <a:gd name="connsiteY77" fmla="*/ 29389 h 1133062"/>
                <a:gd name="connsiteX78" fmla="*/ 504111 w 2019344"/>
                <a:gd name="connsiteY78" fmla="*/ 17197 h 1133062"/>
                <a:gd name="connsiteX79" fmla="*/ 235887 w 2019344"/>
                <a:gd name="connsiteY79" fmla="*/ 17197 h 1133062"/>
                <a:gd name="connsiteX0" fmla="*/ 235887 w 2019344"/>
                <a:gd name="connsiteY0" fmla="*/ 17197 h 1103669"/>
                <a:gd name="connsiteX1" fmla="*/ 290751 w 2019344"/>
                <a:gd name="connsiteY1" fmla="*/ 236653 h 1103669"/>
                <a:gd name="connsiteX2" fmla="*/ 284655 w 2019344"/>
                <a:gd name="connsiteY2" fmla="*/ 547549 h 1103669"/>
                <a:gd name="connsiteX3" fmla="*/ 187119 w 2019344"/>
                <a:gd name="connsiteY3" fmla="*/ 687757 h 1103669"/>
                <a:gd name="connsiteX4" fmla="*/ 34719 w 2019344"/>
                <a:gd name="connsiteY4" fmla="*/ 791389 h 1103669"/>
                <a:gd name="connsiteX5" fmla="*/ 4239 w 2019344"/>
                <a:gd name="connsiteY5" fmla="*/ 888925 h 1103669"/>
                <a:gd name="connsiteX6" fmla="*/ 101775 w 2019344"/>
                <a:gd name="connsiteY6" fmla="*/ 949885 h 1103669"/>
                <a:gd name="connsiteX7" fmla="*/ 199311 w 2019344"/>
                <a:gd name="connsiteY7" fmla="*/ 998653 h 1103669"/>
                <a:gd name="connsiteX8" fmla="*/ 504111 w 2019344"/>
                <a:gd name="connsiteY8" fmla="*/ 1035229 h 1103669"/>
                <a:gd name="connsiteX9" fmla="*/ 601647 w 2019344"/>
                <a:gd name="connsiteY9" fmla="*/ 1047421 h 1103669"/>
                <a:gd name="connsiteX10" fmla="*/ 1058847 w 2019344"/>
                <a:gd name="connsiteY10" fmla="*/ 1041325 h 1103669"/>
                <a:gd name="connsiteX11" fmla="*/ 1138095 w 2019344"/>
                <a:gd name="connsiteY11" fmla="*/ 1053517 h 1103669"/>
                <a:gd name="connsiteX12" fmla="*/ 1375839 w 2019344"/>
                <a:gd name="connsiteY12" fmla="*/ 1102285 h 1103669"/>
                <a:gd name="connsiteX13" fmla="*/ 1485567 w 2019344"/>
                <a:gd name="connsiteY13" fmla="*/ 992557 h 1103669"/>
                <a:gd name="connsiteX14" fmla="*/ 1650159 w 2019344"/>
                <a:gd name="connsiteY14" fmla="*/ 992557 h 1103669"/>
                <a:gd name="connsiteX15" fmla="*/ 1802559 w 2019344"/>
                <a:gd name="connsiteY15" fmla="*/ 1083997 h 1103669"/>
                <a:gd name="connsiteX16" fmla="*/ 1924479 w 2019344"/>
                <a:gd name="connsiteY16" fmla="*/ 1083997 h 1103669"/>
                <a:gd name="connsiteX17" fmla="*/ 2015919 w 2019344"/>
                <a:gd name="connsiteY17" fmla="*/ 962077 h 1103669"/>
                <a:gd name="connsiteX18" fmla="*/ 1991535 w 2019344"/>
                <a:gd name="connsiteY18" fmla="*/ 858445 h 1103669"/>
                <a:gd name="connsiteX19" fmla="*/ 1912287 w 2019344"/>
                <a:gd name="connsiteY19" fmla="*/ 827965 h 1103669"/>
                <a:gd name="connsiteX20" fmla="*/ 1869615 w 2019344"/>
                <a:gd name="connsiteY20" fmla="*/ 754813 h 1103669"/>
                <a:gd name="connsiteX21" fmla="*/ 1918383 w 2019344"/>
                <a:gd name="connsiteY21" fmla="*/ 669469 h 1103669"/>
                <a:gd name="connsiteX22" fmla="*/ 1936671 w 2019344"/>
                <a:gd name="connsiteY22" fmla="*/ 523165 h 1103669"/>
                <a:gd name="connsiteX23" fmla="*/ 1887903 w 2019344"/>
                <a:gd name="connsiteY23" fmla="*/ 474397 h 1103669"/>
                <a:gd name="connsiteX24" fmla="*/ 1887903 w 2019344"/>
                <a:gd name="connsiteY24" fmla="*/ 334189 h 1103669"/>
                <a:gd name="connsiteX25" fmla="*/ 1924479 w 2019344"/>
                <a:gd name="connsiteY25" fmla="*/ 139117 h 1103669"/>
                <a:gd name="connsiteX26" fmla="*/ 2015919 w 2019344"/>
                <a:gd name="connsiteY26" fmla="*/ 59869 h 1103669"/>
                <a:gd name="connsiteX27" fmla="*/ 1936671 w 2019344"/>
                <a:gd name="connsiteY27" fmla="*/ 35485 h 1103669"/>
                <a:gd name="connsiteX28" fmla="*/ 1717215 w 2019344"/>
                <a:gd name="connsiteY28" fmla="*/ 47677 h 1103669"/>
                <a:gd name="connsiteX29" fmla="*/ 1802559 w 2019344"/>
                <a:gd name="connsiteY29" fmla="*/ 102541 h 1103669"/>
                <a:gd name="connsiteX30" fmla="*/ 1820847 w 2019344"/>
                <a:gd name="connsiteY30" fmla="*/ 248845 h 1103669"/>
                <a:gd name="connsiteX31" fmla="*/ 1796463 w 2019344"/>
                <a:gd name="connsiteY31" fmla="*/ 346381 h 1103669"/>
                <a:gd name="connsiteX32" fmla="*/ 1784271 w 2019344"/>
                <a:gd name="connsiteY32" fmla="*/ 462205 h 1103669"/>
                <a:gd name="connsiteX33" fmla="*/ 1784271 w 2019344"/>
                <a:gd name="connsiteY33" fmla="*/ 578029 h 1103669"/>
                <a:gd name="connsiteX34" fmla="*/ 1741599 w 2019344"/>
                <a:gd name="connsiteY34" fmla="*/ 651181 h 1103669"/>
                <a:gd name="connsiteX35" fmla="*/ 1650159 w 2019344"/>
                <a:gd name="connsiteY35" fmla="*/ 638989 h 1103669"/>
                <a:gd name="connsiteX36" fmla="*/ 1577007 w 2019344"/>
                <a:gd name="connsiteY36" fmla="*/ 529261 h 1103669"/>
                <a:gd name="connsiteX37" fmla="*/ 1711119 w 2019344"/>
                <a:gd name="connsiteY37" fmla="*/ 395149 h 1103669"/>
                <a:gd name="connsiteX38" fmla="*/ 1705023 w 2019344"/>
                <a:gd name="connsiteY38" fmla="*/ 273229 h 1103669"/>
                <a:gd name="connsiteX39" fmla="*/ 1644063 w 2019344"/>
                <a:gd name="connsiteY39" fmla="*/ 175693 h 1103669"/>
                <a:gd name="connsiteX40" fmla="*/ 1674543 w 2019344"/>
                <a:gd name="connsiteY40" fmla="*/ 59869 h 1103669"/>
                <a:gd name="connsiteX41" fmla="*/ 1595295 w 2019344"/>
                <a:gd name="connsiteY41" fmla="*/ 41581 h 1103669"/>
                <a:gd name="connsiteX42" fmla="*/ 1455087 w 2019344"/>
                <a:gd name="connsiteY42" fmla="*/ 41581 h 1103669"/>
                <a:gd name="connsiteX43" fmla="*/ 1479471 w 2019344"/>
                <a:gd name="connsiteY43" fmla="*/ 90349 h 1103669"/>
                <a:gd name="connsiteX44" fmla="*/ 1534335 w 2019344"/>
                <a:gd name="connsiteY44" fmla="*/ 157405 h 1103669"/>
                <a:gd name="connsiteX45" fmla="*/ 1485567 w 2019344"/>
                <a:gd name="connsiteY45" fmla="*/ 267133 h 1103669"/>
                <a:gd name="connsiteX46" fmla="*/ 1583103 w 2019344"/>
                <a:gd name="connsiteY46" fmla="*/ 321997 h 1103669"/>
                <a:gd name="connsiteX47" fmla="*/ 1589199 w 2019344"/>
                <a:gd name="connsiteY47" fmla="*/ 376861 h 1103669"/>
                <a:gd name="connsiteX48" fmla="*/ 1516047 w 2019344"/>
                <a:gd name="connsiteY48" fmla="*/ 456109 h 1103669"/>
                <a:gd name="connsiteX49" fmla="*/ 1485567 w 2019344"/>
                <a:gd name="connsiteY49" fmla="*/ 590221 h 1103669"/>
                <a:gd name="connsiteX50" fmla="*/ 1479471 w 2019344"/>
                <a:gd name="connsiteY50" fmla="*/ 712141 h 1103669"/>
                <a:gd name="connsiteX51" fmla="*/ 1363647 w 2019344"/>
                <a:gd name="connsiteY51" fmla="*/ 767005 h 1103669"/>
                <a:gd name="connsiteX52" fmla="*/ 1266111 w 2019344"/>
                <a:gd name="connsiteY52" fmla="*/ 785293 h 1103669"/>
                <a:gd name="connsiteX53" fmla="*/ 1186863 w 2019344"/>
                <a:gd name="connsiteY53" fmla="*/ 736525 h 1103669"/>
                <a:gd name="connsiteX54" fmla="*/ 1101519 w 2019344"/>
                <a:gd name="connsiteY54" fmla="*/ 730429 h 1103669"/>
                <a:gd name="connsiteX55" fmla="*/ 936927 w 2019344"/>
                <a:gd name="connsiteY55" fmla="*/ 748717 h 1103669"/>
                <a:gd name="connsiteX56" fmla="*/ 875967 w 2019344"/>
                <a:gd name="connsiteY56" fmla="*/ 706045 h 1103669"/>
                <a:gd name="connsiteX57" fmla="*/ 979599 w 2019344"/>
                <a:gd name="connsiteY57" fmla="*/ 584125 h 1103669"/>
                <a:gd name="connsiteX58" fmla="*/ 882063 w 2019344"/>
                <a:gd name="connsiteY58" fmla="*/ 346381 h 1103669"/>
                <a:gd name="connsiteX59" fmla="*/ 882063 w 2019344"/>
                <a:gd name="connsiteY59" fmla="*/ 206173 h 1103669"/>
                <a:gd name="connsiteX60" fmla="*/ 924735 w 2019344"/>
                <a:gd name="connsiteY60" fmla="*/ 114733 h 1103669"/>
                <a:gd name="connsiteX61" fmla="*/ 936927 w 2019344"/>
                <a:gd name="connsiteY61" fmla="*/ 35485 h 1103669"/>
                <a:gd name="connsiteX62" fmla="*/ 784527 w 2019344"/>
                <a:gd name="connsiteY62" fmla="*/ 23293 h 1103669"/>
                <a:gd name="connsiteX63" fmla="*/ 656511 w 2019344"/>
                <a:gd name="connsiteY63" fmla="*/ 23293 h 1103669"/>
                <a:gd name="connsiteX64" fmla="*/ 680895 w 2019344"/>
                <a:gd name="connsiteY64" fmla="*/ 84253 h 1103669"/>
                <a:gd name="connsiteX65" fmla="*/ 747951 w 2019344"/>
                <a:gd name="connsiteY65" fmla="*/ 145213 h 1103669"/>
                <a:gd name="connsiteX66" fmla="*/ 747951 w 2019344"/>
                <a:gd name="connsiteY66" fmla="*/ 248845 h 1103669"/>
                <a:gd name="connsiteX67" fmla="*/ 735759 w 2019344"/>
                <a:gd name="connsiteY67" fmla="*/ 309805 h 1103669"/>
                <a:gd name="connsiteX68" fmla="*/ 735759 w 2019344"/>
                <a:gd name="connsiteY68" fmla="*/ 419533 h 1103669"/>
                <a:gd name="connsiteX69" fmla="*/ 772335 w 2019344"/>
                <a:gd name="connsiteY69" fmla="*/ 480493 h 1103669"/>
                <a:gd name="connsiteX70" fmla="*/ 723567 w 2019344"/>
                <a:gd name="connsiteY70" fmla="*/ 547549 h 1103669"/>
                <a:gd name="connsiteX71" fmla="*/ 595551 w 2019344"/>
                <a:gd name="connsiteY71" fmla="*/ 541453 h 1103669"/>
                <a:gd name="connsiteX72" fmla="*/ 522399 w 2019344"/>
                <a:gd name="connsiteY72" fmla="*/ 541453 h 1103669"/>
                <a:gd name="connsiteX73" fmla="*/ 424863 w 2019344"/>
                <a:gd name="connsiteY73" fmla="*/ 474397 h 1103669"/>
                <a:gd name="connsiteX74" fmla="*/ 406575 w 2019344"/>
                <a:gd name="connsiteY74" fmla="*/ 273229 h 1103669"/>
                <a:gd name="connsiteX75" fmla="*/ 424863 w 2019344"/>
                <a:gd name="connsiteY75" fmla="*/ 126925 h 1103669"/>
                <a:gd name="connsiteX76" fmla="*/ 504111 w 2019344"/>
                <a:gd name="connsiteY76" fmla="*/ 29389 h 1103669"/>
                <a:gd name="connsiteX77" fmla="*/ 504111 w 2019344"/>
                <a:gd name="connsiteY77" fmla="*/ 17197 h 1103669"/>
                <a:gd name="connsiteX78" fmla="*/ 235887 w 2019344"/>
                <a:gd name="connsiteY78" fmla="*/ 17197 h 1103669"/>
                <a:gd name="connsiteX0" fmla="*/ 235887 w 2306195"/>
                <a:gd name="connsiteY0" fmla="*/ 17197 h 1103669"/>
                <a:gd name="connsiteX1" fmla="*/ 290751 w 2306195"/>
                <a:gd name="connsiteY1" fmla="*/ 236653 h 1103669"/>
                <a:gd name="connsiteX2" fmla="*/ 284655 w 2306195"/>
                <a:gd name="connsiteY2" fmla="*/ 547549 h 1103669"/>
                <a:gd name="connsiteX3" fmla="*/ 187119 w 2306195"/>
                <a:gd name="connsiteY3" fmla="*/ 687757 h 1103669"/>
                <a:gd name="connsiteX4" fmla="*/ 34719 w 2306195"/>
                <a:gd name="connsiteY4" fmla="*/ 791389 h 1103669"/>
                <a:gd name="connsiteX5" fmla="*/ 4239 w 2306195"/>
                <a:gd name="connsiteY5" fmla="*/ 888925 h 1103669"/>
                <a:gd name="connsiteX6" fmla="*/ 101775 w 2306195"/>
                <a:gd name="connsiteY6" fmla="*/ 949885 h 1103669"/>
                <a:gd name="connsiteX7" fmla="*/ 199311 w 2306195"/>
                <a:gd name="connsiteY7" fmla="*/ 998653 h 1103669"/>
                <a:gd name="connsiteX8" fmla="*/ 504111 w 2306195"/>
                <a:gd name="connsiteY8" fmla="*/ 1035229 h 1103669"/>
                <a:gd name="connsiteX9" fmla="*/ 601647 w 2306195"/>
                <a:gd name="connsiteY9" fmla="*/ 1047421 h 1103669"/>
                <a:gd name="connsiteX10" fmla="*/ 1058847 w 2306195"/>
                <a:gd name="connsiteY10" fmla="*/ 1041325 h 1103669"/>
                <a:gd name="connsiteX11" fmla="*/ 1138095 w 2306195"/>
                <a:gd name="connsiteY11" fmla="*/ 1053517 h 1103669"/>
                <a:gd name="connsiteX12" fmla="*/ 1375839 w 2306195"/>
                <a:gd name="connsiteY12" fmla="*/ 1102285 h 1103669"/>
                <a:gd name="connsiteX13" fmla="*/ 1485567 w 2306195"/>
                <a:gd name="connsiteY13" fmla="*/ 992557 h 1103669"/>
                <a:gd name="connsiteX14" fmla="*/ 1650159 w 2306195"/>
                <a:gd name="connsiteY14" fmla="*/ 992557 h 1103669"/>
                <a:gd name="connsiteX15" fmla="*/ 1802559 w 2306195"/>
                <a:gd name="connsiteY15" fmla="*/ 1083997 h 1103669"/>
                <a:gd name="connsiteX16" fmla="*/ 1924479 w 2306195"/>
                <a:gd name="connsiteY16" fmla="*/ 1083997 h 1103669"/>
                <a:gd name="connsiteX17" fmla="*/ 2015919 w 2306195"/>
                <a:gd name="connsiteY17" fmla="*/ 962077 h 1103669"/>
                <a:gd name="connsiteX18" fmla="*/ 1991535 w 2306195"/>
                <a:gd name="connsiteY18" fmla="*/ 858445 h 1103669"/>
                <a:gd name="connsiteX19" fmla="*/ 2305163 w 2306195"/>
                <a:gd name="connsiteY19" fmla="*/ 799016 h 1103669"/>
                <a:gd name="connsiteX20" fmla="*/ 1869615 w 2306195"/>
                <a:gd name="connsiteY20" fmla="*/ 754813 h 1103669"/>
                <a:gd name="connsiteX21" fmla="*/ 1918383 w 2306195"/>
                <a:gd name="connsiteY21" fmla="*/ 669469 h 1103669"/>
                <a:gd name="connsiteX22" fmla="*/ 1936671 w 2306195"/>
                <a:gd name="connsiteY22" fmla="*/ 523165 h 1103669"/>
                <a:gd name="connsiteX23" fmla="*/ 1887903 w 2306195"/>
                <a:gd name="connsiteY23" fmla="*/ 474397 h 1103669"/>
                <a:gd name="connsiteX24" fmla="*/ 1887903 w 2306195"/>
                <a:gd name="connsiteY24" fmla="*/ 334189 h 1103669"/>
                <a:gd name="connsiteX25" fmla="*/ 1924479 w 2306195"/>
                <a:gd name="connsiteY25" fmla="*/ 139117 h 1103669"/>
                <a:gd name="connsiteX26" fmla="*/ 2015919 w 2306195"/>
                <a:gd name="connsiteY26" fmla="*/ 59869 h 1103669"/>
                <a:gd name="connsiteX27" fmla="*/ 1936671 w 2306195"/>
                <a:gd name="connsiteY27" fmla="*/ 35485 h 1103669"/>
                <a:gd name="connsiteX28" fmla="*/ 1717215 w 2306195"/>
                <a:gd name="connsiteY28" fmla="*/ 47677 h 1103669"/>
                <a:gd name="connsiteX29" fmla="*/ 1802559 w 2306195"/>
                <a:gd name="connsiteY29" fmla="*/ 102541 h 1103669"/>
                <a:gd name="connsiteX30" fmla="*/ 1820847 w 2306195"/>
                <a:gd name="connsiteY30" fmla="*/ 248845 h 1103669"/>
                <a:gd name="connsiteX31" fmla="*/ 1796463 w 2306195"/>
                <a:gd name="connsiteY31" fmla="*/ 346381 h 1103669"/>
                <a:gd name="connsiteX32" fmla="*/ 1784271 w 2306195"/>
                <a:gd name="connsiteY32" fmla="*/ 462205 h 1103669"/>
                <a:gd name="connsiteX33" fmla="*/ 1784271 w 2306195"/>
                <a:gd name="connsiteY33" fmla="*/ 578029 h 1103669"/>
                <a:gd name="connsiteX34" fmla="*/ 1741599 w 2306195"/>
                <a:gd name="connsiteY34" fmla="*/ 651181 h 1103669"/>
                <a:gd name="connsiteX35" fmla="*/ 1650159 w 2306195"/>
                <a:gd name="connsiteY35" fmla="*/ 638989 h 1103669"/>
                <a:gd name="connsiteX36" fmla="*/ 1577007 w 2306195"/>
                <a:gd name="connsiteY36" fmla="*/ 529261 h 1103669"/>
                <a:gd name="connsiteX37" fmla="*/ 1711119 w 2306195"/>
                <a:gd name="connsiteY37" fmla="*/ 395149 h 1103669"/>
                <a:gd name="connsiteX38" fmla="*/ 1705023 w 2306195"/>
                <a:gd name="connsiteY38" fmla="*/ 273229 h 1103669"/>
                <a:gd name="connsiteX39" fmla="*/ 1644063 w 2306195"/>
                <a:gd name="connsiteY39" fmla="*/ 175693 h 1103669"/>
                <a:gd name="connsiteX40" fmla="*/ 1674543 w 2306195"/>
                <a:gd name="connsiteY40" fmla="*/ 59869 h 1103669"/>
                <a:gd name="connsiteX41" fmla="*/ 1595295 w 2306195"/>
                <a:gd name="connsiteY41" fmla="*/ 41581 h 1103669"/>
                <a:gd name="connsiteX42" fmla="*/ 1455087 w 2306195"/>
                <a:gd name="connsiteY42" fmla="*/ 41581 h 1103669"/>
                <a:gd name="connsiteX43" fmla="*/ 1479471 w 2306195"/>
                <a:gd name="connsiteY43" fmla="*/ 90349 h 1103669"/>
                <a:gd name="connsiteX44" fmla="*/ 1534335 w 2306195"/>
                <a:gd name="connsiteY44" fmla="*/ 157405 h 1103669"/>
                <a:gd name="connsiteX45" fmla="*/ 1485567 w 2306195"/>
                <a:gd name="connsiteY45" fmla="*/ 267133 h 1103669"/>
                <a:gd name="connsiteX46" fmla="*/ 1583103 w 2306195"/>
                <a:gd name="connsiteY46" fmla="*/ 321997 h 1103669"/>
                <a:gd name="connsiteX47" fmla="*/ 1589199 w 2306195"/>
                <a:gd name="connsiteY47" fmla="*/ 376861 h 1103669"/>
                <a:gd name="connsiteX48" fmla="*/ 1516047 w 2306195"/>
                <a:gd name="connsiteY48" fmla="*/ 456109 h 1103669"/>
                <a:gd name="connsiteX49" fmla="*/ 1485567 w 2306195"/>
                <a:gd name="connsiteY49" fmla="*/ 590221 h 1103669"/>
                <a:gd name="connsiteX50" fmla="*/ 1479471 w 2306195"/>
                <a:gd name="connsiteY50" fmla="*/ 712141 h 1103669"/>
                <a:gd name="connsiteX51" fmla="*/ 1363647 w 2306195"/>
                <a:gd name="connsiteY51" fmla="*/ 767005 h 1103669"/>
                <a:gd name="connsiteX52" fmla="*/ 1266111 w 2306195"/>
                <a:gd name="connsiteY52" fmla="*/ 785293 h 1103669"/>
                <a:gd name="connsiteX53" fmla="*/ 1186863 w 2306195"/>
                <a:gd name="connsiteY53" fmla="*/ 736525 h 1103669"/>
                <a:gd name="connsiteX54" fmla="*/ 1101519 w 2306195"/>
                <a:gd name="connsiteY54" fmla="*/ 730429 h 1103669"/>
                <a:gd name="connsiteX55" fmla="*/ 936927 w 2306195"/>
                <a:gd name="connsiteY55" fmla="*/ 748717 h 1103669"/>
                <a:gd name="connsiteX56" fmla="*/ 875967 w 2306195"/>
                <a:gd name="connsiteY56" fmla="*/ 706045 h 1103669"/>
                <a:gd name="connsiteX57" fmla="*/ 979599 w 2306195"/>
                <a:gd name="connsiteY57" fmla="*/ 584125 h 1103669"/>
                <a:gd name="connsiteX58" fmla="*/ 882063 w 2306195"/>
                <a:gd name="connsiteY58" fmla="*/ 346381 h 1103669"/>
                <a:gd name="connsiteX59" fmla="*/ 882063 w 2306195"/>
                <a:gd name="connsiteY59" fmla="*/ 206173 h 1103669"/>
                <a:gd name="connsiteX60" fmla="*/ 924735 w 2306195"/>
                <a:gd name="connsiteY60" fmla="*/ 114733 h 1103669"/>
                <a:gd name="connsiteX61" fmla="*/ 936927 w 2306195"/>
                <a:gd name="connsiteY61" fmla="*/ 35485 h 1103669"/>
                <a:gd name="connsiteX62" fmla="*/ 784527 w 2306195"/>
                <a:gd name="connsiteY62" fmla="*/ 23293 h 1103669"/>
                <a:gd name="connsiteX63" fmla="*/ 656511 w 2306195"/>
                <a:gd name="connsiteY63" fmla="*/ 23293 h 1103669"/>
                <a:gd name="connsiteX64" fmla="*/ 680895 w 2306195"/>
                <a:gd name="connsiteY64" fmla="*/ 84253 h 1103669"/>
                <a:gd name="connsiteX65" fmla="*/ 747951 w 2306195"/>
                <a:gd name="connsiteY65" fmla="*/ 145213 h 1103669"/>
                <a:gd name="connsiteX66" fmla="*/ 747951 w 2306195"/>
                <a:gd name="connsiteY66" fmla="*/ 248845 h 1103669"/>
                <a:gd name="connsiteX67" fmla="*/ 735759 w 2306195"/>
                <a:gd name="connsiteY67" fmla="*/ 309805 h 1103669"/>
                <a:gd name="connsiteX68" fmla="*/ 735759 w 2306195"/>
                <a:gd name="connsiteY68" fmla="*/ 419533 h 1103669"/>
                <a:gd name="connsiteX69" fmla="*/ 772335 w 2306195"/>
                <a:gd name="connsiteY69" fmla="*/ 480493 h 1103669"/>
                <a:gd name="connsiteX70" fmla="*/ 723567 w 2306195"/>
                <a:gd name="connsiteY70" fmla="*/ 547549 h 1103669"/>
                <a:gd name="connsiteX71" fmla="*/ 595551 w 2306195"/>
                <a:gd name="connsiteY71" fmla="*/ 541453 h 1103669"/>
                <a:gd name="connsiteX72" fmla="*/ 522399 w 2306195"/>
                <a:gd name="connsiteY72" fmla="*/ 541453 h 1103669"/>
                <a:gd name="connsiteX73" fmla="*/ 424863 w 2306195"/>
                <a:gd name="connsiteY73" fmla="*/ 474397 h 1103669"/>
                <a:gd name="connsiteX74" fmla="*/ 406575 w 2306195"/>
                <a:gd name="connsiteY74" fmla="*/ 273229 h 1103669"/>
                <a:gd name="connsiteX75" fmla="*/ 424863 w 2306195"/>
                <a:gd name="connsiteY75" fmla="*/ 126925 h 1103669"/>
                <a:gd name="connsiteX76" fmla="*/ 504111 w 2306195"/>
                <a:gd name="connsiteY76" fmla="*/ 29389 h 1103669"/>
                <a:gd name="connsiteX77" fmla="*/ 504111 w 2306195"/>
                <a:gd name="connsiteY77" fmla="*/ 17197 h 1103669"/>
                <a:gd name="connsiteX78" fmla="*/ 235887 w 2306195"/>
                <a:gd name="connsiteY78" fmla="*/ 17197 h 1103669"/>
                <a:gd name="connsiteX0" fmla="*/ 235887 w 2487930"/>
                <a:gd name="connsiteY0" fmla="*/ 17197 h 1103669"/>
                <a:gd name="connsiteX1" fmla="*/ 290751 w 2487930"/>
                <a:gd name="connsiteY1" fmla="*/ 236653 h 1103669"/>
                <a:gd name="connsiteX2" fmla="*/ 284655 w 2487930"/>
                <a:gd name="connsiteY2" fmla="*/ 547549 h 1103669"/>
                <a:gd name="connsiteX3" fmla="*/ 187119 w 2487930"/>
                <a:gd name="connsiteY3" fmla="*/ 687757 h 1103669"/>
                <a:gd name="connsiteX4" fmla="*/ 34719 w 2487930"/>
                <a:gd name="connsiteY4" fmla="*/ 791389 h 1103669"/>
                <a:gd name="connsiteX5" fmla="*/ 4239 w 2487930"/>
                <a:gd name="connsiteY5" fmla="*/ 888925 h 1103669"/>
                <a:gd name="connsiteX6" fmla="*/ 101775 w 2487930"/>
                <a:gd name="connsiteY6" fmla="*/ 949885 h 1103669"/>
                <a:gd name="connsiteX7" fmla="*/ 199311 w 2487930"/>
                <a:gd name="connsiteY7" fmla="*/ 998653 h 1103669"/>
                <a:gd name="connsiteX8" fmla="*/ 504111 w 2487930"/>
                <a:gd name="connsiteY8" fmla="*/ 1035229 h 1103669"/>
                <a:gd name="connsiteX9" fmla="*/ 601647 w 2487930"/>
                <a:gd name="connsiteY9" fmla="*/ 1047421 h 1103669"/>
                <a:gd name="connsiteX10" fmla="*/ 1058847 w 2487930"/>
                <a:gd name="connsiteY10" fmla="*/ 1041325 h 1103669"/>
                <a:gd name="connsiteX11" fmla="*/ 1138095 w 2487930"/>
                <a:gd name="connsiteY11" fmla="*/ 1053517 h 1103669"/>
                <a:gd name="connsiteX12" fmla="*/ 1375839 w 2487930"/>
                <a:gd name="connsiteY12" fmla="*/ 1102285 h 1103669"/>
                <a:gd name="connsiteX13" fmla="*/ 1485567 w 2487930"/>
                <a:gd name="connsiteY13" fmla="*/ 992557 h 1103669"/>
                <a:gd name="connsiteX14" fmla="*/ 1650159 w 2487930"/>
                <a:gd name="connsiteY14" fmla="*/ 992557 h 1103669"/>
                <a:gd name="connsiteX15" fmla="*/ 1802559 w 2487930"/>
                <a:gd name="connsiteY15" fmla="*/ 1083997 h 1103669"/>
                <a:gd name="connsiteX16" fmla="*/ 1924479 w 2487930"/>
                <a:gd name="connsiteY16" fmla="*/ 1083997 h 1103669"/>
                <a:gd name="connsiteX17" fmla="*/ 2015919 w 2487930"/>
                <a:gd name="connsiteY17" fmla="*/ 962077 h 1103669"/>
                <a:gd name="connsiteX18" fmla="*/ 2476852 w 2487930"/>
                <a:gd name="connsiteY18" fmla="*/ 898974 h 1103669"/>
                <a:gd name="connsiteX19" fmla="*/ 2305163 w 2487930"/>
                <a:gd name="connsiteY19" fmla="*/ 799016 h 1103669"/>
                <a:gd name="connsiteX20" fmla="*/ 1869615 w 2487930"/>
                <a:gd name="connsiteY20" fmla="*/ 754813 h 1103669"/>
                <a:gd name="connsiteX21" fmla="*/ 1918383 w 2487930"/>
                <a:gd name="connsiteY21" fmla="*/ 669469 h 1103669"/>
                <a:gd name="connsiteX22" fmla="*/ 1936671 w 2487930"/>
                <a:gd name="connsiteY22" fmla="*/ 523165 h 1103669"/>
                <a:gd name="connsiteX23" fmla="*/ 1887903 w 2487930"/>
                <a:gd name="connsiteY23" fmla="*/ 474397 h 1103669"/>
                <a:gd name="connsiteX24" fmla="*/ 1887903 w 2487930"/>
                <a:gd name="connsiteY24" fmla="*/ 334189 h 1103669"/>
                <a:gd name="connsiteX25" fmla="*/ 1924479 w 2487930"/>
                <a:gd name="connsiteY25" fmla="*/ 139117 h 1103669"/>
                <a:gd name="connsiteX26" fmla="*/ 2015919 w 2487930"/>
                <a:gd name="connsiteY26" fmla="*/ 59869 h 1103669"/>
                <a:gd name="connsiteX27" fmla="*/ 1936671 w 2487930"/>
                <a:gd name="connsiteY27" fmla="*/ 35485 h 1103669"/>
                <a:gd name="connsiteX28" fmla="*/ 1717215 w 2487930"/>
                <a:gd name="connsiteY28" fmla="*/ 47677 h 1103669"/>
                <a:gd name="connsiteX29" fmla="*/ 1802559 w 2487930"/>
                <a:gd name="connsiteY29" fmla="*/ 102541 h 1103669"/>
                <a:gd name="connsiteX30" fmla="*/ 1820847 w 2487930"/>
                <a:gd name="connsiteY30" fmla="*/ 248845 h 1103669"/>
                <a:gd name="connsiteX31" fmla="*/ 1796463 w 2487930"/>
                <a:gd name="connsiteY31" fmla="*/ 346381 h 1103669"/>
                <a:gd name="connsiteX32" fmla="*/ 1784271 w 2487930"/>
                <a:gd name="connsiteY32" fmla="*/ 462205 h 1103669"/>
                <a:gd name="connsiteX33" fmla="*/ 1784271 w 2487930"/>
                <a:gd name="connsiteY33" fmla="*/ 578029 h 1103669"/>
                <a:gd name="connsiteX34" fmla="*/ 1741599 w 2487930"/>
                <a:gd name="connsiteY34" fmla="*/ 651181 h 1103669"/>
                <a:gd name="connsiteX35" fmla="*/ 1650159 w 2487930"/>
                <a:gd name="connsiteY35" fmla="*/ 638989 h 1103669"/>
                <a:gd name="connsiteX36" fmla="*/ 1577007 w 2487930"/>
                <a:gd name="connsiteY36" fmla="*/ 529261 h 1103669"/>
                <a:gd name="connsiteX37" fmla="*/ 1711119 w 2487930"/>
                <a:gd name="connsiteY37" fmla="*/ 395149 h 1103669"/>
                <a:gd name="connsiteX38" fmla="*/ 1705023 w 2487930"/>
                <a:gd name="connsiteY38" fmla="*/ 273229 h 1103669"/>
                <a:gd name="connsiteX39" fmla="*/ 1644063 w 2487930"/>
                <a:gd name="connsiteY39" fmla="*/ 175693 h 1103669"/>
                <a:gd name="connsiteX40" fmla="*/ 1674543 w 2487930"/>
                <a:gd name="connsiteY40" fmla="*/ 59869 h 1103669"/>
                <a:gd name="connsiteX41" fmla="*/ 1595295 w 2487930"/>
                <a:gd name="connsiteY41" fmla="*/ 41581 h 1103669"/>
                <a:gd name="connsiteX42" fmla="*/ 1455087 w 2487930"/>
                <a:gd name="connsiteY42" fmla="*/ 41581 h 1103669"/>
                <a:gd name="connsiteX43" fmla="*/ 1479471 w 2487930"/>
                <a:gd name="connsiteY43" fmla="*/ 90349 h 1103669"/>
                <a:gd name="connsiteX44" fmla="*/ 1534335 w 2487930"/>
                <a:gd name="connsiteY44" fmla="*/ 157405 h 1103669"/>
                <a:gd name="connsiteX45" fmla="*/ 1485567 w 2487930"/>
                <a:gd name="connsiteY45" fmla="*/ 267133 h 1103669"/>
                <a:gd name="connsiteX46" fmla="*/ 1583103 w 2487930"/>
                <a:gd name="connsiteY46" fmla="*/ 321997 h 1103669"/>
                <a:gd name="connsiteX47" fmla="*/ 1589199 w 2487930"/>
                <a:gd name="connsiteY47" fmla="*/ 376861 h 1103669"/>
                <a:gd name="connsiteX48" fmla="*/ 1516047 w 2487930"/>
                <a:gd name="connsiteY48" fmla="*/ 456109 h 1103669"/>
                <a:gd name="connsiteX49" fmla="*/ 1485567 w 2487930"/>
                <a:gd name="connsiteY49" fmla="*/ 590221 h 1103669"/>
                <a:gd name="connsiteX50" fmla="*/ 1479471 w 2487930"/>
                <a:gd name="connsiteY50" fmla="*/ 712141 h 1103669"/>
                <a:gd name="connsiteX51" fmla="*/ 1363647 w 2487930"/>
                <a:gd name="connsiteY51" fmla="*/ 767005 h 1103669"/>
                <a:gd name="connsiteX52" fmla="*/ 1266111 w 2487930"/>
                <a:gd name="connsiteY52" fmla="*/ 785293 h 1103669"/>
                <a:gd name="connsiteX53" fmla="*/ 1186863 w 2487930"/>
                <a:gd name="connsiteY53" fmla="*/ 736525 h 1103669"/>
                <a:gd name="connsiteX54" fmla="*/ 1101519 w 2487930"/>
                <a:gd name="connsiteY54" fmla="*/ 730429 h 1103669"/>
                <a:gd name="connsiteX55" fmla="*/ 936927 w 2487930"/>
                <a:gd name="connsiteY55" fmla="*/ 748717 h 1103669"/>
                <a:gd name="connsiteX56" fmla="*/ 875967 w 2487930"/>
                <a:gd name="connsiteY56" fmla="*/ 706045 h 1103669"/>
                <a:gd name="connsiteX57" fmla="*/ 979599 w 2487930"/>
                <a:gd name="connsiteY57" fmla="*/ 584125 h 1103669"/>
                <a:gd name="connsiteX58" fmla="*/ 882063 w 2487930"/>
                <a:gd name="connsiteY58" fmla="*/ 346381 h 1103669"/>
                <a:gd name="connsiteX59" fmla="*/ 882063 w 2487930"/>
                <a:gd name="connsiteY59" fmla="*/ 206173 h 1103669"/>
                <a:gd name="connsiteX60" fmla="*/ 924735 w 2487930"/>
                <a:gd name="connsiteY60" fmla="*/ 114733 h 1103669"/>
                <a:gd name="connsiteX61" fmla="*/ 936927 w 2487930"/>
                <a:gd name="connsiteY61" fmla="*/ 35485 h 1103669"/>
                <a:gd name="connsiteX62" fmla="*/ 784527 w 2487930"/>
                <a:gd name="connsiteY62" fmla="*/ 23293 h 1103669"/>
                <a:gd name="connsiteX63" fmla="*/ 656511 w 2487930"/>
                <a:gd name="connsiteY63" fmla="*/ 23293 h 1103669"/>
                <a:gd name="connsiteX64" fmla="*/ 680895 w 2487930"/>
                <a:gd name="connsiteY64" fmla="*/ 84253 h 1103669"/>
                <a:gd name="connsiteX65" fmla="*/ 747951 w 2487930"/>
                <a:gd name="connsiteY65" fmla="*/ 145213 h 1103669"/>
                <a:gd name="connsiteX66" fmla="*/ 747951 w 2487930"/>
                <a:gd name="connsiteY66" fmla="*/ 248845 h 1103669"/>
                <a:gd name="connsiteX67" fmla="*/ 735759 w 2487930"/>
                <a:gd name="connsiteY67" fmla="*/ 309805 h 1103669"/>
                <a:gd name="connsiteX68" fmla="*/ 735759 w 2487930"/>
                <a:gd name="connsiteY68" fmla="*/ 419533 h 1103669"/>
                <a:gd name="connsiteX69" fmla="*/ 772335 w 2487930"/>
                <a:gd name="connsiteY69" fmla="*/ 480493 h 1103669"/>
                <a:gd name="connsiteX70" fmla="*/ 723567 w 2487930"/>
                <a:gd name="connsiteY70" fmla="*/ 547549 h 1103669"/>
                <a:gd name="connsiteX71" fmla="*/ 595551 w 2487930"/>
                <a:gd name="connsiteY71" fmla="*/ 541453 h 1103669"/>
                <a:gd name="connsiteX72" fmla="*/ 522399 w 2487930"/>
                <a:gd name="connsiteY72" fmla="*/ 541453 h 1103669"/>
                <a:gd name="connsiteX73" fmla="*/ 424863 w 2487930"/>
                <a:gd name="connsiteY73" fmla="*/ 474397 h 1103669"/>
                <a:gd name="connsiteX74" fmla="*/ 406575 w 2487930"/>
                <a:gd name="connsiteY74" fmla="*/ 273229 h 1103669"/>
                <a:gd name="connsiteX75" fmla="*/ 424863 w 2487930"/>
                <a:gd name="connsiteY75" fmla="*/ 126925 h 1103669"/>
                <a:gd name="connsiteX76" fmla="*/ 504111 w 2487930"/>
                <a:gd name="connsiteY76" fmla="*/ 29389 h 1103669"/>
                <a:gd name="connsiteX77" fmla="*/ 504111 w 2487930"/>
                <a:gd name="connsiteY77" fmla="*/ 17197 h 1103669"/>
                <a:gd name="connsiteX78" fmla="*/ 235887 w 2487930"/>
                <a:gd name="connsiteY78" fmla="*/ 17197 h 1103669"/>
                <a:gd name="connsiteX0" fmla="*/ 235887 w 2477020"/>
                <a:gd name="connsiteY0" fmla="*/ 17197 h 1103669"/>
                <a:gd name="connsiteX1" fmla="*/ 290751 w 2477020"/>
                <a:gd name="connsiteY1" fmla="*/ 236653 h 1103669"/>
                <a:gd name="connsiteX2" fmla="*/ 284655 w 2477020"/>
                <a:gd name="connsiteY2" fmla="*/ 547549 h 1103669"/>
                <a:gd name="connsiteX3" fmla="*/ 187119 w 2477020"/>
                <a:gd name="connsiteY3" fmla="*/ 687757 h 1103669"/>
                <a:gd name="connsiteX4" fmla="*/ 34719 w 2477020"/>
                <a:gd name="connsiteY4" fmla="*/ 791389 h 1103669"/>
                <a:gd name="connsiteX5" fmla="*/ 4239 w 2477020"/>
                <a:gd name="connsiteY5" fmla="*/ 888925 h 1103669"/>
                <a:gd name="connsiteX6" fmla="*/ 101775 w 2477020"/>
                <a:gd name="connsiteY6" fmla="*/ 949885 h 1103669"/>
                <a:gd name="connsiteX7" fmla="*/ 199311 w 2477020"/>
                <a:gd name="connsiteY7" fmla="*/ 998653 h 1103669"/>
                <a:gd name="connsiteX8" fmla="*/ 504111 w 2477020"/>
                <a:gd name="connsiteY8" fmla="*/ 1035229 h 1103669"/>
                <a:gd name="connsiteX9" fmla="*/ 601647 w 2477020"/>
                <a:gd name="connsiteY9" fmla="*/ 1047421 h 1103669"/>
                <a:gd name="connsiteX10" fmla="*/ 1058847 w 2477020"/>
                <a:gd name="connsiteY10" fmla="*/ 1041325 h 1103669"/>
                <a:gd name="connsiteX11" fmla="*/ 1138095 w 2477020"/>
                <a:gd name="connsiteY11" fmla="*/ 1053517 h 1103669"/>
                <a:gd name="connsiteX12" fmla="*/ 1375839 w 2477020"/>
                <a:gd name="connsiteY12" fmla="*/ 1102285 h 1103669"/>
                <a:gd name="connsiteX13" fmla="*/ 1485567 w 2477020"/>
                <a:gd name="connsiteY13" fmla="*/ 992557 h 1103669"/>
                <a:gd name="connsiteX14" fmla="*/ 1650159 w 2477020"/>
                <a:gd name="connsiteY14" fmla="*/ 992557 h 1103669"/>
                <a:gd name="connsiteX15" fmla="*/ 1802559 w 2477020"/>
                <a:gd name="connsiteY15" fmla="*/ 1083997 h 1103669"/>
                <a:gd name="connsiteX16" fmla="*/ 1924479 w 2477020"/>
                <a:gd name="connsiteY16" fmla="*/ 1083997 h 1103669"/>
                <a:gd name="connsiteX17" fmla="*/ 2327910 w 2477020"/>
                <a:gd name="connsiteY17" fmla="*/ 1019976 h 1103669"/>
                <a:gd name="connsiteX18" fmla="*/ 2476852 w 2477020"/>
                <a:gd name="connsiteY18" fmla="*/ 898974 h 1103669"/>
                <a:gd name="connsiteX19" fmla="*/ 2305163 w 2477020"/>
                <a:gd name="connsiteY19" fmla="*/ 799016 h 1103669"/>
                <a:gd name="connsiteX20" fmla="*/ 1869615 w 2477020"/>
                <a:gd name="connsiteY20" fmla="*/ 754813 h 1103669"/>
                <a:gd name="connsiteX21" fmla="*/ 1918383 w 2477020"/>
                <a:gd name="connsiteY21" fmla="*/ 669469 h 1103669"/>
                <a:gd name="connsiteX22" fmla="*/ 1936671 w 2477020"/>
                <a:gd name="connsiteY22" fmla="*/ 523165 h 1103669"/>
                <a:gd name="connsiteX23" fmla="*/ 1887903 w 2477020"/>
                <a:gd name="connsiteY23" fmla="*/ 474397 h 1103669"/>
                <a:gd name="connsiteX24" fmla="*/ 1887903 w 2477020"/>
                <a:gd name="connsiteY24" fmla="*/ 334189 h 1103669"/>
                <a:gd name="connsiteX25" fmla="*/ 1924479 w 2477020"/>
                <a:gd name="connsiteY25" fmla="*/ 139117 h 1103669"/>
                <a:gd name="connsiteX26" fmla="*/ 2015919 w 2477020"/>
                <a:gd name="connsiteY26" fmla="*/ 59869 h 1103669"/>
                <a:gd name="connsiteX27" fmla="*/ 1936671 w 2477020"/>
                <a:gd name="connsiteY27" fmla="*/ 35485 h 1103669"/>
                <a:gd name="connsiteX28" fmla="*/ 1717215 w 2477020"/>
                <a:gd name="connsiteY28" fmla="*/ 47677 h 1103669"/>
                <a:gd name="connsiteX29" fmla="*/ 1802559 w 2477020"/>
                <a:gd name="connsiteY29" fmla="*/ 102541 h 1103669"/>
                <a:gd name="connsiteX30" fmla="*/ 1820847 w 2477020"/>
                <a:gd name="connsiteY30" fmla="*/ 248845 h 1103669"/>
                <a:gd name="connsiteX31" fmla="*/ 1796463 w 2477020"/>
                <a:gd name="connsiteY31" fmla="*/ 346381 h 1103669"/>
                <a:gd name="connsiteX32" fmla="*/ 1784271 w 2477020"/>
                <a:gd name="connsiteY32" fmla="*/ 462205 h 1103669"/>
                <a:gd name="connsiteX33" fmla="*/ 1784271 w 2477020"/>
                <a:gd name="connsiteY33" fmla="*/ 578029 h 1103669"/>
                <a:gd name="connsiteX34" fmla="*/ 1741599 w 2477020"/>
                <a:gd name="connsiteY34" fmla="*/ 651181 h 1103669"/>
                <a:gd name="connsiteX35" fmla="*/ 1650159 w 2477020"/>
                <a:gd name="connsiteY35" fmla="*/ 638989 h 1103669"/>
                <a:gd name="connsiteX36" fmla="*/ 1577007 w 2477020"/>
                <a:gd name="connsiteY36" fmla="*/ 529261 h 1103669"/>
                <a:gd name="connsiteX37" fmla="*/ 1711119 w 2477020"/>
                <a:gd name="connsiteY37" fmla="*/ 395149 h 1103669"/>
                <a:gd name="connsiteX38" fmla="*/ 1705023 w 2477020"/>
                <a:gd name="connsiteY38" fmla="*/ 273229 h 1103669"/>
                <a:gd name="connsiteX39" fmla="*/ 1644063 w 2477020"/>
                <a:gd name="connsiteY39" fmla="*/ 175693 h 1103669"/>
                <a:gd name="connsiteX40" fmla="*/ 1674543 w 2477020"/>
                <a:gd name="connsiteY40" fmla="*/ 59869 h 1103669"/>
                <a:gd name="connsiteX41" fmla="*/ 1595295 w 2477020"/>
                <a:gd name="connsiteY41" fmla="*/ 41581 h 1103669"/>
                <a:gd name="connsiteX42" fmla="*/ 1455087 w 2477020"/>
                <a:gd name="connsiteY42" fmla="*/ 41581 h 1103669"/>
                <a:gd name="connsiteX43" fmla="*/ 1479471 w 2477020"/>
                <a:gd name="connsiteY43" fmla="*/ 90349 h 1103669"/>
                <a:gd name="connsiteX44" fmla="*/ 1534335 w 2477020"/>
                <a:gd name="connsiteY44" fmla="*/ 157405 h 1103669"/>
                <a:gd name="connsiteX45" fmla="*/ 1485567 w 2477020"/>
                <a:gd name="connsiteY45" fmla="*/ 267133 h 1103669"/>
                <a:gd name="connsiteX46" fmla="*/ 1583103 w 2477020"/>
                <a:gd name="connsiteY46" fmla="*/ 321997 h 1103669"/>
                <a:gd name="connsiteX47" fmla="*/ 1589199 w 2477020"/>
                <a:gd name="connsiteY47" fmla="*/ 376861 h 1103669"/>
                <a:gd name="connsiteX48" fmla="*/ 1516047 w 2477020"/>
                <a:gd name="connsiteY48" fmla="*/ 456109 h 1103669"/>
                <a:gd name="connsiteX49" fmla="*/ 1485567 w 2477020"/>
                <a:gd name="connsiteY49" fmla="*/ 590221 h 1103669"/>
                <a:gd name="connsiteX50" fmla="*/ 1479471 w 2477020"/>
                <a:gd name="connsiteY50" fmla="*/ 712141 h 1103669"/>
                <a:gd name="connsiteX51" fmla="*/ 1363647 w 2477020"/>
                <a:gd name="connsiteY51" fmla="*/ 767005 h 1103669"/>
                <a:gd name="connsiteX52" fmla="*/ 1266111 w 2477020"/>
                <a:gd name="connsiteY52" fmla="*/ 785293 h 1103669"/>
                <a:gd name="connsiteX53" fmla="*/ 1186863 w 2477020"/>
                <a:gd name="connsiteY53" fmla="*/ 736525 h 1103669"/>
                <a:gd name="connsiteX54" fmla="*/ 1101519 w 2477020"/>
                <a:gd name="connsiteY54" fmla="*/ 730429 h 1103669"/>
                <a:gd name="connsiteX55" fmla="*/ 936927 w 2477020"/>
                <a:gd name="connsiteY55" fmla="*/ 748717 h 1103669"/>
                <a:gd name="connsiteX56" fmla="*/ 875967 w 2477020"/>
                <a:gd name="connsiteY56" fmla="*/ 706045 h 1103669"/>
                <a:gd name="connsiteX57" fmla="*/ 979599 w 2477020"/>
                <a:gd name="connsiteY57" fmla="*/ 584125 h 1103669"/>
                <a:gd name="connsiteX58" fmla="*/ 882063 w 2477020"/>
                <a:gd name="connsiteY58" fmla="*/ 346381 h 1103669"/>
                <a:gd name="connsiteX59" fmla="*/ 882063 w 2477020"/>
                <a:gd name="connsiteY59" fmla="*/ 206173 h 1103669"/>
                <a:gd name="connsiteX60" fmla="*/ 924735 w 2477020"/>
                <a:gd name="connsiteY60" fmla="*/ 114733 h 1103669"/>
                <a:gd name="connsiteX61" fmla="*/ 936927 w 2477020"/>
                <a:gd name="connsiteY61" fmla="*/ 35485 h 1103669"/>
                <a:gd name="connsiteX62" fmla="*/ 784527 w 2477020"/>
                <a:gd name="connsiteY62" fmla="*/ 23293 h 1103669"/>
                <a:gd name="connsiteX63" fmla="*/ 656511 w 2477020"/>
                <a:gd name="connsiteY63" fmla="*/ 23293 h 1103669"/>
                <a:gd name="connsiteX64" fmla="*/ 680895 w 2477020"/>
                <a:gd name="connsiteY64" fmla="*/ 84253 h 1103669"/>
                <a:gd name="connsiteX65" fmla="*/ 747951 w 2477020"/>
                <a:gd name="connsiteY65" fmla="*/ 145213 h 1103669"/>
                <a:gd name="connsiteX66" fmla="*/ 747951 w 2477020"/>
                <a:gd name="connsiteY66" fmla="*/ 248845 h 1103669"/>
                <a:gd name="connsiteX67" fmla="*/ 735759 w 2477020"/>
                <a:gd name="connsiteY67" fmla="*/ 309805 h 1103669"/>
                <a:gd name="connsiteX68" fmla="*/ 735759 w 2477020"/>
                <a:gd name="connsiteY68" fmla="*/ 419533 h 1103669"/>
                <a:gd name="connsiteX69" fmla="*/ 772335 w 2477020"/>
                <a:gd name="connsiteY69" fmla="*/ 480493 h 1103669"/>
                <a:gd name="connsiteX70" fmla="*/ 723567 w 2477020"/>
                <a:gd name="connsiteY70" fmla="*/ 547549 h 1103669"/>
                <a:gd name="connsiteX71" fmla="*/ 595551 w 2477020"/>
                <a:gd name="connsiteY71" fmla="*/ 541453 h 1103669"/>
                <a:gd name="connsiteX72" fmla="*/ 522399 w 2477020"/>
                <a:gd name="connsiteY72" fmla="*/ 541453 h 1103669"/>
                <a:gd name="connsiteX73" fmla="*/ 424863 w 2477020"/>
                <a:gd name="connsiteY73" fmla="*/ 474397 h 1103669"/>
                <a:gd name="connsiteX74" fmla="*/ 406575 w 2477020"/>
                <a:gd name="connsiteY74" fmla="*/ 273229 h 1103669"/>
                <a:gd name="connsiteX75" fmla="*/ 424863 w 2477020"/>
                <a:gd name="connsiteY75" fmla="*/ 126925 h 1103669"/>
                <a:gd name="connsiteX76" fmla="*/ 504111 w 2477020"/>
                <a:gd name="connsiteY76" fmla="*/ 29389 h 1103669"/>
                <a:gd name="connsiteX77" fmla="*/ 504111 w 2477020"/>
                <a:gd name="connsiteY77" fmla="*/ 17197 h 1103669"/>
                <a:gd name="connsiteX78" fmla="*/ 235887 w 2477020"/>
                <a:gd name="connsiteY78" fmla="*/ 17197 h 1103669"/>
                <a:gd name="connsiteX0" fmla="*/ 235887 w 2580920"/>
                <a:gd name="connsiteY0" fmla="*/ 17197 h 1103669"/>
                <a:gd name="connsiteX1" fmla="*/ 290751 w 2580920"/>
                <a:gd name="connsiteY1" fmla="*/ 236653 h 1103669"/>
                <a:gd name="connsiteX2" fmla="*/ 284655 w 2580920"/>
                <a:gd name="connsiteY2" fmla="*/ 547549 h 1103669"/>
                <a:gd name="connsiteX3" fmla="*/ 187119 w 2580920"/>
                <a:gd name="connsiteY3" fmla="*/ 687757 h 1103669"/>
                <a:gd name="connsiteX4" fmla="*/ 34719 w 2580920"/>
                <a:gd name="connsiteY4" fmla="*/ 791389 h 1103669"/>
                <a:gd name="connsiteX5" fmla="*/ 4239 w 2580920"/>
                <a:gd name="connsiteY5" fmla="*/ 888925 h 1103669"/>
                <a:gd name="connsiteX6" fmla="*/ 101775 w 2580920"/>
                <a:gd name="connsiteY6" fmla="*/ 949885 h 1103669"/>
                <a:gd name="connsiteX7" fmla="*/ 199311 w 2580920"/>
                <a:gd name="connsiteY7" fmla="*/ 998653 h 1103669"/>
                <a:gd name="connsiteX8" fmla="*/ 504111 w 2580920"/>
                <a:gd name="connsiteY8" fmla="*/ 1035229 h 1103669"/>
                <a:gd name="connsiteX9" fmla="*/ 601647 w 2580920"/>
                <a:gd name="connsiteY9" fmla="*/ 1047421 h 1103669"/>
                <a:gd name="connsiteX10" fmla="*/ 1058847 w 2580920"/>
                <a:gd name="connsiteY10" fmla="*/ 1041325 h 1103669"/>
                <a:gd name="connsiteX11" fmla="*/ 1138095 w 2580920"/>
                <a:gd name="connsiteY11" fmla="*/ 1053517 h 1103669"/>
                <a:gd name="connsiteX12" fmla="*/ 1375839 w 2580920"/>
                <a:gd name="connsiteY12" fmla="*/ 1102285 h 1103669"/>
                <a:gd name="connsiteX13" fmla="*/ 1485567 w 2580920"/>
                <a:gd name="connsiteY13" fmla="*/ 992557 h 1103669"/>
                <a:gd name="connsiteX14" fmla="*/ 1650159 w 2580920"/>
                <a:gd name="connsiteY14" fmla="*/ 992557 h 1103669"/>
                <a:gd name="connsiteX15" fmla="*/ 1802559 w 2580920"/>
                <a:gd name="connsiteY15" fmla="*/ 1083997 h 1103669"/>
                <a:gd name="connsiteX16" fmla="*/ 1924479 w 2580920"/>
                <a:gd name="connsiteY16" fmla="*/ 1083997 h 1103669"/>
                <a:gd name="connsiteX17" fmla="*/ 2327910 w 2580920"/>
                <a:gd name="connsiteY17" fmla="*/ 1019976 h 1103669"/>
                <a:gd name="connsiteX18" fmla="*/ 2580849 w 2580920"/>
                <a:gd name="connsiteY18" fmla="*/ 893184 h 1103669"/>
                <a:gd name="connsiteX19" fmla="*/ 2305163 w 2580920"/>
                <a:gd name="connsiteY19" fmla="*/ 799016 h 1103669"/>
                <a:gd name="connsiteX20" fmla="*/ 1869615 w 2580920"/>
                <a:gd name="connsiteY20" fmla="*/ 754813 h 1103669"/>
                <a:gd name="connsiteX21" fmla="*/ 1918383 w 2580920"/>
                <a:gd name="connsiteY21" fmla="*/ 669469 h 1103669"/>
                <a:gd name="connsiteX22" fmla="*/ 1936671 w 2580920"/>
                <a:gd name="connsiteY22" fmla="*/ 523165 h 1103669"/>
                <a:gd name="connsiteX23" fmla="*/ 1887903 w 2580920"/>
                <a:gd name="connsiteY23" fmla="*/ 474397 h 1103669"/>
                <a:gd name="connsiteX24" fmla="*/ 1887903 w 2580920"/>
                <a:gd name="connsiteY24" fmla="*/ 334189 h 1103669"/>
                <a:gd name="connsiteX25" fmla="*/ 1924479 w 2580920"/>
                <a:gd name="connsiteY25" fmla="*/ 139117 h 1103669"/>
                <a:gd name="connsiteX26" fmla="*/ 2015919 w 2580920"/>
                <a:gd name="connsiteY26" fmla="*/ 59869 h 1103669"/>
                <a:gd name="connsiteX27" fmla="*/ 1936671 w 2580920"/>
                <a:gd name="connsiteY27" fmla="*/ 35485 h 1103669"/>
                <a:gd name="connsiteX28" fmla="*/ 1717215 w 2580920"/>
                <a:gd name="connsiteY28" fmla="*/ 47677 h 1103669"/>
                <a:gd name="connsiteX29" fmla="*/ 1802559 w 2580920"/>
                <a:gd name="connsiteY29" fmla="*/ 102541 h 1103669"/>
                <a:gd name="connsiteX30" fmla="*/ 1820847 w 2580920"/>
                <a:gd name="connsiteY30" fmla="*/ 248845 h 1103669"/>
                <a:gd name="connsiteX31" fmla="*/ 1796463 w 2580920"/>
                <a:gd name="connsiteY31" fmla="*/ 346381 h 1103669"/>
                <a:gd name="connsiteX32" fmla="*/ 1784271 w 2580920"/>
                <a:gd name="connsiteY32" fmla="*/ 462205 h 1103669"/>
                <a:gd name="connsiteX33" fmla="*/ 1784271 w 2580920"/>
                <a:gd name="connsiteY33" fmla="*/ 578029 h 1103669"/>
                <a:gd name="connsiteX34" fmla="*/ 1741599 w 2580920"/>
                <a:gd name="connsiteY34" fmla="*/ 651181 h 1103669"/>
                <a:gd name="connsiteX35" fmla="*/ 1650159 w 2580920"/>
                <a:gd name="connsiteY35" fmla="*/ 638989 h 1103669"/>
                <a:gd name="connsiteX36" fmla="*/ 1577007 w 2580920"/>
                <a:gd name="connsiteY36" fmla="*/ 529261 h 1103669"/>
                <a:gd name="connsiteX37" fmla="*/ 1711119 w 2580920"/>
                <a:gd name="connsiteY37" fmla="*/ 395149 h 1103669"/>
                <a:gd name="connsiteX38" fmla="*/ 1705023 w 2580920"/>
                <a:gd name="connsiteY38" fmla="*/ 273229 h 1103669"/>
                <a:gd name="connsiteX39" fmla="*/ 1644063 w 2580920"/>
                <a:gd name="connsiteY39" fmla="*/ 175693 h 1103669"/>
                <a:gd name="connsiteX40" fmla="*/ 1674543 w 2580920"/>
                <a:gd name="connsiteY40" fmla="*/ 59869 h 1103669"/>
                <a:gd name="connsiteX41" fmla="*/ 1595295 w 2580920"/>
                <a:gd name="connsiteY41" fmla="*/ 41581 h 1103669"/>
                <a:gd name="connsiteX42" fmla="*/ 1455087 w 2580920"/>
                <a:gd name="connsiteY42" fmla="*/ 41581 h 1103669"/>
                <a:gd name="connsiteX43" fmla="*/ 1479471 w 2580920"/>
                <a:gd name="connsiteY43" fmla="*/ 90349 h 1103669"/>
                <a:gd name="connsiteX44" fmla="*/ 1534335 w 2580920"/>
                <a:gd name="connsiteY44" fmla="*/ 157405 h 1103669"/>
                <a:gd name="connsiteX45" fmla="*/ 1485567 w 2580920"/>
                <a:gd name="connsiteY45" fmla="*/ 267133 h 1103669"/>
                <a:gd name="connsiteX46" fmla="*/ 1583103 w 2580920"/>
                <a:gd name="connsiteY46" fmla="*/ 321997 h 1103669"/>
                <a:gd name="connsiteX47" fmla="*/ 1589199 w 2580920"/>
                <a:gd name="connsiteY47" fmla="*/ 376861 h 1103669"/>
                <a:gd name="connsiteX48" fmla="*/ 1516047 w 2580920"/>
                <a:gd name="connsiteY48" fmla="*/ 456109 h 1103669"/>
                <a:gd name="connsiteX49" fmla="*/ 1485567 w 2580920"/>
                <a:gd name="connsiteY49" fmla="*/ 590221 h 1103669"/>
                <a:gd name="connsiteX50" fmla="*/ 1479471 w 2580920"/>
                <a:gd name="connsiteY50" fmla="*/ 712141 h 1103669"/>
                <a:gd name="connsiteX51" fmla="*/ 1363647 w 2580920"/>
                <a:gd name="connsiteY51" fmla="*/ 767005 h 1103669"/>
                <a:gd name="connsiteX52" fmla="*/ 1266111 w 2580920"/>
                <a:gd name="connsiteY52" fmla="*/ 785293 h 1103669"/>
                <a:gd name="connsiteX53" fmla="*/ 1186863 w 2580920"/>
                <a:gd name="connsiteY53" fmla="*/ 736525 h 1103669"/>
                <a:gd name="connsiteX54" fmla="*/ 1101519 w 2580920"/>
                <a:gd name="connsiteY54" fmla="*/ 730429 h 1103669"/>
                <a:gd name="connsiteX55" fmla="*/ 936927 w 2580920"/>
                <a:gd name="connsiteY55" fmla="*/ 748717 h 1103669"/>
                <a:gd name="connsiteX56" fmla="*/ 875967 w 2580920"/>
                <a:gd name="connsiteY56" fmla="*/ 706045 h 1103669"/>
                <a:gd name="connsiteX57" fmla="*/ 979599 w 2580920"/>
                <a:gd name="connsiteY57" fmla="*/ 584125 h 1103669"/>
                <a:gd name="connsiteX58" fmla="*/ 882063 w 2580920"/>
                <a:gd name="connsiteY58" fmla="*/ 346381 h 1103669"/>
                <a:gd name="connsiteX59" fmla="*/ 882063 w 2580920"/>
                <a:gd name="connsiteY59" fmla="*/ 206173 h 1103669"/>
                <a:gd name="connsiteX60" fmla="*/ 924735 w 2580920"/>
                <a:gd name="connsiteY60" fmla="*/ 114733 h 1103669"/>
                <a:gd name="connsiteX61" fmla="*/ 936927 w 2580920"/>
                <a:gd name="connsiteY61" fmla="*/ 35485 h 1103669"/>
                <a:gd name="connsiteX62" fmla="*/ 784527 w 2580920"/>
                <a:gd name="connsiteY62" fmla="*/ 23293 h 1103669"/>
                <a:gd name="connsiteX63" fmla="*/ 656511 w 2580920"/>
                <a:gd name="connsiteY63" fmla="*/ 23293 h 1103669"/>
                <a:gd name="connsiteX64" fmla="*/ 680895 w 2580920"/>
                <a:gd name="connsiteY64" fmla="*/ 84253 h 1103669"/>
                <a:gd name="connsiteX65" fmla="*/ 747951 w 2580920"/>
                <a:gd name="connsiteY65" fmla="*/ 145213 h 1103669"/>
                <a:gd name="connsiteX66" fmla="*/ 747951 w 2580920"/>
                <a:gd name="connsiteY66" fmla="*/ 248845 h 1103669"/>
                <a:gd name="connsiteX67" fmla="*/ 735759 w 2580920"/>
                <a:gd name="connsiteY67" fmla="*/ 309805 h 1103669"/>
                <a:gd name="connsiteX68" fmla="*/ 735759 w 2580920"/>
                <a:gd name="connsiteY68" fmla="*/ 419533 h 1103669"/>
                <a:gd name="connsiteX69" fmla="*/ 772335 w 2580920"/>
                <a:gd name="connsiteY69" fmla="*/ 480493 h 1103669"/>
                <a:gd name="connsiteX70" fmla="*/ 723567 w 2580920"/>
                <a:gd name="connsiteY70" fmla="*/ 547549 h 1103669"/>
                <a:gd name="connsiteX71" fmla="*/ 595551 w 2580920"/>
                <a:gd name="connsiteY71" fmla="*/ 541453 h 1103669"/>
                <a:gd name="connsiteX72" fmla="*/ 522399 w 2580920"/>
                <a:gd name="connsiteY72" fmla="*/ 541453 h 1103669"/>
                <a:gd name="connsiteX73" fmla="*/ 424863 w 2580920"/>
                <a:gd name="connsiteY73" fmla="*/ 474397 h 1103669"/>
                <a:gd name="connsiteX74" fmla="*/ 406575 w 2580920"/>
                <a:gd name="connsiteY74" fmla="*/ 273229 h 1103669"/>
                <a:gd name="connsiteX75" fmla="*/ 424863 w 2580920"/>
                <a:gd name="connsiteY75" fmla="*/ 126925 h 1103669"/>
                <a:gd name="connsiteX76" fmla="*/ 504111 w 2580920"/>
                <a:gd name="connsiteY76" fmla="*/ 29389 h 1103669"/>
                <a:gd name="connsiteX77" fmla="*/ 504111 w 2580920"/>
                <a:gd name="connsiteY77" fmla="*/ 17197 h 1103669"/>
                <a:gd name="connsiteX78" fmla="*/ 235887 w 2580920"/>
                <a:gd name="connsiteY78" fmla="*/ 17197 h 1103669"/>
                <a:gd name="connsiteX0" fmla="*/ 235887 w 2609981"/>
                <a:gd name="connsiteY0" fmla="*/ 17197 h 1103669"/>
                <a:gd name="connsiteX1" fmla="*/ 290751 w 2609981"/>
                <a:gd name="connsiteY1" fmla="*/ 236653 h 1103669"/>
                <a:gd name="connsiteX2" fmla="*/ 284655 w 2609981"/>
                <a:gd name="connsiteY2" fmla="*/ 547549 h 1103669"/>
                <a:gd name="connsiteX3" fmla="*/ 187119 w 2609981"/>
                <a:gd name="connsiteY3" fmla="*/ 687757 h 1103669"/>
                <a:gd name="connsiteX4" fmla="*/ 34719 w 2609981"/>
                <a:gd name="connsiteY4" fmla="*/ 791389 h 1103669"/>
                <a:gd name="connsiteX5" fmla="*/ 4239 w 2609981"/>
                <a:gd name="connsiteY5" fmla="*/ 888925 h 1103669"/>
                <a:gd name="connsiteX6" fmla="*/ 101775 w 2609981"/>
                <a:gd name="connsiteY6" fmla="*/ 949885 h 1103669"/>
                <a:gd name="connsiteX7" fmla="*/ 199311 w 2609981"/>
                <a:gd name="connsiteY7" fmla="*/ 998653 h 1103669"/>
                <a:gd name="connsiteX8" fmla="*/ 504111 w 2609981"/>
                <a:gd name="connsiteY8" fmla="*/ 1035229 h 1103669"/>
                <a:gd name="connsiteX9" fmla="*/ 601647 w 2609981"/>
                <a:gd name="connsiteY9" fmla="*/ 1047421 h 1103669"/>
                <a:gd name="connsiteX10" fmla="*/ 1058847 w 2609981"/>
                <a:gd name="connsiteY10" fmla="*/ 1041325 h 1103669"/>
                <a:gd name="connsiteX11" fmla="*/ 1138095 w 2609981"/>
                <a:gd name="connsiteY11" fmla="*/ 1053517 h 1103669"/>
                <a:gd name="connsiteX12" fmla="*/ 1375839 w 2609981"/>
                <a:gd name="connsiteY12" fmla="*/ 1102285 h 1103669"/>
                <a:gd name="connsiteX13" fmla="*/ 1485567 w 2609981"/>
                <a:gd name="connsiteY13" fmla="*/ 992557 h 1103669"/>
                <a:gd name="connsiteX14" fmla="*/ 1650159 w 2609981"/>
                <a:gd name="connsiteY14" fmla="*/ 992557 h 1103669"/>
                <a:gd name="connsiteX15" fmla="*/ 1802559 w 2609981"/>
                <a:gd name="connsiteY15" fmla="*/ 1083997 h 1103669"/>
                <a:gd name="connsiteX16" fmla="*/ 1924479 w 2609981"/>
                <a:gd name="connsiteY16" fmla="*/ 1083997 h 1103669"/>
                <a:gd name="connsiteX17" fmla="*/ 2327910 w 2609981"/>
                <a:gd name="connsiteY17" fmla="*/ 1019976 h 1103669"/>
                <a:gd name="connsiteX18" fmla="*/ 2580849 w 2609981"/>
                <a:gd name="connsiteY18" fmla="*/ 893184 h 1103669"/>
                <a:gd name="connsiteX19" fmla="*/ 2524712 w 2609981"/>
                <a:gd name="connsiteY19" fmla="*/ 793226 h 1103669"/>
                <a:gd name="connsiteX20" fmla="*/ 1869615 w 2609981"/>
                <a:gd name="connsiteY20" fmla="*/ 754813 h 1103669"/>
                <a:gd name="connsiteX21" fmla="*/ 1918383 w 2609981"/>
                <a:gd name="connsiteY21" fmla="*/ 669469 h 1103669"/>
                <a:gd name="connsiteX22" fmla="*/ 1936671 w 2609981"/>
                <a:gd name="connsiteY22" fmla="*/ 523165 h 1103669"/>
                <a:gd name="connsiteX23" fmla="*/ 1887903 w 2609981"/>
                <a:gd name="connsiteY23" fmla="*/ 474397 h 1103669"/>
                <a:gd name="connsiteX24" fmla="*/ 1887903 w 2609981"/>
                <a:gd name="connsiteY24" fmla="*/ 334189 h 1103669"/>
                <a:gd name="connsiteX25" fmla="*/ 1924479 w 2609981"/>
                <a:gd name="connsiteY25" fmla="*/ 139117 h 1103669"/>
                <a:gd name="connsiteX26" fmla="*/ 2015919 w 2609981"/>
                <a:gd name="connsiteY26" fmla="*/ 59869 h 1103669"/>
                <a:gd name="connsiteX27" fmla="*/ 1936671 w 2609981"/>
                <a:gd name="connsiteY27" fmla="*/ 35485 h 1103669"/>
                <a:gd name="connsiteX28" fmla="*/ 1717215 w 2609981"/>
                <a:gd name="connsiteY28" fmla="*/ 47677 h 1103669"/>
                <a:gd name="connsiteX29" fmla="*/ 1802559 w 2609981"/>
                <a:gd name="connsiteY29" fmla="*/ 102541 h 1103669"/>
                <a:gd name="connsiteX30" fmla="*/ 1820847 w 2609981"/>
                <a:gd name="connsiteY30" fmla="*/ 248845 h 1103669"/>
                <a:gd name="connsiteX31" fmla="*/ 1796463 w 2609981"/>
                <a:gd name="connsiteY31" fmla="*/ 346381 h 1103669"/>
                <a:gd name="connsiteX32" fmla="*/ 1784271 w 2609981"/>
                <a:gd name="connsiteY32" fmla="*/ 462205 h 1103669"/>
                <a:gd name="connsiteX33" fmla="*/ 1784271 w 2609981"/>
                <a:gd name="connsiteY33" fmla="*/ 578029 h 1103669"/>
                <a:gd name="connsiteX34" fmla="*/ 1741599 w 2609981"/>
                <a:gd name="connsiteY34" fmla="*/ 651181 h 1103669"/>
                <a:gd name="connsiteX35" fmla="*/ 1650159 w 2609981"/>
                <a:gd name="connsiteY35" fmla="*/ 638989 h 1103669"/>
                <a:gd name="connsiteX36" fmla="*/ 1577007 w 2609981"/>
                <a:gd name="connsiteY36" fmla="*/ 529261 h 1103669"/>
                <a:gd name="connsiteX37" fmla="*/ 1711119 w 2609981"/>
                <a:gd name="connsiteY37" fmla="*/ 395149 h 1103669"/>
                <a:gd name="connsiteX38" fmla="*/ 1705023 w 2609981"/>
                <a:gd name="connsiteY38" fmla="*/ 273229 h 1103669"/>
                <a:gd name="connsiteX39" fmla="*/ 1644063 w 2609981"/>
                <a:gd name="connsiteY39" fmla="*/ 175693 h 1103669"/>
                <a:gd name="connsiteX40" fmla="*/ 1674543 w 2609981"/>
                <a:gd name="connsiteY40" fmla="*/ 59869 h 1103669"/>
                <a:gd name="connsiteX41" fmla="*/ 1595295 w 2609981"/>
                <a:gd name="connsiteY41" fmla="*/ 41581 h 1103669"/>
                <a:gd name="connsiteX42" fmla="*/ 1455087 w 2609981"/>
                <a:gd name="connsiteY42" fmla="*/ 41581 h 1103669"/>
                <a:gd name="connsiteX43" fmla="*/ 1479471 w 2609981"/>
                <a:gd name="connsiteY43" fmla="*/ 90349 h 1103669"/>
                <a:gd name="connsiteX44" fmla="*/ 1534335 w 2609981"/>
                <a:gd name="connsiteY44" fmla="*/ 157405 h 1103669"/>
                <a:gd name="connsiteX45" fmla="*/ 1485567 w 2609981"/>
                <a:gd name="connsiteY45" fmla="*/ 267133 h 1103669"/>
                <a:gd name="connsiteX46" fmla="*/ 1583103 w 2609981"/>
                <a:gd name="connsiteY46" fmla="*/ 321997 h 1103669"/>
                <a:gd name="connsiteX47" fmla="*/ 1589199 w 2609981"/>
                <a:gd name="connsiteY47" fmla="*/ 376861 h 1103669"/>
                <a:gd name="connsiteX48" fmla="*/ 1516047 w 2609981"/>
                <a:gd name="connsiteY48" fmla="*/ 456109 h 1103669"/>
                <a:gd name="connsiteX49" fmla="*/ 1485567 w 2609981"/>
                <a:gd name="connsiteY49" fmla="*/ 590221 h 1103669"/>
                <a:gd name="connsiteX50" fmla="*/ 1479471 w 2609981"/>
                <a:gd name="connsiteY50" fmla="*/ 712141 h 1103669"/>
                <a:gd name="connsiteX51" fmla="*/ 1363647 w 2609981"/>
                <a:gd name="connsiteY51" fmla="*/ 767005 h 1103669"/>
                <a:gd name="connsiteX52" fmla="*/ 1266111 w 2609981"/>
                <a:gd name="connsiteY52" fmla="*/ 785293 h 1103669"/>
                <a:gd name="connsiteX53" fmla="*/ 1186863 w 2609981"/>
                <a:gd name="connsiteY53" fmla="*/ 736525 h 1103669"/>
                <a:gd name="connsiteX54" fmla="*/ 1101519 w 2609981"/>
                <a:gd name="connsiteY54" fmla="*/ 730429 h 1103669"/>
                <a:gd name="connsiteX55" fmla="*/ 936927 w 2609981"/>
                <a:gd name="connsiteY55" fmla="*/ 748717 h 1103669"/>
                <a:gd name="connsiteX56" fmla="*/ 875967 w 2609981"/>
                <a:gd name="connsiteY56" fmla="*/ 706045 h 1103669"/>
                <a:gd name="connsiteX57" fmla="*/ 979599 w 2609981"/>
                <a:gd name="connsiteY57" fmla="*/ 584125 h 1103669"/>
                <a:gd name="connsiteX58" fmla="*/ 882063 w 2609981"/>
                <a:gd name="connsiteY58" fmla="*/ 346381 h 1103669"/>
                <a:gd name="connsiteX59" fmla="*/ 882063 w 2609981"/>
                <a:gd name="connsiteY59" fmla="*/ 206173 h 1103669"/>
                <a:gd name="connsiteX60" fmla="*/ 924735 w 2609981"/>
                <a:gd name="connsiteY60" fmla="*/ 114733 h 1103669"/>
                <a:gd name="connsiteX61" fmla="*/ 936927 w 2609981"/>
                <a:gd name="connsiteY61" fmla="*/ 35485 h 1103669"/>
                <a:gd name="connsiteX62" fmla="*/ 784527 w 2609981"/>
                <a:gd name="connsiteY62" fmla="*/ 23293 h 1103669"/>
                <a:gd name="connsiteX63" fmla="*/ 656511 w 2609981"/>
                <a:gd name="connsiteY63" fmla="*/ 23293 h 1103669"/>
                <a:gd name="connsiteX64" fmla="*/ 680895 w 2609981"/>
                <a:gd name="connsiteY64" fmla="*/ 84253 h 1103669"/>
                <a:gd name="connsiteX65" fmla="*/ 747951 w 2609981"/>
                <a:gd name="connsiteY65" fmla="*/ 145213 h 1103669"/>
                <a:gd name="connsiteX66" fmla="*/ 747951 w 2609981"/>
                <a:gd name="connsiteY66" fmla="*/ 248845 h 1103669"/>
                <a:gd name="connsiteX67" fmla="*/ 735759 w 2609981"/>
                <a:gd name="connsiteY67" fmla="*/ 309805 h 1103669"/>
                <a:gd name="connsiteX68" fmla="*/ 735759 w 2609981"/>
                <a:gd name="connsiteY68" fmla="*/ 419533 h 1103669"/>
                <a:gd name="connsiteX69" fmla="*/ 772335 w 2609981"/>
                <a:gd name="connsiteY69" fmla="*/ 480493 h 1103669"/>
                <a:gd name="connsiteX70" fmla="*/ 723567 w 2609981"/>
                <a:gd name="connsiteY70" fmla="*/ 547549 h 1103669"/>
                <a:gd name="connsiteX71" fmla="*/ 595551 w 2609981"/>
                <a:gd name="connsiteY71" fmla="*/ 541453 h 1103669"/>
                <a:gd name="connsiteX72" fmla="*/ 522399 w 2609981"/>
                <a:gd name="connsiteY72" fmla="*/ 541453 h 1103669"/>
                <a:gd name="connsiteX73" fmla="*/ 424863 w 2609981"/>
                <a:gd name="connsiteY73" fmla="*/ 474397 h 1103669"/>
                <a:gd name="connsiteX74" fmla="*/ 406575 w 2609981"/>
                <a:gd name="connsiteY74" fmla="*/ 273229 h 1103669"/>
                <a:gd name="connsiteX75" fmla="*/ 424863 w 2609981"/>
                <a:gd name="connsiteY75" fmla="*/ 126925 h 1103669"/>
                <a:gd name="connsiteX76" fmla="*/ 504111 w 2609981"/>
                <a:gd name="connsiteY76" fmla="*/ 29389 h 1103669"/>
                <a:gd name="connsiteX77" fmla="*/ 504111 w 2609981"/>
                <a:gd name="connsiteY77" fmla="*/ 17197 h 1103669"/>
                <a:gd name="connsiteX78" fmla="*/ 235887 w 2609981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23165 h 1103669"/>
                <a:gd name="connsiteX23" fmla="*/ 1887903 w 2595770"/>
                <a:gd name="connsiteY23" fmla="*/ 474397 h 1103669"/>
                <a:gd name="connsiteX24" fmla="*/ 1887903 w 2595770"/>
                <a:gd name="connsiteY24" fmla="*/ 334189 h 1103669"/>
                <a:gd name="connsiteX25" fmla="*/ 1924479 w 2595770"/>
                <a:gd name="connsiteY25" fmla="*/ 139117 h 1103669"/>
                <a:gd name="connsiteX26" fmla="*/ 2015919 w 2595770"/>
                <a:gd name="connsiteY26" fmla="*/ 59869 h 1103669"/>
                <a:gd name="connsiteX27" fmla="*/ 1936671 w 2595770"/>
                <a:gd name="connsiteY27" fmla="*/ 35485 h 1103669"/>
                <a:gd name="connsiteX28" fmla="*/ 1717215 w 2595770"/>
                <a:gd name="connsiteY28" fmla="*/ 47677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711119 w 2595770"/>
                <a:gd name="connsiteY37" fmla="*/ 395149 h 1103669"/>
                <a:gd name="connsiteX38" fmla="*/ 1705023 w 2595770"/>
                <a:gd name="connsiteY38" fmla="*/ 273229 h 1103669"/>
                <a:gd name="connsiteX39" fmla="*/ 1644063 w 2595770"/>
                <a:gd name="connsiteY39" fmla="*/ 175693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583103 w 2595770"/>
                <a:gd name="connsiteY46" fmla="*/ 321997 h 1103669"/>
                <a:gd name="connsiteX47" fmla="*/ 1589199 w 2595770"/>
                <a:gd name="connsiteY47" fmla="*/ 376861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23165 h 1103669"/>
                <a:gd name="connsiteX23" fmla="*/ 1887903 w 2595770"/>
                <a:gd name="connsiteY23" fmla="*/ 474397 h 1103669"/>
                <a:gd name="connsiteX24" fmla="*/ 1887903 w 2595770"/>
                <a:gd name="connsiteY24" fmla="*/ 334189 h 1103669"/>
                <a:gd name="connsiteX25" fmla="*/ 1924479 w 2595770"/>
                <a:gd name="connsiteY25" fmla="*/ 139117 h 1103669"/>
                <a:gd name="connsiteX26" fmla="*/ 2015919 w 2595770"/>
                <a:gd name="connsiteY26" fmla="*/ 59869 h 1103669"/>
                <a:gd name="connsiteX27" fmla="*/ 1936671 w 2595770"/>
                <a:gd name="connsiteY27" fmla="*/ 35485 h 1103669"/>
                <a:gd name="connsiteX28" fmla="*/ 1717215 w 2595770"/>
                <a:gd name="connsiteY28" fmla="*/ 47677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711119 w 2595770"/>
                <a:gd name="connsiteY37" fmla="*/ 395149 h 1103669"/>
                <a:gd name="connsiteX38" fmla="*/ 1705023 w 2595770"/>
                <a:gd name="connsiteY38" fmla="*/ 273229 h 1103669"/>
                <a:gd name="connsiteX39" fmla="*/ 1644063 w 2595770"/>
                <a:gd name="connsiteY39" fmla="*/ 175693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583103 w 2595770"/>
                <a:gd name="connsiteY46" fmla="*/ 321997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23165 h 1103669"/>
                <a:gd name="connsiteX23" fmla="*/ 1887903 w 2595770"/>
                <a:gd name="connsiteY23" fmla="*/ 474397 h 1103669"/>
                <a:gd name="connsiteX24" fmla="*/ 1887903 w 2595770"/>
                <a:gd name="connsiteY24" fmla="*/ 334189 h 1103669"/>
                <a:gd name="connsiteX25" fmla="*/ 1924479 w 2595770"/>
                <a:gd name="connsiteY25" fmla="*/ 139117 h 1103669"/>
                <a:gd name="connsiteX26" fmla="*/ 2015919 w 2595770"/>
                <a:gd name="connsiteY26" fmla="*/ 59869 h 1103669"/>
                <a:gd name="connsiteX27" fmla="*/ 1936671 w 2595770"/>
                <a:gd name="connsiteY27" fmla="*/ 35485 h 1103669"/>
                <a:gd name="connsiteX28" fmla="*/ 1717215 w 2595770"/>
                <a:gd name="connsiteY28" fmla="*/ 47677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711119 w 2595770"/>
                <a:gd name="connsiteY37" fmla="*/ 395149 h 1103669"/>
                <a:gd name="connsiteX38" fmla="*/ 1705023 w 2595770"/>
                <a:gd name="connsiteY38" fmla="*/ 273229 h 1103669"/>
                <a:gd name="connsiteX39" fmla="*/ 1644063 w 2595770"/>
                <a:gd name="connsiteY39" fmla="*/ 175693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23165 h 1103669"/>
                <a:gd name="connsiteX23" fmla="*/ 1887903 w 2595770"/>
                <a:gd name="connsiteY23" fmla="*/ 474397 h 1103669"/>
                <a:gd name="connsiteX24" fmla="*/ 1887903 w 2595770"/>
                <a:gd name="connsiteY24" fmla="*/ 334189 h 1103669"/>
                <a:gd name="connsiteX25" fmla="*/ 1924479 w 2595770"/>
                <a:gd name="connsiteY25" fmla="*/ 139117 h 1103669"/>
                <a:gd name="connsiteX26" fmla="*/ 2015919 w 2595770"/>
                <a:gd name="connsiteY26" fmla="*/ 59869 h 1103669"/>
                <a:gd name="connsiteX27" fmla="*/ 1936671 w 2595770"/>
                <a:gd name="connsiteY27" fmla="*/ 35485 h 1103669"/>
                <a:gd name="connsiteX28" fmla="*/ 1717215 w 2595770"/>
                <a:gd name="connsiteY28" fmla="*/ 47677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705023 w 2595770"/>
                <a:gd name="connsiteY38" fmla="*/ 273229 h 1103669"/>
                <a:gd name="connsiteX39" fmla="*/ 1644063 w 2595770"/>
                <a:gd name="connsiteY39" fmla="*/ 175693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23165 h 1103669"/>
                <a:gd name="connsiteX23" fmla="*/ 1887903 w 2595770"/>
                <a:gd name="connsiteY23" fmla="*/ 474397 h 1103669"/>
                <a:gd name="connsiteX24" fmla="*/ 1887903 w 2595770"/>
                <a:gd name="connsiteY24" fmla="*/ 334189 h 1103669"/>
                <a:gd name="connsiteX25" fmla="*/ 1924479 w 2595770"/>
                <a:gd name="connsiteY25" fmla="*/ 139117 h 1103669"/>
                <a:gd name="connsiteX26" fmla="*/ 2015919 w 2595770"/>
                <a:gd name="connsiteY26" fmla="*/ 59869 h 1103669"/>
                <a:gd name="connsiteX27" fmla="*/ 1936671 w 2595770"/>
                <a:gd name="connsiteY27" fmla="*/ 35485 h 1103669"/>
                <a:gd name="connsiteX28" fmla="*/ 1717215 w 2595770"/>
                <a:gd name="connsiteY28" fmla="*/ 47677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44063 w 2595770"/>
                <a:gd name="connsiteY39" fmla="*/ 175693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23165 h 1103669"/>
                <a:gd name="connsiteX23" fmla="*/ 1887903 w 2595770"/>
                <a:gd name="connsiteY23" fmla="*/ 474397 h 1103669"/>
                <a:gd name="connsiteX24" fmla="*/ 1887903 w 2595770"/>
                <a:gd name="connsiteY24" fmla="*/ 334189 h 1103669"/>
                <a:gd name="connsiteX25" fmla="*/ 1924479 w 2595770"/>
                <a:gd name="connsiteY25" fmla="*/ 139117 h 1103669"/>
                <a:gd name="connsiteX26" fmla="*/ 2015919 w 2595770"/>
                <a:gd name="connsiteY26" fmla="*/ 59869 h 1103669"/>
                <a:gd name="connsiteX27" fmla="*/ 1936671 w 2595770"/>
                <a:gd name="connsiteY27" fmla="*/ 35485 h 1103669"/>
                <a:gd name="connsiteX28" fmla="*/ 1717215 w 2595770"/>
                <a:gd name="connsiteY28" fmla="*/ 47677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887903 w 2595770"/>
                <a:gd name="connsiteY23" fmla="*/ 474397 h 1103669"/>
                <a:gd name="connsiteX24" fmla="*/ 1887903 w 2595770"/>
                <a:gd name="connsiteY24" fmla="*/ 334189 h 1103669"/>
                <a:gd name="connsiteX25" fmla="*/ 1924479 w 2595770"/>
                <a:gd name="connsiteY25" fmla="*/ 139117 h 1103669"/>
                <a:gd name="connsiteX26" fmla="*/ 2015919 w 2595770"/>
                <a:gd name="connsiteY26" fmla="*/ 59869 h 1103669"/>
                <a:gd name="connsiteX27" fmla="*/ 1936671 w 2595770"/>
                <a:gd name="connsiteY27" fmla="*/ 35485 h 1103669"/>
                <a:gd name="connsiteX28" fmla="*/ 1717215 w 2595770"/>
                <a:gd name="connsiteY28" fmla="*/ 47677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887903 w 2595770"/>
                <a:gd name="connsiteY24" fmla="*/ 334189 h 1103669"/>
                <a:gd name="connsiteX25" fmla="*/ 1924479 w 2595770"/>
                <a:gd name="connsiteY25" fmla="*/ 139117 h 1103669"/>
                <a:gd name="connsiteX26" fmla="*/ 2015919 w 2595770"/>
                <a:gd name="connsiteY26" fmla="*/ 59869 h 1103669"/>
                <a:gd name="connsiteX27" fmla="*/ 1936671 w 2595770"/>
                <a:gd name="connsiteY27" fmla="*/ 35485 h 1103669"/>
                <a:gd name="connsiteX28" fmla="*/ 1717215 w 2595770"/>
                <a:gd name="connsiteY28" fmla="*/ 47677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1924479 w 2595770"/>
                <a:gd name="connsiteY25" fmla="*/ 139117 h 1103669"/>
                <a:gd name="connsiteX26" fmla="*/ 2015919 w 2595770"/>
                <a:gd name="connsiteY26" fmla="*/ 59869 h 1103669"/>
                <a:gd name="connsiteX27" fmla="*/ 1936671 w 2595770"/>
                <a:gd name="connsiteY27" fmla="*/ 35485 h 1103669"/>
                <a:gd name="connsiteX28" fmla="*/ 1717215 w 2595770"/>
                <a:gd name="connsiteY28" fmla="*/ 47677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015919 w 2595770"/>
                <a:gd name="connsiteY26" fmla="*/ 59869 h 1103669"/>
                <a:gd name="connsiteX27" fmla="*/ 1936671 w 2595770"/>
                <a:gd name="connsiteY27" fmla="*/ 35485 h 1103669"/>
                <a:gd name="connsiteX28" fmla="*/ 1717215 w 2595770"/>
                <a:gd name="connsiteY28" fmla="*/ 47677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717215 w 2595770"/>
                <a:gd name="connsiteY28" fmla="*/ 47677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802559 w 2595770"/>
                <a:gd name="connsiteY29" fmla="*/ 102541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820847 w 2595770"/>
                <a:gd name="connsiteY30" fmla="*/ 248845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796463 w 2595770"/>
                <a:gd name="connsiteY31" fmla="*/ 346381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784271 w 2595770"/>
                <a:gd name="connsiteY32" fmla="*/ 462205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875967 w 2595770"/>
                <a:gd name="connsiteY56" fmla="*/ 706045 h 1103669"/>
                <a:gd name="connsiteX57" fmla="*/ 979599 w 2595770"/>
                <a:gd name="connsiteY57" fmla="*/ 584125 h 1103669"/>
                <a:gd name="connsiteX58" fmla="*/ 882063 w 2595770"/>
                <a:gd name="connsiteY58" fmla="*/ 346381 h 1103669"/>
                <a:gd name="connsiteX59" fmla="*/ 882063 w 2595770"/>
                <a:gd name="connsiteY59" fmla="*/ 206173 h 1103669"/>
                <a:gd name="connsiteX60" fmla="*/ 924735 w 2595770"/>
                <a:gd name="connsiteY60" fmla="*/ 114733 h 1103669"/>
                <a:gd name="connsiteX61" fmla="*/ 936927 w 2595770"/>
                <a:gd name="connsiteY61" fmla="*/ 35485 h 1103669"/>
                <a:gd name="connsiteX62" fmla="*/ 784527 w 2595770"/>
                <a:gd name="connsiteY62" fmla="*/ 23293 h 1103669"/>
                <a:gd name="connsiteX63" fmla="*/ 656511 w 2595770"/>
                <a:gd name="connsiteY63" fmla="*/ 23293 h 1103669"/>
                <a:gd name="connsiteX64" fmla="*/ 680895 w 2595770"/>
                <a:gd name="connsiteY64" fmla="*/ 84253 h 1103669"/>
                <a:gd name="connsiteX65" fmla="*/ 747951 w 2595770"/>
                <a:gd name="connsiteY65" fmla="*/ 145213 h 1103669"/>
                <a:gd name="connsiteX66" fmla="*/ 747951 w 2595770"/>
                <a:gd name="connsiteY66" fmla="*/ 248845 h 1103669"/>
                <a:gd name="connsiteX67" fmla="*/ 735759 w 2595770"/>
                <a:gd name="connsiteY67" fmla="*/ 309805 h 1103669"/>
                <a:gd name="connsiteX68" fmla="*/ 735759 w 2595770"/>
                <a:gd name="connsiteY68" fmla="*/ 419533 h 1103669"/>
                <a:gd name="connsiteX69" fmla="*/ 772335 w 2595770"/>
                <a:gd name="connsiteY69" fmla="*/ 480493 h 1103669"/>
                <a:gd name="connsiteX70" fmla="*/ 723567 w 2595770"/>
                <a:gd name="connsiteY70" fmla="*/ 547549 h 1103669"/>
                <a:gd name="connsiteX71" fmla="*/ 595551 w 2595770"/>
                <a:gd name="connsiteY71" fmla="*/ 541453 h 1103669"/>
                <a:gd name="connsiteX72" fmla="*/ 522399 w 2595770"/>
                <a:gd name="connsiteY72" fmla="*/ 541453 h 1103669"/>
                <a:gd name="connsiteX73" fmla="*/ 424863 w 2595770"/>
                <a:gd name="connsiteY73" fmla="*/ 474397 h 1103669"/>
                <a:gd name="connsiteX74" fmla="*/ 406575 w 2595770"/>
                <a:gd name="connsiteY74" fmla="*/ 273229 h 1103669"/>
                <a:gd name="connsiteX75" fmla="*/ 424863 w 2595770"/>
                <a:gd name="connsiteY75" fmla="*/ 126925 h 1103669"/>
                <a:gd name="connsiteX76" fmla="*/ 504111 w 2595770"/>
                <a:gd name="connsiteY76" fmla="*/ 29389 h 1103669"/>
                <a:gd name="connsiteX77" fmla="*/ 504111 w 2595770"/>
                <a:gd name="connsiteY77" fmla="*/ 17197 h 1103669"/>
                <a:gd name="connsiteX78" fmla="*/ 235887 w 2595770"/>
                <a:gd name="connsiteY78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36927 w 2595770"/>
                <a:gd name="connsiteY55" fmla="*/ 748717 h 1103669"/>
                <a:gd name="connsiteX56" fmla="*/ 979599 w 2595770"/>
                <a:gd name="connsiteY56" fmla="*/ 584125 h 1103669"/>
                <a:gd name="connsiteX57" fmla="*/ 882063 w 2595770"/>
                <a:gd name="connsiteY57" fmla="*/ 346381 h 1103669"/>
                <a:gd name="connsiteX58" fmla="*/ 882063 w 2595770"/>
                <a:gd name="connsiteY58" fmla="*/ 206173 h 1103669"/>
                <a:gd name="connsiteX59" fmla="*/ 924735 w 2595770"/>
                <a:gd name="connsiteY59" fmla="*/ 114733 h 1103669"/>
                <a:gd name="connsiteX60" fmla="*/ 936927 w 2595770"/>
                <a:gd name="connsiteY60" fmla="*/ 35485 h 1103669"/>
                <a:gd name="connsiteX61" fmla="*/ 784527 w 2595770"/>
                <a:gd name="connsiteY61" fmla="*/ 23293 h 1103669"/>
                <a:gd name="connsiteX62" fmla="*/ 656511 w 2595770"/>
                <a:gd name="connsiteY62" fmla="*/ 23293 h 1103669"/>
                <a:gd name="connsiteX63" fmla="*/ 680895 w 2595770"/>
                <a:gd name="connsiteY63" fmla="*/ 84253 h 1103669"/>
                <a:gd name="connsiteX64" fmla="*/ 747951 w 2595770"/>
                <a:gd name="connsiteY64" fmla="*/ 145213 h 1103669"/>
                <a:gd name="connsiteX65" fmla="*/ 747951 w 2595770"/>
                <a:gd name="connsiteY65" fmla="*/ 248845 h 1103669"/>
                <a:gd name="connsiteX66" fmla="*/ 735759 w 2595770"/>
                <a:gd name="connsiteY66" fmla="*/ 309805 h 1103669"/>
                <a:gd name="connsiteX67" fmla="*/ 735759 w 2595770"/>
                <a:gd name="connsiteY67" fmla="*/ 419533 h 1103669"/>
                <a:gd name="connsiteX68" fmla="*/ 772335 w 2595770"/>
                <a:gd name="connsiteY68" fmla="*/ 480493 h 1103669"/>
                <a:gd name="connsiteX69" fmla="*/ 723567 w 2595770"/>
                <a:gd name="connsiteY69" fmla="*/ 547549 h 1103669"/>
                <a:gd name="connsiteX70" fmla="*/ 595551 w 2595770"/>
                <a:gd name="connsiteY70" fmla="*/ 541453 h 1103669"/>
                <a:gd name="connsiteX71" fmla="*/ 522399 w 2595770"/>
                <a:gd name="connsiteY71" fmla="*/ 541453 h 1103669"/>
                <a:gd name="connsiteX72" fmla="*/ 424863 w 2595770"/>
                <a:gd name="connsiteY72" fmla="*/ 474397 h 1103669"/>
                <a:gd name="connsiteX73" fmla="*/ 406575 w 2595770"/>
                <a:gd name="connsiteY73" fmla="*/ 273229 h 1103669"/>
                <a:gd name="connsiteX74" fmla="*/ 424863 w 2595770"/>
                <a:gd name="connsiteY74" fmla="*/ 126925 h 1103669"/>
                <a:gd name="connsiteX75" fmla="*/ 504111 w 2595770"/>
                <a:gd name="connsiteY75" fmla="*/ 29389 h 1103669"/>
                <a:gd name="connsiteX76" fmla="*/ 504111 w 2595770"/>
                <a:gd name="connsiteY76" fmla="*/ 17197 h 1103669"/>
                <a:gd name="connsiteX77" fmla="*/ 235887 w 2595770"/>
                <a:gd name="connsiteY77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1519 w 2595770"/>
                <a:gd name="connsiteY54" fmla="*/ 730429 h 1103669"/>
                <a:gd name="connsiteX55" fmla="*/ 979599 w 2595770"/>
                <a:gd name="connsiteY55" fmla="*/ 584125 h 1103669"/>
                <a:gd name="connsiteX56" fmla="*/ 882063 w 2595770"/>
                <a:gd name="connsiteY56" fmla="*/ 346381 h 1103669"/>
                <a:gd name="connsiteX57" fmla="*/ 882063 w 2595770"/>
                <a:gd name="connsiteY57" fmla="*/ 206173 h 1103669"/>
                <a:gd name="connsiteX58" fmla="*/ 924735 w 2595770"/>
                <a:gd name="connsiteY58" fmla="*/ 114733 h 1103669"/>
                <a:gd name="connsiteX59" fmla="*/ 936927 w 2595770"/>
                <a:gd name="connsiteY59" fmla="*/ 35485 h 1103669"/>
                <a:gd name="connsiteX60" fmla="*/ 784527 w 2595770"/>
                <a:gd name="connsiteY60" fmla="*/ 23293 h 1103669"/>
                <a:gd name="connsiteX61" fmla="*/ 656511 w 2595770"/>
                <a:gd name="connsiteY61" fmla="*/ 23293 h 1103669"/>
                <a:gd name="connsiteX62" fmla="*/ 680895 w 2595770"/>
                <a:gd name="connsiteY62" fmla="*/ 84253 h 1103669"/>
                <a:gd name="connsiteX63" fmla="*/ 747951 w 2595770"/>
                <a:gd name="connsiteY63" fmla="*/ 145213 h 1103669"/>
                <a:gd name="connsiteX64" fmla="*/ 747951 w 2595770"/>
                <a:gd name="connsiteY64" fmla="*/ 248845 h 1103669"/>
                <a:gd name="connsiteX65" fmla="*/ 735759 w 2595770"/>
                <a:gd name="connsiteY65" fmla="*/ 309805 h 1103669"/>
                <a:gd name="connsiteX66" fmla="*/ 735759 w 2595770"/>
                <a:gd name="connsiteY66" fmla="*/ 419533 h 1103669"/>
                <a:gd name="connsiteX67" fmla="*/ 772335 w 2595770"/>
                <a:gd name="connsiteY67" fmla="*/ 480493 h 1103669"/>
                <a:gd name="connsiteX68" fmla="*/ 723567 w 2595770"/>
                <a:gd name="connsiteY68" fmla="*/ 547549 h 1103669"/>
                <a:gd name="connsiteX69" fmla="*/ 595551 w 2595770"/>
                <a:gd name="connsiteY69" fmla="*/ 541453 h 1103669"/>
                <a:gd name="connsiteX70" fmla="*/ 522399 w 2595770"/>
                <a:gd name="connsiteY70" fmla="*/ 541453 h 1103669"/>
                <a:gd name="connsiteX71" fmla="*/ 424863 w 2595770"/>
                <a:gd name="connsiteY71" fmla="*/ 474397 h 1103669"/>
                <a:gd name="connsiteX72" fmla="*/ 406575 w 2595770"/>
                <a:gd name="connsiteY72" fmla="*/ 273229 h 1103669"/>
                <a:gd name="connsiteX73" fmla="*/ 424863 w 2595770"/>
                <a:gd name="connsiteY73" fmla="*/ 126925 h 1103669"/>
                <a:gd name="connsiteX74" fmla="*/ 504111 w 2595770"/>
                <a:gd name="connsiteY74" fmla="*/ 29389 h 1103669"/>
                <a:gd name="connsiteX75" fmla="*/ 504111 w 2595770"/>
                <a:gd name="connsiteY75" fmla="*/ 17197 h 1103669"/>
                <a:gd name="connsiteX76" fmla="*/ 235887 w 2595770"/>
                <a:gd name="connsiteY76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186863 w 2595770"/>
                <a:gd name="connsiteY53" fmla="*/ 736525 h 1103669"/>
                <a:gd name="connsiteX54" fmla="*/ 1105322 w 2595770"/>
                <a:gd name="connsiteY54" fmla="*/ 682783 h 1103669"/>
                <a:gd name="connsiteX55" fmla="*/ 979599 w 2595770"/>
                <a:gd name="connsiteY55" fmla="*/ 584125 h 1103669"/>
                <a:gd name="connsiteX56" fmla="*/ 882063 w 2595770"/>
                <a:gd name="connsiteY56" fmla="*/ 346381 h 1103669"/>
                <a:gd name="connsiteX57" fmla="*/ 882063 w 2595770"/>
                <a:gd name="connsiteY57" fmla="*/ 206173 h 1103669"/>
                <a:gd name="connsiteX58" fmla="*/ 924735 w 2595770"/>
                <a:gd name="connsiteY58" fmla="*/ 114733 h 1103669"/>
                <a:gd name="connsiteX59" fmla="*/ 936927 w 2595770"/>
                <a:gd name="connsiteY59" fmla="*/ 35485 h 1103669"/>
                <a:gd name="connsiteX60" fmla="*/ 784527 w 2595770"/>
                <a:gd name="connsiteY60" fmla="*/ 23293 h 1103669"/>
                <a:gd name="connsiteX61" fmla="*/ 656511 w 2595770"/>
                <a:gd name="connsiteY61" fmla="*/ 23293 h 1103669"/>
                <a:gd name="connsiteX62" fmla="*/ 680895 w 2595770"/>
                <a:gd name="connsiteY62" fmla="*/ 84253 h 1103669"/>
                <a:gd name="connsiteX63" fmla="*/ 747951 w 2595770"/>
                <a:gd name="connsiteY63" fmla="*/ 145213 h 1103669"/>
                <a:gd name="connsiteX64" fmla="*/ 747951 w 2595770"/>
                <a:gd name="connsiteY64" fmla="*/ 248845 h 1103669"/>
                <a:gd name="connsiteX65" fmla="*/ 735759 w 2595770"/>
                <a:gd name="connsiteY65" fmla="*/ 309805 h 1103669"/>
                <a:gd name="connsiteX66" fmla="*/ 735759 w 2595770"/>
                <a:gd name="connsiteY66" fmla="*/ 419533 h 1103669"/>
                <a:gd name="connsiteX67" fmla="*/ 772335 w 2595770"/>
                <a:gd name="connsiteY67" fmla="*/ 480493 h 1103669"/>
                <a:gd name="connsiteX68" fmla="*/ 723567 w 2595770"/>
                <a:gd name="connsiteY68" fmla="*/ 547549 h 1103669"/>
                <a:gd name="connsiteX69" fmla="*/ 595551 w 2595770"/>
                <a:gd name="connsiteY69" fmla="*/ 541453 h 1103669"/>
                <a:gd name="connsiteX70" fmla="*/ 522399 w 2595770"/>
                <a:gd name="connsiteY70" fmla="*/ 541453 h 1103669"/>
                <a:gd name="connsiteX71" fmla="*/ 424863 w 2595770"/>
                <a:gd name="connsiteY71" fmla="*/ 474397 h 1103669"/>
                <a:gd name="connsiteX72" fmla="*/ 406575 w 2595770"/>
                <a:gd name="connsiteY72" fmla="*/ 273229 h 1103669"/>
                <a:gd name="connsiteX73" fmla="*/ 424863 w 2595770"/>
                <a:gd name="connsiteY73" fmla="*/ 126925 h 1103669"/>
                <a:gd name="connsiteX74" fmla="*/ 504111 w 2595770"/>
                <a:gd name="connsiteY74" fmla="*/ 29389 h 1103669"/>
                <a:gd name="connsiteX75" fmla="*/ 504111 w 2595770"/>
                <a:gd name="connsiteY75" fmla="*/ 17197 h 1103669"/>
                <a:gd name="connsiteX76" fmla="*/ 235887 w 2595770"/>
                <a:gd name="connsiteY76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63647 w 2595770"/>
                <a:gd name="connsiteY51" fmla="*/ 767005 h 1103669"/>
                <a:gd name="connsiteX52" fmla="*/ 1266111 w 2595770"/>
                <a:gd name="connsiteY52" fmla="*/ 785293 h 1103669"/>
                <a:gd name="connsiteX53" fmla="*/ 1213488 w 2595770"/>
                <a:gd name="connsiteY53" fmla="*/ 656480 h 1103669"/>
                <a:gd name="connsiteX54" fmla="*/ 1105322 w 2595770"/>
                <a:gd name="connsiteY54" fmla="*/ 682783 h 1103669"/>
                <a:gd name="connsiteX55" fmla="*/ 979599 w 2595770"/>
                <a:gd name="connsiteY55" fmla="*/ 584125 h 1103669"/>
                <a:gd name="connsiteX56" fmla="*/ 882063 w 2595770"/>
                <a:gd name="connsiteY56" fmla="*/ 346381 h 1103669"/>
                <a:gd name="connsiteX57" fmla="*/ 882063 w 2595770"/>
                <a:gd name="connsiteY57" fmla="*/ 206173 h 1103669"/>
                <a:gd name="connsiteX58" fmla="*/ 924735 w 2595770"/>
                <a:gd name="connsiteY58" fmla="*/ 114733 h 1103669"/>
                <a:gd name="connsiteX59" fmla="*/ 936927 w 2595770"/>
                <a:gd name="connsiteY59" fmla="*/ 35485 h 1103669"/>
                <a:gd name="connsiteX60" fmla="*/ 784527 w 2595770"/>
                <a:gd name="connsiteY60" fmla="*/ 23293 h 1103669"/>
                <a:gd name="connsiteX61" fmla="*/ 656511 w 2595770"/>
                <a:gd name="connsiteY61" fmla="*/ 23293 h 1103669"/>
                <a:gd name="connsiteX62" fmla="*/ 680895 w 2595770"/>
                <a:gd name="connsiteY62" fmla="*/ 84253 h 1103669"/>
                <a:gd name="connsiteX63" fmla="*/ 747951 w 2595770"/>
                <a:gd name="connsiteY63" fmla="*/ 145213 h 1103669"/>
                <a:gd name="connsiteX64" fmla="*/ 747951 w 2595770"/>
                <a:gd name="connsiteY64" fmla="*/ 248845 h 1103669"/>
                <a:gd name="connsiteX65" fmla="*/ 735759 w 2595770"/>
                <a:gd name="connsiteY65" fmla="*/ 309805 h 1103669"/>
                <a:gd name="connsiteX66" fmla="*/ 735759 w 2595770"/>
                <a:gd name="connsiteY66" fmla="*/ 419533 h 1103669"/>
                <a:gd name="connsiteX67" fmla="*/ 772335 w 2595770"/>
                <a:gd name="connsiteY67" fmla="*/ 480493 h 1103669"/>
                <a:gd name="connsiteX68" fmla="*/ 723567 w 2595770"/>
                <a:gd name="connsiteY68" fmla="*/ 547549 h 1103669"/>
                <a:gd name="connsiteX69" fmla="*/ 595551 w 2595770"/>
                <a:gd name="connsiteY69" fmla="*/ 541453 h 1103669"/>
                <a:gd name="connsiteX70" fmla="*/ 522399 w 2595770"/>
                <a:gd name="connsiteY70" fmla="*/ 541453 h 1103669"/>
                <a:gd name="connsiteX71" fmla="*/ 424863 w 2595770"/>
                <a:gd name="connsiteY71" fmla="*/ 474397 h 1103669"/>
                <a:gd name="connsiteX72" fmla="*/ 406575 w 2595770"/>
                <a:gd name="connsiteY72" fmla="*/ 273229 h 1103669"/>
                <a:gd name="connsiteX73" fmla="*/ 424863 w 2595770"/>
                <a:gd name="connsiteY73" fmla="*/ 126925 h 1103669"/>
                <a:gd name="connsiteX74" fmla="*/ 504111 w 2595770"/>
                <a:gd name="connsiteY74" fmla="*/ 29389 h 1103669"/>
                <a:gd name="connsiteX75" fmla="*/ 504111 w 2595770"/>
                <a:gd name="connsiteY75" fmla="*/ 17197 h 1103669"/>
                <a:gd name="connsiteX76" fmla="*/ 235887 w 2595770"/>
                <a:gd name="connsiteY76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479471 w 2595770"/>
                <a:gd name="connsiteY50" fmla="*/ 712141 h 1103669"/>
                <a:gd name="connsiteX51" fmla="*/ 1382665 w 2595770"/>
                <a:gd name="connsiteY51" fmla="*/ 646938 h 1103669"/>
                <a:gd name="connsiteX52" fmla="*/ 1266111 w 2595770"/>
                <a:gd name="connsiteY52" fmla="*/ 785293 h 1103669"/>
                <a:gd name="connsiteX53" fmla="*/ 1213488 w 2595770"/>
                <a:gd name="connsiteY53" fmla="*/ 656480 h 1103669"/>
                <a:gd name="connsiteX54" fmla="*/ 1105322 w 2595770"/>
                <a:gd name="connsiteY54" fmla="*/ 682783 h 1103669"/>
                <a:gd name="connsiteX55" fmla="*/ 979599 w 2595770"/>
                <a:gd name="connsiteY55" fmla="*/ 584125 h 1103669"/>
                <a:gd name="connsiteX56" fmla="*/ 882063 w 2595770"/>
                <a:gd name="connsiteY56" fmla="*/ 346381 h 1103669"/>
                <a:gd name="connsiteX57" fmla="*/ 882063 w 2595770"/>
                <a:gd name="connsiteY57" fmla="*/ 206173 h 1103669"/>
                <a:gd name="connsiteX58" fmla="*/ 924735 w 2595770"/>
                <a:gd name="connsiteY58" fmla="*/ 114733 h 1103669"/>
                <a:gd name="connsiteX59" fmla="*/ 936927 w 2595770"/>
                <a:gd name="connsiteY59" fmla="*/ 35485 h 1103669"/>
                <a:gd name="connsiteX60" fmla="*/ 784527 w 2595770"/>
                <a:gd name="connsiteY60" fmla="*/ 23293 h 1103669"/>
                <a:gd name="connsiteX61" fmla="*/ 656511 w 2595770"/>
                <a:gd name="connsiteY61" fmla="*/ 23293 h 1103669"/>
                <a:gd name="connsiteX62" fmla="*/ 680895 w 2595770"/>
                <a:gd name="connsiteY62" fmla="*/ 84253 h 1103669"/>
                <a:gd name="connsiteX63" fmla="*/ 747951 w 2595770"/>
                <a:gd name="connsiteY63" fmla="*/ 145213 h 1103669"/>
                <a:gd name="connsiteX64" fmla="*/ 747951 w 2595770"/>
                <a:gd name="connsiteY64" fmla="*/ 248845 h 1103669"/>
                <a:gd name="connsiteX65" fmla="*/ 735759 w 2595770"/>
                <a:gd name="connsiteY65" fmla="*/ 309805 h 1103669"/>
                <a:gd name="connsiteX66" fmla="*/ 735759 w 2595770"/>
                <a:gd name="connsiteY66" fmla="*/ 419533 h 1103669"/>
                <a:gd name="connsiteX67" fmla="*/ 772335 w 2595770"/>
                <a:gd name="connsiteY67" fmla="*/ 480493 h 1103669"/>
                <a:gd name="connsiteX68" fmla="*/ 723567 w 2595770"/>
                <a:gd name="connsiteY68" fmla="*/ 547549 h 1103669"/>
                <a:gd name="connsiteX69" fmla="*/ 595551 w 2595770"/>
                <a:gd name="connsiteY69" fmla="*/ 541453 h 1103669"/>
                <a:gd name="connsiteX70" fmla="*/ 522399 w 2595770"/>
                <a:gd name="connsiteY70" fmla="*/ 541453 h 1103669"/>
                <a:gd name="connsiteX71" fmla="*/ 424863 w 2595770"/>
                <a:gd name="connsiteY71" fmla="*/ 474397 h 1103669"/>
                <a:gd name="connsiteX72" fmla="*/ 406575 w 2595770"/>
                <a:gd name="connsiteY72" fmla="*/ 273229 h 1103669"/>
                <a:gd name="connsiteX73" fmla="*/ 424863 w 2595770"/>
                <a:gd name="connsiteY73" fmla="*/ 126925 h 1103669"/>
                <a:gd name="connsiteX74" fmla="*/ 504111 w 2595770"/>
                <a:gd name="connsiteY74" fmla="*/ 29389 h 1103669"/>
                <a:gd name="connsiteX75" fmla="*/ 504111 w 2595770"/>
                <a:gd name="connsiteY75" fmla="*/ 17197 h 1103669"/>
                <a:gd name="connsiteX76" fmla="*/ 235887 w 2595770"/>
                <a:gd name="connsiteY76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66111 w 2595770"/>
                <a:gd name="connsiteY51" fmla="*/ 785293 h 1103669"/>
                <a:gd name="connsiteX52" fmla="*/ 1213488 w 2595770"/>
                <a:gd name="connsiteY52" fmla="*/ 656480 h 1103669"/>
                <a:gd name="connsiteX53" fmla="*/ 1105322 w 2595770"/>
                <a:gd name="connsiteY53" fmla="*/ 682783 h 1103669"/>
                <a:gd name="connsiteX54" fmla="*/ 979599 w 2595770"/>
                <a:gd name="connsiteY54" fmla="*/ 584125 h 1103669"/>
                <a:gd name="connsiteX55" fmla="*/ 882063 w 2595770"/>
                <a:gd name="connsiteY55" fmla="*/ 346381 h 1103669"/>
                <a:gd name="connsiteX56" fmla="*/ 882063 w 2595770"/>
                <a:gd name="connsiteY56" fmla="*/ 206173 h 1103669"/>
                <a:gd name="connsiteX57" fmla="*/ 924735 w 2595770"/>
                <a:gd name="connsiteY57" fmla="*/ 114733 h 1103669"/>
                <a:gd name="connsiteX58" fmla="*/ 936927 w 2595770"/>
                <a:gd name="connsiteY58" fmla="*/ 35485 h 1103669"/>
                <a:gd name="connsiteX59" fmla="*/ 784527 w 2595770"/>
                <a:gd name="connsiteY59" fmla="*/ 23293 h 1103669"/>
                <a:gd name="connsiteX60" fmla="*/ 656511 w 2595770"/>
                <a:gd name="connsiteY60" fmla="*/ 23293 h 1103669"/>
                <a:gd name="connsiteX61" fmla="*/ 680895 w 2595770"/>
                <a:gd name="connsiteY61" fmla="*/ 84253 h 1103669"/>
                <a:gd name="connsiteX62" fmla="*/ 747951 w 2595770"/>
                <a:gd name="connsiteY62" fmla="*/ 145213 h 1103669"/>
                <a:gd name="connsiteX63" fmla="*/ 747951 w 2595770"/>
                <a:gd name="connsiteY63" fmla="*/ 248845 h 1103669"/>
                <a:gd name="connsiteX64" fmla="*/ 735759 w 2595770"/>
                <a:gd name="connsiteY64" fmla="*/ 309805 h 1103669"/>
                <a:gd name="connsiteX65" fmla="*/ 735759 w 2595770"/>
                <a:gd name="connsiteY65" fmla="*/ 419533 h 1103669"/>
                <a:gd name="connsiteX66" fmla="*/ 772335 w 2595770"/>
                <a:gd name="connsiteY66" fmla="*/ 480493 h 1103669"/>
                <a:gd name="connsiteX67" fmla="*/ 723567 w 2595770"/>
                <a:gd name="connsiteY67" fmla="*/ 547549 h 1103669"/>
                <a:gd name="connsiteX68" fmla="*/ 595551 w 2595770"/>
                <a:gd name="connsiteY68" fmla="*/ 541453 h 1103669"/>
                <a:gd name="connsiteX69" fmla="*/ 522399 w 2595770"/>
                <a:gd name="connsiteY69" fmla="*/ 541453 h 1103669"/>
                <a:gd name="connsiteX70" fmla="*/ 424863 w 2595770"/>
                <a:gd name="connsiteY70" fmla="*/ 474397 h 1103669"/>
                <a:gd name="connsiteX71" fmla="*/ 406575 w 2595770"/>
                <a:gd name="connsiteY71" fmla="*/ 273229 h 1103669"/>
                <a:gd name="connsiteX72" fmla="*/ 424863 w 2595770"/>
                <a:gd name="connsiteY72" fmla="*/ 126925 h 1103669"/>
                <a:gd name="connsiteX73" fmla="*/ 504111 w 2595770"/>
                <a:gd name="connsiteY73" fmla="*/ 29389 h 1103669"/>
                <a:gd name="connsiteX74" fmla="*/ 504111 w 2595770"/>
                <a:gd name="connsiteY74" fmla="*/ 17197 h 1103669"/>
                <a:gd name="connsiteX75" fmla="*/ 235887 w 2595770"/>
                <a:gd name="connsiteY75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66111 w 2595770"/>
                <a:gd name="connsiteY51" fmla="*/ 785293 h 1103669"/>
                <a:gd name="connsiteX52" fmla="*/ 1262175 w 2595770"/>
                <a:gd name="connsiteY52" fmla="*/ 777916 h 1103669"/>
                <a:gd name="connsiteX53" fmla="*/ 1213488 w 2595770"/>
                <a:gd name="connsiteY53" fmla="*/ 656480 h 1103669"/>
                <a:gd name="connsiteX54" fmla="*/ 1105322 w 2595770"/>
                <a:gd name="connsiteY54" fmla="*/ 682783 h 1103669"/>
                <a:gd name="connsiteX55" fmla="*/ 979599 w 2595770"/>
                <a:gd name="connsiteY55" fmla="*/ 584125 h 1103669"/>
                <a:gd name="connsiteX56" fmla="*/ 882063 w 2595770"/>
                <a:gd name="connsiteY56" fmla="*/ 346381 h 1103669"/>
                <a:gd name="connsiteX57" fmla="*/ 882063 w 2595770"/>
                <a:gd name="connsiteY57" fmla="*/ 206173 h 1103669"/>
                <a:gd name="connsiteX58" fmla="*/ 924735 w 2595770"/>
                <a:gd name="connsiteY58" fmla="*/ 114733 h 1103669"/>
                <a:gd name="connsiteX59" fmla="*/ 936927 w 2595770"/>
                <a:gd name="connsiteY59" fmla="*/ 35485 h 1103669"/>
                <a:gd name="connsiteX60" fmla="*/ 784527 w 2595770"/>
                <a:gd name="connsiteY60" fmla="*/ 23293 h 1103669"/>
                <a:gd name="connsiteX61" fmla="*/ 656511 w 2595770"/>
                <a:gd name="connsiteY61" fmla="*/ 23293 h 1103669"/>
                <a:gd name="connsiteX62" fmla="*/ 680895 w 2595770"/>
                <a:gd name="connsiteY62" fmla="*/ 84253 h 1103669"/>
                <a:gd name="connsiteX63" fmla="*/ 747951 w 2595770"/>
                <a:gd name="connsiteY63" fmla="*/ 145213 h 1103669"/>
                <a:gd name="connsiteX64" fmla="*/ 747951 w 2595770"/>
                <a:gd name="connsiteY64" fmla="*/ 248845 h 1103669"/>
                <a:gd name="connsiteX65" fmla="*/ 735759 w 2595770"/>
                <a:gd name="connsiteY65" fmla="*/ 309805 h 1103669"/>
                <a:gd name="connsiteX66" fmla="*/ 735759 w 2595770"/>
                <a:gd name="connsiteY66" fmla="*/ 419533 h 1103669"/>
                <a:gd name="connsiteX67" fmla="*/ 772335 w 2595770"/>
                <a:gd name="connsiteY67" fmla="*/ 480493 h 1103669"/>
                <a:gd name="connsiteX68" fmla="*/ 723567 w 2595770"/>
                <a:gd name="connsiteY68" fmla="*/ 547549 h 1103669"/>
                <a:gd name="connsiteX69" fmla="*/ 595551 w 2595770"/>
                <a:gd name="connsiteY69" fmla="*/ 541453 h 1103669"/>
                <a:gd name="connsiteX70" fmla="*/ 522399 w 2595770"/>
                <a:gd name="connsiteY70" fmla="*/ 541453 h 1103669"/>
                <a:gd name="connsiteX71" fmla="*/ 424863 w 2595770"/>
                <a:gd name="connsiteY71" fmla="*/ 474397 h 1103669"/>
                <a:gd name="connsiteX72" fmla="*/ 406575 w 2595770"/>
                <a:gd name="connsiteY72" fmla="*/ 273229 h 1103669"/>
                <a:gd name="connsiteX73" fmla="*/ 424863 w 2595770"/>
                <a:gd name="connsiteY73" fmla="*/ 126925 h 1103669"/>
                <a:gd name="connsiteX74" fmla="*/ 504111 w 2595770"/>
                <a:gd name="connsiteY74" fmla="*/ 29389 h 1103669"/>
                <a:gd name="connsiteX75" fmla="*/ 504111 w 2595770"/>
                <a:gd name="connsiteY75" fmla="*/ 17197 h 1103669"/>
                <a:gd name="connsiteX76" fmla="*/ 235887 w 2595770"/>
                <a:gd name="connsiteY76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66111 w 2595770"/>
                <a:gd name="connsiteY51" fmla="*/ 785293 h 1103669"/>
                <a:gd name="connsiteX52" fmla="*/ 1213488 w 2595770"/>
                <a:gd name="connsiteY52" fmla="*/ 656480 h 1103669"/>
                <a:gd name="connsiteX53" fmla="*/ 1105322 w 2595770"/>
                <a:gd name="connsiteY53" fmla="*/ 682783 h 1103669"/>
                <a:gd name="connsiteX54" fmla="*/ 979599 w 2595770"/>
                <a:gd name="connsiteY54" fmla="*/ 584125 h 1103669"/>
                <a:gd name="connsiteX55" fmla="*/ 882063 w 2595770"/>
                <a:gd name="connsiteY55" fmla="*/ 346381 h 1103669"/>
                <a:gd name="connsiteX56" fmla="*/ 882063 w 2595770"/>
                <a:gd name="connsiteY56" fmla="*/ 206173 h 1103669"/>
                <a:gd name="connsiteX57" fmla="*/ 924735 w 2595770"/>
                <a:gd name="connsiteY57" fmla="*/ 114733 h 1103669"/>
                <a:gd name="connsiteX58" fmla="*/ 936927 w 2595770"/>
                <a:gd name="connsiteY58" fmla="*/ 35485 h 1103669"/>
                <a:gd name="connsiteX59" fmla="*/ 784527 w 2595770"/>
                <a:gd name="connsiteY59" fmla="*/ 23293 h 1103669"/>
                <a:gd name="connsiteX60" fmla="*/ 656511 w 2595770"/>
                <a:gd name="connsiteY60" fmla="*/ 23293 h 1103669"/>
                <a:gd name="connsiteX61" fmla="*/ 680895 w 2595770"/>
                <a:gd name="connsiteY61" fmla="*/ 84253 h 1103669"/>
                <a:gd name="connsiteX62" fmla="*/ 747951 w 2595770"/>
                <a:gd name="connsiteY62" fmla="*/ 145213 h 1103669"/>
                <a:gd name="connsiteX63" fmla="*/ 747951 w 2595770"/>
                <a:gd name="connsiteY63" fmla="*/ 248845 h 1103669"/>
                <a:gd name="connsiteX64" fmla="*/ 735759 w 2595770"/>
                <a:gd name="connsiteY64" fmla="*/ 309805 h 1103669"/>
                <a:gd name="connsiteX65" fmla="*/ 735759 w 2595770"/>
                <a:gd name="connsiteY65" fmla="*/ 419533 h 1103669"/>
                <a:gd name="connsiteX66" fmla="*/ 772335 w 2595770"/>
                <a:gd name="connsiteY66" fmla="*/ 480493 h 1103669"/>
                <a:gd name="connsiteX67" fmla="*/ 723567 w 2595770"/>
                <a:gd name="connsiteY67" fmla="*/ 547549 h 1103669"/>
                <a:gd name="connsiteX68" fmla="*/ 595551 w 2595770"/>
                <a:gd name="connsiteY68" fmla="*/ 541453 h 1103669"/>
                <a:gd name="connsiteX69" fmla="*/ 522399 w 2595770"/>
                <a:gd name="connsiteY69" fmla="*/ 541453 h 1103669"/>
                <a:gd name="connsiteX70" fmla="*/ 424863 w 2595770"/>
                <a:gd name="connsiteY70" fmla="*/ 474397 h 1103669"/>
                <a:gd name="connsiteX71" fmla="*/ 406575 w 2595770"/>
                <a:gd name="connsiteY71" fmla="*/ 273229 h 1103669"/>
                <a:gd name="connsiteX72" fmla="*/ 424863 w 2595770"/>
                <a:gd name="connsiteY72" fmla="*/ 126925 h 1103669"/>
                <a:gd name="connsiteX73" fmla="*/ 504111 w 2595770"/>
                <a:gd name="connsiteY73" fmla="*/ 29389 h 1103669"/>
                <a:gd name="connsiteX74" fmla="*/ 504111 w 2595770"/>
                <a:gd name="connsiteY74" fmla="*/ 17197 h 1103669"/>
                <a:gd name="connsiteX75" fmla="*/ 235887 w 2595770"/>
                <a:gd name="connsiteY75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979599 w 2595770"/>
                <a:gd name="connsiteY53" fmla="*/ 584125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924735 w 2595770"/>
                <a:gd name="connsiteY56" fmla="*/ 114733 h 1103669"/>
                <a:gd name="connsiteX57" fmla="*/ 936927 w 2595770"/>
                <a:gd name="connsiteY57" fmla="*/ 35485 h 1103669"/>
                <a:gd name="connsiteX58" fmla="*/ 784527 w 2595770"/>
                <a:gd name="connsiteY58" fmla="*/ 23293 h 1103669"/>
                <a:gd name="connsiteX59" fmla="*/ 656511 w 2595770"/>
                <a:gd name="connsiteY59" fmla="*/ 23293 h 1103669"/>
                <a:gd name="connsiteX60" fmla="*/ 680895 w 2595770"/>
                <a:gd name="connsiteY60" fmla="*/ 84253 h 1103669"/>
                <a:gd name="connsiteX61" fmla="*/ 747951 w 2595770"/>
                <a:gd name="connsiteY61" fmla="*/ 145213 h 1103669"/>
                <a:gd name="connsiteX62" fmla="*/ 747951 w 2595770"/>
                <a:gd name="connsiteY62" fmla="*/ 248845 h 1103669"/>
                <a:gd name="connsiteX63" fmla="*/ 735759 w 2595770"/>
                <a:gd name="connsiteY63" fmla="*/ 309805 h 1103669"/>
                <a:gd name="connsiteX64" fmla="*/ 735759 w 2595770"/>
                <a:gd name="connsiteY64" fmla="*/ 419533 h 1103669"/>
                <a:gd name="connsiteX65" fmla="*/ 772335 w 2595770"/>
                <a:gd name="connsiteY65" fmla="*/ 480493 h 1103669"/>
                <a:gd name="connsiteX66" fmla="*/ 723567 w 2595770"/>
                <a:gd name="connsiteY66" fmla="*/ 547549 h 1103669"/>
                <a:gd name="connsiteX67" fmla="*/ 595551 w 2595770"/>
                <a:gd name="connsiteY67" fmla="*/ 541453 h 1103669"/>
                <a:gd name="connsiteX68" fmla="*/ 522399 w 2595770"/>
                <a:gd name="connsiteY68" fmla="*/ 541453 h 1103669"/>
                <a:gd name="connsiteX69" fmla="*/ 424863 w 2595770"/>
                <a:gd name="connsiteY69" fmla="*/ 474397 h 1103669"/>
                <a:gd name="connsiteX70" fmla="*/ 406575 w 2595770"/>
                <a:gd name="connsiteY70" fmla="*/ 273229 h 1103669"/>
                <a:gd name="connsiteX71" fmla="*/ 424863 w 2595770"/>
                <a:gd name="connsiteY71" fmla="*/ 126925 h 1103669"/>
                <a:gd name="connsiteX72" fmla="*/ 504111 w 2595770"/>
                <a:gd name="connsiteY72" fmla="*/ 29389 h 1103669"/>
                <a:gd name="connsiteX73" fmla="*/ 504111 w 2595770"/>
                <a:gd name="connsiteY73" fmla="*/ 17197 h 1103669"/>
                <a:gd name="connsiteX74" fmla="*/ 235887 w 2595770"/>
                <a:gd name="connsiteY74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924735 w 2595770"/>
                <a:gd name="connsiteY56" fmla="*/ 114733 h 1103669"/>
                <a:gd name="connsiteX57" fmla="*/ 936927 w 2595770"/>
                <a:gd name="connsiteY57" fmla="*/ 35485 h 1103669"/>
                <a:gd name="connsiteX58" fmla="*/ 784527 w 2595770"/>
                <a:gd name="connsiteY58" fmla="*/ 23293 h 1103669"/>
                <a:gd name="connsiteX59" fmla="*/ 656511 w 2595770"/>
                <a:gd name="connsiteY59" fmla="*/ 23293 h 1103669"/>
                <a:gd name="connsiteX60" fmla="*/ 680895 w 2595770"/>
                <a:gd name="connsiteY60" fmla="*/ 84253 h 1103669"/>
                <a:gd name="connsiteX61" fmla="*/ 747951 w 2595770"/>
                <a:gd name="connsiteY61" fmla="*/ 145213 h 1103669"/>
                <a:gd name="connsiteX62" fmla="*/ 747951 w 2595770"/>
                <a:gd name="connsiteY62" fmla="*/ 248845 h 1103669"/>
                <a:gd name="connsiteX63" fmla="*/ 735759 w 2595770"/>
                <a:gd name="connsiteY63" fmla="*/ 309805 h 1103669"/>
                <a:gd name="connsiteX64" fmla="*/ 735759 w 2595770"/>
                <a:gd name="connsiteY64" fmla="*/ 419533 h 1103669"/>
                <a:gd name="connsiteX65" fmla="*/ 772335 w 2595770"/>
                <a:gd name="connsiteY65" fmla="*/ 480493 h 1103669"/>
                <a:gd name="connsiteX66" fmla="*/ 723567 w 2595770"/>
                <a:gd name="connsiteY66" fmla="*/ 547549 h 1103669"/>
                <a:gd name="connsiteX67" fmla="*/ 595551 w 2595770"/>
                <a:gd name="connsiteY67" fmla="*/ 541453 h 1103669"/>
                <a:gd name="connsiteX68" fmla="*/ 522399 w 2595770"/>
                <a:gd name="connsiteY68" fmla="*/ 541453 h 1103669"/>
                <a:gd name="connsiteX69" fmla="*/ 424863 w 2595770"/>
                <a:gd name="connsiteY69" fmla="*/ 474397 h 1103669"/>
                <a:gd name="connsiteX70" fmla="*/ 406575 w 2595770"/>
                <a:gd name="connsiteY70" fmla="*/ 273229 h 1103669"/>
                <a:gd name="connsiteX71" fmla="*/ 424863 w 2595770"/>
                <a:gd name="connsiteY71" fmla="*/ 126925 h 1103669"/>
                <a:gd name="connsiteX72" fmla="*/ 504111 w 2595770"/>
                <a:gd name="connsiteY72" fmla="*/ 29389 h 1103669"/>
                <a:gd name="connsiteX73" fmla="*/ 504111 w 2595770"/>
                <a:gd name="connsiteY73" fmla="*/ 17197 h 1103669"/>
                <a:gd name="connsiteX74" fmla="*/ 235887 w 2595770"/>
                <a:gd name="connsiteY74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924735 w 2595770"/>
                <a:gd name="connsiteY56" fmla="*/ 114733 h 1103669"/>
                <a:gd name="connsiteX57" fmla="*/ 936927 w 2595770"/>
                <a:gd name="connsiteY57" fmla="*/ 35485 h 1103669"/>
                <a:gd name="connsiteX58" fmla="*/ 784527 w 2595770"/>
                <a:gd name="connsiteY58" fmla="*/ 23293 h 1103669"/>
                <a:gd name="connsiteX59" fmla="*/ 656511 w 2595770"/>
                <a:gd name="connsiteY59" fmla="*/ 23293 h 1103669"/>
                <a:gd name="connsiteX60" fmla="*/ 680895 w 2595770"/>
                <a:gd name="connsiteY60" fmla="*/ 84253 h 1103669"/>
                <a:gd name="connsiteX61" fmla="*/ 747951 w 2595770"/>
                <a:gd name="connsiteY61" fmla="*/ 145213 h 1103669"/>
                <a:gd name="connsiteX62" fmla="*/ 747951 w 2595770"/>
                <a:gd name="connsiteY62" fmla="*/ 248845 h 1103669"/>
                <a:gd name="connsiteX63" fmla="*/ 735759 w 2595770"/>
                <a:gd name="connsiteY63" fmla="*/ 309805 h 1103669"/>
                <a:gd name="connsiteX64" fmla="*/ 735759 w 2595770"/>
                <a:gd name="connsiteY64" fmla="*/ 419533 h 1103669"/>
                <a:gd name="connsiteX65" fmla="*/ 715281 w 2595770"/>
                <a:gd name="connsiteY65" fmla="*/ 486211 h 1103669"/>
                <a:gd name="connsiteX66" fmla="*/ 723567 w 2595770"/>
                <a:gd name="connsiteY66" fmla="*/ 547549 h 1103669"/>
                <a:gd name="connsiteX67" fmla="*/ 595551 w 2595770"/>
                <a:gd name="connsiteY67" fmla="*/ 541453 h 1103669"/>
                <a:gd name="connsiteX68" fmla="*/ 522399 w 2595770"/>
                <a:gd name="connsiteY68" fmla="*/ 541453 h 1103669"/>
                <a:gd name="connsiteX69" fmla="*/ 424863 w 2595770"/>
                <a:gd name="connsiteY69" fmla="*/ 474397 h 1103669"/>
                <a:gd name="connsiteX70" fmla="*/ 406575 w 2595770"/>
                <a:gd name="connsiteY70" fmla="*/ 273229 h 1103669"/>
                <a:gd name="connsiteX71" fmla="*/ 424863 w 2595770"/>
                <a:gd name="connsiteY71" fmla="*/ 126925 h 1103669"/>
                <a:gd name="connsiteX72" fmla="*/ 504111 w 2595770"/>
                <a:gd name="connsiteY72" fmla="*/ 29389 h 1103669"/>
                <a:gd name="connsiteX73" fmla="*/ 504111 w 2595770"/>
                <a:gd name="connsiteY73" fmla="*/ 17197 h 1103669"/>
                <a:gd name="connsiteX74" fmla="*/ 235887 w 2595770"/>
                <a:gd name="connsiteY74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924735 w 2595770"/>
                <a:gd name="connsiteY56" fmla="*/ 114733 h 1103669"/>
                <a:gd name="connsiteX57" fmla="*/ 936927 w 2595770"/>
                <a:gd name="connsiteY57" fmla="*/ 35485 h 1103669"/>
                <a:gd name="connsiteX58" fmla="*/ 784527 w 2595770"/>
                <a:gd name="connsiteY58" fmla="*/ 23293 h 1103669"/>
                <a:gd name="connsiteX59" fmla="*/ 656511 w 2595770"/>
                <a:gd name="connsiteY59" fmla="*/ 23293 h 1103669"/>
                <a:gd name="connsiteX60" fmla="*/ 680895 w 2595770"/>
                <a:gd name="connsiteY60" fmla="*/ 84253 h 1103669"/>
                <a:gd name="connsiteX61" fmla="*/ 747951 w 2595770"/>
                <a:gd name="connsiteY61" fmla="*/ 145213 h 1103669"/>
                <a:gd name="connsiteX62" fmla="*/ 747951 w 2595770"/>
                <a:gd name="connsiteY62" fmla="*/ 248845 h 1103669"/>
                <a:gd name="connsiteX63" fmla="*/ 735759 w 2595770"/>
                <a:gd name="connsiteY63" fmla="*/ 309805 h 1103669"/>
                <a:gd name="connsiteX64" fmla="*/ 735759 w 2595770"/>
                <a:gd name="connsiteY64" fmla="*/ 419533 h 1103669"/>
                <a:gd name="connsiteX65" fmla="*/ 715281 w 2595770"/>
                <a:gd name="connsiteY65" fmla="*/ 486211 h 1103669"/>
                <a:gd name="connsiteX66" fmla="*/ 723567 w 2595770"/>
                <a:gd name="connsiteY66" fmla="*/ 547549 h 1103669"/>
                <a:gd name="connsiteX67" fmla="*/ 595551 w 2595770"/>
                <a:gd name="connsiteY67" fmla="*/ 541453 h 1103669"/>
                <a:gd name="connsiteX68" fmla="*/ 522399 w 2595770"/>
                <a:gd name="connsiteY68" fmla="*/ 541453 h 1103669"/>
                <a:gd name="connsiteX69" fmla="*/ 424863 w 2595770"/>
                <a:gd name="connsiteY69" fmla="*/ 474397 h 1103669"/>
                <a:gd name="connsiteX70" fmla="*/ 406575 w 2595770"/>
                <a:gd name="connsiteY70" fmla="*/ 273229 h 1103669"/>
                <a:gd name="connsiteX71" fmla="*/ 424863 w 2595770"/>
                <a:gd name="connsiteY71" fmla="*/ 126925 h 1103669"/>
                <a:gd name="connsiteX72" fmla="*/ 504111 w 2595770"/>
                <a:gd name="connsiteY72" fmla="*/ 29389 h 1103669"/>
                <a:gd name="connsiteX73" fmla="*/ 504111 w 2595770"/>
                <a:gd name="connsiteY73" fmla="*/ 17197 h 1103669"/>
                <a:gd name="connsiteX74" fmla="*/ 235887 w 2595770"/>
                <a:gd name="connsiteY74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924735 w 2595770"/>
                <a:gd name="connsiteY56" fmla="*/ 114733 h 1103669"/>
                <a:gd name="connsiteX57" fmla="*/ 936927 w 2595770"/>
                <a:gd name="connsiteY57" fmla="*/ 35485 h 1103669"/>
                <a:gd name="connsiteX58" fmla="*/ 784527 w 2595770"/>
                <a:gd name="connsiteY58" fmla="*/ 23293 h 1103669"/>
                <a:gd name="connsiteX59" fmla="*/ 656511 w 2595770"/>
                <a:gd name="connsiteY59" fmla="*/ 23293 h 1103669"/>
                <a:gd name="connsiteX60" fmla="*/ 680895 w 2595770"/>
                <a:gd name="connsiteY60" fmla="*/ 84253 h 1103669"/>
                <a:gd name="connsiteX61" fmla="*/ 747951 w 2595770"/>
                <a:gd name="connsiteY61" fmla="*/ 145213 h 1103669"/>
                <a:gd name="connsiteX62" fmla="*/ 747951 w 2595770"/>
                <a:gd name="connsiteY62" fmla="*/ 248845 h 1103669"/>
                <a:gd name="connsiteX63" fmla="*/ 735759 w 2595770"/>
                <a:gd name="connsiteY63" fmla="*/ 309805 h 1103669"/>
                <a:gd name="connsiteX64" fmla="*/ 735759 w 2595770"/>
                <a:gd name="connsiteY64" fmla="*/ 419533 h 1103669"/>
                <a:gd name="connsiteX65" fmla="*/ 715281 w 2595770"/>
                <a:gd name="connsiteY65" fmla="*/ 486211 h 1103669"/>
                <a:gd name="connsiteX66" fmla="*/ 723567 w 2595770"/>
                <a:gd name="connsiteY66" fmla="*/ 547549 h 1103669"/>
                <a:gd name="connsiteX67" fmla="*/ 595551 w 2595770"/>
                <a:gd name="connsiteY67" fmla="*/ 541453 h 1103669"/>
                <a:gd name="connsiteX68" fmla="*/ 522399 w 2595770"/>
                <a:gd name="connsiteY68" fmla="*/ 541453 h 1103669"/>
                <a:gd name="connsiteX69" fmla="*/ 424863 w 2595770"/>
                <a:gd name="connsiteY69" fmla="*/ 474397 h 1103669"/>
                <a:gd name="connsiteX70" fmla="*/ 406575 w 2595770"/>
                <a:gd name="connsiteY70" fmla="*/ 273229 h 1103669"/>
                <a:gd name="connsiteX71" fmla="*/ 424863 w 2595770"/>
                <a:gd name="connsiteY71" fmla="*/ 126925 h 1103669"/>
                <a:gd name="connsiteX72" fmla="*/ 504111 w 2595770"/>
                <a:gd name="connsiteY72" fmla="*/ 29389 h 1103669"/>
                <a:gd name="connsiteX73" fmla="*/ 504111 w 2595770"/>
                <a:gd name="connsiteY73" fmla="*/ 17197 h 1103669"/>
                <a:gd name="connsiteX74" fmla="*/ 235887 w 2595770"/>
                <a:gd name="connsiteY74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924735 w 2595770"/>
                <a:gd name="connsiteY56" fmla="*/ 114733 h 1103669"/>
                <a:gd name="connsiteX57" fmla="*/ 936927 w 2595770"/>
                <a:gd name="connsiteY57" fmla="*/ 35485 h 1103669"/>
                <a:gd name="connsiteX58" fmla="*/ 784527 w 2595770"/>
                <a:gd name="connsiteY58" fmla="*/ 23293 h 1103669"/>
                <a:gd name="connsiteX59" fmla="*/ 656511 w 2595770"/>
                <a:gd name="connsiteY59" fmla="*/ 23293 h 1103669"/>
                <a:gd name="connsiteX60" fmla="*/ 680895 w 2595770"/>
                <a:gd name="connsiteY60" fmla="*/ 84253 h 1103669"/>
                <a:gd name="connsiteX61" fmla="*/ 747951 w 2595770"/>
                <a:gd name="connsiteY61" fmla="*/ 145213 h 1103669"/>
                <a:gd name="connsiteX62" fmla="*/ 747951 w 2595770"/>
                <a:gd name="connsiteY62" fmla="*/ 248845 h 1103669"/>
                <a:gd name="connsiteX63" fmla="*/ 735759 w 2595770"/>
                <a:gd name="connsiteY63" fmla="*/ 309805 h 1103669"/>
                <a:gd name="connsiteX64" fmla="*/ 735759 w 2595770"/>
                <a:gd name="connsiteY64" fmla="*/ 419533 h 1103669"/>
                <a:gd name="connsiteX65" fmla="*/ 715281 w 2595770"/>
                <a:gd name="connsiteY65" fmla="*/ 486211 h 1103669"/>
                <a:gd name="connsiteX66" fmla="*/ 595551 w 2595770"/>
                <a:gd name="connsiteY66" fmla="*/ 541453 h 1103669"/>
                <a:gd name="connsiteX67" fmla="*/ 522399 w 2595770"/>
                <a:gd name="connsiteY67" fmla="*/ 541453 h 1103669"/>
                <a:gd name="connsiteX68" fmla="*/ 424863 w 2595770"/>
                <a:gd name="connsiteY68" fmla="*/ 474397 h 1103669"/>
                <a:gd name="connsiteX69" fmla="*/ 406575 w 2595770"/>
                <a:gd name="connsiteY69" fmla="*/ 273229 h 1103669"/>
                <a:gd name="connsiteX70" fmla="*/ 424863 w 2595770"/>
                <a:gd name="connsiteY70" fmla="*/ 126925 h 1103669"/>
                <a:gd name="connsiteX71" fmla="*/ 504111 w 2595770"/>
                <a:gd name="connsiteY71" fmla="*/ 29389 h 1103669"/>
                <a:gd name="connsiteX72" fmla="*/ 504111 w 2595770"/>
                <a:gd name="connsiteY72" fmla="*/ 17197 h 1103669"/>
                <a:gd name="connsiteX73" fmla="*/ 235887 w 2595770"/>
                <a:gd name="connsiteY73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924735 w 2595770"/>
                <a:gd name="connsiteY56" fmla="*/ 114733 h 1103669"/>
                <a:gd name="connsiteX57" fmla="*/ 936927 w 2595770"/>
                <a:gd name="connsiteY57" fmla="*/ 35485 h 1103669"/>
                <a:gd name="connsiteX58" fmla="*/ 784527 w 2595770"/>
                <a:gd name="connsiteY58" fmla="*/ 23293 h 1103669"/>
                <a:gd name="connsiteX59" fmla="*/ 656511 w 2595770"/>
                <a:gd name="connsiteY59" fmla="*/ 23293 h 1103669"/>
                <a:gd name="connsiteX60" fmla="*/ 680895 w 2595770"/>
                <a:gd name="connsiteY60" fmla="*/ 84253 h 1103669"/>
                <a:gd name="connsiteX61" fmla="*/ 747951 w 2595770"/>
                <a:gd name="connsiteY61" fmla="*/ 145213 h 1103669"/>
                <a:gd name="connsiteX62" fmla="*/ 747951 w 2595770"/>
                <a:gd name="connsiteY62" fmla="*/ 248845 h 1103669"/>
                <a:gd name="connsiteX63" fmla="*/ 762384 w 2595770"/>
                <a:gd name="connsiteY63" fmla="*/ 309805 h 1103669"/>
                <a:gd name="connsiteX64" fmla="*/ 735759 w 2595770"/>
                <a:gd name="connsiteY64" fmla="*/ 419533 h 1103669"/>
                <a:gd name="connsiteX65" fmla="*/ 715281 w 2595770"/>
                <a:gd name="connsiteY65" fmla="*/ 486211 h 1103669"/>
                <a:gd name="connsiteX66" fmla="*/ 595551 w 2595770"/>
                <a:gd name="connsiteY66" fmla="*/ 541453 h 1103669"/>
                <a:gd name="connsiteX67" fmla="*/ 522399 w 2595770"/>
                <a:gd name="connsiteY67" fmla="*/ 541453 h 1103669"/>
                <a:gd name="connsiteX68" fmla="*/ 424863 w 2595770"/>
                <a:gd name="connsiteY68" fmla="*/ 474397 h 1103669"/>
                <a:gd name="connsiteX69" fmla="*/ 406575 w 2595770"/>
                <a:gd name="connsiteY69" fmla="*/ 273229 h 1103669"/>
                <a:gd name="connsiteX70" fmla="*/ 424863 w 2595770"/>
                <a:gd name="connsiteY70" fmla="*/ 126925 h 1103669"/>
                <a:gd name="connsiteX71" fmla="*/ 504111 w 2595770"/>
                <a:gd name="connsiteY71" fmla="*/ 29389 h 1103669"/>
                <a:gd name="connsiteX72" fmla="*/ 504111 w 2595770"/>
                <a:gd name="connsiteY72" fmla="*/ 17197 h 1103669"/>
                <a:gd name="connsiteX73" fmla="*/ 235887 w 2595770"/>
                <a:gd name="connsiteY73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1019825 w 2595770"/>
                <a:gd name="connsiteY56" fmla="*/ 53746 h 1103669"/>
                <a:gd name="connsiteX57" fmla="*/ 936927 w 2595770"/>
                <a:gd name="connsiteY57" fmla="*/ 35485 h 1103669"/>
                <a:gd name="connsiteX58" fmla="*/ 784527 w 2595770"/>
                <a:gd name="connsiteY58" fmla="*/ 23293 h 1103669"/>
                <a:gd name="connsiteX59" fmla="*/ 656511 w 2595770"/>
                <a:gd name="connsiteY59" fmla="*/ 23293 h 1103669"/>
                <a:gd name="connsiteX60" fmla="*/ 680895 w 2595770"/>
                <a:gd name="connsiteY60" fmla="*/ 84253 h 1103669"/>
                <a:gd name="connsiteX61" fmla="*/ 747951 w 2595770"/>
                <a:gd name="connsiteY61" fmla="*/ 145213 h 1103669"/>
                <a:gd name="connsiteX62" fmla="*/ 747951 w 2595770"/>
                <a:gd name="connsiteY62" fmla="*/ 248845 h 1103669"/>
                <a:gd name="connsiteX63" fmla="*/ 762384 w 2595770"/>
                <a:gd name="connsiteY63" fmla="*/ 309805 h 1103669"/>
                <a:gd name="connsiteX64" fmla="*/ 735759 w 2595770"/>
                <a:gd name="connsiteY64" fmla="*/ 419533 h 1103669"/>
                <a:gd name="connsiteX65" fmla="*/ 715281 w 2595770"/>
                <a:gd name="connsiteY65" fmla="*/ 486211 h 1103669"/>
                <a:gd name="connsiteX66" fmla="*/ 595551 w 2595770"/>
                <a:gd name="connsiteY66" fmla="*/ 541453 h 1103669"/>
                <a:gd name="connsiteX67" fmla="*/ 522399 w 2595770"/>
                <a:gd name="connsiteY67" fmla="*/ 541453 h 1103669"/>
                <a:gd name="connsiteX68" fmla="*/ 424863 w 2595770"/>
                <a:gd name="connsiteY68" fmla="*/ 474397 h 1103669"/>
                <a:gd name="connsiteX69" fmla="*/ 406575 w 2595770"/>
                <a:gd name="connsiteY69" fmla="*/ 273229 h 1103669"/>
                <a:gd name="connsiteX70" fmla="*/ 424863 w 2595770"/>
                <a:gd name="connsiteY70" fmla="*/ 126925 h 1103669"/>
                <a:gd name="connsiteX71" fmla="*/ 504111 w 2595770"/>
                <a:gd name="connsiteY71" fmla="*/ 29389 h 1103669"/>
                <a:gd name="connsiteX72" fmla="*/ 504111 w 2595770"/>
                <a:gd name="connsiteY72" fmla="*/ 17197 h 1103669"/>
                <a:gd name="connsiteX73" fmla="*/ 235887 w 2595770"/>
                <a:gd name="connsiteY73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1019825 w 2595770"/>
                <a:gd name="connsiteY56" fmla="*/ 53746 h 1103669"/>
                <a:gd name="connsiteX57" fmla="*/ 936927 w 2595770"/>
                <a:gd name="connsiteY57" fmla="*/ 35485 h 1103669"/>
                <a:gd name="connsiteX58" fmla="*/ 784527 w 2595770"/>
                <a:gd name="connsiteY58" fmla="*/ 23293 h 1103669"/>
                <a:gd name="connsiteX59" fmla="*/ 656511 w 2595770"/>
                <a:gd name="connsiteY59" fmla="*/ 23293 h 1103669"/>
                <a:gd name="connsiteX60" fmla="*/ 680895 w 2595770"/>
                <a:gd name="connsiteY60" fmla="*/ 84253 h 1103669"/>
                <a:gd name="connsiteX61" fmla="*/ 759362 w 2595770"/>
                <a:gd name="connsiteY61" fmla="*/ 171895 h 1103669"/>
                <a:gd name="connsiteX62" fmla="*/ 747951 w 2595770"/>
                <a:gd name="connsiteY62" fmla="*/ 248845 h 1103669"/>
                <a:gd name="connsiteX63" fmla="*/ 762384 w 2595770"/>
                <a:gd name="connsiteY63" fmla="*/ 309805 h 1103669"/>
                <a:gd name="connsiteX64" fmla="*/ 735759 w 2595770"/>
                <a:gd name="connsiteY64" fmla="*/ 419533 h 1103669"/>
                <a:gd name="connsiteX65" fmla="*/ 715281 w 2595770"/>
                <a:gd name="connsiteY65" fmla="*/ 486211 h 1103669"/>
                <a:gd name="connsiteX66" fmla="*/ 595551 w 2595770"/>
                <a:gd name="connsiteY66" fmla="*/ 541453 h 1103669"/>
                <a:gd name="connsiteX67" fmla="*/ 522399 w 2595770"/>
                <a:gd name="connsiteY67" fmla="*/ 541453 h 1103669"/>
                <a:gd name="connsiteX68" fmla="*/ 424863 w 2595770"/>
                <a:gd name="connsiteY68" fmla="*/ 474397 h 1103669"/>
                <a:gd name="connsiteX69" fmla="*/ 406575 w 2595770"/>
                <a:gd name="connsiteY69" fmla="*/ 273229 h 1103669"/>
                <a:gd name="connsiteX70" fmla="*/ 424863 w 2595770"/>
                <a:gd name="connsiteY70" fmla="*/ 126925 h 1103669"/>
                <a:gd name="connsiteX71" fmla="*/ 504111 w 2595770"/>
                <a:gd name="connsiteY71" fmla="*/ 29389 h 1103669"/>
                <a:gd name="connsiteX72" fmla="*/ 504111 w 2595770"/>
                <a:gd name="connsiteY72" fmla="*/ 17197 h 1103669"/>
                <a:gd name="connsiteX73" fmla="*/ 235887 w 2595770"/>
                <a:gd name="connsiteY73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1019825 w 2595770"/>
                <a:gd name="connsiteY56" fmla="*/ 53746 h 1103669"/>
                <a:gd name="connsiteX57" fmla="*/ 936927 w 2595770"/>
                <a:gd name="connsiteY57" fmla="*/ 35485 h 1103669"/>
                <a:gd name="connsiteX58" fmla="*/ 784527 w 2595770"/>
                <a:gd name="connsiteY58" fmla="*/ 23293 h 1103669"/>
                <a:gd name="connsiteX59" fmla="*/ 656511 w 2595770"/>
                <a:gd name="connsiteY59" fmla="*/ 23293 h 1103669"/>
                <a:gd name="connsiteX60" fmla="*/ 753163 w 2595770"/>
                <a:gd name="connsiteY60" fmla="*/ 93782 h 1103669"/>
                <a:gd name="connsiteX61" fmla="*/ 759362 w 2595770"/>
                <a:gd name="connsiteY61" fmla="*/ 171895 h 1103669"/>
                <a:gd name="connsiteX62" fmla="*/ 747951 w 2595770"/>
                <a:gd name="connsiteY62" fmla="*/ 248845 h 1103669"/>
                <a:gd name="connsiteX63" fmla="*/ 762384 w 2595770"/>
                <a:gd name="connsiteY63" fmla="*/ 309805 h 1103669"/>
                <a:gd name="connsiteX64" fmla="*/ 735759 w 2595770"/>
                <a:gd name="connsiteY64" fmla="*/ 419533 h 1103669"/>
                <a:gd name="connsiteX65" fmla="*/ 715281 w 2595770"/>
                <a:gd name="connsiteY65" fmla="*/ 486211 h 1103669"/>
                <a:gd name="connsiteX66" fmla="*/ 595551 w 2595770"/>
                <a:gd name="connsiteY66" fmla="*/ 541453 h 1103669"/>
                <a:gd name="connsiteX67" fmla="*/ 522399 w 2595770"/>
                <a:gd name="connsiteY67" fmla="*/ 541453 h 1103669"/>
                <a:gd name="connsiteX68" fmla="*/ 424863 w 2595770"/>
                <a:gd name="connsiteY68" fmla="*/ 474397 h 1103669"/>
                <a:gd name="connsiteX69" fmla="*/ 406575 w 2595770"/>
                <a:gd name="connsiteY69" fmla="*/ 273229 h 1103669"/>
                <a:gd name="connsiteX70" fmla="*/ 424863 w 2595770"/>
                <a:gd name="connsiteY70" fmla="*/ 126925 h 1103669"/>
                <a:gd name="connsiteX71" fmla="*/ 504111 w 2595770"/>
                <a:gd name="connsiteY71" fmla="*/ 29389 h 1103669"/>
                <a:gd name="connsiteX72" fmla="*/ 504111 w 2595770"/>
                <a:gd name="connsiteY72" fmla="*/ 17197 h 1103669"/>
                <a:gd name="connsiteX73" fmla="*/ 235887 w 2595770"/>
                <a:gd name="connsiteY73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954084 w 2595770"/>
                <a:gd name="connsiteY56" fmla="*/ 124216 h 1103669"/>
                <a:gd name="connsiteX57" fmla="*/ 1019825 w 2595770"/>
                <a:gd name="connsiteY57" fmla="*/ 53746 h 1103669"/>
                <a:gd name="connsiteX58" fmla="*/ 936927 w 2595770"/>
                <a:gd name="connsiteY58" fmla="*/ 35485 h 1103669"/>
                <a:gd name="connsiteX59" fmla="*/ 784527 w 2595770"/>
                <a:gd name="connsiteY59" fmla="*/ 23293 h 1103669"/>
                <a:gd name="connsiteX60" fmla="*/ 656511 w 2595770"/>
                <a:gd name="connsiteY60" fmla="*/ 23293 h 1103669"/>
                <a:gd name="connsiteX61" fmla="*/ 753163 w 2595770"/>
                <a:gd name="connsiteY61" fmla="*/ 93782 h 1103669"/>
                <a:gd name="connsiteX62" fmla="*/ 759362 w 2595770"/>
                <a:gd name="connsiteY62" fmla="*/ 171895 h 1103669"/>
                <a:gd name="connsiteX63" fmla="*/ 747951 w 2595770"/>
                <a:gd name="connsiteY63" fmla="*/ 248845 h 1103669"/>
                <a:gd name="connsiteX64" fmla="*/ 762384 w 2595770"/>
                <a:gd name="connsiteY64" fmla="*/ 309805 h 1103669"/>
                <a:gd name="connsiteX65" fmla="*/ 735759 w 2595770"/>
                <a:gd name="connsiteY65" fmla="*/ 419533 h 1103669"/>
                <a:gd name="connsiteX66" fmla="*/ 715281 w 2595770"/>
                <a:gd name="connsiteY66" fmla="*/ 486211 h 1103669"/>
                <a:gd name="connsiteX67" fmla="*/ 595551 w 2595770"/>
                <a:gd name="connsiteY67" fmla="*/ 541453 h 1103669"/>
                <a:gd name="connsiteX68" fmla="*/ 522399 w 2595770"/>
                <a:gd name="connsiteY68" fmla="*/ 541453 h 1103669"/>
                <a:gd name="connsiteX69" fmla="*/ 424863 w 2595770"/>
                <a:gd name="connsiteY69" fmla="*/ 474397 h 1103669"/>
                <a:gd name="connsiteX70" fmla="*/ 406575 w 2595770"/>
                <a:gd name="connsiteY70" fmla="*/ 273229 h 1103669"/>
                <a:gd name="connsiteX71" fmla="*/ 424863 w 2595770"/>
                <a:gd name="connsiteY71" fmla="*/ 126925 h 1103669"/>
                <a:gd name="connsiteX72" fmla="*/ 504111 w 2595770"/>
                <a:gd name="connsiteY72" fmla="*/ 29389 h 1103669"/>
                <a:gd name="connsiteX73" fmla="*/ 504111 w 2595770"/>
                <a:gd name="connsiteY73" fmla="*/ 17197 h 1103669"/>
                <a:gd name="connsiteX74" fmla="*/ 235887 w 2595770"/>
                <a:gd name="connsiteY74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904638 w 2595770"/>
                <a:gd name="connsiteY56" fmla="*/ 118499 h 1103669"/>
                <a:gd name="connsiteX57" fmla="*/ 1019825 w 2595770"/>
                <a:gd name="connsiteY57" fmla="*/ 53746 h 1103669"/>
                <a:gd name="connsiteX58" fmla="*/ 936927 w 2595770"/>
                <a:gd name="connsiteY58" fmla="*/ 35485 h 1103669"/>
                <a:gd name="connsiteX59" fmla="*/ 784527 w 2595770"/>
                <a:gd name="connsiteY59" fmla="*/ 23293 h 1103669"/>
                <a:gd name="connsiteX60" fmla="*/ 656511 w 2595770"/>
                <a:gd name="connsiteY60" fmla="*/ 23293 h 1103669"/>
                <a:gd name="connsiteX61" fmla="*/ 753163 w 2595770"/>
                <a:gd name="connsiteY61" fmla="*/ 93782 h 1103669"/>
                <a:gd name="connsiteX62" fmla="*/ 759362 w 2595770"/>
                <a:gd name="connsiteY62" fmla="*/ 171895 h 1103669"/>
                <a:gd name="connsiteX63" fmla="*/ 747951 w 2595770"/>
                <a:gd name="connsiteY63" fmla="*/ 248845 h 1103669"/>
                <a:gd name="connsiteX64" fmla="*/ 762384 w 2595770"/>
                <a:gd name="connsiteY64" fmla="*/ 309805 h 1103669"/>
                <a:gd name="connsiteX65" fmla="*/ 735759 w 2595770"/>
                <a:gd name="connsiteY65" fmla="*/ 419533 h 1103669"/>
                <a:gd name="connsiteX66" fmla="*/ 715281 w 2595770"/>
                <a:gd name="connsiteY66" fmla="*/ 486211 h 1103669"/>
                <a:gd name="connsiteX67" fmla="*/ 595551 w 2595770"/>
                <a:gd name="connsiteY67" fmla="*/ 541453 h 1103669"/>
                <a:gd name="connsiteX68" fmla="*/ 522399 w 2595770"/>
                <a:gd name="connsiteY68" fmla="*/ 541453 h 1103669"/>
                <a:gd name="connsiteX69" fmla="*/ 424863 w 2595770"/>
                <a:gd name="connsiteY69" fmla="*/ 474397 h 1103669"/>
                <a:gd name="connsiteX70" fmla="*/ 406575 w 2595770"/>
                <a:gd name="connsiteY70" fmla="*/ 273229 h 1103669"/>
                <a:gd name="connsiteX71" fmla="*/ 424863 w 2595770"/>
                <a:gd name="connsiteY71" fmla="*/ 126925 h 1103669"/>
                <a:gd name="connsiteX72" fmla="*/ 504111 w 2595770"/>
                <a:gd name="connsiteY72" fmla="*/ 29389 h 1103669"/>
                <a:gd name="connsiteX73" fmla="*/ 504111 w 2595770"/>
                <a:gd name="connsiteY73" fmla="*/ 17197 h 1103669"/>
                <a:gd name="connsiteX74" fmla="*/ 235887 w 2595770"/>
                <a:gd name="connsiteY74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904638 w 2595770"/>
                <a:gd name="connsiteY56" fmla="*/ 118499 h 1103669"/>
                <a:gd name="connsiteX57" fmla="*/ 1019825 w 2595770"/>
                <a:gd name="connsiteY57" fmla="*/ 53746 h 1103669"/>
                <a:gd name="connsiteX58" fmla="*/ 936927 w 2595770"/>
                <a:gd name="connsiteY58" fmla="*/ 35485 h 1103669"/>
                <a:gd name="connsiteX59" fmla="*/ 784527 w 2595770"/>
                <a:gd name="connsiteY59" fmla="*/ 23293 h 1103669"/>
                <a:gd name="connsiteX60" fmla="*/ 656511 w 2595770"/>
                <a:gd name="connsiteY60" fmla="*/ 23293 h 1103669"/>
                <a:gd name="connsiteX61" fmla="*/ 753163 w 2595770"/>
                <a:gd name="connsiteY61" fmla="*/ 93782 h 1103669"/>
                <a:gd name="connsiteX62" fmla="*/ 759362 w 2595770"/>
                <a:gd name="connsiteY62" fmla="*/ 171895 h 1103669"/>
                <a:gd name="connsiteX63" fmla="*/ 747951 w 2595770"/>
                <a:gd name="connsiteY63" fmla="*/ 248845 h 1103669"/>
                <a:gd name="connsiteX64" fmla="*/ 762384 w 2595770"/>
                <a:gd name="connsiteY64" fmla="*/ 309805 h 1103669"/>
                <a:gd name="connsiteX65" fmla="*/ 735759 w 2595770"/>
                <a:gd name="connsiteY65" fmla="*/ 419533 h 1103669"/>
                <a:gd name="connsiteX66" fmla="*/ 715281 w 2595770"/>
                <a:gd name="connsiteY66" fmla="*/ 486211 h 1103669"/>
                <a:gd name="connsiteX67" fmla="*/ 595551 w 2595770"/>
                <a:gd name="connsiteY67" fmla="*/ 541453 h 1103669"/>
                <a:gd name="connsiteX68" fmla="*/ 522399 w 2595770"/>
                <a:gd name="connsiteY68" fmla="*/ 541453 h 1103669"/>
                <a:gd name="connsiteX69" fmla="*/ 424863 w 2595770"/>
                <a:gd name="connsiteY69" fmla="*/ 474397 h 1103669"/>
                <a:gd name="connsiteX70" fmla="*/ 406575 w 2595770"/>
                <a:gd name="connsiteY70" fmla="*/ 273229 h 1103669"/>
                <a:gd name="connsiteX71" fmla="*/ 424863 w 2595770"/>
                <a:gd name="connsiteY71" fmla="*/ 126925 h 1103669"/>
                <a:gd name="connsiteX72" fmla="*/ 504111 w 2595770"/>
                <a:gd name="connsiteY72" fmla="*/ 29389 h 1103669"/>
                <a:gd name="connsiteX73" fmla="*/ 504111 w 2595770"/>
                <a:gd name="connsiteY73" fmla="*/ 17197 h 1103669"/>
                <a:gd name="connsiteX74" fmla="*/ 235887 w 2595770"/>
                <a:gd name="connsiteY74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904638 w 2595770"/>
                <a:gd name="connsiteY56" fmla="*/ 118499 h 1103669"/>
                <a:gd name="connsiteX57" fmla="*/ 936927 w 2595770"/>
                <a:gd name="connsiteY57" fmla="*/ 35485 h 1103669"/>
                <a:gd name="connsiteX58" fmla="*/ 784527 w 2595770"/>
                <a:gd name="connsiteY58" fmla="*/ 23293 h 1103669"/>
                <a:gd name="connsiteX59" fmla="*/ 656511 w 2595770"/>
                <a:gd name="connsiteY59" fmla="*/ 23293 h 1103669"/>
                <a:gd name="connsiteX60" fmla="*/ 753163 w 2595770"/>
                <a:gd name="connsiteY60" fmla="*/ 93782 h 1103669"/>
                <a:gd name="connsiteX61" fmla="*/ 759362 w 2595770"/>
                <a:gd name="connsiteY61" fmla="*/ 171895 h 1103669"/>
                <a:gd name="connsiteX62" fmla="*/ 747951 w 2595770"/>
                <a:gd name="connsiteY62" fmla="*/ 248845 h 1103669"/>
                <a:gd name="connsiteX63" fmla="*/ 762384 w 2595770"/>
                <a:gd name="connsiteY63" fmla="*/ 309805 h 1103669"/>
                <a:gd name="connsiteX64" fmla="*/ 735759 w 2595770"/>
                <a:gd name="connsiteY64" fmla="*/ 419533 h 1103669"/>
                <a:gd name="connsiteX65" fmla="*/ 715281 w 2595770"/>
                <a:gd name="connsiteY65" fmla="*/ 486211 h 1103669"/>
                <a:gd name="connsiteX66" fmla="*/ 595551 w 2595770"/>
                <a:gd name="connsiteY66" fmla="*/ 541453 h 1103669"/>
                <a:gd name="connsiteX67" fmla="*/ 522399 w 2595770"/>
                <a:gd name="connsiteY67" fmla="*/ 541453 h 1103669"/>
                <a:gd name="connsiteX68" fmla="*/ 424863 w 2595770"/>
                <a:gd name="connsiteY68" fmla="*/ 474397 h 1103669"/>
                <a:gd name="connsiteX69" fmla="*/ 406575 w 2595770"/>
                <a:gd name="connsiteY69" fmla="*/ 273229 h 1103669"/>
                <a:gd name="connsiteX70" fmla="*/ 424863 w 2595770"/>
                <a:gd name="connsiteY70" fmla="*/ 126925 h 1103669"/>
                <a:gd name="connsiteX71" fmla="*/ 504111 w 2595770"/>
                <a:gd name="connsiteY71" fmla="*/ 29389 h 1103669"/>
                <a:gd name="connsiteX72" fmla="*/ 504111 w 2595770"/>
                <a:gd name="connsiteY72" fmla="*/ 17197 h 1103669"/>
                <a:gd name="connsiteX73" fmla="*/ 235887 w 2595770"/>
                <a:gd name="connsiteY73" fmla="*/ 17197 h 1103669"/>
                <a:gd name="connsiteX0" fmla="*/ 235887 w 2595770"/>
                <a:gd name="connsiteY0" fmla="*/ 17197 h 1103669"/>
                <a:gd name="connsiteX1" fmla="*/ 290751 w 2595770"/>
                <a:gd name="connsiteY1" fmla="*/ 236653 h 1103669"/>
                <a:gd name="connsiteX2" fmla="*/ 284655 w 2595770"/>
                <a:gd name="connsiteY2" fmla="*/ 547549 h 1103669"/>
                <a:gd name="connsiteX3" fmla="*/ 187119 w 2595770"/>
                <a:gd name="connsiteY3" fmla="*/ 687757 h 1103669"/>
                <a:gd name="connsiteX4" fmla="*/ 34719 w 2595770"/>
                <a:gd name="connsiteY4" fmla="*/ 791389 h 1103669"/>
                <a:gd name="connsiteX5" fmla="*/ 4239 w 2595770"/>
                <a:gd name="connsiteY5" fmla="*/ 888925 h 1103669"/>
                <a:gd name="connsiteX6" fmla="*/ 101775 w 2595770"/>
                <a:gd name="connsiteY6" fmla="*/ 949885 h 1103669"/>
                <a:gd name="connsiteX7" fmla="*/ 199311 w 2595770"/>
                <a:gd name="connsiteY7" fmla="*/ 998653 h 1103669"/>
                <a:gd name="connsiteX8" fmla="*/ 504111 w 2595770"/>
                <a:gd name="connsiteY8" fmla="*/ 1035229 h 1103669"/>
                <a:gd name="connsiteX9" fmla="*/ 601647 w 2595770"/>
                <a:gd name="connsiteY9" fmla="*/ 1047421 h 1103669"/>
                <a:gd name="connsiteX10" fmla="*/ 1058847 w 2595770"/>
                <a:gd name="connsiteY10" fmla="*/ 1041325 h 1103669"/>
                <a:gd name="connsiteX11" fmla="*/ 1138095 w 2595770"/>
                <a:gd name="connsiteY11" fmla="*/ 1053517 h 1103669"/>
                <a:gd name="connsiteX12" fmla="*/ 1375839 w 2595770"/>
                <a:gd name="connsiteY12" fmla="*/ 1102285 h 1103669"/>
                <a:gd name="connsiteX13" fmla="*/ 1485567 w 2595770"/>
                <a:gd name="connsiteY13" fmla="*/ 992557 h 1103669"/>
                <a:gd name="connsiteX14" fmla="*/ 1650159 w 2595770"/>
                <a:gd name="connsiteY14" fmla="*/ 992557 h 1103669"/>
                <a:gd name="connsiteX15" fmla="*/ 1802559 w 2595770"/>
                <a:gd name="connsiteY15" fmla="*/ 1083997 h 1103669"/>
                <a:gd name="connsiteX16" fmla="*/ 1924479 w 2595770"/>
                <a:gd name="connsiteY16" fmla="*/ 1083997 h 1103669"/>
                <a:gd name="connsiteX17" fmla="*/ 2327910 w 2595770"/>
                <a:gd name="connsiteY17" fmla="*/ 1019976 h 1103669"/>
                <a:gd name="connsiteX18" fmla="*/ 2580849 w 2595770"/>
                <a:gd name="connsiteY18" fmla="*/ 893184 h 1103669"/>
                <a:gd name="connsiteX19" fmla="*/ 2524712 w 2595770"/>
                <a:gd name="connsiteY19" fmla="*/ 793226 h 1103669"/>
                <a:gd name="connsiteX20" fmla="*/ 2181606 w 2595770"/>
                <a:gd name="connsiteY20" fmla="*/ 714284 h 1103669"/>
                <a:gd name="connsiteX21" fmla="*/ 1918383 w 2595770"/>
                <a:gd name="connsiteY21" fmla="*/ 669469 h 1103669"/>
                <a:gd name="connsiteX22" fmla="*/ 1936671 w 2595770"/>
                <a:gd name="connsiteY22" fmla="*/ 546035 h 1103669"/>
                <a:gd name="connsiteX23" fmla="*/ 1967778 w 2595770"/>
                <a:gd name="connsiteY23" fmla="*/ 462962 h 1103669"/>
                <a:gd name="connsiteX24" fmla="*/ 1975386 w 2595770"/>
                <a:gd name="connsiteY24" fmla="*/ 320848 h 1103669"/>
                <a:gd name="connsiteX25" fmla="*/ 2057605 w 2595770"/>
                <a:gd name="connsiteY25" fmla="*/ 137211 h 1103669"/>
                <a:gd name="connsiteX26" fmla="*/ 2145241 w 2595770"/>
                <a:gd name="connsiteY26" fmla="*/ 35093 h 1103669"/>
                <a:gd name="connsiteX27" fmla="*/ 1936671 w 2595770"/>
                <a:gd name="connsiteY27" fmla="*/ 35485 h 1103669"/>
                <a:gd name="connsiteX28" fmla="*/ 1831323 w 2595770"/>
                <a:gd name="connsiteY28" fmla="*/ 34336 h 1103669"/>
                <a:gd name="connsiteX29" fmla="*/ 1920470 w 2595770"/>
                <a:gd name="connsiteY29" fmla="*/ 112070 h 1103669"/>
                <a:gd name="connsiteX30" fmla="*/ 1908330 w 2595770"/>
                <a:gd name="connsiteY30" fmla="*/ 254562 h 1103669"/>
                <a:gd name="connsiteX31" fmla="*/ 1887749 w 2595770"/>
                <a:gd name="connsiteY31" fmla="*/ 357816 h 1103669"/>
                <a:gd name="connsiteX32" fmla="*/ 1864146 w 2595770"/>
                <a:gd name="connsiteY32" fmla="*/ 473640 h 1103669"/>
                <a:gd name="connsiteX33" fmla="*/ 1784271 w 2595770"/>
                <a:gd name="connsiteY33" fmla="*/ 578029 h 1103669"/>
                <a:gd name="connsiteX34" fmla="*/ 1741599 w 2595770"/>
                <a:gd name="connsiteY34" fmla="*/ 651181 h 1103669"/>
                <a:gd name="connsiteX35" fmla="*/ 1650159 w 2595770"/>
                <a:gd name="connsiteY35" fmla="*/ 638989 h 1103669"/>
                <a:gd name="connsiteX36" fmla="*/ 1577007 w 2595770"/>
                <a:gd name="connsiteY36" fmla="*/ 529261 h 1103669"/>
                <a:gd name="connsiteX37" fmla="*/ 1562780 w 2595770"/>
                <a:gd name="connsiteY37" fmla="*/ 376091 h 1103669"/>
                <a:gd name="connsiteX38" fmla="*/ 1552879 w 2595770"/>
                <a:gd name="connsiteY38" fmla="*/ 284664 h 1103669"/>
                <a:gd name="connsiteX39" fmla="*/ 1628849 w 2595770"/>
                <a:gd name="connsiteY39" fmla="*/ 137576 h 1103669"/>
                <a:gd name="connsiteX40" fmla="*/ 1674543 w 2595770"/>
                <a:gd name="connsiteY40" fmla="*/ 59869 h 1103669"/>
                <a:gd name="connsiteX41" fmla="*/ 1595295 w 2595770"/>
                <a:gd name="connsiteY41" fmla="*/ 41581 h 1103669"/>
                <a:gd name="connsiteX42" fmla="*/ 1455087 w 2595770"/>
                <a:gd name="connsiteY42" fmla="*/ 41581 h 1103669"/>
                <a:gd name="connsiteX43" fmla="*/ 1479471 w 2595770"/>
                <a:gd name="connsiteY43" fmla="*/ 90349 h 1103669"/>
                <a:gd name="connsiteX44" fmla="*/ 1534335 w 2595770"/>
                <a:gd name="connsiteY44" fmla="*/ 157405 h 1103669"/>
                <a:gd name="connsiteX45" fmla="*/ 1485567 w 2595770"/>
                <a:gd name="connsiteY45" fmla="*/ 267133 h 1103669"/>
                <a:gd name="connsiteX46" fmla="*/ 1461389 w 2595770"/>
                <a:gd name="connsiteY46" fmla="*/ 320091 h 1103669"/>
                <a:gd name="connsiteX47" fmla="*/ 1482699 w 2595770"/>
                <a:gd name="connsiteY47" fmla="*/ 384484 h 1103669"/>
                <a:gd name="connsiteX48" fmla="*/ 1516047 w 2595770"/>
                <a:gd name="connsiteY48" fmla="*/ 456109 h 1103669"/>
                <a:gd name="connsiteX49" fmla="*/ 1485567 w 2595770"/>
                <a:gd name="connsiteY49" fmla="*/ 590221 h 1103669"/>
                <a:gd name="connsiteX50" fmla="*/ 1382665 w 2595770"/>
                <a:gd name="connsiteY50" fmla="*/ 646938 h 1103669"/>
                <a:gd name="connsiteX51" fmla="*/ 1213488 w 2595770"/>
                <a:gd name="connsiteY51" fmla="*/ 656480 h 1103669"/>
                <a:gd name="connsiteX52" fmla="*/ 1105322 w 2595770"/>
                <a:gd name="connsiteY52" fmla="*/ 682783 h 1103669"/>
                <a:gd name="connsiteX53" fmla="*/ 850278 w 2595770"/>
                <a:gd name="connsiteY53" fmla="*/ 601277 h 1103669"/>
                <a:gd name="connsiteX54" fmla="*/ 882063 w 2595770"/>
                <a:gd name="connsiteY54" fmla="*/ 346381 h 1103669"/>
                <a:gd name="connsiteX55" fmla="*/ 882063 w 2595770"/>
                <a:gd name="connsiteY55" fmla="*/ 206173 h 1103669"/>
                <a:gd name="connsiteX56" fmla="*/ 904638 w 2595770"/>
                <a:gd name="connsiteY56" fmla="*/ 118499 h 1103669"/>
                <a:gd name="connsiteX57" fmla="*/ 974963 w 2595770"/>
                <a:gd name="connsiteY57" fmla="*/ 16427 h 1103669"/>
                <a:gd name="connsiteX58" fmla="*/ 784527 w 2595770"/>
                <a:gd name="connsiteY58" fmla="*/ 23293 h 1103669"/>
                <a:gd name="connsiteX59" fmla="*/ 656511 w 2595770"/>
                <a:gd name="connsiteY59" fmla="*/ 23293 h 1103669"/>
                <a:gd name="connsiteX60" fmla="*/ 753163 w 2595770"/>
                <a:gd name="connsiteY60" fmla="*/ 93782 h 1103669"/>
                <a:gd name="connsiteX61" fmla="*/ 759362 w 2595770"/>
                <a:gd name="connsiteY61" fmla="*/ 171895 h 1103669"/>
                <a:gd name="connsiteX62" fmla="*/ 747951 w 2595770"/>
                <a:gd name="connsiteY62" fmla="*/ 248845 h 1103669"/>
                <a:gd name="connsiteX63" fmla="*/ 762384 w 2595770"/>
                <a:gd name="connsiteY63" fmla="*/ 309805 h 1103669"/>
                <a:gd name="connsiteX64" fmla="*/ 735759 w 2595770"/>
                <a:gd name="connsiteY64" fmla="*/ 419533 h 1103669"/>
                <a:gd name="connsiteX65" fmla="*/ 715281 w 2595770"/>
                <a:gd name="connsiteY65" fmla="*/ 486211 h 1103669"/>
                <a:gd name="connsiteX66" fmla="*/ 595551 w 2595770"/>
                <a:gd name="connsiteY66" fmla="*/ 541453 h 1103669"/>
                <a:gd name="connsiteX67" fmla="*/ 522399 w 2595770"/>
                <a:gd name="connsiteY67" fmla="*/ 541453 h 1103669"/>
                <a:gd name="connsiteX68" fmla="*/ 424863 w 2595770"/>
                <a:gd name="connsiteY68" fmla="*/ 474397 h 1103669"/>
                <a:gd name="connsiteX69" fmla="*/ 406575 w 2595770"/>
                <a:gd name="connsiteY69" fmla="*/ 273229 h 1103669"/>
                <a:gd name="connsiteX70" fmla="*/ 424863 w 2595770"/>
                <a:gd name="connsiteY70" fmla="*/ 126925 h 1103669"/>
                <a:gd name="connsiteX71" fmla="*/ 504111 w 2595770"/>
                <a:gd name="connsiteY71" fmla="*/ 29389 h 1103669"/>
                <a:gd name="connsiteX72" fmla="*/ 504111 w 2595770"/>
                <a:gd name="connsiteY72" fmla="*/ 17197 h 1103669"/>
                <a:gd name="connsiteX73" fmla="*/ 235887 w 2595770"/>
                <a:gd name="connsiteY73" fmla="*/ 17197 h 1103669"/>
                <a:gd name="connsiteX0" fmla="*/ 235887 w 2595770"/>
                <a:gd name="connsiteY0" fmla="*/ 21117 h 1107589"/>
                <a:gd name="connsiteX1" fmla="*/ 290751 w 2595770"/>
                <a:gd name="connsiteY1" fmla="*/ 240573 h 1107589"/>
                <a:gd name="connsiteX2" fmla="*/ 284655 w 2595770"/>
                <a:gd name="connsiteY2" fmla="*/ 551469 h 1107589"/>
                <a:gd name="connsiteX3" fmla="*/ 187119 w 2595770"/>
                <a:gd name="connsiteY3" fmla="*/ 691677 h 1107589"/>
                <a:gd name="connsiteX4" fmla="*/ 34719 w 2595770"/>
                <a:gd name="connsiteY4" fmla="*/ 795309 h 1107589"/>
                <a:gd name="connsiteX5" fmla="*/ 4239 w 2595770"/>
                <a:gd name="connsiteY5" fmla="*/ 892845 h 1107589"/>
                <a:gd name="connsiteX6" fmla="*/ 101775 w 2595770"/>
                <a:gd name="connsiteY6" fmla="*/ 953805 h 1107589"/>
                <a:gd name="connsiteX7" fmla="*/ 199311 w 2595770"/>
                <a:gd name="connsiteY7" fmla="*/ 1002573 h 1107589"/>
                <a:gd name="connsiteX8" fmla="*/ 504111 w 2595770"/>
                <a:gd name="connsiteY8" fmla="*/ 1039149 h 1107589"/>
                <a:gd name="connsiteX9" fmla="*/ 601647 w 2595770"/>
                <a:gd name="connsiteY9" fmla="*/ 1051341 h 1107589"/>
                <a:gd name="connsiteX10" fmla="*/ 1058847 w 2595770"/>
                <a:gd name="connsiteY10" fmla="*/ 1045245 h 1107589"/>
                <a:gd name="connsiteX11" fmla="*/ 1138095 w 2595770"/>
                <a:gd name="connsiteY11" fmla="*/ 1057437 h 1107589"/>
                <a:gd name="connsiteX12" fmla="*/ 1375839 w 2595770"/>
                <a:gd name="connsiteY12" fmla="*/ 1106205 h 1107589"/>
                <a:gd name="connsiteX13" fmla="*/ 1485567 w 2595770"/>
                <a:gd name="connsiteY13" fmla="*/ 996477 h 1107589"/>
                <a:gd name="connsiteX14" fmla="*/ 1650159 w 2595770"/>
                <a:gd name="connsiteY14" fmla="*/ 996477 h 1107589"/>
                <a:gd name="connsiteX15" fmla="*/ 1802559 w 2595770"/>
                <a:gd name="connsiteY15" fmla="*/ 1087917 h 1107589"/>
                <a:gd name="connsiteX16" fmla="*/ 1924479 w 2595770"/>
                <a:gd name="connsiteY16" fmla="*/ 1087917 h 1107589"/>
                <a:gd name="connsiteX17" fmla="*/ 2327910 w 2595770"/>
                <a:gd name="connsiteY17" fmla="*/ 1023896 h 1107589"/>
                <a:gd name="connsiteX18" fmla="*/ 2580849 w 2595770"/>
                <a:gd name="connsiteY18" fmla="*/ 897104 h 1107589"/>
                <a:gd name="connsiteX19" fmla="*/ 2524712 w 2595770"/>
                <a:gd name="connsiteY19" fmla="*/ 797146 h 1107589"/>
                <a:gd name="connsiteX20" fmla="*/ 2181606 w 2595770"/>
                <a:gd name="connsiteY20" fmla="*/ 718204 h 1107589"/>
                <a:gd name="connsiteX21" fmla="*/ 1918383 w 2595770"/>
                <a:gd name="connsiteY21" fmla="*/ 673389 h 1107589"/>
                <a:gd name="connsiteX22" fmla="*/ 1936671 w 2595770"/>
                <a:gd name="connsiteY22" fmla="*/ 549955 h 1107589"/>
                <a:gd name="connsiteX23" fmla="*/ 1967778 w 2595770"/>
                <a:gd name="connsiteY23" fmla="*/ 466882 h 1107589"/>
                <a:gd name="connsiteX24" fmla="*/ 1975386 w 2595770"/>
                <a:gd name="connsiteY24" fmla="*/ 324768 h 1107589"/>
                <a:gd name="connsiteX25" fmla="*/ 2057605 w 2595770"/>
                <a:gd name="connsiteY25" fmla="*/ 141131 h 1107589"/>
                <a:gd name="connsiteX26" fmla="*/ 2145241 w 2595770"/>
                <a:gd name="connsiteY26" fmla="*/ 39013 h 1107589"/>
                <a:gd name="connsiteX27" fmla="*/ 1936671 w 2595770"/>
                <a:gd name="connsiteY27" fmla="*/ 39405 h 1107589"/>
                <a:gd name="connsiteX28" fmla="*/ 1831323 w 2595770"/>
                <a:gd name="connsiteY28" fmla="*/ 38256 h 1107589"/>
                <a:gd name="connsiteX29" fmla="*/ 1920470 w 2595770"/>
                <a:gd name="connsiteY29" fmla="*/ 115990 h 1107589"/>
                <a:gd name="connsiteX30" fmla="*/ 1908330 w 2595770"/>
                <a:gd name="connsiteY30" fmla="*/ 258482 h 1107589"/>
                <a:gd name="connsiteX31" fmla="*/ 1887749 w 2595770"/>
                <a:gd name="connsiteY31" fmla="*/ 361736 h 1107589"/>
                <a:gd name="connsiteX32" fmla="*/ 1864146 w 2595770"/>
                <a:gd name="connsiteY32" fmla="*/ 477560 h 1107589"/>
                <a:gd name="connsiteX33" fmla="*/ 1784271 w 2595770"/>
                <a:gd name="connsiteY33" fmla="*/ 581949 h 1107589"/>
                <a:gd name="connsiteX34" fmla="*/ 1741599 w 2595770"/>
                <a:gd name="connsiteY34" fmla="*/ 655101 h 1107589"/>
                <a:gd name="connsiteX35" fmla="*/ 1650159 w 2595770"/>
                <a:gd name="connsiteY35" fmla="*/ 642909 h 1107589"/>
                <a:gd name="connsiteX36" fmla="*/ 1577007 w 2595770"/>
                <a:gd name="connsiteY36" fmla="*/ 533181 h 1107589"/>
                <a:gd name="connsiteX37" fmla="*/ 1562780 w 2595770"/>
                <a:gd name="connsiteY37" fmla="*/ 380011 h 1107589"/>
                <a:gd name="connsiteX38" fmla="*/ 1552879 w 2595770"/>
                <a:gd name="connsiteY38" fmla="*/ 288584 h 1107589"/>
                <a:gd name="connsiteX39" fmla="*/ 1628849 w 2595770"/>
                <a:gd name="connsiteY39" fmla="*/ 141496 h 1107589"/>
                <a:gd name="connsiteX40" fmla="*/ 1674543 w 2595770"/>
                <a:gd name="connsiteY40" fmla="*/ 63789 h 1107589"/>
                <a:gd name="connsiteX41" fmla="*/ 1595295 w 2595770"/>
                <a:gd name="connsiteY41" fmla="*/ 45501 h 1107589"/>
                <a:gd name="connsiteX42" fmla="*/ 1455087 w 2595770"/>
                <a:gd name="connsiteY42" fmla="*/ 45501 h 1107589"/>
                <a:gd name="connsiteX43" fmla="*/ 1479471 w 2595770"/>
                <a:gd name="connsiteY43" fmla="*/ 94269 h 1107589"/>
                <a:gd name="connsiteX44" fmla="*/ 1534335 w 2595770"/>
                <a:gd name="connsiteY44" fmla="*/ 161325 h 1107589"/>
                <a:gd name="connsiteX45" fmla="*/ 1485567 w 2595770"/>
                <a:gd name="connsiteY45" fmla="*/ 271053 h 1107589"/>
                <a:gd name="connsiteX46" fmla="*/ 1461389 w 2595770"/>
                <a:gd name="connsiteY46" fmla="*/ 324011 h 1107589"/>
                <a:gd name="connsiteX47" fmla="*/ 1482699 w 2595770"/>
                <a:gd name="connsiteY47" fmla="*/ 388404 h 1107589"/>
                <a:gd name="connsiteX48" fmla="*/ 1516047 w 2595770"/>
                <a:gd name="connsiteY48" fmla="*/ 460029 h 1107589"/>
                <a:gd name="connsiteX49" fmla="*/ 1485567 w 2595770"/>
                <a:gd name="connsiteY49" fmla="*/ 594141 h 1107589"/>
                <a:gd name="connsiteX50" fmla="*/ 1382665 w 2595770"/>
                <a:gd name="connsiteY50" fmla="*/ 650858 h 1107589"/>
                <a:gd name="connsiteX51" fmla="*/ 1213488 w 2595770"/>
                <a:gd name="connsiteY51" fmla="*/ 660400 h 1107589"/>
                <a:gd name="connsiteX52" fmla="*/ 1105322 w 2595770"/>
                <a:gd name="connsiteY52" fmla="*/ 686703 h 1107589"/>
                <a:gd name="connsiteX53" fmla="*/ 850278 w 2595770"/>
                <a:gd name="connsiteY53" fmla="*/ 605197 h 1107589"/>
                <a:gd name="connsiteX54" fmla="*/ 882063 w 2595770"/>
                <a:gd name="connsiteY54" fmla="*/ 350301 h 1107589"/>
                <a:gd name="connsiteX55" fmla="*/ 882063 w 2595770"/>
                <a:gd name="connsiteY55" fmla="*/ 210093 h 1107589"/>
                <a:gd name="connsiteX56" fmla="*/ 904638 w 2595770"/>
                <a:gd name="connsiteY56" fmla="*/ 122419 h 1107589"/>
                <a:gd name="connsiteX57" fmla="*/ 974963 w 2595770"/>
                <a:gd name="connsiteY57" fmla="*/ 20347 h 1107589"/>
                <a:gd name="connsiteX58" fmla="*/ 784527 w 2595770"/>
                <a:gd name="connsiteY58" fmla="*/ 27213 h 1107589"/>
                <a:gd name="connsiteX59" fmla="*/ 656511 w 2595770"/>
                <a:gd name="connsiteY59" fmla="*/ 27213 h 1107589"/>
                <a:gd name="connsiteX60" fmla="*/ 753163 w 2595770"/>
                <a:gd name="connsiteY60" fmla="*/ 97702 h 1107589"/>
                <a:gd name="connsiteX61" fmla="*/ 759362 w 2595770"/>
                <a:gd name="connsiteY61" fmla="*/ 175815 h 1107589"/>
                <a:gd name="connsiteX62" fmla="*/ 747951 w 2595770"/>
                <a:gd name="connsiteY62" fmla="*/ 252765 h 1107589"/>
                <a:gd name="connsiteX63" fmla="*/ 762384 w 2595770"/>
                <a:gd name="connsiteY63" fmla="*/ 313725 h 1107589"/>
                <a:gd name="connsiteX64" fmla="*/ 735759 w 2595770"/>
                <a:gd name="connsiteY64" fmla="*/ 423453 h 1107589"/>
                <a:gd name="connsiteX65" fmla="*/ 715281 w 2595770"/>
                <a:gd name="connsiteY65" fmla="*/ 490131 h 1107589"/>
                <a:gd name="connsiteX66" fmla="*/ 595551 w 2595770"/>
                <a:gd name="connsiteY66" fmla="*/ 545373 h 1107589"/>
                <a:gd name="connsiteX67" fmla="*/ 522399 w 2595770"/>
                <a:gd name="connsiteY67" fmla="*/ 545373 h 1107589"/>
                <a:gd name="connsiteX68" fmla="*/ 424863 w 2595770"/>
                <a:gd name="connsiteY68" fmla="*/ 478317 h 1107589"/>
                <a:gd name="connsiteX69" fmla="*/ 406575 w 2595770"/>
                <a:gd name="connsiteY69" fmla="*/ 277149 h 1107589"/>
                <a:gd name="connsiteX70" fmla="*/ 424863 w 2595770"/>
                <a:gd name="connsiteY70" fmla="*/ 130845 h 1107589"/>
                <a:gd name="connsiteX71" fmla="*/ 504111 w 2595770"/>
                <a:gd name="connsiteY71" fmla="*/ 21117 h 1107589"/>
                <a:gd name="connsiteX72" fmla="*/ 235887 w 2595770"/>
                <a:gd name="connsiteY72" fmla="*/ 21117 h 1107589"/>
                <a:gd name="connsiteX0" fmla="*/ 235887 w 2595770"/>
                <a:gd name="connsiteY0" fmla="*/ 21117 h 1107589"/>
                <a:gd name="connsiteX1" fmla="*/ 290751 w 2595770"/>
                <a:gd name="connsiteY1" fmla="*/ 240573 h 1107589"/>
                <a:gd name="connsiteX2" fmla="*/ 284655 w 2595770"/>
                <a:gd name="connsiteY2" fmla="*/ 551469 h 1107589"/>
                <a:gd name="connsiteX3" fmla="*/ 187119 w 2595770"/>
                <a:gd name="connsiteY3" fmla="*/ 691677 h 1107589"/>
                <a:gd name="connsiteX4" fmla="*/ 34719 w 2595770"/>
                <a:gd name="connsiteY4" fmla="*/ 795309 h 1107589"/>
                <a:gd name="connsiteX5" fmla="*/ 4239 w 2595770"/>
                <a:gd name="connsiteY5" fmla="*/ 892845 h 1107589"/>
                <a:gd name="connsiteX6" fmla="*/ 101775 w 2595770"/>
                <a:gd name="connsiteY6" fmla="*/ 953805 h 1107589"/>
                <a:gd name="connsiteX7" fmla="*/ 199311 w 2595770"/>
                <a:gd name="connsiteY7" fmla="*/ 1002573 h 1107589"/>
                <a:gd name="connsiteX8" fmla="*/ 364529 w 2595770"/>
                <a:gd name="connsiteY8" fmla="*/ 1025782 h 1107589"/>
                <a:gd name="connsiteX9" fmla="*/ 504111 w 2595770"/>
                <a:gd name="connsiteY9" fmla="*/ 1039149 h 1107589"/>
                <a:gd name="connsiteX10" fmla="*/ 601647 w 2595770"/>
                <a:gd name="connsiteY10" fmla="*/ 1051341 h 1107589"/>
                <a:gd name="connsiteX11" fmla="*/ 1058847 w 2595770"/>
                <a:gd name="connsiteY11" fmla="*/ 1045245 h 1107589"/>
                <a:gd name="connsiteX12" fmla="*/ 1138095 w 2595770"/>
                <a:gd name="connsiteY12" fmla="*/ 1057437 h 1107589"/>
                <a:gd name="connsiteX13" fmla="*/ 1375839 w 2595770"/>
                <a:gd name="connsiteY13" fmla="*/ 1106205 h 1107589"/>
                <a:gd name="connsiteX14" fmla="*/ 1485567 w 2595770"/>
                <a:gd name="connsiteY14" fmla="*/ 996477 h 1107589"/>
                <a:gd name="connsiteX15" fmla="*/ 1650159 w 2595770"/>
                <a:gd name="connsiteY15" fmla="*/ 996477 h 1107589"/>
                <a:gd name="connsiteX16" fmla="*/ 1802559 w 2595770"/>
                <a:gd name="connsiteY16" fmla="*/ 1087917 h 1107589"/>
                <a:gd name="connsiteX17" fmla="*/ 1924479 w 2595770"/>
                <a:gd name="connsiteY17" fmla="*/ 1087917 h 1107589"/>
                <a:gd name="connsiteX18" fmla="*/ 2327910 w 2595770"/>
                <a:gd name="connsiteY18" fmla="*/ 1023896 h 1107589"/>
                <a:gd name="connsiteX19" fmla="*/ 2580849 w 2595770"/>
                <a:gd name="connsiteY19" fmla="*/ 897104 h 1107589"/>
                <a:gd name="connsiteX20" fmla="*/ 2524712 w 2595770"/>
                <a:gd name="connsiteY20" fmla="*/ 797146 h 1107589"/>
                <a:gd name="connsiteX21" fmla="*/ 2181606 w 2595770"/>
                <a:gd name="connsiteY21" fmla="*/ 718204 h 1107589"/>
                <a:gd name="connsiteX22" fmla="*/ 1918383 w 2595770"/>
                <a:gd name="connsiteY22" fmla="*/ 673389 h 1107589"/>
                <a:gd name="connsiteX23" fmla="*/ 1936671 w 2595770"/>
                <a:gd name="connsiteY23" fmla="*/ 549955 h 1107589"/>
                <a:gd name="connsiteX24" fmla="*/ 1967778 w 2595770"/>
                <a:gd name="connsiteY24" fmla="*/ 466882 h 1107589"/>
                <a:gd name="connsiteX25" fmla="*/ 1975386 w 2595770"/>
                <a:gd name="connsiteY25" fmla="*/ 324768 h 1107589"/>
                <a:gd name="connsiteX26" fmla="*/ 2057605 w 2595770"/>
                <a:gd name="connsiteY26" fmla="*/ 141131 h 1107589"/>
                <a:gd name="connsiteX27" fmla="*/ 2145241 w 2595770"/>
                <a:gd name="connsiteY27" fmla="*/ 39013 h 1107589"/>
                <a:gd name="connsiteX28" fmla="*/ 1936671 w 2595770"/>
                <a:gd name="connsiteY28" fmla="*/ 39405 h 1107589"/>
                <a:gd name="connsiteX29" fmla="*/ 1831323 w 2595770"/>
                <a:gd name="connsiteY29" fmla="*/ 38256 h 1107589"/>
                <a:gd name="connsiteX30" fmla="*/ 1920470 w 2595770"/>
                <a:gd name="connsiteY30" fmla="*/ 115990 h 1107589"/>
                <a:gd name="connsiteX31" fmla="*/ 1908330 w 2595770"/>
                <a:gd name="connsiteY31" fmla="*/ 258482 h 1107589"/>
                <a:gd name="connsiteX32" fmla="*/ 1887749 w 2595770"/>
                <a:gd name="connsiteY32" fmla="*/ 361736 h 1107589"/>
                <a:gd name="connsiteX33" fmla="*/ 1864146 w 2595770"/>
                <a:gd name="connsiteY33" fmla="*/ 477560 h 1107589"/>
                <a:gd name="connsiteX34" fmla="*/ 1784271 w 2595770"/>
                <a:gd name="connsiteY34" fmla="*/ 581949 h 1107589"/>
                <a:gd name="connsiteX35" fmla="*/ 1741599 w 2595770"/>
                <a:gd name="connsiteY35" fmla="*/ 655101 h 1107589"/>
                <a:gd name="connsiteX36" fmla="*/ 1650159 w 2595770"/>
                <a:gd name="connsiteY36" fmla="*/ 642909 h 1107589"/>
                <a:gd name="connsiteX37" fmla="*/ 1577007 w 2595770"/>
                <a:gd name="connsiteY37" fmla="*/ 533181 h 1107589"/>
                <a:gd name="connsiteX38" fmla="*/ 1562780 w 2595770"/>
                <a:gd name="connsiteY38" fmla="*/ 380011 h 1107589"/>
                <a:gd name="connsiteX39" fmla="*/ 1552879 w 2595770"/>
                <a:gd name="connsiteY39" fmla="*/ 288584 h 1107589"/>
                <a:gd name="connsiteX40" fmla="*/ 1628849 w 2595770"/>
                <a:gd name="connsiteY40" fmla="*/ 141496 h 1107589"/>
                <a:gd name="connsiteX41" fmla="*/ 1674543 w 2595770"/>
                <a:gd name="connsiteY41" fmla="*/ 63789 h 1107589"/>
                <a:gd name="connsiteX42" fmla="*/ 1595295 w 2595770"/>
                <a:gd name="connsiteY42" fmla="*/ 45501 h 1107589"/>
                <a:gd name="connsiteX43" fmla="*/ 1455087 w 2595770"/>
                <a:gd name="connsiteY43" fmla="*/ 45501 h 1107589"/>
                <a:gd name="connsiteX44" fmla="*/ 1479471 w 2595770"/>
                <a:gd name="connsiteY44" fmla="*/ 94269 h 1107589"/>
                <a:gd name="connsiteX45" fmla="*/ 1534335 w 2595770"/>
                <a:gd name="connsiteY45" fmla="*/ 161325 h 1107589"/>
                <a:gd name="connsiteX46" fmla="*/ 1485567 w 2595770"/>
                <a:gd name="connsiteY46" fmla="*/ 271053 h 1107589"/>
                <a:gd name="connsiteX47" fmla="*/ 1461389 w 2595770"/>
                <a:gd name="connsiteY47" fmla="*/ 324011 h 1107589"/>
                <a:gd name="connsiteX48" fmla="*/ 1482699 w 2595770"/>
                <a:gd name="connsiteY48" fmla="*/ 388404 h 1107589"/>
                <a:gd name="connsiteX49" fmla="*/ 1516047 w 2595770"/>
                <a:gd name="connsiteY49" fmla="*/ 460029 h 1107589"/>
                <a:gd name="connsiteX50" fmla="*/ 1485567 w 2595770"/>
                <a:gd name="connsiteY50" fmla="*/ 594141 h 1107589"/>
                <a:gd name="connsiteX51" fmla="*/ 1382665 w 2595770"/>
                <a:gd name="connsiteY51" fmla="*/ 650858 h 1107589"/>
                <a:gd name="connsiteX52" fmla="*/ 1213488 w 2595770"/>
                <a:gd name="connsiteY52" fmla="*/ 660400 h 1107589"/>
                <a:gd name="connsiteX53" fmla="*/ 1105322 w 2595770"/>
                <a:gd name="connsiteY53" fmla="*/ 686703 h 1107589"/>
                <a:gd name="connsiteX54" fmla="*/ 850278 w 2595770"/>
                <a:gd name="connsiteY54" fmla="*/ 605197 h 1107589"/>
                <a:gd name="connsiteX55" fmla="*/ 882063 w 2595770"/>
                <a:gd name="connsiteY55" fmla="*/ 350301 h 1107589"/>
                <a:gd name="connsiteX56" fmla="*/ 882063 w 2595770"/>
                <a:gd name="connsiteY56" fmla="*/ 210093 h 1107589"/>
                <a:gd name="connsiteX57" fmla="*/ 904638 w 2595770"/>
                <a:gd name="connsiteY57" fmla="*/ 122419 h 1107589"/>
                <a:gd name="connsiteX58" fmla="*/ 974963 w 2595770"/>
                <a:gd name="connsiteY58" fmla="*/ 20347 h 1107589"/>
                <a:gd name="connsiteX59" fmla="*/ 784527 w 2595770"/>
                <a:gd name="connsiteY59" fmla="*/ 27213 h 1107589"/>
                <a:gd name="connsiteX60" fmla="*/ 656511 w 2595770"/>
                <a:gd name="connsiteY60" fmla="*/ 27213 h 1107589"/>
                <a:gd name="connsiteX61" fmla="*/ 753163 w 2595770"/>
                <a:gd name="connsiteY61" fmla="*/ 97702 h 1107589"/>
                <a:gd name="connsiteX62" fmla="*/ 759362 w 2595770"/>
                <a:gd name="connsiteY62" fmla="*/ 175815 h 1107589"/>
                <a:gd name="connsiteX63" fmla="*/ 747951 w 2595770"/>
                <a:gd name="connsiteY63" fmla="*/ 252765 h 1107589"/>
                <a:gd name="connsiteX64" fmla="*/ 762384 w 2595770"/>
                <a:gd name="connsiteY64" fmla="*/ 313725 h 1107589"/>
                <a:gd name="connsiteX65" fmla="*/ 735759 w 2595770"/>
                <a:gd name="connsiteY65" fmla="*/ 423453 h 1107589"/>
                <a:gd name="connsiteX66" fmla="*/ 715281 w 2595770"/>
                <a:gd name="connsiteY66" fmla="*/ 490131 h 1107589"/>
                <a:gd name="connsiteX67" fmla="*/ 595551 w 2595770"/>
                <a:gd name="connsiteY67" fmla="*/ 545373 h 1107589"/>
                <a:gd name="connsiteX68" fmla="*/ 522399 w 2595770"/>
                <a:gd name="connsiteY68" fmla="*/ 545373 h 1107589"/>
                <a:gd name="connsiteX69" fmla="*/ 424863 w 2595770"/>
                <a:gd name="connsiteY69" fmla="*/ 478317 h 1107589"/>
                <a:gd name="connsiteX70" fmla="*/ 406575 w 2595770"/>
                <a:gd name="connsiteY70" fmla="*/ 277149 h 1107589"/>
                <a:gd name="connsiteX71" fmla="*/ 424863 w 2595770"/>
                <a:gd name="connsiteY71" fmla="*/ 130845 h 1107589"/>
                <a:gd name="connsiteX72" fmla="*/ 504111 w 2595770"/>
                <a:gd name="connsiteY72" fmla="*/ 21117 h 1107589"/>
                <a:gd name="connsiteX73" fmla="*/ 235887 w 2595770"/>
                <a:gd name="connsiteY73" fmla="*/ 21117 h 1107589"/>
                <a:gd name="connsiteX0" fmla="*/ 235887 w 2595770"/>
                <a:gd name="connsiteY0" fmla="*/ 21117 h 1107589"/>
                <a:gd name="connsiteX1" fmla="*/ 290751 w 2595770"/>
                <a:gd name="connsiteY1" fmla="*/ 240573 h 1107589"/>
                <a:gd name="connsiteX2" fmla="*/ 284655 w 2595770"/>
                <a:gd name="connsiteY2" fmla="*/ 551469 h 1107589"/>
                <a:gd name="connsiteX3" fmla="*/ 187119 w 2595770"/>
                <a:gd name="connsiteY3" fmla="*/ 691677 h 1107589"/>
                <a:gd name="connsiteX4" fmla="*/ 34719 w 2595770"/>
                <a:gd name="connsiteY4" fmla="*/ 795309 h 1107589"/>
                <a:gd name="connsiteX5" fmla="*/ 4239 w 2595770"/>
                <a:gd name="connsiteY5" fmla="*/ 892845 h 1107589"/>
                <a:gd name="connsiteX6" fmla="*/ 101775 w 2595770"/>
                <a:gd name="connsiteY6" fmla="*/ 953805 h 1107589"/>
                <a:gd name="connsiteX7" fmla="*/ 100418 w 2595770"/>
                <a:gd name="connsiteY7" fmla="*/ 1012102 h 1107589"/>
                <a:gd name="connsiteX8" fmla="*/ 364529 w 2595770"/>
                <a:gd name="connsiteY8" fmla="*/ 1025782 h 1107589"/>
                <a:gd name="connsiteX9" fmla="*/ 504111 w 2595770"/>
                <a:gd name="connsiteY9" fmla="*/ 1039149 h 1107589"/>
                <a:gd name="connsiteX10" fmla="*/ 601647 w 2595770"/>
                <a:gd name="connsiteY10" fmla="*/ 1051341 h 1107589"/>
                <a:gd name="connsiteX11" fmla="*/ 1058847 w 2595770"/>
                <a:gd name="connsiteY11" fmla="*/ 1045245 h 1107589"/>
                <a:gd name="connsiteX12" fmla="*/ 1138095 w 2595770"/>
                <a:gd name="connsiteY12" fmla="*/ 1057437 h 1107589"/>
                <a:gd name="connsiteX13" fmla="*/ 1375839 w 2595770"/>
                <a:gd name="connsiteY13" fmla="*/ 1106205 h 1107589"/>
                <a:gd name="connsiteX14" fmla="*/ 1485567 w 2595770"/>
                <a:gd name="connsiteY14" fmla="*/ 996477 h 1107589"/>
                <a:gd name="connsiteX15" fmla="*/ 1650159 w 2595770"/>
                <a:gd name="connsiteY15" fmla="*/ 996477 h 1107589"/>
                <a:gd name="connsiteX16" fmla="*/ 1802559 w 2595770"/>
                <a:gd name="connsiteY16" fmla="*/ 1087917 h 1107589"/>
                <a:gd name="connsiteX17" fmla="*/ 1924479 w 2595770"/>
                <a:gd name="connsiteY17" fmla="*/ 1087917 h 1107589"/>
                <a:gd name="connsiteX18" fmla="*/ 2327910 w 2595770"/>
                <a:gd name="connsiteY18" fmla="*/ 1023896 h 1107589"/>
                <a:gd name="connsiteX19" fmla="*/ 2580849 w 2595770"/>
                <a:gd name="connsiteY19" fmla="*/ 897104 h 1107589"/>
                <a:gd name="connsiteX20" fmla="*/ 2524712 w 2595770"/>
                <a:gd name="connsiteY20" fmla="*/ 797146 h 1107589"/>
                <a:gd name="connsiteX21" fmla="*/ 2181606 w 2595770"/>
                <a:gd name="connsiteY21" fmla="*/ 718204 h 1107589"/>
                <a:gd name="connsiteX22" fmla="*/ 1918383 w 2595770"/>
                <a:gd name="connsiteY22" fmla="*/ 673389 h 1107589"/>
                <a:gd name="connsiteX23" fmla="*/ 1936671 w 2595770"/>
                <a:gd name="connsiteY23" fmla="*/ 549955 h 1107589"/>
                <a:gd name="connsiteX24" fmla="*/ 1967778 w 2595770"/>
                <a:gd name="connsiteY24" fmla="*/ 466882 h 1107589"/>
                <a:gd name="connsiteX25" fmla="*/ 1975386 w 2595770"/>
                <a:gd name="connsiteY25" fmla="*/ 324768 h 1107589"/>
                <a:gd name="connsiteX26" fmla="*/ 2057605 w 2595770"/>
                <a:gd name="connsiteY26" fmla="*/ 141131 h 1107589"/>
                <a:gd name="connsiteX27" fmla="*/ 2145241 w 2595770"/>
                <a:gd name="connsiteY27" fmla="*/ 39013 h 1107589"/>
                <a:gd name="connsiteX28" fmla="*/ 1936671 w 2595770"/>
                <a:gd name="connsiteY28" fmla="*/ 39405 h 1107589"/>
                <a:gd name="connsiteX29" fmla="*/ 1831323 w 2595770"/>
                <a:gd name="connsiteY29" fmla="*/ 38256 h 1107589"/>
                <a:gd name="connsiteX30" fmla="*/ 1920470 w 2595770"/>
                <a:gd name="connsiteY30" fmla="*/ 115990 h 1107589"/>
                <a:gd name="connsiteX31" fmla="*/ 1908330 w 2595770"/>
                <a:gd name="connsiteY31" fmla="*/ 258482 h 1107589"/>
                <a:gd name="connsiteX32" fmla="*/ 1887749 w 2595770"/>
                <a:gd name="connsiteY32" fmla="*/ 361736 h 1107589"/>
                <a:gd name="connsiteX33" fmla="*/ 1864146 w 2595770"/>
                <a:gd name="connsiteY33" fmla="*/ 477560 h 1107589"/>
                <a:gd name="connsiteX34" fmla="*/ 1784271 w 2595770"/>
                <a:gd name="connsiteY34" fmla="*/ 581949 h 1107589"/>
                <a:gd name="connsiteX35" fmla="*/ 1741599 w 2595770"/>
                <a:gd name="connsiteY35" fmla="*/ 655101 h 1107589"/>
                <a:gd name="connsiteX36" fmla="*/ 1650159 w 2595770"/>
                <a:gd name="connsiteY36" fmla="*/ 642909 h 1107589"/>
                <a:gd name="connsiteX37" fmla="*/ 1577007 w 2595770"/>
                <a:gd name="connsiteY37" fmla="*/ 533181 h 1107589"/>
                <a:gd name="connsiteX38" fmla="*/ 1562780 w 2595770"/>
                <a:gd name="connsiteY38" fmla="*/ 380011 h 1107589"/>
                <a:gd name="connsiteX39" fmla="*/ 1552879 w 2595770"/>
                <a:gd name="connsiteY39" fmla="*/ 288584 h 1107589"/>
                <a:gd name="connsiteX40" fmla="*/ 1628849 w 2595770"/>
                <a:gd name="connsiteY40" fmla="*/ 141496 h 1107589"/>
                <a:gd name="connsiteX41" fmla="*/ 1674543 w 2595770"/>
                <a:gd name="connsiteY41" fmla="*/ 63789 h 1107589"/>
                <a:gd name="connsiteX42" fmla="*/ 1595295 w 2595770"/>
                <a:gd name="connsiteY42" fmla="*/ 45501 h 1107589"/>
                <a:gd name="connsiteX43" fmla="*/ 1455087 w 2595770"/>
                <a:gd name="connsiteY43" fmla="*/ 45501 h 1107589"/>
                <a:gd name="connsiteX44" fmla="*/ 1479471 w 2595770"/>
                <a:gd name="connsiteY44" fmla="*/ 94269 h 1107589"/>
                <a:gd name="connsiteX45" fmla="*/ 1534335 w 2595770"/>
                <a:gd name="connsiteY45" fmla="*/ 161325 h 1107589"/>
                <a:gd name="connsiteX46" fmla="*/ 1485567 w 2595770"/>
                <a:gd name="connsiteY46" fmla="*/ 271053 h 1107589"/>
                <a:gd name="connsiteX47" fmla="*/ 1461389 w 2595770"/>
                <a:gd name="connsiteY47" fmla="*/ 324011 h 1107589"/>
                <a:gd name="connsiteX48" fmla="*/ 1482699 w 2595770"/>
                <a:gd name="connsiteY48" fmla="*/ 388404 h 1107589"/>
                <a:gd name="connsiteX49" fmla="*/ 1516047 w 2595770"/>
                <a:gd name="connsiteY49" fmla="*/ 460029 h 1107589"/>
                <a:gd name="connsiteX50" fmla="*/ 1485567 w 2595770"/>
                <a:gd name="connsiteY50" fmla="*/ 594141 h 1107589"/>
                <a:gd name="connsiteX51" fmla="*/ 1382665 w 2595770"/>
                <a:gd name="connsiteY51" fmla="*/ 650858 h 1107589"/>
                <a:gd name="connsiteX52" fmla="*/ 1213488 w 2595770"/>
                <a:gd name="connsiteY52" fmla="*/ 660400 h 1107589"/>
                <a:gd name="connsiteX53" fmla="*/ 1105322 w 2595770"/>
                <a:gd name="connsiteY53" fmla="*/ 686703 h 1107589"/>
                <a:gd name="connsiteX54" fmla="*/ 850278 w 2595770"/>
                <a:gd name="connsiteY54" fmla="*/ 605197 h 1107589"/>
                <a:gd name="connsiteX55" fmla="*/ 882063 w 2595770"/>
                <a:gd name="connsiteY55" fmla="*/ 350301 h 1107589"/>
                <a:gd name="connsiteX56" fmla="*/ 882063 w 2595770"/>
                <a:gd name="connsiteY56" fmla="*/ 210093 h 1107589"/>
                <a:gd name="connsiteX57" fmla="*/ 904638 w 2595770"/>
                <a:gd name="connsiteY57" fmla="*/ 122419 h 1107589"/>
                <a:gd name="connsiteX58" fmla="*/ 974963 w 2595770"/>
                <a:gd name="connsiteY58" fmla="*/ 20347 h 1107589"/>
                <a:gd name="connsiteX59" fmla="*/ 784527 w 2595770"/>
                <a:gd name="connsiteY59" fmla="*/ 27213 h 1107589"/>
                <a:gd name="connsiteX60" fmla="*/ 656511 w 2595770"/>
                <a:gd name="connsiteY60" fmla="*/ 27213 h 1107589"/>
                <a:gd name="connsiteX61" fmla="*/ 753163 w 2595770"/>
                <a:gd name="connsiteY61" fmla="*/ 97702 h 1107589"/>
                <a:gd name="connsiteX62" fmla="*/ 759362 w 2595770"/>
                <a:gd name="connsiteY62" fmla="*/ 175815 h 1107589"/>
                <a:gd name="connsiteX63" fmla="*/ 747951 w 2595770"/>
                <a:gd name="connsiteY63" fmla="*/ 252765 h 1107589"/>
                <a:gd name="connsiteX64" fmla="*/ 762384 w 2595770"/>
                <a:gd name="connsiteY64" fmla="*/ 313725 h 1107589"/>
                <a:gd name="connsiteX65" fmla="*/ 735759 w 2595770"/>
                <a:gd name="connsiteY65" fmla="*/ 423453 h 1107589"/>
                <a:gd name="connsiteX66" fmla="*/ 715281 w 2595770"/>
                <a:gd name="connsiteY66" fmla="*/ 490131 h 1107589"/>
                <a:gd name="connsiteX67" fmla="*/ 595551 w 2595770"/>
                <a:gd name="connsiteY67" fmla="*/ 545373 h 1107589"/>
                <a:gd name="connsiteX68" fmla="*/ 522399 w 2595770"/>
                <a:gd name="connsiteY68" fmla="*/ 545373 h 1107589"/>
                <a:gd name="connsiteX69" fmla="*/ 424863 w 2595770"/>
                <a:gd name="connsiteY69" fmla="*/ 478317 h 1107589"/>
                <a:gd name="connsiteX70" fmla="*/ 406575 w 2595770"/>
                <a:gd name="connsiteY70" fmla="*/ 277149 h 1107589"/>
                <a:gd name="connsiteX71" fmla="*/ 424863 w 2595770"/>
                <a:gd name="connsiteY71" fmla="*/ 130845 h 1107589"/>
                <a:gd name="connsiteX72" fmla="*/ 504111 w 2595770"/>
                <a:gd name="connsiteY72" fmla="*/ 21117 h 1107589"/>
                <a:gd name="connsiteX73" fmla="*/ 235887 w 2595770"/>
                <a:gd name="connsiteY73" fmla="*/ 21117 h 1107589"/>
                <a:gd name="connsiteX0" fmla="*/ 278142 w 2638025"/>
                <a:gd name="connsiteY0" fmla="*/ 21117 h 1107589"/>
                <a:gd name="connsiteX1" fmla="*/ 333006 w 2638025"/>
                <a:gd name="connsiteY1" fmla="*/ 240573 h 1107589"/>
                <a:gd name="connsiteX2" fmla="*/ 326910 w 2638025"/>
                <a:gd name="connsiteY2" fmla="*/ 551469 h 1107589"/>
                <a:gd name="connsiteX3" fmla="*/ 229374 w 2638025"/>
                <a:gd name="connsiteY3" fmla="*/ 691677 h 1107589"/>
                <a:gd name="connsiteX4" fmla="*/ 76974 w 2638025"/>
                <a:gd name="connsiteY4" fmla="*/ 795309 h 1107589"/>
                <a:gd name="connsiteX5" fmla="*/ 46494 w 2638025"/>
                <a:gd name="connsiteY5" fmla="*/ 892845 h 1107589"/>
                <a:gd name="connsiteX6" fmla="*/ 3298 w 2638025"/>
                <a:gd name="connsiteY6" fmla="*/ 961428 h 1107589"/>
                <a:gd name="connsiteX7" fmla="*/ 142673 w 2638025"/>
                <a:gd name="connsiteY7" fmla="*/ 1012102 h 1107589"/>
                <a:gd name="connsiteX8" fmla="*/ 406784 w 2638025"/>
                <a:gd name="connsiteY8" fmla="*/ 1025782 h 1107589"/>
                <a:gd name="connsiteX9" fmla="*/ 546366 w 2638025"/>
                <a:gd name="connsiteY9" fmla="*/ 1039149 h 1107589"/>
                <a:gd name="connsiteX10" fmla="*/ 643902 w 2638025"/>
                <a:gd name="connsiteY10" fmla="*/ 1051341 h 1107589"/>
                <a:gd name="connsiteX11" fmla="*/ 1101102 w 2638025"/>
                <a:gd name="connsiteY11" fmla="*/ 1045245 h 1107589"/>
                <a:gd name="connsiteX12" fmla="*/ 1180350 w 2638025"/>
                <a:gd name="connsiteY12" fmla="*/ 1057437 h 1107589"/>
                <a:gd name="connsiteX13" fmla="*/ 1418094 w 2638025"/>
                <a:gd name="connsiteY13" fmla="*/ 1106205 h 1107589"/>
                <a:gd name="connsiteX14" fmla="*/ 1527822 w 2638025"/>
                <a:gd name="connsiteY14" fmla="*/ 996477 h 1107589"/>
                <a:gd name="connsiteX15" fmla="*/ 1692414 w 2638025"/>
                <a:gd name="connsiteY15" fmla="*/ 996477 h 1107589"/>
                <a:gd name="connsiteX16" fmla="*/ 1844814 w 2638025"/>
                <a:gd name="connsiteY16" fmla="*/ 1087917 h 1107589"/>
                <a:gd name="connsiteX17" fmla="*/ 1966734 w 2638025"/>
                <a:gd name="connsiteY17" fmla="*/ 1087917 h 1107589"/>
                <a:gd name="connsiteX18" fmla="*/ 2370165 w 2638025"/>
                <a:gd name="connsiteY18" fmla="*/ 1023896 h 1107589"/>
                <a:gd name="connsiteX19" fmla="*/ 2623104 w 2638025"/>
                <a:gd name="connsiteY19" fmla="*/ 897104 h 1107589"/>
                <a:gd name="connsiteX20" fmla="*/ 2566967 w 2638025"/>
                <a:gd name="connsiteY20" fmla="*/ 797146 h 1107589"/>
                <a:gd name="connsiteX21" fmla="*/ 2223861 w 2638025"/>
                <a:gd name="connsiteY21" fmla="*/ 718204 h 1107589"/>
                <a:gd name="connsiteX22" fmla="*/ 1960638 w 2638025"/>
                <a:gd name="connsiteY22" fmla="*/ 673389 h 1107589"/>
                <a:gd name="connsiteX23" fmla="*/ 1978926 w 2638025"/>
                <a:gd name="connsiteY23" fmla="*/ 549955 h 1107589"/>
                <a:gd name="connsiteX24" fmla="*/ 2010033 w 2638025"/>
                <a:gd name="connsiteY24" fmla="*/ 466882 h 1107589"/>
                <a:gd name="connsiteX25" fmla="*/ 2017641 w 2638025"/>
                <a:gd name="connsiteY25" fmla="*/ 324768 h 1107589"/>
                <a:gd name="connsiteX26" fmla="*/ 2099860 w 2638025"/>
                <a:gd name="connsiteY26" fmla="*/ 141131 h 1107589"/>
                <a:gd name="connsiteX27" fmla="*/ 2187496 w 2638025"/>
                <a:gd name="connsiteY27" fmla="*/ 39013 h 1107589"/>
                <a:gd name="connsiteX28" fmla="*/ 1978926 w 2638025"/>
                <a:gd name="connsiteY28" fmla="*/ 39405 h 1107589"/>
                <a:gd name="connsiteX29" fmla="*/ 1873578 w 2638025"/>
                <a:gd name="connsiteY29" fmla="*/ 38256 h 1107589"/>
                <a:gd name="connsiteX30" fmla="*/ 1962725 w 2638025"/>
                <a:gd name="connsiteY30" fmla="*/ 115990 h 1107589"/>
                <a:gd name="connsiteX31" fmla="*/ 1950585 w 2638025"/>
                <a:gd name="connsiteY31" fmla="*/ 258482 h 1107589"/>
                <a:gd name="connsiteX32" fmla="*/ 1930004 w 2638025"/>
                <a:gd name="connsiteY32" fmla="*/ 361736 h 1107589"/>
                <a:gd name="connsiteX33" fmla="*/ 1906401 w 2638025"/>
                <a:gd name="connsiteY33" fmla="*/ 477560 h 1107589"/>
                <a:gd name="connsiteX34" fmla="*/ 1826526 w 2638025"/>
                <a:gd name="connsiteY34" fmla="*/ 581949 h 1107589"/>
                <a:gd name="connsiteX35" fmla="*/ 1783854 w 2638025"/>
                <a:gd name="connsiteY35" fmla="*/ 655101 h 1107589"/>
                <a:gd name="connsiteX36" fmla="*/ 1692414 w 2638025"/>
                <a:gd name="connsiteY36" fmla="*/ 642909 h 1107589"/>
                <a:gd name="connsiteX37" fmla="*/ 1619262 w 2638025"/>
                <a:gd name="connsiteY37" fmla="*/ 533181 h 1107589"/>
                <a:gd name="connsiteX38" fmla="*/ 1605035 w 2638025"/>
                <a:gd name="connsiteY38" fmla="*/ 380011 h 1107589"/>
                <a:gd name="connsiteX39" fmla="*/ 1595134 w 2638025"/>
                <a:gd name="connsiteY39" fmla="*/ 288584 h 1107589"/>
                <a:gd name="connsiteX40" fmla="*/ 1671104 w 2638025"/>
                <a:gd name="connsiteY40" fmla="*/ 141496 h 1107589"/>
                <a:gd name="connsiteX41" fmla="*/ 1716798 w 2638025"/>
                <a:gd name="connsiteY41" fmla="*/ 63789 h 1107589"/>
                <a:gd name="connsiteX42" fmla="*/ 1637550 w 2638025"/>
                <a:gd name="connsiteY42" fmla="*/ 45501 h 1107589"/>
                <a:gd name="connsiteX43" fmla="*/ 1497342 w 2638025"/>
                <a:gd name="connsiteY43" fmla="*/ 45501 h 1107589"/>
                <a:gd name="connsiteX44" fmla="*/ 1521726 w 2638025"/>
                <a:gd name="connsiteY44" fmla="*/ 94269 h 1107589"/>
                <a:gd name="connsiteX45" fmla="*/ 1576590 w 2638025"/>
                <a:gd name="connsiteY45" fmla="*/ 161325 h 1107589"/>
                <a:gd name="connsiteX46" fmla="*/ 1527822 w 2638025"/>
                <a:gd name="connsiteY46" fmla="*/ 271053 h 1107589"/>
                <a:gd name="connsiteX47" fmla="*/ 1503644 w 2638025"/>
                <a:gd name="connsiteY47" fmla="*/ 324011 h 1107589"/>
                <a:gd name="connsiteX48" fmla="*/ 1524954 w 2638025"/>
                <a:gd name="connsiteY48" fmla="*/ 388404 h 1107589"/>
                <a:gd name="connsiteX49" fmla="*/ 1558302 w 2638025"/>
                <a:gd name="connsiteY49" fmla="*/ 460029 h 1107589"/>
                <a:gd name="connsiteX50" fmla="*/ 1527822 w 2638025"/>
                <a:gd name="connsiteY50" fmla="*/ 594141 h 1107589"/>
                <a:gd name="connsiteX51" fmla="*/ 1424920 w 2638025"/>
                <a:gd name="connsiteY51" fmla="*/ 650858 h 1107589"/>
                <a:gd name="connsiteX52" fmla="*/ 1255743 w 2638025"/>
                <a:gd name="connsiteY52" fmla="*/ 660400 h 1107589"/>
                <a:gd name="connsiteX53" fmla="*/ 1147577 w 2638025"/>
                <a:gd name="connsiteY53" fmla="*/ 686703 h 1107589"/>
                <a:gd name="connsiteX54" fmla="*/ 892533 w 2638025"/>
                <a:gd name="connsiteY54" fmla="*/ 605197 h 1107589"/>
                <a:gd name="connsiteX55" fmla="*/ 924318 w 2638025"/>
                <a:gd name="connsiteY55" fmla="*/ 350301 h 1107589"/>
                <a:gd name="connsiteX56" fmla="*/ 924318 w 2638025"/>
                <a:gd name="connsiteY56" fmla="*/ 210093 h 1107589"/>
                <a:gd name="connsiteX57" fmla="*/ 946893 w 2638025"/>
                <a:gd name="connsiteY57" fmla="*/ 122419 h 1107589"/>
                <a:gd name="connsiteX58" fmla="*/ 1017218 w 2638025"/>
                <a:gd name="connsiteY58" fmla="*/ 20347 h 1107589"/>
                <a:gd name="connsiteX59" fmla="*/ 826782 w 2638025"/>
                <a:gd name="connsiteY59" fmla="*/ 27213 h 1107589"/>
                <a:gd name="connsiteX60" fmla="*/ 698766 w 2638025"/>
                <a:gd name="connsiteY60" fmla="*/ 27213 h 1107589"/>
                <a:gd name="connsiteX61" fmla="*/ 795418 w 2638025"/>
                <a:gd name="connsiteY61" fmla="*/ 97702 h 1107589"/>
                <a:gd name="connsiteX62" fmla="*/ 801617 w 2638025"/>
                <a:gd name="connsiteY62" fmla="*/ 175815 h 1107589"/>
                <a:gd name="connsiteX63" fmla="*/ 790206 w 2638025"/>
                <a:gd name="connsiteY63" fmla="*/ 252765 h 1107589"/>
                <a:gd name="connsiteX64" fmla="*/ 804639 w 2638025"/>
                <a:gd name="connsiteY64" fmla="*/ 313725 h 1107589"/>
                <a:gd name="connsiteX65" fmla="*/ 778014 w 2638025"/>
                <a:gd name="connsiteY65" fmla="*/ 423453 h 1107589"/>
                <a:gd name="connsiteX66" fmla="*/ 757536 w 2638025"/>
                <a:gd name="connsiteY66" fmla="*/ 490131 h 1107589"/>
                <a:gd name="connsiteX67" fmla="*/ 637806 w 2638025"/>
                <a:gd name="connsiteY67" fmla="*/ 545373 h 1107589"/>
                <a:gd name="connsiteX68" fmla="*/ 564654 w 2638025"/>
                <a:gd name="connsiteY68" fmla="*/ 545373 h 1107589"/>
                <a:gd name="connsiteX69" fmla="*/ 467118 w 2638025"/>
                <a:gd name="connsiteY69" fmla="*/ 478317 h 1107589"/>
                <a:gd name="connsiteX70" fmla="*/ 448830 w 2638025"/>
                <a:gd name="connsiteY70" fmla="*/ 277149 h 1107589"/>
                <a:gd name="connsiteX71" fmla="*/ 467118 w 2638025"/>
                <a:gd name="connsiteY71" fmla="*/ 130845 h 1107589"/>
                <a:gd name="connsiteX72" fmla="*/ 546366 w 2638025"/>
                <a:gd name="connsiteY72" fmla="*/ 21117 h 1107589"/>
                <a:gd name="connsiteX73" fmla="*/ 278142 w 2638025"/>
                <a:gd name="connsiteY73" fmla="*/ 21117 h 1107589"/>
                <a:gd name="connsiteX0" fmla="*/ 305273 w 2665156"/>
                <a:gd name="connsiteY0" fmla="*/ 21117 h 1107589"/>
                <a:gd name="connsiteX1" fmla="*/ 360137 w 2665156"/>
                <a:gd name="connsiteY1" fmla="*/ 240573 h 1107589"/>
                <a:gd name="connsiteX2" fmla="*/ 354041 w 2665156"/>
                <a:gd name="connsiteY2" fmla="*/ 551469 h 1107589"/>
                <a:gd name="connsiteX3" fmla="*/ 256505 w 2665156"/>
                <a:gd name="connsiteY3" fmla="*/ 691677 h 1107589"/>
                <a:gd name="connsiteX4" fmla="*/ 104105 w 2665156"/>
                <a:gd name="connsiteY4" fmla="*/ 795309 h 1107589"/>
                <a:gd name="connsiteX5" fmla="*/ 5160 w 2665156"/>
                <a:gd name="connsiteY5" fmla="*/ 892845 h 1107589"/>
                <a:gd name="connsiteX6" fmla="*/ 30429 w 2665156"/>
                <a:gd name="connsiteY6" fmla="*/ 961428 h 1107589"/>
                <a:gd name="connsiteX7" fmla="*/ 169804 w 2665156"/>
                <a:gd name="connsiteY7" fmla="*/ 1012102 h 1107589"/>
                <a:gd name="connsiteX8" fmla="*/ 433915 w 2665156"/>
                <a:gd name="connsiteY8" fmla="*/ 1025782 h 1107589"/>
                <a:gd name="connsiteX9" fmla="*/ 573497 w 2665156"/>
                <a:gd name="connsiteY9" fmla="*/ 1039149 h 1107589"/>
                <a:gd name="connsiteX10" fmla="*/ 671033 w 2665156"/>
                <a:gd name="connsiteY10" fmla="*/ 1051341 h 1107589"/>
                <a:gd name="connsiteX11" fmla="*/ 1128233 w 2665156"/>
                <a:gd name="connsiteY11" fmla="*/ 1045245 h 1107589"/>
                <a:gd name="connsiteX12" fmla="*/ 1207481 w 2665156"/>
                <a:gd name="connsiteY12" fmla="*/ 1057437 h 1107589"/>
                <a:gd name="connsiteX13" fmla="*/ 1445225 w 2665156"/>
                <a:gd name="connsiteY13" fmla="*/ 1106205 h 1107589"/>
                <a:gd name="connsiteX14" fmla="*/ 1554953 w 2665156"/>
                <a:gd name="connsiteY14" fmla="*/ 996477 h 1107589"/>
                <a:gd name="connsiteX15" fmla="*/ 1719545 w 2665156"/>
                <a:gd name="connsiteY15" fmla="*/ 996477 h 1107589"/>
                <a:gd name="connsiteX16" fmla="*/ 1871945 w 2665156"/>
                <a:gd name="connsiteY16" fmla="*/ 1087917 h 1107589"/>
                <a:gd name="connsiteX17" fmla="*/ 1993865 w 2665156"/>
                <a:gd name="connsiteY17" fmla="*/ 1087917 h 1107589"/>
                <a:gd name="connsiteX18" fmla="*/ 2397296 w 2665156"/>
                <a:gd name="connsiteY18" fmla="*/ 1023896 h 1107589"/>
                <a:gd name="connsiteX19" fmla="*/ 2650235 w 2665156"/>
                <a:gd name="connsiteY19" fmla="*/ 897104 h 1107589"/>
                <a:gd name="connsiteX20" fmla="*/ 2594098 w 2665156"/>
                <a:gd name="connsiteY20" fmla="*/ 797146 h 1107589"/>
                <a:gd name="connsiteX21" fmla="*/ 2250992 w 2665156"/>
                <a:gd name="connsiteY21" fmla="*/ 718204 h 1107589"/>
                <a:gd name="connsiteX22" fmla="*/ 1987769 w 2665156"/>
                <a:gd name="connsiteY22" fmla="*/ 673389 h 1107589"/>
                <a:gd name="connsiteX23" fmla="*/ 2006057 w 2665156"/>
                <a:gd name="connsiteY23" fmla="*/ 549955 h 1107589"/>
                <a:gd name="connsiteX24" fmla="*/ 2037164 w 2665156"/>
                <a:gd name="connsiteY24" fmla="*/ 466882 h 1107589"/>
                <a:gd name="connsiteX25" fmla="*/ 2044772 w 2665156"/>
                <a:gd name="connsiteY25" fmla="*/ 324768 h 1107589"/>
                <a:gd name="connsiteX26" fmla="*/ 2126991 w 2665156"/>
                <a:gd name="connsiteY26" fmla="*/ 141131 h 1107589"/>
                <a:gd name="connsiteX27" fmla="*/ 2214627 w 2665156"/>
                <a:gd name="connsiteY27" fmla="*/ 39013 h 1107589"/>
                <a:gd name="connsiteX28" fmla="*/ 2006057 w 2665156"/>
                <a:gd name="connsiteY28" fmla="*/ 39405 h 1107589"/>
                <a:gd name="connsiteX29" fmla="*/ 1900709 w 2665156"/>
                <a:gd name="connsiteY29" fmla="*/ 38256 h 1107589"/>
                <a:gd name="connsiteX30" fmla="*/ 1989856 w 2665156"/>
                <a:gd name="connsiteY30" fmla="*/ 115990 h 1107589"/>
                <a:gd name="connsiteX31" fmla="*/ 1977716 w 2665156"/>
                <a:gd name="connsiteY31" fmla="*/ 258482 h 1107589"/>
                <a:gd name="connsiteX32" fmla="*/ 1957135 w 2665156"/>
                <a:gd name="connsiteY32" fmla="*/ 361736 h 1107589"/>
                <a:gd name="connsiteX33" fmla="*/ 1933532 w 2665156"/>
                <a:gd name="connsiteY33" fmla="*/ 477560 h 1107589"/>
                <a:gd name="connsiteX34" fmla="*/ 1853657 w 2665156"/>
                <a:gd name="connsiteY34" fmla="*/ 581949 h 1107589"/>
                <a:gd name="connsiteX35" fmla="*/ 1810985 w 2665156"/>
                <a:gd name="connsiteY35" fmla="*/ 655101 h 1107589"/>
                <a:gd name="connsiteX36" fmla="*/ 1719545 w 2665156"/>
                <a:gd name="connsiteY36" fmla="*/ 642909 h 1107589"/>
                <a:gd name="connsiteX37" fmla="*/ 1646393 w 2665156"/>
                <a:gd name="connsiteY37" fmla="*/ 533181 h 1107589"/>
                <a:gd name="connsiteX38" fmla="*/ 1632166 w 2665156"/>
                <a:gd name="connsiteY38" fmla="*/ 380011 h 1107589"/>
                <a:gd name="connsiteX39" fmla="*/ 1622265 w 2665156"/>
                <a:gd name="connsiteY39" fmla="*/ 288584 h 1107589"/>
                <a:gd name="connsiteX40" fmla="*/ 1698235 w 2665156"/>
                <a:gd name="connsiteY40" fmla="*/ 141496 h 1107589"/>
                <a:gd name="connsiteX41" fmla="*/ 1743929 w 2665156"/>
                <a:gd name="connsiteY41" fmla="*/ 63789 h 1107589"/>
                <a:gd name="connsiteX42" fmla="*/ 1664681 w 2665156"/>
                <a:gd name="connsiteY42" fmla="*/ 45501 h 1107589"/>
                <a:gd name="connsiteX43" fmla="*/ 1524473 w 2665156"/>
                <a:gd name="connsiteY43" fmla="*/ 45501 h 1107589"/>
                <a:gd name="connsiteX44" fmla="*/ 1548857 w 2665156"/>
                <a:gd name="connsiteY44" fmla="*/ 94269 h 1107589"/>
                <a:gd name="connsiteX45" fmla="*/ 1603721 w 2665156"/>
                <a:gd name="connsiteY45" fmla="*/ 161325 h 1107589"/>
                <a:gd name="connsiteX46" fmla="*/ 1554953 w 2665156"/>
                <a:gd name="connsiteY46" fmla="*/ 271053 h 1107589"/>
                <a:gd name="connsiteX47" fmla="*/ 1530775 w 2665156"/>
                <a:gd name="connsiteY47" fmla="*/ 324011 h 1107589"/>
                <a:gd name="connsiteX48" fmla="*/ 1552085 w 2665156"/>
                <a:gd name="connsiteY48" fmla="*/ 388404 h 1107589"/>
                <a:gd name="connsiteX49" fmla="*/ 1585433 w 2665156"/>
                <a:gd name="connsiteY49" fmla="*/ 460029 h 1107589"/>
                <a:gd name="connsiteX50" fmla="*/ 1554953 w 2665156"/>
                <a:gd name="connsiteY50" fmla="*/ 594141 h 1107589"/>
                <a:gd name="connsiteX51" fmla="*/ 1452051 w 2665156"/>
                <a:gd name="connsiteY51" fmla="*/ 650858 h 1107589"/>
                <a:gd name="connsiteX52" fmla="*/ 1282874 w 2665156"/>
                <a:gd name="connsiteY52" fmla="*/ 660400 h 1107589"/>
                <a:gd name="connsiteX53" fmla="*/ 1174708 w 2665156"/>
                <a:gd name="connsiteY53" fmla="*/ 686703 h 1107589"/>
                <a:gd name="connsiteX54" fmla="*/ 919664 w 2665156"/>
                <a:gd name="connsiteY54" fmla="*/ 605197 h 1107589"/>
                <a:gd name="connsiteX55" fmla="*/ 951449 w 2665156"/>
                <a:gd name="connsiteY55" fmla="*/ 350301 h 1107589"/>
                <a:gd name="connsiteX56" fmla="*/ 951449 w 2665156"/>
                <a:gd name="connsiteY56" fmla="*/ 210093 h 1107589"/>
                <a:gd name="connsiteX57" fmla="*/ 974024 w 2665156"/>
                <a:gd name="connsiteY57" fmla="*/ 122419 h 1107589"/>
                <a:gd name="connsiteX58" fmla="*/ 1044349 w 2665156"/>
                <a:gd name="connsiteY58" fmla="*/ 20347 h 1107589"/>
                <a:gd name="connsiteX59" fmla="*/ 853913 w 2665156"/>
                <a:gd name="connsiteY59" fmla="*/ 27213 h 1107589"/>
                <a:gd name="connsiteX60" fmla="*/ 725897 w 2665156"/>
                <a:gd name="connsiteY60" fmla="*/ 27213 h 1107589"/>
                <a:gd name="connsiteX61" fmla="*/ 822549 w 2665156"/>
                <a:gd name="connsiteY61" fmla="*/ 97702 h 1107589"/>
                <a:gd name="connsiteX62" fmla="*/ 828748 w 2665156"/>
                <a:gd name="connsiteY62" fmla="*/ 175815 h 1107589"/>
                <a:gd name="connsiteX63" fmla="*/ 817337 w 2665156"/>
                <a:gd name="connsiteY63" fmla="*/ 252765 h 1107589"/>
                <a:gd name="connsiteX64" fmla="*/ 831770 w 2665156"/>
                <a:gd name="connsiteY64" fmla="*/ 313725 h 1107589"/>
                <a:gd name="connsiteX65" fmla="*/ 805145 w 2665156"/>
                <a:gd name="connsiteY65" fmla="*/ 423453 h 1107589"/>
                <a:gd name="connsiteX66" fmla="*/ 784667 w 2665156"/>
                <a:gd name="connsiteY66" fmla="*/ 490131 h 1107589"/>
                <a:gd name="connsiteX67" fmla="*/ 664937 w 2665156"/>
                <a:gd name="connsiteY67" fmla="*/ 545373 h 1107589"/>
                <a:gd name="connsiteX68" fmla="*/ 591785 w 2665156"/>
                <a:gd name="connsiteY68" fmla="*/ 545373 h 1107589"/>
                <a:gd name="connsiteX69" fmla="*/ 494249 w 2665156"/>
                <a:gd name="connsiteY69" fmla="*/ 478317 h 1107589"/>
                <a:gd name="connsiteX70" fmla="*/ 475961 w 2665156"/>
                <a:gd name="connsiteY70" fmla="*/ 277149 h 1107589"/>
                <a:gd name="connsiteX71" fmla="*/ 494249 w 2665156"/>
                <a:gd name="connsiteY71" fmla="*/ 130845 h 1107589"/>
                <a:gd name="connsiteX72" fmla="*/ 573497 w 2665156"/>
                <a:gd name="connsiteY72" fmla="*/ 21117 h 1107589"/>
                <a:gd name="connsiteX73" fmla="*/ 305273 w 2665156"/>
                <a:gd name="connsiteY73" fmla="*/ 21117 h 1107589"/>
                <a:gd name="connsiteX0" fmla="*/ 316829 w 2676712"/>
                <a:gd name="connsiteY0" fmla="*/ 21117 h 1107589"/>
                <a:gd name="connsiteX1" fmla="*/ 371693 w 2676712"/>
                <a:gd name="connsiteY1" fmla="*/ 240573 h 1107589"/>
                <a:gd name="connsiteX2" fmla="*/ 365597 w 2676712"/>
                <a:gd name="connsiteY2" fmla="*/ 551469 h 1107589"/>
                <a:gd name="connsiteX3" fmla="*/ 268061 w 2676712"/>
                <a:gd name="connsiteY3" fmla="*/ 691677 h 1107589"/>
                <a:gd name="connsiteX4" fmla="*/ 20572 w 2676712"/>
                <a:gd name="connsiteY4" fmla="*/ 774345 h 1107589"/>
                <a:gd name="connsiteX5" fmla="*/ 16716 w 2676712"/>
                <a:gd name="connsiteY5" fmla="*/ 892845 h 1107589"/>
                <a:gd name="connsiteX6" fmla="*/ 41985 w 2676712"/>
                <a:gd name="connsiteY6" fmla="*/ 961428 h 1107589"/>
                <a:gd name="connsiteX7" fmla="*/ 181360 w 2676712"/>
                <a:gd name="connsiteY7" fmla="*/ 1012102 h 1107589"/>
                <a:gd name="connsiteX8" fmla="*/ 445471 w 2676712"/>
                <a:gd name="connsiteY8" fmla="*/ 1025782 h 1107589"/>
                <a:gd name="connsiteX9" fmla="*/ 585053 w 2676712"/>
                <a:gd name="connsiteY9" fmla="*/ 1039149 h 1107589"/>
                <a:gd name="connsiteX10" fmla="*/ 682589 w 2676712"/>
                <a:gd name="connsiteY10" fmla="*/ 1051341 h 1107589"/>
                <a:gd name="connsiteX11" fmla="*/ 1139789 w 2676712"/>
                <a:gd name="connsiteY11" fmla="*/ 1045245 h 1107589"/>
                <a:gd name="connsiteX12" fmla="*/ 1219037 w 2676712"/>
                <a:gd name="connsiteY12" fmla="*/ 1057437 h 1107589"/>
                <a:gd name="connsiteX13" fmla="*/ 1456781 w 2676712"/>
                <a:gd name="connsiteY13" fmla="*/ 1106205 h 1107589"/>
                <a:gd name="connsiteX14" fmla="*/ 1566509 w 2676712"/>
                <a:gd name="connsiteY14" fmla="*/ 996477 h 1107589"/>
                <a:gd name="connsiteX15" fmla="*/ 1731101 w 2676712"/>
                <a:gd name="connsiteY15" fmla="*/ 996477 h 1107589"/>
                <a:gd name="connsiteX16" fmla="*/ 1883501 w 2676712"/>
                <a:gd name="connsiteY16" fmla="*/ 1087917 h 1107589"/>
                <a:gd name="connsiteX17" fmla="*/ 2005421 w 2676712"/>
                <a:gd name="connsiteY17" fmla="*/ 1087917 h 1107589"/>
                <a:gd name="connsiteX18" fmla="*/ 2408852 w 2676712"/>
                <a:gd name="connsiteY18" fmla="*/ 1023896 h 1107589"/>
                <a:gd name="connsiteX19" fmla="*/ 2661791 w 2676712"/>
                <a:gd name="connsiteY19" fmla="*/ 897104 h 1107589"/>
                <a:gd name="connsiteX20" fmla="*/ 2605654 w 2676712"/>
                <a:gd name="connsiteY20" fmla="*/ 797146 h 1107589"/>
                <a:gd name="connsiteX21" fmla="*/ 2262548 w 2676712"/>
                <a:gd name="connsiteY21" fmla="*/ 718204 h 1107589"/>
                <a:gd name="connsiteX22" fmla="*/ 1999325 w 2676712"/>
                <a:gd name="connsiteY22" fmla="*/ 673389 h 1107589"/>
                <a:gd name="connsiteX23" fmla="*/ 2017613 w 2676712"/>
                <a:gd name="connsiteY23" fmla="*/ 549955 h 1107589"/>
                <a:gd name="connsiteX24" fmla="*/ 2048720 w 2676712"/>
                <a:gd name="connsiteY24" fmla="*/ 466882 h 1107589"/>
                <a:gd name="connsiteX25" fmla="*/ 2056328 w 2676712"/>
                <a:gd name="connsiteY25" fmla="*/ 324768 h 1107589"/>
                <a:gd name="connsiteX26" fmla="*/ 2138547 w 2676712"/>
                <a:gd name="connsiteY26" fmla="*/ 141131 h 1107589"/>
                <a:gd name="connsiteX27" fmla="*/ 2226183 w 2676712"/>
                <a:gd name="connsiteY27" fmla="*/ 39013 h 1107589"/>
                <a:gd name="connsiteX28" fmla="*/ 2017613 w 2676712"/>
                <a:gd name="connsiteY28" fmla="*/ 39405 h 1107589"/>
                <a:gd name="connsiteX29" fmla="*/ 1912265 w 2676712"/>
                <a:gd name="connsiteY29" fmla="*/ 38256 h 1107589"/>
                <a:gd name="connsiteX30" fmla="*/ 2001412 w 2676712"/>
                <a:gd name="connsiteY30" fmla="*/ 115990 h 1107589"/>
                <a:gd name="connsiteX31" fmla="*/ 1989272 w 2676712"/>
                <a:gd name="connsiteY31" fmla="*/ 258482 h 1107589"/>
                <a:gd name="connsiteX32" fmla="*/ 1968691 w 2676712"/>
                <a:gd name="connsiteY32" fmla="*/ 361736 h 1107589"/>
                <a:gd name="connsiteX33" fmla="*/ 1945088 w 2676712"/>
                <a:gd name="connsiteY33" fmla="*/ 477560 h 1107589"/>
                <a:gd name="connsiteX34" fmla="*/ 1865213 w 2676712"/>
                <a:gd name="connsiteY34" fmla="*/ 581949 h 1107589"/>
                <a:gd name="connsiteX35" fmla="*/ 1822541 w 2676712"/>
                <a:gd name="connsiteY35" fmla="*/ 655101 h 1107589"/>
                <a:gd name="connsiteX36" fmla="*/ 1731101 w 2676712"/>
                <a:gd name="connsiteY36" fmla="*/ 642909 h 1107589"/>
                <a:gd name="connsiteX37" fmla="*/ 1657949 w 2676712"/>
                <a:gd name="connsiteY37" fmla="*/ 533181 h 1107589"/>
                <a:gd name="connsiteX38" fmla="*/ 1643722 w 2676712"/>
                <a:gd name="connsiteY38" fmla="*/ 380011 h 1107589"/>
                <a:gd name="connsiteX39" fmla="*/ 1633821 w 2676712"/>
                <a:gd name="connsiteY39" fmla="*/ 288584 h 1107589"/>
                <a:gd name="connsiteX40" fmla="*/ 1709791 w 2676712"/>
                <a:gd name="connsiteY40" fmla="*/ 141496 h 1107589"/>
                <a:gd name="connsiteX41" fmla="*/ 1755485 w 2676712"/>
                <a:gd name="connsiteY41" fmla="*/ 63789 h 1107589"/>
                <a:gd name="connsiteX42" fmla="*/ 1676237 w 2676712"/>
                <a:gd name="connsiteY42" fmla="*/ 45501 h 1107589"/>
                <a:gd name="connsiteX43" fmla="*/ 1536029 w 2676712"/>
                <a:gd name="connsiteY43" fmla="*/ 45501 h 1107589"/>
                <a:gd name="connsiteX44" fmla="*/ 1560413 w 2676712"/>
                <a:gd name="connsiteY44" fmla="*/ 94269 h 1107589"/>
                <a:gd name="connsiteX45" fmla="*/ 1615277 w 2676712"/>
                <a:gd name="connsiteY45" fmla="*/ 161325 h 1107589"/>
                <a:gd name="connsiteX46" fmla="*/ 1566509 w 2676712"/>
                <a:gd name="connsiteY46" fmla="*/ 271053 h 1107589"/>
                <a:gd name="connsiteX47" fmla="*/ 1542331 w 2676712"/>
                <a:gd name="connsiteY47" fmla="*/ 324011 h 1107589"/>
                <a:gd name="connsiteX48" fmla="*/ 1563641 w 2676712"/>
                <a:gd name="connsiteY48" fmla="*/ 388404 h 1107589"/>
                <a:gd name="connsiteX49" fmla="*/ 1596989 w 2676712"/>
                <a:gd name="connsiteY49" fmla="*/ 460029 h 1107589"/>
                <a:gd name="connsiteX50" fmla="*/ 1566509 w 2676712"/>
                <a:gd name="connsiteY50" fmla="*/ 594141 h 1107589"/>
                <a:gd name="connsiteX51" fmla="*/ 1463607 w 2676712"/>
                <a:gd name="connsiteY51" fmla="*/ 650858 h 1107589"/>
                <a:gd name="connsiteX52" fmla="*/ 1294430 w 2676712"/>
                <a:gd name="connsiteY52" fmla="*/ 660400 h 1107589"/>
                <a:gd name="connsiteX53" fmla="*/ 1186264 w 2676712"/>
                <a:gd name="connsiteY53" fmla="*/ 686703 h 1107589"/>
                <a:gd name="connsiteX54" fmla="*/ 931220 w 2676712"/>
                <a:gd name="connsiteY54" fmla="*/ 605197 h 1107589"/>
                <a:gd name="connsiteX55" fmla="*/ 963005 w 2676712"/>
                <a:gd name="connsiteY55" fmla="*/ 350301 h 1107589"/>
                <a:gd name="connsiteX56" fmla="*/ 963005 w 2676712"/>
                <a:gd name="connsiteY56" fmla="*/ 210093 h 1107589"/>
                <a:gd name="connsiteX57" fmla="*/ 985580 w 2676712"/>
                <a:gd name="connsiteY57" fmla="*/ 122419 h 1107589"/>
                <a:gd name="connsiteX58" fmla="*/ 1055905 w 2676712"/>
                <a:gd name="connsiteY58" fmla="*/ 20347 h 1107589"/>
                <a:gd name="connsiteX59" fmla="*/ 865469 w 2676712"/>
                <a:gd name="connsiteY59" fmla="*/ 27213 h 1107589"/>
                <a:gd name="connsiteX60" fmla="*/ 737453 w 2676712"/>
                <a:gd name="connsiteY60" fmla="*/ 27213 h 1107589"/>
                <a:gd name="connsiteX61" fmla="*/ 834105 w 2676712"/>
                <a:gd name="connsiteY61" fmla="*/ 97702 h 1107589"/>
                <a:gd name="connsiteX62" fmla="*/ 840304 w 2676712"/>
                <a:gd name="connsiteY62" fmla="*/ 175815 h 1107589"/>
                <a:gd name="connsiteX63" fmla="*/ 828893 w 2676712"/>
                <a:gd name="connsiteY63" fmla="*/ 252765 h 1107589"/>
                <a:gd name="connsiteX64" fmla="*/ 843326 w 2676712"/>
                <a:gd name="connsiteY64" fmla="*/ 313725 h 1107589"/>
                <a:gd name="connsiteX65" fmla="*/ 816701 w 2676712"/>
                <a:gd name="connsiteY65" fmla="*/ 423453 h 1107589"/>
                <a:gd name="connsiteX66" fmla="*/ 796223 w 2676712"/>
                <a:gd name="connsiteY66" fmla="*/ 490131 h 1107589"/>
                <a:gd name="connsiteX67" fmla="*/ 676493 w 2676712"/>
                <a:gd name="connsiteY67" fmla="*/ 545373 h 1107589"/>
                <a:gd name="connsiteX68" fmla="*/ 603341 w 2676712"/>
                <a:gd name="connsiteY68" fmla="*/ 545373 h 1107589"/>
                <a:gd name="connsiteX69" fmla="*/ 505805 w 2676712"/>
                <a:gd name="connsiteY69" fmla="*/ 478317 h 1107589"/>
                <a:gd name="connsiteX70" fmla="*/ 487517 w 2676712"/>
                <a:gd name="connsiteY70" fmla="*/ 277149 h 1107589"/>
                <a:gd name="connsiteX71" fmla="*/ 505805 w 2676712"/>
                <a:gd name="connsiteY71" fmla="*/ 130845 h 1107589"/>
                <a:gd name="connsiteX72" fmla="*/ 585053 w 2676712"/>
                <a:gd name="connsiteY72" fmla="*/ 21117 h 1107589"/>
                <a:gd name="connsiteX73" fmla="*/ 316829 w 2676712"/>
                <a:gd name="connsiteY73" fmla="*/ 21117 h 1107589"/>
                <a:gd name="connsiteX0" fmla="*/ 316829 w 2676712"/>
                <a:gd name="connsiteY0" fmla="*/ 21117 h 1107589"/>
                <a:gd name="connsiteX1" fmla="*/ 371693 w 2676712"/>
                <a:gd name="connsiteY1" fmla="*/ 240573 h 1107589"/>
                <a:gd name="connsiteX2" fmla="*/ 365597 w 2676712"/>
                <a:gd name="connsiteY2" fmla="*/ 551469 h 1107589"/>
                <a:gd name="connsiteX3" fmla="*/ 268061 w 2676712"/>
                <a:gd name="connsiteY3" fmla="*/ 691677 h 1107589"/>
                <a:gd name="connsiteX4" fmla="*/ 20572 w 2676712"/>
                <a:gd name="connsiteY4" fmla="*/ 774345 h 1107589"/>
                <a:gd name="connsiteX5" fmla="*/ 16716 w 2676712"/>
                <a:gd name="connsiteY5" fmla="*/ 892845 h 1107589"/>
                <a:gd name="connsiteX6" fmla="*/ 41985 w 2676712"/>
                <a:gd name="connsiteY6" fmla="*/ 961428 h 1107589"/>
                <a:gd name="connsiteX7" fmla="*/ 154735 w 2676712"/>
                <a:gd name="connsiteY7" fmla="*/ 1078806 h 1107589"/>
                <a:gd name="connsiteX8" fmla="*/ 445471 w 2676712"/>
                <a:gd name="connsiteY8" fmla="*/ 1025782 h 1107589"/>
                <a:gd name="connsiteX9" fmla="*/ 585053 w 2676712"/>
                <a:gd name="connsiteY9" fmla="*/ 1039149 h 1107589"/>
                <a:gd name="connsiteX10" fmla="*/ 682589 w 2676712"/>
                <a:gd name="connsiteY10" fmla="*/ 1051341 h 1107589"/>
                <a:gd name="connsiteX11" fmla="*/ 1139789 w 2676712"/>
                <a:gd name="connsiteY11" fmla="*/ 1045245 h 1107589"/>
                <a:gd name="connsiteX12" fmla="*/ 1219037 w 2676712"/>
                <a:gd name="connsiteY12" fmla="*/ 1057437 h 1107589"/>
                <a:gd name="connsiteX13" fmla="*/ 1456781 w 2676712"/>
                <a:gd name="connsiteY13" fmla="*/ 1106205 h 1107589"/>
                <a:gd name="connsiteX14" fmla="*/ 1566509 w 2676712"/>
                <a:gd name="connsiteY14" fmla="*/ 996477 h 1107589"/>
                <a:gd name="connsiteX15" fmla="*/ 1731101 w 2676712"/>
                <a:gd name="connsiteY15" fmla="*/ 996477 h 1107589"/>
                <a:gd name="connsiteX16" fmla="*/ 1883501 w 2676712"/>
                <a:gd name="connsiteY16" fmla="*/ 1087917 h 1107589"/>
                <a:gd name="connsiteX17" fmla="*/ 2005421 w 2676712"/>
                <a:gd name="connsiteY17" fmla="*/ 1087917 h 1107589"/>
                <a:gd name="connsiteX18" fmla="*/ 2408852 w 2676712"/>
                <a:gd name="connsiteY18" fmla="*/ 1023896 h 1107589"/>
                <a:gd name="connsiteX19" fmla="*/ 2661791 w 2676712"/>
                <a:gd name="connsiteY19" fmla="*/ 897104 h 1107589"/>
                <a:gd name="connsiteX20" fmla="*/ 2605654 w 2676712"/>
                <a:gd name="connsiteY20" fmla="*/ 797146 h 1107589"/>
                <a:gd name="connsiteX21" fmla="*/ 2262548 w 2676712"/>
                <a:gd name="connsiteY21" fmla="*/ 718204 h 1107589"/>
                <a:gd name="connsiteX22" fmla="*/ 1999325 w 2676712"/>
                <a:gd name="connsiteY22" fmla="*/ 673389 h 1107589"/>
                <a:gd name="connsiteX23" fmla="*/ 2017613 w 2676712"/>
                <a:gd name="connsiteY23" fmla="*/ 549955 h 1107589"/>
                <a:gd name="connsiteX24" fmla="*/ 2048720 w 2676712"/>
                <a:gd name="connsiteY24" fmla="*/ 466882 h 1107589"/>
                <a:gd name="connsiteX25" fmla="*/ 2056328 w 2676712"/>
                <a:gd name="connsiteY25" fmla="*/ 324768 h 1107589"/>
                <a:gd name="connsiteX26" fmla="*/ 2138547 w 2676712"/>
                <a:gd name="connsiteY26" fmla="*/ 141131 h 1107589"/>
                <a:gd name="connsiteX27" fmla="*/ 2226183 w 2676712"/>
                <a:gd name="connsiteY27" fmla="*/ 39013 h 1107589"/>
                <a:gd name="connsiteX28" fmla="*/ 2017613 w 2676712"/>
                <a:gd name="connsiteY28" fmla="*/ 39405 h 1107589"/>
                <a:gd name="connsiteX29" fmla="*/ 1912265 w 2676712"/>
                <a:gd name="connsiteY29" fmla="*/ 38256 h 1107589"/>
                <a:gd name="connsiteX30" fmla="*/ 2001412 w 2676712"/>
                <a:gd name="connsiteY30" fmla="*/ 115990 h 1107589"/>
                <a:gd name="connsiteX31" fmla="*/ 1989272 w 2676712"/>
                <a:gd name="connsiteY31" fmla="*/ 258482 h 1107589"/>
                <a:gd name="connsiteX32" fmla="*/ 1968691 w 2676712"/>
                <a:gd name="connsiteY32" fmla="*/ 361736 h 1107589"/>
                <a:gd name="connsiteX33" fmla="*/ 1945088 w 2676712"/>
                <a:gd name="connsiteY33" fmla="*/ 477560 h 1107589"/>
                <a:gd name="connsiteX34" fmla="*/ 1865213 w 2676712"/>
                <a:gd name="connsiteY34" fmla="*/ 581949 h 1107589"/>
                <a:gd name="connsiteX35" fmla="*/ 1822541 w 2676712"/>
                <a:gd name="connsiteY35" fmla="*/ 655101 h 1107589"/>
                <a:gd name="connsiteX36" fmla="*/ 1731101 w 2676712"/>
                <a:gd name="connsiteY36" fmla="*/ 642909 h 1107589"/>
                <a:gd name="connsiteX37" fmla="*/ 1657949 w 2676712"/>
                <a:gd name="connsiteY37" fmla="*/ 533181 h 1107589"/>
                <a:gd name="connsiteX38" fmla="*/ 1643722 w 2676712"/>
                <a:gd name="connsiteY38" fmla="*/ 380011 h 1107589"/>
                <a:gd name="connsiteX39" fmla="*/ 1633821 w 2676712"/>
                <a:gd name="connsiteY39" fmla="*/ 288584 h 1107589"/>
                <a:gd name="connsiteX40" fmla="*/ 1709791 w 2676712"/>
                <a:gd name="connsiteY40" fmla="*/ 141496 h 1107589"/>
                <a:gd name="connsiteX41" fmla="*/ 1755485 w 2676712"/>
                <a:gd name="connsiteY41" fmla="*/ 63789 h 1107589"/>
                <a:gd name="connsiteX42" fmla="*/ 1676237 w 2676712"/>
                <a:gd name="connsiteY42" fmla="*/ 45501 h 1107589"/>
                <a:gd name="connsiteX43" fmla="*/ 1536029 w 2676712"/>
                <a:gd name="connsiteY43" fmla="*/ 45501 h 1107589"/>
                <a:gd name="connsiteX44" fmla="*/ 1560413 w 2676712"/>
                <a:gd name="connsiteY44" fmla="*/ 94269 h 1107589"/>
                <a:gd name="connsiteX45" fmla="*/ 1615277 w 2676712"/>
                <a:gd name="connsiteY45" fmla="*/ 161325 h 1107589"/>
                <a:gd name="connsiteX46" fmla="*/ 1566509 w 2676712"/>
                <a:gd name="connsiteY46" fmla="*/ 271053 h 1107589"/>
                <a:gd name="connsiteX47" fmla="*/ 1542331 w 2676712"/>
                <a:gd name="connsiteY47" fmla="*/ 324011 h 1107589"/>
                <a:gd name="connsiteX48" fmla="*/ 1563641 w 2676712"/>
                <a:gd name="connsiteY48" fmla="*/ 388404 h 1107589"/>
                <a:gd name="connsiteX49" fmla="*/ 1596989 w 2676712"/>
                <a:gd name="connsiteY49" fmla="*/ 460029 h 1107589"/>
                <a:gd name="connsiteX50" fmla="*/ 1566509 w 2676712"/>
                <a:gd name="connsiteY50" fmla="*/ 594141 h 1107589"/>
                <a:gd name="connsiteX51" fmla="*/ 1463607 w 2676712"/>
                <a:gd name="connsiteY51" fmla="*/ 650858 h 1107589"/>
                <a:gd name="connsiteX52" fmla="*/ 1294430 w 2676712"/>
                <a:gd name="connsiteY52" fmla="*/ 660400 h 1107589"/>
                <a:gd name="connsiteX53" fmla="*/ 1186264 w 2676712"/>
                <a:gd name="connsiteY53" fmla="*/ 686703 h 1107589"/>
                <a:gd name="connsiteX54" fmla="*/ 931220 w 2676712"/>
                <a:gd name="connsiteY54" fmla="*/ 605197 h 1107589"/>
                <a:gd name="connsiteX55" fmla="*/ 963005 w 2676712"/>
                <a:gd name="connsiteY55" fmla="*/ 350301 h 1107589"/>
                <a:gd name="connsiteX56" fmla="*/ 963005 w 2676712"/>
                <a:gd name="connsiteY56" fmla="*/ 210093 h 1107589"/>
                <a:gd name="connsiteX57" fmla="*/ 985580 w 2676712"/>
                <a:gd name="connsiteY57" fmla="*/ 122419 h 1107589"/>
                <a:gd name="connsiteX58" fmla="*/ 1055905 w 2676712"/>
                <a:gd name="connsiteY58" fmla="*/ 20347 h 1107589"/>
                <a:gd name="connsiteX59" fmla="*/ 865469 w 2676712"/>
                <a:gd name="connsiteY59" fmla="*/ 27213 h 1107589"/>
                <a:gd name="connsiteX60" fmla="*/ 737453 w 2676712"/>
                <a:gd name="connsiteY60" fmla="*/ 27213 h 1107589"/>
                <a:gd name="connsiteX61" fmla="*/ 834105 w 2676712"/>
                <a:gd name="connsiteY61" fmla="*/ 97702 h 1107589"/>
                <a:gd name="connsiteX62" fmla="*/ 840304 w 2676712"/>
                <a:gd name="connsiteY62" fmla="*/ 175815 h 1107589"/>
                <a:gd name="connsiteX63" fmla="*/ 828893 w 2676712"/>
                <a:gd name="connsiteY63" fmla="*/ 252765 h 1107589"/>
                <a:gd name="connsiteX64" fmla="*/ 843326 w 2676712"/>
                <a:gd name="connsiteY64" fmla="*/ 313725 h 1107589"/>
                <a:gd name="connsiteX65" fmla="*/ 816701 w 2676712"/>
                <a:gd name="connsiteY65" fmla="*/ 423453 h 1107589"/>
                <a:gd name="connsiteX66" fmla="*/ 796223 w 2676712"/>
                <a:gd name="connsiteY66" fmla="*/ 490131 h 1107589"/>
                <a:gd name="connsiteX67" fmla="*/ 676493 w 2676712"/>
                <a:gd name="connsiteY67" fmla="*/ 545373 h 1107589"/>
                <a:gd name="connsiteX68" fmla="*/ 603341 w 2676712"/>
                <a:gd name="connsiteY68" fmla="*/ 545373 h 1107589"/>
                <a:gd name="connsiteX69" fmla="*/ 505805 w 2676712"/>
                <a:gd name="connsiteY69" fmla="*/ 478317 h 1107589"/>
                <a:gd name="connsiteX70" fmla="*/ 487517 w 2676712"/>
                <a:gd name="connsiteY70" fmla="*/ 277149 h 1107589"/>
                <a:gd name="connsiteX71" fmla="*/ 505805 w 2676712"/>
                <a:gd name="connsiteY71" fmla="*/ 130845 h 1107589"/>
                <a:gd name="connsiteX72" fmla="*/ 585053 w 2676712"/>
                <a:gd name="connsiteY72" fmla="*/ 21117 h 1107589"/>
                <a:gd name="connsiteX73" fmla="*/ 316829 w 2676712"/>
                <a:gd name="connsiteY73" fmla="*/ 21117 h 1107589"/>
                <a:gd name="connsiteX0" fmla="*/ 316504 w 2676387"/>
                <a:gd name="connsiteY0" fmla="*/ 21117 h 1107589"/>
                <a:gd name="connsiteX1" fmla="*/ 371368 w 2676387"/>
                <a:gd name="connsiteY1" fmla="*/ 240573 h 1107589"/>
                <a:gd name="connsiteX2" fmla="*/ 365272 w 2676387"/>
                <a:gd name="connsiteY2" fmla="*/ 551469 h 1107589"/>
                <a:gd name="connsiteX3" fmla="*/ 267736 w 2676387"/>
                <a:gd name="connsiteY3" fmla="*/ 691677 h 1107589"/>
                <a:gd name="connsiteX4" fmla="*/ 20247 w 2676387"/>
                <a:gd name="connsiteY4" fmla="*/ 774345 h 1107589"/>
                <a:gd name="connsiteX5" fmla="*/ 16391 w 2676387"/>
                <a:gd name="connsiteY5" fmla="*/ 892845 h 1107589"/>
                <a:gd name="connsiteX6" fmla="*/ 34053 w 2676387"/>
                <a:gd name="connsiteY6" fmla="*/ 1022414 h 1107589"/>
                <a:gd name="connsiteX7" fmla="*/ 154410 w 2676387"/>
                <a:gd name="connsiteY7" fmla="*/ 1078806 h 1107589"/>
                <a:gd name="connsiteX8" fmla="*/ 445146 w 2676387"/>
                <a:gd name="connsiteY8" fmla="*/ 1025782 h 1107589"/>
                <a:gd name="connsiteX9" fmla="*/ 584728 w 2676387"/>
                <a:gd name="connsiteY9" fmla="*/ 1039149 h 1107589"/>
                <a:gd name="connsiteX10" fmla="*/ 682264 w 2676387"/>
                <a:gd name="connsiteY10" fmla="*/ 1051341 h 1107589"/>
                <a:gd name="connsiteX11" fmla="*/ 1139464 w 2676387"/>
                <a:gd name="connsiteY11" fmla="*/ 1045245 h 1107589"/>
                <a:gd name="connsiteX12" fmla="*/ 1218712 w 2676387"/>
                <a:gd name="connsiteY12" fmla="*/ 1057437 h 1107589"/>
                <a:gd name="connsiteX13" fmla="*/ 1456456 w 2676387"/>
                <a:gd name="connsiteY13" fmla="*/ 1106205 h 1107589"/>
                <a:gd name="connsiteX14" fmla="*/ 1566184 w 2676387"/>
                <a:gd name="connsiteY14" fmla="*/ 996477 h 1107589"/>
                <a:gd name="connsiteX15" fmla="*/ 1730776 w 2676387"/>
                <a:gd name="connsiteY15" fmla="*/ 996477 h 1107589"/>
                <a:gd name="connsiteX16" fmla="*/ 1883176 w 2676387"/>
                <a:gd name="connsiteY16" fmla="*/ 1087917 h 1107589"/>
                <a:gd name="connsiteX17" fmla="*/ 2005096 w 2676387"/>
                <a:gd name="connsiteY17" fmla="*/ 1087917 h 1107589"/>
                <a:gd name="connsiteX18" fmla="*/ 2408527 w 2676387"/>
                <a:gd name="connsiteY18" fmla="*/ 1023896 h 1107589"/>
                <a:gd name="connsiteX19" fmla="*/ 2661466 w 2676387"/>
                <a:gd name="connsiteY19" fmla="*/ 897104 h 1107589"/>
                <a:gd name="connsiteX20" fmla="*/ 2605329 w 2676387"/>
                <a:gd name="connsiteY20" fmla="*/ 797146 h 1107589"/>
                <a:gd name="connsiteX21" fmla="*/ 2262223 w 2676387"/>
                <a:gd name="connsiteY21" fmla="*/ 718204 h 1107589"/>
                <a:gd name="connsiteX22" fmla="*/ 1999000 w 2676387"/>
                <a:gd name="connsiteY22" fmla="*/ 673389 h 1107589"/>
                <a:gd name="connsiteX23" fmla="*/ 2017288 w 2676387"/>
                <a:gd name="connsiteY23" fmla="*/ 549955 h 1107589"/>
                <a:gd name="connsiteX24" fmla="*/ 2048395 w 2676387"/>
                <a:gd name="connsiteY24" fmla="*/ 466882 h 1107589"/>
                <a:gd name="connsiteX25" fmla="*/ 2056003 w 2676387"/>
                <a:gd name="connsiteY25" fmla="*/ 324768 h 1107589"/>
                <a:gd name="connsiteX26" fmla="*/ 2138222 w 2676387"/>
                <a:gd name="connsiteY26" fmla="*/ 141131 h 1107589"/>
                <a:gd name="connsiteX27" fmla="*/ 2225858 w 2676387"/>
                <a:gd name="connsiteY27" fmla="*/ 39013 h 1107589"/>
                <a:gd name="connsiteX28" fmla="*/ 2017288 w 2676387"/>
                <a:gd name="connsiteY28" fmla="*/ 39405 h 1107589"/>
                <a:gd name="connsiteX29" fmla="*/ 1911940 w 2676387"/>
                <a:gd name="connsiteY29" fmla="*/ 38256 h 1107589"/>
                <a:gd name="connsiteX30" fmla="*/ 2001087 w 2676387"/>
                <a:gd name="connsiteY30" fmla="*/ 115990 h 1107589"/>
                <a:gd name="connsiteX31" fmla="*/ 1988947 w 2676387"/>
                <a:gd name="connsiteY31" fmla="*/ 258482 h 1107589"/>
                <a:gd name="connsiteX32" fmla="*/ 1968366 w 2676387"/>
                <a:gd name="connsiteY32" fmla="*/ 361736 h 1107589"/>
                <a:gd name="connsiteX33" fmla="*/ 1944763 w 2676387"/>
                <a:gd name="connsiteY33" fmla="*/ 477560 h 1107589"/>
                <a:gd name="connsiteX34" fmla="*/ 1864888 w 2676387"/>
                <a:gd name="connsiteY34" fmla="*/ 581949 h 1107589"/>
                <a:gd name="connsiteX35" fmla="*/ 1822216 w 2676387"/>
                <a:gd name="connsiteY35" fmla="*/ 655101 h 1107589"/>
                <a:gd name="connsiteX36" fmla="*/ 1730776 w 2676387"/>
                <a:gd name="connsiteY36" fmla="*/ 642909 h 1107589"/>
                <a:gd name="connsiteX37" fmla="*/ 1657624 w 2676387"/>
                <a:gd name="connsiteY37" fmla="*/ 533181 h 1107589"/>
                <a:gd name="connsiteX38" fmla="*/ 1643397 w 2676387"/>
                <a:gd name="connsiteY38" fmla="*/ 380011 h 1107589"/>
                <a:gd name="connsiteX39" fmla="*/ 1633496 w 2676387"/>
                <a:gd name="connsiteY39" fmla="*/ 288584 h 1107589"/>
                <a:gd name="connsiteX40" fmla="*/ 1709466 w 2676387"/>
                <a:gd name="connsiteY40" fmla="*/ 141496 h 1107589"/>
                <a:gd name="connsiteX41" fmla="*/ 1755160 w 2676387"/>
                <a:gd name="connsiteY41" fmla="*/ 63789 h 1107589"/>
                <a:gd name="connsiteX42" fmla="*/ 1675912 w 2676387"/>
                <a:gd name="connsiteY42" fmla="*/ 45501 h 1107589"/>
                <a:gd name="connsiteX43" fmla="*/ 1535704 w 2676387"/>
                <a:gd name="connsiteY43" fmla="*/ 45501 h 1107589"/>
                <a:gd name="connsiteX44" fmla="*/ 1560088 w 2676387"/>
                <a:gd name="connsiteY44" fmla="*/ 94269 h 1107589"/>
                <a:gd name="connsiteX45" fmla="*/ 1614952 w 2676387"/>
                <a:gd name="connsiteY45" fmla="*/ 161325 h 1107589"/>
                <a:gd name="connsiteX46" fmla="*/ 1566184 w 2676387"/>
                <a:gd name="connsiteY46" fmla="*/ 271053 h 1107589"/>
                <a:gd name="connsiteX47" fmla="*/ 1542006 w 2676387"/>
                <a:gd name="connsiteY47" fmla="*/ 324011 h 1107589"/>
                <a:gd name="connsiteX48" fmla="*/ 1563316 w 2676387"/>
                <a:gd name="connsiteY48" fmla="*/ 388404 h 1107589"/>
                <a:gd name="connsiteX49" fmla="*/ 1596664 w 2676387"/>
                <a:gd name="connsiteY49" fmla="*/ 460029 h 1107589"/>
                <a:gd name="connsiteX50" fmla="*/ 1566184 w 2676387"/>
                <a:gd name="connsiteY50" fmla="*/ 594141 h 1107589"/>
                <a:gd name="connsiteX51" fmla="*/ 1463282 w 2676387"/>
                <a:gd name="connsiteY51" fmla="*/ 650858 h 1107589"/>
                <a:gd name="connsiteX52" fmla="*/ 1294105 w 2676387"/>
                <a:gd name="connsiteY52" fmla="*/ 660400 h 1107589"/>
                <a:gd name="connsiteX53" fmla="*/ 1185939 w 2676387"/>
                <a:gd name="connsiteY53" fmla="*/ 686703 h 1107589"/>
                <a:gd name="connsiteX54" fmla="*/ 930895 w 2676387"/>
                <a:gd name="connsiteY54" fmla="*/ 605197 h 1107589"/>
                <a:gd name="connsiteX55" fmla="*/ 962680 w 2676387"/>
                <a:gd name="connsiteY55" fmla="*/ 350301 h 1107589"/>
                <a:gd name="connsiteX56" fmla="*/ 962680 w 2676387"/>
                <a:gd name="connsiteY56" fmla="*/ 210093 h 1107589"/>
                <a:gd name="connsiteX57" fmla="*/ 985255 w 2676387"/>
                <a:gd name="connsiteY57" fmla="*/ 122419 h 1107589"/>
                <a:gd name="connsiteX58" fmla="*/ 1055580 w 2676387"/>
                <a:gd name="connsiteY58" fmla="*/ 20347 h 1107589"/>
                <a:gd name="connsiteX59" fmla="*/ 865144 w 2676387"/>
                <a:gd name="connsiteY59" fmla="*/ 27213 h 1107589"/>
                <a:gd name="connsiteX60" fmla="*/ 737128 w 2676387"/>
                <a:gd name="connsiteY60" fmla="*/ 27213 h 1107589"/>
                <a:gd name="connsiteX61" fmla="*/ 833780 w 2676387"/>
                <a:gd name="connsiteY61" fmla="*/ 97702 h 1107589"/>
                <a:gd name="connsiteX62" fmla="*/ 839979 w 2676387"/>
                <a:gd name="connsiteY62" fmla="*/ 175815 h 1107589"/>
                <a:gd name="connsiteX63" fmla="*/ 828568 w 2676387"/>
                <a:gd name="connsiteY63" fmla="*/ 252765 h 1107589"/>
                <a:gd name="connsiteX64" fmla="*/ 843001 w 2676387"/>
                <a:gd name="connsiteY64" fmla="*/ 313725 h 1107589"/>
                <a:gd name="connsiteX65" fmla="*/ 816376 w 2676387"/>
                <a:gd name="connsiteY65" fmla="*/ 423453 h 1107589"/>
                <a:gd name="connsiteX66" fmla="*/ 795898 w 2676387"/>
                <a:gd name="connsiteY66" fmla="*/ 490131 h 1107589"/>
                <a:gd name="connsiteX67" fmla="*/ 676168 w 2676387"/>
                <a:gd name="connsiteY67" fmla="*/ 545373 h 1107589"/>
                <a:gd name="connsiteX68" fmla="*/ 603016 w 2676387"/>
                <a:gd name="connsiteY68" fmla="*/ 545373 h 1107589"/>
                <a:gd name="connsiteX69" fmla="*/ 505480 w 2676387"/>
                <a:gd name="connsiteY69" fmla="*/ 478317 h 1107589"/>
                <a:gd name="connsiteX70" fmla="*/ 487192 w 2676387"/>
                <a:gd name="connsiteY70" fmla="*/ 277149 h 1107589"/>
                <a:gd name="connsiteX71" fmla="*/ 505480 w 2676387"/>
                <a:gd name="connsiteY71" fmla="*/ 130845 h 1107589"/>
                <a:gd name="connsiteX72" fmla="*/ 584728 w 2676387"/>
                <a:gd name="connsiteY72" fmla="*/ 21117 h 1107589"/>
                <a:gd name="connsiteX73" fmla="*/ 316504 w 2676387"/>
                <a:gd name="connsiteY73" fmla="*/ 21117 h 1107589"/>
                <a:gd name="connsiteX0" fmla="*/ 317997 w 2677880"/>
                <a:gd name="connsiteY0" fmla="*/ 21117 h 1107589"/>
                <a:gd name="connsiteX1" fmla="*/ 372861 w 2677880"/>
                <a:gd name="connsiteY1" fmla="*/ 240573 h 1107589"/>
                <a:gd name="connsiteX2" fmla="*/ 366765 w 2677880"/>
                <a:gd name="connsiteY2" fmla="*/ 551469 h 1107589"/>
                <a:gd name="connsiteX3" fmla="*/ 269229 w 2677880"/>
                <a:gd name="connsiteY3" fmla="*/ 691677 h 1107589"/>
                <a:gd name="connsiteX4" fmla="*/ 21740 w 2677880"/>
                <a:gd name="connsiteY4" fmla="*/ 774345 h 1107589"/>
                <a:gd name="connsiteX5" fmla="*/ 14081 w 2677880"/>
                <a:gd name="connsiteY5" fmla="*/ 911903 h 1107589"/>
                <a:gd name="connsiteX6" fmla="*/ 35546 w 2677880"/>
                <a:gd name="connsiteY6" fmla="*/ 1022414 h 1107589"/>
                <a:gd name="connsiteX7" fmla="*/ 155903 w 2677880"/>
                <a:gd name="connsiteY7" fmla="*/ 1078806 h 1107589"/>
                <a:gd name="connsiteX8" fmla="*/ 446639 w 2677880"/>
                <a:gd name="connsiteY8" fmla="*/ 1025782 h 1107589"/>
                <a:gd name="connsiteX9" fmla="*/ 586221 w 2677880"/>
                <a:gd name="connsiteY9" fmla="*/ 1039149 h 1107589"/>
                <a:gd name="connsiteX10" fmla="*/ 683757 w 2677880"/>
                <a:gd name="connsiteY10" fmla="*/ 1051341 h 1107589"/>
                <a:gd name="connsiteX11" fmla="*/ 1140957 w 2677880"/>
                <a:gd name="connsiteY11" fmla="*/ 1045245 h 1107589"/>
                <a:gd name="connsiteX12" fmla="*/ 1220205 w 2677880"/>
                <a:gd name="connsiteY12" fmla="*/ 1057437 h 1107589"/>
                <a:gd name="connsiteX13" fmla="*/ 1457949 w 2677880"/>
                <a:gd name="connsiteY13" fmla="*/ 1106205 h 1107589"/>
                <a:gd name="connsiteX14" fmla="*/ 1567677 w 2677880"/>
                <a:gd name="connsiteY14" fmla="*/ 996477 h 1107589"/>
                <a:gd name="connsiteX15" fmla="*/ 1732269 w 2677880"/>
                <a:gd name="connsiteY15" fmla="*/ 996477 h 1107589"/>
                <a:gd name="connsiteX16" fmla="*/ 1884669 w 2677880"/>
                <a:gd name="connsiteY16" fmla="*/ 1087917 h 1107589"/>
                <a:gd name="connsiteX17" fmla="*/ 2006589 w 2677880"/>
                <a:gd name="connsiteY17" fmla="*/ 1087917 h 1107589"/>
                <a:gd name="connsiteX18" fmla="*/ 2410020 w 2677880"/>
                <a:gd name="connsiteY18" fmla="*/ 1023896 h 1107589"/>
                <a:gd name="connsiteX19" fmla="*/ 2662959 w 2677880"/>
                <a:gd name="connsiteY19" fmla="*/ 897104 h 1107589"/>
                <a:gd name="connsiteX20" fmla="*/ 2606822 w 2677880"/>
                <a:gd name="connsiteY20" fmla="*/ 797146 h 1107589"/>
                <a:gd name="connsiteX21" fmla="*/ 2263716 w 2677880"/>
                <a:gd name="connsiteY21" fmla="*/ 718204 h 1107589"/>
                <a:gd name="connsiteX22" fmla="*/ 2000493 w 2677880"/>
                <a:gd name="connsiteY22" fmla="*/ 673389 h 1107589"/>
                <a:gd name="connsiteX23" fmla="*/ 2018781 w 2677880"/>
                <a:gd name="connsiteY23" fmla="*/ 549955 h 1107589"/>
                <a:gd name="connsiteX24" fmla="*/ 2049888 w 2677880"/>
                <a:gd name="connsiteY24" fmla="*/ 466882 h 1107589"/>
                <a:gd name="connsiteX25" fmla="*/ 2057496 w 2677880"/>
                <a:gd name="connsiteY25" fmla="*/ 324768 h 1107589"/>
                <a:gd name="connsiteX26" fmla="*/ 2139715 w 2677880"/>
                <a:gd name="connsiteY26" fmla="*/ 141131 h 1107589"/>
                <a:gd name="connsiteX27" fmla="*/ 2227351 w 2677880"/>
                <a:gd name="connsiteY27" fmla="*/ 39013 h 1107589"/>
                <a:gd name="connsiteX28" fmla="*/ 2018781 w 2677880"/>
                <a:gd name="connsiteY28" fmla="*/ 39405 h 1107589"/>
                <a:gd name="connsiteX29" fmla="*/ 1913433 w 2677880"/>
                <a:gd name="connsiteY29" fmla="*/ 38256 h 1107589"/>
                <a:gd name="connsiteX30" fmla="*/ 2002580 w 2677880"/>
                <a:gd name="connsiteY30" fmla="*/ 115990 h 1107589"/>
                <a:gd name="connsiteX31" fmla="*/ 1990440 w 2677880"/>
                <a:gd name="connsiteY31" fmla="*/ 258482 h 1107589"/>
                <a:gd name="connsiteX32" fmla="*/ 1969859 w 2677880"/>
                <a:gd name="connsiteY32" fmla="*/ 361736 h 1107589"/>
                <a:gd name="connsiteX33" fmla="*/ 1946256 w 2677880"/>
                <a:gd name="connsiteY33" fmla="*/ 477560 h 1107589"/>
                <a:gd name="connsiteX34" fmla="*/ 1866381 w 2677880"/>
                <a:gd name="connsiteY34" fmla="*/ 581949 h 1107589"/>
                <a:gd name="connsiteX35" fmla="*/ 1823709 w 2677880"/>
                <a:gd name="connsiteY35" fmla="*/ 655101 h 1107589"/>
                <a:gd name="connsiteX36" fmla="*/ 1732269 w 2677880"/>
                <a:gd name="connsiteY36" fmla="*/ 642909 h 1107589"/>
                <a:gd name="connsiteX37" fmla="*/ 1659117 w 2677880"/>
                <a:gd name="connsiteY37" fmla="*/ 533181 h 1107589"/>
                <a:gd name="connsiteX38" fmla="*/ 1644890 w 2677880"/>
                <a:gd name="connsiteY38" fmla="*/ 380011 h 1107589"/>
                <a:gd name="connsiteX39" fmla="*/ 1634989 w 2677880"/>
                <a:gd name="connsiteY39" fmla="*/ 288584 h 1107589"/>
                <a:gd name="connsiteX40" fmla="*/ 1710959 w 2677880"/>
                <a:gd name="connsiteY40" fmla="*/ 141496 h 1107589"/>
                <a:gd name="connsiteX41" fmla="*/ 1756653 w 2677880"/>
                <a:gd name="connsiteY41" fmla="*/ 63789 h 1107589"/>
                <a:gd name="connsiteX42" fmla="*/ 1677405 w 2677880"/>
                <a:gd name="connsiteY42" fmla="*/ 45501 h 1107589"/>
                <a:gd name="connsiteX43" fmla="*/ 1537197 w 2677880"/>
                <a:gd name="connsiteY43" fmla="*/ 45501 h 1107589"/>
                <a:gd name="connsiteX44" fmla="*/ 1561581 w 2677880"/>
                <a:gd name="connsiteY44" fmla="*/ 94269 h 1107589"/>
                <a:gd name="connsiteX45" fmla="*/ 1616445 w 2677880"/>
                <a:gd name="connsiteY45" fmla="*/ 161325 h 1107589"/>
                <a:gd name="connsiteX46" fmla="*/ 1567677 w 2677880"/>
                <a:gd name="connsiteY46" fmla="*/ 271053 h 1107589"/>
                <a:gd name="connsiteX47" fmla="*/ 1543499 w 2677880"/>
                <a:gd name="connsiteY47" fmla="*/ 324011 h 1107589"/>
                <a:gd name="connsiteX48" fmla="*/ 1564809 w 2677880"/>
                <a:gd name="connsiteY48" fmla="*/ 388404 h 1107589"/>
                <a:gd name="connsiteX49" fmla="*/ 1598157 w 2677880"/>
                <a:gd name="connsiteY49" fmla="*/ 460029 h 1107589"/>
                <a:gd name="connsiteX50" fmla="*/ 1567677 w 2677880"/>
                <a:gd name="connsiteY50" fmla="*/ 594141 h 1107589"/>
                <a:gd name="connsiteX51" fmla="*/ 1464775 w 2677880"/>
                <a:gd name="connsiteY51" fmla="*/ 650858 h 1107589"/>
                <a:gd name="connsiteX52" fmla="*/ 1295598 w 2677880"/>
                <a:gd name="connsiteY52" fmla="*/ 660400 h 1107589"/>
                <a:gd name="connsiteX53" fmla="*/ 1187432 w 2677880"/>
                <a:gd name="connsiteY53" fmla="*/ 686703 h 1107589"/>
                <a:gd name="connsiteX54" fmla="*/ 932388 w 2677880"/>
                <a:gd name="connsiteY54" fmla="*/ 605197 h 1107589"/>
                <a:gd name="connsiteX55" fmla="*/ 964173 w 2677880"/>
                <a:gd name="connsiteY55" fmla="*/ 350301 h 1107589"/>
                <a:gd name="connsiteX56" fmla="*/ 964173 w 2677880"/>
                <a:gd name="connsiteY56" fmla="*/ 210093 h 1107589"/>
                <a:gd name="connsiteX57" fmla="*/ 986748 w 2677880"/>
                <a:gd name="connsiteY57" fmla="*/ 122419 h 1107589"/>
                <a:gd name="connsiteX58" fmla="*/ 1057073 w 2677880"/>
                <a:gd name="connsiteY58" fmla="*/ 20347 h 1107589"/>
                <a:gd name="connsiteX59" fmla="*/ 866637 w 2677880"/>
                <a:gd name="connsiteY59" fmla="*/ 27213 h 1107589"/>
                <a:gd name="connsiteX60" fmla="*/ 738621 w 2677880"/>
                <a:gd name="connsiteY60" fmla="*/ 27213 h 1107589"/>
                <a:gd name="connsiteX61" fmla="*/ 835273 w 2677880"/>
                <a:gd name="connsiteY61" fmla="*/ 97702 h 1107589"/>
                <a:gd name="connsiteX62" fmla="*/ 841472 w 2677880"/>
                <a:gd name="connsiteY62" fmla="*/ 175815 h 1107589"/>
                <a:gd name="connsiteX63" fmla="*/ 830061 w 2677880"/>
                <a:gd name="connsiteY63" fmla="*/ 252765 h 1107589"/>
                <a:gd name="connsiteX64" fmla="*/ 844494 w 2677880"/>
                <a:gd name="connsiteY64" fmla="*/ 313725 h 1107589"/>
                <a:gd name="connsiteX65" fmla="*/ 817869 w 2677880"/>
                <a:gd name="connsiteY65" fmla="*/ 423453 h 1107589"/>
                <a:gd name="connsiteX66" fmla="*/ 797391 w 2677880"/>
                <a:gd name="connsiteY66" fmla="*/ 490131 h 1107589"/>
                <a:gd name="connsiteX67" fmla="*/ 677661 w 2677880"/>
                <a:gd name="connsiteY67" fmla="*/ 545373 h 1107589"/>
                <a:gd name="connsiteX68" fmla="*/ 604509 w 2677880"/>
                <a:gd name="connsiteY68" fmla="*/ 545373 h 1107589"/>
                <a:gd name="connsiteX69" fmla="*/ 506973 w 2677880"/>
                <a:gd name="connsiteY69" fmla="*/ 478317 h 1107589"/>
                <a:gd name="connsiteX70" fmla="*/ 488685 w 2677880"/>
                <a:gd name="connsiteY70" fmla="*/ 277149 h 1107589"/>
                <a:gd name="connsiteX71" fmla="*/ 506973 w 2677880"/>
                <a:gd name="connsiteY71" fmla="*/ 130845 h 1107589"/>
                <a:gd name="connsiteX72" fmla="*/ 586221 w 2677880"/>
                <a:gd name="connsiteY72" fmla="*/ 21117 h 1107589"/>
                <a:gd name="connsiteX73" fmla="*/ 317997 w 2677880"/>
                <a:gd name="connsiteY73" fmla="*/ 21117 h 1107589"/>
                <a:gd name="connsiteX0" fmla="*/ 338916 w 2698799"/>
                <a:gd name="connsiteY0" fmla="*/ 21117 h 1107589"/>
                <a:gd name="connsiteX1" fmla="*/ 393780 w 2698799"/>
                <a:gd name="connsiteY1" fmla="*/ 240573 h 1107589"/>
                <a:gd name="connsiteX2" fmla="*/ 387684 w 2698799"/>
                <a:gd name="connsiteY2" fmla="*/ 551469 h 1107589"/>
                <a:gd name="connsiteX3" fmla="*/ 290148 w 2698799"/>
                <a:gd name="connsiteY3" fmla="*/ 691677 h 1107589"/>
                <a:gd name="connsiteX4" fmla="*/ 16034 w 2698799"/>
                <a:gd name="connsiteY4" fmla="*/ 776251 h 1107589"/>
                <a:gd name="connsiteX5" fmla="*/ 35000 w 2698799"/>
                <a:gd name="connsiteY5" fmla="*/ 911903 h 1107589"/>
                <a:gd name="connsiteX6" fmla="*/ 56465 w 2698799"/>
                <a:gd name="connsiteY6" fmla="*/ 1022414 h 1107589"/>
                <a:gd name="connsiteX7" fmla="*/ 176822 w 2698799"/>
                <a:gd name="connsiteY7" fmla="*/ 1078806 h 1107589"/>
                <a:gd name="connsiteX8" fmla="*/ 467558 w 2698799"/>
                <a:gd name="connsiteY8" fmla="*/ 1025782 h 1107589"/>
                <a:gd name="connsiteX9" fmla="*/ 607140 w 2698799"/>
                <a:gd name="connsiteY9" fmla="*/ 1039149 h 1107589"/>
                <a:gd name="connsiteX10" fmla="*/ 704676 w 2698799"/>
                <a:gd name="connsiteY10" fmla="*/ 1051341 h 1107589"/>
                <a:gd name="connsiteX11" fmla="*/ 1161876 w 2698799"/>
                <a:gd name="connsiteY11" fmla="*/ 1045245 h 1107589"/>
                <a:gd name="connsiteX12" fmla="*/ 1241124 w 2698799"/>
                <a:gd name="connsiteY12" fmla="*/ 1057437 h 1107589"/>
                <a:gd name="connsiteX13" fmla="*/ 1478868 w 2698799"/>
                <a:gd name="connsiteY13" fmla="*/ 1106205 h 1107589"/>
                <a:gd name="connsiteX14" fmla="*/ 1588596 w 2698799"/>
                <a:gd name="connsiteY14" fmla="*/ 996477 h 1107589"/>
                <a:gd name="connsiteX15" fmla="*/ 1753188 w 2698799"/>
                <a:gd name="connsiteY15" fmla="*/ 996477 h 1107589"/>
                <a:gd name="connsiteX16" fmla="*/ 1905588 w 2698799"/>
                <a:gd name="connsiteY16" fmla="*/ 1087917 h 1107589"/>
                <a:gd name="connsiteX17" fmla="*/ 2027508 w 2698799"/>
                <a:gd name="connsiteY17" fmla="*/ 1087917 h 1107589"/>
                <a:gd name="connsiteX18" fmla="*/ 2430939 w 2698799"/>
                <a:gd name="connsiteY18" fmla="*/ 1023896 h 1107589"/>
                <a:gd name="connsiteX19" fmla="*/ 2683878 w 2698799"/>
                <a:gd name="connsiteY19" fmla="*/ 897104 h 1107589"/>
                <a:gd name="connsiteX20" fmla="*/ 2627741 w 2698799"/>
                <a:gd name="connsiteY20" fmla="*/ 797146 h 1107589"/>
                <a:gd name="connsiteX21" fmla="*/ 2284635 w 2698799"/>
                <a:gd name="connsiteY21" fmla="*/ 718204 h 1107589"/>
                <a:gd name="connsiteX22" fmla="*/ 2021412 w 2698799"/>
                <a:gd name="connsiteY22" fmla="*/ 673389 h 1107589"/>
                <a:gd name="connsiteX23" fmla="*/ 2039700 w 2698799"/>
                <a:gd name="connsiteY23" fmla="*/ 549955 h 1107589"/>
                <a:gd name="connsiteX24" fmla="*/ 2070807 w 2698799"/>
                <a:gd name="connsiteY24" fmla="*/ 466882 h 1107589"/>
                <a:gd name="connsiteX25" fmla="*/ 2078415 w 2698799"/>
                <a:gd name="connsiteY25" fmla="*/ 324768 h 1107589"/>
                <a:gd name="connsiteX26" fmla="*/ 2160634 w 2698799"/>
                <a:gd name="connsiteY26" fmla="*/ 141131 h 1107589"/>
                <a:gd name="connsiteX27" fmla="*/ 2248270 w 2698799"/>
                <a:gd name="connsiteY27" fmla="*/ 39013 h 1107589"/>
                <a:gd name="connsiteX28" fmla="*/ 2039700 w 2698799"/>
                <a:gd name="connsiteY28" fmla="*/ 39405 h 1107589"/>
                <a:gd name="connsiteX29" fmla="*/ 1934352 w 2698799"/>
                <a:gd name="connsiteY29" fmla="*/ 38256 h 1107589"/>
                <a:gd name="connsiteX30" fmla="*/ 2023499 w 2698799"/>
                <a:gd name="connsiteY30" fmla="*/ 115990 h 1107589"/>
                <a:gd name="connsiteX31" fmla="*/ 2011359 w 2698799"/>
                <a:gd name="connsiteY31" fmla="*/ 258482 h 1107589"/>
                <a:gd name="connsiteX32" fmla="*/ 1990778 w 2698799"/>
                <a:gd name="connsiteY32" fmla="*/ 361736 h 1107589"/>
                <a:gd name="connsiteX33" fmla="*/ 1967175 w 2698799"/>
                <a:gd name="connsiteY33" fmla="*/ 477560 h 1107589"/>
                <a:gd name="connsiteX34" fmla="*/ 1887300 w 2698799"/>
                <a:gd name="connsiteY34" fmla="*/ 581949 h 1107589"/>
                <a:gd name="connsiteX35" fmla="*/ 1844628 w 2698799"/>
                <a:gd name="connsiteY35" fmla="*/ 655101 h 1107589"/>
                <a:gd name="connsiteX36" fmla="*/ 1753188 w 2698799"/>
                <a:gd name="connsiteY36" fmla="*/ 642909 h 1107589"/>
                <a:gd name="connsiteX37" fmla="*/ 1680036 w 2698799"/>
                <a:gd name="connsiteY37" fmla="*/ 533181 h 1107589"/>
                <a:gd name="connsiteX38" fmla="*/ 1665809 w 2698799"/>
                <a:gd name="connsiteY38" fmla="*/ 380011 h 1107589"/>
                <a:gd name="connsiteX39" fmla="*/ 1655908 w 2698799"/>
                <a:gd name="connsiteY39" fmla="*/ 288584 h 1107589"/>
                <a:gd name="connsiteX40" fmla="*/ 1731878 w 2698799"/>
                <a:gd name="connsiteY40" fmla="*/ 141496 h 1107589"/>
                <a:gd name="connsiteX41" fmla="*/ 1777572 w 2698799"/>
                <a:gd name="connsiteY41" fmla="*/ 63789 h 1107589"/>
                <a:gd name="connsiteX42" fmla="*/ 1698324 w 2698799"/>
                <a:gd name="connsiteY42" fmla="*/ 45501 h 1107589"/>
                <a:gd name="connsiteX43" fmla="*/ 1558116 w 2698799"/>
                <a:gd name="connsiteY43" fmla="*/ 45501 h 1107589"/>
                <a:gd name="connsiteX44" fmla="*/ 1582500 w 2698799"/>
                <a:gd name="connsiteY44" fmla="*/ 94269 h 1107589"/>
                <a:gd name="connsiteX45" fmla="*/ 1637364 w 2698799"/>
                <a:gd name="connsiteY45" fmla="*/ 161325 h 1107589"/>
                <a:gd name="connsiteX46" fmla="*/ 1588596 w 2698799"/>
                <a:gd name="connsiteY46" fmla="*/ 271053 h 1107589"/>
                <a:gd name="connsiteX47" fmla="*/ 1564418 w 2698799"/>
                <a:gd name="connsiteY47" fmla="*/ 324011 h 1107589"/>
                <a:gd name="connsiteX48" fmla="*/ 1585728 w 2698799"/>
                <a:gd name="connsiteY48" fmla="*/ 388404 h 1107589"/>
                <a:gd name="connsiteX49" fmla="*/ 1619076 w 2698799"/>
                <a:gd name="connsiteY49" fmla="*/ 460029 h 1107589"/>
                <a:gd name="connsiteX50" fmla="*/ 1588596 w 2698799"/>
                <a:gd name="connsiteY50" fmla="*/ 594141 h 1107589"/>
                <a:gd name="connsiteX51" fmla="*/ 1485694 w 2698799"/>
                <a:gd name="connsiteY51" fmla="*/ 650858 h 1107589"/>
                <a:gd name="connsiteX52" fmla="*/ 1316517 w 2698799"/>
                <a:gd name="connsiteY52" fmla="*/ 660400 h 1107589"/>
                <a:gd name="connsiteX53" fmla="*/ 1208351 w 2698799"/>
                <a:gd name="connsiteY53" fmla="*/ 686703 h 1107589"/>
                <a:gd name="connsiteX54" fmla="*/ 953307 w 2698799"/>
                <a:gd name="connsiteY54" fmla="*/ 605197 h 1107589"/>
                <a:gd name="connsiteX55" fmla="*/ 985092 w 2698799"/>
                <a:gd name="connsiteY55" fmla="*/ 350301 h 1107589"/>
                <a:gd name="connsiteX56" fmla="*/ 985092 w 2698799"/>
                <a:gd name="connsiteY56" fmla="*/ 210093 h 1107589"/>
                <a:gd name="connsiteX57" fmla="*/ 1007667 w 2698799"/>
                <a:gd name="connsiteY57" fmla="*/ 122419 h 1107589"/>
                <a:gd name="connsiteX58" fmla="*/ 1077992 w 2698799"/>
                <a:gd name="connsiteY58" fmla="*/ 20347 h 1107589"/>
                <a:gd name="connsiteX59" fmla="*/ 887556 w 2698799"/>
                <a:gd name="connsiteY59" fmla="*/ 27213 h 1107589"/>
                <a:gd name="connsiteX60" fmla="*/ 759540 w 2698799"/>
                <a:gd name="connsiteY60" fmla="*/ 27213 h 1107589"/>
                <a:gd name="connsiteX61" fmla="*/ 856192 w 2698799"/>
                <a:gd name="connsiteY61" fmla="*/ 97702 h 1107589"/>
                <a:gd name="connsiteX62" fmla="*/ 862391 w 2698799"/>
                <a:gd name="connsiteY62" fmla="*/ 175815 h 1107589"/>
                <a:gd name="connsiteX63" fmla="*/ 850980 w 2698799"/>
                <a:gd name="connsiteY63" fmla="*/ 252765 h 1107589"/>
                <a:gd name="connsiteX64" fmla="*/ 865413 w 2698799"/>
                <a:gd name="connsiteY64" fmla="*/ 313725 h 1107589"/>
                <a:gd name="connsiteX65" fmla="*/ 838788 w 2698799"/>
                <a:gd name="connsiteY65" fmla="*/ 423453 h 1107589"/>
                <a:gd name="connsiteX66" fmla="*/ 818310 w 2698799"/>
                <a:gd name="connsiteY66" fmla="*/ 490131 h 1107589"/>
                <a:gd name="connsiteX67" fmla="*/ 698580 w 2698799"/>
                <a:gd name="connsiteY67" fmla="*/ 545373 h 1107589"/>
                <a:gd name="connsiteX68" fmla="*/ 625428 w 2698799"/>
                <a:gd name="connsiteY68" fmla="*/ 545373 h 1107589"/>
                <a:gd name="connsiteX69" fmla="*/ 527892 w 2698799"/>
                <a:gd name="connsiteY69" fmla="*/ 478317 h 1107589"/>
                <a:gd name="connsiteX70" fmla="*/ 509604 w 2698799"/>
                <a:gd name="connsiteY70" fmla="*/ 277149 h 1107589"/>
                <a:gd name="connsiteX71" fmla="*/ 527892 w 2698799"/>
                <a:gd name="connsiteY71" fmla="*/ 130845 h 1107589"/>
                <a:gd name="connsiteX72" fmla="*/ 607140 w 2698799"/>
                <a:gd name="connsiteY72" fmla="*/ 21117 h 1107589"/>
                <a:gd name="connsiteX73" fmla="*/ 338916 w 2698799"/>
                <a:gd name="connsiteY73" fmla="*/ 21117 h 1107589"/>
                <a:gd name="connsiteX0" fmla="*/ 338916 w 2698799"/>
                <a:gd name="connsiteY0" fmla="*/ 21117 h 1107589"/>
                <a:gd name="connsiteX1" fmla="*/ 393780 w 2698799"/>
                <a:gd name="connsiteY1" fmla="*/ 240573 h 1107589"/>
                <a:gd name="connsiteX2" fmla="*/ 387684 w 2698799"/>
                <a:gd name="connsiteY2" fmla="*/ 551469 h 1107589"/>
                <a:gd name="connsiteX3" fmla="*/ 290148 w 2698799"/>
                <a:gd name="connsiteY3" fmla="*/ 691677 h 1107589"/>
                <a:gd name="connsiteX4" fmla="*/ 16034 w 2698799"/>
                <a:gd name="connsiteY4" fmla="*/ 776251 h 1107589"/>
                <a:gd name="connsiteX5" fmla="*/ 35000 w 2698799"/>
                <a:gd name="connsiteY5" fmla="*/ 911903 h 1107589"/>
                <a:gd name="connsiteX6" fmla="*/ 56465 w 2698799"/>
                <a:gd name="connsiteY6" fmla="*/ 1022414 h 1107589"/>
                <a:gd name="connsiteX7" fmla="*/ 176822 w 2698799"/>
                <a:gd name="connsiteY7" fmla="*/ 1078806 h 1107589"/>
                <a:gd name="connsiteX8" fmla="*/ 368665 w 2698799"/>
                <a:gd name="connsiteY8" fmla="*/ 1050558 h 1107589"/>
                <a:gd name="connsiteX9" fmla="*/ 607140 w 2698799"/>
                <a:gd name="connsiteY9" fmla="*/ 1039149 h 1107589"/>
                <a:gd name="connsiteX10" fmla="*/ 704676 w 2698799"/>
                <a:gd name="connsiteY10" fmla="*/ 1051341 h 1107589"/>
                <a:gd name="connsiteX11" fmla="*/ 1161876 w 2698799"/>
                <a:gd name="connsiteY11" fmla="*/ 1045245 h 1107589"/>
                <a:gd name="connsiteX12" fmla="*/ 1241124 w 2698799"/>
                <a:gd name="connsiteY12" fmla="*/ 1057437 h 1107589"/>
                <a:gd name="connsiteX13" fmla="*/ 1478868 w 2698799"/>
                <a:gd name="connsiteY13" fmla="*/ 1106205 h 1107589"/>
                <a:gd name="connsiteX14" fmla="*/ 1588596 w 2698799"/>
                <a:gd name="connsiteY14" fmla="*/ 996477 h 1107589"/>
                <a:gd name="connsiteX15" fmla="*/ 1753188 w 2698799"/>
                <a:gd name="connsiteY15" fmla="*/ 996477 h 1107589"/>
                <a:gd name="connsiteX16" fmla="*/ 1905588 w 2698799"/>
                <a:gd name="connsiteY16" fmla="*/ 1087917 h 1107589"/>
                <a:gd name="connsiteX17" fmla="*/ 2027508 w 2698799"/>
                <a:gd name="connsiteY17" fmla="*/ 1087917 h 1107589"/>
                <a:gd name="connsiteX18" fmla="*/ 2430939 w 2698799"/>
                <a:gd name="connsiteY18" fmla="*/ 1023896 h 1107589"/>
                <a:gd name="connsiteX19" fmla="*/ 2683878 w 2698799"/>
                <a:gd name="connsiteY19" fmla="*/ 897104 h 1107589"/>
                <a:gd name="connsiteX20" fmla="*/ 2627741 w 2698799"/>
                <a:gd name="connsiteY20" fmla="*/ 797146 h 1107589"/>
                <a:gd name="connsiteX21" fmla="*/ 2284635 w 2698799"/>
                <a:gd name="connsiteY21" fmla="*/ 718204 h 1107589"/>
                <a:gd name="connsiteX22" fmla="*/ 2021412 w 2698799"/>
                <a:gd name="connsiteY22" fmla="*/ 673389 h 1107589"/>
                <a:gd name="connsiteX23" fmla="*/ 2039700 w 2698799"/>
                <a:gd name="connsiteY23" fmla="*/ 549955 h 1107589"/>
                <a:gd name="connsiteX24" fmla="*/ 2070807 w 2698799"/>
                <a:gd name="connsiteY24" fmla="*/ 466882 h 1107589"/>
                <a:gd name="connsiteX25" fmla="*/ 2078415 w 2698799"/>
                <a:gd name="connsiteY25" fmla="*/ 324768 h 1107589"/>
                <a:gd name="connsiteX26" fmla="*/ 2160634 w 2698799"/>
                <a:gd name="connsiteY26" fmla="*/ 141131 h 1107589"/>
                <a:gd name="connsiteX27" fmla="*/ 2248270 w 2698799"/>
                <a:gd name="connsiteY27" fmla="*/ 39013 h 1107589"/>
                <a:gd name="connsiteX28" fmla="*/ 2039700 w 2698799"/>
                <a:gd name="connsiteY28" fmla="*/ 39405 h 1107589"/>
                <a:gd name="connsiteX29" fmla="*/ 1934352 w 2698799"/>
                <a:gd name="connsiteY29" fmla="*/ 38256 h 1107589"/>
                <a:gd name="connsiteX30" fmla="*/ 2023499 w 2698799"/>
                <a:gd name="connsiteY30" fmla="*/ 115990 h 1107589"/>
                <a:gd name="connsiteX31" fmla="*/ 2011359 w 2698799"/>
                <a:gd name="connsiteY31" fmla="*/ 258482 h 1107589"/>
                <a:gd name="connsiteX32" fmla="*/ 1990778 w 2698799"/>
                <a:gd name="connsiteY32" fmla="*/ 361736 h 1107589"/>
                <a:gd name="connsiteX33" fmla="*/ 1967175 w 2698799"/>
                <a:gd name="connsiteY33" fmla="*/ 477560 h 1107589"/>
                <a:gd name="connsiteX34" fmla="*/ 1887300 w 2698799"/>
                <a:gd name="connsiteY34" fmla="*/ 581949 h 1107589"/>
                <a:gd name="connsiteX35" fmla="*/ 1844628 w 2698799"/>
                <a:gd name="connsiteY35" fmla="*/ 655101 h 1107589"/>
                <a:gd name="connsiteX36" fmla="*/ 1753188 w 2698799"/>
                <a:gd name="connsiteY36" fmla="*/ 642909 h 1107589"/>
                <a:gd name="connsiteX37" fmla="*/ 1680036 w 2698799"/>
                <a:gd name="connsiteY37" fmla="*/ 533181 h 1107589"/>
                <a:gd name="connsiteX38" fmla="*/ 1665809 w 2698799"/>
                <a:gd name="connsiteY38" fmla="*/ 380011 h 1107589"/>
                <a:gd name="connsiteX39" fmla="*/ 1655908 w 2698799"/>
                <a:gd name="connsiteY39" fmla="*/ 288584 h 1107589"/>
                <a:gd name="connsiteX40" fmla="*/ 1731878 w 2698799"/>
                <a:gd name="connsiteY40" fmla="*/ 141496 h 1107589"/>
                <a:gd name="connsiteX41" fmla="*/ 1777572 w 2698799"/>
                <a:gd name="connsiteY41" fmla="*/ 63789 h 1107589"/>
                <a:gd name="connsiteX42" fmla="*/ 1698324 w 2698799"/>
                <a:gd name="connsiteY42" fmla="*/ 45501 h 1107589"/>
                <a:gd name="connsiteX43" fmla="*/ 1558116 w 2698799"/>
                <a:gd name="connsiteY43" fmla="*/ 45501 h 1107589"/>
                <a:gd name="connsiteX44" fmla="*/ 1582500 w 2698799"/>
                <a:gd name="connsiteY44" fmla="*/ 94269 h 1107589"/>
                <a:gd name="connsiteX45" fmla="*/ 1637364 w 2698799"/>
                <a:gd name="connsiteY45" fmla="*/ 161325 h 1107589"/>
                <a:gd name="connsiteX46" fmla="*/ 1588596 w 2698799"/>
                <a:gd name="connsiteY46" fmla="*/ 271053 h 1107589"/>
                <a:gd name="connsiteX47" fmla="*/ 1564418 w 2698799"/>
                <a:gd name="connsiteY47" fmla="*/ 324011 h 1107589"/>
                <a:gd name="connsiteX48" fmla="*/ 1585728 w 2698799"/>
                <a:gd name="connsiteY48" fmla="*/ 388404 h 1107589"/>
                <a:gd name="connsiteX49" fmla="*/ 1619076 w 2698799"/>
                <a:gd name="connsiteY49" fmla="*/ 460029 h 1107589"/>
                <a:gd name="connsiteX50" fmla="*/ 1588596 w 2698799"/>
                <a:gd name="connsiteY50" fmla="*/ 594141 h 1107589"/>
                <a:gd name="connsiteX51" fmla="*/ 1485694 w 2698799"/>
                <a:gd name="connsiteY51" fmla="*/ 650858 h 1107589"/>
                <a:gd name="connsiteX52" fmla="*/ 1316517 w 2698799"/>
                <a:gd name="connsiteY52" fmla="*/ 660400 h 1107589"/>
                <a:gd name="connsiteX53" fmla="*/ 1208351 w 2698799"/>
                <a:gd name="connsiteY53" fmla="*/ 686703 h 1107589"/>
                <a:gd name="connsiteX54" fmla="*/ 953307 w 2698799"/>
                <a:gd name="connsiteY54" fmla="*/ 605197 h 1107589"/>
                <a:gd name="connsiteX55" fmla="*/ 985092 w 2698799"/>
                <a:gd name="connsiteY55" fmla="*/ 350301 h 1107589"/>
                <a:gd name="connsiteX56" fmla="*/ 985092 w 2698799"/>
                <a:gd name="connsiteY56" fmla="*/ 210093 h 1107589"/>
                <a:gd name="connsiteX57" fmla="*/ 1007667 w 2698799"/>
                <a:gd name="connsiteY57" fmla="*/ 122419 h 1107589"/>
                <a:gd name="connsiteX58" fmla="*/ 1077992 w 2698799"/>
                <a:gd name="connsiteY58" fmla="*/ 20347 h 1107589"/>
                <a:gd name="connsiteX59" fmla="*/ 887556 w 2698799"/>
                <a:gd name="connsiteY59" fmla="*/ 27213 h 1107589"/>
                <a:gd name="connsiteX60" fmla="*/ 759540 w 2698799"/>
                <a:gd name="connsiteY60" fmla="*/ 27213 h 1107589"/>
                <a:gd name="connsiteX61" fmla="*/ 856192 w 2698799"/>
                <a:gd name="connsiteY61" fmla="*/ 97702 h 1107589"/>
                <a:gd name="connsiteX62" fmla="*/ 862391 w 2698799"/>
                <a:gd name="connsiteY62" fmla="*/ 175815 h 1107589"/>
                <a:gd name="connsiteX63" fmla="*/ 850980 w 2698799"/>
                <a:gd name="connsiteY63" fmla="*/ 252765 h 1107589"/>
                <a:gd name="connsiteX64" fmla="*/ 865413 w 2698799"/>
                <a:gd name="connsiteY64" fmla="*/ 313725 h 1107589"/>
                <a:gd name="connsiteX65" fmla="*/ 838788 w 2698799"/>
                <a:gd name="connsiteY65" fmla="*/ 423453 h 1107589"/>
                <a:gd name="connsiteX66" fmla="*/ 818310 w 2698799"/>
                <a:gd name="connsiteY66" fmla="*/ 490131 h 1107589"/>
                <a:gd name="connsiteX67" fmla="*/ 698580 w 2698799"/>
                <a:gd name="connsiteY67" fmla="*/ 545373 h 1107589"/>
                <a:gd name="connsiteX68" fmla="*/ 625428 w 2698799"/>
                <a:gd name="connsiteY68" fmla="*/ 545373 h 1107589"/>
                <a:gd name="connsiteX69" fmla="*/ 527892 w 2698799"/>
                <a:gd name="connsiteY69" fmla="*/ 478317 h 1107589"/>
                <a:gd name="connsiteX70" fmla="*/ 509604 w 2698799"/>
                <a:gd name="connsiteY70" fmla="*/ 277149 h 1107589"/>
                <a:gd name="connsiteX71" fmla="*/ 527892 w 2698799"/>
                <a:gd name="connsiteY71" fmla="*/ 130845 h 1107589"/>
                <a:gd name="connsiteX72" fmla="*/ 607140 w 2698799"/>
                <a:gd name="connsiteY72" fmla="*/ 21117 h 1107589"/>
                <a:gd name="connsiteX73" fmla="*/ 338916 w 2698799"/>
                <a:gd name="connsiteY73" fmla="*/ 21117 h 1107589"/>
                <a:gd name="connsiteX0" fmla="*/ 338916 w 2698799"/>
                <a:gd name="connsiteY0" fmla="*/ 21117 h 1107589"/>
                <a:gd name="connsiteX1" fmla="*/ 393780 w 2698799"/>
                <a:gd name="connsiteY1" fmla="*/ 240573 h 1107589"/>
                <a:gd name="connsiteX2" fmla="*/ 387684 w 2698799"/>
                <a:gd name="connsiteY2" fmla="*/ 551469 h 1107589"/>
                <a:gd name="connsiteX3" fmla="*/ 290148 w 2698799"/>
                <a:gd name="connsiteY3" fmla="*/ 691677 h 1107589"/>
                <a:gd name="connsiteX4" fmla="*/ 16034 w 2698799"/>
                <a:gd name="connsiteY4" fmla="*/ 776251 h 1107589"/>
                <a:gd name="connsiteX5" fmla="*/ 35000 w 2698799"/>
                <a:gd name="connsiteY5" fmla="*/ 911903 h 1107589"/>
                <a:gd name="connsiteX6" fmla="*/ 56465 w 2698799"/>
                <a:gd name="connsiteY6" fmla="*/ 1022414 h 1107589"/>
                <a:gd name="connsiteX7" fmla="*/ 176822 w 2698799"/>
                <a:gd name="connsiteY7" fmla="*/ 1078806 h 1107589"/>
                <a:gd name="connsiteX8" fmla="*/ 368665 w 2698799"/>
                <a:gd name="connsiteY8" fmla="*/ 1050558 h 1107589"/>
                <a:gd name="connsiteX9" fmla="*/ 595729 w 2698799"/>
                <a:gd name="connsiteY9" fmla="*/ 1062019 h 1107589"/>
                <a:gd name="connsiteX10" fmla="*/ 704676 w 2698799"/>
                <a:gd name="connsiteY10" fmla="*/ 1051341 h 1107589"/>
                <a:gd name="connsiteX11" fmla="*/ 1161876 w 2698799"/>
                <a:gd name="connsiteY11" fmla="*/ 1045245 h 1107589"/>
                <a:gd name="connsiteX12" fmla="*/ 1241124 w 2698799"/>
                <a:gd name="connsiteY12" fmla="*/ 1057437 h 1107589"/>
                <a:gd name="connsiteX13" fmla="*/ 1478868 w 2698799"/>
                <a:gd name="connsiteY13" fmla="*/ 1106205 h 1107589"/>
                <a:gd name="connsiteX14" fmla="*/ 1588596 w 2698799"/>
                <a:gd name="connsiteY14" fmla="*/ 996477 h 1107589"/>
                <a:gd name="connsiteX15" fmla="*/ 1753188 w 2698799"/>
                <a:gd name="connsiteY15" fmla="*/ 996477 h 1107589"/>
                <a:gd name="connsiteX16" fmla="*/ 1905588 w 2698799"/>
                <a:gd name="connsiteY16" fmla="*/ 1087917 h 1107589"/>
                <a:gd name="connsiteX17" fmla="*/ 2027508 w 2698799"/>
                <a:gd name="connsiteY17" fmla="*/ 1087917 h 1107589"/>
                <a:gd name="connsiteX18" fmla="*/ 2430939 w 2698799"/>
                <a:gd name="connsiteY18" fmla="*/ 1023896 h 1107589"/>
                <a:gd name="connsiteX19" fmla="*/ 2683878 w 2698799"/>
                <a:gd name="connsiteY19" fmla="*/ 897104 h 1107589"/>
                <a:gd name="connsiteX20" fmla="*/ 2627741 w 2698799"/>
                <a:gd name="connsiteY20" fmla="*/ 797146 h 1107589"/>
                <a:gd name="connsiteX21" fmla="*/ 2284635 w 2698799"/>
                <a:gd name="connsiteY21" fmla="*/ 718204 h 1107589"/>
                <a:gd name="connsiteX22" fmla="*/ 2021412 w 2698799"/>
                <a:gd name="connsiteY22" fmla="*/ 673389 h 1107589"/>
                <a:gd name="connsiteX23" fmla="*/ 2039700 w 2698799"/>
                <a:gd name="connsiteY23" fmla="*/ 549955 h 1107589"/>
                <a:gd name="connsiteX24" fmla="*/ 2070807 w 2698799"/>
                <a:gd name="connsiteY24" fmla="*/ 466882 h 1107589"/>
                <a:gd name="connsiteX25" fmla="*/ 2078415 w 2698799"/>
                <a:gd name="connsiteY25" fmla="*/ 324768 h 1107589"/>
                <a:gd name="connsiteX26" fmla="*/ 2160634 w 2698799"/>
                <a:gd name="connsiteY26" fmla="*/ 141131 h 1107589"/>
                <a:gd name="connsiteX27" fmla="*/ 2248270 w 2698799"/>
                <a:gd name="connsiteY27" fmla="*/ 39013 h 1107589"/>
                <a:gd name="connsiteX28" fmla="*/ 2039700 w 2698799"/>
                <a:gd name="connsiteY28" fmla="*/ 39405 h 1107589"/>
                <a:gd name="connsiteX29" fmla="*/ 1934352 w 2698799"/>
                <a:gd name="connsiteY29" fmla="*/ 38256 h 1107589"/>
                <a:gd name="connsiteX30" fmla="*/ 2023499 w 2698799"/>
                <a:gd name="connsiteY30" fmla="*/ 115990 h 1107589"/>
                <a:gd name="connsiteX31" fmla="*/ 2011359 w 2698799"/>
                <a:gd name="connsiteY31" fmla="*/ 258482 h 1107589"/>
                <a:gd name="connsiteX32" fmla="*/ 1990778 w 2698799"/>
                <a:gd name="connsiteY32" fmla="*/ 361736 h 1107589"/>
                <a:gd name="connsiteX33" fmla="*/ 1967175 w 2698799"/>
                <a:gd name="connsiteY33" fmla="*/ 477560 h 1107589"/>
                <a:gd name="connsiteX34" fmla="*/ 1887300 w 2698799"/>
                <a:gd name="connsiteY34" fmla="*/ 581949 h 1107589"/>
                <a:gd name="connsiteX35" fmla="*/ 1844628 w 2698799"/>
                <a:gd name="connsiteY35" fmla="*/ 655101 h 1107589"/>
                <a:gd name="connsiteX36" fmla="*/ 1753188 w 2698799"/>
                <a:gd name="connsiteY36" fmla="*/ 642909 h 1107589"/>
                <a:gd name="connsiteX37" fmla="*/ 1680036 w 2698799"/>
                <a:gd name="connsiteY37" fmla="*/ 533181 h 1107589"/>
                <a:gd name="connsiteX38" fmla="*/ 1665809 w 2698799"/>
                <a:gd name="connsiteY38" fmla="*/ 380011 h 1107589"/>
                <a:gd name="connsiteX39" fmla="*/ 1655908 w 2698799"/>
                <a:gd name="connsiteY39" fmla="*/ 288584 h 1107589"/>
                <a:gd name="connsiteX40" fmla="*/ 1731878 w 2698799"/>
                <a:gd name="connsiteY40" fmla="*/ 141496 h 1107589"/>
                <a:gd name="connsiteX41" fmla="*/ 1777572 w 2698799"/>
                <a:gd name="connsiteY41" fmla="*/ 63789 h 1107589"/>
                <a:gd name="connsiteX42" fmla="*/ 1698324 w 2698799"/>
                <a:gd name="connsiteY42" fmla="*/ 45501 h 1107589"/>
                <a:gd name="connsiteX43" fmla="*/ 1558116 w 2698799"/>
                <a:gd name="connsiteY43" fmla="*/ 45501 h 1107589"/>
                <a:gd name="connsiteX44" fmla="*/ 1582500 w 2698799"/>
                <a:gd name="connsiteY44" fmla="*/ 94269 h 1107589"/>
                <a:gd name="connsiteX45" fmla="*/ 1637364 w 2698799"/>
                <a:gd name="connsiteY45" fmla="*/ 161325 h 1107589"/>
                <a:gd name="connsiteX46" fmla="*/ 1588596 w 2698799"/>
                <a:gd name="connsiteY46" fmla="*/ 271053 h 1107589"/>
                <a:gd name="connsiteX47" fmla="*/ 1564418 w 2698799"/>
                <a:gd name="connsiteY47" fmla="*/ 324011 h 1107589"/>
                <a:gd name="connsiteX48" fmla="*/ 1585728 w 2698799"/>
                <a:gd name="connsiteY48" fmla="*/ 388404 h 1107589"/>
                <a:gd name="connsiteX49" fmla="*/ 1619076 w 2698799"/>
                <a:gd name="connsiteY49" fmla="*/ 460029 h 1107589"/>
                <a:gd name="connsiteX50" fmla="*/ 1588596 w 2698799"/>
                <a:gd name="connsiteY50" fmla="*/ 594141 h 1107589"/>
                <a:gd name="connsiteX51" fmla="*/ 1485694 w 2698799"/>
                <a:gd name="connsiteY51" fmla="*/ 650858 h 1107589"/>
                <a:gd name="connsiteX52" fmla="*/ 1316517 w 2698799"/>
                <a:gd name="connsiteY52" fmla="*/ 660400 h 1107589"/>
                <a:gd name="connsiteX53" fmla="*/ 1208351 w 2698799"/>
                <a:gd name="connsiteY53" fmla="*/ 686703 h 1107589"/>
                <a:gd name="connsiteX54" fmla="*/ 953307 w 2698799"/>
                <a:gd name="connsiteY54" fmla="*/ 605197 h 1107589"/>
                <a:gd name="connsiteX55" fmla="*/ 985092 w 2698799"/>
                <a:gd name="connsiteY55" fmla="*/ 350301 h 1107589"/>
                <a:gd name="connsiteX56" fmla="*/ 985092 w 2698799"/>
                <a:gd name="connsiteY56" fmla="*/ 210093 h 1107589"/>
                <a:gd name="connsiteX57" fmla="*/ 1007667 w 2698799"/>
                <a:gd name="connsiteY57" fmla="*/ 122419 h 1107589"/>
                <a:gd name="connsiteX58" fmla="*/ 1077992 w 2698799"/>
                <a:gd name="connsiteY58" fmla="*/ 20347 h 1107589"/>
                <a:gd name="connsiteX59" fmla="*/ 887556 w 2698799"/>
                <a:gd name="connsiteY59" fmla="*/ 27213 h 1107589"/>
                <a:gd name="connsiteX60" fmla="*/ 759540 w 2698799"/>
                <a:gd name="connsiteY60" fmla="*/ 27213 h 1107589"/>
                <a:gd name="connsiteX61" fmla="*/ 856192 w 2698799"/>
                <a:gd name="connsiteY61" fmla="*/ 97702 h 1107589"/>
                <a:gd name="connsiteX62" fmla="*/ 862391 w 2698799"/>
                <a:gd name="connsiteY62" fmla="*/ 175815 h 1107589"/>
                <a:gd name="connsiteX63" fmla="*/ 850980 w 2698799"/>
                <a:gd name="connsiteY63" fmla="*/ 252765 h 1107589"/>
                <a:gd name="connsiteX64" fmla="*/ 865413 w 2698799"/>
                <a:gd name="connsiteY64" fmla="*/ 313725 h 1107589"/>
                <a:gd name="connsiteX65" fmla="*/ 838788 w 2698799"/>
                <a:gd name="connsiteY65" fmla="*/ 423453 h 1107589"/>
                <a:gd name="connsiteX66" fmla="*/ 818310 w 2698799"/>
                <a:gd name="connsiteY66" fmla="*/ 490131 h 1107589"/>
                <a:gd name="connsiteX67" fmla="*/ 698580 w 2698799"/>
                <a:gd name="connsiteY67" fmla="*/ 545373 h 1107589"/>
                <a:gd name="connsiteX68" fmla="*/ 625428 w 2698799"/>
                <a:gd name="connsiteY68" fmla="*/ 545373 h 1107589"/>
                <a:gd name="connsiteX69" fmla="*/ 527892 w 2698799"/>
                <a:gd name="connsiteY69" fmla="*/ 478317 h 1107589"/>
                <a:gd name="connsiteX70" fmla="*/ 509604 w 2698799"/>
                <a:gd name="connsiteY70" fmla="*/ 277149 h 1107589"/>
                <a:gd name="connsiteX71" fmla="*/ 527892 w 2698799"/>
                <a:gd name="connsiteY71" fmla="*/ 130845 h 1107589"/>
                <a:gd name="connsiteX72" fmla="*/ 607140 w 2698799"/>
                <a:gd name="connsiteY72" fmla="*/ 21117 h 1107589"/>
                <a:gd name="connsiteX73" fmla="*/ 338916 w 2698799"/>
                <a:gd name="connsiteY73" fmla="*/ 21117 h 1107589"/>
                <a:gd name="connsiteX0" fmla="*/ 338916 w 2698799"/>
                <a:gd name="connsiteY0" fmla="*/ 21117 h 1107589"/>
                <a:gd name="connsiteX1" fmla="*/ 393780 w 2698799"/>
                <a:gd name="connsiteY1" fmla="*/ 240573 h 1107589"/>
                <a:gd name="connsiteX2" fmla="*/ 387684 w 2698799"/>
                <a:gd name="connsiteY2" fmla="*/ 551469 h 1107589"/>
                <a:gd name="connsiteX3" fmla="*/ 290148 w 2698799"/>
                <a:gd name="connsiteY3" fmla="*/ 691677 h 1107589"/>
                <a:gd name="connsiteX4" fmla="*/ 16034 w 2698799"/>
                <a:gd name="connsiteY4" fmla="*/ 776251 h 1107589"/>
                <a:gd name="connsiteX5" fmla="*/ 35000 w 2698799"/>
                <a:gd name="connsiteY5" fmla="*/ 911903 h 1107589"/>
                <a:gd name="connsiteX6" fmla="*/ 56465 w 2698799"/>
                <a:gd name="connsiteY6" fmla="*/ 1022414 h 1107589"/>
                <a:gd name="connsiteX7" fmla="*/ 176822 w 2698799"/>
                <a:gd name="connsiteY7" fmla="*/ 1078806 h 1107589"/>
                <a:gd name="connsiteX8" fmla="*/ 368665 w 2698799"/>
                <a:gd name="connsiteY8" fmla="*/ 1050558 h 1107589"/>
                <a:gd name="connsiteX9" fmla="*/ 595729 w 2698799"/>
                <a:gd name="connsiteY9" fmla="*/ 1062019 h 1107589"/>
                <a:gd name="connsiteX10" fmla="*/ 757927 w 2698799"/>
                <a:gd name="connsiteY10" fmla="*/ 1058964 h 1107589"/>
                <a:gd name="connsiteX11" fmla="*/ 1161876 w 2698799"/>
                <a:gd name="connsiteY11" fmla="*/ 1045245 h 1107589"/>
                <a:gd name="connsiteX12" fmla="*/ 1241124 w 2698799"/>
                <a:gd name="connsiteY12" fmla="*/ 1057437 h 1107589"/>
                <a:gd name="connsiteX13" fmla="*/ 1478868 w 2698799"/>
                <a:gd name="connsiteY13" fmla="*/ 1106205 h 1107589"/>
                <a:gd name="connsiteX14" fmla="*/ 1588596 w 2698799"/>
                <a:gd name="connsiteY14" fmla="*/ 996477 h 1107589"/>
                <a:gd name="connsiteX15" fmla="*/ 1753188 w 2698799"/>
                <a:gd name="connsiteY15" fmla="*/ 996477 h 1107589"/>
                <a:gd name="connsiteX16" fmla="*/ 1905588 w 2698799"/>
                <a:gd name="connsiteY16" fmla="*/ 1087917 h 1107589"/>
                <a:gd name="connsiteX17" fmla="*/ 2027508 w 2698799"/>
                <a:gd name="connsiteY17" fmla="*/ 1087917 h 1107589"/>
                <a:gd name="connsiteX18" fmla="*/ 2430939 w 2698799"/>
                <a:gd name="connsiteY18" fmla="*/ 1023896 h 1107589"/>
                <a:gd name="connsiteX19" fmla="*/ 2683878 w 2698799"/>
                <a:gd name="connsiteY19" fmla="*/ 897104 h 1107589"/>
                <a:gd name="connsiteX20" fmla="*/ 2627741 w 2698799"/>
                <a:gd name="connsiteY20" fmla="*/ 797146 h 1107589"/>
                <a:gd name="connsiteX21" fmla="*/ 2284635 w 2698799"/>
                <a:gd name="connsiteY21" fmla="*/ 718204 h 1107589"/>
                <a:gd name="connsiteX22" fmla="*/ 2021412 w 2698799"/>
                <a:gd name="connsiteY22" fmla="*/ 673389 h 1107589"/>
                <a:gd name="connsiteX23" fmla="*/ 2039700 w 2698799"/>
                <a:gd name="connsiteY23" fmla="*/ 549955 h 1107589"/>
                <a:gd name="connsiteX24" fmla="*/ 2070807 w 2698799"/>
                <a:gd name="connsiteY24" fmla="*/ 466882 h 1107589"/>
                <a:gd name="connsiteX25" fmla="*/ 2078415 w 2698799"/>
                <a:gd name="connsiteY25" fmla="*/ 324768 h 1107589"/>
                <a:gd name="connsiteX26" fmla="*/ 2160634 w 2698799"/>
                <a:gd name="connsiteY26" fmla="*/ 141131 h 1107589"/>
                <a:gd name="connsiteX27" fmla="*/ 2248270 w 2698799"/>
                <a:gd name="connsiteY27" fmla="*/ 39013 h 1107589"/>
                <a:gd name="connsiteX28" fmla="*/ 2039700 w 2698799"/>
                <a:gd name="connsiteY28" fmla="*/ 39405 h 1107589"/>
                <a:gd name="connsiteX29" fmla="*/ 1934352 w 2698799"/>
                <a:gd name="connsiteY29" fmla="*/ 38256 h 1107589"/>
                <a:gd name="connsiteX30" fmla="*/ 2023499 w 2698799"/>
                <a:gd name="connsiteY30" fmla="*/ 115990 h 1107589"/>
                <a:gd name="connsiteX31" fmla="*/ 2011359 w 2698799"/>
                <a:gd name="connsiteY31" fmla="*/ 258482 h 1107589"/>
                <a:gd name="connsiteX32" fmla="*/ 1990778 w 2698799"/>
                <a:gd name="connsiteY32" fmla="*/ 361736 h 1107589"/>
                <a:gd name="connsiteX33" fmla="*/ 1967175 w 2698799"/>
                <a:gd name="connsiteY33" fmla="*/ 477560 h 1107589"/>
                <a:gd name="connsiteX34" fmla="*/ 1887300 w 2698799"/>
                <a:gd name="connsiteY34" fmla="*/ 581949 h 1107589"/>
                <a:gd name="connsiteX35" fmla="*/ 1844628 w 2698799"/>
                <a:gd name="connsiteY35" fmla="*/ 655101 h 1107589"/>
                <a:gd name="connsiteX36" fmla="*/ 1753188 w 2698799"/>
                <a:gd name="connsiteY36" fmla="*/ 642909 h 1107589"/>
                <a:gd name="connsiteX37" fmla="*/ 1680036 w 2698799"/>
                <a:gd name="connsiteY37" fmla="*/ 533181 h 1107589"/>
                <a:gd name="connsiteX38" fmla="*/ 1665809 w 2698799"/>
                <a:gd name="connsiteY38" fmla="*/ 380011 h 1107589"/>
                <a:gd name="connsiteX39" fmla="*/ 1655908 w 2698799"/>
                <a:gd name="connsiteY39" fmla="*/ 288584 h 1107589"/>
                <a:gd name="connsiteX40" fmla="*/ 1731878 w 2698799"/>
                <a:gd name="connsiteY40" fmla="*/ 141496 h 1107589"/>
                <a:gd name="connsiteX41" fmla="*/ 1777572 w 2698799"/>
                <a:gd name="connsiteY41" fmla="*/ 63789 h 1107589"/>
                <a:gd name="connsiteX42" fmla="*/ 1698324 w 2698799"/>
                <a:gd name="connsiteY42" fmla="*/ 45501 h 1107589"/>
                <a:gd name="connsiteX43" fmla="*/ 1558116 w 2698799"/>
                <a:gd name="connsiteY43" fmla="*/ 45501 h 1107589"/>
                <a:gd name="connsiteX44" fmla="*/ 1582500 w 2698799"/>
                <a:gd name="connsiteY44" fmla="*/ 94269 h 1107589"/>
                <a:gd name="connsiteX45" fmla="*/ 1637364 w 2698799"/>
                <a:gd name="connsiteY45" fmla="*/ 161325 h 1107589"/>
                <a:gd name="connsiteX46" fmla="*/ 1588596 w 2698799"/>
                <a:gd name="connsiteY46" fmla="*/ 271053 h 1107589"/>
                <a:gd name="connsiteX47" fmla="*/ 1564418 w 2698799"/>
                <a:gd name="connsiteY47" fmla="*/ 324011 h 1107589"/>
                <a:gd name="connsiteX48" fmla="*/ 1585728 w 2698799"/>
                <a:gd name="connsiteY48" fmla="*/ 388404 h 1107589"/>
                <a:gd name="connsiteX49" fmla="*/ 1619076 w 2698799"/>
                <a:gd name="connsiteY49" fmla="*/ 460029 h 1107589"/>
                <a:gd name="connsiteX50" fmla="*/ 1588596 w 2698799"/>
                <a:gd name="connsiteY50" fmla="*/ 594141 h 1107589"/>
                <a:gd name="connsiteX51" fmla="*/ 1485694 w 2698799"/>
                <a:gd name="connsiteY51" fmla="*/ 650858 h 1107589"/>
                <a:gd name="connsiteX52" fmla="*/ 1316517 w 2698799"/>
                <a:gd name="connsiteY52" fmla="*/ 660400 h 1107589"/>
                <a:gd name="connsiteX53" fmla="*/ 1208351 w 2698799"/>
                <a:gd name="connsiteY53" fmla="*/ 686703 h 1107589"/>
                <a:gd name="connsiteX54" fmla="*/ 953307 w 2698799"/>
                <a:gd name="connsiteY54" fmla="*/ 605197 h 1107589"/>
                <a:gd name="connsiteX55" fmla="*/ 985092 w 2698799"/>
                <a:gd name="connsiteY55" fmla="*/ 350301 h 1107589"/>
                <a:gd name="connsiteX56" fmla="*/ 985092 w 2698799"/>
                <a:gd name="connsiteY56" fmla="*/ 210093 h 1107589"/>
                <a:gd name="connsiteX57" fmla="*/ 1007667 w 2698799"/>
                <a:gd name="connsiteY57" fmla="*/ 122419 h 1107589"/>
                <a:gd name="connsiteX58" fmla="*/ 1077992 w 2698799"/>
                <a:gd name="connsiteY58" fmla="*/ 20347 h 1107589"/>
                <a:gd name="connsiteX59" fmla="*/ 887556 w 2698799"/>
                <a:gd name="connsiteY59" fmla="*/ 27213 h 1107589"/>
                <a:gd name="connsiteX60" fmla="*/ 759540 w 2698799"/>
                <a:gd name="connsiteY60" fmla="*/ 27213 h 1107589"/>
                <a:gd name="connsiteX61" fmla="*/ 856192 w 2698799"/>
                <a:gd name="connsiteY61" fmla="*/ 97702 h 1107589"/>
                <a:gd name="connsiteX62" fmla="*/ 862391 w 2698799"/>
                <a:gd name="connsiteY62" fmla="*/ 175815 h 1107589"/>
                <a:gd name="connsiteX63" fmla="*/ 850980 w 2698799"/>
                <a:gd name="connsiteY63" fmla="*/ 252765 h 1107589"/>
                <a:gd name="connsiteX64" fmla="*/ 865413 w 2698799"/>
                <a:gd name="connsiteY64" fmla="*/ 313725 h 1107589"/>
                <a:gd name="connsiteX65" fmla="*/ 838788 w 2698799"/>
                <a:gd name="connsiteY65" fmla="*/ 423453 h 1107589"/>
                <a:gd name="connsiteX66" fmla="*/ 818310 w 2698799"/>
                <a:gd name="connsiteY66" fmla="*/ 490131 h 1107589"/>
                <a:gd name="connsiteX67" fmla="*/ 698580 w 2698799"/>
                <a:gd name="connsiteY67" fmla="*/ 545373 h 1107589"/>
                <a:gd name="connsiteX68" fmla="*/ 625428 w 2698799"/>
                <a:gd name="connsiteY68" fmla="*/ 545373 h 1107589"/>
                <a:gd name="connsiteX69" fmla="*/ 527892 w 2698799"/>
                <a:gd name="connsiteY69" fmla="*/ 478317 h 1107589"/>
                <a:gd name="connsiteX70" fmla="*/ 509604 w 2698799"/>
                <a:gd name="connsiteY70" fmla="*/ 277149 h 1107589"/>
                <a:gd name="connsiteX71" fmla="*/ 527892 w 2698799"/>
                <a:gd name="connsiteY71" fmla="*/ 130845 h 1107589"/>
                <a:gd name="connsiteX72" fmla="*/ 607140 w 2698799"/>
                <a:gd name="connsiteY72" fmla="*/ 21117 h 1107589"/>
                <a:gd name="connsiteX73" fmla="*/ 338916 w 2698799"/>
                <a:gd name="connsiteY73" fmla="*/ 21117 h 1107589"/>
                <a:gd name="connsiteX0" fmla="*/ 338916 w 2698799"/>
                <a:gd name="connsiteY0" fmla="*/ 21117 h 1106216"/>
                <a:gd name="connsiteX1" fmla="*/ 393780 w 2698799"/>
                <a:gd name="connsiteY1" fmla="*/ 240573 h 1106216"/>
                <a:gd name="connsiteX2" fmla="*/ 387684 w 2698799"/>
                <a:gd name="connsiteY2" fmla="*/ 551469 h 1106216"/>
                <a:gd name="connsiteX3" fmla="*/ 290148 w 2698799"/>
                <a:gd name="connsiteY3" fmla="*/ 691677 h 1106216"/>
                <a:gd name="connsiteX4" fmla="*/ 16034 w 2698799"/>
                <a:gd name="connsiteY4" fmla="*/ 776251 h 1106216"/>
                <a:gd name="connsiteX5" fmla="*/ 35000 w 2698799"/>
                <a:gd name="connsiteY5" fmla="*/ 911903 h 1106216"/>
                <a:gd name="connsiteX6" fmla="*/ 56465 w 2698799"/>
                <a:gd name="connsiteY6" fmla="*/ 1022414 h 1106216"/>
                <a:gd name="connsiteX7" fmla="*/ 176822 w 2698799"/>
                <a:gd name="connsiteY7" fmla="*/ 1078806 h 1106216"/>
                <a:gd name="connsiteX8" fmla="*/ 368665 w 2698799"/>
                <a:gd name="connsiteY8" fmla="*/ 1050558 h 1106216"/>
                <a:gd name="connsiteX9" fmla="*/ 595729 w 2698799"/>
                <a:gd name="connsiteY9" fmla="*/ 1062019 h 1106216"/>
                <a:gd name="connsiteX10" fmla="*/ 757927 w 2698799"/>
                <a:gd name="connsiteY10" fmla="*/ 1058964 h 1106216"/>
                <a:gd name="connsiteX11" fmla="*/ 1161876 w 2698799"/>
                <a:gd name="connsiteY11" fmla="*/ 1045245 h 1106216"/>
                <a:gd name="connsiteX12" fmla="*/ 1241124 w 2698799"/>
                <a:gd name="connsiteY12" fmla="*/ 1057437 h 1106216"/>
                <a:gd name="connsiteX13" fmla="*/ 1478868 w 2698799"/>
                <a:gd name="connsiteY13" fmla="*/ 1106205 h 1106216"/>
                <a:gd name="connsiteX14" fmla="*/ 1687490 w 2698799"/>
                <a:gd name="connsiteY14" fmla="*/ 1061275 h 1106216"/>
                <a:gd name="connsiteX15" fmla="*/ 1753188 w 2698799"/>
                <a:gd name="connsiteY15" fmla="*/ 996477 h 1106216"/>
                <a:gd name="connsiteX16" fmla="*/ 1905588 w 2698799"/>
                <a:gd name="connsiteY16" fmla="*/ 1087917 h 1106216"/>
                <a:gd name="connsiteX17" fmla="*/ 2027508 w 2698799"/>
                <a:gd name="connsiteY17" fmla="*/ 1087917 h 1106216"/>
                <a:gd name="connsiteX18" fmla="*/ 2430939 w 2698799"/>
                <a:gd name="connsiteY18" fmla="*/ 1023896 h 1106216"/>
                <a:gd name="connsiteX19" fmla="*/ 2683878 w 2698799"/>
                <a:gd name="connsiteY19" fmla="*/ 897104 h 1106216"/>
                <a:gd name="connsiteX20" fmla="*/ 2627741 w 2698799"/>
                <a:gd name="connsiteY20" fmla="*/ 797146 h 1106216"/>
                <a:gd name="connsiteX21" fmla="*/ 2284635 w 2698799"/>
                <a:gd name="connsiteY21" fmla="*/ 718204 h 1106216"/>
                <a:gd name="connsiteX22" fmla="*/ 2021412 w 2698799"/>
                <a:gd name="connsiteY22" fmla="*/ 673389 h 1106216"/>
                <a:gd name="connsiteX23" fmla="*/ 2039700 w 2698799"/>
                <a:gd name="connsiteY23" fmla="*/ 549955 h 1106216"/>
                <a:gd name="connsiteX24" fmla="*/ 2070807 w 2698799"/>
                <a:gd name="connsiteY24" fmla="*/ 466882 h 1106216"/>
                <a:gd name="connsiteX25" fmla="*/ 2078415 w 2698799"/>
                <a:gd name="connsiteY25" fmla="*/ 324768 h 1106216"/>
                <a:gd name="connsiteX26" fmla="*/ 2160634 w 2698799"/>
                <a:gd name="connsiteY26" fmla="*/ 141131 h 1106216"/>
                <a:gd name="connsiteX27" fmla="*/ 2248270 w 2698799"/>
                <a:gd name="connsiteY27" fmla="*/ 39013 h 1106216"/>
                <a:gd name="connsiteX28" fmla="*/ 2039700 w 2698799"/>
                <a:gd name="connsiteY28" fmla="*/ 39405 h 1106216"/>
                <a:gd name="connsiteX29" fmla="*/ 1934352 w 2698799"/>
                <a:gd name="connsiteY29" fmla="*/ 38256 h 1106216"/>
                <a:gd name="connsiteX30" fmla="*/ 2023499 w 2698799"/>
                <a:gd name="connsiteY30" fmla="*/ 115990 h 1106216"/>
                <a:gd name="connsiteX31" fmla="*/ 2011359 w 2698799"/>
                <a:gd name="connsiteY31" fmla="*/ 258482 h 1106216"/>
                <a:gd name="connsiteX32" fmla="*/ 1990778 w 2698799"/>
                <a:gd name="connsiteY32" fmla="*/ 361736 h 1106216"/>
                <a:gd name="connsiteX33" fmla="*/ 1967175 w 2698799"/>
                <a:gd name="connsiteY33" fmla="*/ 477560 h 1106216"/>
                <a:gd name="connsiteX34" fmla="*/ 1887300 w 2698799"/>
                <a:gd name="connsiteY34" fmla="*/ 581949 h 1106216"/>
                <a:gd name="connsiteX35" fmla="*/ 1844628 w 2698799"/>
                <a:gd name="connsiteY35" fmla="*/ 655101 h 1106216"/>
                <a:gd name="connsiteX36" fmla="*/ 1753188 w 2698799"/>
                <a:gd name="connsiteY36" fmla="*/ 642909 h 1106216"/>
                <a:gd name="connsiteX37" fmla="*/ 1680036 w 2698799"/>
                <a:gd name="connsiteY37" fmla="*/ 533181 h 1106216"/>
                <a:gd name="connsiteX38" fmla="*/ 1665809 w 2698799"/>
                <a:gd name="connsiteY38" fmla="*/ 380011 h 1106216"/>
                <a:gd name="connsiteX39" fmla="*/ 1655908 w 2698799"/>
                <a:gd name="connsiteY39" fmla="*/ 288584 h 1106216"/>
                <a:gd name="connsiteX40" fmla="*/ 1731878 w 2698799"/>
                <a:gd name="connsiteY40" fmla="*/ 141496 h 1106216"/>
                <a:gd name="connsiteX41" fmla="*/ 1777572 w 2698799"/>
                <a:gd name="connsiteY41" fmla="*/ 63789 h 1106216"/>
                <a:gd name="connsiteX42" fmla="*/ 1698324 w 2698799"/>
                <a:gd name="connsiteY42" fmla="*/ 45501 h 1106216"/>
                <a:gd name="connsiteX43" fmla="*/ 1558116 w 2698799"/>
                <a:gd name="connsiteY43" fmla="*/ 45501 h 1106216"/>
                <a:gd name="connsiteX44" fmla="*/ 1582500 w 2698799"/>
                <a:gd name="connsiteY44" fmla="*/ 94269 h 1106216"/>
                <a:gd name="connsiteX45" fmla="*/ 1637364 w 2698799"/>
                <a:gd name="connsiteY45" fmla="*/ 161325 h 1106216"/>
                <a:gd name="connsiteX46" fmla="*/ 1588596 w 2698799"/>
                <a:gd name="connsiteY46" fmla="*/ 271053 h 1106216"/>
                <a:gd name="connsiteX47" fmla="*/ 1564418 w 2698799"/>
                <a:gd name="connsiteY47" fmla="*/ 324011 h 1106216"/>
                <a:gd name="connsiteX48" fmla="*/ 1585728 w 2698799"/>
                <a:gd name="connsiteY48" fmla="*/ 388404 h 1106216"/>
                <a:gd name="connsiteX49" fmla="*/ 1619076 w 2698799"/>
                <a:gd name="connsiteY49" fmla="*/ 460029 h 1106216"/>
                <a:gd name="connsiteX50" fmla="*/ 1588596 w 2698799"/>
                <a:gd name="connsiteY50" fmla="*/ 594141 h 1106216"/>
                <a:gd name="connsiteX51" fmla="*/ 1485694 w 2698799"/>
                <a:gd name="connsiteY51" fmla="*/ 650858 h 1106216"/>
                <a:gd name="connsiteX52" fmla="*/ 1316517 w 2698799"/>
                <a:gd name="connsiteY52" fmla="*/ 660400 h 1106216"/>
                <a:gd name="connsiteX53" fmla="*/ 1208351 w 2698799"/>
                <a:gd name="connsiteY53" fmla="*/ 686703 h 1106216"/>
                <a:gd name="connsiteX54" fmla="*/ 953307 w 2698799"/>
                <a:gd name="connsiteY54" fmla="*/ 605197 h 1106216"/>
                <a:gd name="connsiteX55" fmla="*/ 985092 w 2698799"/>
                <a:gd name="connsiteY55" fmla="*/ 350301 h 1106216"/>
                <a:gd name="connsiteX56" fmla="*/ 985092 w 2698799"/>
                <a:gd name="connsiteY56" fmla="*/ 210093 h 1106216"/>
                <a:gd name="connsiteX57" fmla="*/ 1007667 w 2698799"/>
                <a:gd name="connsiteY57" fmla="*/ 122419 h 1106216"/>
                <a:gd name="connsiteX58" fmla="*/ 1077992 w 2698799"/>
                <a:gd name="connsiteY58" fmla="*/ 20347 h 1106216"/>
                <a:gd name="connsiteX59" fmla="*/ 887556 w 2698799"/>
                <a:gd name="connsiteY59" fmla="*/ 27213 h 1106216"/>
                <a:gd name="connsiteX60" fmla="*/ 759540 w 2698799"/>
                <a:gd name="connsiteY60" fmla="*/ 27213 h 1106216"/>
                <a:gd name="connsiteX61" fmla="*/ 856192 w 2698799"/>
                <a:gd name="connsiteY61" fmla="*/ 97702 h 1106216"/>
                <a:gd name="connsiteX62" fmla="*/ 862391 w 2698799"/>
                <a:gd name="connsiteY62" fmla="*/ 175815 h 1106216"/>
                <a:gd name="connsiteX63" fmla="*/ 850980 w 2698799"/>
                <a:gd name="connsiteY63" fmla="*/ 252765 h 1106216"/>
                <a:gd name="connsiteX64" fmla="*/ 865413 w 2698799"/>
                <a:gd name="connsiteY64" fmla="*/ 313725 h 1106216"/>
                <a:gd name="connsiteX65" fmla="*/ 838788 w 2698799"/>
                <a:gd name="connsiteY65" fmla="*/ 423453 h 1106216"/>
                <a:gd name="connsiteX66" fmla="*/ 818310 w 2698799"/>
                <a:gd name="connsiteY66" fmla="*/ 490131 h 1106216"/>
                <a:gd name="connsiteX67" fmla="*/ 698580 w 2698799"/>
                <a:gd name="connsiteY67" fmla="*/ 545373 h 1106216"/>
                <a:gd name="connsiteX68" fmla="*/ 625428 w 2698799"/>
                <a:gd name="connsiteY68" fmla="*/ 545373 h 1106216"/>
                <a:gd name="connsiteX69" fmla="*/ 527892 w 2698799"/>
                <a:gd name="connsiteY69" fmla="*/ 478317 h 1106216"/>
                <a:gd name="connsiteX70" fmla="*/ 509604 w 2698799"/>
                <a:gd name="connsiteY70" fmla="*/ 277149 h 1106216"/>
                <a:gd name="connsiteX71" fmla="*/ 527892 w 2698799"/>
                <a:gd name="connsiteY71" fmla="*/ 130845 h 1106216"/>
                <a:gd name="connsiteX72" fmla="*/ 607140 w 2698799"/>
                <a:gd name="connsiteY72" fmla="*/ 21117 h 1106216"/>
                <a:gd name="connsiteX73" fmla="*/ 338916 w 2698799"/>
                <a:gd name="connsiteY73" fmla="*/ 21117 h 1106216"/>
                <a:gd name="connsiteX0" fmla="*/ 338916 w 2698799"/>
                <a:gd name="connsiteY0" fmla="*/ 21117 h 1106212"/>
                <a:gd name="connsiteX1" fmla="*/ 393780 w 2698799"/>
                <a:gd name="connsiteY1" fmla="*/ 240573 h 1106212"/>
                <a:gd name="connsiteX2" fmla="*/ 387684 w 2698799"/>
                <a:gd name="connsiteY2" fmla="*/ 551469 h 1106212"/>
                <a:gd name="connsiteX3" fmla="*/ 290148 w 2698799"/>
                <a:gd name="connsiteY3" fmla="*/ 691677 h 1106212"/>
                <a:gd name="connsiteX4" fmla="*/ 16034 w 2698799"/>
                <a:gd name="connsiteY4" fmla="*/ 776251 h 1106212"/>
                <a:gd name="connsiteX5" fmla="*/ 35000 w 2698799"/>
                <a:gd name="connsiteY5" fmla="*/ 911903 h 1106212"/>
                <a:gd name="connsiteX6" fmla="*/ 56465 w 2698799"/>
                <a:gd name="connsiteY6" fmla="*/ 1022414 h 1106212"/>
                <a:gd name="connsiteX7" fmla="*/ 176822 w 2698799"/>
                <a:gd name="connsiteY7" fmla="*/ 1078806 h 1106212"/>
                <a:gd name="connsiteX8" fmla="*/ 368665 w 2698799"/>
                <a:gd name="connsiteY8" fmla="*/ 1050558 h 1106212"/>
                <a:gd name="connsiteX9" fmla="*/ 595729 w 2698799"/>
                <a:gd name="connsiteY9" fmla="*/ 1062019 h 1106212"/>
                <a:gd name="connsiteX10" fmla="*/ 757927 w 2698799"/>
                <a:gd name="connsiteY10" fmla="*/ 1058964 h 1106212"/>
                <a:gd name="connsiteX11" fmla="*/ 1161876 w 2698799"/>
                <a:gd name="connsiteY11" fmla="*/ 1045245 h 1106212"/>
                <a:gd name="connsiteX12" fmla="*/ 1241124 w 2698799"/>
                <a:gd name="connsiteY12" fmla="*/ 1057437 h 1106212"/>
                <a:gd name="connsiteX13" fmla="*/ 1478868 w 2698799"/>
                <a:gd name="connsiteY13" fmla="*/ 1106205 h 1106212"/>
                <a:gd name="connsiteX14" fmla="*/ 1687490 w 2698799"/>
                <a:gd name="connsiteY14" fmla="*/ 1061275 h 1106212"/>
                <a:gd name="connsiteX15" fmla="*/ 1795027 w 2698799"/>
                <a:gd name="connsiteY15" fmla="*/ 1076522 h 1106212"/>
                <a:gd name="connsiteX16" fmla="*/ 1905588 w 2698799"/>
                <a:gd name="connsiteY16" fmla="*/ 1087917 h 1106212"/>
                <a:gd name="connsiteX17" fmla="*/ 2027508 w 2698799"/>
                <a:gd name="connsiteY17" fmla="*/ 1087917 h 1106212"/>
                <a:gd name="connsiteX18" fmla="*/ 2430939 w 2698799"/>
                <a:gd name="connsiteY18" fmla="*/ 1023896 h 1106212"/>
                <a:gd name="connsiteX19" fmla="*/ 2683878 w 2698799"/>
                <a:gd name="connsiteY19" fmla="*/ 897104 h 1106212"/>
                <a:gd name="connsiteX20" fmla="*/ 2627741 w 2698799"/>
                <a:gd name="connsiteY20" fmla="*/ 797146 h 1106212"/>
                <a:gd name="connsiteX21" fmla="*/ 2284635 w 2698799"/>
                <a:gd name="connsiteY21" fmla="*/ 718204 h 1106212"/>
                <a:gd name="connsiteX22" fmla="*/ 2021412 w 2698799"/>
                <a:gd name="connsiteY22" fmla="*/ 673389 h 1106212"/>
                <a:gd name="connsiteX23" fmla="*/ 2039700 w 2698799"/>
                <a:gd name="connsiteY23" fmla="*/ 549955 h 1106212"/>
                <a:gd name="connsiteX24" fmla="*/ 2070807 w 2698799"/>
                <a:gd name="connsiteY24" fmla="*/ 466882 h 1106212"/>
                <a:gd name="connsiteX25" fmla="*/ 2078415 w 2698799"/>
                <a:gd name="connsiteY25" fmla="*/ 324768 h 1106212"/>
                <a:gd name="connsiteX26" fmla="*/ 2160634 w 2698799"/>
                <a:gd name="connsiteY26" fmla="*/ 141131 h 1106212"/>
                <a:gd name="connsiteX27" fmla="*/ 2248270 w 2698799"/>
                <a:gd name="connsiteY27" fmla="*/ 39013 h 1106212"/>
                <a:gd name="connsiteX28" fmla="*/ 2039700 w 2698799"/>
                <a:gd name="connsiteY28" fmla="*/ 39405 h 1106212"/>
                <a:gd name="connsiteX29" fmla="*/ 1934352 w 2698799"/>
                <a:gd name="connsiteY29" fmla="*/ 38256 h 1106212"/>
                <a:gd name="connsiteX30" fmla="*/ 2023499 w 2698799"/>
                <a:gd name="connsiteY30" fmla="*/ 115990 h 1106212"/>
                <a:gd name="connsiteX31" fmla="*/ 2011359 w 2698799"/>
                <a:gd name="connsiteY31" fmla="*/ 258482 h 1106212"/>
                <a:gd name="connsiteX32" fmla="*/ 1990778 w 2698799"/>
                <a:gd name="connsiteY32" fmla="*/ 361736 h 1106212"/>
                <a:gd name="connsiteX33" fmla="*/ 1967175 w 2698799"/>
                <a:gd name="connsiteY33" fmla="*/ 477560 h 1106212"/>
                <a:gd name="connsiteX34" fmla="*/ 1887300 w 2698799"/>
                <a:gd name="connsiteY34" fmla="*/ 581949 h 1106212"/>
                <a:gd name="connsiteX35" fmla="*/ 1844628 w 2698799"/>
                <a:gd name="connsiteY35" fmla="*/ 655101 h 1106212"/>
                <a:gd name="connsiteX36" fmla="*/ 1753188 w 2698799"/>
                <a:gd name="connsiteY36" fmla="*/ 642909 h 1106212"/>
                <a:gd name="connsiteX37" fmla="*/ 1680036 w 2698799"/>
                <a:gd name="connsiteY37" fmla="*/ 533181 h 1106212"/>
                <a:gd name="connsiteX38" fmla="*/ 1665809 w 2698799"/>
                <a:gd name="connsiteY38" fmla="*/ 380011 h 1106212"/>
                <a:gd name="connsiteX39" fmla="*/ 1655908 w 2698799"/>
                <a:gd name="connsiteY39" fmla="*/ 288584 h 1106212"/>
                <a:gd name="connsiteX40" fmla="*/ 1731878 w 2698799"/>
                <a:gd name="connsiteY40" fmla="*/ 141496 h 1106212"/>
                <a:gd name="connsiteX41" fmla="*/ 1777572 w 2698799"/>
                <a:gd name="connsiteY41" fmla="*/ 63789 h 1106212"/>
                <a:gd name="connsiteX42" fmla="*/ 1698324 w 2698799"/>
                <a:gd name="connsiteY42" fmla="*/ 45501 h 1106212"/>
                <a:gd name="connsiteX43" fmla="*/ 1558116 w 2698799"/>
                <a:gd name="connsiteY43" fmla="*/ 45501 h 1106212"/>
                <a:gd name="connsiteX44" fmla="*/ 1582500 w 2698799"/>
                <a:gd name="connsiteY44" fmla="*/ 94269 h 1106212"/>
                <a:gd name="connsiteX45" fmla="*/ 1637364 w 2698799"/>
                <a:gd name="connsiteY45" fmla="*/ 161325 h 1106212"/>
                <a:gd name="connsiteX46" fmla="*/ 1588596 w 2698799"/>
                <a:gd name="connsiteY46" fmla="*/ 271053 h 1106212"/>
                <a:gd name="connsiteX47" fmla="*/ 1564418 w 2698799"/>
                <a:gd name="connsiteY47" fmla="*/ 324011 h 1106212"/>
                <a:gd name="connsiteX48" fmla="*/ 1585728 w 2698799"/>
                <a:gd name="connsiteY48" fmla="*/ 388404 h 1106212"/>
                <a:gd name="connsiteX49" fmla="*/ 1619076 w 2698799"/>
                <a:gd name="connsiteY49" fmla="*/ 460029 h 1106212"/>
                <a:gd name="connsiteX50" fmla="*/ 1588596 w 2698799"/>
                <a:gd name="connsiteY50" fmla="*/ 594141 h 1106212"/>
                <a:gd name="connsiteX51" fmla="*/ 1485694 w 2698799"/>
                <a:gd name="connsiteY51" fmla="*/ 650858 h 1106212"/>
                <a:gd name="connsiteX52" fmla="*/ 1316517 w 2698799"/>
                <a:gd name="connsiteY52" fmla="*/ 660400 h 1106212"/>
                <a:gd name="connsiteX53" fmla="*/ 1208351 w 2698799"/>
                <a:gd name="connsiteY53" fmla="*/ 686703 h 1106212"/>
                <a:gd name="connsiteX54" fmla="*/ 953307 w 2698799"/>
                <a:gd name="connsiteY54" fmla="*/ 605197 h 1106212"/>
                <a:gd name="connsiteX55" fmla="*/ 985092 w 2698799"/>
                <a:gd name="connsiteY55" fmla="*/ 350301 h 1106212"/>
                <a:gd name="connsiteX56" fmla="*/ 985092 w 2698799"/>
                <a:gd name="connsiteY56" fmla="*/ 210093 h 1106212"/>
                <a:gd name="connsiteX57" fmla="*/ 1007667 w 2698799"/>
                <a:gd name="connsiteY57" fmla="*/ 122419 h 1106212"/>
                <a:gd name="connsiteX58" fmla="*/ 1077992 w 2698799"/>
                <a:gd name="connsiteY58" fmla="*/ 20347 h 1106212"/>
                <a:gd name="connsiteX59" fmla="*/ 887556 w 2698799"/>
                <a:gd name="connsiteY59" fmla="*/ 27213 h 1106212"/>
                <a:gd name="connsiteX60" fmla="*/ 759540 w 2698799"/>
                <a:gd name="connsiteY60" fmla="*/ 27213 h 1106212"/>
                <a:gd name="connsiteX61" fmla="*/ 856192 w 2698799"/>
                <a:gd name="connsiteY61" fmla="*/ 97702 h 1106212"/>
                <a:gd name="connsiteX62" fmla="*/ 862391 w 2698799"/>
                <a:gd name="connsiteY62" fmla="*/ 175815 h 1106212"/>
                <a:gd name="connsiteX63" fmla="*/ 850980 w 2698799"/>
                <a:gd name="connsiteY63" fmla="*/ 252765 h 1106212"/>
                <a:gd name="connsiteX64" fmla="*/ 865413 w 2698799"/>
                <a:gd name="connsiteY64" fmla="*/ 313725 h 1106212"/>
                <a:gd name="connsiteX65" fmla="*/ 838788 w 2698799"/>
                <a:gd name="connsiteY65" fmla="*/ 423453 h 1106212"/>
                <a:gd name="connsiteX66" fmla="*/ 818310 w 2698799"/>
                <a:gd name="connsiteY66" fmla="*/ 490131 h 1106212"/>
                <a:gd name="connsiteX67" fmla="*/ 698580 w 2698799"/>
                <a:gd name="connsiteY67" fmla="*/ 545373 h 1106212"/>
                <a:gd name="connsiteX68" fmla="*/ 625428 w 2698799"/>
                <a:gd name="connsiteY68" fmla="*/ 545373 h 1106212"/>
                <a:gd name="connsiteX69" fmla="*/ 527892 w 2698799"/>
                <a:gd name="connsiteY69" fmla="*/ 478317 h 1106212"/>
                <a:gd name="connsiteX70" fmla="*/ 509604 w 2698799"/>
                <a:gd name="connsiteY70" fmla="*/ 277149 h 1106212"/>
                <a:gd name="connsiteX71" fmla="*/ 527892 w 2698799"/>
                <a:gd name="connsiteY71" fmla="*/ 130845 h 1106212"/>
                <a:gd name="connsiteX72" fmla="*/ 607140 w 2698799"/>
                <a:gd name="connsiteY72" fmla="*/ 21117 h 1106212"/>
                <a:gd name="connsiteX73" fmla="*/ 338916 w 2698799"/>
                <a:gd name="connsiteY73" fmla="*/ 21117 h 1106212"/>
                <a:gd name="connsiteX0" fmla="*/ 338916 w 2782560"/>
                <a:gd name="connsiteY0" fmla="*/ 21117 h 1106212"/>
                <a:gd name="connsiteX1" fmla="*/ 393780 w 2782560"/>
                <a:gd name="connsiteY1" fmla="*/ 240573 h 1106212"/>
                <a:gd name="connsiteX2" fmla="*/ 387684 w 2782560"/>
                <a:gd name="connsiteY2" fmla="*/ 551469 h 1106212"/>
                <a:gd name="connsiteX3" fmla="*/ 290148 w 2782560"/>
                <a:gd name="connsiteY3" fmla="*/ 691677 h 1106212"/>
                <a:gd name="connsiteX4" fmla="*/ 16034 w 2782560"/>
                <a:gd name="connsiteY4" fmla="*/ 776251 h 1106212"/>
                <a:gd name="connsiteX5" fmla="*/ 35000 w 2782560"/>
                <a:gd name="connsiteY5" fmla="*/ 911903 h 1106212"/>
                <a:gd name="connsiteX6" fmla="*/ 56465 w 2782560"/>
                <a:gd name="connsiteY6" fmla="*/ 1022414 h 1106212"/>
                <a:gd name="connsiteX7" fmla="*/ 176822 w 2782560"/>
                <a:gd name="connsiteY7" fmla="*/ 1078806 h 1106212"/>
                <a:gd name="connsiteX8" fmla="*/ 368665 w 2782560"/>
                <a:gd name="connsiteY8" fmla="*/ 1050558 h 1106212"/>
                <a:gd name="connsiteX9" fmla="*/ 595729 w 2782560"/>
                <a:gd name="connsiteY9" fmla="*/ 1062019 h 1106212"/>
                <a:gd name="connsiteX10" fmla="*/ 757927 w 2782560"/>
                <a:gd name="connsiteY10" fmla="*/ 1058964 h 1106212"/>
                <a:gd name="connsiteX11" fmla="*/ 1161876 w 2782560"/>
                <a:gd name="connsiteY11" fmla="*/ 1045245 h 1106212"/>
                <a:gd name="connsiteX12" fmla="*/ 1241124 w 2782560"/>
                <a:gd name="connsiteY12" fmla="*/ 1057437 h 1106212"/>
                <a:gd name="connsiteX13" fmla="*/ 1478868 w 2782560"/>
                <a:gd name="connsiteY13" fmla="*/ 1106205 h 1106212"/>
                <a:gd name="connsiteX14" fmla="*/ 1687490 w 2782560"/>
                <a:gd name="connsiteY14" fmla="*/ 1061275 h 1106212"/>
                <a:gd name="connsiteX15" fmla="*/ 1795027 w 2782560"/>
                <a:gd name="connsiteY15" fmla="*/ 1076522 h 1106212"/>
                <a:gd name="connsiteX16" fmla="*/ 1905588 w 2782560"/>
                <a:gd name="connsiteY16" fmla="*/ 1087917 h 1106212"/>
                <a:gd name="connsiteX17" fmla="*/ 2027508 w 2782560"/>
                <a:gd name="connsiteY17" fmla="*/ 1087917 h 1106212"/>
                <a:gd name="connsiteX18" fmla="*/ 2742833 w 2782560"/>
                <a:gd name="connsiteY18" fmla="*/ 997215 h 1106212"/>
                <a:gd name="connsiteX19" fmla="*/ 2683878 w 2782560"/>
                <a:gd name="connsiteY19" fmla="*/ 897104 h 1106212"/>
                <a:gd name="connsiteX20" fmla="*/ 2627741 w 2782560"/>
                <a:gd name="connsiteY20" fmla="*/ 797146 h 1106212"/>
                <a:gd name="connsiteX21" fmla="*/ 2284635 w 2782560"/>
                <a:gd name="connsiteY21" fmla="*/ 718204 h 1106212"/>
                <a:gd name="connsiteX22" fmla="*/ 2021412 w 2782560"/>
                <a:gd name="connsiteY22" fmla="*/ 673389 h 1106212"/>
                <a:gd name="connsiteX23" fmla="*/ 2039700 w 2782560"/>
                <a:gd name="connsiteY23" fmla="*/ 549955 h 1106212"/>
                <a:gd name="connsiteX24" fmla="*/ 2070807 w 2782560"/>
                <a:gd name="connsiteY24" fmla="*/ 466882 h 1106212"/>
                <a:gd name="connsiteX25" fmla="*/ 2078415 w 2782560"/>
                <a:gd name="connsiteY25" fmla="*/ 324768 h 1106212"/>
                <a:gd name="connsiteX26" fmla="*/ 2160634 w 2782560"/>
                <a:gd name="connsiteY26" fmla="*/ 141131 h 1106212"/>
                <a:gd name="connsiteX27" fmla="*/ 2248270 w 2782560"/>
                <a:gd name="connsiteY27" fmla="*/ 39013 h 1106212"/>
                <a:gd name="connsiteX28" fmla="*/ 2039700 w 2782560"/>
                <a:gd name="connsiteY28" fmla="*/ 39405 h 1106212"/>
                <a:gd name="connsiteX29" fmla="*/ 1934352 w 2782560"/>
                <a:gd name="connsiteY29" fmla="*/ 38256 h 1106212"/>
                <a:gd name="connsiteX30" fmla="*/ 2023499 w 2782560"/>
                <a:gd name="connsiteY30" fmla="*/ 115990 h 1106212"/>
                <a:gd name="connsiteX31" fmla="*/ 2011359 w 2782560"/>
                <a:gd name="connsiteY31" fmla="*/ 258482 h 1106212"/>
                <a:gd name="connsiteX32" fmla="*/ 1990778 w 2782560"/>
                <a:gd name="connsiteY32" fmla="*/ 361736 h 1106212"/>
                <a:gd name="connsiteX33" fmla="*/ 1967175 w 2782560"/>
                <a:gd name="connsiteY33" fmla="*/ 477560 h 1106212"/>
                <a:gd name="connsiteX34" fmla="*/ 1887300 w 2782560"/>
                <a:gd name="connsiteY34" fmla="*/ 581949 h 1106212"/>
                <a:gd name="connsiteX35" fmla="*/ 1844628 w 2782560"/>
                <a:gd name="connsiteY35" fmla="*/ 655101 h 1106212"/>
                <a:gd name="connsiteX36" fmla="*/ 1753188 w 2782560"/>
                <a:gd name="connsiteY36" fmla="*/ 642909 h 1106212"/>
                <a:gd name="connsiteX37" fmla="*/ 1680036 w 2782560"/>
                <a:gd name="connsiteY37" fmla="*/ 533181 h 1106212"/>
                <a:gd name="connsiteX38" fmla="*/ 1665809 w 2782560"/>
                <a:gd name="connsiteY38" fmla="*/ 380011 h 1106212"/>
                <a:gd name="connsiteX39" fmla="*/ 1655908 w 2782560"/>
                <a:gd name="connsiteY39" fmla="*/ 288584 h 1106212"/>
                <a:gd name="connsiteX40" fmla="*/ 1731878 w 2782560"/>
                <a:gd name="connsiteY40" fmla="*/ 141496 h 1106212"/>
                <a:gd name="connsiteX41" fmla="*/ 1777572 w 2782560"/>
                <a:gd name="connsiteY41" fmla="*/ 63789 h 1106212"/>
                <a:gd name="connsiteX42" fmla="*/ 1698324 w 2782560"/>
                <a:gd name="connsiteY42" fmla="*/ 45501 h 1106212"/>
                <a:gd name="connsiteX43" fmla="*/ 1558116 w 2782560"/>
                <a:gd name="connsiteY43" fmla="*/ 45501 h 1106212"/>
                <a:gd name="connsiteX44" fmla="*/ 1582500 w 2782560"/>
                <a:gd name="connsiteY44" fmla="*/ 94269 h 1106212"/>
                <a:gd name="connsiteX45" fmla="*/ 1637364 w 2782560"/>
                <a:gd name="connsiteY45" fmla="*/ 161325 h 1106212"/>
                <a:gd name="connsiteX46" fmla="*/ 1588596 w 2782560"/>
                <a:gd name="connsiteY46" fmla="*/ 271053 h 1106212"/>
                <a:gd name="connsiteX47" fmla="*/ 1564418 w 2782560"/>
                <a:gd name="connsiteY47" fmla="*/ 324011 h 1106212"/>
                <a:gd name="connsiteX48" fmla="*/ 1585728 w 2782560"/>
                <a:gd name="connsiteY48" fmla="*/ 388404 h 1106212"/>
                <a:gd name="connsiteX49" fmla="*/ 1619076 w 2782560"/>
                <a:gd name="connsiteY49" fmla="*/ 460029 h 1106212"/>
                <a:gd name="connsiteX50" fmla="*/ 1588596 w 2782560"/>
                <a:gd name="connsiteY50" fmla="*/ 594141 h 1106212"/>
                <a:gd name="connsiteX51" fmla="*/ 1485694 w 2782560"/>
                <a:gd name="connsiteY51" fmla="*/ 650858 h 1106212"/>
                <a:gd name="connsiteX52" fmla="*/ 1316517 w 2782560"/>
                <a:gd name="connsiteY52" fmla="*/ 660400 h 1106212"/>
                <a:gd name="connsiteX53" fmla="*/ 1208351 w 2782560"/>
                <a:gd name="connsiteY53" fmla="*/ 686703 h 1106212"/>
                <a:gd name="connsiteX54" fmla="*/ 953307 w 2782560"/>
                <a:gd name="connsiteY54" fmla="*/ 605197 h 1106212"/>
                <a:gd name="connsiteX55" fmla="*/ 985092 w 2782560"/>
                <a:gd name="connsiteY55" fmla="*/ 350301 h 1106212"/>
                <a:gd name="connsiteX56" fmla="*/ 985092 w 2782560"/>
                <a:gd name="connsiteY56" fmla="*/ 210093 h 1106212"/>
                <a:gd name="connsiteX57" fmla="*/ 1007667 w 2782560"/>
                <a:gd name="connsiteY57" fmla="*/ 122419 h 1106212"/>
                <a:gd name="connsiteX58" fmla="*/ 1077992 w 2782560"/>
                <a:gd name="connsiteY58" fmla="*/ 20347 h 1106212"/>
                <a:gd name="connsiteX59" fmla="*/ 887556 w 2782560"/>
                <a:gd name="connsiteY59" fmla="*/ 27213 h 1106212"/>
                <a:gd name="connsiteX60" fmla="*/ 759540 w 2782560"/>
                <a:gd name="connsiteY60" fmla="*/ 27213 h 1106212"/>
                <a:gd name="connsiteX61" fmla="*/ 856192 w 2782560"/>
                <a:gd name="connsiteY61" fmla="*/ 97702 h 1106212"/>
                <a:gd name="connsiteX62" fmla="*/ 862391 w 2782560"/>
                <a:gd name="connsiteY62" fmla="*/ 175815 h 1106212"/>
                <a:gd name="connsiteX63" fmla="*/ 850980 w 2782560"/>
                <a:gd name="connsiteY63" fmla="*/ 252765 h 1106212"/>
                <a:gd name="connsiteX64" fmla="*/ 865413 w 2782560"/>
                <a:gd name="connsiteY64" fmla="*/ 313725 h 1106212"/>
                <a:gd name="connsiteX65" fmla="*/ 838788 w 2782560"/>
                <a:gd name="connsiteY65" fmla="*/ 423453 h 1106212"/>
                <a:gd name="connsiteX66" fmla="*/ 818310 w 2782560"/>
                <a:gd name="connsiteY66" fmla="*/ 490131 h 1106212"/>
                <a:gd name="connsiteX67" fmla="*/ 698580 w 2782560"/>
                <a:gd name="connsiteY67" fmla="*/ 545373 h 1106212"/>
                <a:gd name="connsiteX68" fmla="*/ 625428 w 2782560"/>
                <a:gd name="connsiteY68" fmla="*/ 545373 h 1106212"/>
                <a:gd name="connsiteX69" fmla="*/ 527892 w 2782560"/>
                <a:gd name="connsiteY69" fmla="*/ 478317 h 1106212"/>
                <a:gd name="connsiteX70" fmla="*/ 509604 w 2782560"/>
                <a:gd name="connsiteY70" fmla="*/ 277149 h 1106212"/>
                <a:gd name="connsiteX71" fmla="*/ 527892 w 2782560"/>
                <a:gd name="connsiteY71" fmla="*/ 130845 h 1106212"/>
                <a:gd name="connsiteX72" fmla="*/ 607140 w 2782560"/>
                <a:gd name="connsiteY72" fmla="*/ 21117 h 1106212"/>
                <a:gd name="connsiteX73" fmla="*/ 338916 w 2782560"/>
                <a:gd name="connsiteY73" fmla="*/ 21117 h 1106212"/>
                <a:gd name="connsiteX0" fmla="*/ 338916 w 2764899"/>
                <a:gd name="connsiteY0" fmla="*/ 21117 h 1106212"/>
                <a:gd name="connsiteX1" fmla="*/ 393780 w 2764899"/>
                <a:gd name="connsiteY1" fmla="*/ 240573 h 1106212"/>
                <a:gd name="connsiteX2" fmla="*/ 387684 w 2764899"/>
                <a:gd name="connsiteY2" fmla="*/ 551469 h 1106212"/>
                <a:gd name="connsiteX3" fmla="*/ 290148 w 2764899"/>
                <a:gd name="connsiteY3" fmla="*/ 691677 h 1106212"/>
                <a:gd name="connsiteX4" fmla="*/ 16034 w 2764899"/>
                <a:gd name="connsiteY4" fmla="*/ 776251 h 1106212"/>
                <a:gd name="connsiteX5" fmla="*/ 35000 w 2764899"/>
                <a:gd name="connsiteY5" fmla="*/ 911903 h 1106212"/>
                <a:gd name="connsiteX6" fmla="*/ 56465 w 2764899"/>
                <a:gd name="connsiteY6" fmla="*/ 1022414 h 1106212"/>
                <a:gd name="connsiteX7" fmla="*/ 176822 w 2764899"/>
                <a:gd name="connsiteY7" fmla="*/ 1078806 h 1106212"/>
                <a:gd name="connsiteX8" fmla="*/ 368665 w 2764899"/>
                <a:gd name="connsiteY8" fmla="*/ 1050558 h 1106212"/>
                <a:gd name="connsiteX9" fmla="*/ 595729 w 2764899"/>
                <a:gd name="connsiteY9" fmla="*/ 1062019 h 1106212"/>
                <a:gd name="connsiteX10" fmla="*/ 757927 w 2764899"/>
                <a:gd name="connsiteY10" fmla="*/ 1058964 h 1106212"/>
                <a:gd name="connsiteX11" fmla="*/ 1161876 w 2764899"/>
                <a:gd name="connsiteY11" fmla="*/ 1045245 h 1106212"/>
                <a:gd name="connsiteX12" fmla="*/ 1241124 w 2764899"/>
                <a:gd name="connsiteY12" fmla="*/ 1057437 h 1106212"/>
                <a:gd name="connsiteX13" fmla="*/ 1478868 w 2764899"/>
                <a:gd name="connsiteY13" fmla="*/ 1106205 h 1106212"/>
                <a:gd name="connsiteX14" fmla="*/ 1687490 w 2764899"/>
                <a:gd name="connsiteY14" fmla="*/ 1061275 h 1106212"/>
                <a:gd name="connsiteX15" fmla="*/ 1795027 w 2764899"/>
                <a:gd name="connsiteY15" fmla="*/ 1076522 h 1106212"/>
                <a:gd name="connsiteX16" fmla="*/ 1905588 w 2764899"/>
                <a:gd name="connsiteY16" fmla="*/ 1087917 h 1106212"/>
                <a:gd name="connsiteX17" fmla="*/ 2278545 w 2764899"/>
                <a:gd name="connsiteY17" fmla="*/ 1026930 h 1106212"/>
                <a:gd name="connsiteX18" fmla="*/ 2742833 w 2764899"/>
                <a:gd name="connsiteY18" fmla="*/ 997215 h 1106212"/>
                <a:gd name="connsiteX19" fmla="*/ 2683878 w 2764899"/>
                <a:gd name="connsiteY19" fmla="*/ 897104 h 1106212"/>
                <a:gd name="connsiteX20" fmla="*/ 2627741 w 2764899"/>
                <a:gd name="connsiteY20" fmla="*/ 797146 h 1106212"/>
                <a:gd name="connsiteX21" fmla="*/ 2284635 w 2764899"/>
                <a:gd name="connsiteY21" fmla="*/ 718204 h 1106212"/>
                <a:gd name="connsiteX22" fmla="*/ 2021412 w 2764899"/>
                <a:gd name="connsiteY22" fmla="*/ 673389 h 1106212"/>
                <a:gd name="connsiteX23" fmla="*/ 2039700 w 2764899"/>
                <a:gd name="connsiteY23" fmla="*/ 549955 h 1106212"/>
                <a:gd name="connsiteX24" fmla="*/ 2070807 w 2764899"/>
                <a:gd name="connsiteY24" fmla="*/ 466882 h 1106212"/>
                <a:gd name="connsiteX25" fmla="*/ 2078415 w 2764899"/>
                <a:gd name="connsiteY25" fmla="*/ 324768 h 1106212"/>
                <a:gd name="connsiteX26" fmla="*/ 2160634 w 2764899"/>
                <a:gd name="connsiteY26" fmla="*/ 141131 h 1106212"/>
                <a:gd name="connsiteX27" fmla="*/ 2248270 w 2764899"/>
                <a:gd name="connsiteY27" fmla="*/ 39013 h 1106212"/>
                <a:gd name="connsiteX28" fmla="*/ 2039700 w 2764899"/>
                <a:gd name="connsiteY28" fmla="*/ 39405 h 1106212"/>
                <a:gd name="connsiteX29" fmla="*/ 1934352 w 2764899"/>
                <a:gd name="connsiteY29" fmla="*/ 38256 h 1106212"/>
                <a:gd name="connsiteX30" fmla="*/ 2023499 w 2764899"/>
                <a:gd name="connsiteY30" fmla="*/ 115990 h 1106212"/>
                <a:gd name="connsiteX31" fmla="*/ 2011359 w 2764899"/>
                <a:gd name="connsiteY31" fmla="*/ 258482 h 1106212"/>
                <a:gd name="connsiteX32" fmla="*/ 1990778 w 2764899"/>
                <a:gd name="connsiteY32" fmla="*/ 361736 h 1106212"/>
                <a:gd name="connsiteX33" fmla="*/ 1967175 w 2764899"/>
                <a:gd name="connsiteY33" fmla="*/ 477560 h 1106212"/>
                <a:gd name="connsiteX34" fmla="*/ 1887300 w 2764899"/>
                <a:gd name="connsiteY34" fmla="*/ 581949 h 1106212"/>
                <a:gd name="connsiteX35" fmla="*/ 1844628 w 2764899"/>
                <a:gd name="connsiteY35" fmla="*/ 655101 h 1106212"/>
                <a:gd name="connsiteX36" fmla="*/ 1753188 w 2764899"/>
                <a:gd name="connsiteY36" fmla="*/ 642909 h 1106212"/>
                <a:gd name="connsiteX37" fmla="*/ 1680036 w 2764899"/>
                <a:gd name="connsiteY37" fmla="*/ 533181 h 1106212"/>
                <a:gd name="connsiteX38" fmla="*/ 1665809 w 2764899"/>
                <a:gd name="connsiteY38" fmla="*/ 380011 h 1106212"/>
                <a:gd name="connsiteX39" fmla="*/ 1655908 w 2764899"/>
                <a:gd name="connsiteY39" fmla="*/ 288584 h 1106212"/>
                <a:gd name="connsiteX40" fmla="*/ 1731878 w 2764899"/>
                <a:gd name="connsiteY40" fmla="*/ 141496 h 1106212"/>
                <a:gd name="connsiteX41" fmla="*/ 1777572 w 2764899"/>
                <a:gd name="connsiteY41" fmla="*/ 63789 h 1106212"/>
                <a:gd name="connsiteX42" fmla="*/ 1698324 w 2764899"/>
                <a:gd name="connsiteY42" fmla="*/ 45501 h 1106212"/>
                <a:gd name="connsiteX43" fmla="*/ 1558116 w 2764899"/>
                <a:gd name="connsiteY43" fmla="*/ 45501 h 1106212"/>
                <a:gd name="connsiteX44" fmla="*/ 1582500 w 2764899"/>
                <a:gd name="connsiteY44" fmla="*/ 94269 h 1106212"/>
                <a:gd name="connsiteX45" fmla="*/ 1637364 w 2764899"/>
                <a:gd name="connsiteY45" fmla="*/ 161325 h 1106212"/>
                <a:gd name="connsiteX46" fmla="*/ 1588596 w 2764899"/>
                <a:gd name="connsiteY46" fmla="*/ 271053 h 1106212"/>
                <a:gd name="connsiteX47" fmla="*/ 1564418 w 2764899"/>
                <a:gd name="connsiteY47" fmla="*/ 324011 h 1106212"/>
                <a:gd name="connsiteX48" fmla="*/ 1585728 w 2764899"/>
                <a:gd name="connsiteY48" fmla="*/ 388404 h 1106212"/>
                <a:gd name="connsiteX49" fmla="*/ 1619076 w 2764899"/>
                <a:gd name="connsiteY49" fmla="*/ 460029 h 1106212"/>
                <a:gd name="connsiteX50" fmla="*/ 1588596 w 2764899"/>
                <a:gd name="connsiteY50" fmla="*/ 594141 h 1106212"/>
                <a:gd name="connsiteX51" fmla="*/ 1485694 w 2764899"/>
                <a:gd name="connsiteY51" fmla="*/ 650858 h 1106212"/>
                <a:gd name="connsiteX52" fmla="*/ 1316517 w 2764899"/>
                <a:gd name="connsiteY52" fmla="*/ 660400 h 1106212"/>
                <a:gd name="connsiteX53" fmla="*/ 1208351 w 2764899"/>
                <a:gd name="connsiteY53" fmla="*/ 686703 h 1106212"/>
                <a:gd name="connsiteX54" fmla="*/ 953307 w 2764899"/>
                <a:gd name="connsiteY54" fmla="*/ 605197 h 1106212"/>
                <a:gd name="connsiteX55" fmla="*/ 985092 w 2764899"/>
                <a:gd name="connsiteY55" fmla="*/ 350301 h 1106212"/>
                <a:gd name="connsiteX56" fmla="*/ 985092 w 2764899"/>
                <a:gd name="connsiteY56" fmla="*/ 210093 h 1106212"/>
                <a:gd name="connsiteX57" fmla="*/ 1007667 w 2764899"/>
                <a:gd name="connsiteY57" fmla="*/ 122419 h 1106212"/>
                <a:gd name="connsiteX58" fmla="*/ 1077992 w 2764899"/>
                <a:gd name="connsiteY58" fmla="*/ 20347 h 1106212"/>
                <a:gd name="connsiteX59" fmla="*/ 887556 w 2764899"/>
                <a:gd name="connsiteY59" fmla="*/ 27213 h 1106212"/>
                <a:gd name="connsiteX60" fmla="*/ 759540 w 2764899"/>
                <a:gd name="connsiteY60" fmla="*/ 27213 h 1106212"/>
                <a:gd name="connsiteX61" fmla="*/ 856192 w 2764899"/>
                <a:gd name="connsiteY61" fmla="*/ 97702 h 1106212"/>
                <a:gd name="connsiteX62" fmla="*/ 862391 w 2764899"/>
                <a:gd name="connsiteY62" fmla="*/ 175815 h 1106212"/>
                <a:gd name="connsiteX63" fmla="*/ 850980 w 2764899"/>
                <a:gd name="connsiteY63" fmla="*/ 252765 h 1106212"/>
                <a:gd name="connsiteX64" fmla="*/ 865413 w 2764899"/>
                <a:gd name="connsiteY64" fmla="*/ 313725 h 1106212"/>
                <a:gd name="connsiteX65" fmla="*/ 838788 w 2764899"/>
                <a:gd name="connsiteY65" fmla="*/ 423453 h 1106212"/>
                <a:gd name="connsiteX66" fmla="*/ 818310 w 2764899"/>
                <a:gd name="connsiteY66" fmla="*/ 490131 h 1106212"/>
                <a:gd name="connsiteX67" fmla="*/ 698580 w 2764899"/>
                <a:gd name="connsiteY67" fmla="*/ 545373 h 1106212"/>
                <a:gd name="connsiteX68" fmla="*/ 625428 w 2764899"/>
                <a:gd name="connsiteY68" fmla="*/ 545373 h 1106212"/>
                <a:gd name="connsiteX69" fmla="*/ 527892 w 2764899"/>
                <a:gd name="connsiteY69" fmla="*/ 478317 h 1106212"/>
                <a:gd name="connsiteX70" fmla="*/ 509604 w 2764899"/>
                <a:gd name="connsiteY70" fmla="*/ 277149 h 1106212"/>
                <a:gd name="connsiteX71" fmla="*/ 527892 w 2764899"/>
                <a:gd name="connsiteY71" fmla="*/ 130845 h 1106212"/>
                <a:gd name="connsiteX72" fmla="*/ 607140 w 2764899"/>
                <a:gd name="connsiteY72" fmla="*/ 21117 h 1106212"/>
                <a:gd name="connsiteX73" fmla="*/ 338916 w 2764899"/>
                <a:gd name="connsiteY73" fmla="*/ 21117 h 1106212"/>
                <a:gd name="connsiteX0" fmla="*/ 338916 w 2764899"/>
                <a:gd name="connsiteY0" fmla="*/ 21117 h 1106212"/>
                <a:gd name="connsiteX1" fmla="*/ 393780 w 2764899"/>
                <a:gd name="connsiteY1" fmla="*/ 240573 h 1106212"/>
                <a:gd name="connsiteX2" fmla="*/ 387684 w 2764899"/>
                <a:gd name="connsiteY2" fmla="*/ 551469 h 1106212"/>
                <a:gd name="connsiteX3" fmla="*/ 290148 w 2764899"/>
                <a:gd name="connsiteY3" fmla="*/ 691677 h 1106212"/>
                <a:gd name="connsiteX4" fmla="*/ 16034 w 2764899"/>
                <a:gd name="connsiteY4" fmla="*/ 776251 h 1106212"/>
                <a:gd name="connsiteX5" fmla="*/ 35000 w 2764899"/>
                <a:gd name="connsiteY5" fmla="*/ 911903 h 1106212"/>
                <a:gd name="connsiteX6" fmla="*/ 56465 w 2764899"/>
                <a:gd name="connsiteY6" fmla="*/ 1022414 h 1106212"/>
                <a:gd name="connsiteX7" fmla="*/ 176822 w 2764899"/>
                <a:gd name="connsiteY7" fmla="*/ 1078806 h 1106212"/>
                <a:gd name="connsiteX8" fmla="*/ 368665 w 2764899"/>
                <a:gd name="connsiteY8" fmla="*/ 1050558 h 1106212"/>
                <a:gd name="connsiteX9" fmla="*/ 595729 w 2764899"/>
                <a:gd name="connsiteY9" fmla="*/ 1062019 h 1106212"/>
                <a:gd name="connsiteX10" fmla="*/ 757927 w 2764899"/>
                <a:gd name="connsiteY10" fmla="*/ 1058964 h 1106212"/>
                <a:gd name="connsiteX11" fmla="*/ 1161876 w 2764899"/>
                <a:gd name="connsiteY11" fmla="*/ 1045245 h 1106212"/>
                <a:gd name="connsiteX12" fmla="*/ 1241124 w 2764899"/>
                <a:gd name="connsiteY12" fmla="*/ 1057437 h 1106212"/>
                <a:gd name="connsiteX13" fmla="*/ 1478868 w 2764899"/>
                <a:gd name="connsiteY13" fmla="*/ 1106205 h 1106212"/>
                <a:gd name="connsiteX14" fmla="*/ 1687490 w 2764899"/>
                <a:gd name="connsiteY14" fmla="*/ 1061275 h 1106212"/>
                <a:gd name="connsiteX15" fmla="*/ 1795027 w 2764899"/>
                <a:gd name="connsiteY15" fmla="*/ 1076522 h 1106212"/>
                <a:gd name="connsiteX16" fmla="*/ 2084357 w 2764899"/>
                <a:gd name="connsiteY16" fmla="*/ 1053612 h 1106212"/>
                <a:gd name="connsiteX17" fmla="*/ 2278545 w 2764899"/>
                <a:gd name="connsiteY17" fmla="*/ 1026930 h 1106212"/>
                <a:gd name="connsiteX18" fmla="*/ 2742833 w 2764899"/>
                <a:gd name="connsiteY18" fmla="*/ 997215 h 1106212"/>
                <a:gd name="connsiteX19" fmla="*/ 2683878 w 2764899"/>
                <a:gd name="connsiteY19" fmla="*/ 897104 h 1106212"/>
                <a:gd name="connsiteX20" fmla="*/ 2627741 w 2764899"/>
                <a:gd name="connsiteY20" fmla="*/ 797146 h 1106212"/>
                <a:gd name="connsiteX21" fmla="*/ 2284635 w 2764899"/>
                <a:gd name="connsiteY21" fmla="*/ 718204 h 1106212"/>
                <a:gd name="connsiteX22" fmla="*/ 2021412 w 2764899"/>
                <a:gd name="connsiteY22" fmla="*/ 673389 h 1106212"/>
                <a:gd name="connsiteX23" fmla="*/ 2039700 w 2764899"/>
                <a:gd name="connsiteY23" fmla="*/ 549955 h 1106212"/>
                <a:gd name="connsiteX24" fmla="*/ 2070807 w 2764899"/>
                <a:gd name="connsiteY24" fmla="*/ 466882 h 1106212"/>
                <a:gd name="connsiteX25" fmla="*/ 2078415 w 2764899"/>
                <a:gd name="connsiteY25" fmla="*/ 324768 h 1106212"/>
                <a:gd name="connsiteX26" fmla="*/ 2160634 w 2764899"/>
                <a:gd name="connsiteY26" fmla="*/ 141131 h 1106212"/>
                <a:gd name="connsiteX27" fmla="*/ 2248270 w 2764899"/>
                <a:gd name="connsiteY27" fmla="*/ 39013 h 1106212"/>
                <a:gd name="connsiteX28" fmla="*/ 2039700 w 2764899"/>
                <a:gd name="connsiteY28" fmla="*/ 39405 h 1106212"/>
                <a:gd name="connsiteX29" fmla="*/ 1934352 w 2764899"/>
                <a:gd name="connsiteY29" fmla="*/ 38256 h 1106212"/>
                <a:gd name="connsiteX30" fmla="*/ 2023499 w 2764899"/>
                <a:gd name="connsiteY30" fmla="*/ 115990 h 1106212"/>
                <a:gd name="connsiteX31" fmla="*/ 2011359 w 2764899"/>
                <a:gd name="connsiteY31" fmla="*/ 258482 h 1106212"/>
                <a:gd name="connsiteX32" fmla="*/ 1990778 w 2764899"/>
                <a:gd name="connsiteY32" fmla="*/ 361736 h 1106212"/>
                <a:gd name="connsiteX33" fmla="*/ 1967175 w 2764899"/>
                <a:gd name="connsiteY33" fmla="*/ 477560 h 1106212"/>
                <a:gd name="connsiteX34" fmla="*/ 1887300 w 2764899"/>
                <a:gd name="connsiteY34" fmla="*/ 581949 h 1106212"/>
                <a:gd name="connsiteX35" fmla="*/ 1844628 w 2764899"/>
                <a:gd name="connsiteY35" fmla="*/ 655101 h 1106212"/>
                <a:gd name="connsiteX36" fmla="*/ 1753188 w 2764899"/>
                <a:gd name="connsiteY36" fmla="*/ 642909 h 1106212"/>
                <a:gd name="connsiteX37" fmla="*/ 1680036 w 2764899"/>
                <a:gd name="connsiteY37" fmla="*/ 533181 h 1106212"/>
                <a:gd name="connsiteX38" fmla="*/ 1665809 w 2764899"/>
                <a:gd name="connsiteY38" fmla="*/ 380011 h 1106212"/>
                <a:gd name="connsiteX39" fmla="*/ 1655908 w 2764899"/>
                <a:gd name="connsiteY39" fmla="*/ 288584 h 1106212"/>
                <a:gd name="connsiteX40" fmla="*/ 1731878 w 2764899"/>
                <a:gd name="connsiteY40" fmla="*/ 141496 h 1106212"/>
                <a:gd name="connsiteX41" fmla="*/ 1777572 w 2764899"/>
                <a:gd name="connsiteY41" fmla="*/ 63789 h 1106212"/>
                <a:gd name="connsiteX42" fmla="*/ 1698324 w 2764899"/>
                <a:gd name="connsiteY42" fmla="*/ 45501 h 1106212"/>
                <a:gd name="connsiteX43" fmla="*/ 1558116 w 2764899"/>
                <a:gd name="connsiteY43" fmla="*/ 45501 h 1106212"/>
                <a:gd name="connsiteX44" fmla="*/ 1582500 w 2764899"/>
                <a:gd name="connsiteY44" fmla="*/ 94269 h 1106212"/>
                <a:gd name="connsiteX45" fmla="*/ 1637364 w 2764899"/>
                <a:gd name="connsiteY45" fmla="*/ 161325 h 1106212"/>
                <a:gd name="connsiteX46" fmla="*/ 1588596 w 2764899"/>
                <a:gd name="connsiteY46" fmla="*/ 271053 h 1106212"/>
                <a:gd name="connsiteX47" fmla="*/ 1564418 w 2764899"/>
                <a:gd name="connsiteY47" fmla="*/ 324011 h 1106212"/>
                <a:gd name="connsiteX48" fmla="*/ 1585728 w 2764899"/>
                <a:gd name="connsiteY48" fmla="*/ 388404 h 1106212"/>
                <a:gd name="connsiteX49" fmla="*/ 1619076 w 2764899"/>
                <a:gd name="connsiteY49" fmla="*/ 460029 h 1106212"/>
                <a:gd name="connsiteX50" fmla="*/ 1588596 w 2764899"/>
                <a:gd name="connsiteY50" fmla="*/ 594141 h 1106212"/>
                <a:gd name="connsiteX51" fmla="*/ 1485694 w 2764899"/>
                <a:gd name="connsiteY51" fmla="*/ 650858 h 1106212"/>
                <a:gd name="connsiteX52" fmla="*/ 1316517 w 2764899"/>
                <a:gd name="connsiteY52" fmla="*/ 660400 h 1106212"/>
                <a:gd name="connsiteX53" fmla="*/ 1208351 w 2764899"/>
                <a:gd name="connsiteY53" fmla="*/ 686703 h 1106212"/>
                <a:gd name="connsiteX54" fmla="*/ 953307 w 2764899"/>
                <a:gd name="connsiteY54" fmla="*/ 605197 h 1106212"/>
                <a:gd name="connsiteX55" fmla="*/ 985092 w 2764899"/>
                <a:gd name="connsiteY55" fmla="*/ 350301 h 1106212"/>
                <a:gd name="connsiteX56" fmla="*/ 985092 w 2764899"/>
                <a:gd name="connsiteY56" fmla="*/ 210093 h 1106212"/>
                <a:gd name="connsiteX57" fmla="*/ 1007667 w 2764899"/>
                <a:gd name="connsiteY57" fmla="*/ 122419 h 1106212"/>
                <a:gd name="connsiteX58" fmla="*/ 1077992 w 2764899"/>
                <a:gd name="connsiteY58" fmla="*/ 20347 h 1106212"/>
                <a:gd name="connsiteX59" fmla="*/ 887556 w 2764899"/>
                <a:gd name="connsiteY59" fmla="*/ 27213 h 1106212"/>
                <a:gd name="connsiteX60" fmla="*/ 759540 w 2764899"/>
                <a:gd name="connsiteY60" fmla="*/ 27213 h 1106212"/>
                <a:gd name="connsiteX61" fmla="*/ 856192 w 2764899"/>
                <a:gd name="connsiteY61" fmla="*/ 97702 h 1106212"/>
                <a:gd name="connsiteX62" fmla="*/ 862391 w 2764899"/>
                <a:gd name="connsiteY62" fmla="*/ 175815 h 1106212"/>
                <a:gd name="connsiteX63" fmla="*/ 850980 w 2764899"/>
                <a:gd name="connsiteY63" fmla="*/ 252765 h 1106212"/>
                <a:gd name="connsiteX64" fmla="*/ 865413 w 2764899"/>
                <a:gd name="connsiteY64" fmla="*/ 313725 h 1106212"/>
                <a:gd name="connsiteX65" fmla="*/ 838788 w 2764899"/>
                <a:gd name="connsiteY65" fmla="*/ 423453 h 1106212"/>
                <a:gd name="connsiteX66" fmla="*/ 818310 w 2764899"/>
                <a:gd name="connsiteY66" fmla="*/ 490131 h 1106212"/>
                <a:gd name="connsiteX67" fmla="*/ 698580 w 2764899"/>
                <a:gd name="connsiteY67" fmla="*/ 545373 h 1106212"/>
                <a:gd name="connsiteX68" fmla="*/ 625428 w 2764899"/>
                <a:gd name="connsiteY68" fmla="*/ 545373 h 1106212"/>
                <a:gd name="connsiteX69" fmla="*/ 527892 w 2764899"/>
                <a:gd name="connsiteY69" fmla="*/ 478317 h 1106212"/>
                <a:gd name="connsiteX70" fmla="*/ 509604 w 2764899"/>
                <a:gd name="connsiteY70" fmla="*/ 277149 h 1106212"/>
                <a:gd name="connsiteX71" fmla="*/ 527892 w 2764899"/>
                <a:gd name="connsiteY71" fmla="*/ 130845 h 1106212"/>
                <a:gd name="connsiteX72" fmla="*/ 607140 w 2764899"/>
                <a:gd name="connsiteY72" fmla="*/ 21117 h 1106212"/>
                <a:gd name="connsiteX73" fmla="*/ 338916 w 2764899"/>
                <a:gd name="connsiteY73" fmla="*/ 21117 h 1106212"/>
                <a:gd name="connsiteX0" fmla="*/ 338916 w 2916224"/>
                <a:gd name="connsiteY0" fmla="*/ 21117 h 1106212"/>
                <a:gd name="connsiteX1" fmla="*/ 393780 w 2916224"/>
                <a:gd name="connsiteY1" fmla="*/ 240573 h 1106212"/>
                <a:gd name="connsiteX2" fmla="*/ 387684 w 2916224"/>
                <a:gd name="connsiteY2" fmla="*/ 551469 h 1106212"/>
                <a:gd name="connsiteX3" fmla="*/ 290148 w 2916224"/>
                <a:gd name="connsiteY3" fmla="*/ 691677 h 1106212"/>
                <a:gd name="connsiteX4" fmla="*/ 16034 w 2916224"/>
                <a:gd name="connsiteY4" fmla="*/ 776251 h 1106212"/>
                <a:gd name="connsiteX5" fmla="*/ 35000 w 2916224"/>
                <a:gd name="connsiteY5" fmla="*/ 911903 h 1106212"/>
                <a:gd name="connsiteX6" fmla="*/ 56465 w 2916224"/>
                <a:gd name="connsiteY6" fmla="*/ 1022414 h 1106212"/>
                <a:gd name="connsiteX7" fmla="*/ 176822 w 2916224"/>
                <a:gd name="connsiteY7" fmla="*/ 1078806 h 1106212"/>
                <a:gd name="connsiteX8" fmla="*/ 368665 w 2916224"/>
                <a:gd name="connsiteY8" fmla="*/ 1050558 h 1106212"/>
                <a:gd name="connsiteX9" fmla="*/ 595729 w 2916224"/>
                <a:gd name="connsiteY9" fmla="*/ 1062019 h 1106212"/>
                <a:gd name="connsiteX10" fmla="*/ 757927 w 2916224"/>
                <a:gd name="connsiteY10" fmla="*/ 1058964 h 1106212"/>
                <a:gd name="connsiteX11" fmla="*/ 1161876 w 2916224"/>
                <a:gd name="connsiteY11" fmla="*/ 1045245 h 1106212"/>
                <a:gd name="connsiteX12" fmla="*/ 1241124 w 2916224"/>
                <a:gd name="connsiteY12" fmla="*/ 1057437 h 1106212"/>
                <a:gd name="connsiteX13" fmla="*/ 1478868 w 2916224"/>
                <a:gd name="connsiteY13" fmla="*/ 1106205 h 1106212"/>
                <a:gd name="connsiteX14" fmla="*/ 1687490 w 2916224"/>
                <a:gd name="connsiteY14" fmla="*/ 1061275 h 1106212"/>
                <a:gd name="connsiteX15" fmla="*/ 1795027 w 2916224"/>
                <a:gd name="connsiteY15" fmla="*/ 1076522 h 1106212"/>
                <a:gd name="connsiteX16" fmla="*/ 2084357 w 2916224"/>
                <a:gd name="connsiteY16" fmla="*/ 1053612 h 1106212"/>
                <a:gd name="connsiteX17" fmla="*/ 2278545 w 2916224"/>
                <a:gd name="connsiteY17" fmla="*/ 1026930 h 1106212"/>
                <a:gd name="connsiteX18" fmla="*/ 2742833 w 2916224"/>
                <a:gd name="connsiteY18" fmla="*/ 997215 h 1106212"/>
                <a:gd name="connsiteX19" fmla="*/ 2683878 w 2916224"/>
                <a:gd name="connsiteY19" fmla="*/ 897104 h 1106212"/>
                <a:gd name="connsiteX20" fmla="*/ 2905403 w 2916224"/>
                <a:gd name="connsiteY20" fmla="*/ 741877 h 1106212"/>
                <a:gd name="connsiteX21" fmla="*/ 2284635 w 2916224"/>
                <a:gd name="connsiteY21" fmla="*/ 718204 h 1106212"/>
                <a:gd name="connsiteX22" fmla="*/ 2021412 w 2916224"/>
                <a:gd name="connsiteY22" fmla="*/ 673389 h 1106212"/>
                <a:gd name="connsiteX23" fmla="*/ 2039700 w 2916224"/>
                <a:gd name="connsiteY23" fmla="*/ 549955 h 1106212"/>
                <a:gd name="connsiteX24" fmla="*/ 2070807 w 2916224"/>
                <a:gd name="connsiteY24" fmla="*/ 466882 h 1106212"/>
                <a:gd name="connsiteX25" fmla="*/ 2078415 w 2916224"/>
                <a:gd name="connsiteY25" fmla="*/ 324768 h 1106212"/>
                <a:gd name="connsiteX26" fmla="*/ 2160634 w 2916224"/>
                <a:gd name="connsiteY26" fmla="*/ 141131 h 1106212"/>
                <a:gd name="connsiteX27" fmla="*/ 2248270 w 2916224"/>
                <a:gd name="connsiteY27" fmla="*/ 39013 h 1106212"/>
                <a:gd name="connsiteX28" fmla="*/ 2039700 w 2916224"/>
                <a:gd name="connsiteY28" fmla="*/ 39405 h 1106212"/>
                <a:gd name="connsiteX29" fmla="*/ 1934352 w 2916224"/>
                <a:gd name="connsiteY29" fmla="*/ 38256 h 1106212"/>
                <a:gd name="connsiteX30" fmla="*/ 2023499 w 2916224"/>
                <a:gd name="connsiteY30" fmla="*/ 115990 h 1106212"/>
                <a:gd name="connsiteX31" fmla="*/ 2011359 w 2916224"/>
                <a:gd name="connsiteY31" fmla="*/ 258482 h 1106212"/>
                <a:gd name="connsiteX32" fmla="*/ 1990778 w 2916224"/>
                <a:gd name="connsiteY32" fmla="*/ 361736 h 1106212"/>
                <a:gd name="connsiteX33" fmla="*/ 1967175 w 2916224"/>
                <a:gd name="connsiteY33" fmla="*/ 477560 h 1106212"/>
                <a:gd name="connsiteX34" fmla="*/ 1887300 w 2916224"/>
                <a:gd name="connsiteY34" fmla="*/ 581949 h 1106212"/>
                <a:gd name="connsiteX35" fmla="*/ 1844628 w 2916224"/>
                <a:gd name="connsiteY35" fmla="*/ 655101 h 1106212"/>
                <a:gd name="connsiteX36" fmla="*/ 1753188 w 2916224"/>
                <a:gd name="connsiteY36" fmla="*/ 642909 h 1106212"/>
                <a:gd name="connsiteX37" fmla="*/ 1680036 w 2916224"/>
                <a:gd name="connsiteY37" fmla="*/ 533181 h 1106212"/>
                <a:gd name="connsiteX38" fmla="*/ 1665809 w 2916224"/>
                <a:gd name="connsiteY38" fmla="*/ 380011 h 1106212"/>
                <a:gd name="connsiteX39" fmla="*/ 1655908 w 2916224"/>
                <a:gd name="connsiteY39" fmla="*/ 288584 h 1106212"/>
                <a:gd name="connsiteX40" fmla="*/ 1731878 w 2916224"/>
                <a:gd name="connsiteY40" fmla="*/ 141496 h 1106212"/>
                <a:gd name="connsiteX41" fmla="*/ 1777572 w 2916224"/>
                <a:gd name="connsiteY41" fmla="*/ 63789 h 1106212"/>
                <a:gd name="connsiteX42" fmla="*/ 1698324 w 2916224"/>
                <a:gd name="connsiteY42" fmla="*/ 45501 h 1106212"/>
                <a:gd name="connsiteX43" fmla="*/ 1558116 w 2916224"/>
                <a:gd name="connsiteY43" fmla="*/ 45501 h 1106212"/>
                <a:gd name="connsiteX44" fmla="*/ 1582500 w 2916224"/>
                <a:gd name="connsiteY44" fmla="*/ 94269 h 1106212"/>
                <a:gd name="connsiteX45" fmla="*/ 1637364 w 2916224"/>
                <a:gd name="connsiteY45" fmla="*/ 161325 h 1106212"/>
                <a:gd name="connsiteX46" fmla="*/ 1588596 w 2916224"/>
                <a:gd name="connsiteY46" fmla="*/ 271053 h 1106212"/>
                <a:gd name="connsiteX47" fmla="*/ 1564418 w 2916224"/>
                <a:gd name="connsiteY47" fmla="*/ 324011 h 1106212"/>
                <a:gd name="connsiteX48" fmla="*/ 1585728 w 2916224"/>
                <a:gd name="connsiteY48" fmla="*/ 388404 h 1106212"/>
                <a:gd name="connsiteX49" fmla="*/ 1619076 w 2916224"/>
                <a:gd name="connsiteY49" fmla="*/ 460029 h 1106212"/>
                <a:gd name="connsiteX50" fmla="*/ 1588596 w 2916224"/>
                <a:gd name="connsiteY50" fmla="*/ 594141 h 1106212"/>
                <a:gd name="connsiteX51" fmla="*/ 1485694 w 2916224"/>
                <a:gd name="connsiteY51" fmla="*/ 650858 h 1106212"/>
                <a:gd name="connsiteX52" fmla="*/ 1316517 w 2916224"/>
                <a:gd name="connsiteY52" fmla="*/ 660400 h 1106212"/>
                <a:gd name="connsiteX53" fmla="*/ 1208351 w 2916224"/>
                <a:gd name="connsiteY53" fmla="*/ 686703 h 1106212"/>
                <a:gd name="connsiteX54" fmla="*/ 953307 w 2916224"/>
                <a:gd name="connsiteY54" fmla="*/ 605197 h 1106212"/>
                <a:gd name="connsiteX55" fmla="*/ 985092 w 2916224"/>
                <a:gd name="connsiteY55" fmla="*/ 350301 h 1106212"/>
                <a:gd name="connsiteX56" fmla="*/ 985092 w 2916224"/>
                <a:gd name="connsiteY56" fmla="*/ 210093 h 1106212"/>
                <a:gd name="connsiteX57" fmla="*/ 1007667 w 2916224"/>
                <a:gd name="connsiteY57" fmla="*/ 122419 h 1106212"/>
                <a:gd name="connsiteX58" fmla="*/ 1077992 w 2916224"/>
                <a:gd name="connsiteY58" fmla="*/ 20347 h 1106212"/>
                <a:gd name="connsiteX59" fmla="*/ 887556 w 2916224"/>
                <a:gd name="connsiteY59" fmla="*/ 27213 h 1106212"/>
                <a:gd name="connsiteX60" fmla="*/ 759540 w 2916224"/>
                <a:gd name="connsiteY60" fmla="*/ 27213 h 1106212"/>
                <a:gd name="connsiteX61" fmla="*/ 856192 w 2916224"/>
                <a:gd name="connsiteY61" fmla="*/ 97702 h 1106212"/>
                <a:gd name="connsiteX62" fmla="*/ 862391 w 2916224"/>
                <a:gd name="connsiteY62" fmla="*/ 175815 h 1106212"/>
                <a:gd name="connsiteX63" fmla="*/ 850980 w 2916224"/>
                <a:gd name="connsiteY63" fmla="*/ 252765 h 1106212"/>
                <a:gd name="connsiteX64" fmla="*/ 865413 w 2916224"/>
                <a:gd name="connsiteY64" fmla="*/ 313725 h 1106212"/>
                <a:gd name="connsiteX65" fmla="*/ 838788 w 2916224"/>
                <a:gd name="connsiteY65" fmla="*/ 423453 h 1106212"/>
                <a:gd name="connsiteX66" fmla="*/ 818310 w 2916224"/>
                <a:gd name="connsiteY66" fmla="*/ 490131 h 1106212"/>
                <a:gd name="connsiteX67" fmla="*/ 698580 w 2916224"/>
                <a:gd name="connsiteY67" fmla="*/ 545373 h 1106212"/>
                <a:gd name="connsiteX68" fmla="*/ 625428 w 2916224"/>
                <a:gd name="connsiteY68" fmla="*/ 545373 h 1106212"/>
                <a:gd name="connsiteX69" fmla="*/ 527892 w 2916224"/>
                <a:gd name="connsiteY69" fmla="*/ 478317 h 1106212"/>
                <a:gd name="connsiteX70" fmla="*/ 509604 w 2916224"/>
                <a:gd name="connsiteY70" fmla="*/ 277149 h 1106212"/>
                <a:gd name="connsiteX71" fmla="*/ 527892 w 2916224"/>
                <a:gd name="connsiteY71" fmla="*/ 130845 h 1106212"/>
                <a:gd name="connsiteX72" fmla="*/ 607140 w 2916224"/>
                <a:gd name="connsiteY72" fmla="*/ 21117 h 1106212"/>
                <a:gd name="connsiteX73" fmla="*/ 338916 w 2916224"/>
                <a:gd name="connsiteY73" fmla="*/ 21117 h 1106212"/>
                <a:gd name="connsiteX0" fmla="*/ 338916 w 2764427"/>
                <a:gd name="connsiteY0" fmla="*/ 21117 h 1106212"/>
                <a:gd name="connsiteX1" fmla="*/ 393780 w 2764427"/>
                <a:gd name="connsiteY1" fmla="*/ 240573 h 1106212"/>
                <a:gd name="connsiteX2" fmla="*/ 387684 w 2764427"/>
                <a:gd name="connsiteY2" fmla="*/ 551469 h 1106212"/>
                <a:gd name="connsiteX3" fmla="*/ 290148 w 2764427"/>
                <a:gd name="connsiteY3" fmla="*/ 691677 h 1106212"/>
                <a:gd name="connsiteX4" fmla="*/ 16034 w 2764427"/>
                <a:gd name="connsiteY4" fmla="*/ 776251 h 1106212"/>
                <a:gd name="connsiteX5" fmla="*/ 35000 w 2764427"/>
                <a:gd name="connsiteY5" fmla="*/ 911903 h 1106212"/>
                <a:gd name="connsiteX6" fmla="*/ 56465 w 2764427"/>
                <a:gd name="connsiteY6" fmla="*/ 1022414 h 1106212"/>
                <a:gd name="connsiteX7" fmla="*/ 176822 w 2764427"/>
                <a:gd name="connsiteY7" fmla="*/ 1078806 h 1106212"/>
                <a:gd name="connsiteX8" fmla="*/ 368665 w 2764427"/>
                <a:gd name="connsiteY8" fmla="*/ 1050558 h 1106212"/>
                <a:gd name="connsiteX9" fmla="*/ 595729 w 2764427"/>
                <a:gd name="connsiteY9" fmla="*/ 1062019 h 1106212"/>
                <a:gd name="connsiteX10" fmla="*/ 757927 w 2764427"/>
                <a:gd name="connsiteY10" fmla="*/ 1058964 h 1106212"/>
                <a:gd name="connsiteX11" fmla="*/ 1161876 w 2764427"/>
                <a:gd name="connsiteY11" fmla="*/ 1045245 h 1106212"/>
                <a:gd name="connsiteX12" fmla="*/ 1241124 w 2764427"/>
                <a:gd name="connsiteY12" fmla="*/ 1057437 h 1106212"/>
                <a:gd name="connsiteX13" fmla="*/ 1478868 w 2764427"/>
                <a:gd name="connsiteY13" fmla="*/ 1106205 h 1106212"/>
                <a:gd name="connsiteX14" fmla="*/ 1687490 w 2764427"/>
                <a:gd name="connsiteY14" fmla="*/ 1061275 h 1106212"/>
                <a:gd name="connsiteX15" fmla="*/ 1795027 w 2764427"/>
                <a:gd name="connsiteY15" fmla="*/ 1076522 h 1106212"/>
                <a:gd name="connsiteX16" fmla="*/ 2084357 w 2764427"/>
                <a:gd name="connsiteY16" fmla="*/ 1053612 h 1106212"/>
                <a:gd name="connsiteX17" fmla="*/ 2278545 w 2764427"/>
                <a:gd name="connsiteY17" fmla="*/ 1026930 h 1106212"/>
                <a:gd name="connsiteX18" fmla="*/ 2742833 w 2764427"/>
                <a:gd name="connsiteY18" fmla="*/ 997215 h 1106212"/>
                <a:gd name="connsiteX19" fmla="*/ 2683878 w 2764427"/>
                <a:gd name="connsiteY19" fmla="*/ 897104 h 1106212"/>
                <a:gd name="connsiteX20" fmla="*/ 2650563 w 2764427"/>
                <a:gd name="connsiteY20" fmla="*/ 730442 h 1106212"/>
                <a:gd name="connsiteX21" fmla="*/ 2284635 w 2764427"/>
                <a:gd name="connsiteY21" fmla="*/ 718204 h 1106212"/>
                <a:gd name="connsiteX22" fmla="*/ 2021412 w 2764427"/>
                <a:gd name="connsiteY22" fmla="*/ 673389 h 1106212"/>
                <a:gd name="connsiteX23" fmla="*/ 2039700 w 2764427"/>
                <a:gd name="connsiteY23" fmla="*/ 549955 h 1106212"/>
                <a:gd name="connsiteX24" fmla="*/ 2070807 w 2764427"/>
                <a:gd name="connsiteY24" fmla="*/ 466882 h 1106212"/>
                <a:gd name="connsiteX25" fmla="*/ 2078415 w 2764427"/>
                <a:gd name="connsiteY25" fmla="*/ 324768 h 1106212"/>
                <a:gd name="connsiteX26" fmla="*/ 2160634 w 2764427"/>
                <a:gd name="connsiteY26" fmla="*/ 141131 h 1106212"/>
                <a:gd name="connsiteX27" fmla="*/ 2248270 w 2764427"/>
                <a:gd name="connsiteY27" fmla="*/ 39013 h 1106212"/>
                <a:gd name="connsiteX28" fmla="*/ 2039700 w 2764427"/>
                <a:gd name="connsiteY28" fmla="*/ 39405 h 1106212"/>
                <a:gd name="connsiteX29" fmla="*/ 1934352 w 2764427"/>
                <a:gd name="connsiteY29" fmla="*/ 38256 h 1106212"/>
                <a:gd name="connsiteX30" fmla="*/ 2023499 w 2764427"/>
                <a:gd name="connsiteY30" fmla="*/ 115990 h 1106212"/>
                <a:gd name="connsiteX31" fmla="*/ 2011359 w 2764427"/>
                <a:gd name="connsiteY31" fmla="*/ 258482 h 1106212"/>
                <a:gd name="connsiteX32" fmla="*/ 1990778 w 2764427"/>
                <a:gd name="connsiteY32" fmla="*/ 361736 h 1106212"/>
                <a:gd name="connsiteX33" fmla="*/ 1967175 w 2764427"/>
                <a:gd name="connsiteY33" fmla="*/ 477560 h 1106212"/>
                <a:gd name="connsiteX34" fmla="*/ 1887300 w 2764427"/>
                <a:gd name="connsiteY34" fmla="*/ 581949 h 1106212"/>
                <a:gd name="connsiteX35" fmla="*/ 1844628 w 2764427"/>
                <a:gd name="connsiteY35" fmla="*/ 655101 h 1106212"/>
                <a:gd name="connsiteX36" fmla="*/ 1753188 w 2764427"/>
                <a:gd name="connsiteY36" fmla="*/ 642909 h 1106212"/>
                <a:gd name="connsiteX37" fmla="*/ 1680036 w 2764427"/>
                <a:gd name="connsiteY37" fmla="*/ 533181 h 1106212"/>
                <a:gd name="connsiteX38" fmla="*/ 1665809 w 2764427"/>
                <a:gd name="connsiteY38" fmla="*/ 380011 h 1106212"/>
                <a:gd name="connsiteX39" fmla="*/ 1655908 w 2764427"/>
                <a:gd name="connsiteY39" fmla="*/ 288584 h 1106212"/>
                <a:gd name="connsiteX40" fmla="*/ 1731878 w 2764427"/>
                <a:gd name="connsiteY40" fmla="*/ 141496 h 1106212"/>
                <a:gd name="connsiteX41" fmla="*/ 1777572 w 2764427"/>
                <a:gd name="connsiteY41" fmla="*/ 63789 h 1106212"/>
                <a:gd name="connsiteX42" fmla="*/ 1698324 w 2764427"/>
                <a:gd name="connsiteY42" fmla="*/ 45501 h 1106212"/>
                <a:gd name="connsiteX43" fmla="*/ 1558116 w 2764427"/>
                <a:gd name="connsiteY43" fmla="*/ 45501 h 1106212"/>
                <a:gd name="connsiteX44" fmla="*/ 1582500 w 2764427"/>
                <a:gd name="connsiteY44" fmla="*/ 94269 h 1106212"/>
                <a:gd name="connsiteX45" fmla="*/ 1637364 w 2764427"/>
                <a:gd name="connsiteY45" fmla="*/ 161325 h 1106212"/>
                <a:gd name="connsiteX46" fmla="*/ 1588596 w 2764427"/>
                <a:gd name="connsiteY46" fmla="*/ 271053 h 1106212"/>
                <a:gd name="connsiteX47" fmla="*/ 1564418 w 2764427"/>
                <a:gd name="connsiteY47" fmla="*/ 324011 h 1106212"/>
                <a:gd name="connsiteX48" fmla="*/ 1585728 w 2764427"/>
                <a:gd name="connsiteY48" fmla="*/ 388404 h 1106212"/>
                <a:gd name="connsiteX49" fmla="*/ 1619076 w 2764427"/>
                <a:gd name="connsiteY49" fmla="*/ 460029 h 1106212"/>
                <a:gd name="connsiteX50" fmla="*/ 1588596 w 2764427"/>
                <a:gd name="connsiteY50" fmla="*/ 594141 h 1106212"/>
                <a:gd name="connsiteX51" fmla="*/ 1485694 w 2764427"/>
                <a:gd name="connsiteY51" fmla="*/ 650858 h 1106212"/>
                <a:gd name="connsiteX52" fmla="*/ 1316517 w 2764427"/>
                <a:gd name="connsiteY52" fmla="*/ 660400 h 1106212"/>
                <a:gd name="connsiteX53" fmla="*/ 1208351 w 2764427"/>
                <a:gd name="connsiteY53" fmla="*/ 686703 h 1106212"/>
                <a:gd name="connsiteX54" fmla="*/ 953307 w 2764427"/>
                <a:gd name="connsiteY54" fmla="*/ 605197 h 1106212"/>
                <a:gd name="connsiteX55" fmla="*/ 985092 w 2764427"/>
                <a:gd name="connsiteY55" fmla="*/ 350301 h 1106212"/>
                <a:gd name="connsiteX56" fmla="*/ 985092 w 2764427"/>
                <a:gd name="connsiteY56" fmla="*/ 210093 h 1106212"/>
                <a:gd name="connsiteX57" fmla="*/ 1007667 w 2764427"/>
                <a:gd name="connsiteY57" fmla="*/ 122419 h 1106212"/>
                <a:gd name="connsiteX58" fmla="*/ 1077992 w 2764427"/>
                <a:gd name="connsiteY58" fmla="*/ 20347 h 1106212"/>
                <a:gd name="connsiteX59" fmla="*/ 887556 w 2764427"/>
                <a:gd name="connsiteY59" fmla="*/ 27213 h 1106212"/>
                <a:gd name="connsiteX60" fmla="*/ 759540 w 2764427"/>
                <a:gd name="connsiteY60" fmla="*/ 27213 h 1106212"/>
                <a:gd name="connsiteX61" fmla="*/ 856192 w 2764427"/>
                <a:gd name="connsiteY61" fmla="*/ 97702 h 1106212"/>
                <a:gd name="connsiteX62" fmla="*/ 862391 w 2764427"/>
                <a:gd name="connsiteY62" fmla="*/ 175815 h 1106212"/>
                <a:gd name="connsiteX63" fmla="*/ 850980 w 2764427"/>
                <a:gd name="connsiteY63" fmla="*/ 252765 h 1106212"/>
                <a:gd name="connsiteX64" fmla="*/ 865413 w 2764427"/>
                <a:gd name="connsiteY64" fmla="*/ 313725 h 1106212"/>
                <a:gd name="connsiteX65" fmla="*/ 838788 w 2764427"/>
                <a:gd name="connsiteY65" fmla="*/ 423453 h 1106212"/>
                <a:gd name="connsiteX66" fmla="*/ 818310 w 2764427"/>
                <a:gd name="connsiteY66" fmla="*/ 490131 h 1106212"/>
                <a:gd name="connsiteX67" fmla="*/ 698580 w 2764427"/>
                <a:gd name="connsiteY67" fmla="*/ 545373 h 1106212"/>
                <a:gd name="connsiteX68" fmla="*/ 625428 w 2764427"/>
                <a:gd name="connsiteY68" fmla="*/ 545373 h 1106212"/>
                <a:gd name="connsiteX69" fmla="*/ 527892 w 2764427"/>
                <a:gd name="connsiteY69" fmla="*/ 478317 h 1106212"/>
                <a:gd name="connsiteX70" fmla="*/ 509604 w 2764427"/>
                <a:gd name="connsiteY70" fmla="*/ 277149 h 1106212"/>
                <a:gd name="connsiteX71" fmla="*/ 527892 w 2764427"/>
                <a:gd name="connsiteY71" fmla="*/ 130845 h 1106212"/>
                <a:gd name="connsiteX72" fmla="*/ 607140 w 2764427"/>
                <a:gd name="connsiteY72" fmla="*/ 21117 h 1106212"/>
                <a:gd name="connsiteX73" fmla="*/ 338916 w 2764427"/>
                <a:gd name="connsiteY73" fmla="*/ 21117 h 1106212"/>
                <a:gd name="connsiteX0" fmla="*/ 338916 w 3110572"/>
                <a:gd name="connsiteY0" fmla="*/ 21117 h 1106212"/>
                <a:gd name="connsiteX1" fmla="*/ 393780 w 3110572"/>
                <a:gd name="connsiteY1" fmla="*/ 240573 h 1106212"/>
                <a:gd name="connsiteX2" fmla="*/ 387684 w 3110572"/>
                <a:gd name="connsiteY2" fmla="*/ 551469 h 1106212"/>
                <a:gd name="connsiteX3" fmla="*/ 290148 w 3110572"/>
                <a:gd name="connsiteY3" fmla="*/ 691677 h 1106212"/>
                <a:gd name="connsiteX4" fmla="*/ 16034 w 3110572"/>
                <a:gd name="connsiteY4" fmla="*/ 776251 h 1106212"/>
                <a:gd name="connsiteX5" fmla="*/ 35000 w 3110572"/>
                <a:gd name="connsiteY5" fmla="*/ 911903 h 1106212"/>
                <a:gd name="connsiteX6" fmla="*/ 56465 w 3110572"/>
                <a:gd name="connsiteY6" fmla="*/ 1022414 h 1106212"/>
                <a:gd name="connsiteX7" fmla="*/ 176822 w 3110572"/>
                <a:gd name="connsiteY7" fmla="*/ 1078806 h 1106212"/>
                <a:gd name="connsiteX8" fmla="*/ 368665 w 3110572"/>
                <a:gd name="connsiteY8" fmla="*/ 1050558 h 1106212"/>
                <a:gd name="connsiteX9" fmla="*/ 595729 w 3110572"/>
                <a:gd name="connsiteY9" fmla="*/ 1062019 h 1106212"/>
                <a:gd name="connsiteX10" fmla="*/ 757927 w 3110572"/>
                <a:gd name="connsiteY10" fmla="*/ 1058964 h 1106212"/>
                <a:gd name="connsiteX11" fmla="*/ 1161876 w 3110572"/>
                <a:gd name="connsiteY11" fmla="*/ 1045245 h 1106212"/>
                <a:gd name="connsiteX12" fmla="*/ 1241124 w 3110572"/>
                <a:gd name="connsiteY12" fmla="*/ 1057437 h 1106212"/>
                <a:gd name="connsiteX13" fmla="*/ 1478868 w 3110572"/>
                <a:gd name="connsiteY13" fmla="*/ 1106205 h 1106212"/>
                <a:gd name="connsiteX14" fmla="*/ 1687490 w 3110572"/>
                <a:gd name="connsiteY14" fmla="*/ 1061275 h 1106212"/>
                <a:gd name="connsiteX15" fmla="*/ 1795027 w 3110572"/>
                <a:gd name="connsiteY15" fmla="*/ 1076522 h 1106212"/>
                <a:gd name="connsiteX16" fmla="*/ 2084357 w 3110572"/>
                <a:gd name="connsiteY16" fmla="*/ 1053612 h 1106212"/>
                <a:gd name="connsiteX17" fmla="*/ 2278545 w 3110572"/>
                <a:gd name="connsiteY17" fmla="*/ 1026930 h 1106212"/>
                <a:gd name="connsiteX18" fmla="*/ 2742833 w 3110572"/>
                <a:gd name="connsiteY18" fmla="*/ 997215 h 1106212"/>
                <a:gd name="connsiteX19" fmla="*/ 3109879 w 3110572"/>
                <a:gd name="connsiteY19" fmla="*/ 708427 h 1106212"/>
                <a:gd name="connsiteX20" fmla="*/ 2650563 w 3110572"/>
                <a:gd name="connsiteY20" fmla="*/ 730442 h 1106212"/>
                <a:gd name="connsiteX21" fmla="*/ 2284635 w 3110572"/>
                <a:gd name="connsiteY21" fmla="*/ 718204 h 1106212"/>
                <a:gd name="connsiteX22" fmla="*/ 2021412 w 3110572"/>
                <a:gd name="connsiteY22" fmla="*/ 673389 h 1106212"/>
                <a:gd name="connsiteX23" fmla="*/ 2039700 w 3110572"/>
                <a:gd name="connsiteY23" fmla="*/ 549955 h 1106212"/>
                <a:gd name="connsiteX24" fmla="*/ 2070807 w 3110572"/>
                <a:gd name="connsiteY24" fmla="*/ 466882 h 1106212"/>
                <a:gd name="connsiteX25" fmla="*/ 2078415 w 3110572"/>
                <a:gd name="connsiteY25" fmla="*/ 324768 h 1106212"/>
                <a:gd name="connsiteX26" fmla="*/ 2160634 w 3110572"/>
                <a:gd name="connsiteY26" fmla="*/ 141131 h 1106212"/>
                <a:gd name="connsiteX27" fmla="*/ 2248270 w 3110572"/>
                <a:gd name="connsiteY27" fmla="*/ 39013 h 1106212"/>
                <a:gd name="connsiteX28" fmla="*/ 2039700 w 3110572"/>
                <a:gd name="connsiteY28" fmla="*/ 39405 h 1106212"/>
                <a:gd name="connsiteX29" fmla="*/ 1934352 w 3110572"/>
                <a:gd name="connsiteY29" fmla="*/ 38256 h 1106212"/>
                <a:gd name="connsiteX30" fmla="*/ 2023499 w 3110572"/>
                <a:gd name="connsiteY30" fmla="*/ 115990 h 1106212"/>
                <a:gd name="connsiteX31" fmla="*/ 2011359 w 3110572"/>
                <a:gd name="connsiteY31" fmla="*/ 258482 h 1106212"/>
                <a:gd name="connsiteX32" fmla="*/ 1990778 w 3110572"/>
                <a:gd name="connsiteY32" fmla="*/ 361736 h 1106212"/>
                <a:gd name="connsiteX33" fmla="*/ 1967175 w 3110572"/>
                <a:gd name="connsiteY33" fmla="*/ 477560 h 1106212"/>
                <a:gd name="connsiteX34" fmla="*/ 1887300 w 3110572"/>
                <a:gd name="connsiteY34" fmla="*/ 581949 h 1106212"/>
                <a:gd name="connsiteX35" fmla="*/ 1844628 w 3110572"/>
                <a:gd name="connsiteY35" fmla="*/ 655101 h 1106212"/>
                <a:gd name="connsiteX36" fmla="*/ 1753188 w 3110572"/>
                <a:gd name="connsiteY36" fmla="*/ 642909 h 1106212"/>
                <a:gd name="connsiteX37" fmla="*/ 1680036 w 3110572"/>
                <a:gd name="connsiteY37" fmla="*/ 533181 h 1106212"/>
                <a:gd name="connsiteX38" fmla="*/ 1665809 w 3110572"/>
                <a:gd name="connsiteY38" fmla="*/ 380011 h 1106212"/>
                <a:gd name="connsiteX39" fmla="*/ 1655908 w 3110572"/>
                <a:gd name="connsiteY39" fmla="*/ 288584 h 1106212"/>
                <a:gd name="connsiteX40" fmla="*/ 1731878 w 3110572"/>
                <a:gd name="connsiteY40" fmla="*/ 141496 h 1106212"/>
                <a:gd name="connsiteX41" fmla="*/ 1777572 w 3110572"/>
                <a:gd name="connsiteY41" fmla="*/ 63789 h 1106212"/>
                <a:gd name="connsiteX42" fmla="*/ 1698324 w 3110572"/>
                <a:gd name="connsiteY42" fmla="*/ 45501 h 1106212"/>
                <a:gd name="connsiteX43" fmla="*/ 1558116 w 3110572"/>
                <a:gd name="connsiteY43" fmla="*/ 45501 h 1106212"/>
                <a:gd name="connsiteX44" fmla="*/ 1582500 w 3110572"/>
                <a:gd name="connsiteY44" fmla="*/ 94269 h 1106212"/>
                <a:gd name="connsiteX45" fmla="*/ 1637364 w 3110572"/>
                <a:gd name="connsiteY45" fmla="*/ 161325 h 1106212"/>
                <a:gd name="connsiteX46" fmla="*/ 1588596 w 3110572"/>
                <a:gd name="connsiteY46" fmla="*/ 271053 h 1106212"/>
                <a:gd name="connsiteX47" fmla="*/ 1564418 w 3110572"/>
                <a:gd name="connsiteY47" fmla="*/ 324011 h 1106212"/>
                <a:gd name="connsiteX48" fmla="*/ 1585728 w 3110572"/>
                <a:gd name="connsiteY48" fmla="*/ 388404 h 1106212"/>
                <a:gd name="connsiteX49" fmla="*/ 1619076 w 3110572"/>
                <a:gd name="connsiteY49" fmla="*/ 460029 h 1106212"/>
                <a:gd name="connsiteX50" fmla="*/ 1588596 w 3110572"/>
                <a:gd name="connsiteY50" fmla="*/ 594141 h 1106212"/>
                <a:gd name="connsiteX51" fmla="*/ 1485694 w 3110572"/>
                <a:gd name="connsiteY51" fmla="*/ 650858 h 1106212"/>
                <a:gd name="connsiteX52" fmla="*/ 1316517 w 3110572"/>
                <a:gd name="connsiteY52" fmla="*/ 660400 h 1106212"/>
                <a:gd name="connsiteX53" fmla="*/ 1208351 w 3110572"/>
                <a:gd name="connsiteY53" fmla="*/ 686703 h 1106212"/>
                <a:gd name="connsiteX54" fmla="*/ 953307 w 3110572"/>
                <a:gd name="connsiteY54" fmla="*/ 605197 h 1106212"/>
                <a:gd name="connsiteX55" fmla="*/ 985092 w 3110572"/>
                <a:gd name="connsiteY55" fmla="*/ 350301 h 1106212"/>
                <a:gd name="connsiteX56" fmla="*/ 985092 w 3110572"/>
                <a:gd name="connsiteY56" fmla="*/ 210093 h 1106212"/>
                <a:gd name="connsiteX57" fmla="*/ 1007667 w 3110572"/>
                <a:gd name="connsiteY57" fmla="*/ 122419 h 1106212"/>
                <a:gd name="connsiteX58" fmla="*/ 1077992 w 3110572"/>
                <a:gd name="connsiteY58" fmla="*/ 20347 h 1106212"/>
                <a:gd name="connsiteX59" fmla="*/ 887556 w 3110572"/>
                <a:gd name="connsiteY59" fmla="*/ 27213 h 1106212"/>
                <a:gd name="connsiteX60" fmla="*/ 759540 w 3110572"/>
                <a:gd name="connsiteY60" fmla="*/ 27213 h 1106212"/>
                <a:gd name="connsiteX61" fmla="*/ 856192 w 3110572"/>
                <a:gd name="connsiteY61" fmla="*/ 97702 h 1106212"/>
                <a:gd name="connsiteX62" fmla="*/ 862391 w 3110572"/>
                <a:gd name="connsiteY62" fmla="*/ 175815 h 1106212"/>
                <a:gd name="connsiteX63" fmla="*/ 850980 w 3110572"/>
                <a:gd name="connsiteY63" fmla="*/ 252765 h 1106212"/>
                <a:gd name="connsiteX64" fmla="*/ 865413 w 3110572"/>
                <a:gd name="connsiteY64" fmla="*/ 313725 h 1106212"/>
                <a:gd name="connsiteX65" fmla="*/ 838788 w 3110572"/>
                <a:gd name="connsiteY65" fmla="*/ 423453 h 1106212"/>
                <a:gd name="connsiteX66" fmla="*/ 818310 w 3110572"/>
                <a:gd name="connsiteY66" fmla="*/ 490131 h 1106212"/>
                <a:gd name="connsiteX67" fmla="*/ 698580 w 3110572"/>
                <a:gd name="connsiteY67" fmla="*/ 545373 h 1106212"/>
                <a:gd name="connsiteX68" fmla="*/ 625428 w 3110572"/>
                <a:gd name="connsiteY68" fmla="*/ 545373 h 1106212"/>
                <a:gd name="connsiteX69" fmla="*/ 527892 w 3110572"/>
                <a:gd name="connsiteY69" fmla="*/ 478317 h 1106212"/>
                <a:gd name="connsiteX70" fmla="*/ 509604 w 3110572"/>
                <a:gd name="connsiteY70" fmla="*/ 277149 h 1106212"/>
                <a:gd name="connsiteX71" fmla="*/ 527892 w 3110572"/>
                <a:gd name="connsiteY71" fmla="*/ 130845 h 1106212"/>
                <a:gd name="connsiteX72" fmla="*/ 607140 w 3110572"/>
                <a:gd name="connsiteY72" fmla="*/ 21117 h 1106212"/>
                <a:gd name="connsiteX73" fmla="*/ 338916 w 3110572"/>
                <a:gd name="connsiteY73" fmla="*/ 21117 h 1106212"/>
                <a:gd name="connsiteX0" fmla="*/ 338916 w 3116413"/>
                <a:gd name="connsiteY0" fmla="*/ 21117 h 1106212"/>
                <a:gd name="connsiteX1" fmla="*/ 393780 w 3116413"/>
                <a:gd name="connsiteY1" fmla="*/ 240573 h 1106212"/>
                <a:gd name="connsiteX2" fmla="*/ 387684 w 3116413"/>
                <a:gd name="connsiteY2" fmla="*/ 551469 h 1106212"/>
                <a:gd name="connsiteX3" fmla="*/ 290148 w 3116413"/>
                <a:gd name="connsiteY3" fmla="*/ 691677 h 1106212"/>
                <a:gd name="connsiteX4" fmla="*/ 16034 w 3116413"/>
                <a:gd name="connsiteY4" fmla="*/ 776251 h 1106212"/>
                <a:gd name="connsiteX5" fmla="*/ 35000 w 3116413"/>
                <a:gd name="connsiteY5" fmla="*/ 911903 h 1106212"/>
                <a:gd name="connsiteX6" fmla="*/ 56465 w 3116413"/>
                <a:gd name="connsiteY6" fmla="*/ 1022414 h 1106212"/>
                <a:gd name="connsiteX7" fmla="*/ 176822 w 3116413"/>
                <a:gd name="connsiteY7" fmla="*/ 1078806 h 1106212"/>
                <a:gd name="connsiteX8" fmla="*/ 368665 w 3116413"/>
                <a:gd name="connsiteY8" fmla="*/ 1050558 h 1106212"/>
                <a:gd name="connsiteX9" fmla="*/ 595729 w 3116413"/>
                <a:gd name="connsiteY9" fmla="*/ 1062019 h 1106212"/>
                <a:gd name="connsiteX10" fmla="*/ 757927 w 3116413"/>
                <a:gd name="connsiteY10" fmla="*/ 1058964 h 1106212"/>
                <a:gd name="connsiteX11" fmla="*/ 1161876 w 3116413"/>
                <a:gd name="connsiteY11" fmla="*/ 1045245 h 1106212"/>
                <a:gd name="connsiteX12" fmla="*/ 1241124 w 3116413"/>
                <a:gd name="connsiteY12" fmla="*/ 1057437 h 1106212"/>
                <a:gd name="connsiteX13" fmla="*/ 1478868 w 3116413"/>
                <a:gd name="connsiteY13" fmla="*/ 1106205 h 1106212"/>
                <a:gd name="connsiteX14" fmla="*/ 1687490 w 3116413"/>
                <a:gd name="connsiteY14" fmla="*/ 1061275 h 1106212"/>
                <a:gd name="connsiteX15" fmla="*/ 1795027 w 3116413"/>
                <a:gd name="connsiteY15" fmla="*/ 1076522 h 1106212"/>
                <a:gd name="connsiteX16" fmla="*/ 2084357 w 3116413"/>
                <a:gd name="connsiteY16" fmla="*/ 1053612 h 1106212"/>
                <a:gd name="connsiteX17" fmla="*/ 2278545 w 3116413"/>
                <a:gd name="connsiteY17" fmla="*/ 1026930 h 1106212"/>
                <a:gd name="connsiteX18" fmla="*/ 2742833 w 3116413"/>
                <a:gd name="connsiteY18" fmla="*/ 997215 h 1106212"/>
                <a:gd name="connsiteX19" fmla="*/ 2909461 w 3116413"/>
                <a:gd name="connsiteY19" fmla="*/ 903809 h 1106212"/>
                <a:gd name="connsiteX20" fmla="*/ 3109879 w 3116413"/>
                <a:gd name="connsiteY20" fmla="*/ 708427 h 1106212"/>
                <a:gd name="connsiteX21" fmla="*/ 2650563 w 3116413"/>
                <a:gd name="connsiteY21" fmla="*/ 730442 h 1106212"/>
                <a:gd name="connsiteX22" fmla="*/ 2284635 w 3116413"/>
                <a:gd name="connsiteY22" fmla="*/ 718204 h 1106212"/>
                <a:gd name="connsiteX23" fmla="*/ 2021412 w 3116413"/>
                <a:gd name="connsiteY23" fmla="*/ 673389 h 1106212"/>
                <a:gd name="connsiteX24" fmla="*/ 2039700 w 3116413"/>
                <a:gd name="connsiteY24" fmla="*/ 549955 h 1106212"/>
                <a:gd name="connsiteX25" fmla="*/ 2070807 w 3116413"/>
                <a:gd name="connsiteY25" fmla="*/ 466882 h 1106212"/>
                <a:gd name="connsiteX26" fmla="*/ 2078415 w 3116413"/>
                <a:gd name="connsiteY26" fmla="*/ 324768 h 1106212"/>
                <a:gd name="connsiteX27" fmla="*/ 2160634 w 3116413"/>
                <a:gd name="connsiteY27" fmla="*/ 141131 h 1106212"/>
                <a:gd name="connsiteX28" fmla="*/ 2248270 w 3116413"/>
                <a:gd name="connsiteY28" fmla="*/ 39013 h 1106212"/>
                <a:gd name="connsiteX29" fmla="*/ 2039700 w 3116413"/>
                <a:gd name="connsiteY29" fmla="*/ 39405 h 1106212"/>
                <a:gd name="connsiteX30" fmla="*/ 1934352 w 3116413"/>
                <a:gd name="connsiteY30" fmla="*/ 38256 h 1106212"/>
                <a:gd name="connsiteX31" fmla="*/ 2023499 w 3116413"/>
                <a:gd name="connsiteY31" fmla="*/ 115990 h 1106212"/>
                <a:gd name="connsiteX32" fmla="*/ 2011359 w 3116413"/>
                <a:gd name="connsiteY32" fmla="*/ 258482 h 1106212"/>
                <a:gd name="connsiteX33" fmla="*/ 1990778 w 3116413"/>
                <a:gd name="connsiteY33" fmla="*/ 361736 h 1106212"/>
                <a:gd name="connsiteX34" fmla="*/ 1967175 w 3116413"/>
                <a:gd name="connsiteY34" fmla="*/ 477560 h 1106212"/>
                <a:gd name="connsiteX35" fmla="*/ 1887300 w 3116413"/>
                <a:gd name="connsiteY35" fmla="*/ 581949 h 1106212"/>
                <a:gd name="connsiteX36" fmla="*/ 1844628 w 3116413"/>
                <a:gd name="connsiteY36" fmla="*/ 655101 h 1106212"/>
                <a:gd name="connsiteX37" fmla="*/ 1753188 w 3116413"/>
                <a:gd name="connsiteY37" fmla="*/ 642909 h 1106212"/>
                <a:gd name="connsiteX38" fmla="*/ 1680036 w 3116413"/>
                <a:gd name="connsiteY38" fmla="*/ 533181 h 1106212"/>
                <a:gd name="connsiteX39" fmla="*/ 1665809 w 3116413"/>
                <a:gd name="connsiteY39" fmla="*/ 380011 h 1106212"/>
                <a:gd name="connsiteX40" fmla="*/ 1655908 w 3116413"/>
                <a:gd name="connsiteY40" fmla="*/ 288584 h 1106212"/>
                <a:gd name="connsiteX41" fmla="*/ 1731878 w 3116413"/>
                <a:gd name="connsiteY41" fmla="*/ 141496 h 1106212"/>
                <a:gd name="connsiteX42" fmla="*/ 1777572 w 3116413"/>
                <a:gd name="connsiteY42" fmla="*/ 63789 h 1106212"/>
                <a:gd name="connsiteX43" fmla="*/ 1698324 w 3116413"/>
                <a:gd name="connsiteY43" fmla="*/ 45501 h 1106212"/>
                <a:gd name="connsiteX44" fmla="*/ 1558116 w 3116413"/>
                <a:gd name="connsiteY44" fmla="*/ 45501 h 1106212"/>
                <a:gd name="connsiteX45" fmla="*/ 1582500 w 3116413"/>
                <a:gd name="connsiteY45" fmla="*/ 94269 h 1106212"/>
                <a:gd name="connsiteX46" fmla="*/ 1637364 w 3116413"/>
                <a:gd name="connsiteY46" fmla="*/ 161325 h 1106212"/>
                <a:gd name="connsiteX47" fmla="*/ 1588596 w 3116413"/>
                <a:gd name="connsiteY47" fmla="*/ 271053 h 1106212"/>
                <a:gd name="connsiteX48" fmla="*/ 1564418 w 3116413"/>
                <a:gd name="connsiteY48" fmla="*/ 324011 h 1106212"/>
                <a:gd name="connsiteX49" fmla="*/ 1585728 w 3116413"/>
                <a:gd name="connsiteY49" fmla="*/ 388404 h 1106212"/>
                <a:gd name="connsiteX50" fmla="*/ 1619076 w 3116413"/>
                <a:gd name="connsiteY50" fmla="*/ 460029 h 1106212"/>
                <a:gd name="connsiteX51" fmla="*/ 1588596 w 3116413"/>
                <a:gd name="connsiteY51" fmla="*/ 594141 h 1106212"/>
                <a:gd name="connsiteX52" fmla="*/ 1485694 w 3116413"/>
                <a:gd name="connsiteY52" fmla="*/ 650858 h 1106212"/>
                <a:gd name="connsiteX53" fmla="*/ 1316517 w 3116413"/>
                <a:gd name="connsiteY53" fmla="*/ 660400 h 1106212"/>
                <a:gd name="connsiteX54" fmla="*/ 1208351 w 3116413"/>
                <a:gd name="connsiteY54" fmla="*/ 686703 h 1106212"/>
                <a:gd name="connsiteX55" fmla="*/ 953307 w 3116413"/>
                <a:gd name="connsiteY55" fmla="*/ 605197 h 1106212"/>
                <a:gd name="connsiteX56" fmla="*/ 985092 w 3116413"/>
                <a:gd name="connsiteY56" fmla="*/ 350301 h 1106212"/>
                <a:gd name="connsiteX57" fmla="*/ 985092 w 3116413"/>
                <a:gd name="connsiteY57" fmla="*/ 210093 h 1106212"/>
                <a:gd name="connsiteX58" fmla="*/ 1007667 w 3116413"/>
                <a:gd name="connsiteY58" fmla="*/ 122419 h 1106212"/>
                <a:gd name="connsiteX59" fmla="*/ 1077992 w 3116413"/>
                <a:gd name="connsiteY59" fmla="*/ 20347 h 1106212"/>
                <a:gd name="connsiteX60" fmla="*/ 887556 w 3116413"/>
                <a:gd name="connsiteY60" fmla="*/ 27213 h 1106212"/>
                <a:gd name="connsiteX61" fmla="*/ 759540 w 3116413"/>
                <a:gd name="connsiteY61" fmla="*/ 27213 h 1106212"/>
                <a:gd name="connsiteX62" fmla="*/ 856192 w 3116413"/>
                <a:gd name="connsiteY62" fmla="*/ 97702 h 1106212"/>
                <a:gd name="connsiteX63" fmla="*/ 862391 w 3116413"/>
                <a:gd name="connsiteY63" fmla="*/ 175815 h 1106212"/>
                <a:gd name="connsiteX64" fmla="*/ 850980 w 3116413"/>
                <a:gd name="connsiteY64" fmla="*/ 252765 h 1106212"/>
                <a:gd name="connsiteX65" fmla="*/ 865413 w 3116413"/>
                <a:gd name="connsiteY65" fmla="*/ 313725 h 1106212"/>
                <a:gd name="connsiteX66" fmla="*/ 838788 w 3116413"/>
                <a:gd name="connsiteY66" fmla="*/ 423453 h 1106212"/>
                <a:gd name="connsiteX67" fmla="*/ 818310 w 3116413"/>
                <a:gd name="connsiteY67" fmla="*/ 490131 h 1106212"/>
                <a:gd name="connsiteX68" fmla="*/ 698580 w 3116413"/>
                <a:gd name="connsiteY68" fmla="*/ 545373 h 1106212"/>
                <a:gd name="connsiteX69" fmla="*/ 625428 w 3116413"/>
                <a:gd name="connsiteY69" fmla="*/ 545373 h 1106212"/>
                <a:gd name="connsiteX70" fmla="*/ 527892 w 3116413"/>
                <a:gd name="connsiteY70" fmla="*/ 478317 h 1106212"/>
                <a:gd name="connsiteX71" fmla="*/ 509604 w 3116413"/>
                <a:gd name="connsiteY71" fmla="*/ 277149 h 1106212"/>
                <a:gd name="connsiteX72" fmla="*/ 527892 w 3116413"/>
                <a:gd name="connsiteY72" fmla="*/ 130845 h 1106212"/>
                <a:gd name="connsiteX73" fmla="*/ 607140 w 3116413"/>
                <a:gd name="connsiteY73" fmla="*/ 21117 h 1106212"/>
                <a:gd name="connsiteX74" fmla="*/ 338916 w 3116413"/>
                <a:gd name="connsiteY74" fmla="*/ 21117 h 1106212"/>
                <a:gd name="connsiteX0" fmla="*/ 338916 w 3118583"/>
                <a:gd name="connsiteY0" fmla="*/ 21117 h 1106212"/>
                <a:gd name="connsiteX1" fmla="*/ 393780 w 3118583"/>
                <a:gd name="connsiteY1" fmla="*/ 240573 h 1106212"/>
                <a:gd name="connsiteX2" fmla="*/ 387684 w 3118583"/>
                <a:gd name="connsiteY2" fmla="*/ 551469 h 1106212"/>
                <a:gd name="connsiteX3" fmla="*/ 290148 w 3118583"/>
                <a:gd name="connsiteY3" fmla="*/ 691677 h 1106212"/>
                <a:gd name="connsiteX4" fmla="*/ 16034 w 3118583"/>
                <a:gd name="connsiteY4" fmla="*/ 776251 h 1106212"/>
                <a:gd name="connsiteX5" fmla="*/ 35000 w 3118583"/>
                <a:gd name="connsiteY5" fmla="*/ 911903 h 1106212"/>
                <a:gd name="connsiteX6" fmla="*/ 56465 w 3118583"/>
                <a:gd name="connsiteY6" fmla="*/ 1022414 h 1106212"/>
                <a:gd name="connsiteX7" fmla="*/ 176822 w 3118583"/>
                <a:gd name="connsiteY7" fmla="*/ 1078806 h 1106212"/>
                <a:gd name="connsiteX8" fmla="*/ 368665 w 3118583"/>
                <a:gd name="connsiteY8" fmla="*/ 1050558 h 1106212"/>
                <a:gd name="connsiteX9" fmla="*/ 595729 w 3118583"/>
                <a:gd name="connsiteY9" fmla="*/ 1062019 h 1106212"/>
                <a:gd name="connsiteX10" fmla="*/ 757927 w 3118583"/>
                <a:gd name="connsiteY10" fmla="*/ 1058964 h 1106212"/>
                <a:gd name="connsiteX11" fmla="*/ 1161876 w 3118583"/>
                <a:gd name="connsiteY11" fmla="*/ 1045245 h 1106212"/>
                <a:gd name="connsiteX12" fmla="*/ 1241124 w 3118583"/>
                <a:gd name="connsiteY12" fmla="*/ 1057437 h 1106212"/>
                <a:gd name="connsiteX13" fmla="*/ 1478868 w 3118583"/>
                <a:gd name="connsiteY13" fmla="*/ 1106205 h 1106212"/>
                <a:gd name="connsiteX14" fmla="*/ 1687490 w 3118583"/>
                <a:gd name="connsiteY14" fmla="*/ 1061275 h 1106212"/>
                <a:gd name="connsiteX15" fmla="*/ 1795027 w 3118583"/>
                <a:gd name="connsiteY15" fmla="*/ 1076522 h 1106212"/>
                <a:gd name="connsiteX16" fmla="*/ 2084357 w 3118583"/>
                <a:gd name="connsiteY16" fmla="*/ 1053612 h 1106212"/>
                <a:gd name="connsiteX17" fmla="*/ 2278545 w 3118583"/>
                <a:gd name="connsiteY17" fmla="*/ 1026930 h 1106212"/>
                <a:gd name="connsiteX18" fmla="*/ 2742833 w 3118583"/>
                <a:gd name="connsiteY18" fmla="*/ 997215 h 1106212"/>
                <a:gd name="connsiteX19" fmla="*/ 2936086 w 3118583"/>
                <a:gd name="connsiteY19" fmla="*/ 989571 h 1106212"/>
                <a:gd name="connsiteX20" fmla="*/ 3109879 w 3118583"/>
                <a:gd name="connsiteY20" fmla="*/ 708427 h 1106212"/>
                <a:gd name="connsiteX21" fmla="*/ 2650563 w 3118583"/>
                <a:gd name="connsiteY21" fmla="*/ 730442 h 1106212"/>
                <a:gd name="connsiteX22" fmla="*/ 2284635 w 3118583"/>
                <a:gd name="connsiteY22" fmla="*/ 718204 h 1106212"/>
                <a:gd name="connsiteX23" fmla="*/ 2021412 w 3118583"/>
                <a:gd name="connsiteY23" fmla="*/ 673389 h 1106212"/>
                <a:gd name="connsiteX24" fmla="*/ 2039700 w 3118583"/>
                <a:gd name="connsiteY24" fmla="*/ 549955 h 1106212"/>
                <a:gd name="connsiteX25" fmla="*/ 2070807 w 3118583"/>
                <a:gd name="connsiteY25" fmla="*/ 466882 h 1106212"/>
                <a:gd name="connsiteX26" fmla="*/ 2078415 w 3118583"/>
                <a:gd name="connsiteY26" fmla="*/ 324768 h 1106212"/>
                <a:gd name="connsiteX27" fmla="*/ 2160634 w 3118583"/>
                <a:gd name="connsiteY27" fmla="*/ 141131 h 1106212"/>
                <a:gd name="connsiteX28" fmla="*/ 2248270 w 3118583"/>
                <a:gd name="connsiteY28" fmla="*/ 39013 h 1106212"/>
                <a:gd name="connsiteX29" fmla="*/ 2039700 w 3118583"/>
                <a:gd name="connsiteY29" fmla="*/ 39405 h 1106212"/>
                <a:gd name="connsiteX30" fmla="*/ 1934352 w 3118583"/>
                <a:gd name="connsiteY30" fmla="*/ 38256 h 1106212"/>
                <a:gd name="connsiteX31" fmla="*/ 2023499 w 3118583"/>
                <a:gd name="connsiteY31" fmla="*/ 115990 h 1106212"/>
                <a:gd name="connsiteX32" fmla="*/ 2011359 w 3118583"/>
                <a:gd name="connsiteY32" fmla="*/ 258482 h 1106212"/>
                <a:gd name="connsiteX33" fmla="*/ 1990778 w 3118583"/>
                <a:gd name="connsiteY33" fmla="*/ 361736 h 1106212"/>
                <a:gd name="connsiteX34" fmla="*/ 1967175 w 3118583"/>
                <a:gd name="connsiteY34" fmla="*/ 477560 h 1106212"/>
                <a:gd name="connsiteX35" fmla="*/ 1887300 w 3118583"/>
                <a:gd name="connsiteY35" fmla="*/ 581949 h 1106212"/>
                <a:gd name="connsiteX36" fmla="*/ 1844628 w 3118583"/>
                <a:gd name="connsiteY36" fmla="*/ 655101 h 1106212"/>
                <a:gd name="connsiteX37" fmla="*/ 1753188 w 3118583"/>
                <a:gd name="connsiteY37" fmla="*/ 642909 h 1106212"/>
                <a:gd name="connsiteX38" fmla="*/ 1680036 w 3118583"/>
                <a:gd name="connsiteY38" fmla="*/ 533181 h 1106212"/>
                <a:gd name="connsiteX39" fmla="*/ 1665809 w 3118583"/>
                <a:gd name="connsiteY39" fmla="*/ 380011 h 1106212"/>
                <a:gd name="connsiteX40" fmla="*/ 1655908 w 3118583"/>
                <a:gd name="connsiteY40" fmla="*/ 288584 h 1106212"/>
                <a:gd name="connsiteX41" fmla="*/ 1731878 w 3118583"/>
                <a:gd name="connsiteY41" fmla="*/ 141496 h 1106212"/>
                <a:gd name="connsiteX42" fmla="*/ 1777572 w 3118583"/>
                <a:gd name="connsiteY42" fmla="*/ 63789 h 1106212"/>
                <a:gd name="connsiteX43" fmla="*/ 1698324 w 3118583"/>
                <a:gd name="connsiteY43" fmla="*/ 45501 h 1106212"/>
                <a:gd name="connsiteX44" fmla="*/ 1558116 w 3118583"/>
                <a:gd name="connsiteY44" fmla="*/ 45501 h 1106212"/>
                <a:gd name="connsiteX45" fmla="*/ 1582500 w 3118583"/>
                <a:gd name="connsiteY45" fmla="*/ 94269 h 1106212"/>
                <a:gd name="connsiteX46" fmla="*/ 1637364 w 3118583"/>
                <a:gd name="connsiteY46" fmla="*/ 161325 h 1106212"/>
                <a:gd name="connsiteX47" fmla="*/ 1588596 w 3118583"/>
                <a:gd name="connsiteY47" fmla="*/ 271053 h 1106212"/>
                <a:gd name="connsiteX48" fmla="*/ 1564418 w 3118583"/>
                <a:gd name="connsiteY48" fmla="*/ 324011 h 1106212"/>
                <a:gd name="connsiteX49" fmla="*/ 1585728 w 3118583"/>
                <a:gd name="connsiteY49" fmla="*/ 388404 h 1106212"/>
                <a:gd name="connsiteX50" fmla="*/ 1619076 w 3118583"/>
                <a:gd name="connsiteY50" fmla="*/ 460029 h 1106212"/>
                <a:gd name="connsiteX51" fmla="*/ 1588596 w 3118583"/>
                <a:gd name="connsiteY51" fmla="*/ 594141 h 1106212"/>
                <a:gd name="connsiteX52" fmla="*/ 1485694 w 3118583"/>
                <a:gd name="connsiteY52" fmla="*/ 650858 h 1106212"/>
                <a:gd name="connsiteX53" fmla="*/ 1316517 w 3118583"/>
                <a:gd name="connsiteY53" fmla="*/ 660400 h 1106212"/>
                <a:gd name="connsiteX54" fmla="*/ 1208351 w 3118583"/>
                <a:gd name="connsiteY54" fmla="*/ 686703 h 1106212"/>
                <a:gd name="connsiteX55" fmla="*/ 953307 w 3118583"/>
                <a:gd name="connsiteY55" fmla="*/ 605197 h 1106212"/>
                <a:gd name="connsiteX56" fmla="*/ 985092 w 3118583"/>
                <a:gd name="connsiteY56" fmla="*/ 350301 h 1106212"/>
                <a:gd name="connsiteX57" fmla="*/ 985092 w 3118583"/>
                <a:gd name="connsiteY57" fmla="*/ 210093 h 1106212"/>
                <a:gd name="connsiteX58" fmla="*/ 1007667 w 3118583"/>
                <a:gd name="connsiteY58" fmla="*/ 122419 h 1106212"/>
                <a:gd name="connsiteX59" fmla="*/ 1077992 w 3118583"/>
                <a:gd name="connsiteY59" fmla="*/ 20347 h 1106212"/>
                <a:gd name="connsiteX60" fmla="*/ 887556 w 3118583"/>
                <a:gd name="connsiteY60" fmla="*/ 27213 h 1106212"/>
                <a:gd name="connsiteX61" fmla="*/ 759540 w 3118583"/>
                <a:gd name="connsiteY61" fmla="*/ 27213 h 1106212"/>
                <a:gd name="connsiteX62" fmla="*/ 856192 w 3118583"/>
                <a:gd name="connsiteY62" fmla="*/ 97702 h 1106212"/>
                <a:gd name="connsiteX63" fmla="*/ 862391 w 3118583"/>
                <a:gd name="connsiteY63" fmla="*/ 175815 h 1106212"/>
                <a:gd name="connsiteX64" fmla="*/ 850980 w 3118583"/>
                <a:gd name="connsiteY64" fmla="*/ 252765 h 1106212"/>
                <a:gd name="connsiteX65" fmla="*/ 865413 w 3118583"/>
                <a:gd name="connsiteY65" fmla="*/ 313725 h 1106212"/>
                <a:gd name="connsiteX66" fmla="*/ 838788 w 3118583"/>
                <a:gd name="connsiteY66" fmla="*/ 423453 h 1106212"/>
                <a:gd name="connsiteX67" fmla="*/ 818310 w 3118583"/>
                <a:gd name="connsiteY67" fmla="*/ 490131 h 1106212"/>
                <a:gd name="connsiteX68" fmla="*/ 698580 w 3118583"/>
                <a:gd name="connsiteY68" fmla="*/ 545373 h 1106212"/>
                <a:gd name="connsiteX69" fmla="*/ 625428 w 3118583"/>
                <a:gd name="connsiteY69" fmla="*/ 545373 h 1106212"/>
                <a:gd name="connsiteX70" fmla="*/ 527892 w 3118583"/>
                <a:gd name="connsiteY70" fmla="*/ 478317 h 1106212"/>
                <a:gd name="connsiteX71" fmla="*/ 509604 w 3118583"/>
                <a:gd name="connsiteY71" fmla="*/ 277149 h 1106212"/>
                <a:gd name="connsiteX72" fmla="*/ 527892 w 3118583"/>
                <a:gd name="connsiteY72" fmla="*/ 130845 h 1106212"/>
                <a:gd name="connsiteX73" fmla="*/ 607140 w 3118583"/>
                <a:gd name="connsiteY73" fmla="*/ 21117 h 1106212"/>
                <a:gd name="connsiteX74" fmla="*/ 338916 w 3118583"/>
                <a:gd name="connsiteY74" fmla="*/ 21117 h 1106212"/>
                <a:gd name="connsiteX0" fmla="*/ 338916 w 3118583"/>
                <a:gd name="connsiteY0" fmla="*/ 21117 h 1106212"/>
                <a:gd name="connsiteX1" fmla="*/ 393780 w 3118583"/>
                <a:gd name="connsiteY1" fmla="*/ 240573 h 1106212"/>
                <a:gd name="connsiteX2" fmla="*/ 387684 w 3118583"/>
                <a:gd name="connsiteY2" fmla="*/ 551469 h 1106212"/>
                <a:gd name="connsiteX3" fmla="*/ 290148 w 3118583"/>
                <a:gd name="connsiteY3" fmla="*/ 691677 h 1106212"/>
                <a:gd name="connsiteX4" fmla="*/ 16034 w 3118583"/>
                <a:gd name="connsiteY4" fmla="*/ 776251 h 1106212"/>
                <a:gd name="connsiteX5" fmla="*/ 35000 w 3118583"/>
                <a:gd name="connsiteY5" fmla="*/ 911903 h 1106212"/>
                <a:gd name="connsiteX6" fmla="*/ 56465 w 3118583"/>
                <a:gd name="connsiteY6" fmla="*/ 1022414 h 1106212"/>
                <a:gd name="connsiteX7" fmla="*/ 176822 w 3118583"/>
                <a:gd name="connsiteY7" fmla="*/ 1078806 h 1106212"/>
                <a:gd name="connsiteX8" fmla="*/ 368665 w 3118583"/>
                <a:gd name="connsiteY8" fmla="*/ 1050558 h 1106212"/>
                <a:gd name="connsiteX9" fmla="*/ 595729 w 3118583"/>
                <a:gd name="connsiteY9" fmla="*/ 1062019 h 1106212"/>
                <a:gd name="connsiteX10" fmla="*/ 757927 w 3118583"/>
                <a:gd name="connsiteY10" fmla="*/ 1058964 h 1106212"/>
                <a:gd name="connsiteX11" fmla="*/ 1161876 w 3118583"/>
                <a:gd name="connsiteY11" fmla="*/ 1045245 h 1106212"/>
                <a:gd name="connsiteX12" fmla="*/ 1241124 w 3118583"/>
                <a:gd name="connsiteY12" fmla="*/ 1057437 h 1106212"/>
                <a:gd name="connsiteX13" fmla="*/ 1478868 w 3118583"/>
                <a:gd name="connsiteY13" fmla="*/ 1106205 h 1106212"/>
                <a:gd name="connsiteX14" fmla="*/ 1687490 w 3118583"/>
                <a:gd name="connsiteY14" fmla="*/ 1061275 h 1106212"/>
                <a:gd name="connsiteX15" fmla="*/ 1795027 w 3118583"/>
                <a:gd name="connsiteY15" fmla="*/ 1076522 h 1106212"/>
                <a:gd name="connsiteX16" fmla="*/ 2084357 w 3118583"/>
                <a:gd name="connsiteY16" fmla="*/ 1053612 h 1106212"/>
                <a:gd name="connsiteX17" fmla="*/ 2278545 w 3118583"/>
                <a:gd name="connsiteY17" fmla="*/ 1026930 h 1106212"/>
                <a:gd name="connsiteX18" fmla="*/ 2925405 w 3118583"/>
                <a:gd name="connsiteY18" fmla="*/ 1069637 h 1106212"/>
                <a:gd name="connsiteX19" fmla="*/ 2936086 w 3118583"/>
                <a:gd name="connsiteY19" fmla="*/ 989571 h 1106212"/>
                <a:gd name="connsiteX20" fmla="*/ 3109879 w 3118583"/>
                <a:gd name="connsiteY20" fmla="*/ 708427 h 1106212"/>
                <a:gd name="connsiteX21" fmla="*/ 2650563 w 3118583"/>
                <a:gd name="connsiteY21" fmla="*/ 730442 h 1106212"/>
                <a:gd name="connsiteX22" fmla="*/ 2284635 w 3118583"/>
                <a:gd name="connsiteY22" fmla="*/ 718204 h 1106212"/>
                <a:gd name="connsiteX23" fmla="*/ 2021412 w 3118583"/>
                <a:gd name="connsiteY23" fmla="*/ 673389 h 1106212"/>
                <a:gd name="connsiteX24" fmla="*/ 2039700 w 3118583"/>
                <a:gd name="connsiteY24" fmla="*/ 549955 h 1106212"/>
                <a:gd name="connsiteX25" fmla="*/ 2070807 w 3118583"/>
                <a:gd name="connsiteY25" fmla="*/ 466882 h 1106212"/>
                <a:gd name="connsiteX26" fmla="*/ 2078415 w 3118583"/>
                <a:gd name="connsiteY26" fmla="*/ 324768 h 1106212"/>
                <a:gd name="connsiteX27" fmla="*/ 2160634 w 3118583"/>
                <a:gd name="connsiteY27" fmla="*/ 141131 h 1106212"/>
                <a:gd name="connsiteX28" fmla="*/ 2248270 w 3118583"/>
                <a:gd name="connsiteY28" fmla="*/ 39013 h 1106212"/>
                <a:gd name="connsiteX29" fmla="*/ 2039700 w 3118583"/>
                <a:gd name="connsiteY29" fmla="*/ 39405 h 1106212"/>
                <a:gd name="connsiteX30" fmla="*/ 1934352 w 3118583"/>
                <a:gd name="connsiteY30" fmla="*/ 38256 h 1106212"/>
                <a:gd name="connsiteX31" fmla="*/ 2023499 w 3118583"/>
                <a:gd name="connsiteY31" fmla="*/ 115990 h 1106212"/>
                <a:gd name="connsiteX32" fmla="*/ 2011359 w 3118583"/>
                <a:gd name="connsiteY32" fmla="*/ 258482 h 1106212"/>
                <a:gd name="connsiteX33" fmla="*/ 1990778 w 3118583"/>
                <a:gd name="connsiteY33" fmla="*/ 361736 h 1106212"/>
                <a:gd name="connsiteX34" fmla="*/ 1967175 w 3118583"/>
                <a:gd name="connsiteY34" fmla="*/ 477560 h 1106212"/>
                <a:gd name="connsiteX35" fmla="*/ 1887300 w 3118583"/>
                <a:gd name="connsiteY35" fmla="*/ 581949 h 1106212"/>
                <a:gd name="connsiteX36" fmla="*/ 1844628 w 3118583"/>
                <a:gd name="connsiteY36" fmla="*/ 655101 h 1106212"/>
                <a:gd name="connsiteX37" fmla="*/ 1753188 w 3118583"/>
                <a:gd name="connsiteY37" fmla="*/ 642909 h 1106212"/>
                <a:gd name="connsiteX38" fmla="*/ 1680036 w 3118583"/>
                <a:gd name="connsiteY38" fmla="*/ 533181 h 1106212"/>
                <a:gd name="connsiteX39" fmla="*/ 1665809 w 3118583"/>
                <a:gd name="connsiteY39" fmla="*/ 380011 h 1106212"/>
                <a:gd name="connsiteX40" fmla="*/ 1655908 w 3118583"/>
                <a:gd name="connsiteY40" fmla="*/ 288584 h 1106212"/>
                <a:gd name="connsiteX41" fmla="*/ 1731878 w 3118583"/>
                <a:gd name="connsiteY41" fmla="*/ 141496 h 1106212"/>
                <a:gd name="connsiteX42" fmla="*/ 1777572 w 3118583"/>
                <a:gd name="connsiteY42" fmla="*/ 63789 h 1106212"/>
                <a:gd name="connsiteX43" fmla="*/ 1698324 w 3118583"/>
                <a:gd name="connsiteY43" fmla="*/ 45501 h 1106212"/>
                <a:gd name="connsiteX44" fmla="*/ 1558116 w 3118583"/>
                <a:gd name="connsiteY44" fmla="*/ 45501 h 1106212"/>
                <a:gd name="connsiteX45" fmla="*/ 1582500 w 3118583"/>
                <a:gd name="connsiteY45" fmla="*/ 94269 h 1106212"/>
                <a:gd name="connsiteX46" fmla="*/ 1637364 w 3118583"/>
                <a:gd name="connsiteY46" fmla="*/ 161325 h 1106212"/>
                <a:gd name="connsiteX47" fmla="*/ 1588596 w 3118583"/>
                <a:gd name="connsiteY47" fmla="*/ 271053 h 1106212"/>
                <a:gd name="connsiteX48" fmla="*/ 1564418 w 3118583"/>
                <a:gd name="connsiteY48" fmla="*/ 324011 h 1106212"/>
                <a:gd name="connsiteX49" fmla="*/ 1585728 w 3118583"/>
                <a:gd name="connsiteY49" fmla="*/ 388404 h 1106212"/>
                <a:gd name="connsiteX50" fmla="*/ 1619076 w 3118583"/>
                <a:gd name="connsiteY50" fmla="*/ 460029 h 1106212"/>
                <a:gd name="connsiteX51" fmla="*/ 1588596 w 3118583"/>
                <a:gd name="connsiteY51" fmla="*/ 594141 h 1106212"/>
                <a:gd name="connsiteX52" fmla="*/ 1485694 w 3118583"/>
                <a:gd name="connsiteY52" fmla="*/ 650858 h 1106212"/>
                <a:gd name="connsiteX53" fmla="*/ 1316517 w 3118583"/>
                <a:gd name="connsiteY53" fmla="*/ 660400 h 1106212"/>
                <a:gd name="connsiteX54" fmla="*/ 1208351 w 3118583"/>
                <a:gd name="connsiteY54" fmla="*/ 686703 h 1106212"/>
                <a:gd name="connsiteX55" fmla="*/ 953307 w 3118583"/>
                <a:gd name="connsiteY55" fmla="*/ 605197 h 1106212"/>
                <a:gd name="connsiteX56" fmla="*/ 985092 w 3118583"/>
                <a:gd name="connsiteY56" fmla="*/ 350301 h 1106212"/>
                <a:gd name="connsiteX57" fmla="*/ 985092 w 3118583"/>
                <a:gd name="connsiteY57" fmla="*/ 210093 h 1106212"/>
                <a:gd name="connsiteX58" fmla="*/ 1007667 w 3118583"/>
                <a:gd name="connsiteY58" fmla="*/ 122419 h 1106212"/>
                <a:gd name="connsiteX59" fmla="*/ 1077992 w 3118583"/>
                <a:gd name="connsiteY59" fmla="*/ 20347 h 1106212"/>
                <a:gd name="connsiteX60" fmla="*/ 887556 w 3118583"/>
                <a:gd name="connsiteY60" fmla="*/ 27213 h 1106212"/>
                <a:gd name="connsiteX61" fmla="*/ 759540 w 3118583"/>
                <a:gd name="connsiteY61" fmla="*/ 27213 h 1106212"/>
                <a:gd name="connsiteX62" fmla="*/ 856192 w 3118583"/>
                <a:gd name="connsiteY62" fmla="*/ 97702 h 1106212"/>
                <a:gd name="connsiteX63" fmla="*/ 862391 w 3118583"/>
                <a:gd name="connsiteY63" fmla="*/ 175815 h 1106212"/>
                <a:gd name="connsiteX64" fmla="*/ 850980 w 3118583"/>
                <a:gd name="connsiteY64" fmla="*/ 252765 h 1106212"/>
                <a:gd name="connsiteX65" fmla="*/ 865413 w 3118583"/>
                <a:gd name="connsiteY65" fmla="*/ 313725 h 1106212"/>
                <a:gd name="connsiteX66" fmla="*/ 838788 w 3118583"/>
                <a:gd name="connsiteY66" fmla="*/ 423453 h 1106212"/>
                <a:gd name="connsiteX67" fmla="*/ 818310 w 3118583"/>
                <a:gd name="connsiteY67" fmla="*/ 490131 h 1106212"/>
                <a:gd name="connsiteX68" fmla="*/ 698580 w 3118583"/>
                <a:gd name="connsiteY68" fmla="*/ 545373 h 1106212"/>
                <a:gd name="connsiteX69" fmla="*/ 625428 w 3118583"/>
                <a:gd name="connsiteY69" fmla="*/ 545373 h 1106212"/>
                <a:gd name="connsiteX70" fmla="*/ 527892 w 3118583"/>
                <a:gd name="connsiteY70" fmla="*/ 478317 h 1106212"/>
                <a:gd name="connsiteX71" fmla="*/ 509604 w 3118583"/>
                <a:gd name="connsiteY71" fmla="*/ 277149 h 1106212"/>
                <a:gd name="connsiteX72" fmla="*/ 527892 w 3118583"/>
                <a:gd name="connsiteY72" fmla="*/ 130845 h 1106212"/>
                <a:gd name="connsiteX73" fmla="*/ 607140 w 3118583"/>
                <a:gd name="connsiteY73" fmla="*/ 21117 h 1106212"/>
                <a:gd name="connsiteX74" fmla="*/ 338916 w 3118583"/>
                <a:gd name="connsiteY74" fmla="*/ 21117 h 110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3118583" h="1106212">
                  <a:moveTo>
                    <a:pt x="338916" y="21117"/>
                  </a:moveTo>
                  <a:cubicBezTo>
                    <a:pt x="303356" y="57693"/>
                    <a:pt x="385652" y="152181"/>
                    <a:pt x="393780" y="240573"/>
                  </a:cubicBezTo>
                  <a:cubicBezTo>
                    <a:pt x="401908" y="328965"/>
                    <a:pt x="404956" y="476285"/>
                    <a:pt x="387684" y="551469"/>
                  </a:cubicBezTo>
                  <a:cubicBezTo>
                    <a:pt x="370412" y="626653"/>
                    <a:pt x="352090" y="654213"/>
                    <a:pt x="290148" y="691677"/>
                  </a:cubicBezTo>
                  <a:cubicBezTo>
                    <a:pt x="228206" y="729141"/>
                    <a:pt x="58559" y="739547"/>
                    <a:pt x="16034" y="776251"/>
                  </a:cubicBezTo>
                  <a:cubicBezTo>
                    <a:pt x="-26491" y="812955"/>
                    <a:pt x="28262" y="870876"/>
                    <a:pt x="35000" y="911903"/>
                  </a:cubicBezTo>
                  <a:cubicBezTo>
                    <a:pt x="41739" y="952930"/>
                    <a:pt x="32828" y="994597"/>
                    <a:pt x="56465" y="1022414"/>
                  </a:cubicBezTo>
                  <a:cubicBezTo>
                    <a:pt x="80102" y="1050231"/>
                    <a:pt x="124789" y="1074115"/>
                    <a:pt x="176822" y="1078806"/>
                  </a:cubicBezTo>
                  <a:cubicBezTo>
                    <a:pt x="228855" y="1083497"/>
                    <a:pt x="317865" y="1044462"/>
                    <a:pt x="368665" y="1050558"/>
                  </a:cubicBezTo>
                  <a:cubicBezTo>
                    <a:pt x="419465" y="1056654"/>
                    <a:pt x="530852" y="1060618"/>
                    <a:pt x="595729" y="1062019"/>
                  </a:cubicBezTo>
                  <a:cubicBezTo>
                    <a:pt x="660606" y="1063420"/>
                    <a:pt x="663569" y="1061760"/>
                    <a:pt x="757927" y="1058964"/>
                  </a:cubicBezTo>
                  <a:lnTo>
                    <a:pt x="1161876" y="1045245"/>
                  </a:lnTo>
                  <a:cubicBezTo>
                    <a:pt x="1242409" y="1044991"/>
                    <a:pt x="1188292" y="1047277"/>
                    <a:pt x="1241124" y="1057437"/>
                  </a:cubicBezTo>
                  <a:cubicBezTo>
                    <a:pt x="1293956" y="1067597"/>
                    <a:pt x="1404474" y="1105565"/>
                    <a:pt x="1478868" y="1106205"/>
                  </a:cubicBezTo>
                  <a:cubicBezTo>
                    <a:pt x="1553262" y="1106845"/>
                    <a:pt x="1634797" y="1066222"/>
                    <a:pt x="1687490" y="1061275"/>
                  </a:cubicBezTo>
                  <a:cubicBezTo>
                    <a:pt x="1740183" y="1056328"/>
                    <a:pt x="1728883" y="1077799"/>
                    <a:pt x="1795027" y="1076522"/>
                  </a:cubicBezTo>
                  <a:cubicBezTo>
                    <a:pt x="1861171" y="1075245"/>
                    <a:pt x="2003771" y="1061877"/>
                    <a:pt x="2084357" y="1053612"/>
                  </a:cubicBezTo>
                  <a:cubicBezTo>
                    <a:pt x="2164943" y="1045347"/>
                    <a:pt x="2138370" y="1024259"/>
                    <a:pt x="2278545" y="1026930"/>
                  </a:cubicBezTo>
                  <a:cubicBezTo>
                    <a:pt x="2418720" y="1029601"/>
                    <a:pt x="2815815" y="1075863"/>
                    <a:pt x="2925405" y="1069637"/>
                  </a:cubicBezTo>
                  <a:cubicBezTo>
                    <a:pt x="3034995" y="1063411"/>
                    <a:pt x="2874912" y="1037702"/>
                    <a:pt x="2936086" y="989571"/>
                  </a:cubicBezTo>
                  <a:cubicBezTo>
                    <a:pt x="2997260" y="941440"/>
                    <a:pt x="3157466" y="751615"/>
                    <a:pt x="3109879" y="708427"/>
                  </a:cubicBezTo>
                  <a:cubicBezTo>
                    <a:pt x="3062292" y="665239"/>
                    <a:pt x="2788104" y="728813"/>
                    <a:pt x="2650563" y="730442"/>
                  </a:cubicBezTo>
                  <a:cubicBezTo>
                    <a:pt x="2513022" y="732072"/>
                    <a:pt x="2389494" y="727713"/>
                    <a:pt x="2284635" y="718204"/>
                  </a:cubicBezTo>
                  <a:cubicBezTo>
                    <a:pt x="2179777" y="708695"/>
                    <a:pt x="2062234" y="701430"/>
                    <a:pt x="2021412" y="673389"/>
                  </a:cubicBezTo>
                  <a:cubicBezTo>
                    <a:pt x="1980590" y="645348"/>
                    <a:pt x="2031468" y="584373"/>
                    <a:pt x="2039700" y="549955"/>
                  </a:cubicBezTo>
                  <a:cubicBezTo>
                    <a:pt x="2047932" y="515537"/>
                    <a:pt x="2064355" y="504413"/>
                    <a:pt x="2070807" y="466882"/>
                  </a:cubicBezTo>
                  <a:cubicBezTo>
                    <a:pt x="2077259" y="429351"/>
                    <a:pt x="2063444" y="379060"/>
                    <a:pt x="2078415" y="324768"/>
                  </a:cubicBezTo>
                  <a:cubicBezTo>
                    <a:pt x="2093386" y="270476"/>
                    <a:pt x="2132325" y="188757"/>
                    <a:pt x="2160634" y="141131"/>
                  </a:cubicBezTo>
                  <a:cubicBezTo>
                    <a:pt x="2188943" y="93505"/>
                    <a:pt x="2268426" y="55967"/>
                    <a:pt x="2248270" y="39013"/>
                  </a:cubicBezTo>
                  <a:cubicBezTo>
                    <a:pt x="2228114" y="22059"/>
                    <a:pt x="2092020" y="39531"/>
                    <a:pt x="2039700" y="39405"/>
                  </a:cubicBezTo>
                  <a:cubicBezTo>
                    <a:pt x="1987380" y="39279"/>
                    <a:pt x="1937052" y="25492"/>
                    <a:pt x="1934352" y="38256"/>
                  </a:cubicBezTo>
                  <a:cubicBezTo>
                    <a:pt x="1931652" y="51020"/>
                    <a:pt x="2010665" y="79286"/>
                    <a:pt x="2023499" y="115990"/>
                  </a:cubicBezTo>
                  <a:cubicBezTo>
                    <a:pt x="2036333" y="152694"/>
                    <a:pt x="2016813" y="217524"/>
                    <a:pt x="2011359" y="258482"/>
                  </a:cubicBezTo>
                  <a:cubicBezTo>
                    <a:pt x="2005906" y="299440"/>
                    <a:pt x="1998142" y="325223"/>
                    <a:pt x="1990778" y="361736"/>
                  </a:cubicBezTo>
                  <a:cubicBezTo>
                    <a:pt x="1983414" y="398249"/>
                    <a:pt x="1984421" y="440858"/>
                    <a:pt x="1967175" y="477560"/>
                  </a:cubicBezTo>
                  <a:cubicBezTo>
                    <a:pt x="1949929" y="514262"/>
                    <a:pt x="1907725" y="552359"/>
                    <a:pt x="1887300" y="581949"/>
                  </a:cubicBezTo>
                  <a:cubicBezTo>
                    <a:pt x="1866876" y="611539"/>
                    <a:pt x="1866980" y="644941"/>
                    <a:pt x="1844628" y="655101"/>
                  </a:cubicBezTo>
                  <a:cubicBezTo>
                    <a:pt x="1822276" y="665261"/>
                    <a:pt x="1780620" y="663229"/>
                    <a:pt x="1753188" y="642909"/>
                  </a:cubicBezTo>
                  <a:cubicBezTo>
                    <a:pt x="1725756" y="622589"/>
                    <a:pt x="1694599" y="576997"/>
                    <a:pt x="1680036" y="533181"/>
                  </a:cubicBezTo>
                  <a:cubicBezTo>
                    <a:pt x="1665473" y="489365"/>
                    <a:pt x="1669830" y="420777"/>
                    <a:pt x="1665809" y="380011"/>
                  </a:cubicBezTo>
                  <a:cubicBezTo>
                    <a:pt x="1661788" y="339245"/>
                    <a:pt x="1644897" y="328337"/>
                    <a:pt x="1655908" y="288584"/>
                  </a:cubicBezTo>
                  <a:cubicBezTo>
                    <a:pt x="1666920" y="248832"/>
                    <a:pt x="1711601" y="178962"/>
                    <a:pt x="1731878" y="141496"/>
                  </a:cubicBezTo>
                  <a:cubicBezTo>
                    <a:pt x="1752155" y="104030"/>
                    <a:pt x="1783164" y="79788"/>
                    <a:pt x="1777572" y="63789"/>
                  </a:cubicBezTo>
                  <a:cubicBezTo>
                    <a:pt x="1771980" y="47790"/>
                    <a:pt x="1734900" y="48549"/>
                    <a:pt x="1698324" y="45501"/>
                  </a:cubicBezTo>
                  <a:cubicBezTo>
                    <a:pt x="1661748" y="42453"/>
                    <a:pt x="1577420" y="37373"/>
                    <a:pt x="1558116" y="45501"/>
                  </a:cubicBezTo>
                  <a:cubicBezTo>
                    <a:pt x="1538812" y="53629"/>
                    <a:pt x="1569292" y="74965"/>
                    <a:pt x="1582500" y="94269"/>
                  </a:cubicBezTo>
                  <a:cubicBezTo>
                    <a:pt x="1595708" y="113573"/>
                    <a:pt x="1636348" y="131861"/>
                    <a:pt x="1637364" y="161325"/>
                  </a:cubicBezTo>
                  <a:cubicBezTo>
                    <a:pt x="1638380" y="190789"/>
                    <a:pt x="1600754" y="243939"/>
                    <a:pt x="1588596" y="271053"/>
                  </a:cubicBezTo>
                  <a:cubicBezTo>
                    <a:pt x="1576438" y="298167"/>
                    <a:pt x="1564896" y="304453"/>
                    <a:pt x="1564418" y="324011"/>
                  </a:cubicBezTo>
                  <a:cubicBezTo>
                    <a:pt x="1563940" y="343569"/>
                    <a:pt x="1576618" y="365734"/>
                    <a:pt x="1585728" y="388404"/>
                  </a:cubicBezTo>
                  <a:cubicBezTo>
                    <a:pt x="1594838" y="411074"/>
                    <a:pt x="1618598" y="425740"/>
                    <a:pt x="1619076" y="460029"/>
                  </a:cubicBezTo>
                  <a:cubicBezTo>
                    <a:pt x="1619554" y="494318"/>
                    <a:pt x="1610826" y="562336"/>
                    <a:pt x="1588596" y="594141"/>
                  </a:cubicBezTo>
                  <a:cubicBezTo>
                    <a:pt x="1566366" y="625946"/>
                    <a:pt x="1531040" y="639815"/>
                    <a:pt x="1485694" y="650858"/>
                  </a:cubicBezTo>
                  <a:cubicBezTo>
                    <a:pt x="1440348" y="661901"/>
                    <a:pt x="1362741" y="654426"/>
                    <a:pt x="1316517" y="660400"/>
                  </a:cubicBezTo>
                  <a:cubicBezTo>
                    <a:pt x="1270293" y="666374"/>
                    <a:pt x="1268886" y="695903"/>
                    <a:pt x="1208351" y="686703"/>
                  </a:cubicBezTo>
                  <a:cubicBezTo>
                    <a:pt x="1147816" y="677503"/>
                    <a:pt x="990517" y="661264"/>
                    <a:pt x="953307" y="605197"/>
                  </a:cubicBezTo>
                  <a:cubicBezTo>
                    <a:pt x="916097" y="549130"/>
                    <a:pt x="979795" y="416152"/>
                    <a:pt x="985092" y="350301"/>
                  </a:cubicBezTo>
                  <a:cubicBezTo>
                    <a:pt x="990390" y="284450"/>
                    <a:pt x="981330" y="248073"/>
                    <a:pt x="985092" y="210093"/>
                  </a:cubicBezTo>
                  <a:cubicBezTo>
                    <a:pt x="988854" y="172113"/>
                    <a:pt x="998523" y="150867"/>
                    <a:pt x="1007667" y="122419"/>
                  </a:cubicBezTo>
                  <a:cubicBezTo>
                    <a:pt x="1016811" y="93971"/>
                    <a:pt x="1098011" y="36215"/>
                    <a:pt x="1077992" y="20347"/>
                  </a:cubicBezTo>
                  <a:cubicBezTo>
                    <a:pt x="1057974" y="4479"/>
                    <a:pt x="940631" y="26069"/>
                    <a:pt x="887556" y="27213"/>
                  </a:cubicBezTo>
                  <a:cubicBezTo>
                    <a:pt x="834481" y="28357"/>
                    <a:pt x="764767" y="15465"/>
                    <a:pt x="759540" y="27213"/>
                  </a:cubicBezTo>
                  <a:cubicBezTo>
                    <a:pt x="754313" y="38961"/>
                    <a:pt x="839050" y="72935"/>
                    <a:pt x="856192" y="97702"/>
                  </a:cubicBezTo>
                  <a:cubicBezTo>
                    <a:pt x="873334" y="122469"/>
                    <a:pt x="863260" y="149971"/>
                    <a:pt x="862391" y="175815"/>
                  </a:cubicBezTo>
                  <a:cubicBezTo>
                    <a:pt x="861522" y="201659"/>
                    <a:pt x="850476" y="229780"/>
                    <a:pt x="850980" y="252765"/>
                  </a:cubicBezTo>
                  <a:cubicBezTo>
                    <a:pt x="851484" y="275750"/>
                    <a:pt x="867445" y="285277"/>
                    <a:pt x="865413" y="313725"/>
                  </a:cubicBezTo>
                  <a:cubicBezTo>
                    <a:pt x="863381" y="342173"/>
                    <a:pt x="846639" y="394052"/>
                    <a:pt x="838788" y="423453"/>
                  </a:cubicBezTo>
                  <a:cubicBezTo>
                    <a:pt x="830938" y="452854"/>
                    <a:pt x="841678" y="469811"/>
                    <a:pt x="818310" y="490131"/>
                  </a:cubicBezTo>
                  <a:cubicBezTo>
                    <a:pt x="794942" y="510451"/>
                    <a:pt x="730727" y="536166"/>
                    <a:pt x="698580" y="545373"/>
                  </a:cubicBezTo>
                  <a:cubicBezTo>
                    <a:pt x="666433" y="554580"/>
                    <a:pt x="653876" y="556549"/>
                    <a:pt x="625428" y="545373"/>
                  </a:cubicBezTo>
                  <a:cubicBezTo>
                    <a:pt x="596980" y="534197"/>
                    <a:pt x="547196" y="523021"/>
                    <a:pt x="527892" y="478317"/>
                  </a:cubicBezTo>
                  <a:cubicBezTo>
                    <a:pt x="508588" y="433613"/>
                    <a:pt x="509604" y="335061"/>
                    <a:pt x="509604" y="277149"/>
                  </a:cubicBezTo>
                  <a:cubicBezTo>
                    <a:pt x="509604" y="219237"/>
                    <a:pt x="511636" y="173517"/>
                    <a:pt x="527892" y="130845"/>
                  </a:cubicBezTo>
                  <a:cubicBezTo>
                    <a:pt x="544148" y="88173"/>
                    <a:pt x="638636" y="39405"/>
                    <a:pt x="607140" y="21117"/>
                  </a:cubicBezTo>
                  <a:cubicBezTo>
                    <a:pt x="575644" y="2829"/>
                    <a:pt x="374476" y="-15459"/>
                    <a:pt x="338916" y="2111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6306249" y="3829598"/>
              <a:ext cx="5083729" cy="804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823236" y="1392056"/>
              <a:ext cx="5080546" cy="244077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823237" y="3832828"/>
              <a:ext cx="5082917" cy="28941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14" name="Forma libre 13"/>
            <p:cNvSpPr/>
            <p:nvPr/>
          </p:nvSpPr>
          <p:spPr>
            <a:xfrm>
              <a:off x="1132471" y="3839002"/>
              <a:ext cx="2038417" cy="1445772"/>
            </a:xfrm>
            <a:custGeom>
              <a:avLst/>
              <a:gdLst>
                <a:gd name="connsiteX0" fmla="*/ 235887 w 2019344"/>
                <a:gd name="connsiteY0" fmla="*/ 17197 h 1413667"/>
                <a:gd name="connsiteX1" fmla="*/ 290751 w 2019344"/>
                <a:gd name="connsiteY1" fmla="*/ 236653 h 1413667"/>
                <a:gd name="connsiteX2" fmla="*/ 284655 w 2019344"/>
                <a:gd name="connsiteY2" fmla="*/ 547549 h 1413667"/>
                <a:gd name="connsiteX3" fmla="*/ 187119 w 2019344"/>
                <a:gd name="connsiteY3" fmla="*/ 687757 h 1413667"/>
                <a:gd name="connsiteX4" fmla="*/ 34719 w 2019344"/>
                <a:gd name="connsiteY4" fmla="*/ 791389 h 1413667"/>
                <a:gd name="connsiteX5" fmla="*/ 4239 w 2019344"/>
                <a:gd name="connsiteY5" fmla="*/ 888925 h 1413667"/>
                <a:gd name="connsiteX6" fmla="*/ 101775 w 2019344"/>
                <a:gd name="connsiteY6" fmla="*/ 949885 h 1413667"/>
                <a:gd name="connsiteX7" fmla="*/ 199311 w 2019344"/>
                <a:gd name="connsiteY7" fmla="*/ 998653 h 1413667"/>
                <a:gd name="connsiteX8" fmla="*/ 315135 w 2019344"/>
                <a:gd name="connsiteY8" fmla="*/ 1132765 h 1413667"/>
                <a:gd name="connsiteX9" fmla="*/ 424863 w 2019344"/>
                <a:gd name="connsiteY9" fmla="*/ 1132765 h 1413667"/>
                <a:gd name="connsiteX10" fmla="*/ 504111 w 2019344"/>
                <a:gd name="connsiteY10" fmla="*/ 1035229 h 1413667"/>
                <a:gd name="connsiteX11" fmla="*/ 601647 w 2019344"/>
                <a:gd name="connsiteY11" fmla="*/ 1047421 h 1413667"/>
                <a:gd name="connsiteX12" fmla="*/ 693087 w 2019344"/>
                <a:gd name="connsiteY12" fmla="*/ 1181533 h 1413667"/>
                <a:gd name="connsiteX13" fmla="*/ 680895 w 2019344"/>
                <a:gd name="connsiteY13" fmla="*/ 1309549 h 1413667"/>
                <a:gd name="connsiteX14" fmla="*/ 778431 w 2019344"/>
                <a:gd name="connsiteY14" fmla="*/ 1413181 h 1413667"/>
                <a:gd name="connsiteX15" fmla="*/ 936927 w 2019344"/>
                <a:gd name="connsiteY15" fmla="*/ 1346125 h 1413667"/>
                <a:gd name="connsiteX16" fmla="*/ 1125903 w 2019344"/>
                <a:gd name="connsiteY16" fmla="*/ 1291261 h 1413667"/>
                <a:gd name="connsiteX17" fmla="*/ 1113711 w 2019344"/>
                <a:gd name="connsiteY17" fmla="*/ 1163245 h 1413667"/>
                <a:gd name="connsiteX18" fmla="*/ 1034463 w 2019344"/>
                <a:gd name="connsiteY18" fmla="*/ 1083997 h 1413667"/>
                <a:gd name="connsiteX19" fmla="*/ 1058847 w 2019344"/>
                <a:gd name="connsiteY19" fmla="*/ 1041325 h 1413667"/>
                <a:gd name="connsiteX20" fmla="*/ 1138095 w 2019344"/>
                <a:gd name="connsiteY20" fmla="*/ 1053517 h 1413667"/>
                <a:gd name="connsiteX21" fmla="*/ 1375839 w 2019344"/>
                <a:gd name="connsiteY21" fmla="*/ 1102285 h 1413667"/>
                <a:gd name="connsiteX22" fmla="*/ 1375839 w 2019344"/>
                <a:gd name="connsiteY22" fmla="*/ 1083997 h 1413667"/>
                <a:gd name="connsiteX23" fmla="*/ 1485567 w 2019344"/>
                <a:gd name="connsiteY23" fmla="*/ 992557 h 1413667"/>
                <a:gd name="connsiteX24" fmla="*/ 1650159 w 2019344"/>
                <a:gd name="connsiteY24" fmla="*/ 992557 h 1413667"/>
                <a:gd name="connsiteX25" fmla="*/ 1802559 w 2019344"/>
                <a:gd name="connsiteY25" fmla="*/ 1083997 h 1413667"/>
                <a:gd name="connsiteX26" fmla="*/ 1924479 w 2019344"/>
                <a:gd name="connsiteY26" fmla="*/ 1083997 h 1413667"/>
                <a:gd name="connsiteX27" fmla="*/ 2015919 w 2019344"/>
                <a:gd name="connsiteY27" fmla="*/ 962077 h 1413667"/>
                <a:gd name="connsiteX28" fmla="*/ 1991535 w 2019344"/>
                <a:gd name="connsiteY28" fmla="*/ 858445 h 1413667"/>
                <a:gd name="connsiteX29" fmla="*/ 1912287 w 2019344"/>
                <a:gd name="connsiteY29" fmla="*/ 827965 h 1413667"/>
                <a:gd name="connsiteX30" fmla="*/ 1869615 w 2019344"/>
                <a:gd name="connsiteY30" fmla="*/ 754813 h 1413667"/>
                <a:gd name="connsiteX31" fmla="*/ 1918383 w 2019344"/>
                <a:gd name="connsiteY31" fmla="*/ 669469 h 1413667"/>
                <a:gd name="connsiteX32" fmla="*/ 1936671 w 2019344"/>
                <a:gd name="connsiteY32" fmla="*/ 523165 h 1413667"/>
                <a:gd name="connsiteX33" fmla="*/ 1887903 w 2019344"/>
                <a:gd name="connsiteY33" fmla="*/ 474397 h 1413667"/>
                <a:gd name="connsiteX34" fmla="*/ 1887903 w 2019344"/>
                <a:gd name="connsiteY34" fmla="*/ 334189 h 1413667"/>
                <a:gd name="connsiteX35" fmla="*/ 1924479 w 2019344"/>
                <a:gd name="connsiteY35" fmla="*/ 139117 h 1413667"/>
                <a:gd name="connsiteX36" fmla="*/ 2015919 w 2019344"/>
                <a:gd name="connsiteY36" fmla="*/ 59869 h 1413667"/>
                <a:gd name="connsiteX37" fmla="*/ 1936671 w 2019344"/>
                <a:gd name="connsiteY37" fmla="*/ 35485 h 1413667"/>
                <a:gd name="connsiteX38" fmla="*/ 1717215 w 2019344"/>
                <a:gd name="connsiteY38" fmla="*/ 47677 h 1413667"/>
                <a:gd name="connsiteX39" fmla="*/ 1802559 w 2019344"/>
                <a:gd name="connsiteY39" fmla="*/ 102541 h 1413667"/>
                <a:gd name="connsiteX40" fmla="*/ 1820847 w 2019344"/>
                <a:gd name="connsiteY40" fmla="*/ 248845 h 1413667"/>
                <a:gd name="connsiteX41" fmla="*/ 1796463 w 2019344"/>
                <a:gd name="connsiteY41" fmla="*/ 346381 h 1413667"/>
                <a:gd name="connsiteX42" fmla="*/ 1784271 w 2019344"/>
                <a:gd name="connsiteY42" fmla="*/ 462205 h 1413667"/>
                <a:gd name="connsiteX43" fmla="*/ 1784271 w 2019344"/>
                <a:gd name="connsiteY43" fmla="*/ 578029 h 1413667"/>
                <a:gd name="connsiteX44" fmla="*/ 1741599 w 2019344"/>
                <a:gd name="connsiteY44" fmla="*/ 651181 h 1413667"/>
                <a:gd name="connsiteX45" fmla="*/ 1650159 w 2019344"/>
                <a:gd name="connsiteY45" fmla="*/ 638989 h 1413667"/>
                <a:gd name="connsiteX46" fmla="*/ 1577007 w 2019344"/>
                <a:gd name="connsiteY46" fmla="*/ 529261 h 1413667"/>
                <a:gd name="connsiteX47" fmla="*/ 1711119 w 2019344"/>
                <a:gd name="connsiteY47" fmla="*/ 395149 h 1413667"/>
                <a:gd name="connsiteX48" fmla="*/ 1705023 w 2019344"/>
                <a:gd name="connsiteY48" fmla="*/ 273229 h 1413667"/>
                <a:gd name="connsiteX49" fmla="*/ 1644063 w 2019344"/>
                <a:gd name="connsiteY49" fmla="*/ 175693 h 1413667"/>
                <a:gd name="connsiteX50" fmla="*/ 1674543 w 2019344"/>
                <a:gd name="connsiteY50" fmla="*/ 59869 h 1413667"/>
                <a:gd name="connsiteX51" fmla="*/ 1595295 w 2019344"/>
                <a:gd name="connsiteY51" fmla="*/ 41581 h 1413667"/>
                <a:gd name="connsiteX52" fmla="*/ 1455087 w 2019344"/>
                <a:gd name="connsiteY52" fmla="*/ 41581 h 1413667"/>
                <a:gd name="connsiteX53" fmla="*/ 1479471 w 2019344"/>
                <a:gd name="connsiteY53" fmla="*/ 90349 h 1413667"/>
                <a:gd name="connsiteX54" fmla="*/ 1534335 w 2019344"/>
                <a:gd name="connsiteY54" fmla="*/ 157405 h 1413667"/>
                <a:gd name="connsiteX55" fmla="*/ 1534335 w 2019344"/>
                <a:gd name="connsiteY55" fmla="*/ 175693 h 1413667"/>
                <a:gd name="connsiteX56" fmla="*/ 1485567 w 2019344"/>
                <a:gd name="connsiteY56" fmla="*/ 267133 h 1413667"/>
                <a:gd name="connsiteX57" fmla="*/ 1583103 w 2019344"/>
                <a:gd name="connsiteY57" fmla="*/ 321997 h 1413667"/>
                <a:gd name="connsiteX58" fmla="*/ 1589199 w 2019344"/>
                <a:gd name="connsiteY58" fmla="*/ 376861 h 1413667"/>
                <a:gd name="connsiteX59" fmla="*/ 1516047 w 2019344"/>
                <a:gd name="connsiteY59" fmla="*/ 456109 h 1413667"/>
                <a:gd name="connsiteX60" fmla="*/ 1485567 w 2019344"/>
                <a:gd name="connsiteY60" fmla="*/ 590221 h 1413667"/>
                <a:gd name="connsiteX61" fmla="*/ 1479471 w 2019344"/>
                <a:gd name="connsiteY61" fmla="*/ 712141 h 1413667"/>
                <a:gd name="connsiteX62" fmla="*/ 1363647 w 2019344"/>
                <a:gd name="connsiteY62" fmla="*/ 767005 h 1413667"/>
                <a:gd name="connsiteX63" fmla="*/ 1266111 w 2019344"/>
                <a:gd name="connsiteY63" fmla="*/ 785293 h 1413667"/>
                <a:gd name="connsiteX64" fmla="*/ 1186863 w 2019344"/>
                <a:gd name="connsiteY64" fmla="*/ 736525 h 1413667"/>
                <a:gd name="connsiteX65" fmla="*/ 1101519 w 2019344"/>
                <a:gd name="connsiteY65" fmla="*/ 730429 h 1413667"/>
                <a:gd name="connsiteX66" fmla="*/ 936927 w 2019344"/>
                <a:gd name="connsiteY66" fmla="*/ 748717 h 1413667"/>
                <a:gd name="connsiteX67" fmla="*/ 875967 w 2019344"/>
                <a:gd name="connsiteY67" fmla="*/ 706045 h 1413667"/>
                <a:gd name="connsiteX68" fmla="*/ 979599 w 2019344"/>
                <a:gd name="connsiteY68" fmla="*/ 584125 h 1413667"/>
                <a:gd name="connsiteX69" fmla="*/ 882063 w 2019344"/>
                <a:gd name="connsiteY69" fmla="*/ 346381 h 1413667"/>
                <a:gd name="connsiteX70" fmla="*/ 882063 w 2019344"/>
                <a:gd name="connsiteY70" fmla="*/ 206173 h 1413667"/>
                <a:gd name="connsiteX71" fmla="*/ 924735 w 2019344"/>
                <a:gd name="connsiteY71" fmla="*/ 114733 h 1413667"/>
                <a:gd name="connsiteX72" fmla="*/ 936927 w 2019344"/>
                <a:gd name="connsiteY72" fmla="*/ 35485 h 1413667"/>
                <a:gd name="connsiteX73" fmla="*/ 784527 w 2019344"/>
                <a:gd name="connsiteY73" fmla="*/ 23293 h 1413667"/>
                <a:gd name="connsiteX74" fmla="*/ 656511 w 2019344"/>
                <a:gd name="connsiteY74" fmla="*/ 23293 h 1413667"/>
                <a:gd name="connsiteX75" fmla="*/ 680895 w 2019344"/>
                <a:gd name="connsiteY75" fmla="*/ 84253 h 1413667"/>
                <a:gd name="connsiteX76" fmla="*/ 747951 w 2019344"/>
                <a:gd name="connsiteY76" fmla="*/ 145213 h 1413667"/>
                <a:gd name="connsiteX77" fmla="*/ 747951 w 2019344"/>
                <a:gd name="connsiteY77" fmla="*/ 248845 h 1413667"/>
                <a:gd name="connsiteX78" fmla="*/ 735759 w 2019344"/>
                <a:gd name="connsiteY78" fmla="*/ 309805 h 1413667"/>
                <a:gd name="connsiteX79" fmla="*/ 735759 w 2019344"/>
                <a:gd name="connsiteY79" fmla="*/ 419533 h 1413667"/>
                <a:gd name="connsiteX80" fmla="*/ 772335 w 2019344"/>
                <a:gd name="connsiteY80" fmla="*/ 480493 h 1413667"/>
                <a:gd name="connsiteX81" fmla="*/ 723567 w 2019344"/>
                <a:gd name="connsiteY81" fmla="*/ 547549 h 1413667"/>
                <a:gd name="connsiteX82" fmla="*/ 595551 w 2019344"/>
                <a:gd name="connsiteY82" fmla="*/ 541453 h 1413667"/>
                <a:gd name="connsiteX83" fmla="*/ 522399 w 2019344"/>
                <a:gd name="connsiteY83" fmla="*/ 541453 h 1413667"/>
                <a:gd name="connsiteX84" fmla="*/ 424863 w 2019344"/>
                <a:gd name="connsiteY84" fmla="*/ 474397 h 1413667"/>
                <a:gd name="connsiteX85" fmla="*/ 406575 w 2019344"/>
                <a:gd name="connsiteY85" fmla="*/ 273229 h 1413667"/>
                <a:gd name="connsiteX86" fmla="*/ 424863 w 2019344"/>
                <a:gd name="connsiteY86" fmla="*/ 126925 h 1413667"/>
                <a:gd name="connsiteX87" fmla="*/ 504111 w 2019344"/>
                <a:gd name="connsiteY87" fmla="*/ 29389 h 1413667"/>
                <a:gd name="connsiteX88" fmla="*/ 504111 w 2019344"/>
                <a:gd name="connsiteY88" fmla="*/ 17197 h 1413667"/>
                <a:gd name="connsiteX89" fmla="*/ 235887 w 2019344"/>
                <a:gd name="connsiteY89" fmla="*/ 17197 h 1413667"/>
                <a:gd name="connsiteX0" fmla="*/ 235887 w 2019344"/>
                <a:gd name="connsiteY0" fmla="*/ 17197 h 1413667"/>
                <a:gd name="connsiteX1" fmla="*/ 290751 w 2019344"/>
                <a:gd name="connsiteY1" fmla="*/ 236653 h 1413667"/>
                <a:gd name="connsiteX2" fmla="*/ 284655 w 2019344"/>
                <a:gd name="connsiteY2" fmla="*/ 547549 h 1413667"/>
                <a:gd name="connsiteX3" fmla="*/ 187119 w 2019344"/>
                <a:gd name="connsiteY3" fmla="*/ 687757 h 1413667"/>
                <a:gd name="connsiteX4" fmla="*/ 34719 w 2019344"/>
                <a:gd name="connsiteY4" fmla="*/ 791389 h 1413667"/>
                <a:gd name="connsiteX5" fmla="*/ 4239 w 2019344"/>
                <a:gd name="connsiteY5" fmla="*/ 888925 h 1413667"/>
                <a:gd name="connsiteX6" fmla="*/ 101775 w 2019344"/>
                <a:gd name="connsiteY6" fmla="*/ 949885 h 1413667"/>
                <a:gd name="connsiteX7" fmla="*/ 199311 w 2019344"/>
                <a:gd name="connsiteY7" fmla="*/ 998653 h 1413667"/>
                <a:gd name="connsiteX8" fmla="*/ 315135 w 2019344"/>
                <a:gd name="connsiteY8" fmla="*/ 1132765 h 1413667"/>
                <a:gd name="connsiteX9" fmla="*/ 424863 w 2019344"/>
                <a:gd name="connsiteY9" fmla="*/ 1132765 h 1413667"/>
                <a:gd name="connsiteX10" fmla="*/ 504111 w 2019344"/>
                <a:gd name="connsiteY10" fmla="*/ 1035229 h 1413667"/>
                <a:gd name="connsiteX11" fmla="*/ 601647 w 2019344"/>
                <a:gd name="connsiteY11" fmla="*/ 1047421 h 1413667"/>
                <a:gd name="connsiteX12" fmla="*/ 693087 w 2019344"/>
                <a:gd name="connsiteY12" fmla="*/ 1181533 h 1413667"/>
                <a:gd name="connsiteX13" fmla="*/ 680895 w 2019344"/>
                <a:gd name="connsiteY13" fmla="*/ 1309549 h 1413667"/>
                <a:gd name="connsiteX14" fmla="*/ 778431 w 2019344"/>
                <a:gd name="connsiteY14" fmla="*/ 1413181 h 1413667"/>
                <a:gd name="connsiteX15" fmla="*/ 936927 w 2019344"/>
                <a:gd name="connsiteY15" fmla="*/ 1346125 h 1413667"/>
                <a:gd name="connsiteX16" fmla="*/ 1125903 w 2019344"/>
                <a:gd name="connsiteY16" fmla="*/ 1291261 h 1413667"/>
                <a:gd name="connsiteX17" fmla="*/ 1113711 w 2019344"/>
                <a:gd name="connsiteY17" fmla="*/ 1163245 h 1413667"/>
                <a:gd name="connsiteX18" fmla="*/ 1034463 w 2019344"/>
                <a:gd name="connsiteY18" fmla="*/ 1083997 h 1413667"/>
                <a:gd name="connsiteX19" fmla="*/ 1058847 w 2019344"/>
                <a:gd name="connsiteY19" fmla="*/ 1041325 h 1413667"/>
                <a:gd name="connsiteX20" fmla="*/ 1138095 w 2019344"/>
                <a:gd name="connsiteY20" fmla="*/ 1053517 h 1413667"/>
                <a:gd name="connsiteX21" fmla="*/ 1375839 w 2019344"/>
                <a:gd name="connsiteY21" fmla="*/ 1102285 h 1413667"/>
                <a:gd name="connsiteX22" fmla="*/ 1485567 w 2019344"/>
                <a:gd name="connsiteY22" fmla="*/ 992557 h 1413667"/>
                <a:gd name="connsiteX23" fmla="*/ 1650159 w 2019344"/>
                <a:gd name="connsiteY23" fmla="*/ 992557 h 1413667"/>
                <a:gd name="connsiteX24" fmla="*/ 1802559 w 2019344"/>
                <a:gd name="connsiteY24" fmla="*/ 1083997 h 1413667"/>
                <a:gd name="connsiteX25" fmla="*/ 1924479 w 2019344"/>
                <a:gd name="connsiteY25" fmla="*/ 1083997 h 1413667"/>
                <a:gd name="connsiteX26" fmla="*/ 2015919 w 2019344"/>
                <a:gd name="connsiteY26" fmla="*/ 962077 h 1413667"/>
                <a:gd name="connsiteX27" fmla="*/ 1991535 w 2019344"/>
                <a:gd name="connsiteY27" fmla="*/ 858445 h 1413667"/>
                <a:gd name="connsiteX28" fmla="*/ 1912287 w 2019344"/>
                <a:gd name="connsiteY28" fmla="*/ 827965 h 1413667"/>
                <a:gd name="connsiteX29" fmla="*/ 1869615 w 2019344"/>
                <a:gd name="connsiteY29" fmla="*/ 754813 h 1413667"/>
                <a:gd name="connsiteX30" fmla="*/ 1918383 w 2019344"/>
                <a:gd name="connsiteY30" fmla="*/ 669469 h 1413667"/>
                <a:gd name="connsiteX31" fmla="*/ 1936671 w 2019344"/>
                <a:gd name="connsiteY31" fmla="*/ 523165 h 1413667"/>
                <a:gd name="connsiteX32" fmla="*/ 1887903 w 2019344"/>
                <a:gd name="connsiteY32" fmla="*/ 474397 h 1413667"/>
                <a:gd name="connsiteX33" fmla="*/ 1887903 w 2019344"/>
                <a:gd name="connsiteY33" fmla="*/ 334189 h 1413667"/>
                <a:gd name="connsiteX34" fmla="*/ 1924479 w 2019344"/>
                <a:gd name="connsiteY34" fmla="*/ 139117 h 1413667"/>
                <a:gd name="connsiteX35" fmla="*/ 2015919 w 2019344"/>
                <a:gd name="connsiteY35" fmla="*/ 59869 h 1413667"/>
                <a:gd name="connsiteX36" fmla="*/ 1936671 w 2019344"/>
                <a:gd name="connsiteY36" fmla="*/ 35485 h 1413667"/>
                <a:gd name="connsiteX37" fmla="*/ 1717215 w 2019344"/>
                <a:gd name="connsiteY37" fmla="*/ 47677 h 1413667"/>
                <a:gd name="connsiteX38" fmla="*/ 1802559 w 2019344"/>
                <a:gd name="connsiteY38" fmla="*/ 102541 h 1413667"/>
                <a:gd name="connsiteX39" fmla="*/ 1820847 w 2019344"/>
                <a:gd name="connsiteY39" fmla="*/ 248845 h 1413667"/>
                <a:gd name="connsiteX40" fmla="*/ 1796463 w 2019344"/>
                <a:gd name="connsiteY40" fmla="*/ 346381 h 1413667"/>
                <a:gd name="connsiteX41" fmla="*/ 1784271 w 2019344"/>
                <a:gd name="connsiteY41" fmla="*/ 462205 h 1413667"/>
                <a:gd name="connsiteX42" fmla="*/ 1784271 w 2019344"/>
                <a:gd name="connsiteY42" fmla="*/ 578029 h 1413667"/>
                <a:gd name="connsiteX43" fmla="*/ 1741599 w 2019344"/>
                <a:gd name="connsiteY43" fmla="*/ 651181 h 1413667"/>
                <a:gd name="connsiteX44" fmla="*/ 1650159 w 2019344"/>
                <a:gd name="connsiteY44" fmla="*/ 638989 h 1413667"/>
                <a:gd name="connsiteX45" fmla="*/ 1577007 w 2019344"/>
                <a:gd name="connsiteY45" fmla="*/ 529261 h 1413667"/>
                <a:gd name="connsiteX46" fmla="*/ 1711119 w 2019344"/>
                <a:gd name="connsiteY46" fmla="*/ 395149 h 1413667"/>
                <a:gd name="connsiteX47" fmla="*/ 1705023 w 2019344"/>
                <a:gd name="connsiteY47" fmla="*/ 273229 h 1413667"/>
                <a:gd name="connsiteX48" fmla="*/ 1644063 w 2019344"/>
                <a:gd name="connsiteY48" fmla="*/ 175693 h 1413667"/>
                <a:gd name="connsiteX49" fmla="*/ 1674543 w 2019344"/>
                <a:gd name="connsiteY49" fmla="*/ 59869 h 1413667"/>
                <a:gd name="connsiteX50" fmla="*/ 1595295 w 2019344"/>
                <a:gd name="connsiteY50" fmla="*/ 41581 h 1413667"/>
                <a:gd name="connsiteX51" fmla="*/ 1455087 w 2019344"/>
                <a:gd name="connsiteY51" fmla="*/ 41581 h 1413667"/>
                <a:gd name="connsiteX52" fmla="*/ 1479471 w 2019344"/>
                <a:gd name="connsiteY52" fmla="*/ 90349 h 1413667"/>
                <a:gd name="connsiteX53" fmla="*/ 1534335 w 2019344"/>
                <a:gd name="connsiteY53" fmla="*/ 157405 h 1413667"/>
                <a:gd name="connsiteX54" fmla="*/ 1534335 w 2019344"/>
                <a:gd name="connsiteY54" fmla="*/ 175693 h 1413667"/>
                <a:gd name="connsiteX55" fmla="*/ 1485567 w 2019344"/>
                <a:gd name="connsiteY55" fmla="*/ 267133 h 1413667"/>
                <a:gd name="connsiteX56" fmla="*/ 1583103 w 2019344"/>
                <a:gd name="connsiteY56" fmla="*/ 321997 h 1413667"/>
                <a:gd name="connsiteX57" fmla="*/ 1589199 w 2019344"/>
                <a:gd name="connsiteY57" fmla="*/ 376861 h 1413667"/>
                <a:gd name="connsiteX58" fmla="*/ 1516047 w 2019344"/>
                <a:gd name="connsiteY58" fmla="*/ 456109 h 1413667"/>
                <a:gd name="connsiteX59" fmla="*/ 1485567 w 2019344"/>
                <a:gd name="connsiteY59" fmla="*/ 590221 h 1413667"/>
                <a:gd name="connsiteX60" fmla="*/ 1479471 w 2019344"/>
                <a:gd name="connsiteY60" fmla="*/ 712141 h 1413667"/>
                <a:gd name="connsiteX61" fmla="*/ 1363647 w 2019344"/>
                <a:gd name="connsiteY61" fmla="*/ 767005 h 1413667"/>
                <a:gd name="connsiteX62" fmla="*/ 1266111 w 2019344"/>
                <a:gd name="connsiteY62" fmla="*/ 785293 h 1413667"/>
                <a:gd name="connsiteX63" fmla="*/ 1186863 w 2019344"/>
                <a:gd name="connsiteY63" fmla="*/ 736525 h 1413667"/>
                <a:gd name="connsiteX64" fmla="*/ 1101519 w 2019344"/>
                <a:gd name="connsiteY64" fmla="*/ 730429 h 1413667"/>
                <a:gd name="connsiteX65" fmla="*/ 936927 w 2019344"/>
                <a:gd name="connsiteY65" fmla="*/ 748717 h 1413667"/>
                <a:gd name="connsiteX66" fmla="*/ 875967 w 2019344"/>
                <a:gd name="connsiteY66" fmla="*/ 706045 h 1413667"/>
                <a:gd name="connsiteX67" fmla="*/ 979599 w 2019344"/>
                <a:gd name="connsiteY67" fmla="*/ 584125 h 1413667"/>
                <a:gd name="connsiteX68" fmla="*/ 882063 w 2019344"/>
                <a:gd name="connsiteY68" fmla="*/ 346381 h 1413667"/>
                <a:gd name="connsiteX69" fmla="*/ 882063 w 2019344"/>
                <a:gd name="connsiteY69" fmla="*/ 206173 h 1413667"/>
                <a:gd name="connsiteX70" fmla="*/ 924735 w 2019344"/>
                <a:gd name="connsiteY70" fmla="*/ 114733 h 1413667"/>
                <a:gd name="connsiteX71" fmla="*/ 936927 w 2019344"/>
                <a:gd name="connsiteY71" fmla="*/ 35485 h 1413667"/>
                <a:gd name="connsiteX72" fmla="*/ 784527 w 2019344"/>
                <a:gd name="connsiteY72" fmla="*/ 23293 h 1413667"/>
                <a:gd name="connsiteX73" fmla="*/ 656511 w 2019344"/>
                <a:gd name="connsiteY73" fmla="*/ 23293 h 1413667"/>
                <a:gd name="connsiteX74" fmla="*/ 680895 w 2019344"/>
                <a:gd name="connsiteY74" fmla="*/ 84253 h 1413667"/>
                <a:gd name="connsiteX75" fmla="*/ 747951 w 2019344"/>
                <a:gd name="connsiteY75" fmla="*/ 145213 h 1413667"/>
                <a:gd name="connsiteX76" fmla="*/ 747951 w 2019344"/>
                <a:gd name="connsiteY76" fmla="*/ 248845 h 1413667"/>
                <a:gd name="connsiteX77" fmla="*/ 735759 w 2019344"/>
                <a:gd name="connsiteY77" fmla="*/ 309805 h 1413667"/>
                <a:gd name="connsiteX78" fmla="*/ 735759 w 2019344"/>
                <a:gd name="connsiteY78" fmla="*/ 419533 h 1413667"/>
                <a:gd name="connsiteX79" fmla="*/ 772335 w 2019344"/>
                <a:gd name="connsiteY79" fmla="*/ 480493 h 1413667"/>
                <a:gd name="connsiteX80" fmla="*/ 723567 w 2019344"/>
                <a:gd name="connsiteY80" fmla="*/ 547549 h 1413667"/>
                <a:gd name="connsiteX81" fmla="*/ 595551 w 2019344"/>
                <a:gd name="connsiteY81" fmla="*/ 541453 h 1413667"/>
                <a:gd name="connsiteX82" fmla="*/ 522399 w 2019344"/>
                <a:gd name="connsiteY82" fmla="*/ 541453 h 1413667"/>
                <a:gd name="connsiteX83" fmla="*/ 424863 w 2019344"/>
                <a:gd name="connsiteY83" fmla="*/ 474397 h 1413667"/>
                <a:gd name="connsiteX84" fmla="*/ 406575 w 2019344"/>
                <a:gd name="connsiteY84" fmla="*/ 273229 h 1413667"/>
                <a:gd name="connsiteX85" fmla="*/ 424863 w 2019344"/>
                <a:gd name="connsiteY85" fmla="*/ 126925 h 1413667"/>
                <a:gd name="connsiteX86" fmla="*/ 504111 w 2019344"/>
                <a:gd name="connsiteY86" fmla="*/ 29389 h 1413667"/>
                <a:gd name="connsiteX87" fmla="*/ 504111 w 2019344"/>
                <a:gd name="connsiteY87" fmla="*/ 17197 h 1413667"/>
                <a:gd name="connsiteX88" fmla="*/ 235887 w 2019344"/>
                <a:gd name="connsiteY88" fmla="*/ 17197 h 1413667"/>
                <a:gd name="connsiteX0" fmla="*/ 235887 w 2019344"/>
                <a:gd name="connsiteY0" fmla="*/ 17197 h 1413667"/>
                <a:gd name="connsiteX1" fmla="*/ 290751 w 2019344"/>
                <a:gd name="connsiteY1" fmla="*/ 236653 h 1413667"/>
                <a:gd name="connsiteX2" fmla="*/ 284655 w 2019344"/>
                <a:gd name="connsiteY2" fmla="*/ 547549 h 1413667"/>
                <a:gd name="connsiteX3" fmla="*/ 187119 w 2019344"/>
                <a:gd name="connsiteY3" fmla="*/ 687757 h 1413667"/>
                <a:gd name="connsiteX4" fmla="*/ 34719 w 2019344"/>
                <a:gd name="connsiteY4" fmla="*/ 791389 h 1413667"/>
                <a:gd name="connsiteX5" fmla="*/ 4239 w 2019344"/>
                <a:gd name="connsiteY5" fmla="*/ 888925 h 1413667"/>
                <a:gd name="connsiteX6" fmla="*/ 101775 w 2019344"/>
                <a:gd name="connsiteY6" fmla="*/ 949885 h 1413667"/>
                <a:gd name="connsiteX7" fmla="*/ 199311 w 2019344"/>
                <a:gd name="connsiteY7" fmla="*/ 998653 h 1413667"/>
                <a:gd name="connsiteX8" fmla="*/ 315135 w 2019344"/>
                <a:gd name="connsiteY8" fmla="*/ 1132765 h 1413667"/>
                <a:gd name="connsiteX9" fmla="*/ 424863 w 2019344"/>
                <a:gd name="connsiteY9" fmla="*/ 1132765 h 1413667"/>
                <a:gd name="connsiteX10" fmla="*/ 504111 w 2019344"/>
                <a:gd name="connsiteY10" fmla="*/ 1035229 h 1413667"/>
                <a:gd name="connsiteX11" fmla="*/ 601647 w 2019344"/>
                <a:gd name="connsiteY11" fmla="*/ 1047421 h 1413667"/>
                <a:gd name="connsiteX12" fmla="*/ 693087 w 2019344"/>
                <a:gd name="connsiteY12" fmla="*/ 1181533 h 1413667"/>
                <a:gd name="connsiteX13" fmla="*/ 680895 w 2019344"/>
                <a:gd name="connsiteY13" fmla="*/ 1309549 h 1413667"/>
                <a:gd name="connsiteX14" fmla="*/ 778431 w 2019344"/>
                <a:gd name="connsiteY14" fmla="*/ 1413181 h 1413667"/>
                <a:gd name="connsiteX15" fmla="*/ 936927 w 2019344"/>
                <a:gd name="connsiteY15" fmla="*/ 1346125 h 1413667"/>
                <a:gd name="connsiteX16" fmla="*/ 1125903 w 2019344"/>
                <a:gd name="connsiteY16" fmla="*/ 1291261 h 1413667"/>
                <a:gd name="connsiteX17" fmla="*/ 1113711 w 2019344"/>
                <a:gd name="connsiteY17" fmla="*/ 1163245 h 1413667"/>
                <a:gd name="connsiteX18" fmla="*/ 1034463 w 2019344"/>
                <a:gd name="connsiteY18" fmla="*/ 1083997 h 1413667"/>
                <a:gd name="connsiteX19" fmla="*/ 1058847 w 2019344"/>
                <a:gd name="connsiteY19" fmla="*/ 1041325 h 1413667"/>
                <a:gd name="connsiteX20" fmla="*/ 1138095 w 2019344"/>
                <a:gd name="connsiteY20" fmla="*/ 1053517 h 1413667"/>
                <a:gd name="connsiteX21" fmla="*/ 1375839 w 2019344"/>
                <a:gd name="connsiteY21" fmla="*/ 1102285 h 1413667"/>
                <a:gd name="connsiteX22" fmla="*/ 1485567 w 2019344"/>
                <a:gd name="connsiteY22" fmla="*/ 992557 h 1413667"/>
                <a:gd name="connsiteX23" fmla="*/ 1650159 w 2019344"/>
                <a:gd name="connsiteY23" fmla="*/ 992557 h 1413667"/>
                <a:gd name="connsiteX24" fmla="*/ 1802559 w 2019344"/>
                <a:gd name="connsiteY24" fmla="*/ 1083997 h 1413667"/>
                <a:gd name="connsiteX25" fmla="*/ 1924479 w 2019344"/>
                <a:gd name="connsiteY25" fmla="*/ 1083997 h 1413667"/>
                <a:gd name="connsiteX26" fmla="*/ 2015919 w 2019344"/>
                <a:gd name="connsiteY26" fmla="*/ 962077 h 1413667"/>
                <a:gd name="connsiteX27" fmla="*/ 1991535 w 2019344"/>
                <a:gd name="connsiteY27" fmla="*/ 858445 h 1413667"/>
                <a:gd name="connsiteX28" fmla="*/ 1912287 w 2019344"/>
                <a:gd name="connsiteY28" fmla="*/ 827965 h 1413667"/>
                <a:gd name="connsiteX29" fmla="*/ 1869615 w 2019344"/>
                <a:gd name="connsiteY29" fmla="*/ 754813 h 1413667"/>
                <a:gd name="connsiteX30" fmla="*/ 1918383 w 2019344"/>
                <a:gd name="connsiteY30" fmla="*/ 669469 h 1413667"/>
                <a:gd name="connsiteX31" fmla="*/ 1936671 w 2019344"/>
                <a:gd name="connsiteY31" fmla="*/ 523165 h 1413667"/>
                <a:gd name="connsiteX32" fmla="*/ 1887903 w 2019344"/>
                <a:gd name="connsiteY32" fmla="*/ 474397 h 1413667"/>
                <a:gd name="connsiteX33" fmla="*/ 1887903 w 2019344"/>
                <a:gd name="connsiteY33" fmla="*/ 334189 h 1413667"/>
                <a:gd name="connsiteX34" fmla="*/ 1924479 w 2019344"/>
                <a:gd name="connsiteY34" fmla="*/ 139117 h 1413667"/>
                <a:gd name="connsiteX35" fmla="*/ 2015919 w 2019344"/>
                <a:gd name="connsiteY35" fmla="*/ 59869 h 1413667"/>
                <a:gd name="connsiteX36" fmla="*/ 1936671 w 2019344"/>
                <a:gd name="connsiteY36" fmla="*/ 35485 h 1413667"/>
                <a:gd name="connsiteX37" fmla="*/ 1717215 w 2019344"/>
                <a:gd name="connsiteY37" fmla="*/ 47677 h 1413667"/>
                <a:gd name="connsiteX38" fmla="*/ 1802559 w 2019344"/>
                <a:gd name="connsiteY38" fmla="*/ 102541 h 1413667"/>
                <a:gd name="connsiteX39" fmla="*/ 1820847 w 2019344"/>
                <a:gd name="connsiteY39" fmla="*/ 248845 h 1413667"/>
                <a:gd name="connsiteX40" fmla="*/ 1796463 w 2019344"/>
                <a:gd name="connsiteY40" fmla="*/ 346381 h 1413667"/>
                <a:gd name="connsiteX41" fmla="*/ 1784271 w 2019344"/>
                <a:gd name="connsiteY41" fmla="*/ 462205 h 1413667"/>
                <a:gd name="connsiteX42" fmla="*/ 1784271 w 2019344"/>
                <a:gd name="connsiteY42" fmla="*/ 578029 h 1413667"/>
                <a:gd name="connsiteX43" fmla="*/ 1741599 w 2019344"/>
                <a:gd name="connsiteY43" fmla="*/ 651181 h 1413667"/>
                <a:gd name="connsiteX44" fmla="*/ 1650159 w 2019344"/>
                <a:gd name="connsiteY44" fmla="*/ 638989 h 1413667"/>
                <a:gd name="connsiteX45" fmla="*/ 1577007 w 2019344"/>
                <a:gd name="connsiteY45" fmla="*/ 529261 h 1413667"/>
                <a:gd name="connsiteX46" fmla="*/ 1711119 w 2019344"/>
                <a:gd name="connsiteY46" fmla="*/ 395149 h 1413667"/>
                <a:gd name="connsiteX47" fmla="*/ 1705023 w 2019344"/>
                <a:gd name="connsiteY47" fmla="*/ 273229 h 1413667"/>
                <a:gd name="connsiteX48" fmla="*/ 1644063 w 2019344"/>
                <a:gd name="connsiteY48" fmla="*/ 175693 h 1413667"/>
                <a:gd name="connsiteX49" fmla="*/ 1674543 w 2019344"/>
                <a:gd name="connsiteY49" fmla="*/ 59869 h 1413667"/>
                <a:gd name="connsiteX50" fmla="*/ 1595295 w 2019344"/>
                <a:gd name="connsiteY50" fmla="*/ 41581 h 1413667"/>
                <a:gd name="connsiteX51" fmla="*/ 1455087 w 2019344"/>
                <a:gd name="connsiteY51" fmla="*/ 41581 h 1413667"/>
                <a:gd name="connsiteX52" fmla="*/ 1479471 w 2019344"/>
                <a:gd name="connsiteY52" fmla="*/ 90349 h 1413667"/>
                <a:gd name="connsiteX53" fmla="*/ 1534335 w 2019344"/>
                <a:gd name="connsiteY53" fmla="*/ 157405 h 1413667"/>
                <a:gd name="connsiteX54" fmla="*/ 1485567 w 2019344"/>
                <a:gd name="connsiteY54" fmla="*/ 267133 h 1413667"/>
                <a:gd name="connsiteX55" fmla="*/ 1583103 w 2019344"/>
                <a:gd name="connsiteY55" fmla="*/ 321997 h 1413667"/>
                <a:gd name="connsiteX56" fmla="*/ 1589199 w 2019344"/>
                <a:gd name="connsiteY56" fmla="*/ 376861 h 1413667"/>
                <a:gd name="connsiteX57" fmla="*/ 1516047 w 2019344"/>
                <a:gd name="connsiteY57" fmla="*/ 456109 h 1413667"/>
                <a:gd name="connsiteX58" fmla="*/ 1485567 w 2019344"/>
                <a:gd name="connsiteY58" fmla="*/ 590221 h 1413667"/>
                <a:gd name="connsiteX59" fmla="*/ 1479471 w 2019344"/>
                <a:gd name="connsiteY59" fmla="*/ 712141 h 1413667"/>
                <a:gd name="connsiteX60" fmla="*/ 1363647 w 2019344"/>
                <a:gd name="connsiteY60" fmla="*/ 767005 h 1413667"/>
                <a:gd name="connsiteX61" fmla="*/ 1266111 w 2019344"/>
                <a:gd name="connsiteY61" fmla="*/ 785293 h 1413667"/>
                <a:gd name="connsiteX62" fmla="*/ 1186863 w 2019344"/>
                <a:gd name="connsiteY62" fmla="*/ 736525 h 1413667"/>
                <a:gd name="connsiteX63" fmla="*/ 1101519 w 2019344"/>
                <a:gd name="connsiteY63" fmla="*/ 730429 h 1413667"/>
                <a:gd name="connsiteX64" fmla="*/ 936927 w 2019344"/>
                <a:gd name="connsiteY64" fmla="*/ 748717 h 1413667"/>
                <a:gd name="connsiteX65" fmla="*/ 875967 w 2019344"/>
                <a:gd name="connsiteY65" fmla="*/ 706045 h 1413667"/>
                <a:gd name="connsiteX66" fmla="*/ 979599 w 2019344"/>
                <a:gd name="connsiteY66" fmla="*/ 584125 h 1413667"/>
                <a:gd name="connsiteX67" fmla="*/ 882063 w 2019344"/>
                <a:gd name="connsiteY67" fmla="*/ 346381 h 1413667"/>
                <a:gd name="connsiteX68" fmla="*/ 882063 w 2019344"/>
                <a:gd name="connsiteY68" fmla="*/ 206173 h 1413667"/>
                <a:gd name="connsiteX69" fmla="*/ 924735 w 2019344"/>
                <a:gd name="connsiteY69" fmla="*/ 114733 h 1413667"/>
                <a:gd name="connsiteX70" fmla="*/ 936927 w 2019344"/>
                <a:gd name="connsiteY70" fmla="*/ 35485 h 1413667"/>
                <a:gd name="connsiteX71" fmla="*/ 784527 w 2019344"/>
                <a:gd name="connsiteY71" fmla="*/ 23293 h 1413667"/>
                <a:gd name="connsiteX72" fmla="*/ 656511 w 2019344"/>
                <a:gd name="connsiteY72" fmla="*/ 23293 h 1413667"/>
                <a:gd name="connsiteX73" fmla="*/ 680895 w 2019344"/>
                <a:gd name="connsiteY73" fmla="*/ 84253 h 1413667"/>
                <a:gd name="connsiteX74" fmla="*/ 747951 w 2019344"/>
                <a:gd name="connsiteY74" fmla="*/ 145213 h 1413667"/>
                <a:gd name="connsiteX75" fmla="*/ 747951 w 2019344"/>
                <a:gd name="connsiteY75" fmla="*/ 248845 h 1413667"/>
                <a:gd name="connsiteX76" fmla="*/ 735759 w 2019344"/>
                <a:gd name="connsiteY76" fmla="*/ 309805 h 1413667"/>
                <a:gd name="connsiteX77" fmla="*/ 735759 w 2019344"/>
                <a:gd name="connsiteY77" fmla="*/ 419533 h 1413667"/>
                <a:gd name="connsiteX78" fmla="*/ 772335 w 2019344"/>
                <a:gd name="connsiteY78" fmla="*/ 480493 h 1413667"/>
                <a:gd name="connsiteX79" fmla="*/ 723567 w 2019344"/>
                <a:gd name="connsiteY79" fmla="*/ 547549 h 1413667"/>
                <a:gd name="connsiteX80" fmla="*/ 595551 w 2019344"/>
                <a:gd name="connsiteY80" fmla="*/ 541453 h 1413667"/>
                <a:gd name="connsiteX81" fmla="*/ 522399 w 2019344"/>
                <a:gd name="connsiteY81" fmla="*/ 541453 h 1413667"/>
                <a:gd name="connsiteX82" fmla="*/ 424863 w 2019344"/>
                <a:gd name="connsiteY82" fmla="*/ 474397 h 1413667"/>
                <a:gd name="connsiteX83" fmla="*/ 406575 w 2019344"/>
                <a:gd name="connsiteY83" fmla="*/ 273229 h 1413667"/>
                <a:gd name="connsiteX84" fmla="*/ 424863 w 2019344"/>
                <a:gd name="connsiteY84" fmla="*/ 126925 h 1413667"/>
                <a:gd name="connsiteX85" fmla="*/ 504111 w 2019344"/>
                <a:gd name="connsiteY85" fmla="*/ 29389 h 1413667"/>
                <a:gd name="connsiteX86" fmla="*/ 504111 w 2019344"/>
                <a:gd name="connsiteY86" fmla="*/ 17197 h 1413667"/>
                <a:gd name="connsiteX87" fmla="*/ 235887 w 2019344"/>
                <a:gd name="connsiteY87" fmla="*/ 17197 h 1413667"/>
                <a:gd name="connsiteX0" fmla="*/ 235887 w 2035000"/>
                <a:gd name="connsiteY0" fmla="*/ 17197 h 1413667"/>
                <a:gd name="connsiteX1" fmla="*/ 290751 w 2035000"/>
                <a:gd name="connsiteY1" fmla="*/ 236653 h 1413667"/>
                <a:gd name="connsiteX2" fmla="*/ 284655 w 2035000"/>
                <a:gd name="connsiteY2" fmla="*/ 547549 h 1413667"/>
                <a:gd name="connsiteX3" fmla="*/ 187119 w 2035000"/>
                <a:gd name="connsiteY3" fmla="*/ 687757 h 1413667"/>
                <a:gd name="connsiteX4" fmla="*/ 34719 w 2035000"/>
                <a:gd name="connsiteY4" fmla="*/ 791389 h 1413667"/>
                <a:gd name="connsiteX5" fmla="*/ 4239 w 2035000"/>
                <a:gd name="connsiteY5" fmla="*/ 888925 h 1413667"/>
                <a:gd name="connsiteX6" fmla="*/ 101775 w 2035000"/>
                <a:gd name="connsiteY6" fmla="*/ 949885 h 1413667"/>
                <a:gd name="connsiteX7" fmla="*/ 199311 w 2035000"/>
                <a:gd name="connsiteY7" fmla="*/ 998653 h 1413667"/>
                <a:gd name="connsiteX8" fmla="*/ 315135 w 2035000"/>
                <a:gd name="connsiteY8" fmla="*/ 1132765 h 1413667"/>
                <a:gd name="connsiteX9" fmla="*/ 424863 w 2035000"/>
                <a:gd name="connsiteY9" fmla="*/ 1132765 h 1413667"/>
                <a:gd name="connsiteX10" fmla="*/ 504111 w 2035000"/>
                <a:gd name="connsiteY10" fmla="*/ 1035229 h 1413667"/>
                <a:gd name="connsiteX11" fmla="*/ 601647 w 2035000"/>
                <a:gd name="connsiteY11" fmla="*/ 1047421 h 1413667"/>
                <a:gd name="connsiteX12" fmla="*/ 693087 w 2035000"/>
                <a:gd name="connsiteY12" fmla="*/ 1181533 h 1413667"/>
                <a:gd name="connsiteX13" fmla="*/ 680895 w 2035000"/>
                <a:gd name="connsiteY13" fmla="*/ 1309549 h 1413667"/>
                <a:gd name="connsiteX14" fmla="*/ 778431 w 2035000"/>
                <a:gd name="connsiteY14" fmla="*/ 1413181 h 1413667"/>
                <a:gd name="connsiteX15" fmla="*/ 936927 w 2035000"/>
                <a:gd name="connsiteY15" fmla="*/ 1346125 h 1413667"/>
                <a:gd name="connsiteX16" fmla="*/ 1125903 w 2035000"/>
                <a:gd name="connsiteY16" fmla="*/ 1291261 h 1413667"/>
                <a:gd name="connsiteX17" fmla="*/ 1113711 w 2035000"/>
                <a:gd name="connsiteY17" fmla="*/ 1163245 h 1413667"/>
                <a:gd name="connsiteX18" fmla="*/ 1034463 w 2035000"/>
                <a:gd name="connsiteY18" fmla="*/ 1083997 h 1413667"/>
                <a:gd name="connsiteX19" fmla="*/ 1058847 w 2035000"/>
                <a:gd name="connsiteY19" fmla="*/ 1041325 h 1413667"/>
                <a:gd name="connsiteX20" fmla="*/ 1138095 w 2035000"/>
                <a:gd name="connsiteY20" fmla="*/ 1053517 h 1413667"/>
                <a:gd name="connsiteX21" fmla="*/ 1375839 w 2035000"/>
                <a:gd name="connsiteY21" fmla="*/ 1102285 h 1413667"/>
                <a:gd name="connsiteX22" fmla="*/ 1485567 w 2035000"/>
                <a:gd name="connsiteY22" fmla="*/ 992557 h 1413667"/>
                <a:gd name="connsiteX23" fmla="*/ 1650159 w 2035000"/>
                <a:gd name="connsiteY23" fmla="*/ 992557 h 1413667"/>
                <a:gd name="connsiteX24" fmla="*/ 1802559 w 2035000"/>
                <a:gd name="connsiteY24" fmla="*/ 1083997 h 1413667"/>
                <a:gd name="connsiteX25" fmla="*/ 1924479 w 2035000"/>
                <a:gd name="connsiteY25" fmla="*/ 1083997 h 1413667"/>
                <a:gd name="connsiteX26" fmla="*/ 2015919 w 2035000"/>
                <a:gd name="connsiteY26" fmla="*/ 962077 h 1413667"/>
                <a:gd name="connsiteX27" fmla="*/ 1991535 w 2035000"/>
                <a:gd name="connsiteY27" fmla="*/ 858445 h 1413667"/>
                <a:gd name="connsiteX28" fmla="*/ 1912287 w 2035000"/>
                <a:gd name="connsiteY28" fmla="*/ 827965 h 1413667"/>
                <a:gd name="connsiteX29" fmla="*/ 1869615 w 2035000"/>
                <a:gd name="connsiteY29" fmla="*/ 754813 h 1413667"/>
                <a:gd name="connsiteX30" fmla="*/ 1918383 w 2035000"/>
                <a:gd name="connsiteY30" fmla="*/ 669469 h 1413667"/>
                <a:gd name="connsiteX31" fmla="*/ 1936671 w 2035000"/>
                <a:gd name="connsiteY31" fmla="*/ 523165 h 1413667"/>
                <a:gd name="connsiteX32" fmla="*/ 1887903 w 2035000"/>
                <a:gd name="connsiteY32" fmla="*/ 474397 h 1413667"/>
                <a:gd name="connsiteX33" fmla="*/ 1887903 w 2035000"/>
                <a:gd name="connsiteY33" fmla="*/ 334189 h 1413667"/>
                <a:gd name="connsiteX34" fmla="*/ 1924479 w 2035000"/>
                <a:gd name="connsiteY34" fmla="*/ 139117 h 1413667"/>
                <a:gd name="connsiteX35" fmla="*/ 2034937 w 2035000"/>
                <a:gd name="connsiteY35" fmla="*/ 7714 h 1413667"/>
                <a:gd name="connsiteX36" fmla="*/ 1936671 w 2035000"/>
                <a:gd name="connsiteY36" fmla="*/ 35485 h 1413667"/>
                <a:gd name="connsiteX37" fmla="*/ 1717215 w 2035000"/>
                <a:gd name="connsiteY37" fmla="*/ 47677 h 1413667"/>
                <a:gd name="connsiteX38" fmla="*/ 1802559 w 2035000"/>
                <a:gd name="connsiteY38" fmla="*/ 102541 h 1413667"/>
                <a:gd name="connsiteX39" fmla="*/ 1820847 w 2035000"/>
                <a:gd name="connsiteY39" fmla="*/ 248845 h 1413667"/>
                <a:gd name="connsiteX40" fmla="*/ 1796463 w 2035000"/>
                <a:gd name="connsiteY40" fmla="*/ 346381 h 1413667"/>
                <a:gd name="connsiteX41" fmla="*/ 1784271 w 2035000"/>
                <a:gd name="connsiteY41" fmla="*/ 462205 h 1413667"/>
                <a:gd name="connsiteX42" fmla="*/ 1784271 w 2035000"/>
                <a:gd name="connsiteY42" fmla="*/ 578029 h 1413667"/>
                <a:gd name="connsiteX43" fmla="*/ 1741599 w 2035000"/>
                <a:gd name="connsiteY43" fmla="*/ 651181 h 1413667"/>
                <a:gd name="connsiteX44" fmla="*/ 1650159 w 2035000"/>
                <a:gd name="connsiteY44" fmla="*/ 638989 h 1413667"/>
                <a:gd name="connsiteX45" fmla="*/ 1577007 w 2035000"/>
                <a:gd name="connsiteY45" fmla="*/ 529261 h 1413667"/>
                <a:gd name="connsiteX46" fmla="*/ 1711119 w 2035000"/>
                <a:gd name="connsiteY46" fmla="*/ 395149 h 1413667"/>
                <a:gd name="connsiteX47" fmla="*/ 1705023 w 2035000"/>
                <a:gd name="connsiteY47" fmla="*/ 273229 h 1413667"/>
                <a:gd name="connsiteX48" fmla="*/ 1644063 w 2035000"/>
                <a:gd name="connsiteY48" fmla="*/ 175693 h 1413667"/>
                <a:gd name="connsiteX49" fmla="*/ 1674543 w 2035000"/>
                <a:gd name="connsiteY49" fmla="*/ 59869 h 1413667"/>
                <a:gd name="connsiteX50" fmla="*/ 1595295 w 2035000"/>
                <a:gd name="connsiteY50" fmla="*/ 41581 h 1413667"/>
                <a:gd name="connsiteX51" fmla="*/ 1455087 w 2035000"/>
                <a:gd name="connsiteY51" fmla="*/ 41581 h 1413667"/>
                <a:gd name="connsiteX52" fmla="*/ 1479471 w 2035000"/>
                <a:gd name="connsiteY52" fmla="*/ 90349 h 1413667"/>
                <a:gd name="connsiteX53" fmla="*/ 1534335 w 2035000"/>
                <a:gd name="connsiteY53" fmla="*/ 157405 h 1413667"/>
                <a:gd name="connsiteX54" fmla="*/ 1485567 w 2035000"/>
                <a:gd name="connsiteY54" fmla="*/ 267133 h 1413667"/>
                <a:gd name="connsiteX55" fmla="*/ 1583103 w 2035000"/>
                <a:gd name="connsiteY55" fmla="*/ 321997 h 1413667"/>
                <a:gd name="connsiteX56" fmla="*/ 1589199 w 2035000"/>
                <a:gd name="connsiteY56" fmla="*/ 376861 h 1413667"/>
                <a:gd name="connsiteX57" fmla="*/ 1516047 w 2035000"/>
                <a:gd name="connsiteY57" fmla="*/ 456109 h 1413667"/>
                <a:gd name="connsiteX58" fmla="*/ 1485567 w 2035000"/>
                <a:gd name="connsiteY58" fmla="*/ 590221 h 1413667"/>
                <a:gd name="connsiteX59" fmla="*/ 1479471 w 2035000"/>
                <a:gd name="connsiteY59" fmla="*/ 712141 h 1413667"/>
                <a:gd name="connsiteX60" fmla="*/ 1363647 w 2035000"/>
                <a:gd name="connsiteY60" fmla="*/ 767005 h 1413667"/>
                <a:gd name="connsiteX61" fmla="*/ 1266111 w 2035000"/>
                <a:gd name="connsiteY61" fmla="*/ 785293 h 1413667"/>
                <a:gd name="connsiteX62" fmla="*/ 1186863 w 2035000"/>
                <a:gd name="connsiteY62" fmla="*/ 736525 h 1413667"/>
                <a:gd name="connsiteX63" fmla="*/ 1101519 w 2035000"/>
                <a:gd name="connsiteY63" fmla="*/ 730429 h 1413667"/>
                <a:gd name="connsiteX64" fmla="*/ 936927 w 2035000"/>
                <a:gd name="connsiteY64" fmla="*/ 748717 h 1413667"/>
                <a:gd name="connsiteX65" fmla="*/ 875967 w 2035000"/>
                <a:gd name="connsiteY65" fmla="*/ 706045 h 1413667"/>
                <a:gd name="connsiteX66" fmla="*/ 979599 w 2035000"/>
                <a:gd name="connsiteY66" fmla="*/ 584125 h 1413667"/>
                <a:gd name="connsiteX67" fmla="*/ 882063 w 2035000"/>
                <a:gd name="connsiteY67" fmla="*/ 346381 h 1413667"/>
                <a:gd name="connsiteX68" fmla="*/ 882063 w 2035000"/>
                <a:gd name="connsiteY68" fmla="*/ 206173 h 1413667"/>
                <a:gd name="connsiteX69" fmla="*/ 924735 w 2035000"/>
                <a:gd name="connsiteY69" fmla="*/ 114733 h 1413667"/>
                <a:gd name="connsiteX70" fmla="*/ 936927 w 2035000"/>
                <a:gd name="connsiteY70" fmla="*/ 35485 h 1413667"/>
                <a:gd name="connsiteX71" fmla="*/ 784527 w 2035000"/>
                <a:gd name="connsiteY71" fmla="*/ 23293 h 1413667"/>
                <a:gd name="connsiteX72" fmla="*/ 656511 w 2035000"/>
                <a:gd name="connsiteY72" fmla="*/ 23293 h 1413667"/>
                <a:gd name="connsiteX73" fmla="*/ 680895 w 2035000"/>
                <a:gd name="connsiteY73" fmla="*/ 84253 h 1413667"/>
                <a:gd name="connsiteX74" fmla="*/ 747951 w 2035000"/>
                <a:gd name="connsiteY74" fmla="*/ 145213 h 1413667"/>
                <a:gd name="connsiteX75" fmla="*/ 747951 w 2035000"/>
                <a:gd name="connsiteY75" fmla="*/ 248845 h 1413667"/>
                <a:gd name="connsiteX76" fmla="*/ 735759 w 2035000"/>
                <a:gd name="connsiteY76" fmla="*/ 309805 h 1413667"/>
                <a:gd name="connsiteX77" fmla="*/ 735759 w 2035000"/>
                <a:gd name="connsiteY77" fmla="*/ 419533 h 1413667"/>
                <a:gd name="connsiteX78" fmla="*/ 772335 w 2035000"/>
                <a:gd name="connsiteY78" fmla="*/ 480493 h 1413667"/>
                <a:gd name="connsiteX79" fmla="*/ 723567 w 2035000"/>
                <a:gd name="connsiteY79" fmla="*/ 547549 h 1413667"/>
                <a:gd name="connsiteX80" fmla="*/ 595551 w 2035000"/>
                <a:gd name="connsiteY80" fmla="*/ 541453 h 1413667"/>
                <a:gd name="connsiteX81" fmla="*/ 522399 w 2035000"/>
                <a:gd name="connsiteY81" fmla="*/ 541453 h 1413667"/>
                <a:gd name="connsiteX82" fmla="*/ 424863 w 2035000"/>
                <a:gd name="connsiteY82" fmla="*/ 474397 h 1413667"/>
                <a:gd name="connsiteX83" fmla="*/ 406575 w 2035000"/>
                <a:gd name="connsiteY83" fmla="*/ 273229 h 1413667"/>
                <a:gd name="connsiteX84" fmla="*/ 424863 w 2035000"/>
                <a:gd name="connsiteY84" fmla="*/ 126925 h 1413667"/>
                <a:gd name="connsiteX85" fmla="*/ 504111 w 2035000"/>
                <a:gd name="connsiteY85" fmla="*/ 29389 h 1413667"/>
                <a:gd name="connsiteX86" fmla="*/ 504111 w 2035000"/>
                <a:gd name="connsiteY86" fmla="*/ 17197 h 1413667"/>
                <a:gd name="connsiteX87" fmla="*/ 235887 w 2035000"/>
                <a:gd name="connsiteY87" fmla="*/ 17197 h 1413667"/>
                <a:gd name="connsiteX0" fmla="*/ 235887 w 2034985"/>
                <a:gd name="connsiteY0" fmla="*/ 17754 h 1414224"/>
                <a:gd name="connsiteX1" fmla="*/ 290751 w 2034985"/>
                <a:gd name="connsiteY1" fmla="*/ 237210 h 1414224"/>
                <a:gd name="connsiteX2" fmla="*/ 284655 w 2034985"/>
                <a:gd name="connsiteY2" fmla="*/ 548106 h 1414224"/>
                <a:gd name="connsiteX3" fmla="*/ 187119 w 2034985"/>
                <a:gd name="connsiteY3" fmla="*/ 688314 h 1414224"/>
                <a:gd name="connsiteX4" fmla="*/ 34719 w 2034985"/>
                <a:gd name="connsiteY4" fmla="*/ 791946 h 1414224"/>
                <a:gd name="connsiteX5" fmla="*/ 4239 w 2034985"/>
                <a:gd name="connsiteY5" fmla="*/ 889482 h 1414224"/>
                <a:gd name="connsiteX6" fmla="*/ 101775 w 2034985"/>
                <a:gd name="connsiteY6" fmla="*/ 950442 h 1414224"/>
                <a:gd name="connsiteX7" fmla="*/ 199311 w 2034985"/>
                <a:gd name="connsiteY7" fmla="*/ 999210 h 1414224"/>
                <a:gd name="connsiteX8" fmla="*/ 315135 w 2034985"/>
                <a:gd name="connsiteY8" fmla="*/ 1133322 h 1414224"/>
                <a:gd name="connsiteX9" fmla="*/ 424863 w 2034985"/>
                <a:gd name="connsiteY9" fmla="*/ 1133322 h 1414224"/>
                <a:gd name="connsiteX10" fmla="*/ 504111 w 2034985"/>
                <a:gd name="connsiteY10" fmla="*/ 1035786 h 1414224"/>
                <a:gd name="connsiteX11" fmla="*/ 601647 w 2034985"/>
                <a:gd name="connsiteY11" fmla="*/ 1047978 h 1414224"/>
                <a:gd name="connsiteX12" fmla="*/ 693087 w 2034985"/>
                <a:gd name="connsiteY12" fmla="*/ 1182090 h 1414224"/>
                <a:gd name="connsiteX13" fmla="*/ 680895 w 2034985"/>
                <a:gd name="connsiteY13" fmla="*/ 1310106 h 1414224"/>
                <a:gd name="connsiteX14" fmla="*/ 778431 w 2034985"/>
                <a:gd name="connsiteY14" fmla="*/ 1413738 h 1414224"/>
                <a:gd name="connsiteX15" fmla="*/ 936927 w 2034985"/>
                <a:gd name="connsiteY15" fmla="*/ 1346682 h 1414224"/>
                <a:gd name="connsiteX16" fmla="*/ 1125903 w 2034985"/>
                <a:gd name="connsiteY16" fmla="*/ 1291818 h 1414224"/>
                <a:gd name="connsiteX17" fmla="*/ 1113711 w 2034985"/>
                <a:gd name="connsiteY17" fmla="*/ 1163802 h 1414224"/>
                <a:gd name="connsiteX18" fmla="*/ 1034463 w 2034985"/>
                <a:gd name="connsiteY18" fmla="*/ 1084554 h 1414224"/>
                <a:gd name="connsiteX19" fmla="*/ 1058847 w 2034985"/>
                <a:gd name="connsiteY19" fmla="*/ 1041882 h 1414224"/>
                <a:gd name="connsiteX20" fmla="*/ 1138095 w 2034985"/>
                <a:gd name="connsiteY20" fmla="*/ 1054074 h 1414224"/>
                <a:gd name="connsiteX21" fmla="*/ 1375839 w 2034985"/>
                <a:gd name="connsiteY21" fmla="*/ 1102842 h 1414224"/>
                <a:gd name="connsiteX22" fmla="*/ 1485567 w 2034985"/>
                <a:gd name="connsiteY22" fmla="*/ 993114 h 1414224"/>
                <a:gd name="connsiteX23" fmla="*/ 1650159 w 2034985"/>
                <a:gd name="connsiteY23" fmla="*/ 993114 h 1414224"/>
                <a:gd name="connsiteX24" fmla="*/ 1802559 w 2034985"/>
                <a:gd name="connsiteY24" fmla="*/ 1084554 h 1414224"/>
                <a:gd name="connsiteX25" fmla="*/ 1924479 w 2034985"/>
                <a:gd name="connsiteY25" fmla="*/ 1084554 h 1414224"/>
                <a:gd name="connsiteX26" fmla="*/ 2015919 w 2034985"/>
                <a:gd name="connsiteY26" fmla="*/ 962634 h 1414224"/>
                <a:gd name="connsiteX27" fmla="*/ 1991535 w 2034985"/>
                <a:gd name="connsiteY27" fmla="*/ 859002 h 1414224"/>
                <a:gd name="connsiteX28" fmla="*/ 1912287 w 2034985"/>
                <a:gd name="connsiteY28" fmla="*/ 828522 h 1414224"/>
                <a:gd name="connsiteX29" fmla="*/ 1869615 w 2034985"/>
                <a:gd name="connsiteY29" fmla="*/ 755370 h 1414224"/>
                <a:gd name="connsiteX30" fmla="*/ 1918383 w 2034985"/>
                <a:gd name="connsiteY30" fmla="*/ 670026 h 1414224"/>
                <a:gd name="connsiteX31" fmla="*/ 1936671 w 2034985"/>
                <a:gd name="connsiteY31" fmla="*/ 523722 h 1414224"/>
                <a:gd name="connsiteX32" fmla="*/ 1887903 w 2034985"/>
                <a:gd name="connsiteY32" fmla="*/ 474954 h 1414224"/>
                <a:gd name="connsiteX33" fmla="*/ 1887903 w 2034985"/>
                <a:gd name="connsiteY33" fmla="*/ 334746 h 1414224"/>
                <a:gd name="connsiteX34" fmla="*/ 1924479 w 2034985"/>
                <a:gd name="connsiteY34" fmla="*/ 139674 h 1414224"/>
                <a:gd name="connsiteX35" fmla="*/ 2034937 w 2034985"/>
                <a:gd name="connsiteY35" fmla="*/ 8271 h 1414224"/>
                <a:gd name="connsiteX36" fmla="*/ 1910046 w 2034985"/>
                <a:gd name="connsiteY36" fmla="*/ 17415 h 1414224"/>
                <a:gd name="connsiteX37" fmla="*/ 1717215 w 2034985"/>
                <a:gd name="connsiteY37" fmla="*/ 48234 h 1414224"/>
                <a:gd name="connsiteX38" fmla="*/ 1802559 w 2034985"/>
                <a:gd name="connsiteY38" fmla="*/ 103098 h 1414224"/>
                <a:gd name="connsiteX39" fmla="*/ 1820847 w 2034985"/>
                <a:gd name="connsiteY39" fmla="*/ 249402 h 1414224"/>
                <a:gd name="connsiteX40" fmla="*/ 1796463 w 2034985"/>
                <a:gd name="connsiteY40" fmla="*/ 346938 h 1414224"/>
                <a:gd name="connsiteX41" fmla="*/ 1784271 w 2034985"/>
                <a:gd name="connsiteY41" fmla="*/ 462762 h 1414224"/>
                <a:gd name="connsiteX42" fmla="*/ 1784271 w 2034985"/>
                <a:gd name="connsiteY42" fmla="*/ 578586 h 1414224"/>
                <a:gd name="connsiteX43" fmla="*/ 1741599 w 2034985"/>
                <a:gd name="connsiteY43" fmla="*/ 651738 h 1414224"/>
                <a:gd name="connsiteX44" fmla="*/ 1650159 w 2034985"/>
                <a:gd name="connsiteY44" fmla="*/ 639546 h 1414224"/>
                <a:gd name="connsiteX45" fmla="*/ 1577007 w 2034985"/>
                <a:gd name="connsiteY45" fmla="*/ 529818 h 1414224"/>
                <a:gd name="connsiteX46" fmla="*/ 1711119 w 2034985"/>
                <a:gd name="connsiteY46" fmla="*/ 395706 h 1414224"/>
                <a:gd name="connsiteX47" fmla="*/ 1705023 w 2034985"/>
                <a:gd name="connsiteY47" fmla="*/ 273786 h 1414224"/>
                <a:gd name="connsiteX48" fmla="*/ 1644063 w 2034985"/>
                <a:gd name="connsiteY48" fmla="*/ 176250 h 1414224"/>
                <a:gd name="connsiteX49" fmla="*/ 1674543 w 2034985"/>
                <a:gd name="connsiteY49" fmla="*/ 60426 h 1414224"/>
                <a:gd name="connsiteX50" fmla="*/ 1595295 w 2034985"/>
                <a:gd name="connsiteY50" fmla="*/ 42138 h 1414224"/>
                <a:gd name="connsiteX51" fmla="*/ 1455087 w 2034985"/>
                <a:gd name="connsiteY51" fmla="*/ 42138 h 1414224"/>
                <a:gd name="connsiteX52" fmla="*/ 1479471 w 2034985"/>
                <a:gd name="connsiteY52" fmla="*/ 90906 h 1414224"/>
                <a:gd name="connsiteX53" fmla="*/ 1534335 w 2034985"/>
                <a:gd name="connsiteY53" fmla="*/ 157962 h 1414224"/>
                <a:gd name="connsiteX54" fmla="*/ 1485567 w 2034985"/>
                <a:gd name="connsiteY54" fmla="*/ 267690 h 1414224"/>
                <a:gd name="connsiteX55" fmla="*/ 1583103 w 2034985"/>
                <a:gd name="connsiteY55" fmla="*/ 322554 h 1414224"/>
                <a:gd name="connsiteX56" fmla="*/ 1589199 w 2034985"/>
                <a:gd name="connsiteY56" fmla="*/ 377418 h 1414224"/>
                <a:gd name="connsiteX57" fmla="*/ 1516047 w 2034985"/>
                <a:gd name="connsiteY57" fmla="*/ 456666 h 1414224"/>
                <a:gd name="connsiteX58" fmla="*/ 1485567 w 2034985"/>
                <a:gd name="connsiteY58" fmla="*/ 590778 h 1414224"/>
                <a:gd name="connsiteX59" fmla="*/ 1479471 w 2034985"/>
                <a:gd name="connsiteY59" fmla="*/ 712698 h 1414224"/>
                <a:gd name="connsiteX60" fmla="*/ 1363647 w 2034985"/>
                <a:gd name="connsiteY60" fmla="*/ 767562 h 1414224"/>
                <a:gd name="connsiteX61" fmla="*/ 1266111 w 2034985"/>
                <a:gd name="connsiteY61" fmla="*/ 785850 h 1414224"/>
                <a:gd name="connsiteX62" fmla="*/ 1186863 w 2034985"/>
                <a:gd name="connsiteY62" fmla="*/ 737082 h 1414224"/>
                <a:gd name="connsiteX63" fmla="*/ 1101519 w 2034985"/>
                <a:gd name="connsiteY63" fmla="*/ 730986 h 1414224"/>
                <a:gd name="connsiteX64" fmla="*/ 936927 w 2034985"/>
                <a:gd name="connsiteY64" fmla="*/ 749274 h 1414224"/>
                <a:gd name="connsiteX65" fmla="*/ 875967 w 2034985"/>
                <a:gd name="connsiteY65" fmla="*/ 706602 h 1414224"/>
                <a:gd name="connsiteX66" fmla="*/ 979599 w 2034985"/>
                <a:gd name="connsiteY66" fmla="*/ 584682 h 1414224"/>
                <a:gd name="connsiteX67" fmla="*/ 882063 w 2034985"/>
                <a:gd name="connsiteY67" fmla="*/ 346938 h 1414224"/>
                <a:gd name="connsiteX68" fmla="*/ 882063 w 2034985"/>
                <a:gd name="connsiteY68" fmla="*/ 206730 h 1414224"/>
                <a:gd name="connsiteX69" fmla="*/ 924735 w 2034985"/>
                <a:gd name="connsiteY69" fmla="*/ 115290 h 1414224"/>
                <a:gd name="connsiteX70" fmla="*/ 936927 w 2034985"/>
                <a:gd name="connsiteY70" fmla="*/ 36042 h 1414224"/>
                <a:gd name="connsiteX71" fmla="*/ 784527 w 2034985"/>
                <a:gd name="connsiteY71" fmla="*/ 23850 h 1414224"/>
                <a:gd name="connsiteX72" fmla="*/ 656511 w 2034985"/>
                <a:gd name="connsiteY72" fmla="*/ 23850 h 1414224"/>
                <a:gd name="connsiteX73" fmla="*/ 680895 w 2034985"/>
                <a:gd name="connsiteY73" fmla="*/ 84810 h 1414224"/>
                <a:gd name="connsiteX74" fmla="*/ 747951 w 2034985"/>
                <a:gd name="connsiteY74" fmla="*/ 145770 h 1414224"/>
                <a:gd name="connsiteX75" fmla="*/ 747951 w 2034985"/>
                <a:gd name="connsiteY75" fmla="*/ 249402 h 1414224"/>
                <a:gd name="connsiteX76" fmla="*/ 735759 w 2034985"/>
                <a:gd name="connsiteY76" fmla="*/ 310362 h 1414224"/>
                <a:gd name="connsiteX77" fmla="*/ 735759 w 2034985"/>
                <a:gd name="connsiteY77" fmla="*/ 420090 h 1414224"/>
                <a:gd name="connsiteX78" fmla="*/ 772335 w 2034985"/>
                <a:gd name="connsiteY78" fmla="*/ 481050 h 1414224"/>
                <a:gd name="connsiteX79" fmla="*/ 723567 w 2034985"/>
                <a:gd name="connsiteY79" fmla="*/ 548106 h 1414224"/>
                <a:gd name="connsiteX80" fmla="*/ 595551 w 2034985"/>
                <a:gd name="connsiteY80" fmla="*/ 542010 h 1414224"/>
                <a:gd name="connsiteX81" fmla="*/ 522399 w 2034985"/>
                <a:gd name="connsiteY81" fmla="*/ 542010 h 1414224"/>
                <a:gd name="connsiteX82" fmla="*/ 424863 w 2034985"/>
                <a:gd name="connsiteY82" fmla="*/ 474954 h 1414224"/>
                <a:gd name="connsiteX83" fmla="*/ 406575 w 2034985"/>
                <a:gd name="connsiteY83" fmla="*/ 273786 h 1414224"/>
                <a:gd name="connsiteX84" fmla="*/ 424863 w 2034985"/>
                <a:gd name="connsiteY84" fmla="*/ 127482 h 1414224"/>
                <a:gd name="connsiteX85" fmla="*/ 504111 w 2034985"/>
                <a:gd name="connsiteY85" fmla="*/ 29946 h 1414224"/>
                <a:gd name="connsiteX86" fmla="*/ 504111 w 2034985"/>
                <a:gd name="connsiteY86" fmla="*/ 17754 h 1414224"/>
                <a:gd name="connsiteX87" fmla="*/ 235887 w 2034985"/>
                <a:gd name="connsiteY87" fmla="*/ 17754 h 1414224"/>
                <a:gd name="connsiteX0" fmla="*/ 235887 w 2034985"/>
                <a:gd name="connsiteY0" fmla="*/ 17198 h 1413668"/>
                <a:gd name="connsiteX1" fmla="*/ 290751 w 2034985"/>
                <a:gd name="connsiteY1" fmla="*/ 236654 h 1413668"/>
                <a:gd name="connsiteX2" fmla="*/ 284655 w 2034985"/>
                <a:gd name="connsiteY2" fmla="*/ 547550 h 1413668"/>
                <a:gd name="connsiteX3" fmla="*/ 187119 w 2034985"/>
                <a:gd name="connsiteY3" fmla="*/ 687758 h 1413668"/>
                <a:gd name="connsiteX4" fmla="*/ 34719 w 2034985"/>
                <a:gd name="connsiteY4" fmla="*/ 791390 h 1413668"/>
                <a:gd name="connsiteX5" fmla="*/ 4239 w 2034985"/>
                <a:gd name="connsiteY5" fmla="*/ 888926 h 1413668"/>
                <a:gd name="connsiteX6" fmla="*/ 101775 w 2034985"/>
                <a:gd name="connsiteY6" fmla="*/ 949886 h 1413668"/>
                <a:gd name="connsiteX7" fmla="*/ 199311 w 2034985"/>
                <a:gd name="connsiteY7" fmla="*/ 998654 h 1413668"/>
                <a:gd name="connsiteX8" fmla="*/ 315135 w 2034985"/>
                <a:gd name="connsiteY8" fmla="*/ 1132766 h 1413668"/>
                <a:gd name="connsiteX9" fmla="*/ 424863 w 2034985"/>
                <a:gd name="connsiteY9" fmla="*/ 1132766 h 1413668"/>
                <a:gd name="connsiteX10" fmla="*/ 504111 w 2034985"/>
                <a:gd name="connsiteY10" fmla="*/ 1035230 h 1413668"/>
                <a:gd name="connsiteX11" fmla="*/ 601647 w 2034985"/>
                <a:gd name="connsiteY11" fmla="*/ 1047422 h 1413668"/>
                <a:gd name="connsiteX12" fmla="*/ 693087 w 2034985"/>
                <a:gd name="connsiteY12" fmla="*/ 1181534 h 1413668"/>
                <a:gd name="connsiteX13" fmla="*/ 680895 w 2034985"/>
                <a:gd name="connsiteY13" fmla="*/ 1309550 h 1413668"/>
                <a:gd name="connsiteX14" fmla="*/ 778431 w 2034985"/>
                <a:gd name="connsiteY14" fmla="*/ 1413182 h 1413668"/>
                <a:gd name="connsiteX15" fmla="*/ 936927 w 2034985"/>
                <a:gd name="connsiteY15" fmla="*/ 1346126 h 1413668"/>
                <a:gd name="connsiteX16" fmla="*/ 1125903 w 2034985"/>
                <a:gd name="connsiteY16" fmla="*/ 1291262 h 1413668"/>
                <a:gd name="connsiteX17" fmla="*/ 1113711 w 2034985"/>
                <a:gd name="connsiteY17" fmla="*/ 1163246 h 1413668"/>
                <a:gd name="connsiteX18" fmla="*/ 1034463 w 2034985"/>
                <a:gd name="connsiteY18" fmla="*/ 1083998 h 1413668"/>
                <a:gd name="connsiteX19" fmla="*/ 1058847 w 2034985"/>
                <a:gd name="connsiteY19" fmla="*/ 1041326 h 1413668"/>
                <a:gd name="connsiteX20" fmla="*/ 1138095 w 2034985"/>
                <a:gd name="connsiteY20" fmla="*/ 1053518 h 1413668"/>
                <a:gd name="connsiteX21" fmla="*/ 1375839 w 2034985"/>
                <a:gd name="connsiteY21" fmla="*/ 1102286 h 1413668"/>
                <a:gd name="connsiteX22" fmla="*/ 1485567 w 2034985"/>
                <a:gd name="connsiteY22" fmla="*/ 992558 h 1413668"/>
                <a:gd name="connsiteX23" fmla="*/ 1650159 w 2034985"/>
                <a:gd name="connsiteY23" fmla="*/ 992558 h 1413668"/>
                <a:gd name="connsiteX24" fmla="*/ 1802559 w 2034985"/>
                <a:gd name="connsiteY24" fmla="*/ 1083998 h 1413668"/>
                <a:gd name="connsiteX25" fmla="*/ 1924479 w 2034985"/>
                <a:gd name="connsiteY25" fmla="*/ 1083998 h 1413668"/>
                <a:gd name="connsiteX26" fmla="*/ 2015919 w 2034985"/>
                <a:gd name="connsiteY26" fmla="*/ 962078 h 1413668"/>
                <a:gd name="connsiteX27" fmla="*/ 1991535 w 2034985"/>
                <a:gd name="connsiteY27" fmla="*/ 858446 h 1413668"/>
                <a:gd name="connsiteX28" fmla="*/ 1912287 w 2034985"/>
                <a:gd name="connsiteY28" fmla="*/ 827966 h 1413668"/>
                <a:gd name="connsiteX29" fmla="*/ 1869615 w 2034985"/>
                <a:gd name="connsiteY29" fmla="*/ 754814 h 1413668"/>
                <a:gd name="connsiteX30" fmla="*/ 1918383 w 2034985"/>
                <a:gd name="connsiteY30" fmla="*/ 669470 h 1413668"/>
                <a:gd name="connsiteX31" fmla="*/ 1936671 w 2034985"/>
                <a:gd name="connsiteY31" fmla="*/ 523166 h 1413668"/>
                <a:gd name="connsiteX32" fmla="*/ 1887903 w 2034985"/>
                <a:gd name="connsiteY32" fmla="*/ 474398 h 1413668"/>
                <a:gd name="connsiteX33" fmla="*/ 1887903 w 2034985"/>
                <a:gd name="connsiteY33" fmla="*/ 334190 h 1413668"/>
                <a:gd name="connsiteX34" fmla="*/ 1924479 w 2034985"/>
                <a:gd name="connsiteY34" fmla="*/ 139118 h 1413668"/>
                <a:gd name="connsiteX35" fmla="*/ 2034937 w 2034985"/>
                <a:gd name="connsiteY35" fmla="*/ 7715 h 1413668"/>
                <a:gd name="connsiteX36" fmla="*/ 1910046 w 2034985"/>
                <a:gd name="connsiteY36" fmla="*/ 16859 h 1413668"/>
                <a:gd name="connsiteX37" fmla="*/ 1702001 w 2034985"/>
                <a:gd name="connsiteY37" fmla="*/ 17874 h 1413668"/>
                <a:gd name="connsiteX38" fmla="*/ 1802559 w 2034985"/>
                <a:gd name="connsiteY38" fmla="*/ 102542 h 1413668"/>
                <a:gd name="connsiteX39" fmla="*/ 1820847 w 2034985"/>
                <a:gd name="connsiteY39" fmla="*/ 248846 h 1413668"/>
                <a:gd name="connsiteX40" fmla="*/ 1796463 w 2034985"/>
                <a:gd name="connsiteY40" fmla="*/ 346382 h 1413668"/>
                <a:gd name="connsiteX41" fmla="*/ 1784271 w 2034985"/>
                <a:gd name="connsiteY41" fmla="*/ 462206 h 1413668"/>
                <a:gd name="connsiteX42" fmla="*/ 1784271 w 2034985"/>
                <a:gd name="connsiteY42" fmla="*/ 578030 h 1413668"/>
                <a:gd name="connsiteX43" fmla="*/ 1741599 w 2034985"/>
                <a:gd name="connsiteY43" fmla="*/ 651182 h 1413668"/>
                <a:gd name="connsiteX44" fmla="*/ 1650159 w 2034985"/>
                <a:gd name="connsiteY44" fmla="*/ 638990 h 1413668"/>
                <a:gd name="connsiteX45" fmla="*/ 1577007 w 2034985"/>
                <a:gd name="connsiteY45" fmla="*/ 529262 h 1413668"/>
                <a:gd name="connsiteX46" fmla="*/ 1711119 w 2034985"/>
                <a:gd name="connsiteY46" fmla="*/ 395150 h 1413668"/>
                <a:gd name="connsiteX47" fmla="*/ 1705023 w 2034985"/>
                <a:gd name="connsiteY47" fmla="*/ 273230 h 1413668"/>
                <a:gd name="connsiteX48" fmla="*/ 1644063 w 2034985"/>
                <a:gd name="connsiteY48" fmla="*/ 175694 h 1413668"/>
                <a:gd name="connsiteX49" fmla="*/ 1674543 w 2034985"/>
                <a:gd name="connsiteY49" fmla="*/ 59870 h 1413668"/>
                <a:gd name="connsiteX50" fmla="*/ 1595295 w 2034985"/>
                <a:gd name="connsiteY50" fmla="*/ 41582 h 1413668"/>
                <a:gd name="connsiteX51" fmla="*/ 1455087 w 2034985"/>
                <a:gd name="connsiteY51" fmla="*/ 41582 h 1413668"/>
                <a:gd name="connsiteX52" fmla="*/ 1479471 w 2034985"/>
                <a:gd name="connsiteY52" fmla="*/ 90350 h 1413668"/>
                <a:gd name="connsiteX53" fmla="*/ 1534335 w 2034985"/>
                <a:gd name="connsiteY53" fmla="*/ 157406 h 1413668"/>
                <a:gd name="connsiteX54" fmla="*/ 1485567 w 2034985"/>
                <a:gd name="connsiteY54" fmla="*/ 267134 h 1413668"/>
                <a:gd name="connsiteX55" fmla="*/ 1583103 w 2034985"/>
                <a:gd name="connsiteY55" fmla="*/ 321998 h 1413668"/>
                <a:gd name="connsiteX56" fmla="*/ 1589199 w 2034985"/>
                <a:gd name="connsiteY56" fmla="*/ 376862 h 1413668"/>
                <a:gd name="connsiteX57" fmla="*/ 1516047 w 2034985"/>
                <a:gd name="connsiteY57" fmla="*/ 456110 h 1413668"/>
                <a:gd name="connsiteX58" fmla="*/ 1485567 w 2034985"/>
                <a:gd name="connsiteY58" fmla="*/ 590222 h 1413668"/>
                <a:gd name="connsiteX59" fmla="*/ 1479471 w 2034985"/>
                <a:gd name="connsiteY59" fmla="*/ 712142 h 1413668"/>
                <a:gd name="connsiteX60" fmla="*/ 1363647 w 2034985"/>
                <a:gd name="connsiteY60" fmla="*/ 767006 h 1413668"/>
                <a:gd name="connsiteX61" fmla="*/ 1266111 w 2034985"/>
                <a:gd name="connsiteY61" fmla="*/ 785294 h 1413668"/>
                <a:gd name="connsiteX62" fmla="*/ 1186863 w 2034985"/>
                <a:gd name="connsiteY62" fmla="*/ 736526 h 1413668"/>
                <a:gd name="connsiteX63" fmla="*/ 1101519 w 2034985"/>
                <a:gd name="connsiteY63" fmla="*/ 730430 h 1413668"/>
                <a:gd name="connsiteX64" fmla="*/ 936927 w 2034985"/>
                <a:gd name="connsiteY64" fmla="*/ 748718 h 1413668"/>
                <a:gd name="connsiteX65" fmla="*/ 875967 w 2034985"/>
                <a:gd name="connsiteY65" fmla="*/ 706046 h 1413668"/>
                <a:gd name="connsiteX66" fmla="*/ 979599 w 2034985"/>
                <a:gd name="connsiteY66" fmla="*/ 584126 h 1413668"/>
                <a:gd name="connsiteX67" fmla="*/ 882063 w 2034985"/>
                <a:gd name="connsiteY67" fmla="*/ 346382 h 1413668"/>
                <a:gd name="connsiteX68" fmla="*/ 882063 w 2034985"/>
                <a:gd name="connsiteY68" fmla="*/ 206174 h 1413668"/>
                <a:gd name="connsiteX69" fmla="*/ 924735 w 2034985"/>
                <a:gd name="connsiteY69" fmla="*/ 114734 h 1413668"/>
                <a:gd name="connsiteX70" fmla="*/ 936927 w 2034985"/>
                <a:gd name="connsiteY70" fmla="*/ 35486 h 1413668"/>
                <a:gd name="connsiteX71" fmla="*/ 784527 w 2034985"/>
                <a:gd name="connsiteY71" fmla="*/ 23294 h 1413668"/>
                <a:gd name="connsiteX72" fmla="*/ 656511 w 2034985"/>
                <a:gd name="connsiteY72" fmla="*/ 23294 h 1413668"/>
                <a:gd name="connsiteX73" fmla="*/ 680895 w 2034985"/>
                <a:gd name="connsiteY73" fmla="*/ 84254 h 1413668"/>
                <a:gd name="connsiteX74" fmla="*/ 747951 w 2034985"/>
                <a:gd name="connsiteY74" fmla="*/ 145214 h 1413668"/>
                <a:gd name="connsiteX75" fmla="*/ 747951 w 2034985"/>
                <a:gd name="connsiteY75" fmla="*/ 248846 h 1413668"/>
                <a:gd name="connsiteX76" fmla="*/ 735759 w 2034985"/>
                <a:gd name="connsiteY76" fmla="*/ 309806 h 1413668"/>
                <a:gd name="connsiteX77" fmla="*/ 735759 w 2034985"/>
                <a:gd name="connsiteY77" fmla="*/ 419534 h 1413668"/>
                <a:gd name="connsiteX78" fmla="*/ 772335 w 2034985"/>
                <a:gd name="connsiteY78" fmla="*/ 480494 h 1413668"/>
                <a:gd name="connsiteX79" fmla="*/ 723567 w 2034985"/>
                <a:gd name="connsiteY79" fmla="*/ 547550 h 1413668"/>
                <a:gd name="connsiteX80" fmla="*/ 595551 w 2034985"/>
                <a:gd name="connsiteY80" fmla="*/ 541454 h 1413668"/>
                <a:gd name="connsiteX81" fmla="*/ 522399 w 2034985"/>
                <a:gd name="connsiteY81" fmla="*/ 541454 h 1413668"/>
                <a:gd name="connsiteX82" fmla="*/ 424863 w 2034985"/>
                <a:gd name="connsiteY82" fmla="*/ 474398 h 1413668"/>
                <a:gd name="connsiteX83" fmla="*/ 406575 w 2034985"/>
                <a:gd name="connsiteY83" fmla="*/ 273230 h 1413668"/>
                <a:gd name="connsiteX84" fmla="*/ 424863 w 2034985"/>
                <a:gd name="connsiteY84" fmla="*/ 126926 h 1413668"/>
                <a:gd name="connsiteX85" fmla="*/ 504111 w 2034985"/>
                <a:gd name="connsiteY85" fmla="*/ 29390 h 1413668"/>
                <a:gd name="connsiteX86" fmla="*/ 504111 w 2034985"/>
                <a:gd name="connsiteY86" fmla="*/ 17198 h 1413668"/>
                <a:gd name="connsiteX87" fmla="*/ 235887 w 2034985"/>
                <a:gd name="connsiteY87" fmla="*/ 17198 h 1413668"/>
                <a:gd name="connsiteX0" fmla="*/ 235887 w 2034985"/>
                <a:gd name="connsiteY0" fmla="*/ 17198 h 1413668"/>
                <a:gd name="connsiteX1" fmla="*/ 290751 w 2034985"/>
                <a:gd name="connsiteY1" fmla="*/ 236654 h 1413668"/>
                <a:gd name="connsiteX2" fmla="*/ 284655 w 2034985"/>
                <a:gd name="connsiteY2" fmla="*/ 547550 h 1413668"/>
                <a:gd name="connsiteX3" fmla="*/ 187119 w 2034985"/>
                <a:gd name="connsiteY3" fmla="*/ 687758 h 1413668"/>
                <a:gd name="connsiteX4" fmla="*/ 34719 w 2034985"/>
                <a:gd name="connsiteY4" fmla="*/ 791390 h 1413668"/>
                <a:gd name="connsiteX5" fmla="*/ 4239 w 2034985"/>
                <a:gd name="connsiteY5" fmla="*/ 888926 h 1413668"/>
                <a:gd name="connsiteX6" fmla="*/ 101775 w 2034985"/>
                <a:gd name="connsiteY6" fmla="*/ 949886 h 1413668"/>
                <a:gd name="connsiteX7" fmla="*/ 199311 w 2034985"/>
                <a:gd name="connsiteY7" fmla="*/ 998654 h 1413668"/>
                <a:gd name="connsiteX8" fmla="*/ 315135 w 2034985"/>
                <a:gd name="connsiteY8" fmla="*/ 1132766 h 1413668"/>
                <a:gd name="connsiteX9" fmla="*/ 424863 w 2034985"/>
                <a:gd name="connsiteY9" fmla="*/ 1132766 h 1413668"/>
                <a:gd name="connsiteX10" fmla="*/ 504111 w 2034985"/>
                <a:gd name="connsiteY10" fmla="*/ 1035230 h 1413668"/>
                <a:gd name="connsiteX11" fmla="*/ 601647 w 2034985"/>
                <a:gd name="connsiteY11" fmla="*/ 1047422 h 1413668"/>
                <a:gd name="connsiteX12" fmla="*/ 693087 w 2034985"/>
                <a:gd name="connsiteY12" fmla="*/ 1181534 h 1413668"/>
                <a:gd name="connsiteX13" fmla="*/ 680895 w 2034985"/>
                <a:gd name="connsiteY13" fmla="*/ 1309550 h 1413668"/>
                <a:gd name="connsiteX14" fmla="*/ 778431 w 2034985"/>
                <a:gd name="connsiteY14" fmla="*/ 1413182 h 1413668"/>
                <a:gd name="connsiteX15" fmla="*/ 936927 w 2034985"/>
                <a:gd name="connsiteY15" fmla="*/ 1346126 h 1413668"/>
                <a:gd name="connsiteX16" fmla="*/ 1125903 w 2034985"/>
                <a:gd name="connsiteY16" fmla="*/ 1291262 h 1413668"/>
                <a:gd name="connsiteX17" fmla="*/ 1113711 w 2034985"/>
                <a:gd name="connsiteY17" fmla="*/ 1163246 h 1413668"/>
                <a:gd name="connsiteX18" fmla="*/ 1034463 w 2034985"/>
                <a:gd name="connsiteY18" fmla="*/ 1083998 h 1413668"/>
                <a:gd name="connsiteX19" fmla="*/ 1058847 w 2034985"/>
                <a:gd name="connsiteY19" fmla="*/ 1041326 h 1413668"/>
                <a:gd name="connsiteX20" fmla="*/ 1138095 w 2034985"/>
                <a:gd name="connsiteY20" fmla="*/ 1053518 h 1413668"/>
                <a:gd name="connsiteX21" fmla="*/ 1375839 w 2034985"/>
                <a:gd name="connsiteY21" fmla="*/ 1102286 h 1413668"/>
                <a:gd name="connsiteX22" fmla="*/ 1485567 w 2034985"/>
                <a:gd name="connsiteY22" fmla="*/ 992558 h 1413668"/>
                <a:gd name="connsiteX23" fmla="*/ 1650159 w 2034985"/>
                <a:gd name="connsiteY23" fmla="*/ 992558 h 1413668"/>
                <a:gd name="connsiteX24" fmla="*/ 1802559 w 2034985"/>
                <a:gd name="connsiteY24" fmla="*/ 1083998 h 1413668"/>
                <a:gd name="connsiteX25" fmla="*/ 1924479 w 2034985"/>
                <a:gd name="connsiteY25" fmla="*/ 1083998 h 1413668"/>
                <a:gd name="connsiteX26" fmla="*/ 2015919 w 2034985"/>
                <a:gd name="connsiteY26" fmla="*/ 962078 h 1413668"/>
                <a:gd name="connsiteX27" fmla="*/ 1991535 w 2034985"/>
                <a:gd name="connsiteY27" fmla="*/ 858446 h 1413668"/>
                <a:gd name="connsiteX28" fmla="*/ 1912287 w 2034985"/>
                <a:gd name="connsiteY28" fmla="*/ 827966 h 1413668"/>
                <a:gd name="connsiteX29" fmla="*/ 1869615 w 2034985"/>
                <a:gd name="connsiteY29" fmla="*/ 754814 h 1413668"/>
                <a:gd name="connsiteX30" fmla="*/ 1918383 w 2034985"/>
                <a:gd name="connsiteY30" fmla="*/ 669470 h 1413668"/>
                <a:gd name="connsiteX31" fmla="*/ 1936671 w 2034985"/>
                <a:gd name="connsiteY31" fmla="*/ 523166 h 1413668"/>
                <a:gd name="connsiteX32" fmla="*/ 1887903 w 2034985"/>
                <a:gd name="connsiteY32" fmla="*/ 474398 h 1413668"/>
                <a:gd name="connsiteX33" fmla="*/ 1887903 w 2034985"/>
                <a:gd name="connsiteY33" fmla="*/ 334190 h 1413668"/>
                <a:gd name="connsiteX34" fmla="*/ 1924479 w 2034985"/>
                <a:gd name="connsiteY34" fmla="*/ 139118 h 1413668"/>
                <a:gd name="connsiteX35" fmla="*/ 2034937 w 2034985"/>
                <a:gd name="connsiteY35" fmla="*/ 7715 h 1413668"/>
                <a:gd name="connsiteX36" fmla="*/ 1910046 w 2034985"/>
                <a:gd name="connsiteY36" fmla="*/ 16859 h 1413668"/>
                <a:gd name="connsiteX37" fmla="*/ 1702001 w 2034985"/>
                <a:gd name="connsiteY37" fmla="*/ 17874 h 1413668"/>
                <a:gd name="connsiteX38" fmla="*/ 1802559 w 2034985"/>
                <a:gd name="connsiteY38" fmla="*/ 102542 h 1413668"/>
                <a:gd name="connsiteX39" fmla="*/ 1820847 w 2034985"/>
                <a:gd name="connsiteY39" fmla="*/ 248846 h 1413668"/>
                <a:gd name="connsiteX40" fmla="*/ 1796463 w 2034985"/>
                <a:gd name="connsiteY40" fmla="*/ 346382 h 1413668"/>
                <a:gd name="connsiteX41" fmla="*/ 1784271 w 2034985"/>
                <a:gd name="connsiteY41" fmla="*/ 462206 h 1413668"/>
                <a:gd name="connsiteX42" fmla="*/ 1784271 w 2034985"/>
                <a:gd name="connsiteY42" fmla="*/ 578030 h 1413668"/>
                <a:gd name="connsiteX43" fmla="*/ 1741599 w 2034985"/>
                <a:gd name="connsiteY43" fmla="*/ 651182 h 1413668"/>
                <a:gd name="connsiteX44" fmla="*/ 1650159 w 2034985"/>
                <a:gd name="connsiteY44" fmla="*/ 638990 h 1413668"/>
                <a:gd name="connsiteX45" fmla="*/ 1577007 w 2034985"/>
                <a:gd name="connsiteY45" fmla="*/ 529262 h 1413668"/>
                <a:gd name="connsiteX46" fmla="*/ 1711119 w 2034985"/>
                <a:gd name="connsiteY46" fmla="*/ 395150 h 1413668"/>
                <a:gd name="connsiteX47" fmla="*/ 1705023 w 2034985"/>
                <a:gd name="connsiteY47" fmla="*/ 273230 h 1413668"/>
                <a:gd name="connsiteX48" fmla="*/ 1644063 w 2034985"/>
                <a:gd name="connsiteY48" fmla="*/ 175694 h 1413668"/>
                <a:gd name="connsiteX49" fmla="*/ 1678346 w 2034985"/>
                <a:gd name="connsiteY49" fmla="*/ 48694 h 1413668"/>
                <a:gd name="connsiteX50" fmla="*/ 1595295 w 2034985"/>
                <a:gd name="connsiteY50" fmla="*/ 41582 h 1413668"/>
                <a:gd name="connsiteX51" fmla="*/ 1455087 w 2034985"/>
                <a:gd name="connsiteY51" fmla="*/ 41582 h 1413668"/>
                <a:gd name="connsiteX52" fmla="*/ 1479471 w 2034985"/>
                <a:gd name="connsiteY52" fmla="*/ 90350 h 1413668"/>
                <a:gd name="connsiteX53" fmla="*/ 1534335 w 2034985"/>
                <a:gd name="connsiteY53" fmla="*/ 157406 h 1413668"/>
                <a:gd name="connsiteX54" fmla="*/ 1485567 w 2034985"/>
                <a:gd name="connsiteY54" fmla="*/ 267134 h 1413668"/>
                <a:gd name="connsiteX55" fmla="*/ 1583103 w 2034985"/>
                <a:gd name="connsiteY55" fmla="*/ 321998 h 1413668"/>
                <a:gd name="connsiteX56" fmla="*/ 1589199 w 2034985"/>
                <a:gd name="connsiteY56" fmla="*/ 376862 h 1413668"/>
                <a:gd name="connsiteX57" fmla="*/ 1516047 w 2034985"/>
                <a:gd name="connsiteY57" fmla="*/ 456110 h 1413668"/>
                <a:gd name="connsiteX58" fmla="*/ 1485567 w 2034985"/>
                <a:gd name="connsiteY58" fmla="*/ 590222 h 1413668"/>
                <a:gd name="connsiteX59" fmla="*/ 1479471 w 2034985"/>
                <a:gd name="connsiteY59" fmla="*/ 712142 h 1413668"/>
                <a:gd name="connsiteX60" fmla="*/ 1363647 w 2034985"/>
                <a:gd name="connsiteY60" fmla="*/ 767006 h 1413668"/>
                <a:gd name="connsiteX61" fmla="*/ 1266111 w 2034985"/>
                <a:gd name="connsiteY61" fmla="*/ 785294 h 1413668"/>
                <a:gd name="connsiteX62" fmla="*/ 1186863 w 2034985"/>
                <a:gd name="connsiteY62" fmla="*/ 736526 h 1413668"/>
                <a:gd name="connsiteX63" fmla="*/ 1101519 w 2034985"/>
                <a:gd name="connsiteY63" fmla="*/ 730430 h 1413668"/>
                <a:gd name="connsiteX64" fmla="*/ 936927 w 2034985"/>
                <a:gd name="connsiteY64" fmla="*/ 748718 h 1413668"/>
                <a:gd name="connsiteX65" fmla="*/ 875967 w 2034985"/>
                <a:gd name="connsiteY65" fmla="*/ 706046 h 1413668"/>
                <a:gd name="connsiteX66" fmla="*/ 979599 w 2034985"/>
                <a:gd name="connsiteY66" fmla="*/ 584126 h 1413668"/>
                <a:gd name="connsiteX67" fmla="*/ 882063 w 2034985"/>
                <a:gd name="connsiteY67" fmla="*/ 346382 h 1413668"/>
                <a:gd name="connsiteX68" fmla="*/ 882063 w 2034985"/>
                <a:gd name="connsiteY68" fmla="*/ 206174 h 1413668"/>
                <a:gd name="connsiteX69" fmla="*/ 924735 w 2034985"/>
                <a:gd name="connsiteY69" fmla="*/ 114734 h 1413668"/>
                <a:gd name="connsiteX70" fmla="*/ 936927 w 2034985"/>
                <a:gd name="connsiteY70" fmla="*/ 35486 h 1413668"/>
                <a:gd name="connsiteX71" fmla="*/ 784527 w 2034985"/>
                <a:gd name="connsiteY71" fmla="*/ 23294 h 1413668"/>
                <a:gd name="connsiteX72" fmla="*/ 656511 w 2034985"/>
                <a:gd name="connsiteY72" fmla="*/ 23294 h 1413668"/>
                <a:gd name="connsiteX73" fmla="*/ 680895 w 2034985"/>
                <a:gd name="connsiteY73" fmla="*/ 84254 h 1413668"/>
                <a:gd name="connsiteX74" fmla="*/ 747951 w 2034985"/>
                <a:gd name="connsiteY74" fmla="*/ 145214 h 1413668"/>
                <a:gd name="connsiteX75" fmla="*/ 747951 w 2034985"/>
                <a:gd name="connsiteY75" fmla="*/ 248846 h 1413668"/>
                <a:gd name="connsiteX76" fmla="*/ 735759 w 2034985"/>
                <a:gd name="connsiteY76" fmla="*/ 309806 h 1413668"/>
                <a:gd name="connsiteX77" fmla="*/ 735759 w 2034985"/>
                <a:gd name="connsiteY77" fmla="*/ 419534 h 1413668"/>
                <a:gd name="connsiteX78" fmla="*/ 772335 w 2034985"/>
                <a:gd name="connsiteY78" fmla="*/ 480494 h 1413668"/>
                <a:gd name="connsiteX79" fmla="*/ 723567 w 2034985"/>
                <a:gd name="connsiteY79" fmla="*/ 547550 h 1413668"/>
                <a:gd name="connsiteX80" fmla="*/ 595551 w 2034985"/>
                <a:gd name="connsiteY80" fmla="*/ 541454 h 1413668"/>
                <a:gd name="connsiteX81" fmla="*/ 522399 w 2034985"/>
                <a:gd name="connsiteY81" fmla="*/ 541454 h 1413668"/>
                <a:gd name="connsiteX82" fmla="*/ 424863 w 2034985"/>
                <a:gd name="connsiteY82" fmla="*/ 474398 h 1413668"/>
                <a:gd name="connsiteX83" fmla="*/ 406575 w 2034985"/>
                <a:gd name="connsiteY83" fmla="*/ 273230 h 1413668"/>
                <a:gd name="connsiteX84" fmla="*/ 424863 w 2034985"/>
                <a:gd name="connsiteY84" fmla="*/ 126926 h 1413668"/>
                <a:gd name="connsiteX85" fmla="*/ 504111 w 2034985"/>
                <a:gd name="connsiteY85" fmla="*/ 29390 h 1413668"/>
                <a:gd name="connsiteX86" fmla="*/ 504111 w 2034985"/>
                <a:gd name="connsiteY86" fmla="*/ 17198 h 1413668"/>
                <a:gd name="connsiteX87" fmla="*/ 235887 w 2034985"/>
                <a:gd name="connsiteY87" fmla="*/ 17198 h 1413668"/>
                <a:gd name="connsiteX0" fmla="*/ 235887 w 2034985"/>
                <a:gd name="connsiteY0" fmla="*/ 17198 h 1413668"/>
                <a:gd name="connsiteX1" fmla="*/ 290751 w 2034985"/>
                <a:gd name="connsiteY1" fmla="*/ 236654 h 1413668"/>
                <a:gd name="connsiteX2" fmla="*/ 284655 w 2034985"/>
                <a:gd name="connsiteY2" fmla="*/ 547550 h 1413668"/>
                <a:gd name="connsiteX3" fmla="*/ 187119 w 2034985"/>
                <a:gd name="connsiteY3" fmla="*/ 687758 h 1413668"/>
                <a:gd name="connsiteX4" fmla="*/ 34719 w 2034985"/>
                <a:gd name="connsiteY4" fmla="*/ 791390 h 1413668"/>
                <a:gd name="connsiteX5" fmla="*/ 4239 w 2034985"/>
                <a:gd name="connsiteY5" fmla="*/ 888926 h 1413668"/>
                <a:gd name="connsiteX6" fmla="*/ 101775 w 2034985"/>
                <a:gd name="connsiteY6" fmla="*/ 949886 h 1413668"/>
                <a:gd name="connsiteX7" fmla="*/ 199311 w 2034985"/>
                <a:gd name="connsiteY7" fmla="*/ 998654 h 1413668"/>
                <a:gd name="connsiteX8" fmla="*/ 315135 w 2034985"/>
                <a:gd name="connsiteY8" fmla="*/ 1132766 h 1413668"/>
                <a:gd name="connsiteX9" fmla="*/ 424863 w 2034985"/>
                <a:gd name="connsiteY9" fmla="*/ 1132766 h 1413668"/>
                <a:gd name="connsiteX10" fmla="*/ 504111 w 2034985"/>
                <a:gd name="connsiteY10" fmla="*/ 1035230 h 1413668"/>
                <a:gd name="connsiteX11" fmla="*/ 601647 w 2034985"/>
                <a:gd name="connsiteY11" fmla="*/ 1047422 h 1413668"/>
                <a:gd name="connsiteX12" fmla="*/ 693087 w 2034985"/>
                <a:gd name="connsiteY12" fmla="*/ 1181534 h 1413668"/>
                <a:gd name="connsiteX13" fmla="*/ 680895 w 2034985"/>
                <a:gd name="connsiteY13" fmla="*/ 1309550 h 1413668"/>
                <a:gd name="connsiteX14" fmla="*/ 778431 w 2034985"/>
                <a:gd name="connsiteY14" fmla="*/ 1413182 h 1413668"/>
                <a:gd name="connsiteX15" fmla="*/ 936927 w 2034985"/>
                <a:gd name="connsiteY15" fmla="*/ 1346126 h 1413668"/>
                <a:gd name="connsiteX16" fmla="*/ 1125903 w 2034985"/>
                <a:gd name="connsiteY16" fmla="*/ 1291262 h 1413668"/>
                <a:gd name="connsiteX17" fmla="*/ 1113711 w 2034985"/>
                <a:gd name="connsiteY17" fmla="*/ 1163246 h 1413668"/>
                <a:gd name="connsiteX18" fmla="*/ 1034463 w 2034985"/>
                <a:gd name="connsiteY18" fmla="*/ 1083998 h 1413668"/>
                <a:gd name="connsiteX19" fmla="*/ 1058847 w 2034985"/>
                <a:gd name="connsiteY19" fmla="*/ 1041326 h 1413668"/>
                <a:gd name="connsiteX20" fmla="*/ 1138095 w 2034985"/>
                <a:gd name="connsiteY20" fmla="*/ 1053518 h 1413668"/>
                <a:gd name="connsiteX21" fmla="*/ 1375839 w 2034985"/>
                <a:gd name="connsiteY21" fmla="*/ 1102286 h 1413668"/>
                <a:gd name="connsiteX22" fmla="*/ 1485567 w 2034985"/>
                <a:gd name="connsiteY22" fmla="*/ 992558 h 1413668"/>
                <a:gd name="connsiteX23" fmla="*/ 1650159 w 2034985"/>
                <a:gd name="connsiteY23" fmla="*/ 992558 h 1413668"/>
                <a:gd name="connsiteX24" fmla="*/ 1802559 w 2034985"/>
                <a:gd name="connsiteY24" fmla="*/ 1083998 h 1413668"/>
                <a:gd name="connsiteX25" fmla="*/ 1924479 w 2034985"/>
                <a:gd name="connsiteY25" fmla="*/ 1083998 h 1413668"/>
                <a:gd name="connsiteX26" fmla="*/ 2015919 w 2034985"/>
                <a:gd name="connsiteY26" fmla="*/ 962078 h 1413668"/>
                <a:gd name="connsiteX27" fmla="*/ 1991535 w 2034985"/>
                <a:gd name="connsiteY27" fmla="*/ 858446 h 1413668"/>
                <a:gd name="connsiteX28" fmla="*/ 1912287 w 2034985"/>
                <a:gd name="connsiteY28" fmla="*/ 827966 h 1413668"/>
                <a:gd name="connsiteX29" fmla="*/ 1869615 w 2034985"/>
                <a:gd name="connsiteY29" fmla="*/ 754814 h 1413668"/>
                <a:gd name="connsiteX30" fmla="*/ 1918383 w 2034985"/>
                <a:gd name="connsiteY30" fmla="*/ 669470 h 1413668"/>
                <a:gd name="connsiteX31" fmla="*/ 1936671 w 2034985"/>
                <a:gd name="connsiteY31" fmla="*/ 523166 h 1413668"/>
                <a:gd name="connsiteX32" fmla="*/ 1887903 w 2034985"/>
                <a:gd name="connsiteY32" fmla="*/ 474398 h 1413668"/>
                <a:gd name="connsiteX33" fmla="*/ 1887903 w 2034985"/>
                <a:gd name="connsiteY33" fmla="*/ 334190 h 1413668"/>
                <a:gd name="connsiteX34" fmla="*/ 1924479 w 2034985"/>
                <a:gd name="connsiteY34" fmla="*/ 139118 h 1413668"/>
                <a:gd name="connsiteX35" fmla="*/ 2034937 w 2034985"/>
                <a:gd name="connsiteY35" fmla="*/ 7715 h 1413668"/>
                <a:gd name="connsiteX36" fmla="*/ 1910046 w 2034985"/>
                <a:gd name="connsiteY36" fmla="*/ 16859 h 1413668"/>
                <a:gd name="connsiteX37" fmla="*/ 1702001 w 2034985"/>
                <a:gd name="connsiteY37" fmla="*/ 17874 h 1413668"/>
                <a:gd name="connsiteX38" fmla="*/ 1802559 w 2034985"/>
                <a:gd name="connsiteY38" fmla="*/ 102542 h 1413668"/>
                <a:gd name="connsiteX39" fmla="*/ 1820847 w 2034985"/>
                <a:gd name="connsiteY39" fmla="*/ 248846 h 1413668"/>
                <a:gd name="connsiteX40" fmla="*/ 1796463 w 2034985"/>
                <a:gd name="connsiteY40" fmla="*/ 346382 h 1413668"/>
                <a:gd name="connsiteX41" fmla="*/ 1784271 w 2034985"/>
                <a:gd name="connsiteY41" fmla="*/ 462206 h 1413668"/>
                <a:gd name="connsiteX42" fmla="*/ 1784271 w 2034985"/>
                <a:gd name="connsiteY42" fmla="*/ 578030 h 1413668"/>
                <a:gd name="connsiteX43" fmla="*/ 1741599 w 2034985"/>
                <a:gd name="connsiteY43" fmla="*/ 651182 h 1413668"/>
                <a:gd name="connsiteX44" fmla="*/ 1650159 w 2034985"/>
                <a:gd name="connsiteY44" fmla="*/ 638990 h 1413668"/>
                <a:gd name="connsiteX45" fmla="*/ 1577007 w 2034985"/>
                <a:gd name="connsiteY45" fmla="*/ 529262 h 1413668"/>
                <a:gd name="connsiteX46" fmla="*/ 1711119 w 2034985"/>
                <a:gd name="connsiteY46" fmla="*/ 395150 h 1413668"/>
                <a:gd name="connsiteX47" fmla="*/ 1705023 w 2034985"/>
                <a:gd name="connsiteY47" fmla="*/ 273230 h 1413668"/>
                <a:gd name="connsiteX48" fmla="*/ 1644063 w 2034985"/>
                <a:gd name="connsiteY48" fmla="*/ 175694 h 1413668"/>
                <a:gd name="connsiteX49" fmla="*/ 1678346 w 2034985"/>
                <a:gd name="connsiteY49" fmla="*/ 48694 h 1413668"/>
                <a:gd name="connsiteX50" fmla="*/ 1595296 w 2034985"/>
                <a:gd name="connsiteY50" fmla="*/ 30405 h 1413668"/>
                <a:gd name="connsiteX51" fmla="*/ 1455087 w 2034985"/>
                <a:gd name="connsiteY51" fmla="*/ 41582 h 1413668"/>
                <a:gd name="connsiteX52" fmla="*/ 1479471 w 2034985"/>
                <a:gd name="connsiteY52" fmla="*/ 90350 h 1413668"/>
                <a:gd name="connsiteX53" fmla="*/ 1534335 w 2034985"/>
                <a:gd name="connsiteY53" fmla="*/ 157406 h 1413668"/>
                <a:gd name="connsiteX54" fmla="*/ 1485567 w 2034985"/>
                <a:gd name="connsiteY54" fmla="*/ 267134 h 1413668"/>
                <a:gd name="connsiteX55" fmla="*/ 1583103 w 2034985"/>
                <a:gd name="connsiteY55" fmla="*/ 321998 h 1413668"/>
                <a:gd name="connsiteX56" fmla="*/ 1589199 w 2034985"/>
                <a:gd name="connsiteY56" fmla="*/ 376862 h 1413668"/>
                <a:gd name="connsiteX57" fmla="*/ 1516047 w 2034985"/>
                <a:gd name="connsiteY57" fmla="*/ 456110 h 1413668"/>
                <a:gd name="connsiteX58" fmla="*/ 1485567 w 2034985"/>
                <a:gd name="connsiteY58" fmla="*/ 590222 h 1413668"/>
                <a:gd name="connsiteX59" fmla="*/ 1479471 w 2034985"/>
                <a:gd name="connsiteY59" fmla="*/ 712142 h 1413668"/>
                <a:gd name="connsiteX60" fmla="*/ 1363647 w 2034985"/>
                <a:gd name="connsiteY60" fmla="*/ 767006 h 1413668"/>
                <a:gd name="connsiteX61" fmla="*/ 1266111 w 2034985"/>
                <a:gd name="connsiteY61" fmla="*/ 785294 h 1413668"/>
                <a:gd name="connsiteX62" fmla="*/ 1186863 w 2034985"/>
                <a:gd name="connsiteY62" fmla="*/ 736526 h 1413668"/>
                <a:gd name="connsiteX63" fmla="*/ 1101519 w 2034985"/>
                <a:gd name="connsiteY63" fmla="*/ 730430 h 1413668"/>
                <a:gd name="connsiteX64" fmla="*/ 936927 w 2034985"/>
                <a:gd name="connsiteY64" fmla="*/ 748718 h 1413668"/>
                <a:gd name="connsiteX65" fmla="*/ 875967 w 2034985"/>
                <a:gd name="connsiteY65" fmla="*/ 706046 h 1413668"/>
                <a:gd name="connsiteX66" fmla="*/ 979599 w 2034985"/>
                <a:gd name="connsiteY66" fmla="*/ 584126 h 1413668"/>
                <a:gd name="connsiteX67" fmla="*/ 882063 w 2034985"/>
                <a:gd name="connsiteY67" fmla="*/ 346382 h 1413668"/>
                <a:gd name="connsiteX68" fmla="*/ 882063 w 2034985"/>
                <a:gd name="connsiteY68" fmla="*/ 206174 h 1413668"/>
                <a:gd name="connsiteX69" fmla="*/ 924735 w 2034985"/>
                <a:gd name="connsiteY69" fmla="*/ 114734 h 1413668"/>
                <a:gd name="connsiteX70" fmla="*/ 936927 w 2034985"/>
                <a:gd name="connsiteY70" fmla="*/ 35486 h 1413668"/>
                <a:gd name="connsiteX71" fmla="*/ 784527 w 2034985"/>
                <a:gd name="connsiteY71" fmla="*/ 23294 h 1413668"/>
                <a:gd name="connsiteX72" fmla="*/ 656511 w 2034985"/>
                <a:gd name="connsiteY72" fmla="*/ 23294 h 1413668"/>
                <a:gd name="connsiteX73" fmla="*/ 680895 w 2034985"/>
                <a:gd name="connsiteY73" fmla="*/ 84254 h 1413668"/>
                <a:gd name="connsiteX74" fmla="*/ 747951 w 2034985"/>
                <a:gd name="connsiteY74" fmla="*/ 145214 h 1413668"/>
                <a:gd name="connsiteX75" fmla="*/ 747951 w 2034985"/>
                <a:gd name="connsiteY75" fmla="*/ 248846 h 1413668"/>
                <a:gd name="connsiteX76" fmla="*/ 735759 w 2034985"/>
                <a:gd name="connsiteY76" fmla="*/ 309806 h 1413668"/>
                <a:gd name="connsiteX77" fmla="*/ 735759 w 2034985"/>
                <a:gd name="connsiteY77" fmla="*/ 419534 h 1413668"/>
                <a:gd name="connsiteX78" fmla="*/ 772335 w 2034985"/>
                <a:gd name="connsiteY78" fmla="*/ 480494 h 1413668"/>
                <a:gd name="connsiteX79" fmla="*/ 723567 w 2034985"/>
                <a:gd name="connsiteY79" fmla="*/ 547550 h 1413668"/>
                <a:gd name="connsiteX80" fmla="*/ 595551 w 2034985"/>
                <a:gd name="connsiteY80" fmla="*/ 541454 h 1413668"/>
                <a:gd name="connsiteX81" fmla="*/ 522399 w 2034985"/>
                <a:gd name="connsiteY81" fmla="*/ 541454 h 1413668"/>
                <a:gd name="connsiteX82" fmla="*/ 424863 w 2034985"/>
                <a:gd name="connsiteY82" fmla="*/ 474398 h 1413668"/>
                <a:gd name="connsiteX83" fmla="*/ 406575 w 2034985"/>
                <a:gd name="connsiteY83" fmla="*/ 273230 h 1413668"/>
                <a:gd name="connsiteX84" fmla="*/ 424863 w 2034985"/>
                <a:gd name="connsiteY84" fmla="*/ 126926 h 1413668"/>
                <a:gd name="connsiteX85" fmla="*/ 504111 w 2034985"/>
                <a:gd name="connsiteY85" fmla="*/ 29390 h 1413668"/>
                <a:gd name="connsiteX86" fmla="*/ 504111 w 2034985"/>
                <a:gd name="connsiteY86" fmla="*/ 17198 h 1413668"/>
                <a:gd name="connsiteX87" fmla="*/ 235887 w 2034985"/>
                <a:gd name="connsiteY87" fmla="*/ 17198 h 141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034985" h="1413668">
                  <a:moveTo>
                    <a:pt x="235887" y="17198"/>
                  </a:moveTo>
                  <a:cubicBezTo>
                    <a:pt x="200327" y="53774"/>
                    <a:pt x="282623" y="148262"/>
                    <a:pt x="290751" y="236654"/>
                  </a:cubicBezTo>
                  <a:cubicBezTo>
                    <a:pt x="298879" y="325046"/>
                    <a:pt x="301927" y="472366"/>
                    <a:pt x="284655" y="547550"/>
                  </a:cubicBezTo>
                  <a:cubicBezTo>
                    <a:pt x="267383" y="622734"/>
                    <a:pt x="228775" y="647118"/>
                    <a:pt x="187119" y="687758"/>
                  </a:cubicBezTo>
                  <a:cubicBezTo>
                    <a:pt x="145463" y="728398"/>
                    <a:pt x="65199" y="757862"/>
                    <a:pt x="34719" y="791390"/>
                  </a:cubicBezTo>
                  <a:cubicBezTo>
                    <a:pt x="4239" y="824918"/>
                    <a:pt x="-6937" y="862510"/>
                    <a:pt x="4239" y="888926"/>
                  </a:cubicBezTo>
                  <a:cubicBezTo>
                    <a:pt x="15415" y="915342"/>
                    <a:pt x="69263" y="931598"/>
                    <a:pt x="101775" y="949886"/>
                  </a:cubicBezTo>
                  <a:cubicBezTo>
                    <a:pt x="134287" y="968174"/>
                    <a:pt x="163751" y="968174"/>
                    <a:pt x="199311" y="998654"/>
                  </a:cubicBezTo>
                  <a:cubicBezTo>
                    <a:pt x="234871" y="1029134"/>
                    <a:pt x="277543" y="1110414"/>
                    <a:pt x="315135" y="1132766"/>
                  </a:cubicBezTo>
                  <a:cubicBezTo>
                    <a:pt x="352727" y="1155118"/>
                    <a:pt x="393367" y="1149022"/>
                    <a:pt x="424863" y="1132766"/>
                  </a:cubicBezTo>
                  <a:cubicBezTo>
                    <a:pt x="456359" y="1116510"/>
                    <a:pt x="474647" y="1049454"/>
                    <a:pt x="504111" y="1035230"/>
                  </a:cubicBezTo>
                  <a:cubicBezTo>
                    <a:pt x="533575" y="1021006"/>
                    <a:pt x="570151" y="1023038"/>
                    <a:pt x="601647" y="1047422"/>
                  </a:cubicBezTo>
                  <a:cubicBezTo>
                    <a:pt x="633143" y="1071806"/>
                    <a:pt x="679879" y="1137846"/>
                    <a:pt x="693087" y="1181534"/>
                  </a:cubicBezTo>
                  <a:cubicBezTo>
                    <a:pt x="706295" y="1225222"/>
                    <a:pt x="666671" y="1270942"/>
                    <a:pt x="680895" y="1309550"/>
                  </a:cubicBezTo>
                  <a:cubicBezTo>
                    <a:pt x="695119" y="1348158"/>
                    <a:pt x="735759" y="1407086"/>
                    <a:pt x="778431" y="1413182"/>
                  </a:cubicBezTo>
                  <a:cubicBezTo>
                    <a:pt x="821103" y="1419278"/>
                    <a:pt x="879015" y="1366446"/>
                    <a:pt x="936927" y="1346126"/>
                  </a:cubicBezTo>
                  <a:cubicBezTo>
                    <a:pt x="994839" y="1325806"/>
                    <a:pt x="1096439" y="1321742"/>
                    <a:pt x="1125903" y="1291262"/>
                  </a:cubicBezTo>
                  <a:cubicBezTo>
                    <a:pt x="1155367" y="1260782"/>
                    <a:pt x="1128951" y="1197790"/>
                    <a:pt x="1113711" y="1163246"/>
                  </a:cubicBezTo>
                  <a:cubicBezTo>
                    <a:pt x="1098471" y="1128702"/>
                    <a:pt x="1043607" y="1104318"/>
                    <a:pt x="1034463" y="1083998"/>
                  </a:cubicBezTo>
                  <a:cubicBezTo>
                    <a:pt x="1025319" y="1063678"/>
                    <a:pt x="1041575" y="1046406"/>
                    <a:pt x="1058847" y="1041326"/>
                  </a:cubicBezTo>
                  <a:cubicBezTo>
                    <a:pt x="1076119" y="1036246"/>
                    <a:pt x="1085263" y="1043358"/>
                    <a:pt x="1138095" y="1053518"/>
                  </a:cubicBezTo>
                  <a:cubicBezTo>
                    <a:pt x="1190927" y="1063678"/>
                    <a:pt x="1317927" y="1112446"/>
                    <a:pt x="1375839" y="1102286"/>
                  </a:cubicBezTo>
                  <a:cubicBezTo>
                    <a:pt x="1433751" y="1092126"/>
                    <a:pt x="1439847" y="1010846"/>
                    <a:pt x="1485567" y="992558"/>
                  </a:cubicBezTo>
                  <a:cubicBezTo>
                    <a:pt x="1531287" y="974270"/>
                    <a:pt x="1597327" y="977318"/>
                    <a:pt x="1650159" y="992558"/>
                  </a:cubicBezTo>
                  <a:cubicBezTo>
                    <a:pt x="1702991" y="1007798"/>
                    <a:pt x="1756839" y="1068758"/>
                    <a:pt x="1802559" y="1083998"/>
                  </a:cubicBezTo>
                  <a:cubicBezTo>
                    <a:pt x="1848279" y="1099238"/>
                    <a:pt x="1888919" y="1104318"/>
                    <a:pt x="1924479" y="1083998"/>
                  </a:cubicBezTo>
                  <a:cubicBezTo>
                    <a:pt x="1960039" y="1063678"/>
                    <a:pt x="2004743" y="999670"/>
                    <a:pt x="2015919" y="962078"/>
                  </a:cubicBezTo>
                  <a:cubicBezTo>
                    <a:pt x="2027095" y="924486"/>
                    <a:pt x="2008807" y="880798"/>
                    <a:pt x="1991535" y="858446"/>
                  </a:cubicBezTo>
                  <a:cubicBezTo>
                    <a:pt x="1974263" y="836094"/>
                    <a:pt x="1932607" y="845238"/>
                    <a:pt x="1912287" y="827966"/>
                  </a:cubicBezTo>
                  <a:cubicBezTo>
                    <a:pt x="1891967" y="810694"/>
                    <a:pt x="1868599" y="781230"/>
                    <a:pt x="1869615" y="754814"/>
                  </a:cubicBezTo>
                  <a:cubicBezTo>
                    <a:pt x="1870631" y="728398"/>
                    <a:pt x="1907207" y="708078"/>
                    <a:pt x="1918383" y="669470"/>
                  </a:cubicBezTo>
                  <a:cubicBezTo>
                    <a:pt x="1929559" y="630862"/>
                    <a:pt x="1941751" y="555678"/>
                    <a:pt x="1936671" y="523166"/>
                  </a:cubicBezTo>
                  <a:cubicBezTo>
                    <a:pt x="1931591" y="490654"/>
                    <a:pt x="1896031" y="505894"/>
                    <a:pt x="1887903" y="474398"/>
                  </a:cubicBezTo>
                  <a:cubicBezTo>
                    <a:pt x="1879775" y="442902"/>
                    <a:pt x="1881807" y="390070"/>
                    <a:pt x="1887903" y="334190"/>
                  </a:cubicBezTo>
                  <a:cubicBezTo>
                    <a:pt x="1893999" y="278310"/>
                    <a:pt x="1899973" y="193530"/>
                    <a:pt x="1924479" y="139118"/>
                  </a:cubicBezTo>
                  <a:cubicBezTo>
                    <a:pt x="1948985" y="84706"/>
                    <a:pt x="2037343" y="28092"/>
                    <a:pt x="2034937" y="7715"/>
                  </a:cubicBezTo>
                  <a:cubicBezTo>
                    <a:pt x="2032532" y="-12662"/>
                    <a:pt x="1965535" y="15166"/>
                    <a:pt x="1910046" y="16859"/>
                  </a:cubicBezTo>
                  <a:cubicBezTo>
                    <a:pt x="1854557" y="18552"/>
                    <a:pt x="1719915" y="3594"/>
                    <a:pt x="1702001" y="17874"/>
                  </a:cubicBezTo>
                  <a:cubicBezTo>
                    <a:pt x="1684087" y="32154"/>
                    <a:pt x="1782751" y="64047"/>
                    <a:pt x="1802559" y="102542"/>
                  </a:cubicBezTo>
                  <a:cubicBezTo>
                    <a:pt x="1822367" y="141037"/>
                    <a:pt x="1821863" y="208206"/>
                    <a:pt x="1820847" y="248846"/>
                  </a:cubicBezTo>
                  <a:cubicBezTo>
                    <a:pt x="1819831" y="289486"/>
                    <a:pt x="1802559" y="310822"/>
                    <a:pt x="1796463" y="346382"/>
                  </a:cubicBezTo>
                  <a:cubicBezTo>
                    <a:pt x="1790367" y="381942"/>
                    <a:pt x="1786303" y="423598"/>
                    <a:pt x="1784271" y="462206"/>
                  </a:cubicBezTo>
                  <a:cubicBezTo>
                    <a:pt x="1782239" y="500814"/>
                    <a:pt x="1791383" y="546534"/>
                    <a:pt x="1784271" y="578030"/>
                  </a:cubicBezTo>
                  <a:cubicBezTo>
                    <a:pt x="1777159" y="609526"/>
                    <a:pt x="1763951" y="641022"/>
                    <a:pt x="1741599" y="651182"/>
                  </a:cubicBezTo>
                  <a:cubicBezTo>
                    <a:pt x="1719247" y="661342"/>
                    <a:pt x="1677591" y="659310"/>
                    <a:pt x="1650159" y="638990"/>
                  </a:cubicBezTo>
                  <a:cubicBezTo>
                    <a:pt x="1622727" y="618670"/>
                    <a:pt x="1566847" y="569902"/>
                    <a:pt x="1577007" y="529262"/>
                  </a:cubicBezTo>
                  <a:cubicBezTo>
                    <a:pt x="1587167" y="488622"/>
                    <a:pt x="1689783" y="437822"/>
                    <a:pt x="1711119" y="395150"/>
                  </a:cubicBezTo>
                  <a:cubicBezTo>
                    <a:pt x="1732455" y="352478"/>
                    <a:pt x="1716199" y="309806"/>
                    <a:pt x="1705023" y="273230"/>
                  </a:cubicBezTo>
                  <a:cubicBezTo>
                    <a:pt x="1693847" y="236654"/>
                    <a:pt x="1648509" y="213117"/>
                    <a:pt x="1644063" y="175694"/>
                  </a:cubicBezTo>
                  <a:cubicBezTo>
                    <a:pt x="1639617" y="138271"/>
                    <a:pt x="1686474" y="72909"/>
                    <a:pt x="1678346" y="48694"/>
                  </a:cubicBezTo>
                  <a:cubicBezTo>
                    <a:pt x="1670218" y="24479"/>
                    <a:pt x="1632506" y="31590"/>
                    <a:pt x="1595296" y="30405"/>
                  </a:cubicBezTo>
                  <a:cubicBezTo>
                    <a:pt x="1558086" y="29220"/>
                    <a:pt x="1474391" y="31591"/>
                    <a:pt x="1455087" y="41582"/>
                  </a:cubicBezTo>
                  <a:cubicBezTo>
                    <a:pt x="1435783" y="51573"/>
                    <a:pt x="1466263" y="71046"/>
                    <a:pt x="1479471" y="90350"/>
                  </a:cubicBezTo>
                  <a:cubicBezTo>
                    <a:pt x="1492679" y="109654"/>
                    <a:pt x="1533319" y="127942"/>
                    <a:pt x="1534335" y="157406"/>
                  </a:cubicBezTo>
                  <a:cubicBezTo>
                    <a:pt x="1535351" y="186870"/>
                    <a:pt x="1477439" y="239702"/>
                    <a:pt x="1485567" y="267134"/>
                  </a:cubicBezTo>
                  <a:cubicBezTo>
                    <a:pt x="1493695" y="294566"/>
                    <a:pt x="1565831" y="303710"/>
                    <a:pt x="1583103" y="321998"/>
                  </a:cubicBezTo>
                  <a:cubicBezTo>
                    <a:pt x="1600375" y="340286"/>
                    <a:pt x="1600375" y="354510"/>
                    <a:pt x="1589199" y="376862"/>
                  </a:cubicBezTo>
                  <a:cubicBezTo>
                    <a:pt x="1578023" y="399214"/>
                    <a:pt x="1533319" y="420550"/>
                    <a:pt x="1516047" y="456110"/>
                  </a:cubicBezTo>
                  <a:cubicBezTo>
                    <a:pt x="1498775" y="491670"/>
                    <a:pt x="1491663" y="547550"/>
                    <a:pt x="1485567" y="590222"/>
                  </a:cubicBezTo>
                  <a:cubicBezTo>
                    <a:pt x="1479471" y="632894"/>
                    <a:pt x="1499791" y="682678"/>
                    <a:pt x="1479471" y="712142"/>
                  </a:cubicBezTo>
                  <a:cubicBezTo>
                    <a:pt x="1459151" y="741606"/>
                    <a:pt x="1399207" y="754814"/>
                    <a:pt x="1363647" y="767006"/>
                  </a:cubicBezTo>
                  <a:cubicBezTo>
                    <a:pt x="1328087" y="779198"/>
                    <a:pt x="1295575" y="790374"/>
                    <a:pt x="1266111" y="785294"/>
                  </a:cubicBezTo>
                  <a:cubicBezTo>
                    <a:pt x="1236647" y="780214"/>
                    <a:pt x="1214295" y="745670"/>
                    <a:pt x="1186863" y="736526"/>
                  </a:cubicBezTo>
                  <a:cubicBezTo>
                    <a:pt x="1159431" y="727382"/>
                    <a:pt x="1143175" y="728398"/>
                    <a:pt x="1101519" y="730430"/>
                  </a:cubicBezTo>
                  <a:cubicBezTo>
                    <a:pt x="1059863" y="732462"/>
                    <a:pt x="974519" y="752782"/>
                    <a:pt x="936927" y="748718"/>
                  </a:cubicBezTo>
                  <a:cubicBezTo>
                    <a:pt x="899335" y="744654"/>
                    <a:pt x="868855" y="733478"/>
                    <a:pt x="875967" y="706046"/>
                  </a:cubicBezTo>
                  <a:cubicBezTo>
                    <a:pt x="883079" y="678614"/>
                    <a:pt x="978583" y="644070"/>
                    <a:pt x="979599" y="584126"/>
                  </a:cubicBezTo>
                  <a:cubicBezTo>
                    <a:pt x="980615" y="524182"/>
                    <a:pt x="898319" y="409374"/>
                    <a:pt x="882063" y="346382"/>
                  </a:cubicBezTo>
                  <a:cubicBezTo>
                    <a:pt x="865807" y="283390"/>
                    <a:pt x="874951" y="244782"/>
                    <a:pt x="882063" y="206174"/>
                  </a:cubicBezTo>
                  <a:cubicBezTo>
                    <a:pt x="889175" y="167566"/>
                    <a:pt x="915591" y="143182"/>
                    <a:pt x="924735" y="114734"/>
                  </a:cubicBezTo>
                  <a:cubicBezTo>
                    <a:pt x="933879" y="86286"/>
                    <a:pt x="960295" y="50726"/>
                    <a:pt x="936927" y="35486"/>
                  </a:cubicBezTo>
                  <a:cubicBezTo>
                    <a:pt x="913559" y="20246"/>
                    <a:pt x="831263" y="25326"/>
                    <a:pt x="784527" y="23294"/>
                  </a:cubicBezTo>
                  <a:cubicBezTo>
                    <a:pt x="737791" y="21262"/>
                    <a:pt x="673783" y="13134"/>
                    <a:pt x="656511" y="23294"/>
                  </a:cubicBezTo>
                  <a:cubicBezTo>
                    <a:pt x="639239" y="33454"/>
                    <a:pt x="665655" y="63934"/>
                    <a:pt x="680895" y="84254"/>
                  </a:cubicBezTo>
                  <a:cubicBezTo>
                    <a:pt x="696135" y="104574"/>
                    <a:pt x="736775" y="117782"/>
                    <a:pt x="747951" y="145214"/>
                  </a:cubicBezTo>
                  <a:cubicBezTo>
                    <a:pt x="759127" y="172646"/>
                    <a:pt x="749983" y="221414"/>
                    <a:pt x="747951" y="248846"/>
                  </a:cubicBezTo>
                  <a:cubicBezTo>
                    <a:pt x="745919" y="276278"/>
                    <a:pt x="737791" y="281358"/>
                    <a:pt x="735759" y="309806"/>
                  </a:cubicBezTo>
                  <a:cubicBezTo>
                    <a:pt x="733727" y="338254"/>
                    <a:pt x="729663" y="391086"/>
                    <a:pt x="735759" y="419534"/>
                  </a:cubicBezTo>
                  <a:cubicBezTo>
                    <a:pt x="741855" y="447982"/>
                    <a:pt x="774367" y="459158"/>
                    <a:pt x="772335" y="480494"/>
                  </a:cubicBezTo>
                  <a:cubicBezTo>
                    <a:pt x="770303" y="501830"/>
                    <a:pt x="753031" y="537390"/>
                    <a:pt x="723567" y="547550"/>
                  </a:cubicBezTo>
                  <a:cubicBezTo>
                    <a:pt x="694103" y="557710"/>
                    <a:pt x="629079" y="542470"/>
                    <a:pt x="595551" y="541454"/>
                  </a:cubicBezTo>
                  <a:cubicBezTo>
                    <a:pt x="562023" y="540438"/>
                    <a:pt x="550847" y="552630"/>
                    <a:pt x="522399" y="541454"/>
                  </a:cubicBezTo>
                  <a:cubicBezTo>
                    <a:pt x="493951" y="530278"/>
                    <a:pt x="444167" y="519102"/>
                    <a:pt x="424863" y="474398"/>
                  </a:cubicBezTo>
                  <a:cubicBezTo>
                    <a:pt x="405559" y="429694"/>
                    <a:pt x="406575" y="331142"/>
                    <a:pt x="406575" y="273230"/>
                  </a:cubicBezTo>
                  <a:cubicBezTo>
                    <a:pt x="406575" y="215318"/>
                    <a:pt x="408607" y="167566"/>
                    <a:pt x="424863" y="126926"/>
                  </a:cubicBezTo>
                  <a:cubicBezTo>
                    <a:pt x="441119" y="86286"/>
                    <a:pt x="490903" y="47678"/>
                    <a:pt x="504111" y="29390"/>
                  </a:cubicBezTo>
                  <a:cubicBezTo>
                    <a:pt x="517319" y="11102"/>
                    <a:pt x="552879" y="21262"/>
                    <a:pt x="504111" y="17198"/>
                  </a:cubicBezTo>
                  <a:cubicBezTo>
                    <a:pt x="455343" y="13134"/>
                    <a:pt x="271447" y="-19378"/>
                    <a:pt x="235887" y="1719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15" name="Acorde 14"/>
            <p:cNvSpPr/>
            <p:nvPr/>
          </p:nvSpPr>
          <p:spPr>
            <a:xfrm rot="16200000">
              <a:off x="2290141" y="2552124"/>
              <a:ext cx="130929" cy="2560320"/>
            </a:xfrm>
            <a:prstGeom prst="chord">
              <a:avLst>
                <a:gd name="adj1" fmla="val 5401902"/>
                <a:gd name="adj2" fmla="val 1620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3977447" y="3832828"/>
              <a:ext cx="1926335" cy="1574902"/>
            </a:xfrm>
            <a:prstGeom prst="rect">
              <a:avLst/>
            </a:prstGeom>
            <a:gradFill flip="none" rotWithShape="1">
              <a:gsLst>
                <a:gs pos="31000">
                  <a:schemeClr val="accent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823237" y="3832828"/>
              <a:ext cx="3144859" cy="28941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1234392" y="5477882"/>
              <a:ext cx="1870019" cy="714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mtClean="0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rPr>
                <a:t>Water-repellent soil surface</a:t>
              </a:r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3977447" y="5557117"/>
              <a:ext cx="1870019" cy="714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mtClean="0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rPr>
                <a:t>Wettable soil surface</a:t>
              </a:r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6309432" y="1392056"/>
              <a:ext cx="5080546" cy="244077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6309433" y="3832828"/>
              <a:ext cx="5080545" cy="28941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6306249" y="3213071"/>
              <a:ext cx="2197197" cy="714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mtClean="0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rPr>
                <a:t>Wettable soil surface</a:t>
              </a:r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9186364" y="3213071"/>
              <a:ext cx="2197197" cy="714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mtClean="0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rPr>
                <a:t>Wettable soil surface</a:t>
              </a:r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grpSp>
          <p:nvGrpSpPr>
            <p:cNvPr id="24" name="Grupo 23"/>
            <p:cNvGrpSpPr/>
            <p:nvPr/>
          </p:nvGrpSpPr>
          <p:grpSpPr>
            <a:xfrm>
              <a:off x="6386286" y="3857477"/>
              <a:ext cx="4995786" cy="2443208"/>
              <a:chOff x="6386286" y="3572997"/>
              <a:chExt cx="4995786" cy="2443208"/>
            </a:xfrm>
          </p:grpSpPr>
          <p:sp>
            <p:nvSpPr>
              <p:cNvPr id="25" name="Forma libre 24"/>
              <p:cNvSpPr/>
              <p:nvPr/>
            </p:nvSpPr>
            <p:spPr>
              <a:xfrm>
                <a:off x="8766196" y="3587965"/>
                <a:ext cx="108675" cy="2428240"/>
              </a:xfrm>
              <a:custGeom>
                <a:avLst/>
                <a:gdLst>
                  <a:gd name="connsiteX0" fmla="*/ 47604 w 108675"/>
                  <a:gd name="connsiteY0" fmla="*/ 0 h 2428240"/>
                  <a:gd name="connsiteX1" fmla="*/ 27284 w 108675"/>
                  <a:gd name="connsiteY1" fmla="*/ 523240 h 2428240"/>
                  <a:gd name="connsiteX2" fmla="*/ 108564 w 108675"/>
                  <a:gd name="connsiteY2" fmla="*/ 1244600 h 2428240"/>
                  <a:gd name="connsiteX3" fmla="*/ 6964 w 108675"/>
                  <a:gd name="connsiteY3" fmla="*/ 2123440 h 2428240"/>
                  <a:gd name="connsiteX4" fmla="*/ 17124 w 108675"/>
                  <a:gd name="connsiteY4" fmla="*/ 2428240 h 2428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675" h="2428240">
                    <a:moveTo>
                      <a:pt x="47604" y="0"/>
                    </a:moveTo>
                    <a:cubicBezTo>
                      <a:pt x="32364" y="157903"/>
                      <a:pt x="17124" y="315807"/>
                      <a:pt x="27284" y="523240"/>
                    </a:cubicBezTo>
                    <a:cubicBezTo>
                      <a:pt x="37444" y="730673"/>
                      <a:pt x="111951" y="977900"/>
                      <a:pt x="108564" y="1244600"/>
                    </a:cubicBezTo>
                    <a:cubicBezTo>
                      <a:pt x="105177" y="1511300"/>
                      <a:pt x="22204" y="1926167"/>
                      <a:pt x="6964" y="2123440"/>
                    </a:cubicBezTo>
                    <a:cubicBezTo>
                      <a:pt x="-8276" y="2320713"/>
                      <a:pt x="4424" y="2374476"/>
                      <a:pt x="17124" y="2428240"/>
                    </a:cubicBezTo>
                  </a:path>
                </a:pathLst>
              </a:custGeom>
              <a:noFill/>
              <a:ln w="28575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26" name="Forma libre 25"/>
              <p:cNvSpPr/>
              <p:nvPr/>
            </p:nvSpPr>
            <p:spPr>
              <a:xfrm>
                <a:off x="8814837" y="3684650"/>
                <a:ext cx="2407404" cy="93985"/>
              </a:xfrm>
              <a:custGeom>
                <a:avLst/>
                <a:gdLst>
                  <a:gd name="connsiteX0" fmla="*/ 0 w 1991360"/>
                  <a:gd name="connsiteY0" fmla="*/ 15370 h 81410"/>
                  <a:gd name="connsiteX1" fmla="*/ 248920 w 1991360"/>
                  <a:gd name="connsiteY1" fmla="*/ 5210 h 81410"/>
                  <a:gd name="connsiteX2" fmla="*/ 695960 w 1991360"/>
                  <a:gd name="connsiteY2" fmla="*/ 61090 h 81410"/>
                  <a:gd name="connsiteX3" fmla="*/ 1417320 w 1991360"/>
                  <a:gd name="connsiteY3" fmla="*/ 130 h 81410"/>
                  <a:gd name="connsiteX4" fmla="*/ 1991360 w 1991360"/>
                  <a:gd name="connsiteY4" fmla="*/ 81410 h 81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1360" h="81410">
                    <a:moveTo>
                      <a:pt x="0" y="15370"/>
                    </a:moveTo>
                    <a:cubicBezTo>
                      <a:pt x="66463" y="6480"/>
                      <a:pt x="132927" y="-2410"/>
                      <a:pt x="248920" y="5210"/>
                    </a:cubicBezTo>
                    <a:cubicBezTo>
                      <a:pt x="364913" y="12830"/>
                      <a:pt x="501227" y="61937"/>
                      <a:pt x="695960" y="61090"/>
                    </a:cubicBezTo>
                    <a:cubicBezTo>
                      <a:pt x="890693" y="60243"/>
                      <a:pt x="1201420" y="-3257"/>
                      <a:pt x="1417320" y="130"/>
                    </a:cubicBezTo>
                    <a:cubicBezTo>
                      <a:pt x="1633220" y="3517"/>
                      <a:pt x="1812290" y="42463"/>
                      <a:pt x="1991360" y="81410"/>
                    </a:cubicBezTo>
                  </a:path>
                </a:pathLst>
              </a:custGeom>
              <a:noFill/>
              <a:ln w="28575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27" name="Forma libre 26"/>
              <p:cNvSpPr/>
              <p:nvPr/>
            </p:nvSpPr>
            <p:spPr>
              <a:xfrm>
                <a:off x="6455996" y="3846187"/>
                <a:ext cx="2326640" cy="66937"/>
              </a:xfrm>
              <a:custGeom>
                <a:avLst/>
                <a:gdLst>
                  <a:gd name="connsiteX0" fmla="*/ 2326640 w 2326640"/>
                  <a:gd name="connsiteY0" fmla="*/ 40694 h 66937"/>
                  <a:gd name="connsiteX1" fmla="*/ 2026920 w 2326640"/>
                  <a:gd name="connsiteY1" fmla="*/ 40694 h 66937"/>
                  <a:gd name="connsiteX2" fmla="*/ 1584960 w 2326640"/>
                  <a:gd name="connsiteY2" fmla="*/ 66094 h 66937"/>
                  <a:gd name="connsiteX3" fmla="*/ 858520 w 2326640"/>
                  <a:gd name="connsiteY3" fmla="*/ 5134 h 66937"/>
                  <a:gd name="connsiteX4" fmla="*/ 502920 w 2326640"/>
                  <a:gd name="connsiteY4" fmla="*/ 5134 h 66937"/>
                  <a:gd name="connsiteX5" fmla="*/ 0 w 2326640"/>
                  <a:gd name="connsiteY5" fmla="*/ 20374 h 66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6640" h="66937">
                    <a:moveTo>
                      <a:pt x="2326640" y="40694"/>
                    </a:moveTo>
                    <a:cubicBezTo>
                      <a:pt x="2238586" y="38577"/>
                      <a:pt x="2150533" y="36461"/>
                      <a:pt x="2026920" y="40694"/>
                    </a:cubicBezTo>
                    <a:cubicBezTo>
                      <a:pt x="1903307" y="44927"/>
                      <a:pt x="1779693" y="72021"/>
                      <a:pt x="1584960" y="66094"/>
                    </a:cubicBezTo>
                    <a:cubicBezTo>
                      <a:pt x="1390227" y="60167"/>
                      <a:pt x="1038860" y="15294"/>
                      <a:pt x="858520" y="5134"/>
                    </a:cubicBezTo>
                    <a:cubicBezTo>
                      <a:pt x="678180" y="-5026"/>
                      <a:pt x="646007" y="2594"/>
                      <a:pt x="502920" y="5134"/>
                    </a:cubicBezTo>
                    <a:cubicBezTo>
                      <a:pt x="359833" y="7674"/>
                      <a:pt x="0" y="20374"/>
                      <a:pt x="0" y="20374"/>
                    </a:cubicBezTo>
                  </a:path>
                </a:pathLst>
              </a:custGeom>
              <a:noFill/>
              <a:ln w="28575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28" name="Forma libre 27"/>
              <p:cNvSpPr/>
              <p:nvPr/>
            </p:nvSpPr>
            <p:spPr>
              <a:xfrm>
                <a:off x="8798560" y="3980676"/>
                <a:ext cx="1584960" cy="55880"/>
              </a:xfrm>
              <a:custGeom>
                <a:avLst/>
                <a:gdLst>
                  <a:gd name="connsiteX0" fmla="*/ 0 w 1584960"/>
                  <a:gd name="connsiteY0" fmla="*/ 0 h 55880"/>
                  <a:gd name="connsiteX1" fmla="*/ 370840 w 1584960"/>
                  <a:gd name="connsiteY1" fmla="*/ 50800 h 55880"/>
                  <a:gd name="connsiteX2" fmla="*/ 731520 w 1584960"/>
                  <a:gd name="connsiteY2" fmla="*/ 30480 h 55880"/>
                  <a:gd name="connsiteX3" fmla="*/ 1132840 w 1584960"/>
                  <a:gd name="connsiteY3" fmla="*/ 30480 h 55880"/>
                  <a:gd name="connsiteX4" fmla="*/ 1584960 w 1584960"/>
                  <a:gd name="connsiteY4" fmla="*/ 55880 h 5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4960" h="55880">
                    <a:moveTo>
                      <a:pt x="0" y="0"/>
                    </a:moveTo>
                    <a:cubicBezTo>
                      <a:pt x="124460" y="22860"/>
                      <a:pt x="248920" y="45720"/>
                      <a:pt x="370840" y="50800"/>
                    </a:cubicBezTo>
                    <a:cubicBezTo>
                      <a:pt x="492760" y="55880"/>
                      <a:pt x="604520" y="33867"/>
                      <a:pt x="731520" y="30480"/>
                    </a:cubicBezTo>
                    <a:cubicBezTo>
                      <a:pt x="858520" y="27093"/>
                      <a:pt x="990600" y="26247"/>
                      <a:pt x="1132840" y="30480"/>
                    </a:cubicBezTo>
                    <a:cubicBezTo>
                      <a:pt x="1275080" y="34713"/>
                      <a:pt x="1430020" y="45296"/>
                      <a:pt x="1584960" y="55880"/>
                    </a:cubicBezTo>
                  </a:path>
                </a:pathLst>
              </a:custGeom>
              <a:noFill/>
              <a:ln w="28575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29" name="Forma libre 28"/>
              <p:cNvSpPr/>
              <p:nvPr/>
            </p:nvSpPr>
            <p:spPr>
              <a:xfrm>
                <a:off x="7081520" y="4104108"/>
                <a:ext cx="1711960" cy="81389"/>
              </a:xfrm>
              <a:custGeom>
                <a:avLst/>
                <a:gdLst>
                  <a:gd name="connsiteX0" fmla="*/ 1711960 w 1711960"/>
                  <a:gd name="connsiteY0" fmla="*/ 80859 h 81389"/>
                  <a:gd name="connsiteX1" fmla="*/ 1488440 w 1711960"/>
                  <a:gd name="connsiteY1" fmla="*/ 75779 h 81389"/>
                  <a:gd name="connsiteX2" fmla="*/ 1071880 w 1711960"/>
                  <a:gd name="connsiteY2" fmla="*/ 40219 h 81389"/>
                  <a:gd name="connsiteX3" fmla="*/ 680720 w 1711960"/>
                  <a:gd name="connsiteY3" fmla="*/ 80859 h 81389"/>
                  <a:gd name="connsiteX4" fmla="*/ 198120 w 1711960"/>
                  <a:gd name="connsiteY4" fmla="*/ 4659 h 81389"/>
                  <a:gd name="connsiteX5" fmla="*/ 0 w 1711960"/>
                  <a:gd name="connsiteY5" fmla="*/ 14819 h 8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1960" h="81389">
                    <a:moveTo>
                      <a:pt x="1711960" y="80859"/>
                    </a:moveTo>
                    <a:lnTo>
                      <a:pt x="1488440" y="75779"/>
                    </a:lnTo>
                    <a:cubicBezTo>
                      <a:pt x="1381760" y="69006"/>
                      <a:pt x="1206500" y="39372"/>
                      <a:pt x="1071880" y="40219"/>
                    </a:cubicBezTo>
                    <a:cubicBezTo>
                      <a:pt x="937260" y="41066"/>
                      <a:pt x="826347" y="86786"/>
                      <a:pt x="680720" y="80859"/>
                    </a:cubicBezTo>
                    <a:cubicBezTo>
                      <a:pt x="535093" y="74932"/>
                      <a:pt x="311573" y="15666"/>
                      <a:pt x="198120" y="4659"/>
                    </a:cubicBezTo>
                    <a:cubicBezTo>
                      <a:pt x="84667" y="-6348"/>
                      <a:pt x="42333" y="4235"/>
                      <a:pt x="0" y="14819"/>
                    </a:cubicBezTo>
                  </a:path>
                </a:pathLst>
              </a:custGeom>
              <a:noFill/>
              <a:ln w="28575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30" name="Forma libre 29"/>
              <p:cNvSpPr/>
              <p:nvPr/>
            </p:nvSpPr>
            <p:spPr>
              <a:xfrm>
                <a:off x="8822945" y="4236839"/>
                <a:ext cx="1036320" cy="95201"/>
              </a:xfrm>
              <a:custGeom>
                <a:avLst/>
                <a:gdLst>
                  <a:gd name="connsiteX0" fmla="*/ 0 w 1036320"/>
                  <a:gd name="connsiteY0" fmla="*/ 13921 h 95201"/>
                  <a:gd name="connsiteX1" fmla="*/ 157480 w 1036320"/>
                  <a:gd name="connsiteY1" fmla="*/ 3761 h 95201"/>
                  <a:gd name="connsiteX2" fmla="*/ 487680 w 1036320"/>
                  <a:gd name="connsiteY2" fmla="*/ 69801 h 95201"/>
                  <a:gd name="connsiteX3" fmla="*/ 822960 w 1036320"/>
                  <a:gd name="connsiteY3" fmla="*/ 95201 h 95201"/>
                  <a:gd name="connsiteX4" fmla="*/ 1036320 w 1036320"/>
                  <a:gd name="connsiteY4" fmla="*/ 69801 h 9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320" h="95201">
                    <a:moveTo>
                      <a:pt x="0" y="13921"/>
                    </a:moveTo>
                    <a:cubicBezTo>
                      <a:pt x="38100" y="4184"/>
                      <a:pt x="76200" y="-5552"/>
                      <a:pt x="157480" y="3761"/>
                    </a:cubicBezTo>
                    <a:cubicBezTo>
                      <a:pt x="238760" y="13074"/>
                      <a:pt x="376767" y="54561"/>
                      <a:pt x="487680" y="69801"/>
                    </a:cubicBezTo>
                    <a:cubicBezTo>
                      <a:pt x="598593" y="85041"/>
                      <a:pt x="731520" y="95201"/>
                      <a:pt x="822960" y="95201"/>
                    </a:cubicBezTo>
                    <a:cubicBezTo>
                      <a:pt x="914400" y="95201"/>
                      <a:pt x="975360" y="82501"/>
                      <a:pt x="1036320" y="69801"/>
                    </a:cubicBezTo>
                  </a:path>
                </a:pathLst>
              </a:custGeom>
              <a:noFill/>
              <a:ln w="28575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31" name="Forma libre 30"/>
              <p:cNvSpPr/>
              <p:nvPr/>
            </p:nvSpPr>
            <p:spPr>
              <a:xfrm flipV="1">
                <a:off x="7777255" y="4415802"/>
                <a:ext cx="1041379" cy="92574"/>
              </a:xfrm>
              <a:custGeom>
                <a:avLst/>
                <a:gdLst>
                  <a:gd name="connsiteX0" fmla="*/ 0 w 1584960"/>
                  <a:gd name="connsiteY0" fmla="*/ 0 h 55880"/>
                  <a:gd name="connsiteX1" fmla="*/ 370840 w 1584960"/>
                  <a:gd name="connsiteY1" fmla="*/ 50800 h 55880"/>
                  <a:gd name="connsiteX2" fmla="*/ 731520 w 1584960"/>
                  <a:gd name="connsiteY2" fmla="*/ 30480 h 55880"/>
                  <a:gd name="connsiteX3" fmla="*/ 1132840 w 1584960"/>
                  <a:gd name="connsiteY3" fmla="*/ 30480 h 55880"/>
                  <a:gd name="connsiteX4" fmla="*/ 1584960 w 1584960"/>
                  <a:gd name="connsiteY4" fmla="*/ 55880 h 5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4960" h="55880">
                    <a:moveTo>
                      <a:pt x="0" y="0"/>
                    </a:moveTo>
                    <a:cubicBezTo>
                      <a:pt x="124460" y="22860"/>
                      <a:pt x="248920" y="45720"/>
                      <a:pt x="370840" y="50800"/>
                    </a:cubicBezTo>
                    <a:cubicBezTo>
                      <a:pt x="492760" y="55880"/>
                      <a:pt x="604520" y="33867"/>
                      <a:pt x="731520" y="30480"/>
                    </a:cubicBezTo>
                    <a:cubicBezTo>
                      <a:pt x="858520" y="27093"/>
                      <a:pt x="990600" y="26247"/>
                      <a:pt x="1132840" y="30480"/>
                    </a:cubicBezTo>
                    <a:cubicBezTo>
                      <a:pt x="1275080" y="34713"/>
                      <a:pt x="1430020" y="45296"/>
                      <a:pt x="1584960" y="55880"/>
                    </a:cubicBezTo>
                  </a:path>
                </a:pathLst>
              </a:custGeom>
              <a:noFill/>
              <a:ln w="28575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32" name="Forma libre 31"/>
              <p:cNvSpPr/>
              <p:nvPr/>
            </p:nvSpPr>
            <p:spPr>
              <a:xfrm>
                <a:off x="8861295" y="4575928"/>
                <a:ext cx="463749" cy="45719"/>
              </a:xfrm>
              <a:custGeom>
                <a:avLst/>
                <a:gdLst>
                  <a:gd name="connsiteX0" fmla="*/ 0 w 1036320"/>
                  <a:gd name="connsiteY0" fmla="*/ 13921 h 95201"/>
                  <a:gd name="connsiteX1" fmla="*/ 157480 w 1036320"/>
                  <a:gd name="connsiteY1" fmla="*/ 3761 h 95201"/>
                  <a:gd name="connsiteX2" fmla="*/ 487680 w 1036320"/>
                  <a:gd name="connsiteY2" fmla="*/ 69801 h 95201"/>
                  <a:gd name="connsiteX3" fmla="*/ 822960 w 1036320"/>
                  <a:gd name="connsiteY3" fmla="*/ 95201 h 95201"/>
                  <a:gd name="connsiteX4" fmla="*/ 1036320 w 1036320"/>
                  <a:gd name="connsiteY4" fmla="*/ 69801 h 9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320" h="95201">
                    <a:moveTo>
                      <a:pt x="0" y="13921"/>
                    </a:moveTo>
                    <a:cubicBezTo>
                      <a:pt x="38100" y="4184"/>
                      <a:pt x="76200" y="-5552"/>
                      <a:pt x="157480" y="3761"/>
                    </a:cubicBezTo>
                    <a:cubicBezTo>
                      <a:pt x="238760" y="13074"/>
                      <a:pt x="376767" y="54561"/>
                      <a:pt x="487680" y="69801"/>
                    </a:cubicBezTo>
                    <a:cubicBezTo>
                      <a:pt x="598593" y="85041"/>
                      <a:pt x="731520" y="95201"/>
                      <a:pt x="822960" y="95201"/>
                    </a:cubicBezTo>
                    <a:cubicBezTo>
                      <a:pt x="914400" y="95201"/>
                      <a:pt x="975360" y="82501"/>
                      <a:pt x="1036320" y="69801"/>
                    </a:cubicBezTo>
                  </a:path>
                </a:pathLst>
              </a:custGeom>
              <a:noFill/>
              <a:ln w="28575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33" name="Forma libre 32"/>
              <p:cNvSpPr/>
              <p:nvPr/>
            </p:nvSpPr>
            <p:spPr>
              <a:xfrm>
                <a:off x="8524192" y="4663801"/>
                <a:ext cx="346878" cy="59913"/>
              </a:xfrm>
              <a:custGeom>
                <a:avLst/>
                <a:gdLst>
                  <a:gd name="connsiteX0" fmla="*/ 0 w 1036320"/>
                  <a:gd name="connsiteY0" fmla="*/ 13921 h 95201"/>
                  <a:gd name="connsiteX1" fmla="*/ 157480 w 1036320"/>
                  <a:gd name="connsiteY1" fmla="*/ 3761 h 95201"/>
                  <a:gd name="connsiteX2" fmla="*/ 487680 w 1036320"/>
                  <a:gd name="connsiteY2" fmla="*/ 69801 h 95201"/>
                  <a:gd name="connsiteX3" fmla="*/ 822960 w 1036320"/>
                  <a:gd name="connsiteY3" fmla="*/ 95201 h 95201"/>
                  <a:gd name="connsiteX4" fmla="*/ 1036320 w 1036320"/>
                  <a:gd name="connsiteY4" fmla="*/ 69801 h 9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320" h="95201">
                    <a:moveTo>
                      <a:pt x="0" y="13921"/>
                    </a:moveTo>
                    <a:cubicBezTo>
                      <a:pt x="38100" y="4184"/>
                      <a:pt x="76200" y="-5552"/>
                      <a:pt x="157480" y="3761"/>
                    </a:cubicBezTo>
                    <a:cubicBezTo>
                      <a:pt x="238760" y="13074"/>
                      <a:pt x="376767" y="54561"/>
                      <a:pt x="487680" y="69801"/>
                    </a:cubicBezTo>
                    <a:cubicBezTo>
                      <a:pt x="598593" y="85041"/>
                      <a:pt x="731520" y="95201"/>
                      <a:pt x="822960" y="95201"/>
                    </a:cubicBezTo>
                    <a:cubicBezTo>
                      <a:pt x="914400" y="95201"/>
                      <a:pt x="975360" y="82501"/>
                      <a:pt x="1036320" y="69801"/>
                    </a:cubicBezTo>
                  </a:path>
                </a:pathLst>
              </a:custGeom>
              <a:noFill/>
              <a:ln w="28575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9014083" y="3608921"/>
                <a:ext cx="294539" cy="16529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35" name="Elipse 34"/>
              <p:cNvSpPr/>
              <p:nvPr/>
            </p:nvSpPr>
            <p:spPr>
              <a:xfrm rot="21202704">
                <a:off x="9638723" y="3652126"/>
                <a:ext cx="294539" cy="16529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36" name="Elipse 35"/>
              <p:cNvSpPr/>
              <p:nvPr/>
            </p:nvSpPr>
            <p:spPr>
              <a:xfrm>
                <a:off x="8297944" y="3796638"/>
                <a:ext cx="294539" cy="16529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37" name="Elipse 36"/>
              <p:cNvSpPr/>
              <p:nvPr/>
            </p:nvSpPr>
            <p:spPr>
              <a:xfrm rot="322026">
                <a:off x="7740891" y="3810051"/>
                <a:ext cx="294539" cy="16529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38" name="Elipse 37"/>
              <p:cNvSpPr/>
              <p:nvPr/>
            </p:nvSpPr>
            <p:spPr>
              <a:xfrm>
                <a:off x="9000064" y="3923222"/>
                <a:ext cx="294539" cy="16529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39" name="Elipse 38"/>
              <p:cNvSpPr/>
              <p:nvPr/>
            </p:nvSpPr>
            <p:spPr>
              <a:xfrm>
                <a:off x="8294884" y="4071926"/>
                <a:ext cx="294539" cy="16529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40" name="Elipse 39"/>
              <p:cNvSpPr/>
              <p:nvPr/>
            </p:nvSpPr>
            <p:spPr>
              <a:xfrm>
                <a:off x="10160556" y="3632665"/>
                <a:ext cx="233124" cy="13070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41" name="Elipse 40"/>
              <p:cNvSpPr/>
              <p:nvPr/>
            </p:nvSpPr>
            <p:spPr>
              <a:xfrm>
                <a:off x="7182316" y="3772737"/>
                <a:ext cx="233124" cy="13070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42" name="Elipse 41"/>
              <p:cNvSpPr/>
              <p:nvPr/>
            </p:nvSpPr>
            <p:spPr>
              <a:xfrm rot="21004066">
                <a:off x="7824196" y="4088518"/>
                <a:ext cx="233124" cy="13070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43" name="Elipse 42"/>
              <p:cNvSpPr/>
              <p:nvPr/>
            </p:nvSpPr>
            <p:spPr>
              <a:xfrm>
                <a:off x="9560062" y="3935381"/>
                <a:ext cx="233124" cy="13070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44" name="Elipse 43"/>
              <p:cNvSpPr/>
              <p:nvPr/>
            </p:nvSpPr>
            <p:spPr>
              <a:xfrm rot="668627">
                <a:off x="8945338" y="4183379"/>
                <a:ext cx="233124" cy="13070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45" name="Elipse 44"/>
              <p:cNvSpPr/>
              <p:nvPr/>
            </p:nvSpPr>
            <p:spPr>
              <a:xfrm rot="21068421">
                <a:off x="8390067" y="4396736"/>
                <a:ext cx="233124" cy="13070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10537960" y="3649193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47" name="Elipse 46"/>
              <p:cNvSpPr/>
              <p:nvPr/>
            </p:nvSpPr>
            <p:spPr>
              <a:xfrm rot="651800">
                <a:off x="10938440" y="3707887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48" name="Elipse 47"/>
              <p:cNvSpPr/>
              <p:nvPr/>
            </p:nvSpPr>
            <p:spPr>
              <a:xfrm>
                <a:off x="6846231" y="3810187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49" name="Elipse 48"/>
              <p:cNvSpPr/>
              <p:nvPr/>
            </p:nvSpPr>
            <p:spPr>
              <a:xfrm rot="21184921">
                <a:off x="6541583" y="3824609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50" name="Elipse 49"/>
              <p:cNvSpPr/>
              <p:nvPr/>
            </p:nvSpPr>
            <p:spPr>
              <a:xfrm rot="535444">
                <a:off x="7477505" y="4126083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51" name="Elipse 50"/>
              <p:cNvSpPr/>
              <p:nvPr/>
            </p:nvSpPr>
            <p:spPr>
              <a:xfrm>
                <a:off x="7140340" y="4064124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52" name="Elipse 51"/>
              <p:cNvSpPr/>
              <p:nvPr/>
            </p:nvSpPr>
            <p:spPr>
              <a:xfrm>
                <a:off x="10042424" y="3978029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53" name="Elipse 52"/>
              <p:cNvSpPr/>
              <p:nvPr/>
            </p:nvSpPr>
            <p:spPr>
              <a:xfrm rot="417315">
                <a:off x="9275856" y="4271737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54" name="Elipse 53"/>
              <p:cNvSpPr/>
              <p:nvPr/>
            </p:nvSpPr>
            <p:spPr>
              <a:xfrm>
                <a:off x="9606270" y="4287901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55" name="Elipse 54"/>
              <p:cNvSpPr/>
              <p:nvPr/>
            </p:nvSpPr>
            <p:spPr>
              <a:xfrm>
                <a:off x="8117944" y="4414674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56" name="Elipse 55"/>
              <p:cNvSpPr/>
              <p:nvPr/>
            </p:nvSpPr>
            <p:spPr>
              <a:xfrm rot="20775309">
                <a:off x="7837722" y="4413006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57" name="Elipse 56"/>
              <p:cNvSpPr/>
              <p:nvPr/>
            </p:nvSpPr>
            <p:spPr>
              <a:xfrm rot="476677">
                <a:off x="8641003" y="4680547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58" name="Elipse 57"/>
              <p:cNvSpPr/>
              <p:nvPr/>
            </p:nvSpPr>
            <p:spPr>
              <a:xfrm rot="717578">
                <a:off x="8998292" y="4568507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59" name="Forma libre 58"/>
              <p:cNvSpPr/>
              <p:nvPr/>
            </p:nvSpPr>
            <p:spPr>
              <a:xfrm flipH="1">
                <a:off x="6386286" y="3648726"/>
                <a:ext cx="2407404" cy="93985"/>
              </a:xfrm>
              <a:custGeom>
                <a:avLst/>
                <a:gdLst>
                  <a:gd name="connsiteX0" fmla="*/ 0 w 1991360"/>
                  <a:gd name="connsiteY0" fmla="*/ 15370 h 81410"/>
                  <a:gd name="connsiteX1" fmla="*/ 248920 w 1991360"/>
                  <a:gd name="connsiteY1" fmla="*/ 5210 h 81410"/>
                  <a:gd name="connsiteX2" fmla="*/ 695960 w 1991360"/>
                  <a:gd name="connsiteY2" fmla="*/ 61090 h 81410"/>
                  <a:gd name="connsiteX3" fmla="*/ 1417320 w 1991360"/>
                  <a:gd name="connsiteY3" fmla="*/ 130 h 81410"/>
                  <a:gd name="connsiteX4" fmla="*/ 1991360 w 1991360"/>
                  <a:gd name="connsiteY4" fmla="*/ 81410 h 81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1360" h="81410">
                    <a:moveTo>
                      <a:pt x="0" y="15370"/>
                    </a:moveTo>
                    <a:cubicBezTo>
                      <a:pt x="66463" y="6480"/>
                      <a:pt x="132927" y="-2410"/>
                      <a:pt x="248920" y="5210"/>
                    </a:cubicBezTo>
                    <a:cubicBezTo>
                      <a:pt x="364913" y="12830"/>
                      <a:pt x="501227" y="61937"/>
                      <a:pt x="695960" y="61090"/>
                    </a:cubicBezTo>
                    <a:cubicBezTo>
                      <a:pt x="890693" y="60243"/>
                      <a:pt x="1201420" y="-3257"/>
                      <a:pt x="1417320" y="130"/>
                    </a:cubicBezTo>
                    <a:cubicBezTo>
                      <a:pt x="1633220" y="3517"/>
                      <a:pt x="1812290" y="42463"/>
                      <a:pt x="1991360" y="81410"/>
                    </a:cubicBezTo>
                  </a:path>
                </a:pathLst>
              </a:custGeom>
              <a:noFill/>
              <a:ln w="28575" cap="rnd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60" name="Elipse 59"/>
              <p:cNvSpPr/>
              <p:nvPr/>
            </p:nvSpPr>
            <p:spPr>
              <a:xfrm flipH="1">
                <a:off x="8299905" y="3572997"/>
                <a:ext cx="294539" cy="16529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61" name="Elipse 60"/>
              <p:cNvSpPr/>
              <p:nvPr/>
            </p:nvSpPr>
            <p:spPr>
              <a:xfrm rot="397296" flipH="1">
                <a:off x="7675265" y="3616202"/>
                <a:ext cx="294539" cy="16529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62" name="Elipse 61"/>
              <p:cNvSpPr/>
              <p:nvPr/>
            </p:nvSpPr>
            <p:spPr>
              <a:xfrm flipH="1">
                <a:off x="7214847" y="3596741"/>
                <a:ext cx="233124" cy="130706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63" name="Elipse 62"/>
              <p:cNvSpPr/>
              <p:nvPr/>
            </p:nvSpPr>
            <p:spPr>
              <a:xfrm flipH="1">
                <a:off x="6890567" y="3613269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64" name="Elipse 63"/>
              <p:cNvSpPr/>
              <p:nvPr/>
            </p:nvSpPr>
            <p:spPr>
              <a:xfrm rot="20948200" flipH="1">
                <a:off x="6490087" y="3671963"/>
                <a:ext cx="180000" cy="72000"/>
              </a:xfrm>
              <a:prstGeom prst="ellipse">
                <a:avLst/>
              </a:prstGeom>
              <a:pattFill prst="dkVert">
                <a:fgClr>
                  <a:schemeClr val="accent2">
                    <a:lumMod val="75000"/>
                  </a:schemeClr>
                </a:fgClr>
                <a:bgClr>
                  <a:schemeClr val="accent2">
                    <a:lumMod val="60000"/>
                    <a:lumOff val="40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65" name="CuadroTexto 64"/>
              <p:cNvSpPr txBox="1"/>
              <p:nvPr/>
            </p:nvSpPr>
            <p:spPr>
              <a:xfrm>
                <a:off x="9488333" y="3998028"/>
                <a:ext cx="1893739" cy="71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mtClean="0">
                    <a:solidFill>
                      <a:schemeClr val="tx2">
                        <a:lumMod val="75000"/>
                      </a:schemeClr>
                    </a:solidFill>
                    <a:latin typeface="A Safe Place to Fall" panose="02000000000000000000" pitchFamily="2" charset="0"/>
                  </a:rPr>
                  <a:t>Water-repellent subsurface layer</a:t>
                </a:r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</p:grpSp>
        <p:sp>
          <p:nvSpPr>
            <p:cNvPr id="66" name="CuadroTexto 65"/>
            <p:cNvSpPr txBox="1"/>
            <p:nvPr/>
          </p:nvSpPr>
          <p:spPr>
            <a:xfrm>
              <a:off x="2002155" y="1416317"/>
              <a:ext cx="2722709" cy="408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mtClean="0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rPr>
                <a:t>General behaviour</a:t>
              </a:r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6951657" y="1416317"/>
              <a:ext cx="3796097" cy="408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mtClean="0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rPr>
                <a:t>Banksia woodlands</a:t>
              </a:r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68" name="CuadroTexto 67"/>
            <p:cNvSpPr txBox="1"/>
            <p:nvPr/>
          </p:nvSpPr>
          <p:spPr>
            <a:xfrm>
              <a:off x="9339624" y="5366180"/>
              <a:ext cx="1499853" cy="714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mtClean="0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rPr>
                <a:t>Sequestered water</a:t>
              </a:r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69" name="Forma libre 68"/>
            <p:cNvSpPr/>
            <p:nvPr/>
          </p:nvSpPr>
          <p:spPr>
            <a:xfrm>
              <a:off x="8273973" y="5759759"/>
              <a:ext cx="451412" cy="60678"/>
            </a:xfrm>
            <a:custGeom>
              <a:avLst/>
              <a:gdLst>
                <a:gd name="connsiteX0" fmla="*/ 0 w 478015"/>
                <a:gd name="connsiteY0" fmla="*/ 81023 h 95402"/>
                <a:gd name="connsiteX1" fmla="*/ 277792 w 478015"/>
                <a:gd name="connsiteY1" fmla="*/ 92598 h 95402"/>
                <a:gd name="connsiteX2" fmla="*/ 451412 w 478015"/>
                <a:gd name="connsiteY2" fmla="*/ 34724 h 95402"/>
                <a:gd name="connsiteX3" fmla="*/ 474562 w 478015"/>
                <a:gd name="connsiteY3" fmla="*/ 0 h 95402"/>
                <a:gd name="connsiteX0" fmla="*/ 0 w 451412"/>
                <a:gd name="connsiteY0" fmla="*/ 46299 h 60678"/>
                <a:gd name="connsiteX1" fmla="*/ 277792 w 451412"/>
                <a:gd name="connsiteY1" fmla="*/ 57874 h 60678"/>
                <a:gd name="connsiteX2" fmla="*/ 451412 w 451412"/>
                <a:gd name="connsiteY2" fmla="*/ 0 h 6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60678">
                  <a:moveTo>
                    <a:pt x="0" y="46299"/>
                  </a:moveTo>
                  <a:cubicBezTo>
                    <a:pt x="101278" y="55945"/>
                    <a:pt x="202557" y="65591"/>
                    <a:pt x="277792" y="57874"/>
                  </a:cubicBezTo>
                  <a:cubicBezTo>
                    <a:pt x="353027" y="50158"/>
                    <a:pt x="418617" y="15433"/>
                    <a:pt x="451412" y="0"/>
                  </a:cubicBezTo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70" name="Forma libre 69"/>
            <p:cNvSpPr/>
            <p:nvPr/>
          </p:nvSpPr>
          <p:spPr>
            <a:xfrm rot="21144868">
              <a:off x="8280923" y="5595929"/>
              <a:ext cx="451412" cy="60678"/>
            </a:xfrm>
            <a:custGeom>
              <a:avLst/>
              <a:gdLst>
                <a:gd name="connsiteX0" fmla="*/ 0 w 478015"/>
                <a:gd name="connsiteY0" fmla="*/ 81023 h 95402"/>
                <a:gd name="connsiteX1" fmla="*/ 277792 w 478015"/>
                <a:gd name="connsiteY1" fmla="*/ 92598 h 95402"/>
                <a:gd name="connsiteX2" fmla="*/ 451412 w 478015"/>
                <a:gd name="connsiteY2" fmla="*/ 34724 h 95402"/>
                <a:gd name="connsiteX3" fmla="*/ 474562 w 478015"/>
                <a:gd name="connsiteY3" fmla="*/ 0 h 95402"/>
                <a:gd name="connsiteX0" fmla="*/ 0 w 451412"/>
                <a:gd name="connsiteY0" fmla="*/ 46299 h 60678"/>
                <a:gd name="connsiteX1" fmla="*/ 277792 w 451412"/>
                <a:gd name="connsiteY1" fmla="*/ 57874 h 60678"/>
                <a:gd name="connsiteX2" fmla="*/ 451412 w 451412"/>
                <a:gd name="connsiteY2" fmla="*/ 0 h 6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60678">
                  <a:moveTo>
                    <a:pt x="0" y="46299"/>
                  </a:moveTo>
                  <a:cubicBezTo>
                    <a:pt x="101278" y="55945"/>
                    <a:pt x="202557" y="65591"/>
                    <a:pt x="277792" y="57874"/>
                  </a:cubicBezTo>
                  <a:cubicBezTo>
                    <a:pt x="353027" y="50158"/>
                    <a:pt x="418617" y="15433"/>
                    <a:pt x="451412" y="0"/>
                  </a:cubicBezTo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71" name="Forma libre 70"/>
            <p:cNvSpPr/>
            <p:nvPr/>
          </p:nvSpPr>
          <p:spPr>
            <a:xfrm rot="20829574">
              <a:off x="8304334" y="5397535"/>
              <a:ext cx="451412" cy="60678"/>
            </a:xfrm>
            <a:custGeom>
              <a:avLst/>
              <a:gdLst>
                <a:gd name="connsiteX0" fmla="*/ 0 w 478015"/>
                <a:gd name="connsiteY0" fmla="*/ 81023 h 95402"/>
                <a:gd name="connsiteX1" fmla="*/ 277792 w 478015"/>
                <a:gd name="connsiteY1" fmla="*/ 92598 h 95402"/>
                <a:gd name="connsiteX2" fmla="*/ 451412 w 478015"/>
                <a:gd name="connsiteY2" fmla="*/ 34724 h 95402"/>
                <a:gd name="connsiteX3" fmla="*/ 474562 w 478015"/>
                <a:gd name="connsiteY3" fmla="*/ 0 h 95402"/>
                <a:gd name="connsiteX0" fmla="*/ 0 w 451412"/>
                <a:gd name="connsiteY0" fmla="*/ 46299 h 60678"/>
                <a:gd name="connsiteX1" fmla="*/ 277792 w 451412"/>
                <a:gd name="connsiteY1" fmla="*/ 57874 h 60678"/>
                <a:gd name="connsiteX2" fmla="*/ 451412 w 451412"/>
                <a:gd name="connsiteY2" fmla="*/ 0 h 6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60678">
                  <a:moveTo>
                    <a:pt x="0" y="46299"/>
                  </a:moveTo>
                  <a:cubicBezTo>
                    <a:pt x="101278" y="55945"/>
                    <a:pt x="202557" y="65591"/>
                    <a:pt x="277792" y="57874"/>
                  </a:cubicBezTo>
                  <a:cubicBezTo>
                    <a:pt x="353027" y="50158"/>
                    <a:pt x="418617" y="15433"/>
                    <a:pt x="451412" y="0"/>
                  </a:cubicBezTo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72" name="Forma libre 71"/>
            <p:cNvSpPr/>
            <p:nvPr/>
          </p:nvSpPr>
          <p:spPr>
            <a:xfrm flipH="1">
              <a:off x="8955239" y="5700698"/>
              <a:ext cx="451412" cy="60678"/>
            </a:xfrm>
            <a:custGeom>
              <a:avLst/>
              <a:gdLst>
                <a:gd name="connsiteX0" fmla="*/ 0 w 478015"/>
                <a:gd name="connsiteY0" fmla="*/ 81023 h 95402"/>
                <a:gd name="connsiteX1" fmla="*/ 277792 w 478015"/>
                <a:gd name="connsiteY1" fmla="*/ 92598 h 95402"/>
                <a:gd name="connsiteX2" fmla="*/ 451412 w 478015"/>
                <a:gd name="connsiteY2" fmla="*/ 34724 h 95402"/>
                <a:gd name="connsiteX3" fmla="*/ 474562 w 478015"/>
                <a:gd name="connsiteY3" fmla="*/ 0 h 95402"/>
                <a:gd name="connsiteX0" fmla="*/ 0 w 451412"/>
                <a:gd name="connsiteY0" fmla="*/ 46299 h 60678"/>
                <a:gd name="connsiteX1" fmla="*/ 277792 w 451412"/>
                <a:gd name="connsiteY1" fmla="*/ 57874 h 60678"/>
                <a:gd name="connsiteX2" fmla="*/ 451412 w 451412"/>
                <a:gd name="connsiteY2" fmla="*/ 0 h 6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60678">
                  <a:moveTo>
                    <a:pt x="0" y="46299"/>
                  </a:moveTo>
                  <a:cubicBezTo>
                    <a:pt x="101278" y="55945"/>
                    <a:pt x="202557" y="65591"/>
                    <a:pt x="277792" y="57874"/>
                  </a:cubicBezTo>
                  <a:cubicBezTo>
                    <a:pt x="353027" y="50158"/>
                    <a:pt x="418617" y="15433"/>
                    <a:pt x="451412" y="0"/>
                  </a:cubicBezTo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73" name="Forma libre 72"/>
            <p:cNvSpPr/>
            <p:nvPr/>
          </p:nvSpPr>
          <p:spPr>
            <a:xfrm rot="455132" flipH="1">
              <a:off x="8957269" y="5534469"/>
              <a:ext cx="451412" cy="60678"/>
            </a:xfrm>
            <a:custGeom>
              <a:avLst/>
              <a:gdLst>
                <a:gd name="connsiteX0" fmla="*/ 0 w 478015"/>
                <a:gd name="connsiteY0" fmla="*/ 81023 h 95402"/>
                <a:gd name="connsiteX1" fmla="*/ 277792 w 478015"/>
                <a:gd name="connsiteY1" fmla="*/ 92598 h 95402"/>
                <a:gd name="connsiteX2" fmla="*/ 451412 w 478015"/>
                <a:gd name="connsiteY2" fmla="*/ 34724 h 95402"/>
                <a:gd name="connsiteX3" fmla="*/ 474562 w 478015"/>
                <a:gd name="connsiteY3" fmla="*/ 0 h 95402"/>
                <a:gd name="connsiteX0" fmla="*/ 0 w 451412"/>
                <a:gd name="connsiteY0" fmla="*/ 46299 h 60678"/>
                <a:gd name="connsiteX1" fmla="*/ 277792 w 451412"/>
                <a:gd name="connsiteY1" fmla="*/ 57874 h 60678"/>
                <a:gd name="connsiteX2" fmla="*/ 451412 w 451412"/>
                <a:gd name="connsiteY2" fmla="*/ 0 h 6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60678">
                  <a:moveTo>
                    <a:pt x="0" y="46299"/>
                  </a:moveTo>
                  <a:cubicBezTo>
                    <a:pt x="101278" y="55945"/>
                    <a:pt x="202557" y="65591"/>
                    <a:pt x="277792" y="57874"/>
                  </a:cubicBezTo>
                  <a:cubicBezTo>
                    <a:pt x="353027" y="50158"/>
                    <a:pt x="418617" y="15433"/>
                    <a:pt x="451412" y="0"/>
                  </a:cubicBezTo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74" name="Forma libre 73"/>
            <p:cNvSpPr/>
            <p:nvPr/>
          </p:nvSpPr>
          <p:spPr>
            <a:xfrm rot="770426" flipH="1">
              <a:off x="8977053" y="5363268"/>
              <a:ext cx="451412" cy="60678"/>
            </a:xfrm>
            <a:custGeom>
              <a:avLst/>
              <a:gdLst>
                <a:gd name="connsiteX0" fmla="*/ 0 w 478015"/>
                <a:gd name="connsiteY0" fmla="*/ 81023 h 95402"/>
                <a:gd name="connsiteX1" fmla="*/ 277792 w 478015"/>
                <a:gd name="connsiteY1" fmla="*/ 92598 h 95402"/>
                <a:gd name="connsiteX2" fmla="*/ 451412 w 478015"/>
                <a:gd name="connsiteY2" fmla="*/ 34724 h 95402"/>
                <a:gd name="connsiteX3" fmla="*/ 474562 w 478015"/>
                <a:gd name="connsiteY3" fmla="*/ 0 h 95402"/>
                <a:gd name="connsiteX0" fmla="*/ 0 w 451412"/>
                <a:gd name="connsiteY0" fmla="*/ 46299 h 60678"/>
                <a:gd name="connsiteX1" fmla="*/ 277792 w 451412"/>
                <a:gd name="connsiteY1" fmla="*/ 57874 h 60678"/>
                <a:gd name="connsiteX2" fmla="*/ 451412 w 451412"/>
                <a:gd name="connsiteY2" fmla="*/ 0 h 6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60678">
                  <a:moveTo>
                    <a:pt x="0" y="46299"/>
                  </a:moveTo>
                  <a:cubicBezTo>
                    <a:pt x="101278" y="55945"/>
                    <a:pt x="202557" y="65591"/>
                    <a:pt x="277792" y="57874"/>
                  </a:cubicBezTo>
                  <a:cubicBezTo>
                    <a:pt x="353027" y="50158"/>
                    <a:pt x="418617" y="15433"/>
                    <a:pt x="451412" y="0"/>
                  </a:cubicBezTo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grpSp>
          <p:nvGrpSpPr>
            <p:cNvPr id="75" name="Grupo 74"/>
            <p:cNvGrpSpPr>
              <a:grpSpLocks noChangeAspect="1"/>
            </p:cNvGrpSpPr>
            <p:nvPr/>
          </p:nvGrpSpPr>
          <p:grpSpPr>
            <a:xfrm flipH="1">
              <a:off x="7650136" y="2026744"/>
              <a:ext cx="2040980" cy="1863658"/>
              <a:chOff x="1855753" y="421640"/>
              <a:chExt cx="5491634" cy="5014519"/>
            </a:xfrm>
          </p:grpSpPr>
          <p:sp>
            <p:nvSpPr>
              <p:cNvPr id="76" name="Terminador 75"/>
              <p:cNvSpPr/>
              <p:nvPr/>
            </p:nvSpPr>
            <p:spPr>
              <a:xfrm rot="4693345">
                <a:off x="3955100" y="2194525"/>
                <a:ext cx="193846" cy="7072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75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77" name="Terminador 76"/>
              <p:cNvSpPr/>
              <p:nvPr/>
            </p:nvSpPr>
            <p:spPr>
              <a:xfrm rot="6120000">
                <a:off x="5978663" y="1343157"/>
                <a:ext cx="180000" cy="54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75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78" name="Terminador 77"/>
              <p:cNvSpPr/>
              <p:nvPr/>
            </p:nvSpPr>
            <p:spPr>
              <a:xfrm rot="6120000">
                <a:off x="3032776" y="2507445"/>
                <a:ext cx="180000" cy="54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75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79" name="Terminador 78"/>
              <p:cNvSpPr/>
              <p:nvPr/>
            </p:nvSpPr>
            <p:spPr>
              <a:xfrm rot="15480000" flipH="1">
                <a:off x="2690069" y="2473735"/>
                <a:ext cx="180000" cy="54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75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80" name="Terminador 79"/>
              <p:cNvSpPr/>
              <p:nvPr/>
            </p:nvSpPr>
            <p:spPr>
              <a:xfrm rot="5400000">
                <a:off x="5404637" y="656729"/>
                <a:ext cx="180000" cy="54000"/>
              </a:xfrm>
              <a:prstGeom prst="flowChartTerminator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81" name="Terminador 80"/>
              <p:cNvSpPr/>
              <p:nvPr/>
            </p:nvSpPr>
            <p:spPr>
              <a:xfrm rot="5640000">
                <a:off x="4793709" y="687796"/>
                <a:ext cx="180000" cy="54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75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82" name="Terminador 81"/>
              <p:cNvSpPr/>
              <p:nvPr/>
            </p:nvSpPr>
            <p:spPr>
              <a:xfrm rot="15480000" flipH="1">
                <a:off x="4079312" y="493789"/>
                <a:ext cx="193846" cy="7072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75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83" name="Terminador 82"/>
              <p:cNvSpPr/>
              <p:nvPr/>
            </p:nvSpPr>
            <p:spPr>
              <a:xfrm rot="6120000">
                <a:off x="3363795" y="982115"/>
                <a:ext cx="180000" cy="54000"/>
              </a:xfrm>
              <a:prstGeom prst="flowChartTerminator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84" name="Forma libre 83"/>
              <p:cNvSpPr/>
              <p:nvPr/>
            </p:nvSpPr>
            <p:spPr>
              <a:xfrm rot="902726">
                <a:off x="4786554" y="1601922"/>
                <a:ext cx="237286" cy="473791"/>
              </a:xfrm>
              <a:custGeom>
                <a:avLst/>
                <a:gdLst>
                  <a:gd name="connsiteX0" fmla="*/ 2619 w 237286"/>
                  <a:gd name="connsiteY0" fmla="*/ 471076 h 473791"/>
                  <a:gd name="connsiteX1" fmla="*/ 12144 w 237286"/>
                  <a:gd name="connsiteY1" fmla="*/ 392971 h 473791"/>
                  <a:gd name="connsiteX2" fmla="*/ 46434 w 237286"/>
                  <a:gd name="connsiteY2" fmla="*/ 349156 h 473791"/>
                  <a:gd name="connsiteX3" fmla="*/ 105489 w 237286"/>
                  <a:gd name="connsiteY3" fmla="*/ 297721 h 473791"/>
                  <a:gd name="connsiteX4" fmla="*/ 164544 w 237286"/>
                  <a:gd name="connsiteY4" fmla="*/ 274861 h 473791"/>
                  <a:gd name="connsiteX5" fmla="*/ 193119 w 237286"/>
                  <a:gd name="connsiteY5" fmla="*/ 246286 h 473791"/>
                  <a:gd name="connsiteX6" fmla="*/ 183594 w 237286"/>
                  <a:gd name="connsiteY6" fmla="*/ 221521 h 473791"/>
                  <a:gd name="connsiteX7" fmla="*/ 145494 w 237286"/>
                  <a:gd name="connsiteY7" fmla="*/ 204376 h 473791"/>
                  <a:gd name="connsiteX8" fmla="*/ 80724 w 237286"/>
                  <a:gd name="connsiteY8" fmla="*/ 204376 h 473791"/>
                  <a:gd name="connsiteX9" fmla="*/ 40719 w 237286"/>
                  <a:gd name="connsiteY9" fmla="*/ 191041 h 473791"/>
                  <a:gd name="connsiteX10" fmla="*/ 40719 w 237286"/>
                  <a:gd name="connsiteY10" fmla="*/ 143416 h 473791"/>
                  <a:gd name="connsiteX11" fmla="*/ 63579 w 237286"/>
                  <a:gd name="connsiteY11" fmla="*/ 67216 h 473791"/>
                  <a:gd name="connsiteX12" fmla="*/ 94059 w 237286"/>
                  <a:gd name="connsiteY12" fmla="*/ 6256 h 473791"/>
                  <a:gd name="connsiteX13" fmla="*/ 111204 w 237286"/>
                  <a:gd name="connsiteY13" fmla="*/ 4351 h 473791"/>
                  <a:gd name="connsiteX14" fmla="*/ 109299 w 237286"/>
                  <a:gd name="connsiteY14" fmla="*/ 27211 h 473791"/>
                  <a:gd name="connsiteX15" fmla="*/ 78819 w 237286"/>
                  <a:gd name="connsiteY15" fmla="*/ 71026 h 473791"/>
                  <a:gd name="connsiteX16" fmla="*/ 65484 w 237286"/>
                  <a:gd name="connsiteY16" fmla="*/ 126271 h 473791"/>
                  <a:gd name="connsiteX17" fmla="*/ 67389 w 237286"/>
                  <a:gd name="connsiteY17" fmla="*/ 158656 h 473791"/>
                  <a:gd name="connsiteX18" fmla="*/ 116919 w 237286"/>
                  <a:gd name="connsiteY18" fmla="*/ 170086 h 473791"/>
                  <a:gd name="connsiteX19" fmla="*/ 185499 w 237286"/>
                  <a:gd name="connsiteY19" fmla="*/ 177706 h 473791"/>
                  <a:gd name="connsiteX20" fmla="*/ 233124 w 237286"/>
                  <a:gd name="connsiteY20" fmla="*/ 213901 h 473791"/>
                  <a:gd name="connsiteX21" fmla="*/ 233124 w 237286"/>
                  <a:gd name="connsiteY21" fmla="*/ 244381 h 473791"/>
                  <a:gd name="connsiteX22" fmla="*/ 217884 w 237286"/>
                  <a:gd name="connsiteY22" fmla="*/ 280576 h 473791"/>
                  <a:gd name="connsiteX23" fmla="*/ 168354 w 237286"/>
                  <a:gd name="connsiteY23" fmla="*/ 303436 h 473791"/>
                  <a:gd name="connsiteX24" fmla="*/ 107394 w 237286"/>
                  <a:gd name="connsiteY24" fmla="*/ 345346 h 473791"/>
                  <a:gd name="connsiteX25" fmla="*/ 65484 w 237286"/>
                  <a:gd name="connsiteY25" fmla="*/ 383446 h 473791"/>
                  <a:gd name="connsiteX26" fmla="*/ 61674 w 237286"/>
                  <a:gd name="connsiteY26" fmla="*/ 413926 h 473791"/>
                  <a:gd name="connsiteX27" fmla="*/ 55959 w 237286"/>
                  <a:gd name="connsiteY27" fmla="*/ 452026 h 473791"/>
                  <a:gd name="connsiteX28" fmla="*/ 2619 w 237286"/>
                  <a:gd name="connsiteY28" fmla="*/ 471076 h 473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7286" h="473791">
                    <a:moveTo>
                      <a:pt x="2619" y="471076"/>
                    </a:moveTo>
                    <a:cubicBezTo>
                      <a:pt x="-4684" y="461233"/>
                      <a:pt x="4842" y="413291"/>
                      <a:pt x="12144" y="392971"/>
                    </a:cubicBezTo>
                    <a:cubicBezTo>
                      <a:pt x="19446" y="372651"/>
                      <a:pt x="30877" y="365031"/>
                      <a:pt x="46434" y="349156"/>
                    </a:cubicBezTo>
                    <a:cubicBezTo>
                      <a:pt x="61991" y="333281"/>
                      <a:pt x="85804" y="310103"/>
                      <a:pt x="105489" y="297721"/>
                    </a:cubicBezTo>
                    <a:cubicBezTo>
                      <a:pt x="125174" y="285339"/>
                      <a:pt x="149939" y="283433"/>
                      <a:pt x="164544" y="274861"/>
                    </a:cubicBezTo>
                    <a:cubicBezTo>
                      <a:pt x="179149" y="266289"/>
                      <a:pt x="189944" y="255176"/>
                      <a:pt x="193119" y="246286"/>
                    </a:cubicBezTo>
                    <a:cubicBezTo>
                      <a:pt x="196294" y="237396"/>
                      <a:pt x="191532" y="228506"/>
                      <a:pt x="183594" y="221521"/>
                    </a:cubicBezTo>
                    <a:cubicBezTo>
                      <a:pt x="175657" y="214536"/>
                      <a:pt x="162639" y="207233"/>
                      <a:pt x="145494" y="204376"/>
                    </a:cubicBezTo>
                    <a:cubicBezTo>
                      <a:pt x="128349" y="201519"/>
                      <a:pt x="98187" y="206599"/>
                      <a:pt x="80724" y="204376"/>
                    </a:cubicBezTo>
                    <a:cubicBezTo>
                      <a:pt x="63261" y="202153"/>
                      <a:pt x="47387" y="201201"/>
                      <a:pt x="40719" y="191041"/>
                    </a:cubicBezTo>
                    <a:cubicBezTo>
                      <a:pt x="34051" y="180881"/>
                      <a:pt x="36909" y="164053"/>
                      <a:pt x="40719" y="143416"/>
                    </a:cubicBezTo>
                    <a:cubicBezTo>
                      <a:pt x="44529" y="122778"/>
                      <a:pt x="54689" y="90076"/>
                      <a:pt x="63579" y="67216"/>
                    </a:cubicBezTo>
                    <a:cubicBezTo>
                      <a:pt x="72469" y="44356"/>
                      <a:pt x="86122" y="16733"/>
                      <a:pt x="94059" y="6256"/>
                    </a:cubicBezTo>
                    <a:cubicBezTo>
                      <a:pt x="101996" y="-4221"/>
                      <a:pt x="108664" y="858"/>
                      <a:pt x="111204" y="4351"/>
                    </a:cubicBezTo>
                    <a:cubicBezTo>
                      <a:pt x="113744" y="7844"/>
                      <a:pt x="114696" y="16099"/>
                      <a:pt x="109299" y="27211"/>
                    </a:cubicBezTo>
                    <a:cubicBezTo>
                      <a:pt x="103902" y="38323"/>
                      <a:pt x="86121" y="54516"/>
                      <a:pt x="78819" y="71026"/>
                    </a:cubicBezTo>
                    <a:cubicBezTo>
                      <a:pt x="71517" y="87536"/>
                      <a:pt x="67389" y="111666"/>
                      <a:pt x="65484" y="126271"/>
                    </a:cubicBezTo>
                    <a:cubicBezTo>
                      <a:pt x="63579" y="140876"/>
                      <a:pt x="58816" y="151353"/>
                      <a:pt x="67389" y="158656"/>
                    </a:cubicBezTo>
                    <a:cubicBezTo>
                      <a:pt x="75962" y="165959"/>
                      <a:pt x="97234" y="166911"/>
                      <a:pt x="116919" y="170086"/>
                    </a:cubicBezTo>
                    <a:cubicBezTo>
                      <a:pt x="136604" y="173261"/>
                      <a:pt x="166132" y="170403"/>
                      <a:pt x="185499" y="177706"/>
                    </a:cubicBezTo>
                    <a:cubicBezTo>
                      <a:pt x="204867" y="185008"/>
                      <a:pt x="225187" y="202788"/>
                      <a:pt x="233124" y="213901"/>
                    </a:cubicBezTo>
                    <a:cubicBezTo>
                      <a:pt x="241062" y="225013"/>
                      <a:pt x="235664" y="233269"/>
                      <a:pt x="233124" y="244381"/>
                    </a:cubicBezTo>
                    <a:cubicBezTo>
                      <a:pt x="230584" y="255493"/>
                      <a:pt x="228679" y="270734"/>
                      <a:pt x="217884" y="280576"/>
                    </a:cubicBezTo>
                    <a:cubicBezTo>
                      <a:pt x="207089" y="290418"/>
                      <a:pt x="186769" y="292641"/>
                      <a:pt x="168354" y="303436"/>
                    </a:cubicBezTo>
                    <a:cubicBezTo>
                      <a:pt x="149939" y="314231"/>
                      <a:pt x="124539" y="332011"/>
                      <a:pt x="107394" y="345346"/>
                    </a:cubicBezTo>
                    <a:cubicBezTo>
                      <a:pt x="90249" y="358681"/>
                      <a:pt x="73104" y="372016"/>
                      <a:pt x="65484" y="383446"/>
                    </a:cubicBezTo>
                    <a:cubicBezTo>
                      <a:pt x="57864" y="394876"/>
                      <a:pt x="63261" y="402496"/>
                      <a:pt x="61674" y="413926"/>
                    </a:cubicBezTo>
                    <a:cubicBezTo>
                      <a:pt x="60087" y="425356"/>
                      <a:pt x="65801" y="442501"/>
                      <a:pt x="55959" y="452026"/>
                    </a:cubicBezTo>
                    <a:cubicBezTo>
                      <a:pt x="46117" y="461551"/>
                      <a:pt x="9922" y="480919"/>
                      <a:pt x="2619" y="471076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85" name="Forma libre 84"/>
              <p:cNvSpPr/>
              <p:nvPr/>
            </p:nvSpPr>
            <p:spPr>
              <a:xfrm>
                <a:off x="2736477" y="421640"/>
                <a:ext cx="4610910" cy="2667021"/>
              </a:xfrm>
              <a:custGeom>
                <a:avLst/>
                <a:gdLst>
                  <a:gd name="connsiteX0" fmla="*/ 667123 w 4610910"/>
                  <a:gd name="connsiteY0" fmla="*/ 1056640 h 2667021"/>
                  <a:gd name="connsiteX1" fmla="*/ 504563 w 4610910"/>
                  <a:gd name="connsiteY1" fmla="*/ 1193800 h 2667021"/>
                  <a:gd name="connsiteX2" fmla="*/ 463923 w 4610910"/>
                  <a:gd name="connsiteY2" fmla="*/ 1315720 h 2667021"/>
                  <a:gd name="connsiteX3" fmla="*/ 347083 w 4610910"/>
                  <a:gd name="connsiteY3" fmla="*/ 1422400 h 2667021"/>
                  <a:gd name="connsiteX4" fmla="*/ 301363 w 4610910"/>
                  <a:gd name="connsiteY4" fmla="*/ 1346200 h 2667021"/>
                  <a:gd name="connsiteX5" fmla="*/ 291203 w 4610910"/>
                  <a:gd name="connsiteY5" fmla="*/ 1295400 h 2667021"/>
                  <a:gd name="connsiteX6" fmla="*/ 215003 w 4610910"/>
                  <a:gd name="connsiteY6" fmla="*/ 1214120 h 2667021"/>
                  <a:gd name="connsiteX7" fmla="*/ 230243 w 4610910"/>
                  <a:gd name="connsiteY7" fmla="*/ 1127760 h 2667021"/>
                  <a:gd name="connsiteX8" fmla="*/ 260723 w 4610910"/>
                  <a:gd name="connsiteY8" fmla="*/ 1066800 h 2667021"/>
                  <a:gd name="connsiteX9" fmla="*/ 270883 w 4610910"/>
                  <a:gd name="connsiteY9" fmla="*/ 975360 h 2667021"/>
                  <a:gd name="connsiteX10" fmla="*/ 230243 w 4610910"/>
                  <a:gd name="connsiteY10" fmla="*/ 924560 h 2667021"/>
                  <a:gd name="connsiteX11" fmla="*/ 118483 w 4610910"/>
                  <a:gd name="connsiteY11" fmla="*/ 873760 h 2667021"/>
                  <a:gd name="connsiteX12" fmla="*/ 6723 w 4610910"/>
                  <a:gd name="connsiteY12" fmla="*/ 746760 h 2667021"/>
                  <a:gd name="connsiteX13" fmla="*/ 16883 w 4610910"/>
                  <a:gd name="connsiteY13" fmla="*/ 675640 h 2667021"/>
                  <a:gd name="connsiteX14" fmla="*/ 52443 w 4610910"/>
                  <a:gd name="connsiteY14" fmla="*/ 640080 h 2667021"/>
                  <a:gd name="connsiteX15" fmla="*/ 77843 w 4610910"/>
                  <a:gd name="connsiteY15" fmla="*/ 548640 h 2667021"/>
                  <a:gd name="connsiteX16" fmla="*/ 113403 w 4610910"/>
                  <a:gd name="connsiteY16" fmla="*/ 508000 h 2667021"/>
                  <a:gd name="connsiteX17" fmla="*/ 194683 w 4610910"/>
                  <a:gd name="connsiteY17" fmla="*/ 477520 h 2667021"/>
                  <a:gd name="connsiteX18" fmla="*/ 270883 w 4610910"/>
                  <a:gd name="connsiteY18" fmla="*/ 421640 h 2667021"/>
                  <a:gd name="connsiteX19" fmla="*/ 301363 w 4610910"/>
                  <a:gd name="connsiteY19" fmla="*/ 325120 h 2667021"/>
                  <a:gd name="connsiteX20" fmla="*/ 387723 w 4610910"/>
                  <a:gd name="connsiteY20" fmla="*/ 243840 h 2667021"/>
                  <a:gd name="connsiteX21" fmla="*/ 489323 w 4610910"/>
                  <a:gd name="connsiteY21" fmla="*/ 248920 h 2667021"/>
                  <a:gd name="connsiteX22" fmla="*/ 524883 w 4610910"/>
                  <a:gd name="connsiteY22" fmla="*/ 320040 h 2667021"/>
                  <a:gd name="connsiteX23" fmla="*/ 540123 w 4610910"/>
                  <a:gd name="connsiteY23" fmla="*/ 431800 h 2667021"/>
                  <a:gd name="connsiteX24" fmla="*/ 667123 w 4610910"/>
                  <a:gd name="connsiteY24" fmla="*/ 640080 h 2667021"/>
                  <a:gd name="connsiteX25" fmla="*/ 804283 w 4610910"/>
                  <a:gd name="connsiteY25" fmla="*/ 655320 h 2667021"/>
                  <a:gd name="connsiteX26" fmla="*/ 860163 w 4610910"/>
                  <a:gd name="connsiteY26" fmla="*/ 640080 h 2667021"/>
                  <a:gd name="connsiteX27" fmla="*/ 880483 w 4610910"/>
                  <a:gd name="connsiteY27" fmla="*/ 594360 h 2667021"/>
                  <a:gd name="connsiteX28" fmla="*/ 890643 w 4610910"/>
                  <a:gd name="connsiteY28" fmla="*/ 533400 h 2667021"/>
                  <a:gd name="connsiteX29" fmla="*/ 971923 w 4610910"/>
                  <a:gd name="connsiteY29" fmla="*/ 436880 h 2667021"/>
                  <a:gd name="connsiteX30" fmla="*/ 1048123 w 4610910"/>
                  <a:gd name="connsiteY30" fmla="*/ 391160 h 2667021"/>
                  <a:gd name="connsiteX31" fmla="*/ 1088763 w 4610910"/>
                  <a:gd name="connsiteY31" fmla="*/ 284480 h 2667021"/>
                  <a:gd name="connsiteX32" fmla="*/ 1134483 w 4610910"/>
                  <a:gd name="connsiteY32" fmla="*/ 182880 h 2667021"/>
                  <a:gd name="connsiteX33" fmla="*/ 1170043 w 4610910"/>
                  <a:gd name="connsiteY33" fmla="*/ 132080 h 2667021"/>
                  <a:gd name="connsiteX34" fmla="*/ 1231003 w 4610910"/>
                  <a:gd name="connsiteY34" fmla="*/ 106680 h 2667021"/>
                  <a:gd name="connsiteX35" fmla="*/ 1302123 w 4610910"/>
                  <a:gd name="connsiteY35" fmla="*/ 76200 h 2667021"/>
                  <a:gd name="connsiteX36" fmla="*/ 1403723 w 4610910"/>
                  <a:gd name="connsiteY36" fmla="*/ 76200 h 2667021"/>
                  <a:gd name="connsiteX37" fmla="*/ 1490083 w 4610910"/>
                  <a:gd name="connsiteY37" fmla="*/ 76200 h 2667021"/>
                  <a:gd name="connsiteX38" fmla="*/ 1545963 w 4610910"/>
                  <a:gd name="connsiteY38" fmla="*/ 60960 h 2667021"/>
                  <a:gd name="connsiteX39" fmla="*/ 1637403 w 4610910"/>
                  <a:gd name="connsiteY39" fmla="*/ 30480 h 2667021"/>
                  <a:gd name="connsiteX40" fmla="*/ 1744083 w 4610910"/>
                  <a:gd name="connsiteY40" fmla="*/ 0 h 2667021"/>
                  <a:gd name="connsiteX41" fmla="*/ 1860923 w 4610910"/>
                  <a:gd name="connsiteY41" fmla="*/ 30480 h 2667021"/>
                  <a:gd name="connsiteX42" fmla="*/ 1993003 w 4610910"/>
                  <a:gd name="connsiteY42" fmla="*/ 111760 h 2667021"/>
                  <a:gd name="connsiteX43" fmla="*/ 2064123 w 4610910"/>
                  <a:gd name="connsiteY43" fmla="*/ 223520 h 2667021"/>
                  <a:gd name="connsiteX44" fmla="*/ 2114923 w 4610910"/>
                  <a:gd name="connsiteY44" fmla="*/ 320040 h 2667021"/>
                  <a:gd name="connsiteX45" fmla="*/ 2201283 w 4610910"/>
                  <a:gd name="connsiteY45" fmla="*/ 340360 h 2667021"/>
                  <a:gd name="connsiteX46" fmla="*/ 2252083 w 4610910"/>
                  <a:gd name="connsiteY46" fmla="*/ 340360 h 2667021"/>
                  <a:gd name="connsiteX47" fmla="*/ 2287643 w 4610910"/>
                  <a:gd name="connsiteY47" fmla="*/ 259080 h 2667021"/>
                  <a:gd name="connsiteX48" fmla="*/ 2368923 w 4610910"/>
                  <a:gd name="connsiteY48" fmla="*/ 223520 h 2667021"/>
                  <a:gd name="connsiteX49" fmla="*/ 2531483 w 4610910"/>
                  <a:gd name="connsiteY49" fmla="*/ 218440 h 2667021"/>
                  <a:gd name="connsiteX50" fmla="*/ 2704203 w 4610910"/>
                  <a:gd name="connsiteY50" fmla="*/ 284480 h 2667021"/>
                  <a:gd name="connsiteX51" fmla="*/ 2821043 w 4610910"/>
                  <a:gd name="connsiteY51" fmla="*/ 269240 h 2667021"/>
                  <a:gd name="connsiteX52" fmla="*/ 2988683 w 4610910"/>
                  <a:gd name="connsiteY52" fmla="*/ 208280 h 2667021"/>
                  <a:gd name="connsiteX53" fmla="*/ 3222363 w 4610910"/>
                  <a:gd name="connsiteY53" fmla="*/ 152400 h 2667021"/>
                  <a:gd name="connsiteX54" fmla="*/ 3430643 w 4610910"/>
                  <a:gd name="connsiteY54" fmla="*/ 152400 h 2667021"/>
                  <a:gd name="connsiteX55" fmla="*/ 3572883 w 4610910"/>
                  <a:gd name="connsiteY55" fmla="*/ 193040 h 2667021"/>
                  <a:gd name="connsiteX56" fmla="*/ 3572883 w 4610910"/>
                  <a:gd name="connsiteY56" fmla="*/ 299720 h 2667021"/>
                  <a:gd name="connsiteX57" fmla="*/ 3511923 w 4610910"/>
                  <a:gd name="connsiteY57" fmla="*/ 416560 h 2667021"/>
                  <a:gd name="connsiteX58" fmla="*/ 3395083 w 4610910"/>
                  <a:gd name="connsiteY58" fmla="*/ 492760 h 2667021"/>
                  <a:gd name="connsiteX59" fmla="*/ 3339203 w 4610910"/>
                  <a:gd name="connsiteY59" fmla="*/ 604520 h 2667021"/>
                  <a:gd name="connsiteX60" fmla="*/ 3349363 w 4610910"/>
                  <a:gd name="connsiteY60" fmla="*/ 716280 h 2667021"/>
                  <a:gd name="connsiteX61" fmla="*/ 3232523 w 4610910"/>
                  <a:gd name="connsiteY61" fmla="*/ 853440 h 2667021"/>
                  <a:gd name="connsiteX62" fmla="*/ 3166483 w 4610910"/>
                  <a:gd name="connsiteY62" fmla="*/ 899160 h 2667021"/>
                  <a:gd name="connsiteX63" fmla="*/ 3237603 w 4610910"/>
                  <a:gd name="connsiteY63" fmla="*/ 990600 h 2667021"/>
                  <a:gd name="connsiteX64" fmla="*/ 3379843 w 4610910"/>
                  <a:gd name="connsiteY64" fmla="*/ 955040 h 2667021"/>
                  <a:gd name="connsiteX65" fmla="*/ 3450963 w 4610910"/>
                  <a:gd name="connsiteY65" fmla="*/ 863600 h 2667021"/>
                  <a:gd name="connsiteX66" fmla="*/ 3466203 w 4610910"/>
                  <a:gd name="connsiteY66" fmla="*/ 756920 h 2667021"/>
                  <a:gd name="connsiteX67" fmla="*/ 3618603 w 4610910"/>
                  <a:gd name="connsiteY67" fmla="*/ 538480 h 2667021"/>
                  <a:gd name="connsiteX68" fmla="*/ 3679563 w 4610910"/>
                  <a:gd name="connsiteY68" fmla="*/ 441960 h 2667021"/>
                  <a:gd name="connsiteX69" fmla="*/ 3689723 w 4610910"/>
                  <a:gd name="connsiteY69" fmla="*/ 304800 h 2667021"/>
                  <a:gd name="connsiteX70" fmla="*/ 3644003 w 4610910"/>
                  <a:gd name="connsiteY70" fmla="*/ 228600 h 2667021"/>
                  <a:gd name="connsiteX71" fmla="*/ 3674483 w 4610910"/>
                  <a:gd name="connsiteY71" fmla="*/ 132080 h 2667021"/>
                  <a:gd name="connsiteX72" fmla="*/ 3887843 w 4610910"/>
                  <a:gd name="connsiteY72" fmla="*/ 116840 h 2667021"/>
                  <a:gd name="connsiteX73" fmla="*/ 3994523 w 4610910"/>
                  <a:gd name="connsiteY73" fmla="*/ 193040 h 2667021"/>
                  <a:gd name="connsiteX74" fmla="*/ 4126603 w 4610910"/>
                  <a:gd name="connsiteY74" fmla="*/ 289560 h 2667021"/>
                  <a:gd name="connsiteX75" fmla="*/ 4238363 w 4610910"/>
                  <a:gd name="connsiteY75" fmla="*/ 370840 h 2667021"/>
                  <a:gd name="connsiteX76" fmla="*/ 4263763 w 4610910"/>
                  <a:gd name="connsiteY76" fmla="*/ 508000 h 2667021"/>
                  <a:gd name="connsiteX77" fmla="*/ 4375523 w 4610910"/>
                  <a:gd name="connsiteY77" fmla="*/ 685800 h 2667021"/>
                  <a:gd name="connsiteX78" fmla="*/ 4385683 w 4610910"/>
                  <a:gd name="connsiteY78" fmla="*/ 767080 h 2667021"/>
                  <a:gd name="connsiteX79" fmla="*/ 4436483 w 4610910"/>
                  <a:gd name="connsiteY79" fmla="*/ 1132840 h 2667021"/>
                  <a:gd name="connsiteX80" fmla="*/ 4593963 w 4610910"/>
                  <a:gd name="connsiteY80" fmla="*/ 1270000 h 2667021"/>
                  <a:gd name="connsiteX81" fmla="*/ 4593963 w 4610910"/>
                  <a:gd name="connsiteY81" fmla="*/ 1457960 h 2667021"/>
                  <a:gd name="connsiteX82" fmla="*/ 4482203 w 4610910"/>
                  <a:gd name="connsiteY82" fmla="*/ 1778000 h 2667021"/>
                  <a:gd name="connsiteX83" fmla="*/ 4497443 w 4610910"/>
                  <a:gd name="connsiteY83" fmla="*/ 1920240 h 2667021"/>
                  <a:gd name="connsiteX84" fmla="*/ 4578723 w 4610910"/>
                  <a:gd name="connsiteY84" fmla="*/ 2037080 h 2667021"/>
                  <a:gd name="connsiteX85" fmla="*/ 4588883 w 4610910"/>
                  <a:gd name="connsiteY85" fmla="*/ 2209800 h 2667021"/>
                  <a:gd name="connsiteX86" fmla="*/ 4507603 w 4610910"/>
                  <a:gd name="connsiteY86" fmla="*/ 2331720 h 2667021"/>
                  <a:gd name="connsiteX87" fmla="*/ 4436483 w 4610910"/>
                  <a:gd name="connsiteY87" fmla="*/ 2382520 h 2667021"/>
                  <a:gd name="connsiteX88" fmla="*/ 4380603 w 4610910"/>
                  <a:gd name="connsiteY88" fmla="*/ 2479040 h 2667021"/>
                  <a:gd name="connsiteX89" fmla="*/ 4284083 w 4610910"/>
                  <a:gd name="connsiteY89" fmla="*/ 2626360 h 2667021"/>
                  <a:gd name="connsiteX90" fmla="*/ 4197723 w 4610910"/>
                  <a:gd name="connsiteY90" fmla="*/ 2667000 h 2667021"/>
                  <a:gd name="connsiteX91" fmla="*/ 3969123 w 4610910"/>
                  <a:gd name="connsiteY91" fmla="*/ 2631440 h 2667021"/>
                  <a:gd name="connsiteX92" fmla="*/ 3857363 w 4610910"/>
                  <a:gd name="connsiteY92" fmla="*/ 2595880 h 2667021"/>
                  <a:gd name="connsiteX93" fmla="*/ 3491603 w 4610910"/>
                  <a:gd name="connsiteY93" fmla="*/ 2540000 h 2667021"/>
                  <a:gd name="connsiteX94" fmla="*/ 3390003 w 4610910"/>
                  <a:gd name="connsiteY94" fmla="*/ 2540000 h 2667021"/>
                  <a:gd name="connsiteX95" fmla="*/ 3313803 w 4610910"/>
                  <a:gd name="connsiteY95" fmla="*/ 2524760 h 2667021"/>
                  <a:gd name="connsiteX96" fmla="*/ 3222363 w 4610910"/>
                  <a:gd name="connsiteY96" fmla="*/ 2489200 h 2667021"/>
                  <a:gd name="connsiteX97" fmla="*/ 3156323 w 4610910"/>
                  <a:gd name="connsiteY97" fmla="*/ 2372360 h 2667021"/>
                  <a:gd name="connsiteX98" fmla="*/ 3100443 w 4610910"/>
                  <a:gd name="connsiteY98" fmla="*/ 2214880 h 2667021"/>
                  <a:gd name="connsiteX99" fmla="*/ 3039483 w 4610910"/>
                  <a:gd name="connsiteY99" fmla="*/ 2103120 h 2667021"/>
                  <a:gd name="connsiteX100" fmla="*/ 2927723 w 4610910"/>
                  <a:gd name="connsiteY100" fmla="*/ 2011680 h 2667021"/>
                  <a:gd name="connsiteX101" fmla="*/ 2846443 w 4610910"/>
                  <a:gd name="connsiteY101" fmla="*/ 1965960 h 2667021"/>
                  <a:gd name="connsiteX102" fmla="*/ 2775323 w 4610910"/>
                  <a:gd name="connsiteY102" fmla="*/ 1808480 h 2667021"/>
                  <a:gd name="connsiteX103" fmla="*/ 2729603 w 4610910"/>
                  <a:gd name="connsiteY103" fmla="*/ 1742440 h 2667021"/>
                  <a:gd name="connsiteX104" fmla="*/ 2638163 w 4610910"/>
                  <a:gd name="connsiteY104" fmla="*/ 1706880 h 2667021"/>
                  <a:gd name="connsiteX105" fmla="*/ 2506083 w 4610910"/>
                  <a:gd name="connsiteY105" fmla="*/ 1630680 h 2667021"/>
                  <a:gd name="connsiteX106" fmla="*/ 2445123 w 4610910"/>
                  <a:gd name="connsiteY106" fmla="*/ 1539240 h 2667021"/>
                  <a:gd name="connsiteX107" fmla="*/ 2404483 w 4610910"/>
                  <a:gd name="connsiteY107" fmla="*/ 1386840 h 2667021"/>
                  <a:gd name="connsiteX108" fmla="*/ 2343523 w 4610910"/>
                  <a:gd name="connsiteY108" fmla="*/ 1330960 h 2667021"/>
                  <a:gd name="connsiteX109" fmla="*/ 2191123 w 4610910"/>
                  <a:gd name="connsiteY109" fmla="*/ 1325880 h 2667021"/>
                  <a:gd name="connsiteX110" fmla="*/ 2059043 w 4610910"/>
                  <a:gd name="connsiteY110" fmla="*/ 1325880 h 2667021"/>
                  <a:gd name="connsiteX111" fmla="*/ 1916803 w 4610910"/>
                  <a:gd name="connsiteY111" fmla="*/ 1300480 h 2667021"/>
                  <a:gd name="connsiteX112" fmla="*/ 1866003 w 4610910"/>
                  <a:gd name="connsiteY112" fmla="*/ 1234440 h 2667021"/>
                  <a:gd name="connsiteX113" fmla="*/ 1835523 w 4610910"/>
                  <a:gd name="connsiteY113" fmla="*/ 1183640 h 2667021"/>
                  <a:gd name="connsiteX114" fmla="*/ 1764403 w 4610910"/>
                  <a:gd name="connsiteY114" fmla="*/ 1036320 h 2667021"/>
                  <a:gd name="connsiteX115" fmla="*/ 1713603 w 4610910"/>
                  <a:gd name="connsiteY115" fmla="*/ 1010920 h 2667021"/>
                  <a:gd name="connsiteX116" fmla="*/ 1586603 w 4610910"/>
                  <a:gd name="connsiteY116" fmla="*/ 1005840 h 2667021"/>
                  <a:gd name="connsiteX117" fmla="*/ 1424043 w 4610910"/>
                  <a:gd name="connsiteY117" fmla="*/ 1026160 h 2667021"/>
                  <a:gd name="connsiteX118" fmla="*/ 1317363 w 4610910"/>
                  <a:gd name="connsiteY118" fmla="*/ 1046480 h 2667021"/>
                  <a:gd name="connsiteX119" fmla="*/ 1241163 w 4610910"/>
                  <a:gd name="connsiteY119" fmla="*/ 1051560 h 2667021"/>
                  <a:gd name="connsiteX120" fmla="*/ 1190363 w 4610910"/>
                  <a:gd name="connsiteY120" fmla="*/ 1071880 h 2667021"/>
                  <a:gd name="connsiteX121" fmla="*/ 1154803 w 4610910"/>
                  <a:gd name="connsiteY121" fmla="*/ 1143000 h 2667021"/>
                  <a:gd name="connsiteX122" fmla="*/ 1129403 w 4610910"/>
                  <a:gd name="connsiteY122" fmla="*/ 1183640 h 2667021"/>
                  <a:gd name="connsiteX123" fmla="*/ 1063363 w 4610910"/>
                  <a:gd name="connsiteY123" fmla="*/ 1264920 h 2667021"/>
                  <a:gd name="connsiteX124" fmla="*/ 971923 w 4610910"/>
                  <a:gd name="connsiteY124" fmla="*/ 1290320 h 2667021"/>
                  <a:gd name="connsiteX125" fmla="*/ 839843 w 4610910"/>
                  <a:gd name="connsiteY125" fmla="*/ 1315720 h 2667021"/>
                  <a:gd name="connsiteX126" fmla="*/ 753483 w 4610910"/>
                  <a:gd name="connsiteY126" fmla="*/ 1325880 h 2667021"/>
                  <a:gd name="connsiteX127" fmla="*/ 636643 w 4610910"/>
                  <a:gd name="connsiteY127" fmla="*/ 1371600 h 2667021"/>
                  <a:gd name="connsiteX128" fmla="*/ 601083 w 4610910"/>
                  <a:gd name="connsiteY128" fmla="*/ 1447800 h 2667021"/>
                  <a:gd name="connsiteX129" fmla="*/ 484243 w 4610910"/>
                  <a:gd name="connsiteY129" fmla="*/ 1524000 h 2667021"/>
                  <a:gd name="connsiteX130" fmla="*/ 408043 w 4610910"/>
                  <a:gd name="connsiteY130" fmla="*/ 1524000 h 2667021"/>
                  <a:gd name="connsiteX131" fmla="*/ 458843 w 4610910"/>
                  <a:gd name="connsiteY131" fmla="*/ 1488440 h 2667021"/>
                  <a:gd name="connsiteX0" fmla="*/ 667123 w 4610910"/>
                  <a:gd name="connsiteY0" fmla="*/ 1056640 h 2667021"/>
                  <a:gd name="connsiteX1" fmla="*/ 504563 w 4610910"/>
                  <a:gd name="connsiteY1" fmla="*/ 1193800 h 2667021"/>
                  <a:gd name="connsiteX2" fmla="*/ 463923 w 4610910"/>
                  <a:gd name="connsiteY2" fmla="*/ 1315720 h 2667021"/>
                  <a:gd name="connsiteX3" fmla="*/ 347083 w 4610910"/>
                  <a:gd name="connsiteY3" fmla="*/ 1422400 h 2667021"/>
                  <a:gd name="connsiteX4" fmla="*/ 301363 w 4610910"/>
                  <a:gd name="connsiteY4" fmla="*/ 1346200 h 2667021"/>
                  <a:gd name="connsiteX5" fmla="*/ 291203 w 4610910"/>
                  <a:gd name="connsiteY5" fmla="*/ 1295400 h 2667021"/>
                  <a:gd name="connsiteX6" fmla="*/ 215003 w 4610910"/>
                  <a:gd name="connsiteY6" fmla="*/ 1214120 h 2667021"/>
                  <a:gd name="connsiteX7" fmla="*/ 230243 w 4610910"/>
                  <a:gd name="connsiteY7" fmla="*/ 1127760 h 2667021"/>
                  <a:gd name="connsiteX8" fmla="*/ 260723 w 4610910"/>
                  <a:gd name="connsiteY8" fmla="*/ 1066800 h 2667021"/>
                  <a:gd name="connsiteX9" fmla="*/ 270883 w 4610910"/>
                  <a:gd name="connsiteY9" fmla="*/ 975360 h 2667021"/>
                  <a:gd name="connsiteX10" fmla="*/ 230243 w 4610910"/>
                  <a:gd name="connsiteY10" fmla="*/ 924560 h 2667021"/>
                  <a:gd name="connsiteX11" fmla="*/ 118483 w 4610910"/>
                  <a:gd name="connsiteY11" fmla="*/ 873760 h 2667021"/>
                  <a:gd name="connsiteX12" fmla="*/ 6723 w 4610910"/>
                  <a:gd name="connsiteY12" fmla="*/ 746760 h 2667021"/>
                  <a:gd name="connsiteX13" fmla="*/ 16883 w 4610910"/>
                  <a:gd name="connsiteY13" fmla="*/ 675640 h 2667021"/>
                  <a:gd name="connsiteX14" fmla="*/ 52443 w 4610910"/>
                  <a:gd name="connsiteY14" fmla="*/ 640080 h 2667021"/>
                  <a:gd name="connsiteX15" fmla="*/ 77843 w 4610910"/>
                  <a:gd name="connsiteY15" fmla="*/ 548640 h 2667021"/>
                  <a:gd name="connsiteX16" fmla="*/ 113403 w 4610910"/>
                  <a:gd name="connsiteY16" fmla="*/ 508000 h 2667021"/>
                  <a:gd name="connsiteX17" fmla="*/ 194683 w 4610910"/>
                  <a:gd name="connsiteY17" fmla="*/ 477520 h 2667021"/>
                  <a:gd name="connsiteX18" fmla="*/ 270883 w 4610910"/>
                  <a:gd name="connsiteY18" fmla="*/ 421640 h 2667021"/>
                  <a:gd name="connsiteX19" fmla="*/ 301363 w 4610910"/>
                  <a:gd name="connsiteY19" fmla="*/ 325120 h 2667021"/>
                  <a:gd name="connsiteX20" fmla="*/ 387723 w 4610910"/>
                  <a:gd name="connsiteY20" fmla="*/ 243840 h 2667021"/>
                  <a:gd name="connsiteX21" fmla="*/ 489323 w 4610910"/>
                  <a:gd name="connsiteY21" fmla="*/ 248920 h 2667021"/>
                  <a:gd name="connsiteX22" fmla="*/ 524883 w 4610910"/>
                  <a:gd name="connsiteY22" fmla="*/ 320040 h 2667021"/>
                  <a:gd name="connsiteX23" fmla="*/ 540123 w 4610910"/>
                  <a:gd name="connsiteY23" fmla="*/ 431800 h 2667021"/>
                  <a:gd name="connsiteX24" fmla="*/ 667123 w 4610910"/>
                  <a:gd name="connsiteY24" fmla="*/ 640080 h 2667021"/>
                  <a:gd name="connsiteX25" fmla="*/ 804283 w 4610910"/>
                  <a:gd name="connsiteY25" fmla="*/ 655320 h 2667021"/>
                  <a:gd name="connsiteX26" fmla="*/ 860163 w 4610910"/>
                  <a:gd name="connsiteY26" fmla="*/ 640080 h 2667021"/>
                  <a:gd name="connsiteX27" fmla="*/ 880483 w 4610910"/>
                  <a:gd name="connsiteY27" fmla="*/ 594360 h 2667021"/>
                  <a:gd name="connsiteX28" fmla="*/ 890643 w 4610910"/>
                  <a:gd name="connsiteY28" fmla="*/ 533400 h 2667021"/>
                  <a:gd name="connsiteX29" fmla="*/ 971923 w 4610910"/>
                  <a:gd name="connsiteY29" fmla="*/ 436880 h 2667021"/>
                  <a:gd name="connsiteX30" fmla="*/ 1048123 w 4610910"/>
                  <a:gd name="connsiteY30" fmla="*/ 391160 h 2667021"/>
                  <a:gd name="connsiteX31" fmla="*/ 1088763 w 4610910"/>
                  <a:gd name="connsiteY31" fmla="*/ 284480 h 2667021"/>
                  <a:gd name="connsiteX32" fmla="*/ 1134483 w 4610910"/>
                  <a:gd name="connsiteY32" fmla="*/ 182880 h 2667021"/>
                  <a:gd name="connsiteX33" fmla="*/ 1170043 w 4610910"/>
                  <a:gd name="connsiteY33" fmla="*/ 132080 h 2667021"/>
                  <a:gd name="connsiteX34" fmla="*/ 1231003 w 4610910"/>
                  <a:gd name="connsiteY34" fmla="*/ 106680 h 2667021"/>
                  <a:gd name="connsiteX35" fmla="*/ 1302123 w 4610910"/>
                  <a:gd name="connsiteY35" fmla="*/ 76200 h 2667021"/>
                  <a:gd name="connsiteX36" fmla="*/ 1403723 w 4610910"/>
                  <a:gd name="connsiteY36" fmla="*/ 76200 h 2667021"/>
                  <a:gd name="connsiteX37" fmla="*/ 1490083 w 4610910"/>
                  <a:gd name="connsiteY37" fmla="*/ 76200 h 2667021"/>
                  <a:gd name="connsiteX38" fmla="*/ 1545963 w 4610910"/>
                  <a:gd name="connsiteY38" fmla="*/ 60960 h 2667021"/>
                  <a:gd name="connsiteX39" fmla="*/ 1637403 w 4610910"/>
                  <a:gd name="connsiteY39" fmla="*/ 30480 h 2667021"/>
                  <a:gd name="connsiteX40" fmla="*/ 1744083 w 4610910"/>
                  <a:gd name="connsiteY40" fmla="*/ 0 h 2667021"/>
                  <a:gd name="connsiteX41" fmla="*/ 1860923 w 4610910"/>
                  <a:gd name="connsiteY41" fmla="*/ 30480 h 2667021"/>
                  <a:gd name="connsiteX42" fmla="*/ 1993003 w 4610910"/>
                  <a:gd name="connsiteY42" fmla="*/ 111760 h 2667021"/>
                  <a:gd name="connsiteX43" fmla="*/ 2064123 w 4610910"/>
                  <a:gd name="connsiteY43" fmla="*/ 223520 h 2667021"/>
                  <a:gd name="connsiteX44" fmla="*/ 2114923 w 4610910"/>
                  <a:gd name="connsiteY44" fmla="*/ 320040 h 2667021"/>
                  <a:gd name="connsiteX45" fmla="*/ 2201283 w 4610910"/>
                  <a:gd name="connsiteY45" fmla="*/ 340360 h 2667021"/>
                  <a:gd name="connsiteX46" fmla="*/ 2252083 w 4610910"/>
                  <a:gd name="connsiteY46" fmla="*/ 340360 h 2667021"/>
                  <a:gd name="connsiteX47" fmla="*/ 2287643 w 4610910"/>
                  <a:gd name="connsiteY47" fmla="*/ 259080 h 2667021"/>
                  <a:gd name="connsiteX48" fmla="*/ 2368923 w 4610910"/>
                  <a:gd name="connsiteY48" fmla="*/ 223520 h 2667021"/>
                  <a:gd name="connsiteX49" fmla="*/ 2531483 w 4610910"/>
                  <a:gd name="connsiteY49" fmla="*/ 218440 h 2667021"/>
                  <a:gd name="connsiteX50" fmla="*/ 2704203 w 4610910"/>
                  <a:gd name="connsiteY50" fmla="*/ 284480 h 2667021"/>
                  <a:gd name="connsiteX51" fmla="*/ 2821043 w 4610910"/>
                  <a:gd name="connsiteY51" fmla="*/ 269240 h 2667021"/>
                  <a:gd name="connsiteX52" fmla="*/ 2988683 w 4610910"/>
                  <a:gd name="connsiteY52" fmla="*/ 208280 h 2667021"/>
                  <a:gd name="connsiteX53" fmla="*/ 3222363 w 4610910"/>
                  <a:gd name="connsiteY53" fmla="*/ 152400 h 2667021"/>
                  <a:gd name="connsiteX54" fmla="*/ 3430643 w 4610910"/>
                  <a:gd name="connsiteY54" fmla="*/ 152400 h 2667021"/>
                  <a:gd name="connsiteX55" fmla="*/ 3572883 w 4610910"/>
                  <a:gd name="connsiteY55" fmla="*/ 193040 h 2667021"/>
                  <a:gd name="connsiteX56" fmla="*/ 3572883 w 4610910"/>
                  <a:gd name="connsiteY56" fmla="*/ 299720 h 2667021"/>
                  <a:gd name="connsiteX57" fmla="*/ 3511923 w 4610910"/>
                  <a:gd name="connsiteY57" fmla="*/ 416560 h 2667021"/>
                  <a:gd name="connsiteX58" fmla="*/ 3395083 w 4610910"/>
                  <a:gd name="connsiteY58" fmla="*/ 492760 h 2667021"/>
                  <a:gd name="connsiteX59" fmla="*/ 3339203 w 4610910"/>
                  <a:gd name="connsiteY59" fmla="*/ 604520 h 2667021"/>
                  <a:gd name="connsiteX60" fmla="*/ 3349363 w 4610910"/>
                  <a:gd name="connsiteY60" fmla="*/ 716280 h 2667021"/>
                  <a:gd name="connsiteX61" fmla="*/ 3232523 w 4610910"/>
                  <a:gd name="connsiteY61" fmla="*/ 853440 h 2667021"/>
                  <a:gd name="connsiteX62" fmla="*/ 3166483 w 4610910"/>
                  <a:gd name="connsiteY62" fmla="*/ 899160 h 2667021"/>
                  <a:gd name="connsiteX63" fmla="*/ 3237603 w 4610910"/>
                  <a:gd name="connsiteY63" fmla="*/ 990600 h 2667021"/>
                  <a:gd name="connsiteX64" fmla="*/ 3379843 w 4610910"/>
                  <a:gd name="connsiteY64" fmla="*/ 955040 h 2667021"/>
                  <a:gd name="connsiteX65" fmla="*/ 3450963 w 4610910"/>
                  <a:gd name="connsiteY65" fmla="*/ 863600 h 2667021"/>
                  <a:gd name="connsiteX66" fmla="*/ 3466203 w 4610910"/>
                  <a:gd name="connsiteY66" fmla="*/ 756920 h 2667021"/>
                  <a:gd name="connsiteX67" fmla="*/ 3618603 w 4610910"/>
                  <a:gd name="connsiteY67" fmla="*/ 538480 h 2667021"/>
                  <a:gd name="connsiteX68" fmla="*/ 3679563 w 4610910"/>
                  <a:gd name="connsiteY68" fmla="*/ 441960 h 2667021"/>
                  <a:gd name="connsiteX69" fmla="*/ 3689723 w 4610910"/>
                  <a:gd name="connsiteY69" fmla="*/ 304800 h 2667021"/>
                  <a:gd name="connsiteX70" fmla="*/ 3644003 w 4610910"/>
                  <a:gd name="connsiteY70" fmla="*/ 228600 h 2667021"/>
                  <a:gd name="connsiteX71" fmla="*/ 3674483 w 4610910"/>
                  <a:gd name="connsiteY71" fmla="*/ 132080 h 2667021"/>
                  <a:gd name="connsiteX72" fmla="*/ 3887843 w 4610910"/>
                  <a:gd name="connsiteY72" fmla="*/ 116840 h 2667021"/>
                  <a:gd name="connsiteX73" fmla="*/ 3994523 w 4610910"/>
                  <a:gd name="connsiteY73" fmla="*/ 193040 h 2667021"/>
                  <a:gd name="connsiteX74" fmla="*/ 4126603 w 4610910"/>
                  <a:gd name="connsiteY74" fmla="*/ 289560 h 2667021"/>
                  <a:gd name="connsiteX75" fmla="*/ 4238363 w 4610910"/>
                  <a:gd name="connsiteY75" fmla="*/ 370840 h 2667021"/>
                  <a:gd name="connsiteX76" fmla="*/ 4263763 w 4610910"/>
                  <a:gd name="connsiteY76" fmla="*/ 508000 h 2667021"/>
                  <a:gd name="connsiteX77" fmla="*/ 4375523 w 4610910"/>
                  <a:gd name="connsiteY77" fmla="*/ 685800 h 2667021"/>
                  <a:gd name="connsiteX78" fmla="*/ 4385683 w 4610910"/>
                  <a:gd name="connsiteY78" fmla="*/ 767080 h 2667021"/>
                  <a:gd name="connsiteX79" fmla="*/ 4436483 w 4610910"/>
                  <a:gd name="connsiteY79" fmla="*/ 1132840 h 2667021"/>
                  <a:gd name="connsiteX80" fmla="*/ 4593963 w 4610910"/>
                  <a:gd name="connsiteY80" fmla="*/ 1270000 h 2667021"/>
                  <a:gd name="connsiteX81" fmla="*/ 4593963 w 4610910"/>
                  <a:gd name="connsiteY81" fmla="*/ 1457960 h 2667021"/>
                  <a:gd name="connsiteX82" fmla="*/ 4482203 w 4610910"/>
                  <a:gd name="connsiteY82" fmla="*/ 1778000 h 2667021"/>
                  <a:gd name="connsiteX83" fmla="*/ 4497443 w 4610910"/>
                  <a:gd name="connsiteY83" fmla="*/ 1920240 h 2667021"/>
                  <a:gd name="connsiteX84" fmla="*/ 4578723 w 4610910"/>
                  <a:gd name="connsiteY84" fmla="*/ 2037080 h 2667021"/>
                  <a:gd name="connsiteX85" fmla="*/ 4588883 w 4610910"/>
                  <a:gd name="connsiteY85" fmla="*/ 2209800 h 2667021"/>
                  <a:gd name="connsiteX86" fmla="*/ 4507603 w 4610910"/>
                  <a:gd name="connsiteY86" fmla="*/ 2331720 h 2667021"/>
                  <a:gd name="connsiteX87" fmla="*/ 4436483 w 4610910"/>
                  <a:gd name="connsiteY87" fmla="*/ 2382520 h 2667021"/>
                  <a:gd name="connsiteX88" fmla="*/ 4380603 w 4610910"/>
                  <a:gd name="connsiteY88" fmla="*/ 2479040 h 2667021"/>
                  <a:gd name="connsiteX89" fmla="*/ 4284083 w 4610910"/>
                  <a:gd name="connsiteY89" fmla="*/ 2626360 h 2667021"/>
                  <a:gd name="connsiteX90" fmla="*/ 4197723 w 4610910"/>
                  <a:gd name="connsiteY90" fmla="*/ 2667000 h 2667021"/>
                  <a:gd name="connsiteX91" fmla="*/ 3969123 w 4610910"/>
                  <a:gd name="connsiteY91" fmla="*/ 2631440 h 2667021"/>
                  <a:gd name="connsiteX92" fmla="*/ 3857363 w 4610910"/>
                  <a:gd name="connsiteY92" fmla="*/ 2595880 h 2667021"/>
                  <a:gd name="connsiteX93" fmla="*/ 3491603 w 4610910"/>
                  <a:gd name="connsiteY93" fmla="*/ 2540000 h 2667021"/>
                  <a:gd name="connsiteX94" fmla="*/ 3390003 w 4610910"/>
                  <a:gd name="connsiteY94" fmla="*/ 2540000 h 2667021"/>
                  <a:gd name="connsiteX95" fmla="*/ 3313803 w 4610910"/>
                  <a:gd name="connsiteY95" fmla="*/ 2524760 h 2667021"/>
                  <a:gd name="connsiteX96" fmla="*/ 3222363 w 4610910"/>
                  <a:gd name="connsiteY96" fmla="*/ 2489200 h 2667021"/>
                  <a:gd name="connsiteX97" fmla="*/ 3156323 w 4610910"/>
                  <a:gd name="connsiteY97" fmla="*/ 2372360 h 2667021"/>
                  <a:gd name="connsiteX98" fmla="*/ 3100443 w 4610910"/>
                  <a:gd name="connsiteY98" fmla="*/ 2214880 h 2667021"/>
                  <a:gd name="connsiteX99" fmla="*/ 3039483 w 4610910"/>
                  <a:gd name="connsiteY99" fmla="*/ 2103120 h 2667021"/>
                  <a:gd name="connsiteX100" fmla="*/ 2927723 w 4610910"/>
                  <a:gd name="connsiteY100" fmla="*/ 2011680 h 2667021"/>
                  <a:gd name="connsiteX101" fmla="*/ 2846443 w 4610910"/>
                  <a:gd name="connsiteY101" fmla="*/ 1965960 h 2667021"/>
                  <a:gd name="connsiteX102" fmla="*/ 2775323 w 4610910"/>
                  <a:gd name="connsiteY102" fmla="*/ 1808480 h 2667021"/>
                  <a:gd name="connsiteX103" fmla="*/ 2729603 w 4610910"/>
                  <a:gd name="connsiteY103" fmla="*/ 1742440 h 2667021"/>
                  <a:gd name="connsiteX104" fmla="*/ 2638163 w 4610910"/>
                  <a:gd name="connsiteY104" fmla="*/ 1706880 h 2667021"/>
                  <a:gd name="connsiteX105" fmla="*/ 2506083 w 4610910"/>
                  <a:gd name="connsiteY105" fmla="*/ 1630680 h 2667021"/>
                  <a:gd name="connsiteX106" fmla="*/ 2445123 w 4610910"/>
                  <a:gd name="connsiteY106" fmla="*/ 1539240 h 2667021"/>
                  <a:gd name="connsiteX107" fmla="*/ 2404483 w 4610910"/>
                  <a:gd name="connsiteY107" fmla="*/ 1386840 h 2667021"/>
                  <a:gd name="connsiteX108" fmla="*/ 2343523 w 4610910"/>
                  <a:gd name="connsiteY108" fmla="*/ 1330960 h 2667021"/>
                  <a:gd name="connsiteX109" fmla="*/ 2191123 w 4610910"/>
                  <a:gd name="connsiteY109" fmla="*/ 1325880 h 2667021"/>
                  <a:gd name="connsiteX110" fmla="*/ 2059043 w 4610910"/>
                  <a:gd name="connsiteY110" fmla="*/ 1325880 h 2667021"/>
                  <a:gd name="connsiteX111" fmla="*/ 1916803 w 4610910"/>
                  <a:gd name="connsiteY111" fmla="*/ 1300480 h 2667021"/>
                  <a:gd name="connsiteX112" fmla="*/ 1866003 w 4610910"/>
                  <a:gd name="connsiteY112" fmla="*/ 1234440 h 2667021"/>
                  <a:gd name="connsiteX113" fmla="*/ 1835523 w 4610910"/>
                  <a:gd name="connsiteY113" fmla="*/ 1183640 h 2667021"/>
                  <a:gd name="connsiteX114" fmla="*/ 1764403 w 4610910"/>
                  <a:gd name="connsiteY114" fmla="*/ 1036320 h 2667021"/>
                  <a:gd name="connsiteX115" fmla="*/ 1713603 w 4610910"/>
                  <a:gd name="connsiteY115" fmla="*/ 1010920 h 2667021"/>
                  <a:gd name="connsiteX116" fmla="*/ 1586603 w 4610910"/>
                  <a:gd name="connsiteY116" fmla="*/ 1005840 h 2667021"/>
                  <a:gd name="connsiteX117" fmla="*/ 1424043 w 4610910"/>
                  <a:gd name="connsiteY117" fmla="*/ 1026160 h 2667021"/>
                  <a:gd name="connsiteX118" fmla="*/ 1317363 w 4610910"/>
                  <a:gd name="connsiteY118" fmla="*/ 1046480 h 2667021"/>
                  <a:gd name="connsiteX119" fmla="*/ 1241163 w 4610910"/>
                  <a:gd name="connsiteY119" fmla="*/ 1051560 h 2667021"/>
                  <a:gd name="connsiteX120" fmla="*/ 1190363 w 4610910"/>
                  <a:gd name="connsiteY120" fmla="*/ 1071880 h 2667021"/>
                  <a:gd name="connsiteX121" fmla="*/ 1154803 w 4610910"/>
                  <a:gd name="connsiteY121" fmla="*/ 1143000 h 2667021"/>
                  <a:gd name="connsiteX122" fmla="*/ 1129403 w 4610910"/>
                  <a:gd name="connsiteY122" fmla="*/ 1183640 h 2667021"/>
                  <a:gd name="connsiteX123" fmla="*/ 1063363 w 4610910"/>
                  <a:gd name="connsiteY123" fmla="*/ 1264920 h 2667021"/>
                  <a:gd name="connsiteX124" fmla="*/ 971923 w 4610910"/>
                  <a:gd name="connsiteY124" fmla="*/ 1290320 h 2667021"/>
                  <a:gd name="connsiteX125" fmla="*/ 839843 w 4610910"/>
                  <a:gd name="connsiteY125" fmla="*/ 1315720 h 2667021"/>
                  <a:gd name="connsiteX126" fmla="*/ 753483 w 4610910"/>
                  <a:gd name="connsiteY126" fmla="*/ 1325880 h 2667021"/>
                  <a:gd name="connsiteX127" fmla="*/ 636643 w 4610910"/>
                  <a:gd name="connsiteY127" fmla="*/ 1371600 h 2667021"/>
                  <a:gd name="connsiteX128" fmla="*/ 601083 w 4610910"/>
                  <a:gd name="connsiteY128" fmla="*/ 1447800 h 2667021"/>
                  <a:gd name="connsiteX129" fmla="*/ 484243 w 4610910"/>
                  <a:gd name="connsiteY129" fmla="*/ 1524000 h 2667021"/>
                  <a:gd name="connsiteX130" fmla="*/ 408043 w 4610910"/>
                  <a:gd name="connsiteY130" fmla="*/ 1524000 h 2667021"/>
                  <a:gd name="connsiteX0" fmla="*/ 667123 w 4610910"/>
                  <a:gd name="connsiteY0" fmla="*/ 1056640 h 2667021"/>
                  <a:gd name="connsiteX1" fmla="*/ 504563 w 4610910"/>
                  <a:gd name="connsiteY1" fmla="*/ 1193800 h 2667021"/>
                  <a:gd name="connsiteX2" fmla="*/ 463923 w 4610910"/>
                  <a:gd name="connsiteY2" fmla="*/ 1315720 h 2667021"/>
                  <a:gd name="connsiteX3" fmla="*/ 347083 w 4610910"/>
                  <a:gd name="connsiteY3" fmla="*/ 1422400 h 2667021"/>
                  <a:gd name="connsiteX4" fmla="*/ 301363 w 4610910"/>
                  <a:gd name="connsiteY4" fmla="*/ 1346200 h 2667021"/>
                  <a:gd name="connsiteX5" fmla="*/ 291203 w 4610910"/>
                  <a:gd name="connsiteY5" fmla="*/ 1295400 h 2667021"/>
                  <a:gd name="connsiteX6" fmla="*/ 215003 w 4610910"/>
                  <a:gd name="connsiteY6" fmla="*/ 1214120 h 2667021"/>
                  <a:gd name="connsiteX7" fmla="*/ 230243 w 4610910"/>
                  <a:gd name="connsiteY7" fmla="*/ 1127760 h 2667021"/>
                  <a:gd name="connsiteX8" fmla="*/ 260723 w 4610910"/>
                  <a:gd name="connsiteY8" fmla="*/ 1066800 h 2667021"/>
                  <a:gd name="connsiteX9" fmla="*/ 270883 w 4610910"/>
                  <a:gd name="connsiteY9" fmla="*/ 975360 h 2667021"/>
                  <a:gd name="connsiteX10" fmla="*/ 230243 w 4610910"/>
                  <a:gd name="connsiteY10" fmla="*/ 924560 h 2667021"/>
                  <a:gd name="connsiteX11" fmla="*/ 118483 w 4610910"/>
                  <a:gd name="connsiteY11" fmla="*/ 873760 h 2667021"/>
                  <a:gd name="connsiteX12" fmla="*/ 6723 w 4610910"/>
                  <a:gd name="connsiteY12" fmla="*/ 746760 h 2667021"/>
                  <a:gd name="connsiteX13" fmla="*/ 16883 w 4610910"/>
                  <a:gd name="connsiteY13" fmla="*/ 675640 h 2667021"/>
                  <a:gd name="connsiteX14" fmla="*/ 52443 w 4610910"/>
                  <a:gd name="connsiteY14" fmla="*/ 640080 h 2667021"/>
                  <a:gd name="connsiteX15" fmla="*/ 77843 w 4610910"/>
                  <a:gd name="connsiteY15" fmla="*/ 548640 h 2667021"/>
                  <a:gd name="connsiteX16" fmla="*/ 113403 w 4610910"/>
                  <a:gd name="connsiteY16" fmla="*/ 508000 h 2667021"/>
                  <a:gd name="connsiteX17" fmla="*/ 194683 w 4610910"/>
                  <a:gd name="connsiteY17" fmla="*/ 477520 h 2667021"/>
                  <a:gd name="connsiteX18" fmla="*/ 270883 w 4610910"/>
                  <a:gd name="connsiteY18" fmla="*/ 421640 h 2667021"/>
                  <a:gd name="connsiteX19" fmla="*/ 301363 w 4610910"/>
                  <a:gd name="connsiteY19" fmla="*/ 325120 h 2667021"/>
                  <a:gd name="connsiteX20" fmla="*/ 387723 w 4610910"/>
                  <a:gd name="connsiteY20" fmla="*/ 243840 h 2667021"/>
                  <a:gd name="connsiteX21" fmla="*/ 489323 w 4610910"/>
                  <a:gd name="connsiteY21" fmla="*/ 248920 h 2667021"/>
                  <a:gd name="connsiteX22" fmla="*/ 524883 w 4610910"/>
                  <a:gd name="connsiteY22" fmla="*/ 320040 h 2667021"/>
                  <a:gd name="connsiteX23" fmla="*/ 540123 w 4610910"/>
                  <a:gd name="connsiteY23" fmla="*/ 431800 h 2667021"/>
                  <a:gd name="connsiteX24" fmla="*/ 667123 w 4610910"/>
                  <a:gd name="connsiteY24" fmla="*/ 640080 h 2667021"/>
                  <a:gd name="connsiteX25" fmla="*/ 804283 w 4610910"/>
                  <a:gd name="connsiteY25" fmla="*/ 655320 h 2667021"/>
                  <a:gd name="connsiteX26" fmla="*/ 860163 w 4610910"/>
                  <a:gd name="connsiteY26" fmla="*/ 640080 h 2667021"/>
                  <a:gd name="connsiteX27" fmla="*/ 880483 w 4610910"/>
                  <a:gd name="connsiteY27" fmla="*/ 594360 h 2667021"/>
                  <a:gd name="connsiteX28" fmla="*/ 890643 w 4610910"/>
                  <a:gd name="connsiteY28" fmla="*/ 533400 h 2667021"/>
                  <a:gd name="connsiteX29" fmla="*/ 971923 w 4610910"/>
                  <a:gd name="connsiteY29" fmla="*/ 436880 h 2667021"/>
                  <a:gd name="connsiteX30" fmla="*/ 1048123 w 4610910"/>
                  <a:gd name="connsiteY30" fmla="*/ 391160 h 2667021"/>
                  <a:gd name="connsiteX31" fmla="*/ 1088763 w 4610910"/>
                  <a:gd name="connsiteY31" fmla="*/ 284480 h 2667021"/>
                  <a:gd name="connsiteX32" fmla="*/ 1134483 w 4610910"/>
                  <a:gd name="connsiteY32" fmla="*/ 182880 h 2667021"/>
                  <a:gd name="connsiteX33" fmla="*/ 1170043 w 4610910"/>
                  <a:gd name="connsiteY33" fmla="*/ 132080 h 2667021"/>
                  <a:gd name="connsiteX34" fmla="*/ 1231003 w 4610910"/>
                  <a:gd name="connsiteY34" fmla="*/ 106680 h 2667021"/>
                  <a:gd name="connsiteX35" fmla="*/ 1302123 w 4610910"/>
                  <a:gd name="connsiteY35" fmla="*/ 76200 h 2667021"/>
                  <a:gd name="connsiteX36" fmla="*/ 1403723 w 4610910"/>
                  <a:gd name="connsiteY36" fmla="*/ 76200 h 2667021"/>
                  <a:gd name="connsiteX37" fmla="*/ 1490083 w 4610910"/>
                  <a:gd name="connsiteY37" fmla="*/ 76200 h 2667021"/>
                  <a:gd name="connsiteX38" fmla="*/ 1545963 w 4610910"/>
                  <a:gd name="connsiteY38" fmla="*/ 60960 h 2667021"/>
                  <a:gd name="connsiteX39" fmla="*/ 1637403 w 4610910"/>
                  <a:gd name="connsiteY39" fmla="*/ 30480 h 2667021"/>
                  <a:gd name="connsiteX40" fmla="*/ 1744083 w 4610910"/>
                  <a:gd name="connsiteY40" fmla="*/ 0 h 2667021"/>
                  <a:gd name="connsiteX41" fmla="*/ 1860923 w 4610910"/>
                  <a:gd name="connsiteY41" fmla="*/ 30480 h 2667021"/>
                  <a:gd name="connsiteX42" fmla="*/ 1993003 w 4610910"/>
                  <a:gd name="connsiteY42" fmla="*/ 111760 h 2667021"/>
                  <a:gd name="connsiteX43" fmla="*/ 2064123 w 4610910"/>
                  <a:gd name="connsiteY43" fmla="*/ 223520 h 2667021"/>
                  <a:gd name="connsiteX44" fmla="*/ 2114923 w 4610910"/>
                  <a:gd name="connsiteY44" fmla="*/ 320040 h 2667021"/>
                  <a:gd name="connsiteX45" fmla="*/ 2201283 w 4610910"/>
                  <a:gd name="connsiteY45" fmla="*/ 340360 h 2667021"/>
                  <a:gd name="connsiteX46" fmla="*/ 2252083 w 4610910"/>
                  <a:gd name="connsiteY46" fmla="*/ 340360 h 2667021"/>
                  <a:gd name="connsiteX47" fmla="*/ 2287643 w 4610910"/>
                  <a:gd name="connsiteY47" fmla="*/ 259080 h 2667021"/>
                  <a:gd name="connsiteX48" fmla="*/ 2368923 w 4610910"/>
                  <a:gd name="connsiteY48" fmla="*/ 223520 h 2667021"/>
                  <a:gd name="connsiteX49" fmla="*/ 2531483 w 4610910"/>
                  <a:gd name="connsiteY49" fmla="*/ 218440 h 2667021"/>
                  <a:gd name="connsiteX50" fmla="*/ 2704203 w 4610910"/>
                  <a:gd name="connsiteY50" fmla="*/ 284480 h 2667021"/>
                  <a:gd name="connsiteX51" fmla="*/ 2821043 w 4610910"/>
                  <a:gd name="connsiteY51" fmla="*/ 269240 h 2667021"/>
                  <a:gd name="connsiteX52" fmla="*/ 2988683 w 4610910"/>
                  <a:gd name="connsiteY52" fmla="*/ 208280 h 2667021"/>
                  <a:gd name="connsiteX53" fmla="*/ 3222363 w 4610910"/>
                  <a:gd name="connsiteY53" fmla="*/ 152400 h 2667021"/>
                  <a:gd name="connsiteX54" fmla="*/ 3430643 w 4610910"/>
                  <a:gd name="connsiteY54" fmla="*/ 152400 h 2667021"/>
                  <a:gd name="connsiteX55" fmla="*/ 3572883 w 4610910"/>
                  <a:gd name="connsiteY55" fmla="*/ 193040 h 2667021"/>
                  <a:gd name="connsiteX56" fmla="*/ 3572883 w 4610910"/>
                  <a:gd name="connsiteY56" fmla="*/ 299720 h 2667021"/>
                  <a:gd name="connsiteX57" fmla="*/ 3511923 w 4610910"/>
                  <a:gd name="connsiteY57" fmla="*/ 416560 h 2667021"/>
                  <a:gd name="connsiteX58" fmla="*/ 3395083 w 4610910"/>
                  <a:gd name="connsiteY58" fmla="*/ 492760 h 2667021"/>
                  <a:gd name="connsiteX59" fmla="*/ 3339203 w 4610910"/>
                  <a:gd name="connsiteY59" fmla="*/ 604520 h 2667021"/>
                  <a:gd name="connsiteX60" fmla="*/ 3349363 w 4610910"/>
                  <a:gd name="connsiteY60" fmla="*/ 716280 h 2667021"/>
                  <a:gd name="connsiteX61" fmla="*/ 3232523 w 4610910"/>
                  <a:gd name="connsiteY61" fmla="*/ 853440 h 2667021"/>
                  <a:gd name="connsiteX62" fmla="*/ 3166483 w 4610910"/>
                  <a:gd name="connsiteY62" fmla="*/ 899160 h 2667021"/>
                  <a:gd name="connsiteX63" fmla="*/ 3237603 w 4610910"/>
                  <a:gd name="connsiteY63" fmla="*/ 990600 h 2667021"/>
                  <a:gd name="connsiteX64" fmla="*/ 3379843 w 4610910"/>
                  <a:gd name="connsiteY64" fmla="*/ 955040 h 2667021"/>
                  <a:gd name="connsiteX65" fmla="*/ 3450963 w 4610910"/>
                  <a:gd name="connsiteY65" fmla="*/ 863600 h 2667021"/>
                  <a:gd name="connsiteX66" fmla="*/ 3466203 w 4610910"/>
                  <a:gd name="connsiteY66" fmla="*/ 756920 h 2667021"/>
                  <a:gd name="connsiteX67" fmla="*/ 3618603 w 4610910"/>
                  <a:gd name="connsiteY67" fmla="*/ 538480 h 2667021"/>
                  <a:gd name="connsiteX68" fmla="*/ 3679563 w 4610910"/>
                  <a:gd name="connsiteY68" fmla="*/ 441960 h 2667021"/>
                  <a:gd name="connsiteX69" fmla="*/ 3689723 w 4610910"/>
                  <a:gd name="connsiteY69" fmla="*/ 304800 h 2667021"/>
                  <a:gd name="connsiteX70" fmla="*/ 3644003 w 4610910"/>
                  <a:gd name="connsiteY70" fmla="*/ 228600 h 2667021"/>
                  <a:gd name="connsiteX71" fmla="*/ 3674483 w 4610910"/>
                  <a:gd name="connsiteY71" fmla="*/ 132080 h 2667021"/>
                  <a:gd name="connsiteX72" fmla="*/ 3887843 w 4610910"/>
                  <a:gd name="connsiteY72" fmla="*/ 116840 h 2667021"/>
                  <a:gd name="connsiteX73" fmla="*/ 3994523 w 4610910"/>
                  <a:gd name="connsiteY73" fmla="*/ 193040 h 2667021"/>
                  <a:gd name="connsiteX74" fmla="*/ 4126603 w 4610910"/>
                  <a:gd name="connsiteY74" fmla="*/ 289560 h 2667021"/>
                  <a:gd name="connsiteX75" fmla="*/ 4238363 w 4610910"/>
                  <a:gd name="connsiteY75" fmla="*/ 370840 h 2667021"/>
                  <a:gd name="connsiteX76" fmla="*/ 4263763 w 4610910"/>
                  <a:gd name="connsiteY76" fmla="*/ 508000 h 2667021"/>
                  <a:gd name="connsiteX77" fmla="*/ 4375523 w 4610910"/>
                  <a:gd name="connsiteY77" fmla="*/ 685800 h 2667021"/>
                  <a:gd name="connsiteX78" fmla="*/ 4385683 w 4610910"/>
                  <a:gd name="connsiteY78" fmla="*/ 767080 h 2667021"/>
                  <a:gd name="connsiteX79" fmla="*/ 4436483 w 4610910"/>
                  <a:gd name="connsiteY79" fmla="*/ 1132840 h 2667021"/>
                  <a:gd name="connsiteX80" fmla="*/ 4593963 w 4610910"/>
                  <a:gd name="connsiteY80" fmla="*/ 1270000 h 2667021"/>
                  <a:gd name="connsiteX81" fmla="*/ 4593963 w 4610910"/>
                  <a:gd name="connsiteY81" fmla="*/ 1457960 h 2667021"/>
                  <a:gd name="connsiteX82" fmla="*/ 4482203 w 4610910"/>
                  <a:gd name="connsiteY82" fmla="*/ 1778000 h 2667021"/>
                  <a:gd name="connsiteX83" fmla="*/ 4497443 w 4610910"/>
                  <a:gd name="connsiteY83" fmla="*/ 1920240 h 2667021"/>
                  <a:gd name="connsiteX84" fmla="*/ 4578723 w 4610910"/>
                  <a:gd name="connsiteY84" fmla="*/ 2037080 h 2667021"/>
                  <a:gd name="connsiteX85" fmla="*/ 4588883 w 4610910"/>
                  <a:gd name="connsiteY85" fmla="*/ 2209800 h 2667021"/>
                  <a:gd name="connsiteX86" fmla="*/ 4507603 w 4610910"/>
                  <a:gd name="connsiteY86" fmla="*/ 2331720 h 2667021"/>
                  <a:gd name="connsiteX87" fmla="*/ 4436483 w 4610910"/>
                  <a:gd name="connsiteY87" fmla="*/ 2382520 h 2667021"/>
                  <a:gd name="connsiteX88" fmla="*/ 4380603 w 4610910"/>
                  <a:gd name="connsiteY88" fmla="*/ 2479040 h 2667021"/>
                  <a:gd name="connsiteX89" fmla="*/ 4284083 w 4610910"/>
                  <a:gd name="connsiteY89" fmla="*/ 2626360 h 2667021"/>
                  <a:gd name="connsiteX90" fmla="*/ 4197723 w 4610910"/>
                  <a:gd name="connsiteY90" fmla="*/ 2667000 h 2667021"/>
                  <a:gd name="connsiteX91" fmla="*/ 3969123 w 4610910"/>
                  <a:gd name="connsiteY91" fmla="*/ 2631440 h 2667021"/>
                  <a:gd name="connsiteX92" fmla="*/ 3857363 w 4610910"/>
                  <a:gd name="connsiteY92" fmla="*/ 2595880 h 2667021"/>
                  <a:gd name="connsiteX93" fmla="*/ 3491603 w 4610910"/>
                  <a:gd name="connsiteY93" fmla="*/ 2540000 h 2667021"/>
                  <a:gd name="connsiteX94" fmla="*/ 3390003 w 4610910"/>
                  <a:gd name="connsiteY94" fmla="*/ 2540000 h 2667021"/>
                  <a:gd name="connsiteX95" fmla="*/ 3313803 w 4610910"/>
                  <a:gd name="connsiteY95" fmla="*/ 2524760 h 2667021"/>
                  <a:gd name="connsiteX96" fmla="*/ 3222363 w 4610910"/>
                  <a:gd name="connsiteY96" fmla="*/ 2489200 h 2667021"/>
                  <a:gd name="connsiteX97" fmla="*/ 3156323 w 4610910"/>
                  <a:gd name="connsiteY97" fmla="*/ 2372360 h 2667021"/>
                  <a:gd name="connsiteX98" fmla="*/ 3100443 w 4610910"/>
                  <a:gd name="connsiteY98" fmla="*/ 2214880 h 2667021"/>
                  <a:gd name="connsiteX99" fmla="*/ 3039483 w 4610910"/>
                  <a:gd name="connsiteY99" fmla="*/ 2103120 h 2667021"/>
                  <a:gd name="connsiteX100" fmla="*/ 2927723 w 4610910"/>
                  <a:gd name="connsiteY100" fmla="*/ 2011680 h 2667021"/>
                  <a:gd name="connsiteX101" fmla="*/ 2846443 w 4610910"/>
                  <a:gd name="connsiteY101" fmla="*/ 1965960 h 2667021"/>
                  <a:gd name="connsiteX102" fmla="*/ 2775323 w 4610910"/>
                  <a:gd name="connsiteY102" fmla="*/ 1808480 h 2667021"/>
                  <a:gd name="connsiteX103" fmla="*/ 2729603 w 4610910"/>
                  <a:gd name="connsiteY103" fmla="*/ 1742440 h 2667021"/>
                  <a:gd name="connsiteX104" fmla="*/ 2638163 w 4610910"/>
                  <a:gd name="connsiteY104" fmla="*/ 1706880 h 2667021"/>
                  <a:gd name="connsiteX105" fmla="*/ 2506083 w 4610910"/>
                  <a:gd name="connsiteY105" fmla="*/ 1630680 h 2667021"/>
                  <a:gd name="connsiteX106" fmla="*/ 2445123 w 4610910"/>
                  <a:gd name="connsiteY106" fmla="*/ 1539240 h 2667021"/>
                  <a:gd name="connsiteX107" fmla="*/ 2404483 w 4610910"/>
                  <a:gd name="connsiteY107" fmla="*/ 1386840 h 2667021"/>
                  <a:gd name="connsiteX108" fmla="*/ 2343523 w 4610910"/>
                  <a:gd name="connsiteY108" fmla="*/ 1330960 h 2667021"/>
                  <a:gd name="connsiteX109" fmla="*/ 2191123 w 4610910"/>
                  <a:gd name="connsiteY109" fmla="*/ 1325880 h 2667021"/>
                  <a:gd name="connsiteX110" fmla="*/ 2059043 w 4610910"/>
                  <a:gd name="connsiteY110" fmla="*/ 1325880 h 2667021"/>
                  <a:gd name="connsiteX111" fmla="*/ 1916803 w 4610910"/>
                  <a:gd name="connsiteY111" fmla="*/ 1300480 h 2667021"/>
                  <a:gd name="connsiteX112" fmla="*/ 1866003 w 4610910"/>
                  <a:gd name="connsiteY112" fmla="*/ 1234440 h 2667021"/>
                  <a:gd name="connsiteX113" fmla="*/ 1835523 w 4610910"/>
                  <a:gd name="connsiteY113" fmla="*/ 1183640 h 2667021"/>
                  <a:gd name="connsiteX114" fmla="*/ 1764403 w 4610910"/>
                  <a:gd name="connsiteY114" fmla="*/ 1036320 h 2667021"/>
                  <a:gd name="connsiteX115" fmla="*/ 1713603 w 4610910"/>
                  <a:gd name="connsiteY115" fmla="*/ 1010920 h 2667021"/>
                  <a:gd name="connsiteX116" fmla="*/ 1586603 w 4610910"/>
                  <a:gd name="connsiteY116" fmla="*/ 1005840 h 2667021"/>
                  <a:gd name="connsiteX117" fmla="*/ 1424043 w 4610910"/>
                  <a:gd name="connsiteY117" fmla="*/ 1026160 h 2667021"/>
                  <a:gd name="connsiteX118" fmla="*/ 1317363 w 4610910"/>
                  <a:gd name="connsiteY118" fmla="*/ 1046480 h 2667021"/>
                  <a:gd name="connsiteX119" fmla="*/ 1241163 w 4610910"/>
                  <a:gd name="connsiteY119" fmla="*/ 1051560 h 2667021"/>
                  <a:gd name="connsiteX120" fmla="*/ 1190363 w 4610910"/>
                  <a:gd name="connsiteY120" fmla="*/ 1071880 h 2667021"/>
                  <a:gd name="connsiteX121" fmla="*/ 1154803 w 4610910"/>
                  <a:gd name="connsiteY121" fmla="*/ 1143000 h 2667021"/>
                  <a:gd name="connsiteX122" fmla="*/ 1129403 w 4610910"/>
                  <a:gd name="connsiteY122" fmla="*/ 1183640 h 2667021"/>
                  <a:gd name="connsiteX123" fmla="*/ 1063363 w 4610910"/>
                  <a:gd name="connsiteY123" fmla="*/ 1264920 h 2667021"/>
                  <a:gd name="connsiteX124" fmla="*/ 971923 w 4610910"/>
                  <a:gd name="connsiteY124" fmla="*/ 1290320 h 2667021"/>
                  <a:gd name="connsiteX125" fmla="*/ 839843 w 4610910"/>
                  <a:gd name="connsiteY125" fmla="*/ 1315720 h 2667021"/>
                  <a:gd name="connsiteX126" fmla="*/ 753483 w 4610910"/>
                  <a:gd name="connsiteY126" fmla="*/ 1325880 h 2667021"/>
                  <a:gd name="connsiteX127" fmla="*/ 636643 w 4610910"/>
                  <a:gd name="connsiteY127" fmla="*/ 1371600 h 2667021"/>
                  <a:gd name="connsiteX128" fmla="*/ 601083 w 4610910"/>
                  <a:gd name="connsiteY128" fmla="*/ 1447800 h 2667021"/>
                  <a:gd name="connsiteX129" fmla="*/ 484243 w 4610910"/>
                  <a:gd name="connsiteY129" fmla="*/ 1524000 h 2667021"/>
                  <a:gd name="connsiteX0" fmla="*/ 667123 w 4610910"/>
                  <a:gd name="connsiteY0" fmla="*/ 1056640 h 2667021"/>
                  <a:gd name="connsiteX1" fmla="*/ 504563 w 4610910"/>
                  <a:gd name="connsiteY1" fmla="*/ 1193800 h 2667021"/>
                  <a:gd name="connsiteX2" fmla="*/ 463923 w 4610910"/>
                  <a:gd name="connsiteY2" fmla="*/ 1315720 h 2667021"/>
                  <a:gd name="connsiteX3" fmla="*/ 347083 w 4610910"/>
                  <a:gd name="connsiteY3" fmla="*/ 1422400 h 2667021"/>
                  <a:gd name="connsiteX4" fmla="*/ 301363 w 4610910"/>
                  <a:gd name="connsiteY4" fmla="*/ 1346200 h 2667021"/>
                  <a:gd name="connsiteX5" fmla="*/ 291203 w 4610910"/>
                  <a:gd name="connsiteY5" fmla="*/ 1295400 h 2667021"/>
                  <a:gd name="connsiteX6" fmla="*/ 215003 w 4610910"/>
                  <a:gd name="connsiteY6" fmla="*/ 1214120 h 2667021"/>
                  <a:gd name="connsiteX7" fmla="*/ 230243 w 4610910"/>
                  <a:gd name="connsiteY7" fmla="*/ 1127760 h 2667021"/>
                  <a:gd name="connsiteX8" fmla="*/ 260723 w 4610910"/>
                  <a:gd name="connsiteY8" fmla="*/ 1066800 h 2667021"/>
                  <a:gd name="connsiteX9" fmla="*/ 270883 w 4610910"/>
                  <a:gd name="connsiteY9" fmla="*/ 975360 h 2667021"/>
                  <a:gd name="connsiteX10" fmla="*/ 230243 w 4610910"/>
                  <a:gd name="connsiteY10" fmla="*/ 924560 h 2667021"/>
                  <a:gd name="connsiteX11" fmla="*/ 118483 w 4610910"/>
                  <a:gd name="connsiteY11" fmla="*/ 873760 h 2667021"/>
                  <a:gd name="connsiteX12" fmla="*/ 6723 w 4610910"/>
                  <a:gd name="connsiteY12" fmla="*/ 746760 h 2667021"/>
                  <a:gd name="connsiteX13" fmla="*/ 16883 w 4610910"/>
                  <a:gd name="connsiteY13" fmla="*/ 675640 h 2667021"/>
                  <a:gd name="connsiteX14" fmla="*/ 52443 w 4610910"/>
                  <a:gd name="connsiteY14" fmla="*/ 640080 h 2667021"/>
                  <a:gd name="connsiteX15" fmla="*/ 77843 w 4610910"/>
                  <a:gd name="connsiteY15" fmla="*/ 548640 h 2667021"/>
                  <a:gd name="connsiteX16" fmla="*/ 113403 w 4610910"/>
                  <a:gd name="connsiteY16" fmla="*/ 508000 h 2667021"/>
                  <a:gd name="connsiteX17" fmla="*/ 194683 w 4610910"/>
                  <a:gd name="connsiteY17" fmla="*/ 477520 h 2667021"/>
                  <a:gd name="connsiteX18" fmla="*/ 270883 w 4610910"/>
                  <a:gd name="connsiteY18" fmla="*/ 421640 h 2667021"/>
                  <a:gd name="connsiteX19" fmla="*/ 301363 w 4610910"/>
                  <a:gd name="connsiteY19" fmla="*/ 325120 h 2667021"/>
                  <a:gd name="connsiteX20" fmla="*/ 387723 w 4610910"/>
                  <a:gd name="connsiteY20" fmla="*/ 243840 h 2667021"/>
                  <a:gd name="connsiteX21" fmla="*/ 489323 w 4610910"/>
                  <a:gd name="connsiteY21" fmla="*/ 248920 h 2667021"/>
                  <a:gd name="connsiteX22" fmla="*/ 524883 w 4610910"/>
                  <a:gd name="connsiteY22" fmla="*/ 320040 h 2667021"/>
                  <a:gd name="connsiteX23" fmla="*/ 540123 w 4610910"/>
                  <a:gd name="connsiteY23" fmla="*/ 431800 h 2667021"/>
                  <a:gd name="connsiteX24" fmla="*/ 667123 w 4610910"/>
                  <a:gd name="connsiteY24" fmla="*/ 640080 h 2667021"/>
                  <a:gd name="connsiteX25" fmla="*/ 804283 w 4610910"/>
                  <a:gd name="connsiteY25" fmla="*/ 655320 h 2667021"/>
                  <a:gd name="connsiteX26" fmla="*/ 860163 w 4610910"/>
                  <a:gd name="connsiteY26" fmla="*/ 640080 h 2667021"/>
                  <a:gd name="connsiteX27" fmla="*/ 880483 w 4610910"/>
                  <a:gd name="connsiteY27" fmla="*/ 594360 h 2667021"/>
                  <a:gd name="connsiteX28" fmla="*/ 890643 w 4610910"/>
                  <a:gd name="connsiteY28" fmla="*/ 533400 h 2667021"/>
                  <a:gd name="connsiteX29" fmla="*/ 971923 w 4610910"/>
                  <a:gd name="connsiteY29" fmla="*/ 436880 h 2667021"/>
                  <a:gd name="connsiteX30" fmla="*/ 1048123 w 4610910"/>
                  <a:gd name="connsiteY30" fmla="*/ 391160 h 2667021"/>
                  <a:gd name="connsiteX31" fmla="*/ 1088763 w 4610910"/>
                  <a:gd name="connsiteY31" fmla="*/ 284480 h 2667021"/>
                  <a:gd name="connsiteX32" fmla="*/ 1134483 w 4610910"/>
                  <a:gd name="connsiteY32" fmla="*/ 182880 h 2667021"/>
                  <a:gd name="connsiteX33" fmla="*/ 1170043 w 4610910"/>
                  <a:gd name="connsiteY33" fmla="*/ 132080 h 2667021"/>
                  <a:gd name="connsiteX34" fmla="*/ 1231003 w 4610910"/>
                  <a:gd name="connsiteY34" fmla="*/ 106680 h 2667021"/>
                  <a:gd name="connsiteX35" fmla="*/ 1302123 w 4610910"/>
                  <a:gd name="connsiteY35" fmla="*/ 76200 h 2667021"/>
                  <a:gd name="connsiteX36" fmla="*/ 1403723 w 4610910"/>
                  <a:gd name="connsiteY36" fmla="*/ 76200 h 2667021"/>
                  <a:gd name="connsiteX37" fmla="*/ 1490083 w 4610910"/>
                  <a:gd name="connsiteY37" fmla="*/ 76200 h 2667021"/>
                  <a:gd name="connsiteX38" fmla="*/ 1545963 w 4610910"/>
                  <a:gd name="connsiteY38" fmla="*/ 60960 h 2667021"/>
                  <a:gd name="connsiteX39" fmla="*/ 1637403 w 4610910"/>
                  <a:gd name="connsiteY39" fmla="*/ 30480 h 2667021"/>
                  <a:gd name="connsiteX40" fmla="*/ 1744083 w 4610910"/>
                  <a:gd name="connsiteY40" fmla="*/ 0 h 2667021"/>
                  <a:gd name="connsiteX41" fmla="*/ 1860923 w 4610910"/>
                  <a:gd name="connsiteY41" fmla="*/ 30480 h 2667021"/>
                  <a:gd name="connsiteX42" fmla="*/ 1993003 w 4610910"/>
                  <a:gd name="connsiteY42" fmla="*/ 111760 h 2667021"/>
                  <a:gd name="connsiteX43" fmla="*/ 2064123 w 4610910"/>
                  <a:gd name="connsiteY43" fmla="*/ 223520 h 2667021"/>
                  <a:gd name="connsiteX44" fmla="*/ 2114923 w 4610910"/>
                  <a:gd name="connsiteY44" fmla="*/ 320040 h 2667021"/>
                  <a:gd name="connsiteX45" fmla="*/ 2201283 w 4610910"/>
                  <a:gd name="connsiteY45" fmla="*/ 340360 h 2667021"/>
                  <a:gd name="connsiteX46" fmla="*/ 2252083 w 4610910"/>
                  <a:gd name="connsiteY46" fmla="*/ 340360 h 2667021"/>
                  <a:gd name="connsiteX47" fmla="*/ 2287643 w 4610910"/>
                  <a:gd name="connsiteY47" fmla="*/ 259080 h 2667021"/>
                  <a:gd name="connsiteX48" fmla="*/ 2368923 w 4610910"/>
                  <a:gd name="connsiteY48" fmla="*/ 223520 h 2667021"/>
                  <a:gd name="connsiteX49" fmla="*/ 2531483 w 4610910"/>
                  <a:gd name="connsiteY49" fmla="*/ 218440 h 2667021"/>
                  <a:gd name="connsiteX50" fmla="*/ 2704203 w 4610910"/>
                  <a:gd name="connsiteY50" fmla="*/ 284480 h 2667021"/>
                  <a:gd name="connsiteX51" fmla="*/ 2821043 w 4610910"/>
                  <a:gd name="connsiteY51" fmla="*/ 269240 h 2667021"/>
                  <a:gd name="connsiteX52" fmla="*/ 2988683 w 4610910"/>
                  <a:gd name="connsiteY52" fmla="*/ 208280 h 2667021"/>
                  <a:gd name="connsiteX53" fmla="*/ 3222363 w 4610910"/>
                  <a:gd name="connsiteY53" fmla="*/ 152400 h 2667021"/>
                  <a:gd name="connsiteX54" fmla="*/ 3430643 w 4610910"/>
                  <a:gd name="connsiteY54" fmla="*/ 152400 h 2667021"/>
                  <a:gd name="connsiteX55" fmla="*/ 3572883 w 4610910"/>
                  <a:gd name="connsiteY55" fmla="*/ 193040 h 2667021"/>
                  <a:gd name="connsiteX56" fmla="*/ 3572883 w 4610910"/>
                  <a:gd name="connsiteY56" fmla="*/ 299720 h 2667021"/>
                  <a:gd name="connsiteX57" fmla="*/ 3511923 w 4610910"/>
                  <a:gd name="connsiteY57" fmla="*/ 416560 h 2667021"/>
                  <a:gd name="connsiteX58" fmla="*/ 3395083 w 4610910"/>
                  <a:gd name="connsiteY58" fmla="*/ 492760 h 2667021"/>
                  <a:gd name="connsiteX59" fmla="*/ 3339203 w 4610910"/>
                  <a:gd name="connsiteY59" fmla="*/ 604520 h 2667021"/>
                  <a:gd name="connsiteX60" fmla="*/ 3349363 w 4610910"/>
                  <a:gd name="connsiteY60" fmla="*/ 716280 h 2667021"/>
                  <a:gd name="connsiteX61" fmla="*/ 3232523 w 4610910"/>
                  <a:gd name="connsiteY61" fmla="*/ 853440 h 2667021"/>
                  <a:gd name="connsiteX62" fmla="*/ 3166483 w 4610910"/>
                  <a:gd name="connsiteY62" fmla="*/ 899160 h 2667021"/>
                  <a:gd name="connsiteX63" fmla="*/ 3237603 w 4610910"/>
                  <a:gd name="connsiteY63" fmla="*/ 990600 h 2667021"/>
                  <a:gd name="connsiteX64" fmla="*/ 3379843 w 4610910"/>
                  <a:gd name="connsiteY64" fmla="*/ 955040 h 2667021"/>
                  <a:gd name="connsiteX65" fmla="*/ 3450963 w 4610910"/>
                  <a:gd name="connsiteY65" fmla="*/ 863600 h 2667021"/>
                  <a:gd name="connsiteX66" fmla="*/ 3466203 w 4610910"/>
                  <a:gd name="connsiteY66" fmla="*/ 756920 h 2667021"/>
                  <a:gd name="connsiteX67" fmla="*/ 3618603 w 4610910"/>
                  <a:gd name="connsiteY67" fmla="*/ 538480 h 2667021"/>
                  <a:gd name="connsiteX68" fmla="*/ 3679563 w 4610910"/>
                  <a:gd name="connsiteY68" fmla="*/ 441960 h 2667021"/>
                  <a:gd name="connsiteX69" fmla="*/ 3689723 w 4610910"/>
                  <a:gd name="connsiteY69" fmla="*/ 304800 h 2667021"/>
                  <a:gd name="connsiteX70" fmla="*/ 3644003 w 4610910"/>
                  <a:gd name="connsiteY70" fmla="*/ 228600 h 2667021"/>
                  <a:gd name="connsiteX71" fmla="*/ 3674483 w 4610910"/>
                  <a:gd name="connsiteY71" fmla="*/ 132080 h 2667021"/>
                  <a:gd name="connsiteX72" fmla="*/ 3887843 w 4610910"/>
                  <a:gd name="connsiteY72" fmla="*/ 116840 h 2667021"/>
                  <a:gd name="connsiteX73" fmla="*/ 3994523 w 4610910"/>
                  <a:gd name="connsiteY73" fmla="*/ 193040 h 2667021"/>
                  <a:gd name="connsiteX74" fmla="*/ 4126603 w 4610910"/>
                  <a:gd name="connsiteY74" fmla="*/ 289560 h 2667021"/>
                  <a:gd name="connsiteX75" fmla="*/ 4238363 w 4610910"/>
                  <a:gd name="connsiteY75" fmla="*/ 370840 h 2667021"/>
                  <a:gd name="connsiteX76" fmla="*/ 4263763 w 4610910"/>
                  <a:gd name="connsiteY76" fmla="*/ 508000 h 2667021"/>
                  <a:gd name="connsiteX77" fmla="*/ 4375523 w 4610910"/>
                  <a:gd name="connsiteY77" fmla="*/ 685800 h 2667021"/>
                  <a:gd name="connsiteX78" fmla="*/ 4385683 w 4610910"/>
                  <a:gd name="connsiteY78" fmla="*/ 767080 h 2667021"/>
                  <a:gd name="connsiteX79" fmla="*/ 4436483 w 4610910"/>
                  <a:gd name="connsiteY79" fmla="*/ 1132840 h 2667021"/>
                  <a:gd name="connsiteX80" fmla="*/ 4593963 w 4610910"/>
                  <a:gd name="connsiteY80" fmla="*/ 1270000 h 2667021"/>
                  <a:gd name="connsiteX81" fmla="*/ 4593963 w 4610910"/>
                  <a:gd name="connsiteY81" fmla="*/ 1457960 h 2667021"/>
                  <a:gd name="connsiteX82" fmla="*/ 4482203 w 4610910"/>
                  <a:gd name="connsiteY82" fmla="*/ 1778000 h 2667021"/>
                  <a:gd name="connsiteX83" fmla="*/ 4497443 w 4610910"/>
                  <a:gd name="connsiteY83" fmla="*/ 1920240 h 2667021"/>
                  <a:gd name="connsiteX84" fmla="*/ 4578723 w 4610910"/>
                  <a:gd name="connsiteY84" fmla="*/ 2037080 h 2667021"/>
                  <a:gd name="connsiteX85" fmla="*/ 4588883 w 4610910"/>
                  <a:gd name="connsiteY85" fmla="*/ 2209800 h 2667021"/>
                  <a:gd name="connsiteX86" fmla="*/ 4507603 w 4610910"/>
                  <a:gd name="connsiteY86" fmla="*/ 2331720 h 2667021"/>
                  <a:gd name="connsiteX87" fmla="*/ 4436483 w 4610910"/>
                  <a:gd name="connsiteY87" fmla="*/ 2382520 h 2667021"/>
                  <a:gd name="connsiteX88" fmla="*/ 4380603 w 4610910"/>
                  <a:gd name="connsiteY88" fmla="*/ 2479040 h 2667021"/>
                  <a:gd name="connsiteX89" fmla="*/ 4284083 w 4610910"/>
                  <a:gd name="connsiteY89" fmla="*/ 2626360 h 2667021"/>
                  <a:gd name="connsiteX90" fmla="*/ 4197723 w 4610910"/>
                  <a:gd name="connsiteY90" fmla="*/ 2667000 h 2667021"/>
                  <a:gd name="connsiteX91" fmla="*/ 3969123 w 4610910"/>
                  <a:gd name="connsiteY91" fmla="*/ 2631440 h 2667021"/>
                  <a:gd name="connsiteX92" fmla="*/ 3857363 w 4610910"/>
                  <a:gd name="connsiteY92" fmla="*/ 2595880 h 2667021"/>
                  <a:gd name="connsiteX93" fmla="*/ 3491603 w 4610910"/>
                  <a:gd name="connsiteY93" fmla="*/ 2540000 h 2667021"/>
                  <a:gd name="connsiteX94" fmla="*/ 3390003 w 4610910"/>
                  <a:gd name="connsiteY94" fmla="*/ 2540000 h 2667021"/>
                  <a:gd name="connsiteX95" fmla="*/ 3313803 w 4610910"/>
                  <a:gd name="connsiteY95" fmla="*/ 2524760 h 2667021"/>
                  <a:gd name="connsiteX96" fmla="*/ 3222363 w 4610910"/>
                  <a:gd name="connsiteY96" fmla="*/ 2489200 h 2667021"/>
                  <a:gd name="connsiteX97" fmla="*/ 3156323 w 4610910"/>
                  <a:gd name="connsiteY97" fmla="*/ 2372360 h 2667021"/>
                  <a:gd name="connsiteX98" fmla="*/ 3100443 w 4610910"/>
                  <a:gd name="connsiteY98" fmla="*/ 2214880 h 2667021"/>
                  <a:gd name="connsiteX99" fmla="*/ 3039483 w 4610910"/>
                  <a:gd name="connsiteY99" fmla="*/ 2103120 h 2667021"/>
                  <a:gd name="connsiteX100" fmla="*/ 2927723 w 4610910"/>
                  <a:gd name="connsiteY100" fmla="*/ 2011680 h 2667021"/>
                  <a:gd name="connsiteX101" fmla="*/ 2846443 w 4610910"/>
                  <a:gd name="connsiteY101" fmla="*/ 1965960 h 2667021"/>
                  <a:gd name="connsiteX102" fmla="*/ 2775323 w 4610910"/>
                  <a:gd name="connsiteY102" fmla="*/ 1808480 h 2667021"/>
                  <a:gd name="connsiteX103" fmla="*/ 2729603 w 4610910"/>
                  <a:gd name="connsiteY103" fmla="*/ 1742440 h 2667021"/>
                  <a:gd name="connsiteX104" fmla="*/ 2638163 w 4610910"/>
                  <a:gd name="connsiteY104" fmla="*/ 1706880 h 2667021"/>
                  <a:gd name="connsiteX105" fmla="*/ 2506083 w 4610910"/>
                  <a:gd name="connsiteY105" fmla="*/ 1630680 h 2667021"/>
                  <a:gd name="connsiteX106" fmla="*/ 2445123 w 4610910"/>
                  <a:gd name="connsiteY106" fmla="*/ 1539240 h 2667021"/>
                  <a:gd name="connsiteX107" fmla="*/ 2404483 w 4610910"/>
                  <a:gd name="connsiteY107" fmla="*/ 1386840 h 2667021"/>
                  <a:gd name="connsiteX108" fmla="*/ 2343523 w 4610910"/>
                  <a:gd name="connsiteY108" fmla="*/ 1330960 h 2667021"/>
                  <a:gd name="connsiteX109" fmla="*/ 2191123 w 4610910"/>
                  <a:gd name="connsiteY109" fmla="*/ 1325880 h 2667021"/>
                  <a:gd name="connsiteX110" fmla="*/ 2059043 w 4610910"/>
                  <a:gd name="connsiteY110" fmla="*/ 1325880 h 2667021"/>
                  <a:gd name="connsiteX111" fmla="*/ 1916803 w 4610910"/>
                  <a:gd name="connsiteY111" fmla="*/ 1300480 h 2667021"/>
                  <a:gd name="connsiteX112" fmla="*/ 1866003 w 4610910"/>
                  <a:gd name="connsiteY112" fmla="*/ 1234440 h 2667021"/>
                  <a:gd name="connsiteX113" fmla="*/ 1835523 w 4610910"/>
                  <a:gd name="connsiteY113" fmla="*/ 1183640 h 2667021"/>
                  <a:gd name="connsiteX114" fmla="*/ 1764403 w 4610910"/>
                  <a:gd name="connsiteY114" fmla="*/ 1036320 h 2667021"/>
                  <a:gd name="connsiteX115" fmla="*/ 1713603 w 4610910"/>
                  <a:gd name="connsiteY115" fmla="*/ 1010920 h 2667021"/>
                  <a:gd name="connsiteX116" fmla="*/ 1586603 w 4610910"/>
                  <a:gd name="connsiteY116" fmla="*/ 1005840 h 2667021"/>
                  <a:gd name="connsiteX117" fmla="*/ 1424043 w 4610910"/>
                  <a:gd name="connsiteY117" fmla="*/ 1026160 h 2667021"/>
                  <a:gd name="connsiteX118" fmla="*/ 1317363 w 4610910"/>
                  <a:gd name="connsiteY118" fmla="*/ 1046480 h 2667021"/>
                  <a:gd name="connsiteX119" fmla="*/ 1241163 w 4610910"/>
                  <a:gd name="connsiteY119" fmla="*/ 1051560 h 2667021"/>
                  <a:gd name="connsiteX120" fmla="*/ 1190363 w 4610910"/>
                  <a:gd name="connsiteY120" fmla="*/ 1071880 h 2667021"/>
                  <a:gd name="connsiteX121" fmla="*/ 1154803 w 4610910"/>
                  <a:gd name="connsiteY121" fmla="*/ 1143000 h 2667021"/>
                  <a:gd name="connsiteX122" fmla="*/ 1129403 w 4610910"/>
                  <a:gd name="connsiteY122" fmla="*/ 1183640 h 2667021"/>
                  <a:gd name="connsiteX123" fmla="*/ 1063363 w 4610910"/>
                  <a:gd name="connsiteY123" fmla="*/ 1264920 h 2667021"/>
                  <a:gd name="connsiteX124" fmla="*/ 971923 w 4610910"/>
                  <a:gd name="connsiteY124" fmla="*/ 1290320 h 2667021"/>
                  <a:gd name="connsiteX125" fmla="*/ 839843 w 4610910"/>
                  <a:gd name="connsiteY125" fmla="*/ 1315720 h 2667021"/>
                  <a:gd name="connsiteX126" fmla="*/ 753483 w 4610910"/>
                  <a:gd name="connsiteY126" fmla="*/ 1325880 h 2667021"/>
                  <a:gd name="connsiteX127" fmla="*/ 636643 w 4610910"/>
                  <a:gd name="connsiteY127" fmla="*/ 1371600 h 2667021"/>
                  <a:gd name="connsiteX128" fmla="*/ 601083 w 4610910"/>
                  <a:gd name="connsiteY128" fmla="*/ 1447800 h 2667021"/>
                  <a:gd name="connsiteX0" fmla="*/ 667123 w 4610910"/>
                  <a:gd name="connsiteY0" fmla="*/ 1056640 h 2667021"/>
                  <a:gd name="connsiteX1" fmla="*/ 504563 w 4610910"/>
                  <a:gd name="connsiteY1" fmla="*/ 1193800 h 2667021"/>
                  <a:gd name="connsiteX2" fmla="*/ 463923 w 4610910"/>
                  <a:gd name="connsiteY2" fmla="*/ 1315720 h 2667021"/>
                  <a:gd name="connsiteX3" fmla="*/ 347083 w 4610910"/>
                  <a:gd name="connsiteY3" fmla="*/ 1422400 h 2667021"/>
                  <a:gd name="connsiteX4" fmla="*/ 301363 w 4610910"/>
                  <a:gd name="connsiteY4" fmla="*/ 1346200 h 2667021"/>
                  <a:gd name="connsiteX5" fmla="*/ 291203 w 4610910"/>
                  <a:gd name="connsiteY5" fmla="*/ 1295400 h 2667021"/>
                  <a:gd name="connsiteX6" fmla="*/ 215003 w 4610910"/>
                  <a:gd name="connsiteY6" fmla="*/ 1214120 h 2667021"/>
                  <a:gd name="connsiteX7" fmla="*/ 230243 w 4610910"/>
                  <a:gd name="connsiteY7" fmla="*/ 1127760 h 2667021"/>
                  <a:gd name="connsiteX8" fmla="*/ 260723 w 4610910"/>
                  <a:gd name="connsiteY8" fmla="*/ 1066800 h 2667021"/>
                  <a:gd name="connsiteX9" fmla="*/ 270883 w 4610910"/>
                  <a:gd name="connsiteY9" fmla="*/ 975360 h 2667021"/>
                  <a:gd name="connsiteX10" fmla="*/ 230243 w 4610910"/>
                  <a:gd name="connsiteY10" fmla="*/ 924560 h 2667021"/>
                  <a:gd name="connsiteX11" fmla="*/ 118483 w 4610910"/>
                  <a:gd name="connsiteY11" fmla="*/ 873760 h 2667021"/>
                  <a:gd name="connsiteX12" fmla="*/ 6723 w 4610910"/>
                  <a:gd name="connsiteY12" fmla="*/ 746760 h 2667021"/>
                  <a:gd name="connsiteX13" fmla="*/ 16883 w 4610910"/>
                  <a:gd name="connsiteY13" fmla="*/ 675640 h 2667021"/>
                  <a:gd name="connsiteX14" fmla="*/ 52443 w 4610910"/>
                  <a:gd name="connsiteY14" fmla="*/ 640080 h 2667021"/>
                  <a:gd name="connsiteX15" fmla="*/ 77843 w 4610910"/>
                  <a:gd name="connsiteY15" fmla="*/ 548640 h 2667021"/>
                  <a:gd name="connsiteX16" fmla="*/ 113403 w 4610910"/>
                  <a:gd name="connsiteY16" fmla="*/ 508000 h 2667021"/>
                  <a:gd name="connsiteX17" fmla="*/ 194683 w 4610910"/>
                  <a:gd name="connsiteY17" fmla="*/ 477520 h 2667021"/>
                  <a:gd name="connsiteX18" fmla="*/ 270883 w 4610910"/>
                  <a:gd name="connsiteY18" fmla="*/ 421640 h 2667021"/>
                  <a:gd name="connsiteX19" fmla="*/ 301363 w 4610910"/>
                  <a:gd name="connsiteY19" fmla="*/ 325120 h 2667021"/>
                  <a:gd name="connsiteX20" fmla="*/ 387723 w 4610910"/>
                  <a:gd name="connsiteY20" fmla="*/ 243840 h 2667021"/>
                  <a:gd name="connsiteX21" fmla="*/ 489323 w 4610910"/>
                  <a:gd name="connsiteY21" fmla="*/ 248920 h 2667021"/>
                  <a:gd name="connsiteX22" fmla="*/ 524883 w 4610910"/>
                  <a:gd name="connsiteY22" fmla="*/ 320040 h 2667021"/>
                  <a:gd name="connsiteX23" fmla="*/ 540123 w 4610910"/>
                  <a:gd name="connsiteY23" fmla="*/ 431800 h 2667021"/>
                  <a:gd name="connsiteX24" fmla="*/ 667123 w 4610910"/>
                  <a:gd name="connsiteY24" fmla="*/ 640080 h 2667021"/>
                  <a:gd name="connsiteX25" fmla="*/ 804283 w 4610910"/>
                  <a:gd name="connsiteY25" fmla="*/ 655320 h 2667021"/>
                  <a:gd name="connsiteX26" fmla="*/ 860163 w 4610910"/>
                  <a:gd name="connsiteY26" fmla="*/ 640080 h 2667021"/>
                  <a:gd name="connsiteX27" fmla="*/ 880483 w 4610910"/>
                  <a:gd name="connsiteY27" fmla="*/ 594360 h 2667021"/>
                  <a:gd name="connsiteX28" fmla="*/ 890643 w 4610910"/>
                  <a:gd name="connsiteY28" fmla="*/ 533400 h 2667021"/>
                  <a:gd name="connsiteX29" fmla="*/ 971923 w 4610910"/>
                  <a:gd name="connsiteY29" fmla="*/ 436880 h 2667021"/>
                  <a:gd name="connsiteX30" fmla="*/ 1048123 w 4610910"/>
                  <a:gd name="connsiteY30" fmla="*/ 391160 h 2667021"/>
                  <a:gd name="connsiteX31" fmla="*/ 1088763 w 4610910"/>
                  <a:gd name="connsiteY31" fmla="*/ 284480 h 2667021"/>
                  <a:gd name="connsiteX32" fmla="*/ 1134483 w 4610910"/>
                  <a:gd name="connsiteY32" fmla="*/ 182880 h 2667021"/>
                  <a:gd name="connsiteX33" fmla="*/ 1170043 w 4610910"/>
                  <a:gd name="connsiteY33" fmla="*/ 132080 h 2667021"/>
                  <a:gd name="connsiteX34" fmla="*/ 1231003 w 4610910"/>
                  <a:gd name="connsiteY34" fmla="*/ 106680 h 2667021"/>
                  <a:gd name="connsiteX35" fmla="*/ 1302123 w 4610910"/>
                  <a:gd name="connsiteY35" fmla="*/ 76200 h 2667021"/>
                  <a:gd name="connsiteX36" fmla="*/ 1403723 w 4610910"/>
                  <a:gd name="connsiteY36" fmla="*/ 76200 h 2667021"/>
                  <a:gd name="connsiteX37" fmla="*/ 1490083 w 4610910"/>
                  <a:gd name="connsiteY37" fmla="*/ 76200 h 2667021"/>
                  <a:gd name="connsiteX38" fmla="*/ 1545963 w 4610910"/>
                  <a:gd name="connsiteY38" fmla="*/ 60960 h 2667021"/>
                  <a:gd name="connsiteX39" fmla="*/ 1637403 w 4610910"/>
                  <a:gd name="connsiteY39" fmla="*/ 30480 h 2667021"/>
                  <a:gd name="connsiteX40" fmla="*/ 1744083 w 4610910"/>
                  <a:gd name="connsiteY40" fmla="*/ 0 h 2667021"/>
                  <a:gd name="connsiteX41" fmla="*/ 1860923 w 4610910"/>
                  <a:gd name="connsiteY41" fmla="*/ 30480 h 2667021"/>
                  <a:gd name="connsiteX42" fmla="*/ 1993003 w 4610910"/>
                  <a:gd name="connsiteY42" fmla="*/ 111760 h 2667021"/>
                  <a:gd name="connsiteX43" fmla="*/ 2064123 w 4610910"/>
                  <a:gd name="connsiteY43" fmla="*/ 223520 h 2667021"/>
                  <a:gd name="connsiteX44" fmla="*/ 2114923 w 4610910"/>
                  <a:gd name="connsiteY44" fmla="*/ 320040 h 2667021"/>
                  <a:gd name="connsiteX45" fmla="*/ 2201283 w 4610910"/>
                  <a:gd name="connsiteY45" fmla="*/ 340360 h 2667021"/>
                  <a:gd name="connsiteX46" fmla="*/ 2252083 w 4610910"/>
                  <a:gd name="connsiteY46" fmla="*/ 340360 h 2667021"/>
                  <a:gd name="connsiteX47" fmla="*/ 2287643 w 4610910"/>
                  <a:gd name="connsiteY47" fmla="*/ 259080 h 2667021"/>
                  <a:gd name="connsiteX48" fmla="*/ 2368923 w 4610910"/>
                  <a:gd name="connsiteY48" fmla="*/ 223520 h 2667021"/>
                  <a:gd name="connsiteX49" fmla="*/ 2531483 w 4610910"/>
                  <a:gd name="connsiteY49" fmla="*/ 218440 h 2667021"/>
                  <a:gd name="connsiteX50" fmla="*/ 2704203 w 4610910"/>
                  <a:gd name="connsiteY50" fmla="*/ 284480 h 2667021"/>
                  <a:gd name="connsiteX51" fmla="*/ 2821043 w 4610910"/>
                  <a:gd name="connsiteY51" fmla="*/ 269240 h 2667021"/>
                  <a:gd name="connsiteX52" fmla="*/ 2988683 w 4610910"/>
                  <a:gd name="connsiteY52" fmla="*/ 208280 h 2667021"/>
                  <a:gd name="connsiteX53" fmla="*/ 3222363 w 4610910"/>
                  <a:gd name="connsiteY53" fmla="*/ 152400 h 2667021"/>
                  <a:gd name="connsiteX54" fmla="*/ 3430643 w 4610910"/>
                  <a:gd name="connsiteY54" fmla="*/ 152400 h 2667021"/>
                  <a:gd name="connsiteX55" fmla="*/ 3572883 w 4610910"/>
                  <a:gd name="connsiteY55" fmla="*/ 193040 h 2667021"/>
                  <a:gd name="connsiteX56" fmla="*/ 3572883 w 4610910"/>
                  <a:gd name="connsiteY56" fmla="*/ 299720 h 2667021"/>
                  <a:gd name="connsiteX57" fmla="*/ 3511923 w 4610910"/>
                  <a:gd name="connsiteY57" fmla="*/ 416560 h 2667021"/>
                  <a:gd name="connsiteX58" fmla="*/ 3395083 w 4610910"/>
                  <a:gd name="connsiteY58" fmla="*/ 492760 h 2667021"/>
                  <a:gd name="connsiteX59" fmla="*/ 3339203 w 4610910"/>
                  <a:gd name="connsiteY59" fmla="*/ 604520 h 2667021"/>
                  <a:gd name="connsiteX60" fmla="*/ 3349363 w 4610910"/>
                  <a:gd name="connsiteY60" fmla="*/ 716280 h 2667021"/>
                  <a:gd name="connsiteX61" fmla="*/ 3232523 w 4610910"/>
                  <a:gd name="connsiteY61" fmla="*/ 853440 h 2667021"/>
                  <a:gd name="connsiteX62" fmla="*/ 3166483 w 4610910"/>
                  <a:gd name="connsiteY62" fmla="*/ 899160 h 2667021"/>
                  <a:gd name="connsiteX63" fmla="*/ 3237603 w 4610910"/>
                  <a:gd name="connsiteY63" fmla="*/ 990600 h 2667021"/>
                  <a:gd name="connsiteX64" fmla="*/ 3379843 w 4610910"/>
                  <a:gd name="connsiteY64" fmla="*/ 955040 h 2667021"/>
                  <a:gd name="connsiteX65" fmla="*/ 3450963 w 4610910"/>
                  <a:gd name="connsiteY65" fmla="*/ 863600 h 2667021"/>
                  <a:gd name="connsiteX66" fmla="*/ 3466203 w 4610910"/>
                  <a:gd name="connsiteY66" fmla="*/ 756920 h 2667021"/>
                  <a:gd name="connsiteX67" fmla="*/ 3618603 w 4610910"/>
                  <a:gd name="connsiteY67" fmla="*/ 538480 h 2667021"/>
                  <a:gd name="connsiteX68" fmla="*/ 3679563 w 4610910"/>
                  <a:gd name="connsiteY68" fmla="*/ 441960 h 2667021"/>
                  <a:gd name="connsiteX69" fmla="*/ 3689723 w 4610910"/>
                  <a:gd name="connsiteY69" fmla="*/ 304800 h 2667021"/>
                  <a:gd name="connsiteX70" fmla="*/ 3644003 w 4610910"/>
                  <a:gd name="connsiteY70" fmla="*/ 228600 h 2667021"/>
                  <a:gd name="connsiteX71" fmla="*/ 3674483 w 4610910"/>
                  <a:gd name="connsiteY71" fmla="*/ 132080 h 2667021"/>
                  <a:gd name="connsiteX72" fmla="*/ 3887843 w 4610910"/>
                  <a:gd name="connsiteY72" fmla="*/ 116840 h 2667021"/>
                  <a:gd name="connsiteX73" fmla="*/ 3994523 w 4610910"/>
                  <a:gd name="connsiteY73" fmla="*/ 193040 h 2667021"/>
                  <a:gd name="connsiteX74" fmla="*/ 4126603 w 4610910"/>
                  <a:gd name="connsiteY74" fmla="*/ 289560 h 2667021"/>
                  <a:gd name="connsiteX75" fmla="*/ 4238363 w 4610910"/>
                  <a:gd name="connsiteY75" fmla="*/ 370840 h 2667021"/>
                  <a:gd name="connsiteX76" fmla="*/ 4263763 w 4610910"/>
                  <a:gd name="connsiteY76" fmla="*/ 508000 h 2667021"/>
                  <a:gd name="connsiteX77" fmla="*/ 4375523 w 4610910"/>
                  <a:gd name="connsiteY77" fmla="*/ 685800 h 2667021"/>
                  <a:gd name="connsiteX78" fmla="*/ 4385683 w 4610910"/>
                  <a:gd name="connsiteY78" fmla="*/ 767080 h 2667021"/>
                  <a:gd name="connsiteX79" fmla="*/ 4436483 w 4610910"/>
                  <a:gd name="connsiteY79" fmla="*/ 1132840 h 2667021"/>
                  <a:gd name="connsiteX80" fmla="*/ 4593963 w 4610910"/>
                  <a:gd name="connsiteY80" fmla="*/ 1270000 h 2667021"/>
                  <a:gd name="connsiteX81" fmla="*/ 4593963 w 4610910"/>
                  <a:gd name="connsiteY81" fmla="*/ 1457960 h 2667021"/>
                  <a:gd name="connsiteX82" fmla="*/ 4482203 w 4610910"/>
                  <a:gd name="connsiteY82" fmla="*/ 1778000 h 2667021"/>
                  <a:gd name="connsiteX83" fmla="*/ 4497443 w 4610910"/>
                  <a:gd name="connsiteY83" fmla="*/ 1920240 h 2667021"/>
                  <a:gd name="connsiteX84" fmla="*/ 4578723 w 4610910"/>
                  <a:gd name="connsiteY84" fmla="*/ 2037080 h 2667021"/>
                  <a:gd name="connsiteX85" fmla="*/ 4588883 w 4610910"/>
                  <a:gd name="connsiteY85" fmla="*/ 2209800 h 2667021"/>
                  <a:gd name="connsiteX86" fmla="*/ 4507603 w 4610910"/>
                  <a:gd name="connsiteY86" fmla="*/ 2331720 h 2667021"/>
                  <a:gd name="connsiteX87" fmla="*/ 4436483 w 4610910"/>
                  <a:gd name="connsiteY87" fmla="*/ 2382520 h 2667021"/>
                  <a:gd name="connsiteX88" fmla="*/ 4380603 w 4610910"/>
                  <a:gd name="connsiteY88" fmla="*/ 2479040 h 2667021"/>
                  <a:gd name="connsiteX89" fmla="*/ 4284083 w 4610910"/>
                  <a:gd name="connsiteY89" fmla="*/ 2626360 h 2667021"/>
                  <a:gd name="connsiteX90" fmla="*/ 4197723 w 4610910"/>
                  <a:gd name="connsiteY90" fmla="*/ 2667000 h 2667021"/>
                  <a:gd name="connsiteX91" fmla="*/ 3969123 w 4610910"/>
                  <a:gd name="connsiteY91" fmla="*/ 2631440 h 2667021"/>
                  <a:gd name="connsiteX92" fmla="*/ 3857363 w 4610910"/>
                  <a:gd name="connsiteY92" fmla="*/ 2595880 h 2667021"/>
                  <a:gd name="connsiteX93" fmla="*/ 3491603 w 4610910"/>
                  <a:gd name="connsiteY93" fmla="*/ 2540000 h 2667021"/>
                  <a:gd name="connsiteX94" fmla="*/ 3390003 w 4610910"/>
                  <a:gd name="connsiteY94" fmla="*/ 2540000 h 2667021"/>
                  <a:gd name="connsiteX95" fmla="*/ 3313803 w 4610910"/>
                  <a:gd name="connsiteY95" fmla="*/ 2524760 h 2667021"/>
                  <a:gd name="connsiteX96" fmla="*/ 3222363 w 4610910"/>
                  <a:gd name="connsiteY96" fmla="*/ 2489200 h 2667021"/>
                  <a:gd name="connsiteX97" fmla="*/ 3156323 w 4610910"/>
                  <a:gd name="connsiteY97" fmla="*/ 2372360 h 2667021"/>
                  <a:gd name="connsiteX98" fmla="*/ 3100443 w 4610910"/>
                  <a:gd name="connsiteY98" fmla="*/ 2214880 h 2667021"/>
                  <a:gd name="connsiteX99" fmla="*/ 3039483 w 4610910"/>
                  <a:gd name="connsiteY99" fmla="*/ 2103120 h 2667021"/>
                  <a:gd name="connsiteX100" fmla="*/ 2927723 w 4610910"/>
                  <a:gd name="connsiteY100" fmla="*/ 2011680 h 2667021"/>
                  <a:gd name="connsiteX101" fmla="*/ 2846443 w 4610910"/>
                  <a:gd name="connsiteY101" fmla="*/ 1965960 h 2667021"/>
                  <a:gd name="connsiteX102" fmla="*/ 2775323 w 4610910"/>
                  <a:gd name="connsiteY102" fmla="*/ 1808480 h 2667021"/>
                  <a:gd name="connsiteX103" fmla="*/ 2729603 w 4610910"/>
                  <a:gd name="connsiteY103" fmla="*/ 1742440 h 2667021"/>
                  <a:gd name="connsiteX104" fmla="*/ 2638163 w 4610910"/>
                  <a:gd name="connsiteY104" fmla="*/ 1706880 h 2667021"/>
                  <a:gd name="connsiteX105" fmla="*/ 2506083 w 4610910"/>
                  <a:gd name="connsiteY105" fmla="*/ 1630680 h 2667021"/>
                  <a:gd name="connsiteX106" fmla="*/ 2445123 w 4610910"/>
                  <a:gd name="connsiteY106" fmla="*/ 1539240 h 2667021"/>
                  <a:gd name="connsiteX107" fmla="*/ 2404483 w 4610910"/>
                  <a:gd name="connsiteY107" fmla="*/ 1386840 h 2667021"/>
                  <a:gd name="connsiteX108" fmla="*/ 2343523 w 4610910"/>
                  <a:gd name="connsiteY108" fmla="*/ 1330960 h 2667021"/>
                  <a:gd name="connsiteX109" fmla="*/ 2191123 w 4610910"/>
                  <a:gd name="connsiteY109" fmla="*/ 1325880 h 2667021"/>
                  <a:gd name="connsiteX110" fmla="*/ 2059043 w 4610910"/>
                  <a:gd name="connsiteY110" fmla="*/ 1325880 h 2667021"/>
                  <a:gd name="connsiteX111" fmla="*/ 1916803 w 4610910"/>
                  <a:gd name="connsiteY111" fmla="*/ 1300480 h 2667021"/>
                  <a:gd name="connsiteX112" fmla="*/ 1866003 w 4610910"/>
                  <a:gd name="connsiteY112" fmla="*/ 1234440 h 2667021"/>
                  <a:gd name="connsiteX113" fmla="*/ 1835523 w 4610910"/>
                  <a:gd name="connsiteY113" fmla="*/ 1183640 h 2667021"/>
                  <a:gd name="connsiteX114" fmla="*/ 1764403 w 4610910"/>
                  <a:gd name="connsiteY114" fmla="*/ 1036320 h 2667021"/>
                  <a:gd name="connsiteX115" fmla="*/ 1713603 w 4610910"/>
                  <a:gd name="connsiteY115" fmla="*/ 1010920 h 2667021"/>
                  <a:gd name="connsiteX116" fmla="*/ 1586603 w 4610910"/>
                  <a:gd name="connsiteY116" fmla="*/ 1005840 h 2667021"/>
                  <a:gd name="connsiteX117" fmla="*/ 1424043 w 4610910"/>
                  <a:gd name="connsiteY117" fmla="*/ 1026160 h 2667021"/>
                  <a:gd name="connsiteX118" fmla="*/ 1317363 w 4610910"/>
                  <a:gd name="connsiteY118" fmla="*/ 1046480 h 2667021"/>
                  <a:gd name="connsiteX119" fmla="*/ 1241163 w 4610910"/>
                  <a:gd name="connsiteY119" fmla="*/ 1051560 h 2667021"/>
                  <a:gd name="connsiteX120" fmla="*/ 1190363 w 4610910"/>
                  <a:gd name="connsiteY120" fmla="*/ 1071880 h 2667021"/>
                  <a:gd name="connsiteX121" fmla="*/ 1154803 w 4610910"/>
                  <a:gd name="connsiteY121" fmla="*/ 1143000 h 2667021"/>
                  <a:gd name="connsiteX122" fmla="*/ 1129403 w 4610910"/>
                  <a:gd name="connsiteY122" fmla="*/ 1183640 h 2667021"/>
                  <a:gd name="connsiteX123" fmla="*/ 1063363 w 4610910"/>
                  <a:gd name="connsiteY123" fmla="*/ 1264920 h 2667021"/>
                  <a:gd name="connsiteX124" fmla="*/ 971923 w 4610910"/>
                  <a:gd name="connsiteY124" fmla="*/ 1290320 h 2667021"/>
                  <a:gd name="connsiteX125" fmla="*/ 839843 w 4610910"/>
                  <a:gd name="connsiteY125" fmla="*/ 1315720 h 2667021"/>
                  <a:gd name="connsiteX126" fmla="*/ 753483 w 4610910"/>
                  <a:gd name="connsiteY126" fmla="*/ 1325880 h 2667021"/>
                  <a:gd name="connsiteX127" fmla="*/ 636643 w 4610910"/>
                  <a:gd name="connsiteY127" fmla="*/ 1371600 h 2667021"/>
                  <a:gd name="connsiteX0" fmla="*/ 667123 w 4610910"/>
                  <a:gd name="connsiteY0" fmla="*/ 1056640 h 2667021"/>
                  <a:gd name="connsiteX1" fmla="*/ 504563 w 4610910"/>
                  <a:gd name="connsiteY1" fmla="*/ 1193800 h 2667021"/>
                  <a:gd name="connsiteX2" fmla="*/ 463923 w 4610910"/>
                  <a:gd name="connsiteY2" fmla="*/ 1315720 h 2667021"/>
                  <a:gd name="connsiteX3" fmla="*/ 347083 w 4610910"/>
                  <a:gd name="connsiteY3" fmla="*/ 1422400 h 2667021"/>
                  <a:gd name="connsiteX4" fmla="*/ 301363 w 4610910"/>
                  <a:gd name="connsiteY4" fmla="*/ 1346200 h 2667021"/>
                  <a:gd name="connsiteX5" fmla="*/ 291203 w 4610910"/>
                  <a:gd name="connsiteY5" fmla="*/ 1295400 h 2667021"/>
                  <a:gd name="connsiteX6" fmla="*/ 215003 w 4610910"/>
                  <a:gd name="connsiteY6" fmla="*/ 1214120 h 2667021"/>
                  <a:gd name="connsiteX7" fmla="*/ 230243 w 4610910"/>
                  <a:gd name="connsiteY7" fmla="*/ 1127760 h 2667021"/>
                  <a:gd name="connsiteX8" fmla="*/ 260723 w 4610910"/>
                  <a:gd name="connsiteY8" fmla="*/ 1066800 h 2667021"/>
                  <a:gd name="connsiteX9" fmla="*/ 270883 w 4610910"/>
                  <a:gd name="connsiteY9" fmla="*/ 975360 h 2667021"/>
                  <a:gd name="connsiteX10" fmla="*/ 230243 w 4610910"/>
                  <a:gd name="connsiteY10" fmla="*/ 924560 h 2667021"/>
                  <a:gd name="connsiteX11" fmla="*/ 118483 w 4610910"/>
                  <a:gd name="connsiteY11" fmla="*/ 873760 h 2667021"/>
                  <a:gd name="connsiteX12" fmla="*/ 6723 w 4610910"/>
                  <a:gd name="connsiteY12" fmla="*/ 746760 h 2667021"/>
                  <a:gd name="connsiteX13" fmla="*/ 16883 w 4610910"/>
                  <a:gd name="connsiteY13" fmla="*/ 675640 h 2667021"/>
                  <a:gd name="connsiteX14" fmla="*/ 52443 w 4610910"/>
                  <a:gd name="connsiteY14" fmla="*/ 640080 h 2667021"/>
                  <a:gd name="connsiteX15" fmla="*/ 77843 w 4610910"/>
                  <a:gd name="connsiteY15" fmla="*/ 548640 h 2667021"/>
                  <a:gd name="connsiteX16" fmla="*/ 113403 w 4610910"/>
                  <a:gd name="connsiteY16" fmla="*/ 508000 h 2667021"/>
                  <a:gd name="connsiteX17" fmla="*/ 194683 w 4610910"/>
                  <a:gd name="connsiteY17" fmla="*/ 477520 h 2667021"/>
                  <a:gd name="connsiteX18" fmla="*/ 270883 w 4610910"/>
                  <a:gd name="connsiteY18" fmla="*/ 421640 h 2667021"/>
                  <a:gd name="connsiteX19" fmla="*/ 301363 w 4610910"/>
                  <a:gd name="connsiteY19" fmla="*/ 325120 h 2667021"/>
                  <a:gd name="connsiteX20" fmla="*/ 387723 w 4610910"/>
                  <a:gd name="connsiteY20" fmla="*/ 243840 h 2667021"/>
                  <a:gd name="connsiteX21" fmla="*/ 489323 w 4610910"/>
                  <a:gd name="connsiteY21" fmla="*/ 248920 h 2667021"/>
                  <a:gd name="connsiteX22" fmla="*/ 524883 w 4610910"/>
                  <a:gd name="connsiteY22" fmla="*/ 320040 h 2667021"/>
                  <a:gd name="connsiteX23" fmla="*/ 540123 w 4610910"/>
                  <a:gd name="connsiteY23" fmla="*/ 431800 h 2667021"/>
                  <a:gd name="connsiteX24" fmla="*/ 667123 w 4610910"/>
                  <a:gd name="connsiteY24" fmla="*/ 640080 h 2667021"/>
                  <a:gd name="connsiteX25" fmla="*/ 804283 w 4610910"/>
                  <a:gd name="connsiteY25" fmla="*/ 655320 h 2667021"/>
                  <a:gd name="connsiteX26" fmla="*/ 860163 w 4610910"/>
                  <a:gd name="connsiteY26" fmla="*/ 640080 h 2667021"/>
                  <a:gd name="connsiteX27" fmla="*/ 880483 w 4610910"/>
                  <a:gd name="connsiteY27" fmla="*/ 594360 h 2667021"/>
                  <a:gd name="connsiteX28" fmla="*/ 890643 w 4610910"/>
                  <a:gd name="connsiteY28" fmla="*/ 533400 h 2667021"/>
                  <a:gd name="connsiteX29" fmla="*/ 971923 w 4610910"/>
                  <a:gd name="connsiteY29" fmla="*/ 436880 h 2667021"/>
                  <a:gd name="connsiteX30" fmla="*/ 1048123 w 4610910"/>
                  <a:gd name="connsiteY30" fmla="*/ 391160 h 2667021"/>
                  <a:gd name="connsiteX31" fmla="*/ 1088763 w 4610910"/>
                  <a:gd name="connsiteY31" fmla="*/ 284480 h 2667021"/>
                  <a:gd name="connsiteX32" fmla="*/ 1134483 w 4610910"/>
                  <a:gd name="connsiteY32" fmla="*/ 182880 h 2667021"/>
                  <a:gd name="connsiteX33" fmla="*/ 1170043 w 4610910"/>
                  <a:gd name="connsiteY33" fmla="*/ 132080 h 2667021"/>
                  <a:gd name="connsiteX34" fmla="*/ 1231003 w 4610910"/>
                  <a:gd name="connsiteY34" fmla="*/ 106680 h 2667021"/>
                  <a:gd name="connsiteX35" fmla="*/ 1302123 w 4610910"/>
                  <a:gd name="connsiteY35" fmla="*/ 76200 h 2667021"/>
                  <a:gd name="connsiteX36" fmla="*/ 1403723 w 4610910"/>
                  <a:gd name="connsiteY36" fmla="*/ 76200 h 2667021"/>
                  <a:gd name="connsiteX37" fmla="*/ 1490083 w 4610910"/>
                  <a:gd name="connsiteY37" fmla="*/ 76200 h 2667021"/>
                  <a:gd name="connsiteX38" fmla="*/ 1545963 w 4610910"/>
                  <a:gd name="connsiteY38" fmla="*/ 60960 h 2667021"/>
                  <a:gd name="connsiteX39" fmla="*/ 1637403 w 4610910"/>
                  <a:gd name="connsiteY39" fmla="*/ 30480 h 2667021"/>
                  <a:gd name="connsiteX40" fmla="*/ 1744083 w 4610910"/>
                  <a:gd name="connsiteY40" fmla="*/ 0 h 2667021"/>
                  <a:gd name="connsiteX41" fmla="*/ 1860923 w 4610910"/>
                  <a:gd name="connsiteY41" fmla="*/ 30480 h 2667021"/>
                  <a:gd name="connsiteX42" fmla="*/ 1993003 w 4610910"/>
                  <a:gd name="connsiteY42" fmla="*/ 111760 h 2667021"/>
                  <a:gd name="connsiteX43" fmla="*/ 2064123 w 4610910"/>
                  <a:gd name="connsiteY43" fmla="*/ 223520 h 2667021"/>
                  <a:gd name="connsiteX44" fmla="*/ 2114923 w 4610910"/>
                  <a:gd name="connsiteY44" fmla="*/ 320040 h 2667021"/>
                  <a:gd name="connsiteX45" fmla="*/ 2201283 w 4610910"/>
                  <a:gd name="connsiteY45" fmla="*/ 340360 h 2667021"/>
                  <a:gd name="connsiteX46" fmla="*/ 2252083 w 4610910"/>
                  <a:gd name="connsiteY46" fmla="*/ 340360 h 2667021"/>
                  <a:gd name="connsiteX47" fmla="*/ 2287643 w 4610910"/>
                  <a:gd name="connsiteY47" fmla="*/ 259080 h 2667021"/>
                  <a:gd name="connsiteX48" fmla="*/ 2368923 w 4610910"/>
                  <a:gd name="connsiteY48" fmla="*/ 223520 h 2667021"/>
                  <a:gd name="connsiteX49" fmla="*/ 2531483 w 4610910"/>
                  <a:gd name="connsiteY49" fmla="*/ 218440 h 2667021"/>
                  <a:gd name="connsiteX50" fmla="*/ 2704203 w 4610910"/>
                  <a:gd name="connsiteY50" fmla="*/ 284480 h 2667021"/>
                  <a:gd name="connsiteX51" fmla="*/ 2821043 w 4610910"/>
                  <a:gd name="connsiteY51" fmla="*/ 269240 h 2667021"/>
                  <a:gd name="connsiteX52" fmla="*/ 2988683 w 4610910"/>
                  <a:gd name="connsiteY52" fmla="*/ 208280 h 2667021"/>
                  <a:gd name="connsiteX53" fmla="*/ 3222363 w 4610910"/>
                  <a:gd name="connsiteY53" fmla="*/ 152400 h 2667021"/>
                  <a:gd name="connsiteX54" fmla="*/ 3430643 w 4610910"/>
                  <a:gd name="connsiteY54" fmla="*/ 152400 h 2667021"/>
                  <a:gd name="connsiteX55" fmla="*/ 3572883 w 4610910"/>
                  <a:gd name="connsiteY55" fmla="*/ 193040 h 2667021"/>
                  <a:gd name="connsiteX56" fmla="*/ 3572883 w 4610910"/>
                  <a:gd name="connsiteY56" fmla="*/ 299720 h 2667021"/>
                  <a:gd name="connsiteX57" fmla="*/ 3511923 w 4610910"/>
                  <a:gd name="connsiteY57" fmla="*/ 416560 h 2667021"/>
                  <a:gd name="connsiteX58" fmla="*/ 3395083 w 4610910"/>
                  <a:gd name="connsiteY58" fmla="*/ 492760 h 2667021"/>
                  <a:gd name="connsiteX59" fmla="*/ 3339203 w 4610910"/>
                  <a:gd name="connsiteY59" fmla="*/ 604520 h 2667021"/>
                  <a:gd name="connsiteX60" fmla="*/ 3349363 w 4610910"/>
                  <a:gd name="connsiteY60" fmla="*/ 716280 h 2667021"/>
                  <a:gd name="connsiteX61" fmla="*/ 3232523 w 4610910"/>
                  <a:gd name="connsiteY61" fmla="*/ 853440 h 2667021"/>
                  <a:gd name="connsiteX62" fmla="*/ 3166483 w 4610910"/>
                  <a:gd name="connsiteY62" fmla="*/ 899160 h 2667021"/>
                  <a:gd name="connsiteX63" fmla="*/ 3237603 w 4610910"/>
                  <a:gd name="connsiteY63" fmla="*/ 990600 h 2667021"/>
                  <a:gd name="connsiteX64" fmla="*/ 3379843 w 4610910"/>
                  <a:gd name="connsiteY64" fmla="*/ 955040 h 2667021"/>
                  <a:gd name="connsiteX65" fmla="*/ 3450963 w 4610910"/>
                  <a:gd name="connsiteY65" fmla="*/ 863600 h 2667021"/>
                  <a:gd name="connsiteX66" fmla="*/ 3466203 w 4610910"/>
                  <a:gd name="connsiteY66" fmla="*/ 756920 h 2667021"/>
                  <a:gd name="connsiteX67" fmla="*/ 3618603 w 4610910"/>
                  <a:gd name="connsiteY67" fmla="*/ 538480 h 2667021"/>
                  <a:gd name="connsiteX68" fmla="*/ 3679563 w 4610910"/>
                  <a:gd name="connsiteY68" fmla="*/ 441960 h 2667021"/>
                  <a:gd name="connsiteX69" fmla="*/ 3689723 w 4610910"/>
                  <a:gd name="connsiteY69" fmla="*/ 304800 h 2667021"/>
                  <a:gd name="connsiteX70" fmla="*/ 3644003 w 4610910"/>
                  <a:gd name="connsiteY70" fmla="*/ 228600 h 2667021"/>
                  <a:gd name="connsiteX71" fmla="*/ 3674483 w 4610910"/>
                  <a:gd name="connsiteY71" fmla="*/ 132080 h 2667021"/>
                  <a:gd name="connsiteX72" fmla="*/ 3887843 w 4610910"/>
                  <a:gd name="connsiteY72" fmla="*/ 116840 h 2667021"/>
                  <a:gd name="connsiteX73" fmla="*/ 3994523 w 4610910"/>
                  <a:gd name="connsiteY73" fmla="*/ 193040 h 2667021"/>
                  <a:gd name="connsiteX74" fmla="*/ 4126603 w 4610910"/>
                  <a:gd name="connsiteY74" fmla="*/ 289560 h 2667021"/>
                  <a:gd name="connsiteX75" fmla="*/ 4238363 w 4610910"/>
                  <a:gd name="connsiteY75" fmla="*/ 370840 h 2667021"/>
                  <a:gd name="connsiteX76" fmla="*/ 4263763 w 4610910"/>
                  <a:gd name="connsiteY76" fmla="*/ 508000 h 2667021"/>
                  <a:gd name="connsiteX77" fmla="*/ 4375523 w 4610910"/>
                  <a:gd name="connsiteY77" fmla="*/ 685800 h 2667021"/>
                  <a:gd name="connsiteX78" fmla="*/ 4385683 w 4610910"/>
                  <a:gd name="connsiteY78" fmla="*/ 767080 h 2667021"/>
                  <a:gd name="connsiteX79" fmla="*/ 4436483 w 4610910"/>
                  <a:gd name="connsiteY79" fmla="*/ 1132840 h 2667021"/>
                  <a:gd name="connsiteX80" fmla="*/ 4593963 w 4610910"/>
                  <a:gd name="connsiteY80" fmla="*/ 1270000 h 2667021"/>
                  <a:gd name="connsiteX81" fmla="*/ 4593963 w 4610910"/>
                  <a:gd name="connsiteY81" fmla="*/ 1457960 h 2667021"/>
                  <a:gd name="connsiteX82" fmla="*/ 4482203 w 4610910"/>
                  <a:gd name="connsiteY82" fmla="*/ 1778000 h 2667021"/>
                  <a:gd name="connsiteX83" fmla="*/ 4497443 w 4610910"/>
                  <a:gd name="connsiteY83" fmla="*/ 1920240 h 2667021"/>
                  <a:gd name="connsiteX84" fmla="*/ 4578723 w 4610910"/>
                  <a:gd name="connsiteY84" fmla="*/ 2037080 h 2667021"/>
                  <a:gd name="connsiteX85" fmla="*/ 4588883 w 4610910"/>
                  <a:gd name="connsiteY85" fmla="*/ 2209800 h 2667021"/>
                  <a:gd name="connsiteX86" fmla="*/ 4507603 w 4610910"/>
                  <a:gd name="connsiteY86" fmla="*/ 2331720 h 2667021"/>
                  <a:gd name="connsiteX87" fmla="*/ 4436483 w 4610910"/>
                  <a:gd name="connsiteY87" fmla="*/ 2382520 h 2667021"/>
                  <a:gd name="connsiteX88" fmla="*/ 4380603 w 4610910"/>
                  <a:gd name="connsiteY88" fmla="*/ 2479040 h 2667021"/>
                  <a:gd name="connsiteX89" fmla="*/ 4284083 w 4610910"/>
                  <a:gd name="connsiteY89" fmla="*/ 2626360 h 2667021"/>
                  <a:gd name="connsiteX90" fmla="*/ 4197723 w 4610910"/>
                  <a:gd name="connsiteY90" fmla="*/ 2667000 h 2667021"/>
                  <a:gd name="connsiteX91" fmla="*/ 3969123 w 4610910"/>
                  <a:gd name="connsiteY91" fmla="*/ 2631440 h 2667021"/>
                  <a:gd name="connsiteX92" fmla="*/ 3857363 w 4610910"/>
                  <a:gd name="connsiteY92" fmla="*/ 2595880 h 2667021"/>
                  <a:gd name="connsiteX93" fmla="*/ 3491603 w 4610910"/>
                  <a:gd name="connsiteY93" fmla="*/ 2540000 h 2667021"/>
                  <a:gd name="connsiteX94" fmla="*/ 3390003 w 4610910"/>
                  <a:gd name="connsiteY94" fmla="*/ 2540000 h 2667021"/>
                  <a:gd name="connsiteX95" fmla="*/ 3313803 w 4610910"/>
                  <a:gd name="connsiteY95" fmla="*/ 2524760 h 2667021"/>
                  <a:gd name="connsiteX96" fmla="*/ 3222363 w 4610910"/>
                  <a:gd name="connsiteY96" fmla="*/ 2489200 h 2667021"/>
                  <a:gd name="connsiteX97" fmla="*/ 3156323 w 4610910"/>
                  <a:gd name="connsiteY97" fmla="*/ 2372360 h 2667021"/>
                  <a:gd name="connsiteX98" fmla="*/ 3100443 w 4610910"/>
                  <a:gd name="connsiteY98" fmla="*/ 2214880 h 2667021"/>
                  <a:gd name="connsiteX99" fmla="*/ 3039483 w 4610910"/>
                  <a:gd name="connsiteY99" fmla="*/ 2103120 h 2667021"/>
                  <a:gd name="connsiteX100" fmla="*/ 2927723 w 4610910"/>
                  <a:gd name="connsiteY100" fmla="*/ 2011680 h 2667021"/>
                  <a:gd name="connsiteX101" fmla="*/ 2846443 w 4610910"/>
                  <a:gd name="connsiteY101" fmla="*/ 1965960 h 2667021"/>
                  <a:gd name="connsiteX102" fmla="*/ 2775323 w 4610910"/>
                  <a:gd name="connsiteY102" fmla="*/ 1808480 h 2667021"/>
                  <a:gd name="connsiteX103" fmla="*/ 2729603 w 4610910"/>
                  <a:gd name="connsiteY103" fmla="*/ 1742440 h 2667021"/>
                  <a:gd name="connsiteX104" fmla="*/ 2638163 w 4610910"/>
                  <a:gd name="connsiteY104" fmla="*/ 1706880 h 2667021"/>
                  <a:gd name="connsiteX105" fmla="*/ 2506083 w 4610910"/>
                  <a:gd name="connsiteY105" fmla="*/ 1630680 h 2667021"/>
                  <a:gd name="connsiteX106" fmla="*/ 2445123 w 4610910"/>
                  <a:gd name="connsiteY106" fmla="*/ 1539240 h 2667021"/>
                  <a:gd name="connsiteX107" fmla="*/ 2404483 w 4610910"/>
                  <a:gd name="connsiteY107" fmla="*/ 1386840 h 2667021"/>
                  <a:gd name="connsiteX108" fmla="*/ 2343523 w 4610910"/>
                  <a:gd name="connsiteY108" fmla="*/ 1330960 h 2667021"/>
                  <a:gd name="connsiteX109" fmla="*/ 2191123 w 4610910"/>
                  <a:gd name="connsiteY109" fmla="*/ 1325880 h 2667021"/>
                  <a:gd name="connsiteX110" fmla="*/ 2059043 w 4610910"/>
                  <a:gd name="connsiteY110" fmla="*/ 1325880 h 2667021"/>
                  <a:gd name="connsiteX111" fmla="*/ 1916803 w 4610910"/>
                  <a:gd name="connsiteY111" fmla="*/ 1300480 h 2667021"/>
                  <a:gd name="connsiteX112" fmla="*/ 1866003 w 4610910"/>
                  <a:gd name="connsiteY112" fmla="*/ 1234440 h 2667021"/>
                  <a:gd name="connsiteX113" fmla="*/ 1835523 w 4610910"/>
                  <a:gd name="connsiteY113" fmla="*/ 1183640 h 2667021"/>
                  <a:gd name="connsiteX114" fmla="*/ 1764403 w 4610910"/>
                  <a:gd name="connsiteY114" fmla="*/ 1036320 h 2667021"/>
                  <a:gd name="connsiteX115" fmla="*/ 1713603 w 4610910"/>
                  <a:gd name="connsiteY115" fmla="*/ 1010920 h 2667021"/>
                  <a:gd name="connsiteX116" fmla="*/ 1586603 w 4610910"/>
                  <a:gd name="connsiteY116" fmla="*/ 1005840 h 2667021"/>
                  <a:gd name="connsiteX117" fmla="*/ 1424043 w 4610910"/>
                  <a:gd name="connsiteY117" fmla="*/ 1026160 h 2667021"/>
                  <a:gd name="connsiteX118" fmla="*/ 1317363 w 4610910"/>
                  <a:gd name="connsiteY118" fmla="*/ 1046480 h 2667021"/>
                  <a:gd name="connsiteX119" fmla="*/ 1241163 w 4610910"/>
                  <a:gd name="connsiteY119" fmla="*/ 1051560 h 2667021"/>
                  <a:gd name="connsiteX120" fmla="*/ 1190363 w 4610910"/>
                  <a:gd name="connsiteY120" fmla="*/ 1071880 h 2667021"/>
                  <a:gd name="connsiteX121" fmla="*/ 1154803 w 4610910"/>
                  <a:gd name="connsiteY121" fmla="*/ 1143000 h 2667021"/>
                  <a:gd name="connsiteX122" fmla="*/ 1129403 w 4610910"/>
                  <a:gd name="connsiteY122" fmla="*/ 1183640 h 2667021"/>
                  <a:gd name="connsiteX123" fmla="*/ 1063363 w 4610910"/>
                  <a:gd name="connsiteY123" fmla="*/ 1264920 h 2667021"/>
                  <a:gd name="connsiteX124" fmla="*/ 971923 w 4610910"/>
                  <a:gd name="connsiteY124" fmla="*/ 1290320 h 2667021"/>
                  <a:gd name="connsiteX125" fmla="*/ 839843 w 4610910"/>
                  <a:gd name="connsiteY125" fmla="*/ 1315720 h 2667021"/>
                  <a:gd name="connsiteX126" fmla="*/ 753483 w 4610910"/>
                  <a:gd name="connsiteY126" fmla="*/ 1325880 h 2667021"/>
                  <a:gd name="connsiteX127" fmla="*/ 636643 w 4610910"/>
                  <a:gd name="connsiteY127" fmla="*/ 1371600 h 2667021"/>
                  <a:gd name="connsiteX128" fmla="*/ 667123 w 4610910"/>
                  <a:gd name="connsiteY128" fmla="*/ 1056640 h 2667021"/>
                  <a:gd name="connsiteX0" fmla="*/ 667123 w 4610910"/>
                  <a:gd name="connsiteY0" fmla="*/ 1056640 h 2667021"/>
                  <a:gd name="connsiteX1" fmla="*/ 504563 w 4610910"/>
                  <a:gd name="connsiteY1" fmla="*/ 1193800 h 2667021"/>
                  <a:gd name="connsiteX2" fmla="*/ 463923 w 4610910"/>
                  <a:gd name="connsiteY2" fmla="*/ 1315720 h 2667021"/>
                  <a:gd name="connsiteX3" fmla="*/ 347083 w 4610910"/>
                  <a:gd name="connsiteY3" fmla="*/ 1422400 h 2667021"/>
                  <a:gd name="connsiteX4" fmla="*/ 301363 w 4610910"/>
                  <a:gd name="connsiteY4" fmla="*/ 1346200 h 2667021"/>
                  <a:gd name="connsiteX5" fmla="*/ 291203 w 4610910"/>
                  <a:gd name="connsiteY5" fmla="*/ 1295400 h 2667021"/>
                  <a:gd name="connsiteX6" fmla="*/ 215003 w 4610910"/>
                  <a:gd name="connsiteY6" fmla="*/ 1214120 h 2667021"/>
                  <a:gd name="connsiteX7" fmla="*/ 230243 w 4610910"/>
                  <a:gd name="connsiteY7" fmla="*/ 1127760 h 2667021"/>
                  <a:gd name="connsiteX8" fmla="*/ 260723 w 4610910"/>
                  <a:gd name="connsiteY8" fmla="*/ 1066800 h 2667021"/>
                  <a:gd name="connsiteX9" fmla="*/ 270883 w 4610910"/>
                  <a:gd name="connsiteY9" fmla="*/ 975360 h 2667021"/>
                  <a:gd name="connsiteX10" fmla="*/ 230243 w 4610910"/>
                  <a:gd name="connsiteY10" fmla="*/ 924560 h 2667021"/>
                  <a:gd name="connsiteX11" fmla="*/ 118483 w 4610910"/>
                  <a:gd name="connsiteY11" fmla="*/ 873760 h 2667021"/>
                  <a:gd name="connsiteX12" fmla="*/ 6723 w 4610910"/>
                  <a:gd name="connsiteY12" fmla="*/ 746760 h 2667021"/>
                  <a:gd name="connsiteX13" fmla="*/ 16883 w 4610910"/>
                  <a:gd name="connsiteY13" fmla="*/ 675640 h 2667021"/>
                  <a:gd name="connsiteX14" fmla="*/ 52443 w 4610910"/>
                  <a:gd name="connsiteY14" fmla="*/ 640080 h 2667021"/>
                  <a:gd name="connsiteX15" fmla="*/ 77843 w 4610910"/>
                  <a:gd name="connsiteY15" fmla="*/ 548640 h 2667021"/>
                  <a:gd name="connsiteX16" fmla="*/ 113403 w 4610910"/>
                  <a:gd name="connsiteY16" fmla="*/ 508000 h 2667021"/>
                  <a:gd name="connsiteX17" fmla="*/ 194683 w 4610910"/>
                  <a:gd name="connsiteY17" fmla="*/ 477520 h 2667021"/>
                  <a:gd name="connsiteX18" fmla="*/ 270883 w 4610910"/>
                  <a:gd name="connsiteY18" fmla="*/ 421640 h 2667021"/>
                  <a:gd name="connsiteX19" fmla="*/ 301363 w 4610910"/>
                  <a:gd name="connsiteY19" fmla="*/ 325120 h 2667021"/>
                  <a:gd name="connsiteX20" fmla="*/ 387723 w 4610910"/>
                  <a:gd name="connsiteY20" fmla="*/ 243840 h 2667021"/>
                  <a:gd name="connsiteX21" fmla="*/ 489323 w 4610910"/>
                  <a:gd name="connsiteY21" fmla="*/ 248920 h 2667021"/>
                  <a:gd name="connsiteX22" fmla="*/ 524883 w 4610910"/>
                  <a:gd name="connsiteY22" fmla="*/ 320040 h 2667021"/>
                  <a:gd name="connsiteX23" fmla="*/ 540123 w 4610910"/>
                  <a:gd name="connsiteY23" fmla="*/ 431800 h 2667021"/>
                  <a:gd name="connsiteX24" fmla="*/ 667123 w 4610910"/>
                  <a:gd name="connsiteY24" fmla="*/ 640080 h 2667021"/>
                  <a:gd name="connsiteX25" fmla="*/ 804283 w 4610910"/>
                  <a:gd name="connsiteY25" fmla="*/ 655320 h 2667021"/>
                  <a:gd name="connsiteX26" fmla="*/ 860163 w 4610910"/>
                  <a:gd name="connsiteY26" fmla="*/ 640080 h 2667021"/>
                  <a:gd name="connsiteX27" fmla="*/ 880483 w 4610910"/>
                  <a:gd name="connsiteY27" fmla="*/ 594360 h 2667021"/>
                  <a:gd name="connsiteX28" fmla="*/ 890643 w 4610910"/>
                  <a:gd name="connsiteY28" fmla="*/ 533400 h 2667021"/>
                  <a:gd name="connsiteX29" fmla="*/ 971923 w 4610910"/>
                  <a:gd name="connsiteY29" fmla="*/ 436880 h 2667021"/>
                  <a:gd name="connsiteX30" fmla="*/ 1048123 w 4610910"/>
                  <a:gd name="connsiteY30" fmla="*/ 391160 h 2667021"/>
                  <a:gd name="connsiteX31" fmla="*/ 1088763 w 4610910"/>
                  <a:gd name="connsiteY31" fmla="*/ 284480 h 2667021"/>
                  <a:gd name="connsiteX32" fmla="*/ 1134483 w 4610910"/>
                  <a:gd name="connsiteY32" fmla="*/ 182880 h 2667021"/>
                  <a:gd name="connsiteX33" fmla="*/ 1170043 w 4610910"/>
                  <a:gd name="connsiteY33" fmla="*/ 132080 h 2667021"/>
                  <a:gd name="connsiteX34" fmla="*/ 1231003 w 4610910"/>
                  <a:gd name="connsiteY34" fmla="*/ 106680 h 2667021"/>
                  <a:gd name="connsiteX35" fmla="*/ 1302123 w 4610910"/>
                  <a:gd name="connsiteY35" fmla="*/ 76200 h 2667021"/>
                  <a:gd name="connsiteX36" fmla="*/ 1403723 w 4610910"/>
                  <a:gd name="connsiteY36" fmla="*/ 76200 h 2667021"/>
                  <a:gd name="connsiteX37" fmla="*/ 1490083 w 4610910"/>
                  <a:gd name="connsiteY37" fmla="*/ 76200 h 2667021"/>
                  <a:gd name="connsiteX38" fmla="*/ 1545963 w 4610910"/>
                  <a:gd name="connsiteY38" fmla="*/ 60960 h 2667021"/>
                  <a:gd name="connsiteX39" fmla="*/ 1637403 w 4610910"/>
                  <a:gd name="connsiteY39" fmla="*/ 30480 h 2667021"/>
                  <a:gd name="connsiteX40" fmla="*/ 1744083 w 4610910"/>
                  <a:gd name="connsiteY40" fmla="*/ 0 h 2667021"/>
                  <a:gd name="connsiteX41" fmla="*/ 1860923 w 4610910"/>
                  <a:gd name="connsiteY41" fmla="*/ 30480 h 2667021"/>
                  <a:gd name="connsiteX42" fmla="*/ 1993003 w 4610910"/>
                  <a:gd name="connsiteY42" fmla="*/ 111760 h 2667021"/>
                  <a:gd name="connsiteX43" fmla="*/ 2064123 w 4610910"/>
                  <a:gd name="connsiteY43" fmla="*/ 223520 h 2667021"/>
                  <a:gd name="connsiteX44" fmla="*/ 2114923 w 4610910"/>
                  <a:gd name="connsiteY44" fmla="*/ 320040 h 2667021"/>
                  <a:gd name="connsiteX45" fmla="*/ 2201283 w 4610910"/>
                  <a:gd name="connsiteY45" fmla="*/ 340360 h 2667021"/>
                  <a:gd name="connsiteX46" fmla="*/ 2252083 w 4610910"/>
                  <a:gd name="connsiteY46" fmla="*/ 340360 h 2667021"/>
                  <a:gd name="connsiteX47" fmla="*/ 2287643 w 4610910"/>
                  <a:gd name="connsiteY47" fmla="*/ 259080 h 2667021"/>
                  <a:gd name="connsiteX48" fmla="*/ 2368923 w 4610910"/>
                  <a:gd name="connsiteY48" fmla="*/ 223520 h 2667021"/>
                  <a:gd name="connsiteX49" fmla="*/ 2531483 w 4610910"/>
                  <a:gd name="connsiteY49" fmla="*/ 218440 h 2667021"/>
                  <a:gd name="connsiteX50" fmla="*/ 2704203 w 4610910"/>
                  <a:gd name="connsiteY50" fmla="*/ 284480 h 2667021"/>
                  <a:gd name="connsiteX51" fmla="*/ 2821043 w 4610910"/>
                  <a:gd name="connsiteY51" fmla="*/ 269240 h 2667021"/>
                  <a:gd name="connsiteX52" fmla="*/ 2988683 w 4610910"/>
                  <a:gd name="connsiteY52" fmla="*/ 208280 h 2667021"/>
                  <a:gd name="connsiteX53" fmla="*/ 3222363 w 4610910"/>
                  <a:gd name="connsiteY53" fmla="*/ 152400 h 2667021"/>
                  <a:gd name="connsiteX54" fmla="*/ 3430643 w 4610910"/>
                  <a:gd name="connsiteY54" fmla="*/ 152400 h 2667021"/>
                  <a:gd name="connsiteX55" fmla="*/ 3572883 w 4610910"/>
                  <a:gd name="connsiteY55" fmla="*/ 193040 h 2667021"/>
                  <a:gd name="connsiteX56" fmla="*/ 3572883 w 4610910"/>
                  <a:gd name="connsiteY56" fmla="*/ 299720 h 2667021"/>
                  <a:gd name="connsiteX57" fmla="*/ 3511923 w 4610910"/>
                  <a:gd name="connsiteY57" fmla="*/ 416560 h 2667021"/>
                  <a:gd name="connsiteX58" fmla="*/ 3395083 w 4610910"/>
                  <a:gd name="connsiteY58" fmla="*/ 492760 h 2667021"/>
                  <a:gd name="connsiteX59" fmla="*/ 3339203 w 4610910"/>
                  <a:gd name="connsiteY59" fmla="*/ 604520 h 2667021"/>
                  <a:gd name="connsiteX60" fmla="*/ 3349363 w 4610910"/>
                  <a:gd name="connsiteY60" fmla="*/ 716280 h 2667021"/>
                  <a:gd name="connsiteX61" fmla="*/ 3232523 w 4610910"/>
                  <a:gd name="connsiteY61" fmla="*/ 853440 h 2667021"/>
                  <a:gd name="connsiteX62" fmla="*/ 3166483 w 4610910"/>
                  <a:gd name="connsiteY62" fmla="*/ 899160 h 2667021"/>
                  <a:gd name="connsiteX63" fmla="*/ 3237603 w 4610910"/>
                  <a:gd name="connsiteY63" fmla="*/ 990600 h 2667021"/>
                  <a:gd name="connsiteX64" fmla="*/ 3379843 w 4610910"/>
                  <a:gd name="connsiteY64" fmla="*/ 955040 h 2667021"/>
                  <a:gd name="connsiteX65" fmla="*/ 3450963 w 4610910"/>
                  <a:gd name="connsiteY65" fmla="*/ 863600 h 2667021"/>
                  <a:gd name="connsiteX66" fmla="*/ 3466203 w 4610910"/>
                  <a:gd name="connsiteY66" fmla="*/ 756920 h 2667021"/>
                  <a:gd name="connsiteX67" fmla="*/ 3618603 w 4610910"/>
                  <a:gd name="connsiteY67" fmla="*/ 538480 h 2667021"/>
                  <a:gd name="connsiteX68" fmla="*/ 3679563 w 4610910"/>
                  <a:gd name="connsiteY68" fmla="*/ 441960 h 2667021"/>
                  <a:gd name="connsiteX69" fmla="*/ 3689723 w 4610910"/>
                  <a:gd name="connsiteY69" fmla="*/ 304800 h 2667021"/>
                  <a:gd name="connsiteX70" fmla="*/ 3644003 w 4610910"/>
                  <a:gd name="connsiteY70" fmla="*/ 228600 h 2667021"/>
                  <a:gd name="connsiteX71" fmla="*/ 3674483 w 4610910"/>
                  <a:gd name="connsiteY71" fmla="*/ 132080 h 2667021"/>
                  <a:gd name="connsiteX72" fmla="*/ 3887843 w 4610910"/>
                  <a:gd name="connsiteY72" fmla="*/ 116840 h 2667021"/>
                  <a:gd name="connsiteX73" fmla="*/ 3994523 w 4610910"/>
                  <a:gd name="connsiteY73" fmla="*/ 193040 h 2667021"/>
                  <a:gd name="connsiteX74" fmla="*/ 4126603 w 4610910"/>
                  <a:gd name="connsiteY74" fmla="*/ 289560 h 2667021"/>
                  <a:gd name="connsiteX75" fmla="*/ 4238363 w 4610910"/>
                  <a:gd name="connsiteY75" fmla="*/ 370840 h 2667021"/>
                  <a:gd name="connsiteX76" fmla="*/ 4263763 w 4610910"/>
                  <a:gd name="connsiteY76" fmla="*/ 508000 h 2667021"/>
                  <a:gd name="connsiteX77" fmla="*/ 4375523 w 4610910"/>
                  <a:gd name="connsiteY77" fmla="*/ 685800 h 2667021"/>
                  <a:gd name="connsiteX78" fmla="*/ 4385683 w 4610910"/>
                  <a:gd name="connsiteY78" fmla="*/ 767080 h 2667021"/>
                  <a:gd name="connsiteX79" fmla="*/ 4436483 w 4610910"/>
                  <a:gd name="connsiteY79" fmla="*/ 1132840 h 2667021"/>
                  <a:gd name="connsiteX80" fmla="*/ 4593963 w 4610910"/>
                  <a:gd name="connsiteY80" fmla="*/ 1270000 h 2667021"/>
                  <a:gd name="connsiteX81" fmla="*/ 4593963 w 4610910"/>
                  <a:gd name="connsiteY81" fmla="*/ 1457960 h 2667021"/>
                  <a:gd name="connsiteX82" fmla="*/ 4482203 w 4610910"/>
                  <a:gd name="connsiteY82" fmla="*/ 1778000 h 2667021"/>
                  <a:gd name="connsiteX83" fmla="*/ 4497443 w 4610910"/>
                  <a:gd name="connsiteY83" fmla="*/ 1920240 h 2667021"/>
                  <a:gd name="connsiteX84" fmla="*/ 4578723 w 4610910"/>
                  <a:gd name="connsiteY84" fmla="*/ 2037080 h 2667021"/>
                  <a:gd name="connsiteX85" fmla="*/ 4588883 w 4610910"/>
                  <a:gd name="connsiteY85" fmla="*/ 2209800 h 2667021"/>
                  <a:gd name="connsiteX86" fmla="*/ 4507603 w 4610910"/>
                  <a:gd name="connsiteY86" fmla="*/ 2331720 h 2667021"/>
                  <a:gd name="connsiteX87" fmla="*/ 4436483 w 4610910"/>
                  <a:gd name="connsiteY87" fmla="*/ 2382520 h 2667021"/>
                  <a:gd name="connsiteX88" fmla="*/ 4380603 w 4610910"/>
                  <a:gd name="connsiteY88" fmla="*/ 2479040 h 2667021"/>
                  <a:gd name="connsiteX89" fmla="*/ 4284083 w 4610910"/>
                  <a:gd name="connsiteY89" fmla="*/ 2626360 h 2667021"/>
                  <a:gd name="connsiteX90" fmla="*/ 4197723 w 4610910"/>
                  <a:gd name="connsiteY90" fmla="*/ 2667000 h 2667021"/>
                  <a:gd name="connsiteX91" fmla="*/ 3969123 w 4610910"/>
                  <a:gd name="connsiteY91" fmla="*/ 2631440 h 2667021"/>
                  <a:gd name="connsiteX92" fmla="*/ 3857363 w 4610910"/>
                  <a:gd name="connsiteY92" fmla="*/ 2595880 h 2667021"/>
                  <a:gd name="connsiteX93" fmla="*/ 3491603 w 4610910"/>
                  <a:gd name="connsiteY93" fmla="*/ 2540000 h 2667021"/>
                  <a:gd name="connsiteX94" fmla="*/ 3390003 w 4610910"/>
                  <a:gd name="connsiteY94" fmla="*/ 2540000 h 2667021"/>
                  <a:gd name="connsiteX95" fmla="*/ 3313803 w 4610910"/>
                  <a:gd name="connsiteY95" fmla="*/ 2524760 h 2667021"/>
                  <a:gd name="connsiteX96" fmla="*/ 3222363 w 4610910"/>
                  <a:gd name="connsiteY96" fmla="*/ 2489200 h 2667021"/>
                  <a:gd name="connsiteX97" fmla="*/ 3156323 w 4610910"/>
                  <a:gd name="connsiteY97" fmla="*/ 2372360 h 2667021"/>
                  <a:gd name="connsiteX98" fmla="*/ 3100443 w 4610910"/>
                  <a:gd name="connsiteY98" fmla="*/ 2214880 h 2667021"/>
                  <a:gd name="connsiteX99" fmla="*/ 3039483 w 4610910"/>
                  <a:gd name="connsiteY99" fmla="*/ 2103120 h 2667021"/>
                  <a:gd name="connsiteX100" fmla="*/ 2927723 w 4610910"/>
                  <a:gd name="connsiteY100" fmla="*/ 2011680 h 2667021"/>
                  <a:gd name="connsiteX101" fmla="*/ 2846443 w 4610910"/>
                  <a:gd name="connsiteY101" fmla="*/ 1965960 h 2667021"/>
                  <a:gd name="connsiteX102" fmla="*/ 2775323 w 4610910"/>
                  <a:gd name="connsiteY102" fmla="*/ 1808480 h 2667021"/>
                  <a:gd name="connsiteX103" fmla="*/ 2729603 w 4610910"/>
                  <a:gd name="connsiteY103" fmla="*/ 1742440 h 2667021"/>
                  <a:gd name="connsiteX104" fmla="*/ 2638163 w 4610910"/>
                  <a:gd name="connsiteY104" fmla="*/ 1706880 h 2667021"/>
                  <a:gd name="connsiteX105" fmla="*/ 2506083 w 4610910"/>
                  <a:gd name="connsiteY105" fmla="*/ 1630680 h 2667021"/>
                  <a:gd name="connsiteX106" fmla="*/ 2445123 w 4610910"/>
                  <a:gd name="connsiteY106" fmla="*/ 1539240 h 2667021"/>
                  <a:gd name="connsiteX107" fmla="*/ 2404483 w 4610910"/>
                  <a:gd name="connsiteY107" fmla="*/ 1386840 h 2667021"/>
                  <a:gd name="connsiteX108" fmla="*/ 2343523 w 4610910"/>
                  <a:gd name="connsiteY108" fmla="*/ 1330960 h 2667021"/>
                  <a:gd name="connsiteX109" fmla="*/ 2191123 w 4610910"/>
                  <a:gd name="connsiteY109" fmla="*/ 1325880 h 2667021"/>
                  <a:gd name="connsiteX110" fmla="*/ 2059043 w 4610910"/>
                  <a:gd name="connsiteY110" fmla="*/ 1325880 h 2667021"/>
                  <a:gd name="connsiteX111" fmla="*/ 1916803 w 4610910"/>
                  <a:gd name="connsiteY111" fmla="*/ 1300480 h 2667021"/>
                  <a:gd name="connsiteX112" fmla="*/ 1866003 w 4610910"/>
                  <a:gd name="connsiteY112" fmla="*/ 1234440 h 2667021"/>
                  <a:gd name="connsiteX113" fmla="*/ 1835523 w 4610910"/>
                  <a:gd name="connsiteY113" fmla="*/ 1183640 h 2667021"/>
                  <a:gd name="connsiteX114" fmla="*/ 1764403 w 4610910"/>
                  <a:gd name="connsiteY114" fmla="*/ 1036320 h 2667021"/>
                  <a:gd name="connsiteX115" fmla="*/ 1713603 w 4610910"/>
                  <a:gd name="connsiteY115" fmla="*/ 1010920 h 2667021"/>
                  <a:gd name="connsiteX116" fmla="*/ 1586603 w 4610910"/>
                  <a:gd name="connsiteY116" fmla="*/ 1005840 h 2667021"/>
                  <a:gd name="connsiteX117" fmla="*/ 1424043 w 4610910"/>
                  <a:gd name="connsiteY117" fmla="*/ 1026160 h 2667021"/>
                  <a:gd name="connsiteX118" fmla="*/ 1317363 w 4610910"/>
                  <a:gd name="connsiteY118" fmla="*/ 1046480 h 2667021"/>
                  <a:gd name="connsiteX119" fmla="*/ 1241163 w 4610910"/>
                  <a:gd name="connsiteY119" fmla="*/ 1051560 h 2667021"/>
                  <a:gd name="connsiteX120" fmla="*/ 1190363 w 4610910"/>
                  <a:gd name="connsiteY120" fmla="*/ 1071880 h 2667021"/>
                  <a:gd name="connsiteX121" fmla="*/ 1154803 w 4610910"/>
                  <a:gd name="connsiteY121" fmla="*/ 1143000 h 2667021"/>
                  <a:gd name="connsiteX122" fmla="*/ 1129403 w 4610910"/>
                  <a:gd name="connsiteY122" fmla="*/ 1183640 h 2667021"/>
                  <a:gd name="connsiteX123" fmla="*/ 1063363 w 4610910"/>
                  <a:gd name="connsiteY123" fmla="*/ 1264920 h 2667021"/>
                  <a:gd name="connsiteX124" fmla="*/ 971923 w 4610910"/>
                  <a:gd name="connsiteY124" fmla="*/ 1290320 h 2667021"/>
                  <a:gd name="connsiteX125" fmla="*/ 839843 w 4610910"/>
                  <a:gd name="connsiteY125" fmla="*/ 1315720 h 2667021"/>
                  <a:gd name="connsiteX126" fmla="*/ 753483 w 4610910"/>
                  <a:gd name="connsiteY126" fmla="*/ 1325880 h 2667021"/>
                  <a:gd name="connsiteX127" fmla="*/ 738243 w 4610910"/>
                  <a:gd name="connsiteY127" fmla="*/ 1183640 h 2667021"/>
                  <a:gd name="connsiteX128" fmla="*/ 667123 w 4610910"/>
                  <a:gd name="connsiteY128" fmla="*/ 1056640 h 2667021"/>
                  <a:gd name="connsiteX0" fmla="*/ 667123 w 4610910"/>
                  <a:gd name="connsiteY0" fmla="*/ 1056640 h 2667021"/>
                  <a:gd name="connsiteX1" fmla="*/ 504563 w 4610910"/>
                  <a:gd name="connsiteY1" fmla="*/ 1193800 h 2667021"/>
                  <a:gd name="connsiteX2" fmla="*/ 463923 w 4610910"/>
                  <a:gd name="connsiteY2" fmla="*/ 1315720 h 2667021"/>
                  <a:gd name="connsiteX3" fmla="*/ 347083 w 4610910"/>
                  <a:gd name="connsiteY3" fmla="*/ 1422400 h 2667021"/>
                  <a:gd name="connsiteX4" fmla="*/ 301363 w 4610910"/>
                  <a:gd name="connsiteY4" fmla="*/ 1346200 h 2667021"/>
                  <a:gd name="connsiteX5" fmla="*/ 291203 w 4610910"/>
                  <a:gd name="connsiteY5" fmla="*/ 1295400 h 2667021"/>
                  <a:gd name="connsiteX6" fmla="*/ 215003 w 4610910"/>
                  <a:gd name="connsiteY6" fmla="*/ 1214120 h 2667021"/>
                  <a:gd name="connsiteX7" fmla="*/ 230243 w 4610910"/>
                  <a:gd name="connsiteY7" fmla="*/ 1127760 h 2667021"/>
                  <a:gd name="connsiteX8" fmla="*/ 260723 w 4610910"/>
                  <a:gd name="connsiteY8" fmla="*/ 1066800 h 2667021"/>
                  <a:gd name="connsiteX9" fmla="*/ 270883 w 4610910"/>
                  <a:gd name="connsiteY9" fmla="*/ 975360 h 2667021"/>
                  <a:gd name="connsiteX10" fmla="*/ 230243 w 4610910"/>
                  <a:gd name="connsiteY10" fmla="*/ 924560 h 2667021"/>
                  <a:gd name="connsiteX11" fmla="*/ 118483 w 4610910"/>
                  <a:gd name="connsiteY11" fmla="*/ 873760 h 2667021"/>
                  <a:gd name="connsiteX12" fmla="*/ 6723 w 4610910"/>
                  <a:gd name="connsiteY12" fmla="*/ 746760 h 2667021"/>
                  <a:gd name="connsiteX13" fmla="*/ 16883 w 4610910"/>
                  <a:gd name="connsiteY13" fmla="*/ 675640 h 2667021"/>
                  <a:gd name="connsiteX14" fmla="*/ 52443 w 4610910"/>
                  <a:gd name="connsiteY14" fmla="*/ 640080 h 2667021"/>
                  <a:gd name="connsiteX15" fmla="*/ 77843 w 4610910"/>
                  <a:gd name="connsiteY15" fmla="*/ 548640 h 2667021"/>
                  <a:gd name="connsiteX16" fmla="*/ 113403 w 4610910"/>
                  <a:gd name="connsiteY16" fmla="*/ 508000 h 2667021"/>
                  <a:gd name="connsiteX17" fmla="*/ 194683 w 4610910"/>
                  <a:gd name="connsiteY17" fmla="*/ 477520 h 2667021"/>
                  <a:gd name="connsiteX18" fmla="*/ 270883 w 4610910"/>
                  <a:gd name="connsiteY18" fmla="*/ 421640 h 2667021"/>
                  <a:gd name="connsiteX19" fmla="*/ 301363 w 4610910"/>
                  <a:gd name="connsiteY19" fmla="*/ 325120 h 2667021"/>
                  <a:gd name="connsiteX20" fmla="*/ 387723 w 4610910"/>
                  <a:gd name="connsiteY20" fmla="*/ 243840 h 2667021"/>
                  <a:gd name="connsiteX21" fmla="*/ 489323 w 4610910"/>
                  <a:gd name="connsiteY21" fmla="*/ 248920 h 2667021"/>
                  <a:gd name="connsiteX22" fmla="*/ 524883 w 4610910"/>
                  <a:gd name="connsiteY22" fmla="*/ 320040 h 2667021"/>
                  <a:gd name="connsiteX23" fmla="*/ 540123 w 4610910"/>
                  <a:gd name="connsiteY23" fmla="*/ 431800 h 2667021"/>
                  <a:gd name="connsiteX24" fmla="*/ 667123 w 4610910"/>
                  <a:gd name="connsiteY24" fmla="*/ 640080 h 2667021"/>
                  <a:gd name="connsiteX25" fmla="*/ 804283 w 4610910"/>
                  <a:gd name="connsiteY25" fmla="*/ 655320 h 2667021"/>
                  <a:gd name="connsiteX26" fmla="*/ 860163 w 4610910"/>
                  <a:gd name="connsiteY26" fmla="*/ 640080 h 2667021"/>
                  <a:gd name="connsiteX27" fmla="*/ 880483 w 4610910"/>
                  <a:gd name="connsiteY27" fmla="*/ 594360 h 2667021"/>
                  <a:gd name="connsiteX28" fmla="*/ 890643 w 4610910"/>
                  <a:gd name="connsiteY28" fmla="*/ 533400 h 2667021"/>
                  <a:gd name="connsiteX29" fmla="*/ 971923 w 4610910"/>
                  <a:gd name="connsiteY29" fmla="*/ 436880 h 2667021"/>
                  <a:gd name="connsiteX30" fmla="*/ 1048123 w 4610910"/>
                  <a:gd name="connsiteY30" fmla="*/ 391160 h 2667021"/>
                  <a:gd name="connsiteX31" fmla="*/ 1088763 w 4610910"/>
                  <a:gd name="connsiteY31" fmla="*/ 284480 h 2667021"/>
                  <a:gd name="connsiteX32" fmla="*/ 1134483 w 4610910"/>
                  <a:gd name="connsiteY32" fmla="*/ 182880 h 2667021"/>
                  <a:gd name="connsiteX33" fmla="*/ 1170043 w 4610910"/>
                  <a:gd name="connsiteY33" fmla="*/ 132080 h 2667021"/>
                  <a:gd name="connsiteX34" fmla="*/ 1231003 w 4610910"/>
                  <a:gd name="connsiteY34" fmla="*/ 106680 h 2667021"/>
                  <a:gd name="connsiteX35" fmla="*/ 1302123 w 4610910"/>
                  <a:gd name="connsiteY35" fmla="*/ 76200 h 2667021"/>
                  <a:gd name="connsiteX36" fmla="*/ 1403723 w 4610910"/>
                  <a:gd name="connsiteY36" fmla="*/ 76200 h 2667021"/>
                  <a:gd name="connsiteX37" fmla="*/ 1490083 w 4610910"/>
                  <a:gd name="connsiteY37" fmla="*/ 76200 h 2667021"/>
                  <a:gd name="connsiteX38" fmla="*/ 1545963 w 4610910"/>
                  <a:gd name="connsiteY38" fmla="*/ 60960 h 2667021"/>
                  <a:gd name="connsiteX39" fmla="*/ 1637403 w 4610910"/>
                  <a:gd name="connsiteY39" fmla="*/ 30480 h 2667021"/>
                  <a:gd name="connsiteX40" fmla="*/ 1744083 w 4610910"/>
                  <a:gd name="connsiteY40" fmla="*/ 0 h 2667021"/>
                  <a:gd name="connsiteX41" fmla="*/ 1860923 w 4610910"/>
                  <a:gd name="connsiteY41" fmla="*/ 30480 h 2667021"/>
                  <a:gd name="connsiteX42" fmla="*/ 1993003 w 4610910"/>
                  <a:gd name="connsiteY42" fmla="*/ 111760 h 2667021"/>
                  <a:gd name="connsiteX43" fmla="*/ 2064123 w 4610910"/>
                  <a:gd name="connsiteY43" fmla="*/ 223520 h 2667021"/>
                  <a:gd name="connsiteX44" fmla="*/ 2114923 w 4610910"/>
                  <a:gd name="connsiteY44" fmla="*/ 320040 h 2667021"/>
                  <a:gd name="connsiteX45" fmla="*/ 2201283 w 4610910"/>
                  <a:gd name="connsiteY45" fmla="*/ 340360 h 2667021"/>
                  <a:gd name="connsiteX46" fmla="*/ 2252083 w 4610910"/>
                  <a:gd name="connsiteY46" fmla="*/ 340360 h 2667021"/>
                  <a:gd name="connsiteX47" fmla="*/ 2287643 w 4610910"/>
                  <a:gd name="connsiteY47" fmla="*/ 259080 h 2667021"/>
                  <a:gd name="connsiteX48" fmla="*/ 2368923 w 4610910"/>
                  <a:gd name="connsiteY48" fmla="*/ 223520 h 2667021"/>
                  <a:gd name="connsiteX49" fmla="*/ 2531483 w 4610910"/>
                  <a:gd name="connsiteY49" fmla="*/ 218440 h 2667021"/>
                  <a:gd name="connsiteX50" fmla="*/ 2704203 w 4610910"/>
                  <a:gd name="connsiteY50" fmla="*/ 284480 h 2667021"/>
                  <a:gd name="connsiteX51" fmla="*/ 2821043 w 4610910"/>
                  <a:gd name="connsiteY51" fmla="*/ 269240 h 2667021"/>
                  <a:gd name="connsiteX52" fmla="*/ 2988683 w 4610910"/>
                  <a:gd name="connsiteY52" fmla="*/ 208280 h 2667021"/>
                  <a:gd name="connsiteX53" fmla="*/ 3222363 w 4610910"/>
                  <a:gd name="connsiteY53" fmla="*/ 152400 h 2667021"/>
                  <a:gd name="connsiteX54" fmla="*/ 3430643 w 4610910"/>
                  <a:gd name="connsiteY54" fmla="*/ 152400 h 2667021"/>
                  <a:gd name="connsiteX55" fmla="*/ 3572883 w 4610910"/>
                  <a:gd name="connsiteY55" fmla="*/ 193040 h 2667021"/>
                  <a:gd name="connsiteX56" fmla="*/ 3572883 w 4610910"/>
                  <a:gd name="connsiteY56" fmla="*/ 299720 h 2667021"/>
                  <a:gd name="connsiteX57" fmla="*/ 3511923 w 4610910"/>
                  <a:gd name="connsiteY57" fmla="*/ 416560 h 2667021"/>
                  <a:gd name="connsiteX58" fmla="*/ 3395083 w 4610910"/>
                  <a:gd name="connsiteY58" fmla="*/ 492760 h 2667021"/>
                  <a:gd name="connsiteX59" fmla="*/ 3339203 w 4610910"/>
                  <a:gd name="connsiteY59" fmla="*/ 604520 h 2667021"/>
                  <a:gd name="connsiteX60" fmla="*/ 3349363 w 4610910"/>
                  <a:gd name="connsiteY60" fmla="*/ 716280 h 2667021"/>
                  <a:gd name="connsiteX61" fmla="*/ 3232523 w 4610910"/>
                  <a:gd name="connsiteY61" fmla="*/ 853440 h 2667021"/>
                  <a:gd name="connsiteX62" fmla="*/ 3166483 w 4610910"/>
                  <a:gd name="connsiteY62" fmla="*/ 899160 h 2667021"/>
                  <a:gd name="connsiteX63" fmla="*/ 3237603 w 4610910"/>
                  <a:gd name="connsiteY63" fmla="*/ 990600 h 2667021"/>
                  <a:gd name="connsiteX64" fmla="*/ 3379843 w 4610910"/>
                  <a:gd name="connsiteY64" fmla="*/ 955040 h 2667021"/>
                  <a:gd name="connsiteX65" fmla="*/ 3450963 w 4610910"/>
                  <a:gd name="connsiteY65" fmla="*/ 863600 h 2667021"/>
                  <a:gd name="connsiteX66" fmla="*/ 3466203 w 4610910"/>
                  <a:gd name="connsiteY66" fmla="*/ 756920 h 2667021"/>
                  <a:gd name="connsiteX67" fmla="*/ 3618603 w 4610910"/>
                  <a:gd name="connsiteY67" fmla="*/ 538480 h 2667021"/>
                  <a:gd name="connsiteX68" fmla="*/ 3679563 w 4610910"/>
                  <a:gd name="connsiteY68" fmla="*/ 441960 h 2667021"/>
                  <a:gd name="connsiteX69" fmla="*/ 3689723 w 4610910"/>
                  <a:gd name="connsiteY69" fmla="*/ 304800 h 2667021"/>
                  <a:gd name="connsiteX70" fmla="*/ 3644003 w 4610910"/>
                  <a:gd name="connsiteY70" fmla="*/ 228600 h 2667021"/>
                  <a:gd name="connsiteX71" fmla="*/ 3674483 w 4610910"/>
                  <a:gd name="connsiteY71" fmla="*/ 132080 h 2667021"/>
                  <a:gd name="connsiteX72" fmla="*/ 3887843 w 4610910"/>
                  <a:gd name="connsiteY72" fmla="*/ 116840 h 2667021"/>
                  <a:gd name="connsiteX73" fmla="*/ 3994523 w 4610910"/>
                  <a:gd name="connsiteY73" fmla="*/ 193040 h 2667021"/>
                  <a:gd name="connsiteX74" fmla="*/ 4126603 w 4610910"/>
                  <a:gd name="connsiteY74" fmla="*/ 289560 h 2667021"/>
                  <a:gd name="connsiteX75" fmla="*/ 4238363 w 4610910"/>
                  <a:gd name="connsiteY75" fmla="*/ 370840 h 2667021"/>
                  <a:gd name="connsiteX76" fmla="*/ 4263763 w 4610910"/>
                  <a:gd name="connsiteY76" fmla="*/ 508000 h 2667021"/>
                  <a:gd name="connsiteX77" fmla="*/ 4375523 w 4610910"/>
                  <a:gd name="connsiteY77" fmla="*/ 685800 h 2667021"/>
                  <a:gd name="connsiteX78" fmla="*/ 4385683 w 4610910"/>
                  <a:gd name="connsiteY78" fmla="*/ 767080 h 2667021"/>
                  <a:gd name="connsiteX79" fmla="*/ 4436483 w 4610910"/>
                  <a:gd name="connsiteY79" fmla="*/ 1132840 h 2667021"/>
                  <a:gd name="connsiteX80" fmla="*/ 4593963 w 4610910"/>
                  <a:gd name="connsiteY80" fmla="*/ 1270000 h 2667021"/>
                  <a:gd name="connsiteX81" fmla="*/ 4593963 w 4610910"/>
                  <a:gd name="connsiteY81" fmla="*/ 1457960 h 2667021"/>
                  <a:gd name="connsiteX82" fmla="*/ 4482203 w 4610910"/>
                  <a:gd name="connsiteY82" fmla="*/ 1778000 h 2667021"/>
                  <a:gd name="connsiteX83" fmla="*/ 4497443 w 4610910"/>
                  <a:gd name="connsiteY83" fmla="*/ 1920240 h 2667021"/>
                  <a:gd name="connsiteX84" fmla="*/ 4578723 w 4610910"/>
                  <a:gd name="connsiteY84" fmla="*/ 2037080 h 2667021"/>
                  <a:gd name="connsiteX85" fmla="*/ 4588883 w 4610910"/>
                  <a:gd name="connsiteY85" fmla="*/ 2209800 h 2667021"/>
                  <a:gd name="connsiteX86" fmla="*/ 4507603 w 4610910"/>
                  <a:gd name="connsiteY86" fmla="*/ 2331720 h 2667021"/>
                  <a:gd name="connsiteX87" fmla="*/ 4436483 w 4610910"/>
                  <a:gd name="connsiteY87" fmla="*/ 2382520 h 2667021"/>
                  <a:gd name="connsiteX88" fmla="*/ 4380603 w 4610910"/>
                  <a:gd name="connsiteY88" fmla="*/ 2479040 h 2667021"/>
                  <a:gd name="connsiteX89" fmla="*/ 4284083 w 4610910"/>
                  <a:gd name="connsiteY89" fmla="*/ 2626360 h 2667021"/>
                  <a:gd name="connsiteX90" fmla="*/ 4197723 w 4610910"/>
                  <a:gd name="connsiteY90" fmla="*/ 2667000 h 2667021"/>
                  <a:gd name="connsiteX91" fmla="*/ 3969123 w 4610910"/>
                  <a:gd name="connsiteY91" fmla="*/ 2631440 h 2667021"/>
                  <a:gd name="connsiteX92" fmla="*/ 3857363 w 4610910"/>
                  <a:gd name="connsiteY92" fmla="*/ 2595880 h 2667021"/>
                  <a:gd name="connsiteX93" fmla="*/ 3491603 w 4610910"/>
                  <a:gd name="connsiteY93" fmla="*/ 2540000 h 2667021"/>
                  <a:gd name="connsiteX94" fmla="*/ 3390003 w 4610910"/>
                  <a:gd name="connsiteY94" fmla="*/ 2540000 h 2667021"/>
                  <a:gd name="connsiteX95" fmla="*/ 3313803 w 4610910"/>
                  <a:gd name="connsiteY95" fmla="*/ 2524760 h 2667021"/>
                  <a:gd name="connsiteX96" fmla="*/ 3222363 w 4610910"/>
                  <a:gd name="connsiteY96" fmla="*/ 2489200 h 2667021"/>
                  <a:gd name="connsiteX97" fmla="*/ 3156323 w 4610910"/>
                  <a:gd name="connsiteY97" fmla="*/ 2372360 h 2667021"/>
                  <a:gd name="connsiteX98" fmla="*/ 3100443 w 4610910"/>
                  <a:gd name="connsiteY98" fmla="*/ 2214880 h 2667021"/>
                  <a:gd name="connsiteX99" fmla="*/ 3039483 w 4610910"/>
                  <a:gd name="connsiteY99" fmla="*/ 2103120 h 2667021"/>
                  <a:gd name="connsiteX100" fmla="*/ 2927723 w 4610910"/>
                  <a:gd name="connsiteY100" fmla="*/ 2011680 h 2667021"/>
                  <a:gd name="connsiteX101" fmla="*/ 2846443 w 4610910"/>
                  <a:gd name="connsiteY101" fmla="*/ 1965960 h 2667021"/>
                  <a:gd name="connsiteX102" fmla="*/ 2775323 w 4610910"/>
                  <a:gd name="connsiteY102" fmla="*/ 1808480 h 2667021"/>
                  <a:gd name="connsiteX103" fmla="*/ 2729603 w 4610910"/>
                  <a:gd name="connsiteY103" fmla="*/ 1742440 h 2667021"/>
                  <a:gd name="connsiteX104" fmla="*/ 2638163 w 4610910"/>
                  <a:gd name="connsiteY104" fmla="*/ 1706880 h 2667021"/>
                  <a:gd name="connsiteX105" fmla="*/ 2506083 w 4610910"/>
                  <a:gd name="connsiteY105" fmla="*/ 1630680 h 2667021"/>
                  <a:gd name="connsiteX106" fmla="*/ 2445123 w 4610910"/>
                  <a:gd name="connsiteY106" fmla="*/ 1539240 h 2667021"/>
                  <a:gd name="connsiteX107" fmla="*/ 2404483 w 4610910"/>
                  <a:gd name="connsiteY107" fmla="*/ 1386840 h 2667021"/>
                  <a:gd name="connsiteX108" fmla="*/ 2343523 w 4610910"/>
                  <a:gd name="connsiteY108" fmla="*/ 1330960 h 2667021"/>
                  <a:gd name="connsiteX109" fmla="*/ 2191123 w 4610910"/>
                  <a:gd name="connsiteY109" fmla="*/ 1325880 h 2667021"/>
                  <a:gd name="connsiteX110" fmla="*/ 2059043 w 4610910"/>
                  <a:gd name="connsiteY110" fmla="*/ 1325880 h 2667021"/>
                  <a:gd name="connsiteX111" fmla="*/ 1916803 w 4610910"/>
                  <a:gd name="connsiteY111" fmla="*/ 1300480 h 2667021"/>
                  <a:gd name="connsiteX112" fmla="*/ 1866003 w 4610910"/>
                  <a:gd name="connsiteY112" fmla="*/ 1234440 h 2667021"/>
                  <a:gd name="connsiteX113" fmla="*/ 1835523 w 4610910"/>
                  <a:gd name="connsiteY113" fmla="*/ 1183640 h 2667021"/>
                  <a:gd name="connsiteX114" fmla="*/ 1764403 w 4610910"/>
                  <a:gd name="connsiteY114" fmla="*/ 1036320 h 2667021"/>
                  <a:gd name="connsiteX115" fmla="*/ 1713603 w 4610910"/>
                  <a:gd name="connsiteY115" fmla="*/ 1010920 h 2667021"/>
                  <a:gd name="connsiteX116" fmla="*/ 1586603 w 4610910"/>
                  <a:gd name="connsiteY116" fmla="*/ 1005840 h 2667021"/>
                  <a:gd name="connsiteX117" fmla="*/ 1424043 w 4610910"/>
                  <a:gd name="connsiteY117" fmla="*/ 1026160 h 2667021"/>
                  <a:gd name="connsiteX118" fmla="*/ 1317363 w 4610910"/>
                  <a:gd name="connsiteY118" fmla="*/ 1046480 h 2667021"/>
                  <a:gd name="connsiteX119" fmla="*/ 1241163 w 4610910"/>
                  <a:gd name="connsiteY119" fmla="*/ 1051560 h 2667021"/>
                  <a:gd name="connsiteX120" fmla="*/ 1190363 w 4610910"/>
                  <a:gd name="connsiteY120" fmla="*/ 1071880 h 2667021"/>
                  <a:gd name="connsiteX121" fmla="*/ 1154803 w 4610910"/>
                  <a:gd name="connsiteY121" fmla="*/ 1143000 h 2667021"/>
                  <a:gd name="connsiteX122" fmla="*/ 1129403 w 4610910"/>
                  <a:gd name="connsiteY122" fmla="*/ 1183640 h 2667021"/>
                  <a:gd name="connsiteX123" fmla="*/ 1063363 w 4610910"/>
                  <a:gd name="connsiteY123" fmla="*/ 1264920 h 2667021"/>
                  <a:gd name="connsiteX124" fmla="*/ 971923 w 4610910"/>
                  <a:gd name="connsiteY124" fmla="*/ 1290320 h 2667021"/>
                  <a:gd name="connsiteX125" fmla="*/ 839843 w 4610910"/>
                  <a:gd name="connsiteY125" fmla="*/ 1315720 h 2667021"/>
                  <a:gd name="connsiteX126" fmla="*/ 789043 w 4610910"/>
                  <a:gd name="connsiteY126" fmla="*/ 1272540 h 2667021"/>
                  <a:gd name="connsiteX127" fmla="*/ 738243 w 4610910"/>
                  <a:gd name="connsiteY127" fmla="*/ 1183640 h 2667021"/>
                  <a:gd name="connsiteX128" fmla="*/ 667123 w 4610910"/>
                  <a:gd name="connsiteY128" fmla="*/ 1056640 h 2667021"/>
                  <a:gd name="connsiteX0" fmla="*/ 636643 w 4610910"/>
                  <a:gd name="connsiteY0" fmla="*/ 1201420 h 2667021"/>
                  <a:gd name="connsiteX1" fmla="*/ 504563 w 4610910"/>
                  <a:gd name="connsiteY1" fmla="*/ 1193800 h 2667021"/>
                  <a:gd name="connsiteX2" fmla="*/ 463923 w 4610910"/>
                  <a:gd name="connsiteY2" fmla="*/ 1315720 h 2667021"/>
                  <a:gd name="connsiteX3" fmla="*/ 347083 w 4610910"/>
                  <a:gd name="connsiteY3" fmla="*/ 1422400 h 2667021"/>
                  <a:gd name="connsiteX4" fmla="*/ 301363 w 4610910"/>
                  <a:gd name="connsiteY4" fmla="*/ 1346200 h 2667021"/>
                  <a:gd name="connsiteX5" fmla="*/ 291203 w 4610910"/>
                  <a:gd name="connsiteY5" fmla="*/ 1295400 h 2667021"/>
                  <a:gd name="connsiteX6" fmla="*/ 215003 w 4610910"/>
                  <a:gd name="connsiteY6" fmla="*/ 1214120 h 2667021"/>
                  <a:gd name="connsiteX7" fmla="*/ 230243 w 4610910"/>
                  <a:gd name="connsiteY7" fmla="*/ 1127760 h 2667021"/>
                  <a:gd name="connsiteX8" fmla="*/ 260723 w 4610910"/>
                  <a:gd name="connsiteY8" fmla="*/ 1066800 h 2667021"/>
                  <a:gd name="connsiteX9" fmla="*/ 270883 w 4610910"/>
                  <a:gd name="connsiteY9" fmla="*/ 975360 h 2667021"/>
                  <a:gd name="connsiteX10" fmla="*/ 230243 w 4610910"/>
                  <a:gd name="connsiteY10" fmla="*/ 924560 h 2667021"/>
                  <a:gd name="connsiteX11" fmla="*/ 118483 w 4610910"/>
                  <a:gd name="connsiteY11" fmla="*/ 873760 h 2667021"/>
                  <a:gd name="connsiteX12" fmla="*/ 6723 w 4610910"/>
                  <a:gd name="connsiteY12" fmla="*/ 746760 h 2667021"/>
                  <a:gd name="connsiteX13" fmla="*/ 16883 w 4610910"/>
                  <a:gd name="connsiteY13" fmla="*/ 675640 h 2667021"/>
                  <a:gd name="connsiteX14" fmla="*/ 52443 w 4610910"/>
                  <a:gd name="connsiteY14" fmla="*/ 640080 h 2667021"/>
                  <a:gd name="connsiteX15" fmla="*/ 77843 w 4610910"/>
                  <a:gd name="connsiteY15" fmla="*/ 548640 h 2667021"/>
                  <a:gd name="connsiteX16" fmla="*/ 113403 w 4610910"/>
                  <a:gd name="connsiteY16" fmla="*/ 508000 h 2667021"/>
                  <a:gd name="connsiteX17" fmla="*/ 194683 w 4610910"/>
                  <a:gd name="connsiteY17" fmla="*/ 477520 h 2667021"/>
                  <a:gd name="connsiteX18" fmla="*/ 270883 w 4610910"/>
                  <a:gd name="connsiteY18" fmla="*/ 421640 h 2667021"/>
                  <a:gd name="connsiteX19" fmla="*/ 301363 w 4610910"/>
                  <a:gd name="connsiteY19" fmla="*/ 325120 h 2667021"/>
                  <a:gd name="connsiteX20" fmla="*/ 387723 w 4610910"/>
                  <a:gd name="connsiteY20" fmla="*/ 243840 h 2667021"/>
                  <a:gd name="connsiteX21" fmla="*/ 489323 w 4610910"/>
                  <a:gd name="connsiteY21" fmla="*/ 248920 h 2667021"/>
                  <a:gd name="connsiteX22" fmla="*/ 524883 w 4610910"/>
                  <a:gd name="connsiteY22" fmla="*/ 320040 h 2667021"/>
                  <a:gd name="connsiteX23" fmla="*/ 540123 w 4610910"/>
                  <a:gd name="connsiteY23" fmla="*/ 431800 h 2667021"/>
                  <a:gd name="connsiteX24" fmla="*/ 667123 w 4610910"/>
                  <a:gd name="connsiteY24" fmla="*/ 640080 h 2667021"/>
                  <a:gd name="connsiteX25" fmla="*/ 804283 w 4610910"/>
                  <a:gd name="connsiteY25" fmla="*/ 655320 h 2667021"/>
                  <a:gd name="connsiteX26" fmla="*/ 860163 w 4610910"/>
                  <a:gd name="connsiteY26" fmla="*/ 640080 h 2667021"/>
                  <a:gd name="connsiteX27" fmla="*/ 880483 w 4610910"/>
                  <a:gd name="connsiteY27" fmla="*/ 594360 h 2667021"/>
                  <a:gd name="connsiteX28" fmla="*/ 890643 w 4610910"/>
                  <a:gd name="connsiteY28" fmla="*/ 533400 h 2667021"/>
                  <a:gd name="connsiteX29" fmla="*/ 971923 w 4610910"/>
                  <a:gd name="connsiteY29" fmla="*/ 436880 h 2667021"/>
                  <a:gd name="connsiteX30" fmla="*/ 1048123 w 4610910"/>
                  <a:gd name="connsiteY30" fmla="*/ 391160 h 2667021"/>
                  <a:gd name="connsiteX31" fmla="*/ 1088763 w 4610910"/>
                  <a:gd name="connsiteY31" fmla="*/ 284480 h 2667021"/>
                  <a:gd name="connsiteX32" fmla="*/ 1134483 w 4610910"/>
                  <a:gd name="connsiteY32" fmla="*/ 182880 h 2667021"/>
                  <a:gd name="connsiteX33" fmla="*/ 1170043 w 4610910"/>
                  <a:gd name="connsiteY33" fmla="*/ 132080 h 2667021"/>
                  <a:gd name="connsiteX34" fmla="*/ 1231003 w 4610910"/>
                  <a:gd name="connsiteY34" fmla="*/ 106680 h 2667021"/>
                  <a:gd name="connsiteX35" fmla="*/ 1302123 w 4610910"/>
                  <a:gd name="connsiteY35" fmla="*/ 76200 h 2667021"/>
                  <a:gd name="connsiteX36" fmla="*/ 1403723 w 4610910"/>
                  <a:gd name="connsiteY36" fmla="*/ 76200 h 2667021"/>
                  <a:gd name="connsiteX37" fmla="*/ 1490083 w 4610910"/>
                  <a:gd name="connsiteY37" fmla="*/ 76200 h 2667021"/>
                  <a:gd name="connsiteX38" fmla="*/ 1545963 w 4610910"/>
                  <a:gd name="connsiteY38" fmla="*/ 60960 h 2667021"/>
                  <a:gd name="connsiteX39" fmla="*/ 1637403 w 4610910"/>
                  <a:gd name="connsiteY39" fmla="*/ 30480 h 2667021"/>
                  <a:gd name="connsiteX40" fmla="*/ 1744083 w 4610910"/>
                  <a:gd name="connsiteY40" fmla="*/ 0 h 2667021"/>
                  <a:gd name="connsiteX41" fmla="*/ 1860923 w 4610910"/>
                  <a:gd name="connsiteY41" fmla="*/ 30480 h 2667021"/>
                  <a:gd name="connsiteX42" fmla="*/ 1993003 w 4610910"/>
                  <a:gd name="connsiteY42" fmla="*/ 111760 h 2667021"/>
                  <a:gd name="connsiteX43" fmla="*/ 2064123 w 4610910"/>
                  <a:gd name="connsiteY43" fmla="*/ 223520 h 2667021"/>
                  <a:gd name="connsiteX44" fmla="*/ 2114923 w 4610910"/>
                  <a:gd name="connsiteY44" fmla="*/ 320040 h 2667021"/>
                  <a:gd name="connsiteX45" fmla="*/ 2201283 w 4610910"/>
                  <a:gd name="connsiteY45" fmla="*/ 340360 h 2667021"/>
                  <a:gd name="connsiteX46" fmla="*/ 2252083 w 4610910"/>
                  <a:gd name="connsiteY46" fmla="*/ 340360 h 2667021"/>
                  <a:gd name="connsiteX47" fmla="*/ 2287643 w 4610910"/>
                  <a:gd name="connsiteY47" fmla="*/ 259080 h 2667021"/>
                  <a:gd name="connsiteX48" fmla="*/ 2368923 w 4610910"/>
                  <a:gd name="connsiteY48" fmla="*/ 223520 h 2667021"/>
                  <a:gd name="connsiteX49" fmla="*/ 2531483 w 4610910"/>
                  <a:gd name="connsiteY49" fmla="*/ 218440 h 2667021"/>
                  <a:gd name="connsiteX50" fmla="*/ 2704203 w 4610910"/>
                  <a:gd name="connsiteY50" fmla="*/ 284480 h 2667021"/>
                  <a:gd name="connsiteX51" fmla="*/ 2821043 w 4610910"/>
                  <a:gd name="connsiteY51" fmla="*/ 269240 h 2667021"/>
                  <a:gd name="connsiteX52" fmla="*/ 2988683 w 4610910"/>
                  <a:gd name="connsiteY52" fmla="*/ 208280 h 2667021"/>
                  <a:gd name="connsiteX53" fmla="*/ 3222363 w 4610910"/>
                  <a:gd name="connsiteY53" fmla="*/ 152400 h 2667021"/>
                  <a:gd name="connsiteX54" fmla="*/ 3430643 w 4610910"/>
                  <a:gd name="connsiteY54" fmla="*/ 152400 h 2667021"/>
                  <a:gd name="connsiteX55" fmla="*/ 3572883 w 4610910"/>
                  <a:gd name="connsiteY55" fmla="*/ 193040 h 2667021"/>
                  <a:gd name="connsiteX56" fmla="*/ 3572883 w 4610910"/>
                  <a:gd name="connsiteY56" fmla="*/ 299720 h 2667021"/>
                  <a:gd name="connsiteX57" fmla="*/ 3511923 w 4610910"/>
                  <a:gd name="connsiteY57" fmla="*/ 416560 h 2667021"/>
                  <a:gd name="connsiteX58" fmla="*/ 3395083 w 4610910"/>
                  <a:gd name="connsiteY58" fmla="*/ 492760 h 2667021"/>
                  <a:gd name="connsiteX59" fmla="*/ 3339203 w 4610910"/>
                  <a:gd name="connsiteY59" fmla="*/ 604520 h 2667021"/>
                  <a:gd name="connsiteX60" fmla="*/ 3349363 w 4610910"/>
                  <a:gd name="connsiteY60" fmla="*/ 716280 h 2667021"/>
                  <a:gd name="connsiteX61" fmla="*/ 3232523 w 4610910"/>
                  <a:gd name="connsiteY61" fmla="*/ 853440 h 2667021"/>
                  <a:gd name="connsiteX62" fmla="*/ 3166483 w 4610910"/>
                  <a:gd name="connsiteY62" fmla="*/ 899160 h 2667021"/>
                  <a:gd name="connsiteX63" fmla="*/ 3237603 w 4610910"/>
                  <a:gd name="connsiteY63" fmla="*/ 990600 h 2667021"/>
                  <a:gd name="connsiteX64" fmla="*/ 3379843 w 4610910"/>
                  <a:gd name="connsiteY64" fmla="*/ 955040 h 2667021"/>
                  <a:gd name="connsiteX65" fmla="*/ 3450963 w 4610910"/>
                  <a:gd name="connsiteY65" fmla="*/ 863600 h 2667021"/>
                  <a:gd name="connsiteX66" fmla="*/ 3466203 w 4610910"/>
                  <a:gd name="connsiteY66" fmla="*/ 756920 h 2667021"/>
                  <a:gd name="connsiteX67" fmla="*/ 3618603 w 4610910"/>
                  <a:gd name="connsiteY67" fmla="*/ 538480 h 2667021"/>
                  <a:gd name="connsiteX68" fmla="*/ 3679563 w 4610910"/>
                  <a:gd name="connsiteY68" fmla="*/ 441960 h 2667021"/>
                  <a:gd name="connsiteX69" fmla="*/ 3689723 w 4610910"/>
                  <a:gd name="connsiteY69" fmla="*/ 304800 h 2667021"/>
                  <a:gd name="connsiteX70" fmla="*/ 3644003 w 4610910"/>
                  <a:gd name="connsiteY70" fmla="*/ 228600 h 2667021"/>
                  <a:gd name="connsiteX71" fmla="*/ 3674483 w 4610910"/>
                  <a:gd name="connsiteY71" fmla="*/ 132080 h 2667021"/>
                  <a:gd name="connsiteX72" fmla="*/ 3887843 w 4610910"/>
                  <a:gd name="connsiteY72" fmla="*/ 116840 h 2667021"/>
                  <a:gd name="connsiteX73" fmla="*/ 3994523 w 4610910"/>
                  <a:gd name="connsiteY73" fmla="*/ 193040 h 2667021"/>
                  <a:gd name="connsiteX74" fmla="*/ 4126603 w 4610910"/>
                  <a:gd name="connsiteY74" fmla="*/ 289560 h 2667021"/>
                  <a:gd name="connsiteX75" fmla="*/ 4238363 w 4610910"/>
                  <a:gd name="connsiteY75" fmla="*/ 370840 h 2667021"/>
                  <a:gd name="connsiteX76" fmla="*/ 4263763 w 4610910"/>
                  <a:gd name="connsiteY76" fmla="*/ 508000 h 2667021"/>
                  <a:gd name="connsiteX77" fmla="*/ 4375523 w 4610910"/>
                  <a:gd name="connsiteY77" fmla="*/ 685800 h 2667021"/>
                  <a:gd name="connsiteX78" fmla="*/ 4385683 w 4610910"/>
                  <a:gd name="connsiteY78" fmla="*/ 767080 h 2667021"/>
                  <a:gd name="connsiteX79" fmla="*/ 4436483 w 4610910"/>
                  <a:gd name="connsiteY79" fmla="*/ 1132840 h 2667021"/>
                  <a:gd name="connsiteX80" fmla="*/ 4593963 w 4610910"/>
                  <a:gd name="connsiteY80" fmla="*/ 1270000 h 2667021"/>
                  <a:gd name="connsiteX81" fmla="*/ 4593963 w 4610910"/>
                  <a:gd name="connsiteY81" fmla="*/ 1457960 h 2667021"/>
                  <a:gd name="connsiteX82" fmla="*/ 4482203 w 4610910"/>
                  <a:gd name="connsiteY82" fmla="*/ 1778000 h 2667021"/>
                  <a:gd name="connsiteX83" fmla="*/ 4497443 w 4610910"/>
                  <a:gd name="connsiteY83" fmla="*/ 1920240 h 2667021"/>
                  <a:gd name="connsiteX84" fmla="*/ 4578723 w 4610910"/>
                  <a:gd name="connsiteY84" fmla="*/ 2037080 h 2667021"/>
                  <a:gd name="connsiteX85" fmla="*/ 4588883 w 4610910"/>
                  <a:gd name="connsiteY85" fmla="*/ 2209800 h 2667021"/>
                  <a:gd name="connsiteX86" fmla="*/ 4507603 w 4610910"/>
                  <a:gd name="connsiteY86" fmla="*/ 2331720 h 2667021"/>
                  <a:gd name="connsiteX87" fmla="*/ 4436483 w 4610910"/>
                  <a:gd name="connsiteY87" fmla="*/ 2382520 h 2667021"/>
                  <a:gd name="connsiteX88" fmla="*/ 4380603 w 4610910"/>
                  <a:gd name="connsiteY88" fmla="*/ 2479040 h 2667021"/>
                  <a:gd name="connsiteX89" fmla="*/ 4284083 w 4610910"/>
                  <a:gd name="connsiteY89" fmla="*/ 2626360 h 2667021"/>
                  <a:gd name="connsiteX90" fmla="*/ 4197723 w 4610910"/>
                  <a:gd name="connsiteY90" fmla="*/ 2667000 h 2667021"/>
                  <a:gd name="connsiteX91" fmla="*/ 3969123 w 4610910"/>
                  <a:gd name="connsiteY91" fmla="*/ 2631440 h 2667021"/>
                  <a:gd name="connsiteX92" fmla="*/ 3857363 w 4610910"/>
                  <a:gd name="connsiteY92" fmla="*/ 2595880 h 2667021"/>
                  <a:gd name="connsiteX93" fmla="*/ 3491603 w 4610910"/>
                  <a:gd name="connsiteY93" fmla="*/ 2540000 h 2667021"/>
                  <a:gd name="connsiteX94" fmla="*/ 3390003 w 4610910"/>
                  <a:gd name="connsiteY94" fmla="*/ 2540000 h 2667021"/>
                  <a:gd name="connsiteX95" fmla="*/ 3313803 w 4610910"/>
                  <a:gd name="connsiteY95" fmla="*/ 2524760 h 2667021"/>
                  <a:gd name="connsiteX96" fmla="*/ 3222363 w 4610910"/>
                  <a:gd name="connsiteY96" fmla="*/ 2489200 h 2667021"/>
                  <a:gd name="connsiteX97" fmla="*/ 3156323 w 4610910"/>
                  <a:gd name="connsiteY97" fmla="*/ 2372360 h 2667021"/>
                  <a:gd name="connsiteX98" fmla="*/ 3100443 w 4610910"/>
                  <a:gd name="connsiteY98" fmla="*/ 2214880 h 2667021"/>
                  <a:gd name="connsiteX99" fmla="*/ 3039483 w 4610910"/>
                  <a:gd name="connsiteY99" fmla="*/ 2103120 h 2667021"/>
                  <a:gd name="connsiteX100" fmla="*/ 2927723 w 4610910"/>
                  <a:gd name="connsiteY100" fmla="*/ 2011680 h 2667021"/>
                  <a:gd name="connsiteX101" fmla="*/ 2846443 w 4610910"/>
                  <a:gd name="connsiteY101" fmla="*/ 1965960 h 2667021"/>
                  <a:gd name="connsiteX102" fmla="*/ 2775323 w 4610910"/>
                  <a:gd name="connsiteY102" fmla="*/ 1808480 h 2667021"/>
                  <a:gd name="connsiteX103" fmla="*/ 2729603 w 4610910"/>
                  <a:gd name="connsiteY103" fmla="*/ 1742440 h 2667021"/>
                  <a:gd name="connsiteX104" fmla="*/ 2638163 w 4610910"/>
                  <a:gd name="connsiteY104" fmla="*/ 1706880 h 2667021"/>
                  <a:gd name="connsiteX105" fmla="*/ 2506083 w 4610910"/>
                  <a:gd name="connsiteY105" fmla="*/ 1630680 h 2667021"/>
                  <a:gd name="connsiteX106" fmla="*/ 2445123 w 4610910"/>
                  <a:gd name="connsiteY106" fmla="*/ 1539240 h 2667021"/>
                  <a:gd name="connsiteX107" fmla="*/ 2404483 w 4610910"/>
                  <a:gd name="connsiteY107" fmla="*/ 1386840 h 2667021"/>
                  <a:gd name="connsiteX108" fmla="*/ 2343523 w 4610910"/>
                  <a:gd name="connsiteY108" fmla="*/ 1330960 h 2667021"/>
                  <a:gd name="connsiteX109" fmla="*/ 2191123 w 4610910"/>
                  <a:gd name="connsiteY109" fmla="*/ 1325880 h 2667021"/>
                  <a:gd name="connsiteX110" fmla="*/ 2059043 w 4610910"/>
                  <a:gd name="connsiteY110" fmla="*/ 1325880 h 2667021"/>
                  <a:gd name="connsiteX111" fmla="*/ 1916803 w 4610910"/>
                  <a:gd name="connsiteY111" fmla="*/ 1300480 h 2667021"/>
                  <a:gd name="connsiteX112" fmla="*/ 1866003 w 4610910"/>
                  <a:gd name="connsiteY112" fmla="*/ 1234440 h 2667021"/>
                  <a:gd name="connsiteX113" fmla="*/ 1835523 w 4610910"/>
                  <a:gd name="connsiteY113" fmla="*/ 1183640 h 2667021"/>
                  <a:gd name="connsiteX114" fmla="*/ 1764403 w 4610910"/>
                  <a:gd name="connsiteY114" fmla="*/ 1036320 h 2667021"/>
                  <a:gd name="connsiteX115" fmla="*/ 1713603 w 4610910"/>
                  <a:gd name="connsiteY115" fmla="*/ 1010920 h 2667021"/>
                  <a:gd name="connsiteX116" fmla="*/ 1586603 w 4610910"/>
                  <a:gd name="connsiteY116" fmla="*/ 1005840 h 2667021"/>
                  <a:gd name="connsiteX117" fmla="*/ 1424043 w 4610910"/>
                  <a:gd name="connsiteY117" fmla="*/ 1026160 h 2667021"/>
                  <a:gd name="connsiteX118" fmla="*/ 1317363 w 4610910"/>
                  <a:gd name="connsiteY118" fmla="*/ 1046480 h 2667021"/>
                  <a:gd name="connsiteX119" fmla="*/ 1241163 w 4610910"/>
                  <a:gd name="connsiteY119" fmla="*/ 1051560 h 2667021"/>
                  <a:gd name="connsiteX120" fmla="*/ 1190363 w 4610910"/>
                  <a:gd name="connsiteY120" fmla="*/ 1071880 h 2667021"/>
                  <a:gd name="connsiteX121" fmla="*/ 1154803 w 4610910"/>
                  <a:gd name="connsiteY121" fmla="*/ 1143000 h 2667021"/>
                  <a:gd name="connsiteX122" fmla="*/ 1129403 w 4610910"/>
                  <a:gd name="connsiteY122" fmla="*/ 1183640 h 2667021"/>
                  <a:gd name="connsiteX123" fmla="*/ 1063363 w 4610910"/>
                  <a:gd name="connsiteY123" fmla="*/ 1264920 h 2667021"/>
                  <a:gd name="connsiteX124" fmla="*/ 971923 w 4610910"/>
                  <a:gd name="connsiteY124" fmla="*/ 1290320 h 2667021"/>
                  <a:gd name="connsiteX125" fmla="*/ 839843 w 4610910"/>
                  <a:gd name="connsiteY125" fmla="*/ 1315720 h 2667021"/>
                  <a:gd name="connsiteX126" fmla="*/ 789043 w 4610910"/>
                  <a:gd name="connsiteY126" fmla="*/ 1272540 h 2667021"/>
                  <a:gd name="connsiteX127" fmla="*/ 738243 w 4610910"/>
                  <a:gd name="connsiteY127" fmla="*/ 1183640 h 2667021"/>
                  <a:gd name="connsiteX128" fmla="*/ 636643 w 4610910"/>
                  <a:gd name="connsiteY128" fmla="*/ 1201420 h 2667021"/>
                  <a:gd name="connsiteX0" fmla="*/ 636643 w 4610910"/>
                  <a:gd name="connsiteY0" fmla="*/ 1201420 h 2667021"/>
                  <a:gd name="connsiteX1" fmla="*/ 504563 w 4610910"/>
                  <a:gd name="connsiteY1" fmla="*/ 1193800 h 2667021"/>
                  <a:gd name="connsiteX2" fmla="*/ 463923 w 4610910"/>
                  <a:gd name="connsiteY2" fmla="*/ 1315720 h 2667021"/>
                  <a:gd name="connsiteX3" fmla="*/ 347083 w 4610910"/>
                  <a:gd name="connsiteY3" fmla="*/ 1422400 h 2667021"/>
                  <a:gd name="connsiteX4" fmla="*/ 301363 w 4610910"/>
                  <a:gd name="connsiteY4" fmla="*/ 1346200 h 2667021"/>
                  <a:gd name="connsiteX5" fmla="*/ 291203 w 4610910"/>
                  <a:gd name="connsiteY5" fmla="*/ 1295400 h 2667021"/>
                  <a:gd name="connsiteX6" fmla="*/ 215003 w 4610910"/>
                  <a:gd name="connsiteY6" fmla="*/ 1214120 h 2667021"/>
                  <a:gd name="connsiteX7" fmla="*/ 230243 w 4610910"/>
                  <a:gd name="connsiteY7" fmla="*/ 1127760 h 2667021"/>
                  <a:gd name="connsiteX8" fmla="*/ 260723 w 4610910"/>
                  <a:gd name="connsiteY8" fmla="*/ 1066800 h 2667021"/>
                  <a:gd name="connsiteX9" fmla="*/ 270883 w 4610910"/>
                  <a:gd name="connsiteY9" fmla="*/ 975360 h 2667021"/>
                  <a:gd name="connsiteX10" fmla="*/ 230243 w 4610910"/>
                  <a:gd name="connsiteY10" fmla="*/ 924560 h 2667021"/>
                  <a:gd name="connsiteX11" fmla="*/ 118483 w 4610910"/>
                  <a:gd name="connsiteY11" fmla="*/ 873760 h 2667021"/>
                  <a:gd name="connsiteX12" fmla="*/ 6723 w 4610910"/>
                  <a:gd name="connsiteY12" fmla="*/ 746760 h 2667021"/>
                  <a:gd name="connsiteX13" fmla="*/ 16883 w 4610910"/>
                  <a:gd name="connsiteY13" fmla="*/ 675640 h 2667021"/>
                  <a:gd name="connsiteX14" fmla="*/ 52443 w 4610910"/>
                  <a:gd name="connsiteY14" fmla="*/ 640080 h 2667021"/>
                  <a:gd name="connsiteX15" fmla="*/ 77843 w 4610910"/>
                  <a:gd name="connsiteY15" fmla="*/ 548640 h 2667021"/>
                  <a:gd name="connsiteX16" fmla="*/ 113403 w 4610910"/>
                  <a:gd name="connsiteY16" fmla="*/ 508000 h 2667021"/>
                  <a:gd name="connsiteX17" fmla="*/ 194683 w 4610910"/>
                  <a:gd name="connsiteY17" fmla="*/ 477520 h 2667021"/>
                  <a:gd name="connsiteX18" fmla="*/ 270883 w 4610910"/>
                  <a:gd name="connsiteY18" fmla="*/ 421640 h 2667021"/>
                  <a:gd name="connsiteX19" fmla="*/ 301363 w 4610910"/>
                  <a:gd name="connsiteY19" fmla="*/ 325120 h 2667021"/>
                  <a:gd name="connsiteX20" fmla="*/ 387723 w 4610910"/>
                  <a:gd name="connsiteY20" fmla="*/ 243840 h 2667021"/>
                  <a:gd name="connsiteX21" fmla="*/ 489323 w 4610910"/>
                  <a:gd name="connsiteY21" fmla="*/ 248920 h 2667021"/>
                  <a:gd name="connsiteX22" fmla="*/ 524883 w 4610910"/>
                  <a:gd name="connsiteY22" fmla="*/ 320040 h 2667021"/>
                  <a:gd name="connsiteX23" fmla="*/ 540123 w 4610910"/>
                  <a:gd name="connsiteY23" fmla="*/ 431800 h 2667021"/>
                  <a:gd name="connsiteX24" fmla="*/ 667123 w 4610910"/>
                  <a:gd name="connsiteY24" fmla="*/ 640080 h 2667021"/>
                  <a:gd name="connsiteX25" fmla="*/ 804283 w 4610910"/>
                  <a:gd name="connsiteY25" fmla="*/ 655320 h 2667021"/>
                  <a:gd name="connsiteX26" fmla="*/ 860163 w 4610910"/>
                  <a:gd name="connsiteY26" fmla="*/ 640080 h 2667021"/>
                  <a:gd name="connsiteX27" fmla="*/ 880483 w 4610910"/>
                  <a:gd name="connsiteY27" fmla="*/ 594360 h 2667021"/>
                  <a:gd name="connsiteX28" fmla="*/ 890643 w 4610910"/>
                  <a:gd name="connsiteY28" fmla="*/ 533400 h 2667021"/>
                  <a:gd name="connsiteX29" fmla="*/ 971923 w 4610910"/>
                  <a:gd name="connsiteY29" fmla="*/ 436880 h 2667021"/>
                  <a:gd name="connsiteX30" fmla="*/ 1048123 w 4610910"/>
                  <a:gd name="connsiteY30" fmla="*/ 391160 h 2667021"/>
                  <a:gd name="connsiteX31" fmla="*/ 1088763 w 4610910"/>
                  <a:gd name="connsiteY31" fmla="*/ 284480 h 2667021"/>
                  <a:gd name="connsiteX32" fmla="*/ 1134483 w 4610910"/>
                  <a:gd name="connsiteY32" fmla="*/ 182880 h 2667021"/>
                  <a:gd name="connsiteX33" fmla="*/ 1170043 w 4610910"/>
                  <a:gd name="connsiteY33" fmla="*/ 132080 h 2667021"/>
                  <a:gd name="connsiteX34" fmla="*/ 1231003 w 4610910"/>
                  <a:gd name="connsiteY34" fmla="*/ 106680 h 2667021"/>
                  <a:gd name="connsiteX35" fmla="*/ 1302123 w 4610910"/>
                  <a:gd name="connsiteY35" fmla="*/ 76200 h 2667021"/>
                  <a:gd name="connsiteX36" fmla="*/ 1403723 w 4610910"/>
                  <a:gd name="connsiteY36" fmla="*/ 76200 h 2667021"/>
                  <a:gd name="connsiteX37" fmla="*/ 1490083 w 4610910"/>
                  <a:gd name="connsiteY37" fmla="*/ 76200 h 2667021"/>
                  <a:gd name="connsiteX38" fmla="*/ 1545963 w 4610910"/>
                  <a:gd name="connsiteY38" fmla="*/ 60960 h 2667021"/>
                  <a:gd name="connsiteX39" fmla="*/ 1637403 w 4610910"/>
                  <a:gd name="connsiteY39" fmla="*/ 30480 h 2667021"/>
                  <a:gd name="connsiteX40" fmla="*/ 1744083 w 4610910"/>
                  <a:gd name="connsiteY40" fmla="*/ 0 h 2667021"/>
                  <a:gd name="connsiteX41" fmla="*/ 1860923 w 4610910"/>
                  <a:gd name="connsiteY41" fmla="*/ 30480 h 2667021"/>
                  <a:gd name="connsiteX42" fmla="*/ 1993003 w 4610910"/>
                  <a:gd name="connsiteY42" fmla="*/ 111760 h 2667021"/>
                  <a:gd name="connsiteX43" fmla="*/ 2064123 w 4610910"/>
                  <a:gd name="connsiteY43" fmla="*/ 223520 h 2667021"/>
                  <a:gd name="connsiteX44" fmla="*/ 2114923 w 4610910"/>
                  <a:gd name="connsiteY44" fmla="*/ 320040 h 2667021"/>
                  <a:gd name="connsiteX45" fmla="*/ 2201283 w 4610910"/>
                  <a:gd name="connsiteY45" fmla="*/ 340360 h 2667021"/>
                  <a:gd name="connsiteX46" fmla="*/ 2252083 w 4610910"/>
                  <a:gd name="connsiteY46" fmla="*/ 340360 h 2667021"/>
                  <a:gd name="connsiteX47" fmla="*/ 2287643 w 4610910"/>
                  <a:gd name="connsiteY47" fmla="*/ 259080 h 2667021"/>
                  <a:gd name="connsiteX48" fmla="*/ 2368923 w 4610910"/>
                  <a:gd name="connsiteY48" fmla="*/ 223520 h 2667021"/>
                  <a:gd name="connsiteX49" fmla="*/ 2531483 w 4610910"/>
                  <a:gd name="connsiteY49" fmla="*/ 218440 h 2667021"/>
                  <a:gd name="connsiteX50" fmla="*/ 2704203 w 4610910"/>
                  <a:gd name="connsiteY50" fmla="*/ 284480 h 2667021"/>
                  <a:gd name="connsiteX51" fmla="*/ 2821043 w 4610910"/>
                  <a:gd name="connsiteY51" fmla="*/ 269240 h 2667021"/>
                  <a:gd name="connsiteX52" fmla="*/ 2988683 w 4610910"/>
                  <a:gd name="connsiteY52" fmla="*/ 208280 h 2667021"/>
                  <a:gd name="connsiteX53" fmla="*/ 3222363 w 4610910"/>
                  <a:gd name="connsiteY53" fmla="*/ 152400 h 2667021"/>
                  <a:gd name="connsiteX54" fmla="*/ 3430643 w 4610910"/>
                  <a:gd name="connsiteY54" fmla="*/ 152400 h 2667021"/>
                  <a:gd name="connsiteX55" fmla="*/ 3572883 w 4610910"/>
                  <a:gd name="connsiteY55" fmla="*/ 193040 h 2667021"/>
                  <a:gd name="connsiteX56" fmla="*/ 3572883 w 4610910"/>
                  <a:gd name="connsiteY56" fmla="*/ 299720 h 2667021"/>
                  <a:gd name="connsiteX57" fmla="*/ 3511923 w 4610910"/>
                  <a:gd name="connsiteY57" fmla="*/ 416560 h 2667021"/>
                  <a:gd name="connsiteX58" fmla="*/ 3395083 w 4610910"/>
                  <a:gd name="connsiteY58" fmla="*/ 492760 h 2667021"/>
                  <a:gd name="connsiteX59" fmla="*/ 3339203 w 4610910"/>
                  <a:gd name="connsiteY59" fmla="*/ 604520 h 2667021"/>
                  <a:gd name="connsiteX60" fmla="*/ 3349363 w 4610910"/>
                  <a:gd name="connsiteY60" fmla="*/ 716280 h 2667021"/>
                  <a:gd name="connsiteX61" fmla="*/ 3232523 w 4610910"/>
                  <a:gd name="connsiteY61" fmla="*/ 853440 h 2667021"/>
                  <a:gd name="connsiteX62" fmla="*/ 3166483 w 4610910"/>
                  <a:gd name="connsiteY62" fmla="*/ 899160 h 2667021"/>
                  <a:gd name="connsiteX63" fmla="*/ 3237603 w 4610910"/>
                  <a:gd name="connsiteY63" fmla="*/ 990600 h 2667021"/>
                  <a:gd name="connsiteX64" fmla="*/ 3379843 w 4610910"/>
                  <a:gd name="connsiteY64" fmla="*/ 955040 h 2667021"/>
                  <a:gd name="connsiteX65" fmla="*/ 3450963 w 4610910"/>
                  <a:gd name="connsiteY65" fmla="*/ 863600 h 2667021"/>
                  <a:gd name="connsiteX66" fmla="*/ 3466203 w 4610910"/>
                  <a:gd name="connsiteY66" fmla="*/ 756920 h 2667021"/>
                  <a:gd name="connsiteX67" fmla="*/ 3618603 w 4610910"/>
                  <a:gd name="connsiteY67" fmla="*/ 538480 h 2667021"/>
                  <a:gd name="connsiteX68" fmla="*/ 3679563 w 4610910"/>
                  <a:gd name="connsiteY68" fmla="*/ 441960 h 2667021"/>
                  <a:gd name="connsiteX69" fmla="*/ 3689723 w 4610910"/>
                  <a:gd name="connsiteY69" fmla="*/ 304800 h 2667021"/>
                  <a:gd name="connsiteX70" fmla="*/ 3644003 w 4610910"/>
                  <a:gd name="connsiteY70" fmla="*/ 228600 h 2667021"/>
                  <a:gd name="connsiteX71" fmla="*/ 3674483 w 4610910"/>
                  <a:gd name="connsiteY71" fmla="*/ 132080 h 2667021"/>
                  <a:gd name="connsiteX72" fmla="*/ 3887843 w 4610910"/>
                  <a:gd name="connsiteY72" fmla="*/ 116840 h 2667021"/>
                  <a:gd name="connsiteX73" fmla="*/ 3994523 w 4610910"/>
                  <a:gd name="connsiteY73" fmla="*/ 193040 h 2667021"/>
                  <a:gd name="connsiteX74" fmla="*/ 4126603 w 4610910"/>
                  <a:gd name="connsiteY74" fmla="*/ 289560 h 2667021"/>
                  <a:gd name="connsiteX75" fmla="*/ 4238363 w 4610910"/>
                  <a:gd name="connsiteY75" fmla="*/ 370840 h 2667021"/>
                  <a:gd name="connsiteX76" fmla="*/ 4263763 w 4610910"/>
                  <a:gd name="connsiteY76" fmla="*/ 508000 h 2667021"/>
                  <a:gd name="connsiteX77" fmla="*/ 4375523 w 4610910"/>
                  <a:gd name="connsiteY77" fmla="*/ 685800 h 2667021"/>
                  <a:gd name="connsiteX78" fmla="*/ 4385683 w 4610910"/>
                  <a:gd name="connsiteY78" fmla="*/ 767080 h 2667021"/>
                  <a:gd name="connsiteX79" fmla="*/ 4436483 w 4610910"/>
                  <a:gd name="connsiteY79" fmla="*/ 1132840 h 2667021"/>
                  <a:gd name="connsiteX80" fmla="*/ 4593963 w 4610910"/>
                  <a:gd name="connsiteY80" fmla="*/ 1270000 h 2667021"/>
                  <a:gd name="connsiteX81" fmla="*/ 4593963 w 4610910"/>
                  <a:gd name="connsiteY81" fmla="*/ 1457960 h 2667021"/>
                  <a:gd name="connsiteX82" fmla="*/ 4482203 w 4610910"/>
                  <a:gd name="connsiteY82" fmla="*/ 1778000 h 2667021"/>
                  <a:gd name="connsiteX83" fmla="*/ 4497443 w 4610910"/>
                  <a:gd name="connsiteY83" fmla="*/ 1920240 h 2667021"/>
                  <a:gd name="connsiteX84" fmla="*/ 4578723 w 4610910"/>
                  <a:gd name="connsiteY84" fmla="*/ 2037080 h 2667021"/>
                  <a:gd name="connsiteX85" fmla="*/ 4588883 w 4610910"/>
                  <a:gd name="connsiteY85" fmla="*/ 2209800 h 2667021"/>
                  <a:gd name="connsiteX86" fmla="*/ 4507603 w 4610910"/>
                  <a:gd name="connsiteY86" fmla="*/ 2331720 h 2667021"/>
                  <a:gd name="connsiteX87" fmla="*/ 4436483 w 4610910"/>
                  <a:gd name="connsiteY87" fmla="*/ 2382520 h 2667021"/>
                  <a:gd name="connsiteX88" fmla="*/ 4380603 w 4610910"/>
                  <a:gd name="connsiteY88" fmla="*/ 2479040 h 2667021"/>
                  <a:gd name="connsiteX89" fmla="*/ 4284083 w 4610910"/>
                  <a:gd name="connsiteY89" fmla="*/ 2626360 h 2667021"/>
                  <a:gd name="connsiteX90" fmla="*/ 4197723 w 4610910"/>
                  <a:gd name="connsiteY90" fmla="*/ 2667000 h 2667021"/>
                  <a:gd name="connsiteX91" fmla="*/ 3969123 w 4610910"/>
                  <a:gd name="connsiteY91" fmla="*/ 2631440 h 2667021"/>
                  <a:gd name="connsiteX92" fmla="*/ 3857363 w 4610910"/>
                  <a:gd name="connsiteY92" fmla="*/ 2595880 h 2667021"/>
                  <a:gd name="connsiteX93" fmla="*/ 3491603 w 4610910"/>
                  <a:gd name="connsiteY93" fmla="*/ 2540000 h 2667021"/>
                  <a:gd name="connsiteX94" fmla="*/ 3390003 w 4610910"/>
                  <a:gd name="connsiteY94" fmla="*/ 2540000 h 2667021"/>
                  <a:gd name="connsiteX95" fmla="*/ 3313803 w 4610910"/>
                  <a:gd name="connsiteY95" fmla="*/ 2524760 h 2667021"/>
                  <a:gd name="connsiteX96" fmla="*/ 3222363 w 4610910"/>
                  <a:gd name="connsiteY96" fmla="*/ 2489200 h 2667021"/>
                  <a:gd name="connsiteX97" fmla="*/ 3156323 w 4610910"/>
                  <a:gd name="connsiteY97" fmla="*/ 2372360 h 2667021"/>
                  <a:gd name="connsiteX98" fmla="*/ 3100443 w 4610910"/>
                  <a:gd name="connsiteY98" fmla="*/ 2214880 h 2667021"/>
                  <a:gd name="connsiteX99" fmla="*/ 3039483 w 4610910"/>
                  <a:gd name="connsiteY99" fmla="*/ 2103120 h 2667021"/>
                  <a:gd name="connsiteX100" fmla="*/ 2927723 w 4610910"/>
                  <a:gd name="connsiteY100" fmla="*/ 2011680 h 2667021"/>
                  <a:gd name="connsiteX101" fmla="*/ 2846443 w 4610910"/>
                  <a:gd name="connsiteY101" fmla="*/ 1965960 h 2667021"/>
                  <a:gd name="connsiteX102" fmla="*/ 2775323 w 4610910"/>
                  <a:gd name="connsiteY102" fmla="*/ 1808480 h 2667021"/>
                  <a:gd name="connsiteX103" fmla="*/ 2729603 w 4610910"/>
                  <a:gd name="connsiteY103" fmla="*/ 1742440 h 2667021"/>
                  <a:gd name="connsiteX104" fmla="*/ 2638163 w 4610910"/>
                  <a:gd name="connsiteY104" fmla="*/ 1706880 h 2667021"/>
                  <a:gd name="connsiteX105" fmla="*/ 2506083 w 4610910"/>
                  <a:gd name="connsiteY105" fmla="*/ 1630680 h 2667021"/>
                  <a:gd name="connsiteX106" fmla="*/ 2445123 w 4610910"/>
                  <a:gd name="connsiteY106" fmla="*/ 1539240 h 2667021"/>
                  <a:gd name="connsiteX107" fmla="*/ 2404483 w 4610910"/>
                  <a:gd name="connsiteY107" fmla="*/ 1386840 h 2667021"/>
                  <a:gd name="connsiteX108" fmla="*/ 2343523 w 4610910"/>
                  <a:gd name="connsiteY108" fmla="*/ 1330960 h 2667021"/>
                  <a:gd name="connsiteX109" fmla="*/ 2191123 w 4610910"/>
                  <a:gd name="connsiteY109" fmla="*/ 1325880 h 2667021"/>
                  <a:gd name="connsiteX110" fmla="*/ 2059043 w 4610910"/>
                  <a:gd name="connsiteY110" fmla="*/ 1325880 h 2667021"/>
                  <a:gd name="connsiteX111" fmla="*/ 1916803 w 4610910"/>
                  <a:gd name="connsiteY111" fmla="*/ 1300480 h 2667021"/>
                  <a:gd name="connsiteX112" fmla="*/ 1866003 w 4610910"/>
                  <a:gd name="connsiteY112" fmla="*/ 1234440 h 2667021"/>
                  <a:gd name="connsiteX113" fmla="*/ 1835523 w 4610910"/>
                  <a:gd name="connsiteY113" fmla="*/ 1183640 h 2667021"/>
                  <a:gd name="connsiteX114" fmla="*/ 1764403 w 4610910"/>
                  <a:gd name="connsiteY114" fmla="*/ 1036320 h 2667021"/>
                  <a:gd name="connsiteX115" fmla="*/ 1713603 w 4610910"/>
                  <a:gd name="connsiteY115" fmla="*/ 1010920 h 2667021"/>
                  <a:gd name="connsiteX116" fmla="*/ 1586603 w 4610910"/>
                  <a:gd name="connsiteY116" fmla="*/ 1005840 h 2667021"/>
                  <a:gd name="connsiteX117" fmla="*/ 1424043 w 4610910"/>
                  <a:gd name="connsiteY117" fmla="*/ 1026160 h 2667021"/>
                  <a:gd name="connsiteX118" fmla="*/ 1317363 w 4610910"/>
                  <a:gd name="connsiteY118" fmla="*/ 1046480 h 2667021"/>
                  <a:gd name="connsiteX119" fmla="*/ 1241163 w 4610910"/>
                  <a:gd name="connsiteY119" fmla="*/ 1051560 h 2667021"/>
                  <a:gd name="connsiteX120" fmla="*/ 1190363 w 4610910"/>
                  <a:gd name="connsiteY120" fmla="*/ 1071880 h 2667021"/>
                  <a:gd name="connsiteX121" fmla="*/ 1154803 w 4610910"/>
                  <a:gd name="connsiteY121" fmla="*/ 1143000 h 2667021"/>
                  <a:gd name="connsiteX122" fmla="*/ 1129403 w 4610910"/>
                  <a:gd name="connsiteY122" fmla="*/ 1183640 h 2667021"/>
                  <a:gd name="connsiteX123" fmla="*/ 1063363 w 4610910"/>
                  <a:gd name="connsiteY123" fmla="*/ 1264920 h 2667021"/>
                  <a:gd name="connsiteX124" fmla="*/ 971923 w 4610910"/>
                  <a:gd name="connsiteY124" fmla="*/ 1290320 h 2667021"/>
                  <a:gd name="connsiteX125" fmla="*/ 839843 w 4610910"/>
                  <a:gd name="connsiteY125" fmla="*/ 1315720 h 2667021"/>
                  <a:gd name="connsiteX126" fmla="*/ 789043 w 4610910"/>
                  <a:gd name="connsiteY126" fmla="*/ 1272540 h 2667021"/>
                  <a:gd name="connsiteX127" fmla="*/ 738243 w 4610910"/>
                  <a:gd name="connsiteY127" fmla="*/ 1183640 h 2667021"/>
                  <a:gd name="connsiteX128" fmla="*/ 636643 w 4610910"/>
                  <a:gd name="connsiteY128" fmla="*/ 1201420 h 2667021"/>
                  <a:gd name="connsiteX0" fmla="*/ 636643 w 4610910"/>
                  <a:gd name="connsiteY0" fmla="*/ 1201420 h 2667021"/>
                  <a:gd name="connsiteX1" fmla="*/ 504563 w 4610910"/>
                  <a:gd name="connsiteY1" fmla="*/ 1193800 h 2667021"/>
                  <a:gd name="connsiteX2" fmla="*/ 463923 w 4610910"/>
                  <a:gd name="connsiteY2" fmla="*/ 1315720 h 2667021"/>
                  <a:gd name="connsiteX3" fmla="*/ 347083 w 4610910"/>
                  <a:gd name="connsiteY3" fmla="*/ 1422400 h 2667021"/>
                  <a:gd name="connsiteX4" fmla="*/ 301363 w 4610910"/>
                  <a:gd name="connsiteY4" fmla="*/ 1346200 h 2667021"/>
                  <a:gd name="connsiteX5" fmla="*/ 291203 w 4610910"/>
                  <a:gd name="connsiteY5" fmla="*/ 1295400 h 2667021"/>
                  <a:gd name="connsiteX6" fmla="*/ 215003 w 4610910"/>
                  <a:gd name="connsiteY6" fmla="*/ 1214120 h 2667021"/>
                  <a:gd name="connsiteX7" fmla="*/ 230243 w 4610910"/>
                  <a:gd name="connsiteY7" fmla="*/ 1127760 h 2667021"/>
                  <a:gd name="connsiteX8" fmla="*/ 260723 w 4610910"/>
                  <a:gd name="connsiteY8" fmla="*/ 1066800 h 2667021"/>
                  <a:gd name="connsiteX9" fmla="*/ 270883 w 4610910"/>
                  <a:gd name="connsiteY9" fmla="*/ 975360 h 2667021"/>
                  <a:gd name="connsiteX10" fmla="*/ 230243 w 4610910"/>
                  <a:gd name="connsiteY10" fmla="*/ 924560 h 2667021"/>
                  <a:gd name="connsiteX11" fmla="*/ 118483 w 4610910"/>
                  <a:gd name="connsiteY11" fmla="*/ 873760 h 2667021"/>
                  <a:gd name="connsiteX12" fmla="*/ 6723 w 4610910"/>
                  <a:gd name="connsiteY12" fmla="*/ 746760 h 2667021"/>
                  <a:gd name="connsiteX13" fmla="*/ 16883 w 4610910"/>
                  <a:gd name="connsiteY13" fmla="*/ 675640 h 2667021"/>
                  <a:gd name="connsiteX14" fmla="*/ 52443 w 4610910"/>
                  <a:gd name="connsiteY14" fmla="*/ 640080 h 2667021"/>
                  <a:gd name="connsiteX15" fmla="*/ 77843 w 4610910"/>
                  <a:gd name="connsiteY15" fmla="*/ 548640 h 2667021"/>
                  <a:gd name="connsiteX16" fmla="*/ 113403 w 4610910"/>
                  <a:gd name="connsiteY16" fmla="*/ 508000 h 2667021"/>
                  <a:gd name="connsiteX17" fmla="*/ 194683 w 4610910"/>
                  <a:gd name="connsiteY17" fmla="*/ 477520 h 2667021"/>
                  <a:gd name="connsiteX18" fmla="*/ 270883 w 4610910"/>
                  <a:gd name="connsiteY18" fmla="*/ 421640 h 2667021"/>
                  <a:gd name="connsiteX19" fmla="*/ 301363 w 4610910"/>
                  <a:gd name="connsiteY19" fmla="*/ 325120 h 2667021"/>
                  <a:gd name="connsiteX20" fmla="*/ 387723 w 4610910"/>
                  <a:gd name="connsiteY20" fmla="*/ 243840 h 2667021"/>
                  <a:gd name="connsiteX21" fmla="*/ 489323 w 4610910"/>
                  <a:gd name="connsiteY21" fmla="*/ 248920 h 2667021"/>
                  <a:gd name="connsiteX22" fmla="*/ 524883 w 4610910"/>
                  <a:gd name="connsiteY22" fmla="*/ 320040 h 2667021"/>
                  <a:gd name="connsiteX23" fmla="*/ 540123 w 4610910"/>
                  <a:gd name="connsiteY23" fmla="*/ 431800 h 2667021"/>
                  <a:gd name="connsiteX24" fmla="*/ 667123 w 4610910"/>
                  <a:gd name="connsiteY24" fmla="*/ 640080 h 2667021"/>
                  <a:gd name="connsiteX25" fmla="*/ 804283 w 4610910"/>
                  <a:gd name="connsiteY25" fmla="*/ 655320 h 2667021"/>
                  <a:gd name="connsiteX26" fmla="*/ 860163 w 4610910"/>
                  <a:gd name="connsiteY26" fmla="*/ 640080 h 2667021"/>
                  <a:gd name="connsiteX27" fmla="*/ 880483 w 4610910"/>
                  <a:gd name="connsiteY27" fmla="*/ 594360 h 2667021"/>
                  <a:gd name="connsiteX28" fmla="*/ 890643 w 4610910"/>
                  <a:gd name="connsiteY28" fmla="*/ 533400 h 2667021"/>
                  <a:gd name="connsiteX29" fmla="*/ 971923 w 4610910"/>
                  <a:gd name="connsiteY29" fmla="*/ 436880 h 2667021"/>
                  <a:gd name="connsiteX30" fmla="*/ 1048123 w 4610910"/>
                  <a:gd name="connsiteY30" fmla="*/ 391160 h 2667021"/>
                  <a:gd name="connsiteX31" fmla="*/ 1088763 w 4610910"/>
                  <a:gd name="connsiteY31" fmla="*/ 284480 h 2667021"/>
                  <a:gd name="connsiteX32" fmla="*/ 1134483 w 4610910"/>
                  <a:gd name="connsiteY32" fmla="*/ 182880 h 2667021"/>
                  <a:gd name="connsiteX33" fmla="*/ 1170043 w 4610910"/>
                  <a:gd name="connsiteY33" fmla="*/ 132080 h 2667021"/>
                  <a:gd name="connsiteX34" fmla="*/ 1231003 w 4610910"/>
                  <a:gd name="connsiteY34" fmla="*/ 106680 h 2667021"/>
                  <a:gd name="connsiteX35" fmla="*/ 1302123 w 4610910"/>
                  <a:gd name="connsiteY35" fmla="*/ 76200 h 2667021"/>
                  <a:gd name="connsiteX36" fmla="*/ 1403723 w 4610910"/>
                  <a:gd name="connsiteY36" fmla="*/ 76200 h 2667021"/>
                  <a:gd name="connsiteX37" fmla="*/ 1490083 w 4610910"/>
                  <a:gd name="connsiteY37" fmla="*/ 76200 h 2667021"/>
                  <a:gd name="connsiteX38" fmla="*/ 1545963 w 4610910"/>
                  <a:gd name="connsiteY38" fmla="*/ 60960 h 2667021"/>
                  <a:gd name="connsiteX39" fmla="*/ 1637403 w 4610910"/>
                  <a:gd name="connsiteY39" fmla="*/ 30480 h 2667021"/>
                  <a:gd name="connsiteX40" fmla="*/ 1744083 w 4610910"/>
                  <a:gd name="connsiteY40" fmla="*/ 0 h 2667021"/>
                  <a:gd name="connsiteX41" fmla="*/ 1860923 w 4610910"/>
                  <a:gd name="connsiteY41" fmla="*/ 30480 h 2667021"/>
                  <a:gd name="connsiteX42" fmla="*/ 1993003 w 4610910"/>
                  <a:gd name="connsiteY42" fmla="*/ 111760 h 2667021"/>
                  <a:gd name="connsiteX43" fmla="*/ 2064123 w 4610910"/>
                  <a:gd name="connsiteY43" fmla="*/ 223520 h 2667021"/>
                  <a:gd name="connsiteX44" fmla="*/ 2114923 w 4610910"/>
                  <a:gd name="connsiteY44" fmla="*/ 320040 h 2667021"/>
                  <a:gd name="connsiteX45" fmla="*/ 2201283 w 4610910"/>
                  <a:gd name="connsiteY45" fmla="*/ 340360 h 2667021"/>
                  <a:gd name="connsiteX46" fmla="*/ 2252083 w 4610910"/>
                  <a:gd name="connsiteY46" fmla="*/ 340360 h 2667021"/>
                  <a:gd name="connsiteX47" fmla="*/ 2287643 w 4610910"/>
                  <a:gd name="connsiteY47" fmla="*/ 259080 h 2667021"/>
                  <a:gd name="connsiteX48" fmla="*/ 2368923 w 4610910"/>
                  <a:gd name="connsiteY48" fmla="*/ 223520 h 2667021"/>
                  <a:gd name="connsiteX49" fmla="*/ 2531483 w 4610910"/>
                  <a:gd name="connsiteY49" fmla="*/ 218440 h 2667021"/>
                  <a:gd name="connsiteX50" fmla="*/ 2704203 w 4610910"/>
                  <a:gd name="connsiteY50" fmla="*/ 284480 h 2667021"/>
                  <a:gd name="connsiteX51" fmla="*/ 2821043 w 4610910"/>
                  <a:gd name="connsiteY51" fmla="*/ 269240 h 2667021"/>
                  <a:gd name="connsiteX52" fmla="*/ 2988683 w 4610910"/>
                  <a:gd name="connsiteY52" fmla="*/ 208280 h 2667021"/>
                  <a:gd name="connsiteX53" fmla="*/ 3222363 w 4610910"/>
                  <a:gd name="connsiteY53" fmla="*/ 152400 h 2667021"/>
                  <a:gd name="connsiteX54" fmla="*/ 3430643 w 4610910"/>
                  <a:gd name="connsiteY54" fmla="*/ 152400 h 2667021"/>
                  <a:gd name="connsiteX55" fmla="*/ 3572883 w 4610910"/>
                  <a:gd name="connsiteY55" fmla="*/ 193040 h 2667021"/>
                  <a:gd name="connsiteX56" fmla="*/ 3572883 w 4610910"/>
                  <a:gd name="connsiteY56" fmla="*/ 299720 h 2667021"/>
                  <a:gd name="connsiteX57" fmla="*/ 3511923 w 4610910"/>
                  <a:gd name="connsiteY57" fmla="*/ 416560 h 2667021"/>
                  <a:gd name="connsiteX58" fmla="*/ 3395083 w 4610910"/>
                  <a:gd name="connsiteY58" fmla="*/ 492760 h 2667021"/>
                  <a:gd name="connsiteX59" fmla="*/ 3339203 w 4610910"/>
                  <a:gd name="connsiteY59" fmla="*/ 604520 h 2667021"/>
                  <a:gd name="connsiteX60" fmla="*/ 3349363 w 4610910"/>
                  <a:gd name="connsiteY60" fmla="*/ 716280 h 2667021"/>
                  <a:gd name="connsiteX61" fmla="*/ 3232523 w 4610910"/>
                  <a:gd name="connsiteY61" fmla="*/ 853440 h 2667021"/>
                  <a:gd name="connsiteX62" fmla="*/ 3166483 w 4610910"/>
                  <a:gd name="connsiteY62" fmla="*/ 899160 h 2667021"/>
                  <a:gd name="connsiteX63" fmla="*/ 3237603 w 4610910"/>
                  <a:gd name="connsiteY63" fmla="*/ 990600 h 2667021"/>
                  <a:gd name="connsiteX64" fmla="*/ 3379843 w 4610910"/>
                  <a:gd name="connsiteY64" fmla="*/ 955040 h 2667021"/>
                  <a:gd name="connsiteX65" fmla="*/ 3450963 w 4610910"/>
                  <a:gd name="connsiteY65" fmla="*/ 863600 h 2667021"/>
                  <a:gd name="connsiteX66" fmla="*/ 3466203 w 4610910"/>
                  <a:gd name="connsiteY66" fmla="*/ 756920 h 2667021"/>
                  <a:gd name="connsiteX67" fmla="*/ 3618603 w 4610910"/>
                  <a:gd name="connsiteY67" fmla="*/ 538480 h 2667021"/>
                  <a:gd name="connsiteX68" fmla="*/ 3679563 w 4610910"/>
                  <a:gd name="connsiteY68" fmla="*/ 441960 h 2667021"/>
                  <a:gd name="connsiteX69" fmla="*/ 3689723 w 4610910"/>
                  <a:gd name="connsiteY69" fmla="*/ 304800 h 2667021"/>
                  <a:gd name="connsiteX70" fmla="*/ 3644003 w 4610910"/>
                  <a:gd name="connsiteY70" fmla="*/ 228600 h 2667021"/>
                  <a:gd name="connsiteX71" fmla="*/ 3674483 w 4610910"/>
                  <a:gd name="connsiteY71" fmla="*/ 132080 h 2667021"/>
                  <a:gd name="connsiteX72" fmla="*/ 3887843 w 4610910"/>
                  <a:gd name="connsiteY72" fmla="*/ 116840 h 2667021"/>
                  <a:gd name="connsiteX73" fmla="*/ 3994523 w 4610910"/>
                  <a:gd name="connsiteY73" fmla="*/ 193040 h 2667021"/>
                  <a:gd name="connsiteX74" fmla="*/ 4126603 w 4610910"/>
                  <a:gd name="connsiteY74" fmla="*/ 289560 h 2667021"/>
                  <a:gd name="connsiteX75" fmla="*/ 4238363 w 4610910"/>
                  <a:gd name="connsiteY75" fmla="*/ 370840 h 2667021"/>
                  <a:gd name="connsiteX76" fmla="*/ 4263763 w 4610910"/>
                  <a:gd name="connsiteY76" fmla="*/ 508000 h 2667021"/>
                  <a:gd name="connsiteX77" fmla="*/ 4375523 w 4610910"/>
                  <a:gd name="connsiteY77" fmla="*/ 685800 h 2667021"/>
                  <a:gd name="connsiteX78" fmla="*/ 4385683 w 4610910"/>
                  <a:gd name="connsiteY78" fmla="*/ 767080 h 2667021"/>
                  <a:gd name="connsiteX79" fmla="*/ 4436483 w 4610910"/>
                  <a:gd name="connsiteY79" fmla="*/ 1132840 h 2667021"/>
                  <a:gd name="connsiteX80" fmla="*/ 4593963 w 4610910"/>
                  <a:gd name="connsiteY80" fmla="*/ 1270000 h 2667021"/>
                  <a:gd name="connsiteX81" fmla="*/ 4593963 w 4610910"/>
                  <a:gd name="connsiteY81" fmla="*/ 1457960 h 2667021"/>
                  <a:gd name="connsiteX82" fmla="*/ 4482203 w 4610910"/>
                  <a:gd name="connsiteY82" fmla="*/ 1778000 h 2667021"/>
                  <a:gd name="connsiteX83" fmla="*/ 4497443 w 4610910"/>
                  <a:gd name="connsiteY83" fmla="*/ 1920240 h 2667021"/>
                  <a:gd name="connsiteX84" fmla="*/ 4578723 w 4610910"/>
                  <a:gd name="connsiteY84" fmla="*/ 2037080 h 2667021"/>
                  <a:gd name="connsiteX85" fmla="*/ 4588883 w 4610910"/>
                  <a:gd name="connsiteY85" fmla="*/ 2209800 h 2667021"/>
                  <a:gd name="connsiteX86" fmla="*/ 4507603 w 4610910"/>
                  <a:gd name="connsiteY86" fmla="*/ 2331720 h 2667021"/>
                  <a:gd name="connsiteX87" fmla="*/ 4436483 w 4610910"/>
                  <a:gd name="connsiteY87" fmla="*/ 2382520 h 2667021"/>
                  <a:gd name="connsiteX88" fmla="*/ 4380603 w 4610910"/>
                  <a:gd name="connsiteY88" fmla="*/ 2479040 h 2667021"/>
                  <a:gd name="connsiteX89" fmla="*/ 4284083 w 4610910"/>
                  <a:gd name="connsiteY89" fmla="*/ 2626360 h 2667021"/>
                  <a:gd name="connsiteX90" fmla="*/ 4197723 w 4610910"/>
                  <a:gd name="connsiteY90" fmla="*/ 2667000 h 2667021"/>
                  <a:gd name="connsiteX91" fmla="*/ 3969123 w 4610910"/>
                  <a:gd name="connsiteY91" fmla="*/ 2631440 h 2667021"/>
                  <a:gd name="connsiteX92" fmla="*/ 3857363 w 4610910"/>
                  <a:gd name="connsiteY92" fmla="*/ 2595880 h 2667021"/>
                  <a:gd name="connsiteX93" fmla="*/ 3491603 w 4610910"/>
                  <a:gd name="connsiteY93" fmla="*/ 2540000 h 2667021"/>
                  <a:gd name="connsiteX94" fmla="*/ 3390003 w 4610910"/>
                  <a:gd name="connsiteY94" fmla="*/ 2540000 h 2667021"/>
                  <a:gd name="connsiteX95" fmla="*/ 3313803 w 4610910"/>
                  <a:gd name="connsiteY95" fmla="*/ 2524760 h 2667021"/>
                  <a:gd name="connsiteX96" fmla="*/ 3222363 w 4610910"/>
                  <a:gd name="connsiteY96" fmla="*/ 2489200 h 2667021"/>
                  <a:gd name="connsiteX97" fmla="*/ 3156323 w 4610910"/>
                  <a:gd name="connsiteY97" fmla="*/ 2372360 h 2667021"/>
                  <a:gd name="connsiteX98" fmla="*/ 3100443 w 4610910"/>
                  <a:gd name="connsiteY98" fmla="*/ 2214880 h 2667021"/>
                  <a:gd name="connsiteX99" fmla="*/ 3039483 w 4610910"/>
                  <a:gd name="connsiteY99" fmla="*/ 2103120 h 2667021"/>
                  <a:gd name="connsiteX100" fmla="*/ 2927723 w 4610910"/>
                  <a:gd name="connsiteY100" fmla="*/ 2011680 h 2667021"/>
                  <a:gd name="connsiteX101" fmla="*/ 2846443 w 4610910"/>
                  <a:gd name="connsiteY101" fmla="*/ 1965960 h 2667021"/>
                  <a:gd name="connsiteX102" fmla="*/ 2775323 w 4610910"/>
                  <a:gd name="connsiteY102" fmla="*/ 1808480 h 2667021"/>
                  <a:gd name="connsiteX103" fmla="*/ 2729603 w 4610910"/>
                  <a:gd name="connsiteY103" fmla="*/ 1742440 h 2667021"/>
                  <a:gd name="connsiteX104" fmla="*/ 2638163 w 4610910"/>
                  <a:gd name="connsiteY104" fmla="*/ 1706880 h 2667021"/>
                  <a:gd name="connsiteX105" fmla="*/ 2506083 w 4610910"/>
                  <a:gd name="connsiteY105" fmla="*/ 1630680 h 2667021"/>
                  <a:gd name="connsiteX106" fmla="*/ 2445123 w 4610910"/>
                  <a:gd name="connsiteY106" fmla="*/ 1539240 h 2667021"/>
                  <a:gd name="connsiteX107" fmla="*/ 2404483 w 4610910"/>
                  <a:gd name="connsiteY107" fmla="*/ 1386840 h 2667021"/>
                  <a:gd name="connsiteX108" fmla="*/ 2343523 w 4610910"/>
                  <a:gd name="connsiteY108" fmla="*/ 1330960 h 2667021"/>
                  <a:gd name="connsiteX109" fmla="*/ 2191123 w 4610910"/>
                  <a:gd name="connsiteY109" fmla="*/ 1325880 h 2667021"/>
                  <a:gd name="connsiteX110" fmla="*/ 2059043 w 4610910"/>
                  <a:gd name="connsiteY110" fmla="*/ 1325880 h 2667021"/>
                  <a:gd name="connsiteX111" fmla="*/ 1916803 w 4610910"/>
                  <a:gd name="connsiteY111" fmla="*/ 1300480 h 2667021"/>
                  <a:gd name="connsiteX112" fmla="*/ 1866003 w 4610910"/>
                  <a:gd name="connsiteY112" fmla="*/ 1234440 h 2667021"/>
                  <a:gd name="connsiteX113" fmla="*/ 1835523 w 4610910"/>
                  <a:gd name="connsiteY113" fmla="*/ 1183640 h 2667021"/>
                  <a:gd name="connsiteX114" fmla="*/ 1764403 w 4610910"/>
                  <a:gd name="connsiteY114" fmla="*/ 1036320 h 2667021"/>
                  <a:gd name="connsiteX115" fmla="*/ 1713603 w 4610910"/>
                  <a:gd name="connsiteY115" fmla="*/ 1010920 h 2667021"/>
                  <a:gd name="connsiteX116" fmla="*/ 1586603 w 4610910"/>
                  <a:gd name="connsiteY116" fmla="*/ 1005840 h 2667021"/>
                  <a:gd name="connsiteX117" fmla="*/ 1424043 w 4610910"/>
                  <a:gd name="connsiteY117" fmla="*/ 1026160 h 2667021"/>
                  <a:gd name="connsiteX118" fmla="*/ 1317363 w 4610910"/>
                  <a:gd name="connsiteY118" fmla="*/ 1046480 h 2667021"/>
                  <a:gd name="connsiteX119" fmla="*/ 1241163 w 4610910"/>
                  <a:gd name="connsiteY119" fmla="*/ 1051560 h 2667021"/>
                  <a:gd name="connsiteX120" fmla="*/ 1190363 w 4610910"/>
                  <a:gd name="connsiteY120" fmla="*/ 1071880 h 2667021"/>
                  <a:gd name="connsiteX121" fmla="*/ 1154803 w 4610910"/>
                  <a:gd name="connsiteY121" fmla="*/ 1143000 h 2667021"/>
                  <a:gd name="connsiteX122" fmla="*/ 1129403 w 4610910"/>
                  <a:gd name="connsiteY122" fmla="*/ 1183640 h 2667021"/>
                  <a:gd name="connsiteX123" fmla="*/ 1063363 w 4610910"/>
                  <a:gd name="connsiteY123" fmla="*/ 1264920 h 2667021"/>
                  <a:gd name="connsiteX124" fmla="*/ 971923 w 4610910"/>
                  <a:gd name="connsiteY124" fmla="*/ 1290320 h 2667021"/>
                  <a:gd name="connsiteX125" fmla="*/ 839843 w 4610910"/>
                  <a:gd name="connsiteY125" fmla="*/ 1315720 h 2667021"/>
                  <a:gd name="connsiteX126" fmla="*/ 789043 w 4610910"/>
                  <a:gd name="connsiteY126" fmla="*/ 1272540 h 2667021"/>
                  <a:gd name="connsiteX127" fmla="*/ 738243 w 4610910"/>
                  <a:gd name="connsiteY127" fmla="*/ 1183640 h 2667021"/>
                  <a:gd name="connsiteX128" fmla="*/ 636643 w 4610910"/>
                  <a:gd name="connsiteY128" fmla="*/ 1201420 h 2667021"/>
                  <a:gd name="connsiteX0" fmla="*/ 636643 w 4610910"/>
                  <a:gd name="connsiteY0" fmla="*/ 1201420 h 2667021"/>
                  <a:gd name="connsiteX1" fmla="*/ 504563 w 4610910"/>
                  <a:gd name="connsiteY1" fmla="*/ 1193800 h 2667021"/>
                  <a:gd name="connsiteX2" fmla="*/ 463923 w 4610910"/>
                  <a:gd name="connsiteY2" fmla="*/ 1315720 h 2667021"/>
                  <a:gd name="connsiteX3" fmla="*/ 347083 w 4610910"/>
                  <a:gd name="connsiteY3" fmla="*/ 1422400 h 2667021"/>
                  <a:gd name="connsiteX4" fmla="*/ 301363 w 4610910"/>
                  <a:gd name="connsiteY4" fmla="*/ 1346200 h 2667021"/>
                  <a:gd name="connsiteX5" fmla="*/ 291203 w 4610910"/>
                  <a:gd name="connsiteY5" fmla="*/ 1295400 h 2667021"/>
                  <a:gd name="connsiteX6" fmla="*/ 215003 w 4610910"/>
                  <a:gd name="connsiteY6" fmla="*/ 1214120 h 2667021"/>
                  <a:gd name="connsiteX7" fmla="*/ 230243 w 4610910"/>
                  <a:gd name="connsiteY7" fmla="*/ 1127760 h 2667021"/>
                  <a:gd name="connsiteX8" fmla="*/ 260723 w 4610910"/>
                  <a:gd name="connsiteY8" fmla="*/ 1066800 h 2667021"/>
                  <a:gd name="connsiteX9" fmla="*/ 270883 w 4610910"/>
                  <a:gd name="connsiteY9" fmla="*/ 975360 h 2667021"/>
                  <a:gd name="connsiteX10" fmla="*/ 230243 w 4610910"/>
                  <a:gd name="connsiteY10" fmla="*/ 924560 h 2667021"/>
                  <a:gd name="connsiteX11" fmla="*/ 118483 w 4610910"/>
                  <a:gd name="connsiteY11" fmla="*/ 873760 h 2667021"/>
                  <a:gd name="connsiteX12" fmla="*/ 6723 w 4610910"/>
                  <a:gd name="connsiteY12" fmla="*/ 746760 h 2667021"/>
                  <a:gd name="connsiteX13" fmla="*/ 16883 w 4610910"/>
                  <a:gd name="connsiteY13" fmla="*/ 675640 h 2667021"/>
                  <a:gd name="connsiteX14" fmla="*/ 52443 w 4610910"/>
                  <a:gd name="connsiteY14" fmla="*/ 640080 h 2667021"/>
                  <a:gd name="connsiteX15" fmla="*/ 77843 w 4610910"/>
                  <a:gd name="connsiteY15" fmla="*/ 548640 h 2667021"/>
                  <a:gd name="connsiteX16" fmla="*/ 113403 w 4610910"/>
                  <a:gd name="connsiteY16" fmla="*/ 508000 h 2667021"/>
                  <a:gd name="connsiteX17" fmla="*/ 194683 w 4610910"/>
                  <a:gd name="connsiteY17" fmla="*/ 477520 h 2667021"/>
                  <a:gd name="connsiteX18" fmla="*/ 270883 w 4610910"/>
                  <a:gd name="connsiteY18" fmla="*/ 421640 h 2667021"/>
                  <a:gd name="connsiteX19" fmla="*/ 301363 w 4610910"/>
                  <a:gd name="connsiteY19" fmla="*/ 325120 h 2667021"/>
                  <a:gd name="connsiteX20" fmla="*/ 387723 w 4610910"/>
                  <a:gd name="connsiteY20" fmla="*/ 243840 h 2667021"/>
                  <a:gd name="connsiteX21" fmla="*/ 489323 w 4610910"/>
                  <a:gd name="connsiteY21" fmla="*/ 248920 h 2667021"/>
                  <a:gd name="connsiteX22" fmla="*/ 524883 w 4610910"/>
                  <a:gd name="connsiteY22" fmla="*/ 320040 h 2667021"/>
                  <a:gd name="connsiteX23" fmla="*/ 540123 w 4610910"/>
                  <a:gd name="connsiteY23" fmla="*/ 431800 h 2667021"/>
                  <a:gd name="connsiteX24" fmla="*/ 667123 w 4610910"/>
                  <a:gd name="connsiteY24" fmla="*/ 640080 h 2667021"/>
                  <a:gd name="connsiteX25" fmla="*/ 804283 w 4610910"/>
                  <a:gd name="connsiteY25" fmla="*/ 655320 h 2667021"/>
                  <a:gd name="connsiteX26" fmla="*/ 860163 w 4610910"/>
                  <a:gd name="connsiteY26" fmla="*/ 640080 h 2667021"/>
                  <a:gd name="connsiteX27" fmla="*/ 880483 w 4610910"/>
                  <a:gd name="connsiteY27" fmla="*/ 594360 h 2667021"/>
                  <a:gd name="connsiteX28" fmla="*/ 890643 w 4610910"/>
                  <a:gd name="connsiteY28" fmla="*/ 533400 h 2667021"/>
                  <a:gd name="connsiteX29" fmla="*/ 971923 w 4610910"/>
                  <a:gd name="connsiteY29" fmla="*/ 436880 h 2667021"/>
                  <a:gd name="connsiteX30" fmla="*/ 1048123 w 4610910"/>
                  <a:gd name="connsiteY30" fmla="*/ 391160 h 2667021"/>
                  <a:gd name="connsiteX31" fmla="*/ 1088763 w 4610910"/>
                  <a:gd name="connsiteY31" fmla="*/ 284480 h 2667021"/>
                  <a:gd name="connsiteX32" fmla="*/ 1134483 w 4610910"/>
                  <a:gd name="connsiteY32" fmla="*/ 182880 h 2667021"/>
                  <a:gd name="connsiteX33" fmla="*/ 1170043 w 4610910"/>
                  <a:gd name="connsiteY33" fmla="*/ 132080 h 2667021"/>
                  <a:gd name="connsiteX34" fmla="*/ 1231003 w 4610910"/>
                  <a:gd name="connsiteY34" fmla="*/ 106680 h 2667021"/>
                  <a:gd name="connsiteX35" fmla="*/ 1302123 w 4610910"/>
                  <a:gd name="connsiteY35" fmla="*/ 76200 h 2667021"/>
                  <a:gd name="connsiteX36" fmla="*/ 1403723 w 4610910"/>
                  <a:gd name="connsiteY36" fmla="*/ 76200 h 2667021"/>
                  <a:gd name="connsiteX37" fmla="*/ 1490083 w 4610910"/>
                  <a:gd name="connsiteY37" fmla="*/ 76200 h 2667021"/>
                  <a:gd name="connsiteX38" fmla="*/ 1545963 w 4610910"/>
                  <a:gd name="connsiteY38" fmla="*/ 60960 h 2667021"/>
                  <a:gd name="connsiteX39" fmla="*/ 1637403 w 4610910"/>
                  <a:gd name="connsiteY39" fmla="*/ 30480 h 2667021"/>
                  <a:gd name="connsiteX40" fmla="*/ 1744083 w 4610910"/>
                  <a:gd name="connsiteY40" fmla="*/ 0 h 2667021"/>
                  <a:gd name="connsiteX41" fmla="*/ 1860923 w 4610910"/>
                  <a:gd name="connsiteY41" fmla="*/ 30480 h 2667021"/>
                  <a:gd name="connsiteX42" fmla="*/ 1993003 w 4610910"/>
                  <a:gd name="connsiteY42" fmla="*/ 111760 h 2667021"/>
                  <a:gd name="connsiteX43" fmla="*/ 2064123 w 4610910"/>
                  <a:gd name="connsiteY43" fmla="*/ 223520 h 2667021"/>
                  <a:gd name="connsiteX44" fmla="*/ 2114923 w 4610910"/>
                  <a:gd name="connsiteY44" fmla="*/ 320040 h 2667021"/>
                  <a:gd name="connsiteX45" fmla="*/ 2201283 w 4610910"/>
                  <a:gd name="connsiteY45" fmla="*/ 340360 h 2667021"/>
                  <a:gd name="connsiteX46" fmla="*/ 2252083 w 4610910"/>
                  <a:gd name="connsiteY46" fmla="*/ 340360 h 2667021"/>
                  <a:gd name="connsiteX47" fmla="*/ 2287643 w 4610910"/>
                  <a:gd name="connsiteY47" fmla="*/ 259080 h 2667021"/>
                  <a:gd name="connsiteX48" fmla="*/ 2368923 w 4610910"/>
                  <a:gd name="connsiteY48" fmla="*/ 223520 h 2667021"/>
                  <a:gd name="connsiteX49" fmla="*/ 2531483 w 4610910"/>
                  <a:gd name="connsiteY49" fmla="*/ 218440 h 2667021"/>
                  <a:gd name="connsiteX50" fmla="*/ 2704203 w 4610910"/>
                  <a:gd name="connsiteY50" fmla="*/ 284480 h 2667021"/>
                  <a:gd name="connsiteX51" fmla="*/ 2821043 w 4610910"/>
                  <a:gd name="connsiteY51" fmla="*/ 269240 h 2667021"/>
                  <a:gd name="connsiteX52" fmla="*/ 2988683 w 4610910"/>
                  <a:gd name="connsiteY52" fmla="*/ 208280 h 2667021"/>
                  <a:gd name="connsiteX53" fmla="*/ 3222363 w 4610910"/>
                  <a:gd name="connsiteY53" fmla="*/ 152400 h 2667021"/>
                  <a:gd name="connsiteX54" fmla="*/ 3430643 w 4610910"/>
                  <a:gd name="connsiteY54" fmla="*/ 152400 h 2667021"/>
                  <a:gd name="connsiteX55" fmla="*/ 3572883 w 4610910"/>
                  <a:gd name="connsiteY55" fmla="*/ 193040 h 2667021"/>
                  <a:gd name="connsiteX56" fmla="*/ 3572883 w 4610910"/>
                  <a:gd name="connsiteY56" fmla="*/ 299720 h 2667021"/>
                  <a:gd name="connsiteX57" fmla="*/ 3511923 w 4610910"/>
                  <a:gd name="connsiteY57" fmla="*/ 416560 h 2667021"/>
                  <a:gd name="connsiteX58" fmla="*/ 3395083 w 4610910"/>
                  <a:gd name="connsiteY58" fmla="*/ 492760 h 2667021"/>
                  <a:gd name="connsiteX59" fmla="*/ 3339203 w 4610910"/>
                  <a:gd name="connsiteY59" fmla="*/ 604520 h 2667021"/>
                  <a:gd name="connsiteX60" fmla="*/ 3349363 w 4610910"/>
                  <a:gd name="connsiteY60" fmla="*/ 716280 h 2667021"/>
                  <a:gd name="connsiteX61" fmla="*/ 3232523 w 4610910"/>
                  <a:gd name="connsiteY61" fmla="*/ 853440 h 2667021"/>
                  <a:gd name="connsiteX62" fmla="*/ 3166483 w 4610910"/>
                  <a:gd name="connsiteY62" fmla="*/ 899160 h 2667021"/>
                  <a:gd name="connsiteX63" fmla="*/ 3237603 w 4610910"/>
                  <a:gd name="connsiteY63" fmla="*/ 990600 h 2667021"/>
                  <a:gd name="connsiteX64" fmla="*/ 3379843 w 4610910"/>
                  <a:gd name="connsiteY64" fmla="*/ 955040 h 2667021"/>
                  <a:gd name="connsiteX65" fmla="*/ 3450963 w 4610910"/>
                  <a:gd name="connsiteY65" fmla="*/ 863600 h 2667021"/>
                  <a:gd name="connsiteX66" fmla="*/ 3466203 w 4610910"/>
                  <a:gd name="connsiteY66" fmla="*/ 756920 h 2667021"/>
                  <a:gd name="connsiteX67" fmla="*/ 3618603 w 4610910"/>
                  <a:gd name="connsiteY67" fmla="*/ 538480 h 2667021"/>
                  <a:gd name="connsiteX68" fmla="*/ 3679563 w 4610910"/>
                  <a:gd name="connsiteY68" fmla="*/ 441960 h 2667021"/>
                  <a:gd name="connsiteX69" fmla="*/ 3689723 w 4610910"/>
                  <a:gd name="connsiteY69" fmla="*/ 304800 h 2667021"/>
                  <a:gd name="connsiteX70" fmla="*/ 3644003 w 4610910"/>
                  <a:gd name="connsiteY70" fmla="*/ 228600 h 2667021"/>
                  <a:gd name="connsiteX71" fmla="*/ 3674483 w 4610910"/>
                  <a:gd name="connsiteY71" fmla="*/ 132080 h 2667021"/>
                  <a:gd name="connsiteX72" fmla="*/ 3887843 w 4610910"/>
                  <a:gd name="connsiteY72" fmla="*/ 116840 h 2667021"/>
                  <a:gd name="connsiteX73" fmla="*/ 3994523 w 4610910"/>
                  <a:gd name="connsiteY73" fmla="*/ 193040 h 2667021"/>
                  <a:gd name="connsiteX74" fmla="*/ 4126603 w 4610910"/>
                  <a:gd name="connsiteY74" fmla="*/ 289560 h 2667021"/>
                  <a:gd name="connsiteX75" fmla="*/ 4238363 w 4610910"/>
                  <a:gd name="connsiteY75" fmla="*/ 370840 h 2667021"/>
                  <a:gd name="connsiteX76" fmla="*/ 4263763 w 4610910"/>
                  <a:gd name="connsiteY76" fmla="*/ 508000 h 2667021"/>
                  <a:gd name="connsiteX77" fmla="*/ 4375523 w 4610910"/>
                  <a:gd name="connsiteY77" fmla="*/ 685800 h 2667021"/>
                  <a:gd name="connsiteX78" fmla="*/ 4385683 w 4610910"/>
                  <a:gd name="connsiteY78" fmla="*/ 767080 h 2667021"/>
                  <a:gd name="connsiteX79" fmla="*/ 4436483 w 4610910"/>
                  <a:gd name="connsiteY79" fmla="*/ 1132840 h 2667021"/>
                  <a:gd name="connsiteX80" fmla="*/ 4593963 w 4610910"/>
                  <a:gd name="connsiteY80" fmla="*/ 1270000 h 2667021"/>
                  <a:gd name="connsiteX81" fmla="*/ 4593963 w 4610910"/>
                  <a:gd name="connsiteY81" fmla="*/ 1457960 h 2667021"/>
                  <a:gd name="connsiteX82" fmla="*/ 4482203 w 4610910"/>
                  <a:gd name="connsiteY82" fmla="*/ 1778000 h 2667021"/>
                  <a:gd name="connsiteX83" fmla="*/ 4497443 w 4610910"/>
                  <a:gd name="connsiteY83" fmla="*/ 1920240 h 2667021"/>
                  <a:gd name="connsiteX84" fmla="*/ 4578723 w 4610910"/>
                  <a:gd name="connsiteY84" fmla="*/ 2037080 h 2667021"/>
                  <a:gd name="connsiteX85" fmla="*/ 4588883 w 4610910"/>
                  <a:gd name="connsiteY85" fmla="*/ 2209800 h 2667021"/>
                  <a:gd name="connsiteX86" fmla="*/ 4507603 w 4610910"/>
                  <a:gd name="connsiteY86" fmla="*/ 2331720 h 2667021"/>
                  <a:gd name="connsiteX87" fmla="*/ 4436483 w 4610910"/>
                  <a:gd name="connsiteY87" fmla="*/ 2382520 h 2667021"/>
                  <a:gd name="connsiteX88" fmla="*/ 4380603 w 4610910"/>
                  <a:gd name="connsiteY88" fmla="*/ 2479040 h 2667021"/>
                  <a:gd name="connsiteX89" fmla="*/ 4284083 w 4610910"/>
                  <a:gd name="connsiteY89" fmla="*/ 2626360 h 2667021"/>
                  <a:gd name="connsiteX90" fmla="*/ 4197723 w 4610910"/>
                  <a:gd name="connsiteY90" fmla="*/ 2667000 h 2667021"/>
                  <a:gd name="connsiteX91" fmla="*/ 3969123 w 4610910"/>
                  <a:gd name="connsiteY91" fmla="*/ 2631440 h 2667021"/>
                  <a:gd name="connsiteX92" fmla="*/ 3857363 w 4610910"/>
                  <a:gd name="connsiteY92" fmla="*/ 2595880 h 2667021"/>
                  <a:gd name="connsiteX93" fmla="*/ 3491603 w 4610910"/>
                  <a:gd name="connsiteY93" fmla="*/ 2540000 h 2667021"/>
                  <a:gd name="connsiteX94" fmla="*/ 3390003 w 4610910"/>
                  <a:gd name="connsiteY94" fmla="*/ 2540000 h 2667021"/>
                  <a:gd name="connsiteX95" fmla="*/ 3313803 w 4610910"/>
                  <a:gd name="connsiteY95" fmla="*/ 2524760 h 2667021"/>
                  <a:gd name="connsiteX96" fmla="*/ 3222363 w 4610910"/>
                  <a:gd name="connsiteY96" fmla="*/ 2489200 h 2667021"/>
                  <a:gd name="connsiteX97" fmla="*/ 3156323 w 4610910"/>
                  <a:gd name="connsiteY97" fmla="*/ 2372360 h 2667021"/>
                  <a:gd name="connsiteX98" fmla="*/ 3100443 w 4610910"/>
                  <a:gd name="connsiteY98" fmla="*/ 2214880 h 2667021"/>
                  <a:gd name="connsiteX99" fmla="*/ 3039483 w 4610910"/>
                  <a:gd name="connsiteY99" fmla="*/ 2103120 h 2667021"/>
                  <a:gd name="connsiteX100" fmla="*/ 2927723 w 4610910"/>
                  <a:gd name="connsiteY100" fmla="*/ 2011680 h 2667021"/>
                  <a:gd name="connsiteX101" fmla="*/ 2846443 w 4610910"/>
                  <a:gd name="connsiteY101" fmla="*/ 1965960 h 2667021"/>
                  <a:gd name="connsiteX102" fmla="*/ 2775323 w 4610910"/>
                  <a:gd name="connsiteY102" fmla="*/ 1808480 h 2667021"/>
                  <a:gd name="connsiteX103" fmla="*/ 2729603 w 4610910"/>
                  <a:gd name="connsiteY103" fmla="*/ 1742440 h 2667021"/>
                  <a:gd name="connsiteX104" fmla="*/ 2638163 w 4610910"/>
                  <a:gd name="connsiteY104" fmla="*/ 1706880 h 2667021"/>
                  <a:gd name="connsiteX105" fmla="*/ 2506083 w 4610910"/>
                  <a:gd name="connsiteY105" fmla="*/ 1630680 h 2667021"/>
                  <a:gd name="connsiteX106" fmla="*/ 2445123 w 4610910"/>
                  <a:gd name="connsiteY106" fmla="*/ 1539240 h 2667021"/>
                  <a:gd name="connsiteX107" fmla="*/ 2404483 w 4610910"/>
                  <a:gd name="connsiteY107" fmla="*/ 1386840 h 2667021"/>
                  <a:gd name="connsiteX108" fmla="*/ 2343523 w 4610910"/>
                  <a:gd name="connsiteY108" fmla="*/ 1330960 h 2667021"/>
                  <a:gd name="connsiteX109" fmla="*/ 2191123 w 4610910"/>
                  <a:gd name="connsiteY109" fmla="*/ 1325880 h 2667021"/>
                  <a:gd name="connsiteX110" fmla="*/ 2059043 w 4610910"/>
                  <a:gd name="connsiteY110" fmla="*/ 1325880 h 2667021"/>
                  <a:gd name="connsiteX111" fmla="*/ 1916803 w 4610910"/>
                  <a:gd name="connsiteY111" fmla="*/ 1300480 h 2667021"/>
                  <a:gd name="connsiteX112" fmla="*/ 1866003 w 4610910"/>
                  <a:gd name="connsiteY112" fmla="*/ 1234440 h 2667021"/>
                  <a:gd name="connsiteX113" fmla="*/ 1835523 w 4610910"/>
                  <a:gd name="connsiteY113" fmla="*/ 1183640 h 2667021"/>
                  <a:gd name="connsiteX114" fmla="*/ 1764403 w 4610910"/>
                  <a:gd name="connsiteY114" fmla="*/ 1036320 h 2667021"/>
                  <a:gd name="connsiteX115" fmla="*/ 1713603 w 4610910"/>
                  <a:gd name="connsiteY115" fmla="*/ 1010920 h 2667021"/>
                  <a:gd name="connsiteX116" fmla="*/ 1586603 w 4610910"/>
                  <a:gd name="connsiteY116" fmla="*/ 1005840 h 2667021"/>
                  <a:gd name="connsiteX117" fmla="*/ 1424043 w 4610910"/>
                  <a:gd name="connsiteY117" fmla="*/ 1026160 h 2667021"/>
                  <a:gd name="connsiteX118" fmla="*/ 1317363 w 4610910"/>
                  <a:gd name="connsiteY118" fmla="*/ 1046480 h 2667021"/>
                  <a:gd name="connsiteX119" fmla="*/ 1241163 w 4610910"/>
                  <a:gd name="connsiteY119" fmla="*/ 1051560 h 2667021"/>
                  <a:gd name="connsiteX120" fmla="*/ 1190363 w 4610910"/>
                  <a:gd name="connsiteY120" fmla="*/ 1071880 h 2667021"/>
                  <a:gd name="connsiteX121" fmla="*/ 1154803 w 4610910"/>
                  <a:gd name="connsiteY121" fmla="*/ 1143000 h 2667021"/>
                  <a:gd name="connsiteX122" fmla="*/ 1129403 w 4610910"/>
                  <a:gd name="connsiteY122" fmla="*/ 1183640 h 2667021"/>
                  <a:gd name="connsiteX123" fmla="*/ 1063363 w 4610910"/>
                  <a:gd name="connsiteY123" fmla="*/ 1264920 h 2667021"/>
                  <a:gd name="connsiteX124" fmla="*/ 971923 w 4610910"/>
                  <a:gd name="connsiteY124" fmla="*/ 1290320 h 2667021"/>
                  <a:gd name="connsiteX125" fmla="*/ 839843 w 4610910"/>
                  <a:gd name="connsiteY125" fmla="*/ 1315720 h 2667021"/>
                  <a:gd name="connsiteX126" fmla="*/ 789043 w 4610910"/>
                  <a:gd name="connsiteY126" fmla="*/ 1272540 h 2667021"/>
                  <a:gd name="connsiteX127" fmla="*/ 738243 w 4610910"/>
                  <a:gd name="connsiteY127" fmla="*/ 1183640 h 2667021"/>
                  <a:gd name="connsiteX128" fmla="*/ 636643 w 4610910"/>
                  <a:gd name="connsiteY128" fmla="*/ 1201420 h 2667021"/>
                  <a:gd name="connsiteX0" fmla="*/ 636643 w 4610910"/>
                  <a:gd name="connsiteY0" fmla="*/ 1201420 h 2667021"/>
                  <a:gd name="connsiteX1" fmla="*/ 504563 w 4610910"/>
                  <a:gd name="connsiteY1" fmla="*/ 1193800 h 2667021"/>
                  <a:gd name="connsiteX2" fmla="*/ 463923 w 4610910"/>
                  <a:gd name="connsiteY2" fmla="*/ 1315720 h 2667021"/>
                  <a:gd name="connsiteX3" fmla="*/ 347083 w 4610910"/>
                  <a:gd name="connsiteY3" fmla="*/ 1422400 h 2667021"/>
                  <a:gd name="connsiteX4" fmla="*/ 301363 w 4610910"/>
                  <a:gd name="connsiteY4" fmla="*/ 1346200 h 2667021"/>
                  <a:gd name="connsiteX5" fmla="*/ 291203 w 4610910"/>
                  <a:gd name="connsiteY5" fmla="*/ 1295400 h 2667021"/>
                  <a:gd name="connsiteX6" fmla="*/ 215003 w 4610910"/>
                  <a:gd name="connsiteY6" fmla="*/ 1214120 h 2667021"/>
                  <a:gd name="connsiteX7" fmla="*/ 230243 w 4610910"/>
                  <a:gd name="connsiteY7" fmla="*/ 1127760 h 2667021"/>
                  <a:gd name="connsiteX8" fmla="*/ 260723 w 4610910"/>
                  <a:gd name="connsiteY8" fmla="*/ 1066800 h 2667021"/>
                  <a:gd name="connsiteX9" fmla="*/ 270883 w 4610910"/>
                  <a:gd name="connsiteY9" fmla="*/ 975360 h 2667021"/>
                  <a:gd name="connsiteX10" fmla="*/ 230243 w 4610910"/>
                  <a:gd name="connsiteY10" fmla="*/ 924560 h 2667021"/>
                  <a:gd name="connsiteX11" fmla="*/ 118483 w 4610910"/>
                  <a:gd name="connsiteY11" fmla="*/ 873760 h 2667021"/>
                  <a:gd name="connsiteX12" fmla="*/ 6723 w 4610910"/>
                  <a:gd name="connsiteY12" fmla="*/ 746760 h 2667021"/>
                  <a:gd name="connsiteX13" fmla="*/ 16883 w 4610910"/>
                  <a:gd name="connsiteY13" fmla="*/ 675640 h 2667021"/>
                  <a:gd name="connsiteX14" fmla="*/ 52443 w 4610910"/>
                  <a:gd name="connsiteY14" fmla="*/ 640080 h 2667021"/>
                  <a:gd name="connsiteX15" fmla="*/ 77843 w 4610910"/>
                  <a:gd name="connsiteY15" fmla="*/ 548640 h 2667021"/>
                  <a:gd name="connsiteX16" fmla="*/ 113403 w 4610910"/>
                  <a:gd name="connsiteY16" fmla="*/ 508000 h 2667021"/>
                  <a:gd name="connsiteX17" fmla="*/ 194683 w 4610910"/>
                  <a:gd name="connsiteY17" fmla="*/ 477520 h 2667021"/>
                  <a:gd name="connsiteX18" fmla="*/ 270883 w 4610910"/>
                  <a:gd name="connsiteY18" fmla="*/ 421640 h 2667021"/>
                  <a:gd name="connsiteX19" fmla="*/ 301363 w 4610910"/>
                  <a:gd name="connsiteY19" fmla="*/ 325120 h 2667021"/>
                  <a:gd name="connsiteX20" fmla="*/ 387723 w 4610910"/>
                  <a:gd name="connsiteY20" fmla="*/ 243840 h 2667021"/>
                  <a:gd name="connsiteX21" fmla="*/ 489323 w 4610910"/>
                  <a:gd name="connsiteY21" fmla="*/ 248920 h 2667021"/>
                  <a:gd name="connsiteX22" fmla="*/ 524883 w 4610910"/>
                  <a:gd name="connsiteY22" fmla="*/ 320040 h 2667021"/>
                  <a:gd name="connsiteX23" fmla="*/ 540123 w 4610910"/>
                  <a:gd name="connsiteY23" fmla="*/ 431800 h 2667021"/>
                  <a:gd name="connsiteX24" fmla="*/ 667123 w 4610910"/>
                  <a:gd name="connsiteY24" fmla="*/ 640080 h 2667021"/>
                  <a:gd name="connsiteX25" fmla="*/ 804283 w 4610910"/>
                  <a:gd name="connsiteY25" fmla="*/ 655320 h 2667021"/>
                  <a:gd name="connsiteX26" fmla="*/ 860163 w 4610910"/>
                  <a:gd name="connsiteY26" fmla="*/ 640080 h 2667021"/>
                  <a:gd name="connsiteX27" fmla="*/ 880483 w 4610910"/>
                  <a:gd name="connsiteY27" fmla="*/ 594360 h 2667021"/>
                  <a:gd name="connsiteX28" fmla="*/ 890643 w 4610910"/>
                  <a:gd name="connsiteY28" fmla="*/ 533400 h 2667021"/>
                  <a:gd name="connsiteX29" fmla="*/ 971923 w 4610910"/>
                  <a:gd name="connsiteY29" fmla="*/ 436880 h 2667021"/>
                  <a:gd name="connsiteX30" fmla="*/ 1048123 w 4610910"/>
                  <a:gd name="connsiteY30" fmla="*/ 391160 h 2667021"/>
                  <a:gd name="connsiteX31" fmla="*/ 1088763 w 4610910"/>
                  <a:gd name="connsiteY31" fmla="*/ 284480 h 2667021"/>
                  <a:gd name="connsiteX32" fmla="*/ 1134483 w 4610910"/>
                  <a:gd name="connsiteY32" fmla="*/ 182880 h 2667021"/>
                  <a:gd name="connsiteX33" fmla="*/ 1170043 w 4610910"/>
                  <a:gd name="connsiteY33" fmla="*/ 132080 h 2667021"/>
                  <a:gd name="connsiteX34" fmla="*/ 1231003 w 4610910"/>
                  <a:gd name="connsiteY34" fmla="*/ 106680 h 2667021"/>
                  <a:gd name="connsiteX35" fmla="*/ 1302123 w 4610910"/>
                  <a:gd name="connsiteY35" fmla="*/ 76200 h 2667021"/>
                  <a:gd name="connsiteX36" fmla="*/ 1403723 w 4610910"/>
                  <a:gd name="connsiteY36" fmla="*/ 76200 h 2667021"/>
                  <a:gd name="connsiteX37" fmla="*/ 1490083 w 4610910"/>
                  <a:gd name="connsiteY37" fmla="*/ 76200 h 2667021"/>
                  <a:gd name="connsiteX38" fmla="*/ 1545963 w 4610910"/>
                  <a:gd name="connsiteY38" fmla="*/ 60960 h 2667021"/>
                  <a:gd name="connsiteX39" fmla="*/ 1637403 w 4610910"/>
                  <a:gd name="connsiteY39" fmla="*/ 30480 h 2667021"/>
                  <a:gd name="connsiteX40" fmla="*/ 1744083 w 4610910"/>
                  <a:gd name="connsiteY40" fmla="*/ 0 h 2667021"/>
                  <a:gd name="connsiteX41" fmla="*/ 1860923 w 4610910"/>
                  <a:gd name="connsiteY41" fmla="*/ 30480 h 2667021"/>
                  <a:gd name="connsiteX42" fmla="*/ 1993003 w 4610910"/>
                  <a:gd name="connsiteY42" fmla="*/ 111760 h 2667021"/>
                  <a:gd name="connsiteX43" fmla="*/ 2064123 w 4610910"/>
                  <a:gd name="connsiteY43" fmla="*/ 223520 h 2667021"/>
                  <a:gd name="connsiteX44" fmla="*/ 2114923 w 4610910"/>
                  <a:gd name="connsiteY44" fmla="*/ 320040 h 2667021"/>
                  <a:gd name="connsiteX45" fmla="*/ 2201283 w 4610910"/>
                  <a:gd name="connsiteY45" fmla="*/ 340360 h 2667021"/>
                  <a:gd name="connsiteX46" fmla="*/ 2252083 w 4610910"/>
                  <a:gd name="connsiteY46" fmla="*/ 340360 h 2667021"/>
                  <a:gd name="connsiteX47" fmla="*/ 2287643 w 4610910"/>
                  <a:gd name="connsiteY47" fmla="*/ 259080 h 2667021"/>
                  <a:gd name="connsiteX48" fmla="*/ 2368923 w 4610910"/>
                  <a:gd name="connsiteY48" fmla="*/ 223520 h 2667021"/>
                  <a:gd name="connsiteX49" fmla="*/ 2531483 w 4610910"/>
                  <a:gd name="connsiteY49" fmla="*/ 218440 h 2667021"/>
                  <a:gd name="connsiteX50" fmla="*/ 2704203 w 4610910"/>
                  <a:gd name="connsiteY50" fmla="*/ 284480 h 2667021"/>
                  <a:gd name="connsiteX51" fmla="*/ 2821043 w 4610910"/>
                  <a:gd name="connsiteY51" fmla="*/ 269240 h 2667021"/>
                  <a:gd name="connsiteX52" fmla="*/ 2988683 w 4610910"/>
                  <a:gd name="connsiteY52" fmla="*/ 208280 h 2667021"/>
                  <a:gd name="connsiteX53" fmla="*/ 3222363 w 4610910"/>
                  <a:gd name="connsiteY53" fmla="*/ 152400 h 2667021"/>
                  <a:gd name="connsiteX54" fmla="*/ 3430643 w 4610910"/>
                  <a:gd name="connsiteY54" fmla="*/ 152400 h 2667021"/>
                  <a:gd name="connsiteX55" fmla="*/ 3572883 w 4610910"/>
                  <a:gd name="connsiteY55" fmla="*/ 193040 h 2667021"/>
                  <a:gd name="connsiteX56" fmla="*/ 3572883 w 4610910"/>
                  <a:gd name="connsiteY56" fmla="*/ 299720 h 2667021"/>
                  <a:gd name="connsiteX57" fmla="*/ 3511923 w 4610910"/>
                  <a:gd name="connsiteY57" fmla="*/ 416560 h 2667021"/>
                  <a:gd name="connsiteX58" fmla="*/ 3395083 w 4610910"/>
                  <a:gd name="connsiteY58" fmla="*/ 492760 h 2667021"/>
                  <a:gd name="connsiteX59" fmla="*/ 3339203 w 4610910"/>
                  <a:gd name="connsiteY59" fmla="*/ 604520 h 2667021"/>
                  <a:gd name="connsiteX60" fmla="*/ 3349363 w 4610910"/>
                  <a:gd name="connsiteY60" fmla="*/ 716280 h 2667021"/>
                  <a:gd name="connsiteX61" fmla="*/ 3232523 w 4610910"/>
                  <a:gd name="connsiteY61" fmla="*/ 853440 h 2667021"/>
                  <a:gd name="connsiteX62" fmla="*/ 3166483 w 4610910"/>
                  <a:gd name="connsiteY62" fmla="*/ 899160 h 2667021"/>
                  <a:gd name="connsiteX63" fmla="*/ 3237603 w 4610910"/>
                  <a:gd name="connsiteY63" fmla="*/ 990600 h 2667021"/>
                  <a:gd name="connsiteX64" fmla="*/ 3379843 w 4610910"/>
                  <a:gd name="connsiteY64" fmla="*/ 955040 h 2667021"/>
                  <a:gd name="connsiteX65" fmla="*/ 3450963 w 4610910"/>
                  <a:gd name="connsiteY65" fmla="*/ 863600 h 2667021"/>
                  <a:gd name="connsiteX66" fmla="*/ 3466203 w 4610910"/>
                  <a:gd name="connsiteY66" fmla="*/ 756920 h 2667021"/>
                  <a:gd name="connsiteX67" fmla="*/ 3618603 w 4610910"/>
                  <a:gd name="connsiteY67" fmla="*/ 538480 h 2667021"/>
                  <a:gd name="connsiteX68" fmla="*/ 3679563 w 4610910"/>
                  <a:gd name="connsiteY68" fmla="*/ 441960 h 2667021"/>
                  <a:gd name="connsiteX69" fmla="*/ 3689723 w 4610910"/>
                  <a:gd name="connsiteY69" fmla="*/ 304800 h 2667021"/>
                  <a:gd name="connsiteX70" fmla="*/ 3644003 w 4610910"/>
                  <a:gd name="connsiteY70" fmla="*/ 228600 h 2667021"/>
                  <a:gd name="connsiteX71" fmla="*/ 3674483 w 4610910"/>
                  <a:gd name="connsiteY71" fmla="*/ 132080 h 2667021"/>
                  <a:gd name="connsiteX72" fmla="*/ 3887843 w 4610910"/>
                  <a:gd name="connsiteY72" fmla="*/ 116840 h 2667021"/>
                  <a:gd name="connsiteX73" fmla="*/ 3994523 w 4610910"/>
                  <a:gd name="connsiteY73" fmla="*/ 193040 h 2667021"/>
                  <a:gd name="connsiteX74" fmla="*/ 4126603 w 4610910"/>
                  <a:gd name="connsiteY74" fmla="*/ 289560 h 2667021"/>
                  <a:gd name="connsiteX75" fmla="*/ 4238363 w 4610910"/>
                  <a:gd name="connsiteY75" fmla="*/ 370840 h 2667021"/>
                  <a:gd name="connsiteX76" fmla="*/ 4263763 w 4610910"/>
                  <a:gd name="connsiteY76" fmla="*/ 508000 h 2667021"/>
                  <a:gd name="connsiteX77" fmla="*/ 4375523 w 4610910"/>
                  <a:gd name="connsiteY77" fmla="*/ 685800 h 2667021"/>
                  <a:gd name="connsiteX78" fmla="*/ 4385683 w 4610910"/>
                  <a:gd name="connsiteY78" fmla="*/ 767080 h 2667021"/>
                  <a:gd name="connsiteX79" fmla="*/ 4436483 w 4610910"/>
                  <a:gd name="connsiteY79" fmla="*/ 1132840 h 2667021"/>
                  <a:gd name="connsiteX80" fmla="*/ 4593963 w 4610910"/>
                  <a:gd name="connsiteY80" fmla="*/ 1270000 h 2667021"/>
                  <a:gd name="connsiteX81" fmla="*/ 4593963 w 4610910"/>
                  <a:gd name="connsiteY81" fmla="*/ 1457960 h 2667021"/>
                  <a:gd name="connsiteX82" fmla="*/ 4482203 w 4610910"/>
                  <a:gd name="connsiteY82" fmla="*/ 1778000 h 2667021"/>
                  <a:gd name="connsiteX83" fmla="*/ 4497443 w 4610910"/>
                  <a:gd name="connsiteY83" fmla="*/ 1920240 h 2667021"/>
                  <a:gd name="connsiteX84" fmla="*/ 4578723 w 4610910"/>
                  <a:gd name="connsiteY84" fmla="*/ 2037080 h 2667021"/>
                  <a:gd name="connsiteX85" fmla="*/ 4588883 w 4610910"/>
                  <a:gd name="connsiteY85" fmla="*/ 2209800 h 2667021"/>
                  <a:gd name="connsiteX86" fmla="*/ 4507603 w 4610910"/>
                  <a:gd name="connsiteY86" fmla="*/ 2331720 h 2667021"/>
                  <a:gd name="connsiteX87" fmla="*/ 4436483 w 4610910"/>
                  <a:gd name="connsiteY87" fmla="*/ 2382520 h 2667021"/>
                  <a:gd name="connsiteX88" fmla="*/ 4380603 w 4610910"/>
                  <a:gd name="connsiteY88" fmla="*/ 2479040 h 2667021"/>
                  <a:gd name="connsiteX89" fmla="*/ 4284083 w 4610910"/>
                  <a:gd name="connsiteY89" fmla="*/ 2626360 h 2667021"/>
                  <a:gd name="connsiteX90" fmla="*/ 4197723 w 4610910"/>
                  <a:gd name="connsiteY90" fmla="*/ 2667000 h 2667021"/>
                  <a:gd name="connsiteX91" fmla="*/ 3969123 w 4610910"/>
                  <a:gd name="connsiteY91" fmla="*/ 2631440 h 2667021"/>
                  <a:gd name="connsiteX92" fmla="*/ 3857363 w 4610910"/>
                  <a:gd name="connsiteY92" fmla="*/ 2595880 h 2667021"/>
                  <a:gd name="connsiteX93" fmla="*/ 3491603 w 4610910"/>
                  <a:gd name="connsiteY93" fmla="*/ 2540000 h 2667021"/>
                  <a:gd name="connsiteX94" fmla="*/ 3390003 w 4610910"/>
                  <a:gd name="connsiteY94" fmla="*/ 2540000 h 2667021"/>
                  <a:gd name="connsiteX95" fmla="*/ 3313803 w 4610910"/>
                  <a:gd name="connsiteY95" fmla="*/ 2524760 h 2667021"/>
                  <a:gd name="connsiteX96" fmla="*/ 3222363 w 4610910"/>
                  <a:gd name="connsiteY96" fmla="*/ 2489200 h 2667021"/>
                  <a:gd name="connsiteX97" fmla="*/ 3156323 w 4610910"/>
                  <a:gd name="connsiteY97" fmla="*/ 2372360 h 2667021"/>
                  <a:gd name="connsiteX98" fmla="*/ 3100443 w 4610910"/>
                  <a:gd name="connsiteY98" fmla="*/ 2214880 h 2667021"/>
                  <a:gd name="connsiteX99" fmla="*/ 3039483 w 4610910"/>
                  <a:gd name="connsiteY99" fmla="*/ 2103120 h 2667021"/>
                  <a:gd name="connsiteX100" fmla="*/ 2927723 w 4610910"/>
                  <a:gd name="connsiteY100" fmla="*/ 2011680 h 2667021"/>
                  <a:gd name="connsiteX101" fmla="*/ 2846443 w 4610910"/>
                  <a:gd name="connsiteY101" fmla="*/ 1965960 h 2667021"/>
                  <a:gd name="connsiteX102" fmla="*/ 2775323 w 4610910"/>
                  <a:gd name="connsiteY102" fmla="*/ 1808480 h 2667021"/>
                  <a:gd name="connsiteX103" fmla="*/ 2729603 w 4610910"/>
                  <a:gd name="connsiteY103" fmla="*/ 1742440 h 2667021"/>
                  <a:gd name="connsiteX104" fmla="*/ 2638163 w 4610910"/>
                  <a:gd name="connsiteY104" fmla="*/ 1706880 h 2667021"/>
                  <a:gd name="connsiteX105" fmla="*/ 2506083 w 4610910"/>
                  <a:gd name="connsiteY105" fmla="*/ 1630680 h 2667021"/>
                  <a:gd name="connsiteX106" fmla="*/ 2445123 w 4610910"/>
                  <a:gd name="connsiteY106" fmla="*/ 1539240 h 2667021"/>
                  <a:gd name="connsiteX107" fmla="*/ 2404483 w 4610910"/>
                  <a:gd name="connsiteY107" fmla="*/ 1386840 h 2667021"/>
                  <a:gd name="connsiteX108" fmla="*/ 2343523 w 4610910"/>
                  <a:gd name="connsiteY108" fmla="*/ 1330960 h 2667021"/>
                  <a:gd name="connsiteX109" fmla="*/ 2191123 w 4610910"/>
                  <a:gd name="connsiteY109" fmla="*/ 1325880 h 2667021"/>
                  <a:gd name="connsiteX110" fmla="*/ 2059043 w 4610910"/>
                  <a:gd name="connsiteY110" fmla="*/ 1325880 h 2667021"/>
                  <a:gd name="connsiteX111" fmla="*/ 1916803 w 4610910"/>
                  <a:gd name="connsiteY111" fmla="*/ 1300480 h 2667021"/>
                  <a:gd name="connsiteX112" fmla="*/ 1866003 w 4610910"/>
                  <a:gd name="connsiteY112" fmla="*/ 1234440 h 2667021"/>
                  <a:gd name="connsiteX113" fmla="*/ 1835523 w 4610910"/>
                  <a:gd name="connsiteY113" fmla="*/ 1183640 h 2667021"/>
                  <a:gd name="connsiteX114" fmla="*/ 1764403 w 4610910"/>
                  <a:gd name="connsiteY114" fmla="*/ 1036320 h 2667021"/>
                  <a:gd name="connsiteX115" fmla="*/ 1713603 w 4610910"/>
                  <a:gd name="connsiteY115" fmla="*/ 1010920 h 2667021"/>
                  <a:gd name="connsiteX116" fmla="*/ 1586603 w 4610910"/>
                  <a:gd name="connsiteY116" fmla="*/ 1005840 h 2667021"/>
                  <a:gd name="connsiteX117" fmla="*/ 1424043 w 4610910"/>
                  <a:gd name="connsiteY117" fmla="*/ 1026160 h 2667021"/>
                  <a:gd name="connsiteX118" fmla="*/ 1317363 w 4610910"/>
                  <a:gd name="connsiteY118" fmla="*/ 1046480 h 2667021"/>
                  <a:gd name="connsiteX119" fmla="*/ 1241163 w 4610910"/>
                  <a:gd name="connsiteY119" fmla="*/ 1051560 h 2667021"/>
                  <a:gd name="connsiteX120" fmla="*/ 1190363 w 4610910"/>
                  <a:gd name="connsiteY120" fmla="*/ 1071880 h 2667021"/>
                  <a:gd name="connsiteX121" fmla="*/ 1154803 w 4610910"/>
                  <a:gd name="connsiteY121" fmla="*/ 1143000 h 2667021"/>
                  <a:gd name="connsiteX122" fmla="*/ 1129403 w 4610910"/>
                  <a:gd name="connsiteY122" fmla="*/ 1183640 h 2667021"/>
                  <a:gd name="connsiteX123" fmla="*/ 1063363 w 4610910"/>
                  <a:gd name="connsiteY123" fmla="*/ 1264920 h 2667021"/>
                  <a:gd name="connsiteX124" fmla="*/ 971923 w 4610910"/>
                  <a:gd name="connsiteY124" fmla="*/ 1290320 h 2667021"/>
                  <a:gd name="connsiteX125" fmla="*/ 839843 w 4610910"/>
                  <a:gd name="connsiteY125" fmla="*/ 1315720 h 2667021"/>
                  <a:gd name="connsiteX126" fmla="*/ 789043 w 4610910"/>
                  <a:gd name="connsiteY126" fmla="*/ 1272540 h 2667021"/>
                  <a:gd name="connsiteX127" fmla="*/ 636643 w 4610910"/>
                  <a:gd name="connsiteY127" fmla="*/ 1201420 h 2667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4610910" h="2667021">
                    <a:moveTo>
                      <a:pt x="636643" y="1201420"/>
                    </a:moveTo>
                    <a:cubicBezTo>
                      <a:pt x="589230" y="1188297"/>
                      <a:pt x="533350" y="1174750"/>
                      <a:pt x="504563" y="1193800"/>
                    </a:cubicBezTo>
                    <a:cubicBezTo>
                      <a:pt x="475776" y="1212850"/>
                      <a:pt x="490170" y="1277620"/>
                      <a:pt x="463923" y="1315720"/>
                    </a:cubicBezTo>
                    <a:cubicBezTo>
                      <a:pt x="437676" y="1353820"/>
                      <a:pt x="374176" y="1417320"/>
                      <a:pt x="347083" y="1422400"/>
                    </a:cubicBezTo>
                    <a:cubicBezTo>
                      <a:pt x="319990" y="1427480"/>
                      <a:pt x="310676" y="1367367"/>
                      <a:pt x="301363" y="1346200"/>
                    </a:cubicBezTo>
                    <a:cubicBezTo>
                      <a:pt x="292050" y="1325033"/>
                      <a:pt x="305596" y="1317413"/>
                      <a:pt x="291203" y="1295400"/>
                    </a:cubicBezTo>
                    <a:cubicBezTo>
                      <a:pt x="276810" y="1273387"/>
                      <a:pt x="225163" y="1242060"/>
                      <a:pt x="215003" y="1214120"/>
                    </a:cubicBezTo>
                    <a:cubicBezTo>
                      <a:pt x="204843" y="1186180"/>
                      <a:pt x="222623" y="1152313"/>
                      <a:pt x="230243" y="1127760"/>
                    </a:cubicBezTo>
                    <a:cubicBezTo>
                      <a:pt x="237863" y="1103207"/>
                      <a:pt x="253950" y="1092200"/>
                      <a:pt x="260723" y="1066800"/>
                    </a:cubicBezTo>
                    <a:cubicBezTo>
                      <a:pt x="267496" y="1041400"/>
                      <a:pt x="275963" y="999067"/>
                      <a:pt x="270883" y="975360"/>
                    </a:cubicBezTo>
                    <a:cubicBezTo>
                      <a:pt x="265803" y="951653"/>
                      <a:pt x="255643" y="941493"/>
                      <a:pt x="230243" y="924560"/>
                    </a:cubicBezTo>
                    <a:cubicBezTo>
                      <a:pt x="204843" y="907627"/>
                      <a:pt x="155736" y="903393"/>
                      <a:pt x="118483" y="873760"/>
                    </a:cubicBezTo>
                    <a:cubicBezTo>
                      <a:pt x="81230" y="844127"/>
                      <a:pt x="23656" y="779780"/>
                      <a:pt x="6723" y="746760"/>
                    </a:cubicBezTo>
                    <a:cubicBezTo>
                      <a:pt x="-10210" y="713740"/>
                      <a:pt x="9263" y="693420"/>
                      <a:pt x="16883" y="675640"/>
                    </a:cubicBezTo>
                    <a:cubicBezTo>
                      <a:pt x="24503" y="657860"/>
                      <a:pt x="42283" y="661247"/>
                      <a:pt x="52443" y="640080"/>
                    </a:cubicBezTo>
                    <a:cubicBezTo>
                      <a:pt x="62603" y="618913"/>
                      <a:pt x="67683" y="570653"/>
                      <a:pt x="77843" y="548640"/>
                    </a:cubicBezTo>
                    <a:cubicBezTo>
                      <a:pt x="88003" y="526627"/>
                      <a:pt x="93930" y="519853"/>
                      <a:pt x="113403" y="508000"/>
                    </a:cubicBezTo>
                    <a:cubicBezTo>
                      <a:pt x="132876" y="496147"/>
                      <a:pt x="168436" y="491913"/>
                      <a:pt x="194683" y="477520"/>
                    </a:cubicBezTo>
                    <a:cubicBezTo>
                      <a:pt x="220930" y="463127"/>
                      <a:pt x="253103" y="447040"/>
                      <a:pt x="270883" y="421640"/>
                    </a:cubicBezTo>
                    <a:cubicBezTo>
                      <a:pt x="288663" y="396240"/>
                      <a:pt x="281890" y="354753"/>
                      <a:pt x="301363" y="325120"/>
                    </a:cubicBezTo>
                    <a:cubicBezTo>
                      <a:pt x="320836" y="295487"/>
                      <a:pt x="356396" y="256540"/>
                      <a:pt x="387723" y="243840"/>
                    </a:cubicBezTo>
                    <a:cubicBezTo>
                      <a:pt x="419050" y="231140"/>
                      <a:pt x="466463" y="236220"/>
                      <a:pt x="489323" y="248920"/>
                    </a:cubicBezTo>
                    <a:cubicBezTo>
                      <a:pt x="512183" y="261620"/>
                      <a:pt x="516416" y="289560"/>
                      <a:pt x="524883" y="320040"/>
                    </a:cubicBezTo>
                    <a:cubicBezTo>
                      <a:pt x="533350" y="350520"/>
                      <a:pt x="516416" y="378460"/>
                      <a:pt x="540123" y="431800"/>
                    </a:cubicBezTo>
                    <a:cubicBezTo>
                      <a:pt x="563830" y="485140"/>
                      <a:pt x="623096" y="602827"/>
                      <a:pt x="667123" y="640080"/>
                    </a:cubicBezTo>
                    <a:cubicBezTo>
                      <a:pt x="711150" y="677333"/>
                      <a:pt x="772110" y="655320"/>
                      <a:pt x="804283" y="655320"/>
                    </a:cubicBezTo>
                    <a:cubicBezTo>
                      <a:pt x="836456" y="655320"/>
                      <a:pt x="847463" y="650240"/>
                      <a:pt x="860163" y="640080"/>
                    </a:cubicBezTo>
                    <a:cubicBezTo>
                      <a:pt x="872863" y="629920"/>
                      <a:pt x="875403" y="612140"/>
                      <a:pt x="880483" y="594360"/>
                    </a:cubicBezTo>
                    <a:cubicBezTo>
                      <a:pt x="885563" y="576580"/>
                      <a:pt x="875403" y="559647"/>
                      <a:pt x="890643" y="533400"/>
                    </a:cubicBezTo>
                    <a:cubicBezTo>
                      <a:pt x="905883" y="507153"/>
                      <a:pt x="945676" y="460587"/>
                      <a:pt x="971923" y="436880"/>
                    </a:cubicBezTo>
                    <a:cubicBezTo>
                      <a:pt x="998170" y="413173"/>
                      <a:pt x="1028650" y="416560"/>
                      <a:pt x="1048123" y="391160"/>
                    </a:cubicBezTo>
                    <a:cubicBezTo>
                      <a:pt x="1067596" y="365760"/>
                      <a:pt x="1074370" y="319193"/>
                      <a:pt x="1088763" y="284480"/>
                    </a:cubicBezTo>
                    <a:cubicBezTo>
                      <a:pt x="1103156" y="249767"/>
                      <a:pt x="1120936" y="208280"/>
                      <a:pt x="1134483" y="182880"/>
                    </a:cubicBezTo>
                    <a:cubicBezTo>
                      <a:pt x="1148030" y="157480"/>
                      <a:pt x="1153956" y="144780"/>
                      <a:pt x="1170043" y="132080"/>
                    </a:cubicBezTo>
                    <a:cubicBezTo>
                      <a:pt x="1186130" y="119380"/>
                      <a:pt x="1231003" y="106680"/>
                      <a:pt x="1231003" y="106680"/>
                    </a:cubicBezTo>
                    <a:cubicBezTo>
                      <a:pt x="1253016" y="97367"/>
                      <a:pt x="1273336" y="81280"/>
                      <a:pt x="1302123" y="76200"/>
                    </a:cubicBezTo>
                    <a:cubicBezTo>
                      <a:pt x="1330910" y="71120"/>
                      <a:pt x="1403723" y="76200"/>
                      <a:pt x="1403723" y="76200"/>
                    </a:cubicBezTo>
                    <a:cubicBezTo>
                      <a:pt x="1435050" y="76200"/>
                      <a:pt x="1466376" y="78740"/>
                      <a:pt x="1490083" y="76200"/>
                    </a:cubicBezTo>
                    <a:cubicBezTo>
                      <a:pt x="1513790" y="73660"/>
                      <a:pt x="1521410" y="68580"/>
                      <a:pt x="1545963" y="60960"/>
                    </a:cubicBezTo>
                    <a:cubicBezTo>
                      <a:pt x="1570516" y="53340"/>
                      <a:pt x="1604383" y="40640"/>
                      <a:pt x="1637403" y="30480"/>
                    </a:cubicBezTo>
                    <a:cubicBezTo>
                      <a:pt x="1670423" y="20320"/>
                      <a:pt x="1706830" y="0"/>
                      <a:pt x="1744083" y="0"/>
                    </a:cubicBezTo>
                    <a:cubicBezTo>
                      <a:pt x="1781336" y="0"/>
                      <a:pt x="1819436" y="11853"/>
                      <a:pt x="1860923" y="30480"/>
                    </a:cubicBezTo>
                    <a:cubicBezTo>
                      <a:pt x="1902410" y="49107"/>
                      <a:pt x="1959136" y="79587"/>
                      <a:pt x="1993003" y="111760"/>
                    </a:cubicBezTo>
                    <a:cubicBezTo>
                      <a:pt x="2026870" y="143933"/>
                      <a:pt x="2043803" y="188807"/>
                      <a:pt x="2064123" y="223520"/>
                    </a:cubicBezTo>
                    <a:cubicBezTo>
                      <a:pt x="2084443" y="258233"/>
                      <a:pt x="2092063" y="300567"/>
                      <a:pt x="2114923" y="320040"/>
                    </a:cubicBezTo>
                    <a:cubicBezTo>
                      <a:pt x="2137783" y="339513"/>
                      <a:pt x="2178423" y="336973"/>
                      <a:pt x="2201283" y="340360"/>
                    </a:cubicBezTo>
                    <a:cubicBezTo>
                      <a:pt x="2224143" y="343747"/>
                      <a:pt x="2237690" y="353907"/>
                      <a:pt x="2252083" y="340360"/>
                    </a:cubicBezTo>
                    <a:cubicBezTo>
                      <a:pt x="2266476" y="326813"/>
                      <a:pt x="2268170" y="278553"/>
                      <a:pt x="2287643" y="259080"/>
                    </a:cubicBezTo>
                    <a:cubicBezTo>
                      <a:pt x="2307116" y="239607"/>
                      <a:pt x="2328283" y="230293"/>
                      <a:pt x="2368923" y="223520"/>
                    </a:cubicBezTo>
                    <a:cubicBezTo>
                      <a:pt x="2409563" y="216747"/>
                      <a:pt x="2475603" y="208280"/>
                      <a:pt x="2531483" y="218440"/>
                    </a:cubicBezTo>
                    <a:cubicBezTo>
                      <a:pt x="2587363" y="228600"/>
                      <a:pt x="2655943" y="276013"/>
                      <a:pt x="2704203" y="284480"/>
                    </a:cubicBezTo>
                    <a:cubicBezTo>
                      <a:pt x="2752463" y="292947"/>
                      <a:pt x="2773630" y="281940"/>
                      <a:pt x="2821043" y="269240"/>
                    </a:cubicBezTo>
                    <a:cubicBezTo>
                      <a:pt x="2868456" y="256540"/>
                      <a:pt x="2921796" y="227753"/>
                      <a:pt x="2988683" y="208280"/>
                    </a:cubicBezTo>
                    <a:cubicBezTo>
                      <a:pt x="3055570" y="188807"/>
                      <a:pt x="3148703" y="161713"/>
                      <a:pt x="3222363" y="152400"/>
                    </a:cubicBezTo>
                    <a:cubicBezTo>
                      <a:pt x="3296023" y="143087"/>
                      <a:pt x="3372223" y="145627"/>
                      <a:pt x="3430643" y="152400"/>
                    </a:cubicBezTo>
                    <a:cubicBezTo>
                      <a:pt x="3489063" y="159173"/>
                      <a:pt x="3549176" y="168487"/>
                      <a:pt x="3572883" y="193040"/>
                    </a:cubicBezTo>
                    <a:cubicBezTo>
                      <a:pt x="3596590" y="217593"/>
                      <a:pt x="3583043" y="262467"/>
                      <a:pt x="3572883" y="299720"/>
                    </a:cubicBezTo>
                    <a:cubicBezTo>
                      <a:pt x="3562723" y="336973"/>
                      <a:pt x="3541556" y="384387"/>
                      <a:pt x="3511923" y="416560"/>
                    </a:cubicBezTo>
                    <a:cubicBezTo>
                      <a:pt x="3482290" y="448733"/>
                      <a:pt x="3423870" y="461433"/>
                      <a:pt x="3395083" y="492760"/>
                    </a:cubicBezTo>
                    <a:cubicBezTo>
                      <a:pt x="3366296" y="524087"/>
                      <a:pt x="3346823" y="567267"/>
                      <a:pt x="3339203" y="604520"/>
                    </a:cubicBezTo>
                    <a:cubicBezTo>
                      <a:pt x="3331583" y="641773"/>
                      <a:pt x="3367143" y="674793"/>
                      <a:pt x="3349363" y="716280"/>
                    </a:cubicBezTo>
                    <a:cubicBezTo>
                      <a:pt x="3331583" y="757767"/>
                      <a:pt x="3263003" y="822960"/>
                      <a:pt x="3232523" y="853440"/>
                    </a:cubicBezTo>
                    <a:cubicBezTo>
                      <a:pt x="3202043" y="883920"/>
                      <a:pt x="3165636" y="876300"/>
                      <a:pt x="3166483" y="899160"/>
                    </a:cubicBezTo>
                    <a:cubicBezTo>
                      <a:pt x="3167330" y="922020"/>
                      <a:pt x="3202043" y="981287"/>
                      <a:pt x="3237603" y="990600"/>
                    </a:cubicBezTo>
                    <a:cubicBezTo>
                      <a:pt x="3273163" y="999913"/>
                      <a:pt x="3344283" y="976207"/>
                      <a:pt x="3379843" y="955040"/>
                    </a:cubicBezTo>
                    <a:cubicBezTo>
                      <a:pt x="3415403" y="933873"/>
                      <a:pt x="3436570" y="896620"/>
                      <a:pt x="3450963" y="863600"/>
                    </a:cubicBezTo>
                    <a:cubicBezTo>
                      <a:pt x="3465356" y="830580"/>
                      <a:pt x="3438263" y="811107"/>
                      <a:pt x="3466203" y="756920"/>
                    </a:cubicBezTo>
                    <a:cubicBezTo>
                      <a:pt x="3494143" y="702733"/>
                      <a:pt x="3583043" y="590973"/>
                      <a:pt x="3618603" y="538480"/>
                    </a:cubicBezTo>
                    <a:cubicBezTo>
                      <a:pt x="3654163" y="485987"/>
                      <a:pt x="3667710" y="480907"/>
                      <a:pt x="3679563" y="441960"/>
                    </a:cubicBezTo>
                    <a:cubicBezTo>
                      <a:pt x="3691416" y="403013"/>
                      <a:pt x="3695650" y="340360"/>
                      <a:pt x="3689723" y="304800"/>
                    </a:cubicBezTo>
                    <a:cubicBezTo>
                      <a:pt x="3683796" y="269240"/>
                      <a:pt x="3646543" y="257387"/>
                      <a:pt x="3644003" y="228600"/>
                    </a:cubicBezTo>
                    <a:cubicBezTo>
                      <a:pt x="3641463" y="199813"/>
                      <a:pt x="3633843" y="150707"/>
                      <a:pt x="3674483" y="132080"/>
                    </a:cubicBezTo>
                    <a:cubicBezTo>
                      <a:pt x="3715123" y="113453"/>
                      <a:pt x="3834503" y="106680"/>
                      <a:pt x="3887843" y="116840"/>
                    </a:cubicBezTo>
                    <a:cubicBezTo>
                      <a:pt x="3941183" y="127000"/>
                      <a:pt x="3994523" y="193040"/>
                      <a:pt x="3994523" y="193040"/>
                    </a:cubicBezTo>
                    <a:lnTo>
                      <a:pt x="4126603" y="289560"/>
                    </a:lnTo>
                    <a:cubicBezTo>
                      <a:pt x="4167243" y="319193"/>
                      <a:pt x="4215503" y="334433"/>
                      <a:pt x="4238363" y="370840"/>
                    </a:cubicBezTo>
                    <a:cubicBezTo>
                      <a:pt x="4261223" y="407247"/>
                      <a:pt x="4240903" y="455507"/>
                      <a:pt x="4263763" y="508000"/>
                    </a:cubicBezTo>
                    <a:cubicBezTo>
                      <a:pt x="4286623" y="560493"/>
                      <a:pt x="4355203" y="642620"/>
                      <a:pt x="4375523" y="685800"/>
                    </a:cubicBezTo>
                    <a:cubicBezTo>
                      <a:pt x="4395843" y="728980"/>
                      <a:pt x="4375523" y="692573"/>
                      <a:pt x="4385683" y="767080"/>
                    </a:cubicBezTo>
                    <a:cubicBezTo>
                      <a:pt x="4395843" y="841587"/>
                      <a:pt x="4401770" y="1049020"/>
                      <a:pt x="4436483" y="1132840"/>
                    </a:cubicBezTo>
                    <a:cubicBezTo>
                      <a:pt x="4471196" y="1216660"/>
                      <a:pt x="4567716" y="1215813"/>
                      <a:pt x="4593963" y="1270000"/>
                    </a:cubicBezTo>
                    <a:cubicBezTo>
                      <a:pt x="4620210" y="1324187"/>
                      <a:pt x="4612590" y="1373293"/>
                      <a:pt x="4593963" y="1457960"/>
                    </a:cubicBezTo>
                    <a:cubicBezTo>
                      <a:pt x="4575336" y="1542627"/>
                      <a:pt x="4498290" y="1700953"/>
                      <a:pt x="4482203" y="1778000"/>
                    </a:cubicBezTo>
                    <a:cubicBezTo>
                      <a:pt x="4466116" y="1855047"/>
                      <a:pt x="4481356" y="1877060"/>
                      <a:pt x="4497443" y="1920240"/>
                    </a:cubicBezTo>
                    <a:cubicBezTo>
                      <a:pt x="4513530" y="1963420"/>
                      <a:pt x="4563483" y="1988820"/>
                      <a:pt x="4578723" y="2037080"/>
                    </a:cubicBezTo>
                    <a:cubicBezTo>
                      <a:pt x="4593963" y="2085340"/>
                      <a:pt x="4600736" y="2160693"/>
                      <a:pt x="4588883" y="2209800"/>
                    </a:cubicBezTo>
                    <a:cubicBezTo>
                      <a:pt x="4577030" y="2258907"/>
                      <a:pt x="4533003" y="2302933"/>
                      <a:pt x="4507603" y="2331720"/>
                    </a:cubicBezTo>
                    <a:cubicBezTo>
                      <a:pt x="4482203" y="2360507"/>
                      <a:pt x="4457650" y="2357967"/>
                      <a:pt x="4436483" y="2382520"/>
                    </a:cubicBezTo>
                    <a:cubicBezTo>
                      <a:pt x="4415316" y="2407073"/>
                      <a:pt x="4406003" y="2438400"/>
                      <a:pt x="4380603" y="2479040"/>
                    </a:cubicBezTo>
                    <a:cubicBezTo>
                      <a:pt x="4355203" y="2519680"/>
                      <a:pt x="4314563" y="2595033"/>
                      <a:pt x="4284083" y="2626360"/>
                    </a:cubicBezTo>
                    <a:cubicBezTo>
                      <a:pt x="4253603" y="2657687"/>
                      <a:pt x="4250216" y="2666153"/>
                      <a:pt x="4197723" y="2667000"/>
                    </a:cubicBezTo>
                    <a:cubicBezTo>
                      <a:pt x="4145230" y="2667847"/>
                      <a:pt x="4025850" y="2643293"/>
                      <a:pt x="3969123" y="2631440"/>
                    </a:cubicBezTo>
                    <a:cubicBezTo>
                      <a:pt x="3912396" y="2619587"/>
                      <a:pt x="3936950" y="2611120"/>
                      <a:pt x="3857363" y="2595880"/>
                    </a:cubicBezTo>
                    <a:cubicBezTo>
                      <a:pt x="3777776" y="2580640"/>
                      <a:pt x="3569496" y="2549313"/>
                      <a:pt x="3491603" y="2540000"/>
                    </a:cubicBezTo>
                    <a:cubicBezTo>
                      <a:pt x="3413710" y="2530687"/>
                      <a:pt x="3419636" y="2542540"/>
                      <a:pt x="3390003" y="2540000"/>
                    </a:cubicBezTo>
                    <a:cubicBezTo>
                      <a:pt x="3360370" y="2537460"/>
                      <a:pt x="3341743" y="2533227"/>
                      <a:pt x="3313803" y="2524760"/>
                    </a:cubicBezTo>
                    <a:cubicBezTo>
                      <a:pt x="3285863" y="2516293"/>
                      <a:pt x="3248610" y="2514600"/>
                      <a:pt x="3222363" y="2489200"/>
                    </a:cubicBezTo>
                    <a:cubicBezTo>
                      <a:pt x="3196116" y="2463800"/>
                      <a:pt x="3176643" y="2418080"/>
                      <a:pt x="3156323" y="2372360"/>
                    </a:cubicBezTo>
                    <a:cubicBezTo>
                      <a:pt x="3136003" y="2326640"/>
                      <a:pt x="3119916" y="2259753"/>
                      <a:pt x="3100443" y="2214880"/>
                    </a:cubicBezTo>
                    <a:cubicBezTo>
                      <a:pt x="3080970" y="2170007"/>
                      <a:pt x="3068270" y="2136987"/>
                      <a:pt x="3039483" y="2103120"/>
                    </a:cubicBezTo>
                    <a:cubicBezTo>
                      <a:pt x="3010696" y="2069253"/>
                      <a:pt x="2959896" y="2034540"/>
                      <a:pt x="2927723" y="2011680"/>
                    </a:cubicBezTo>
                    <a:cubicBezTo>
                      <a:pt x="2895550" y="1988820"/>
                      <a:pt x="2871843" y="1999827"/>
                      <a:pt x="2846443" y="1965960"/>
                    </a:cubicBezTo>
                    <a:cubicBezTo>
                      <a:pt x="2821043" y="1932093"/>
                      <a:pt x="2794796" y="1845733"/>
                      <a:pt x="2775323" y="1808480"/>
                    </a:cubicBezTo>
                    <a:cubicBezTo>
                      <a:pt x="2755850" y="1771227"/>
                      <a:pt x="2752463" y="1759373"/>
                      <a:pt x="2729603" y="1742440"/>
                    </a:cubicBezTo>
                    <a:cubicBezTo>
                      <a:pt x="2706743" y="1725507"/>
                      <a:pt x="2675416" y="1725507"/>
                      <a:pt x="2638163" y="1706880"/>
                    </a:cubicBezTo>
                    <a:cubicBezTo>
                      <a:pt x="2600910" y="1688253"/>
                      <a:pt x="2538256" y="1658620"/>
                      <a:pt x="2506083" y="1630680"/>
                    </a:cubicBezTo>
                    <a:cubicBezTo>
                      <a:pt x="2473910" y="1602740"/>
                      <a:pt x="2462056" y="1579880"/>
                      <a:pt x="2445123" y="1539240"/>
                    </a:cubicBezTo>
                    <a:cubicBezTo>
                      <a:pt x="2428190" y="1498600"/>
                      <a:pt x="2421416" y="1421553"/>
                      <a:pt x="2404483" y="1386840"/>
                    </a:cubicBezTo>
                    <a:cubicBezTo>
                      <a:pt x="2387550" y="1352127"/>
                      <a:pt x="2379083" y="1341120"/>
                      <a:pt x="2343523" y="1330960"/>
                    </a:cubicBezTo>
                    <a:cubicBezTo>
                      <a:pt x="2307963" y="1320800"/>
                      <a:pt x="2238536" y="1326727"/>
                      <a:pt x="2191123" y="1325880"/>
                    </a:cubicBezTo>
                    <a:cubicBezTo>
                      <a:pt x="2143710" y="1325033"/>
                      <a:pt x="2104763" y="1330113"/>
                      <a:pt x="2059043" y="1325880"/>
                    </a:cubicBezTo>
                    <a:cubicBezTo>
                      <a:pt x="2013323" y="1321647"/>
                      <a:pt x="1948976" y="1315720"/>
                      <a:pt x="1916803" y="1300480"/>
                    </a:cubicBezTo>
                    <a:cubicBezTo>
                      <a:pt x="1884630" y="1285240"/>
                      <a:pt x="1879550" y="1253913"/>
                      <a:pt x="1866003" y="1234440"/>
                    </a:cubicBezTo>
                    <a:cubicBezTo>
                      <a:pt x="1852456" y="1214967"/>
                      <a:pt x="1852456" y="1216660"/>
                      <a:pt x="1835523" y="1183640"/>
                    </a:cubicBezTo>
                    <a:cubicBezTo>
                      <a:pt x="1818590" y="1150620"/>
                      <a:pt x="1784723" y="1065107"/>
                      <a:pt x="1764403" y="1036320"/>
                    </a:cubicBezTo>
                    <a:cubicBezTo>
                      <a:pt x="1744083" y="1007533"/>
                      <a:pt x="1743236" y="1016000"/>
                      <a:pt x="1713603" y="1010920"/>
                    </a:cubicBezTo>
                    <a:cubicBezTo>
                      <a:pt x="1683970" y="1005840"/>
                      <a:pt x="1634863" y="1003300"/>
                      <a:pt x="1586603" y="1005840"/>
                    </a:cubicBezTo>
                    <a:cubicBezTo>
                      <a:pt x="1538343" y="1008380"/>
                      <a:pt x="1468916" y="1019387"/>
                      <a:pt x="1424043" y="1026160"/>
                    </a:cubicBezTo>
                    <a:cubicBezTo>
                      <a:pt x="1379170" y="1032933"/>
                      <a:pt x="1347843" y="1042247"/>
                      <a:pt x="1317363" y="1046480"/>
                    </a:cubicBezTo>
                    <a:cubicBezTo>
                      <a:pt x="1286883" y="1050713"/>
                      <a:pt x="1262330" y="1047327"/>
                      <a:pt x="1241163" y="1051560"/>
                    </a:cubicBezTo>
                    <a:cubicBezTo>
                      <a:pt x="1219996" y="1055793"/>
                      <a:pt x="1204756" y="1056640"/>
                      <a:pt x="1190363" y="1071880"/>
                    </a:cubicBezTo>
                    <a:cubicBezTo>
                      <a:pt x="1175970" y="1087120"/>
                      <a:pt x="1164963" y="1124373"/>
                      <a:pt x="1154803" y="1143000"/>
                    </a:cubicBezTo>
                    <a:cubicBezTo>
                      <a:pt x="1144643" y="1161627"/>
                      <a:pt x="1144643" y="1163320"/>
                      <a:pt x="1129403" y="1183640"/>
                    </a:cubicBezTo>
                    <a:cubicBezTo>
                      <a:pt x="1114163" y="1203960"/>
                      <a:pt x="1089610" y="1247140"/>
                      <a:pt x="1063363" y="1264920"/>
                    </a:cubicBezTo>
                    <a:cubicBezTo>
                      <a:pt x="1037116" y="1282700"/>
                      <a:pt x="1009176" y="1281853"/>
                      <a:pt x="971923" y="1290320"/>
                    </a:cubicBezTo>
                    <a:cubicBezTo>
                      <a:pt x="934670" y="1298787"/>
                      <a:pt x="870323" y="1318683"/>
                      <a:pt x="839843" y="1315720"/>
                    </a:cubicBezTo>
                    <a:cubicBezTo>
                      <a:pt x="809363" y="1312757"/>
                      <a:pt x="805976" y="1294553"/>
                      <a:pt x="789043" y="1272540"/>
                    </a:cubicBezTo>
                    <a:cubicBezTo>
                      <a:pt x="755176" y="1253490"/>
                      <a:pt x="684056" y="1214543"/>
                      <a:pt x="636643" y="120142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86" name="Forma libre 85"/>
              <p:cNvSpPr/>
              <p:nvPr/>
            </p:nvSpPr>
            <p:spPr>
              <a:xfrm>
                <a:off x="1855753" y="2027963"/>
                <a:ext cx="1924272" cy="1280698"/>
              </a:xfrm>
              <a:custGeom>
                <a:avLst/>
                <a:gdLst>
                  <a:gd name="connsiteX0" fmla="*/ 1514827 w 1924272"/>
                  <a:gd name="connsiteY0" fmla="*/ 1197837 h 1280698"/>
                  <a:gd name="connsiteX1" fmla="*/ 1297657 w 1924272"/>
                  <a:gd name="connsiteY1" fmla="*/ 1125447 h 1280698"/>
                  <a:gd name="connsiteX2" fmla="*/ 1240507 w 1924272"/>
                  <a:gd name="connsiteY2" fmla="*/ 1114017 h 1280698"/>
                  <a:gd name="connsiteX3" fmla="*/ 1141447 w 1924272"/>
                  <a:gd name="connsiteY3" fmla="*/ 1064487 h 1280698"/>
                  <a:gd name="connsiteX4" fmla="*/ 1110967 w 1924272"/>
                  <a:gd name="connsiteY4" fmla="*/ 1022577 h 1280698"/>
                  <a:gd name="connsiteX5" fmla="*/ 1038577 w 1924272"/>
                  <a:gd name="connsiteY5" fmla="*/ 1014957 h 1280698"/>
                  <a:gd name="connsiteX6" fmla="*/ 935707 w 1924272"/>
                  <a:gd name="connsiteY6" fmla="*/ 1014957 h 1280698"/>
                  <a:gd name="connsiteX7" fmla="*/ 867127 w 1924272"/>
                  <a:gd name="connsiteY7" fmla="*/ 1014957 h 1280698"/>
                  <a:gd name="connsiteX8" fmla="*/ 771877 w 1924272"/>
                  <a:gd name="connsiteY8" fmla="*/ 1003527 h 1280698"/>
                  <a:gd name="connsiteX9" fmla="*/ 676627 w 1924272"/>
                  <a:gd name="connsiteY9" fmla="*/ 988287 h 1280698"/>
                  <a:gd name="connsiteX10" fmla="*/ 558517 w 1924272"/>
                  <a:gd name="connsiteY10" fmla="*/ 1022577 h 1280698"/>
                  <a:gd name="connsiteX11" fmla="*/ 493747 w 1924272"/>
                  <a:gd name="connsiteY11" fmla="*/ 1094967 h 1280698"/>
                  <a:gd name="connsiteX12" fmla="*/ 406117 w 1924272"/>
                  <a:gd name="connsiteY12" fmla="*/ 1228317 h 1280698"/>
                  <a:gd name="connsiteX13" fmla="*/ 268957 w 1924272"/>
                  <a:gd name="connsiteY13" fmla="*/ 1277847 h 1280698"/>
                  <a:gd name="connsiteX14" fmla="*/ 93697 w 1924272"/>
                  <a:gd name="connsiteY14" fmla="*/ 1266417 h 1280698"/>
                  <a:gd name="connsiteX15" fmla="*/ 6067 w 1924272"/>
                  <a:gd name="connsiteY15" fmla="*/ 1197837 h 1280698"/>
                  <a:gd name="connsiteX16" fmla="*/ 17497 w 1924272"/>
                  <a:gd name="connsiteY16" fmla="*/ 1171167 h 1280698"/>
                  <a:gd name="connsiteX17" fmla="*/ 97507 w 1924272"/>
                  <a:gd name="connsiteY17" fmla="*/ 1068297 h 1280698"/>
                  <a:gd name="connsiteX18" fmla="*/ 127987 w 1924272"/>
                  <a:gd name="connsiteY18" fmla="*/ 942567 h 1280698"/>
                  <a:gd name="connsiteX19" fmla="*/ 181327 w 1924272"/>
                  <a:gd name="connsiteY19" fmla="*/ 893037 h 1280698"/>
                  <a:gd name="connsiteX20" fmla="*/ 234667 w 1924272"/>
                  <a:gd name="connsiteY20" fmla="*/ 866367 h 1280698"/>
                  <a:gd name="connsiteX21" fmla="*/ 276577 w 1924272"/>
                  <a:gd name="connsiteY21" fmla="*/ 820647 h 1280698"/>
                  <a:gd name="connsiteX22" fmla="*/ 314677 w 1924272"/>
                  <a:gd name="connsiteY22" fmla="*/ 687297 h 1280698"/>
                  <a:gd name="connsiteX23" fmla="*/ 314677 w 1924272"/>
                  <a:gd name="connsiteY23" fmla="*/ 622527 h 1280698"/>
                  <a:gd name="connsiteX24" fmla="*/ 333727 w 1924272"/>
                  <a:gd name="connsiteY24" fmla="*/ 515847 h 1280698"/>
                  <a:gd name="connsiteX25" fmla="*/ 364207 w 1924272"/>
                  <a:gd name="connsiteY25" fmla="*/ 424407 h 1280698"/>
                  <a:gd name="connsiteX26" fmla="*/ 368017 w 1924272"/>
                  <a:gd name="connsiteY26" fmla="*/ 367257 h 1280698"/>
                  <a:gd name="connsiteX27" fmla="*/ 368017 w 1924272"/>
                  <a:gd name="connsiteY27" fmla="*/ 302487 h 1280698"/>
                  <a:gd name="connsiteX28" fmla="*/ 428977 w 1924272"/>
                  <a:gd name="connsiteY28" fmla="*/ 241527 h 1280698"/>
                  <a:gd name="connsiteX29" fmla="*/ 516607 w 1924272"/>
                  <a:gd name="connsiteY29" fmla="*/ 241527 h 1280698"/>
                  <a:gd name="connsiteX30" fmla="*/ 596617 w 1924272"/>
                  <a:gd name="connsiteY30" fmla="*/ 237717 h 1280698"/>
                  <a:gd name="connsiteX31" fmla="*/ 669007 w 1924272"/>
                  <a:gd name="connsiteY31" fmla="*/ 195807 h 1280698"/>
                  <a:gd name="connsiteX32" fmla="*/ 676627 w 1924272"/>
                  <a:gd name="connsiteY32" fmla="*/ 134847 h 1280698"/>
                  <a:gd name="connsiteX33" fmla="*/ 688057 w 1924272"/>
                  <a:gd name="connsiteY33" fmla="*/ 31977 h 1280698"/>
                  <a:gd name="connsiteX34" fmla="*/ 710917 w 1924272"/>
                  <a:gd name="connsiteY34" fmla="*/ 5307 h 1280698"/>
                  <a:gd name="connsiteX35" fmla="*/ 851887 w 1924272"/>
                  <a:gd name="connsiteY35" fmla="*/ 9117 h 1280698"/>
                  <a:gd name="connsiteX36" fmla="*/ 863317 w 1924272"/>
                  <a:gd name="connsiteY36" fmla="*/ 96747 h 1280698"/>
                  <a:gd name="connsiteX37" fmla="*/ 813787 w 1924272"/>
                  <a:gd name="connsiteY37" fmla="*/ 237717 h 1280698"/>
                  <a:gd name="connsiteX38" fmla="*/ 775687 w 1924272"/>
                  <a:gd name="connsiteY38" fmla="*/ 355827 h 1280698"/>
                  <a:gd name="connsiteX39" fmla="*/ 806167 w 1924272"/>
                  <a:gd name="connsiteY39" fmla="*/ 443457 h 1280698"/>
                  <a:gd name="connsiteX40" fmla="*/ 897607 w 1924272"/>
                  <a:gd name="connsiteY40" fmla="*/ 454887 h 1280698"/>
                  <a:gd name="connsiteX41" fmla="*/ 1004287 w 1924272"/>
                  <a:gd name="connsiteY41" fmla="*/ 439647 h 1280698"/>
                  <a:gd name="connsiteX42" fmla="*/ 1050007 w 1924272"/>
                  <a:gd name="connsiteY42" fmla="*/ 428217 h 1280698"/>
                  <a:gd name="connsiteX43" fmla="*/ 1114777 w 1924272"/>
                  <a:gd name="connsiteY43" fmla="*/ 420597 h 1280698"/>
                  <a:gd name="connsiteX44" fmla="*/ 1160497 w 1924272"/>
                  <a:gd name="connsiteY44" fmla="*/ 439647 h 1280698"/>
                  <a:gd name="connsiteX45" fmla="*/ 1175737 w 1924272"/>
                  <a:gd name="connsiteY45" fmla="*/ 492987 h 1280698"/>
                  <a:gd name="connsiteX46" fmla="*/ 1225267 w 1924272"/>
                  <a:gd name="connsiteY46" fmla="*/ 553947 h 1280698"/>
                  <a:gd name="connsiteX47" fmla="*/ 1282417 w 1924272"/>
                  <a:gd name="connsiteY47" fmla="*/ 565377 h 1280698"/>
                  <a:gd name="connsiteX48" fmla="*/ 1366237 w 1924272"/>
                  <a:gd name="connsiteY48" fmla="*/ 565377 h 1280698"/>
                  <a:gd name="connsiteX49" fmla="*/ 1431007 w 1924272"/>
                  <a:gd name="connsiteY49" fmla="*/ 546327 h 1280698"/>
                  <a:gd name="connsiteX50" fmla="*/ 1568167 w 1924272"/>
                  <a:gd name="connsiteY50" fmla="*/ 515847 h 1280698"/>
                  <a:gd name="connsiteX51" fmla="*/ 1629127 w 1924272"/>
                  <a:gd name="connsiteY51" fmla="*/ 500607 h 1280698"/>
                  <a:gd name="connsiteX52" fmla="*/ 1693897 w 1924272"/>
                  <a:gd name="connsiteY52" fmla="*/ 508227 h 1280698"/>
                  <a:gd name="connsiteX53" fmla="*/ 1720567 w 1924272"/>
                  <a:gd name="connsiteY53" fmla="*/ 538707 h 1280698"/>
                  <a:gd name="connsiteX54" fmla="*/ 1686277 w 1924272"/>
                  <a:gd name="connsiteY54" fmla="*/ 611097 h 1280698"/>
                  <a:gd name="connsiteX55" fmla="*/ 1655797 w 1924272"/>
                  <a:gd name="connsiteY55" fmla="*/ 641577 h 1280698"/>
                  <a:gd name="connsiteX56" fmla="*/ 1690087 w 1924272"/>
                  <a:gd name="connsiteY56" fmla="*/ 710157 h 1280698"/>
                  <a:gd name="connsiteX57" fmla="*/ 1716757 w 1924272"/>
                  <a:gd name="connsiteY57" fmla="*/ 733017 h 1280698"/>
                  <a:gd name="connsiteX58" fmla="*/ 1777717 w 1924272"/>
                  <a:gd name="connsiteY58" fmla="*/ 740637 h 1280698"/>
                  <a:gd name="connsiteX59" fmla="*/ 1808197 w 1924272"/>
                  <a:gd name="connsiteY59" fmla="*/ 767307 h 1280698"/>
                  <a:gd name="connsiteX60" fmla="*/ 1850107 w 1924272"/>
                  <a:gd name="connsiteY60" fmla="*/ 816837 h 1280698"/>
                  <a:gd name="connsiteX61" fmla="*/ 1922497 w 1924272"/>
                  <a:gd name="connsiteY61" fmla="*/ 957807 h 1280698"/>
                  <a:gd name="connsiteX62" fmla="*/ 1895827 w 1924272"/>
                  <a:gd name="connsiteY62" fmla="*/ 1030197 h 1280698"/>
                  <a:gd name="connsiteX63" fmla="*/ 1827247 w 1924272"/>
                  <a:gd name="connsiteY63" fmla="*/ 1098777 h 1280698"/>
                  <a:gd name="connsiteX64" fmla="*/ 1682467 w 1924272"/>
                  <a:gd name="connsiteY64" fmla="*/ 1148307 h 1280698"/>
                  <a:gd name="connsiteX65" fmla="*/ 1514827 w 1924272"/>
                  <a:gd name="connsiteY65" fmla="*/ 1197837 h 1280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924272" h="1280698">
                    <a:moveTo>
                      <a:pt x="1514827" y="1197837"/>
                    </a:moveTo>
                    <a:cubicBezTo>
                      <a:pt x="1450692" y="1194027"/>
                      <a:pt x="1343377" y="1139417"/>
                      <a:pt x="1297657" y="1125447"/>
                    </a:cubicBezTo>
                    <a:cubicBezTo>
                      <a:pt x="1251937" y="1111477"/>
                      <a:pt x="1266542" y="1124177"/>
                      <a:pt x="1240507" y="1114017"/>
                    </a:cubicBezTo>
                    <a:cubicBezTo>
                      <a:pt x="1214472" y="1103857"/>
                      <a:pt x="1163037" y="1079727"/>
                      <a:pt x="1141447" y="1064487"/>
                    </a:cubicBezTo>
                    <a:cubicBezTo>
                      <a:pt x="1119857" y="1049247"/>
                      <a:pt x="1128112" y="1030832"/>
                      <a:pt x="1110967" y="1022577"/>
                    </a:cubicBezTo>
                    <a:cubicBezTo>
                      <a:pt x="1093822" y="1014322"/>
                      <a:pt x="1067787" y="1016227"/>
                      <a:pt x="1038577" y="1014957"/>
                    </a:cubicBezTo>
                    <a:cubicBezTo>
                      <a:pt x="1009367" y="1013687"/>
                      <a:pt x="935707" y="1014957"/>
                      <a:pt x="935707" y="1014957"/>
                    </a:cubicBezTo>
                    <a:cubicBezTo>
                      <a:pt x="907132" y="1014957"/>
                      <a:pt x="894432" y="1016862"/>
                      <a:pt x="867127" y="1014957"/>
                    </a:cubicBezTo>
                    <a:cubicBezTo>
                      <a:pt x="839822" y="1013052"/>
                      <a:pt x="803627" y="1007972"/>
                      <a:pt x="771877" y="1003527"/>
                    </a:cubicBezTo>
                    <a:cubicBezTo>
                      <a:pt x="740127" y="999082"/>
                      <a:pt x="712187" y="985112"/>
                      <a:pt x="676627" y="988287"/>
                    </a:cubicBezTo>
                    <a:cubicBezTo>
                      <a:pt x="641067" y="991462"/>
                      <a:pt x="588997" y="1004797"/>
                      <a:pt x="558517" y="1022577"/>
                    </a:cubicBezTo>
                    <a:cubicBezTo>
                      <a:pt x="528037" y="1040357"/>
                      <a:pt x="519147" y="1060677"/>
                      <a:pt x="493747" y="1094967"/>
                    </a:cubicBezTo>
                    <a:cubicBezTo>
                      <a:pt x="468347" y="1129257"/>
                      <a:pt x="443582" y="1197837"/>
                      <a:pt x="406117" y="1228317"/>
                    </a:cubicBezTo>
                    <a:cubicBezTo>
                      <a:pt x="368652" y="1258797"/>
                      <a:pt x="321027" y="1271497"/>
                      <a:pt x="268957" y="1277847"/>
                    </a:cubicBezTo>
                    <a:cubicBezTo>
                      <a:pt x="216887" y="1284197"/>
                      <a:pt x="137512" y="1279752"/>
                      <a:pt x="93697" y="1266417"/>
                    </a:cubicBezTo>
                    <a:cubicBezTo>
                      <a:pt x="49882" y="1253082"/>
                      <a:pt x="18767" y="1213712"/>
                      <a:pt x="6067" y="1197837"/>
                    </a:cubicBezTo>
                    <a:cubicBezTo>
                      <a:pt x="-6633" y="1181962"/>
                      <a:pt x="2257" y="1192757"/>
                      <a:pt x="17497" y="1171167"/>
                    </a:cubicBezTo>
                    <a:cubicBezTo>
                      <a:pt x="32737" y="1149577"/>
                      <a:pt x="79092" y="1106397"/>
                      <a:pt x="97507" y="1068297"/>
                    </a:cubicBezTo>
                    <a:cubicBezTo>
                      <a:pt x="115922" y="1030197"/>
                      <a:pt x="114017" y="971777"/>
                      <a:pt x="127987" y="942567"/>
                    </a:cubicBezTo>
                    <a:cubicBezTo>
                      <a:pt x="141957" y="913357"/>
                      <a:pt x="163547" y="905737"/>
                      <a:pt x="181327" y="893037"/>
                    </a:cubicBezTo>
                    <a:cubicBezTo>
                      <a:pt x="199107" y="880337"/>
                      <a:pt x="218792" y="878432"/>
                      <a:pt x="234667" y="866367"/>
                    </a:cubicBezTo>
                    <a:cubicBezTo>
                      <a:pt x="250542" y="854302"/>
                      <a:pt x="263242" y="850492"/>
                      <a:pt x="276577" y="820647"/>
                    </a:cubicBezTo>
                    <a:cubicBezTo>
                      <a:pt x="289912" y="790802"/>
                      <a:pt x="308327" y="720317"/>
                      <a:pt x="314677" y="687297"/>
                    </a:cubicBezTo>
                    <a:cubicBezTo>
                      <a:pt x="321027" y="654277"/>
                      <a:pt x="311502" y="651102"/>
                      <a:pt x="314677" y="622527"/>
                    </a:cubicBezTo>
                    <a:cubicBezTo>
                      <a:pt x="317852" y="593952"/>
                      <a:pt x="325472" y="548867"/>
                      <a:pt x="333727" y="515847"/>
                    </a:cubicBezTo>
                    <a:cubicBezTo>
                      <a:pt x="341982" y="482827"/>
                      <a:pt x="358492" y="449172"/>
                      <a:pt x="364207" y="424407"/>
                    </a:cubicBezTo>
                    <a:cubicBezTo>
                      <a:pt x="369922" y="399642"/>
                      <a:pt x="367382" y="387577"/>
                      <a:pt x="368017" y="367257"/>
                    </a:cubicBezTo>
                    <a:cubicBezTo>
                      <a:pt x="368652" y="346937"/>
                      <a:pt x="357857" y="323442"/>
                      <a:pt x="368017" y="302487"/>
                    </a:cubicBezTo>
                    <a:cubicBezTo>
                      <a:pt x="378177" y="281532"/>
                      <a:pt x="404212" y="251687"/>
                      <a:pt x="428977" y="241527"/>
                    </a:cubicBezTo>
                    <a:cubicBezTo>
                      <a:pt x="453742" y="231367"/>
                      <a:pt x="488667" y="242162"/>
                      <a:pt x="516607" y="241527"/>
                    </a:cubicBezTo>
                    <a:cubicBezTo>
                      <a:pt x="544547" y="240892"/>
                      <a:pt x="571217" y="245337"/>
                      <a:pt x="596617" y="237717"/>
                    </a:cubicBezTo>
                    <a:cubicBezTo>
                      <a:pt x="622017" y="230097"/>
                      <a:pt x="655672" y="212952"/>
                      <a:pt x="669007" y="195807"/>
                    </a:cubicBezTo>
                    <a:cubicBezTo>
                      <a:pt x="682342" y="178662"/>
                      <a:pt x="673452" y="162152"/>
                      <a:pt x="676627" y="134847"/>
                    </a:cubicBezTo>
                    <a:cubicBezTo>
                      <a:pt x="679802" y="107542"/>
                      <a:pt x="682342" y="53567"/>
                      <a:pt x="688057" y="31977"/>
                    </a:cubicBezTo>
                    <a:cubicBezTo>
                      <a:pt x="693772" y="10387"/>
                      <a:pt x="683612" y="9117"/>
                      <a:pt x="710917" y="5307"/>
                    </a:cubicBezTo>
                    <a:cubicBezTo>
                      <a:pt x="738222" y="1497"/>
                      <a:pt x="826487" y="-6123"/>
                      <a:pt x="851887" y="9117"/>
                    </a:cubicBezTo>
                    <a:cubicBezTo>
                      <a:pt x="877287" y="24357"/>
                      <a:pt x="869667" y="58647"/>
                      <a:pt x="863317" y="96747"/>
                    </a:cubicBezTo>
                    <a:cubicBezTo>
                      <a:pt x="856967" y="134847"/>
                      <a:pt x="828392" y="194537"/>
                      <a:pt x="813787" y="237717"/>
                    </a:cubicBezTo>
                    <a:cubicBezTo>
                      <a:pt x="799182" y="280897"/>
                      <a:pt x="776957" y="321537"/>
                      <a:pt x="775687" y="355827"/>
                    </a:cubicBezTo>
                    <a:cubicBezTo>
                      <a:pt x="774417" y="390117"/>
                      <a:pt x="785847" y="426947"/>
                      <a:pt x="806167" y="443457"/>
                    </a:cubicBezTo>
                    <a:cubicBezTo>
                      <a:pt x="826487" y="459967"/>
                      <a:pt x="864587" y="455522"/>
                      <a:pt x="897607" y="454887"/>
                    </a:cubicBezTo>
                    <a:cubicBezTo>
                      <a:pt x="930627" y="454252"/>
                      <a:pt x="978887" y="444092"/>
                      <a:pt x="1004287" y="439647"/>
                    </a:cubicBezTo>
                    <a:cubicBezTo>
                      <a:pt x="1029687" y="435202"/>
                      <a:pt x="1031592" y="431392"/>
                      <a:pt x="1050007" y="428217"/>
                    </a:cubicBezTo>
                    <a:cubicBezTo>
                      <a:pt x="1068422" y="425042"/>
                      <a:pt x="1096362" y="418692"/>
                      <a:pt x="1114777" y="420597"/>
                    </a:cubicBezTo>
                    <a:cubicBezTo>
                      <a:pt x="1133192" y="422502"/>
                      <a:pt x="1150337" y="427582"/>
                      <a:pt x="1160497" y="439647"/>
                    </a:cubicBezTo>
                    <a:cubicBezTo>
                      <a:pt x="1170657" y="451712"/>
                      <a:pt x="1164942" y="473937"/>
                      <a:pt x="1175737" y="492987"/>
                    </a:cubicBezTo>
                    <a:cubicBezTo>
                      <a:pt x="1186532" y="512037"/>
                      <a:pt x="1207487" y="541882"/>
                      <a:pt x="1225267" y="553947"/>
                    </a:cubicBezTo>
                    <a:cubicBezTo>
                      <a:pt x="1243047" y="566012"/>
                      <a:pt x="1258922" y="563472"/>
                      <a:pt x="1282417" y="565377"/>
                    </a:cubicBezTo>
                    <a:cubicBezTo>
                      <a:pt x="1305912" y="567282"/>
                      <a:pt x="1341472" y="568552"/>
                      <a:pt x="1366237" y="565377"/>
                    </a:cubicBezTo>
                    <a:cubicBezTo>
                      <a:pt x="1391002" y="562202"/>
                      <a:pt x="1397352" y="554582"/>
                      <a:pt x="1431007" y="546327"/>
                    </a:cubicBezTo>
                    <a:cubicBezTo>
                      <a:pt x="1464662" y="538072"/>
                      <a:pt x="1535147" y="523467"/>
                      <a:pt x="1568167" y="515847"/>
                    </a:cubicBezTo>
                    <a:cubicBezTo>
                      <a:pt x="1601187" y="508227"/>
                      <a:pt x="1608172" y="501877"/>
                      <a:pt x="1629127" y="500607"/>
                    </a:cubicBezTo>
                    <a:cubicBezTo>
                      <a:pt x="1650082" y="499337"/>
                      <a:pt x="1678657" y="501877"/>
                      <a:pt x="1693897" y="508227"/>
                    </a:cubicBezTo>
                    <a:cubicBezTo>
                      <a:pt x="1709137" y="514577"/>
                      <a:pt x="1721837" y="521562"/>
                      <a:pt x="1720567" y="538707"/>
                    </a:cubicBezTo>
                    <a:cubicBezTo>
                      <a:pt x="1719297" y="555852"/>
                      <a:pt x="1697072" y="593952"/>
                      <a:pt x="1686277" y="611097"/>
                    </a:cubicBezTo>
                    <a:cubicBezTo>
                      <a:pt x="1675482" y="628242"/>
                      <a:pt x="1655162" y="625067"/>
                      <a:pt x="1655797" y="641577"/>
                    </a:cubicBezTo>
                    <a:cubicBezTo>
                      <a:pt x="1656432" y="658087"/>
                      <a:pt x="1679927" y="694917"/>
                      <a:pt x="1690087" y="710157"/>
                    </a:cubicBezTo>
                    <a:cubicBezTo>
                      <a:pt x="1700247" y="725397"/>
                      <a:pt x="1702152" y="727937"/>
                      <a:pt x="1716757" y="733017"/>
                    </a:cubicBezTo>
                    <a:cubicBezTo>
                      <a:pt x="1731362" y="738097"/>
                      <a:pt x="1762477" y="734922"/>
                      <a:pt x="1777717" y="740637"/>
                    </a:cubicBezTo>
                    <a:cubicBezTo>
                      <a:pt x="1792957" y="746352"/>
                      <a:pt x="1796132" y="754607"/>
                      <a:pt x="1808197" y="767307"/>
                    </a:cubicBezTo>
                    <a:cubicBezTo>
                      <a:pt x="1820262" y="780007"/>
                      <a:pt x="1831057" y="785087"/>
                      <a:pt x="1850107" y="816837"/>
                    </a:cubicBezTo>
                    <a:cubicBezTo>
                      <a:pt x="1869157" y="848587"/>
                      <a:pt x="1914877" y="922247"/>
                      <a:pt x="1922497" y="957807"/>
                    </a:cubicBezTo>
                    <a:cubicBezTo>
                      <a:pt x="1930117" y="993367"/>
                      <a:pt x="1911702" y="1006702"/>
                      <a:pt x="1895827" y="1030197"/>
                    </a:cubicBezTo>
                    <a:cubicBezTo>
                      <a:pt x="1879952" y="1053692"/>
                      <a:pt x="1862807" y="1079092"/>
                      <a:pt x="1827247" y="1098777"/>
                    </a:cubicBezTo>
                    <a:cubicBezTo>
                      <a:pt x="1791687" y="1118462"/>
                      <a:pt x="1735172" y="1134337"/>
                      <a:pt x="1682467" y="1148307"/>
                    </a:cubicBezTo>
                    <a:cubicBezTo>
                      <a:pt x="1629762" y="1162277"/>
                      <a:pt x="1578962" y="1201647"/>
                      <a:pt x="1514827" y="1197837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87" name="Forma libre 86"/>
              <p:cNvSpPr/>
              <p:nvPr/>
            </p:nvSpPr>
            <p:spPr>
              <a:xfrm>
                <a:off x="3719805" y="1799245"/>
                <a:ext cx="1155081" cy="1184130"/>
              </a:xfrm>
              <a:custGeom>
                <a:avLst/>
                <a:gdLst>
                  <a:gd name="connsiteX0" fmla="*/ 153833 w 1101880"/>
                  <a:gd name="connsiteY0" fmla="*/ 919825 h 932048"/>
                  <a:gd name="connsiteX1" fmla="*/ 16673 w 1101880"/>
                  <a:gd name="connsiteY1" fmla="*/ 782665 h 932048"/>
                  <a:gd name="connsiteX2" fmla="*/ 9053 w 1101880"/>
                  <a:gd name="connsiteY2" fmla="*/ 679795 h 932048"/>
                  <a:gd name="connsiteX3" fmla="*/ 77633 w 1101880"/>
                  <a:gd name="connsiteY3" fmla="*/ 641695 h 932048"/>
                  <a:gd name="connsiteX4" fmla="*/ 134783 w 1101880"/>
                  <a:gd name="connsiteY4" fmla="*/ 630265 h 932048"/>
                  <a:gd name="connsiteX5" fmla="*/ 214793 w 1101880"/>
                  <a:gd name="connsiteY5" fmla="*/ 603595 h 932048"/>
                  <a:gd name="connsiteX6" fmla="*/ 268133 w 1101880"/>
                  <a:gd name="connsiteY6" fmla="*/ 546445 h 932048"/>
                  <a:gd name="connsiteX7" fmla="*/ 271943 w 1101880"/>
                  <a:gd name="connsiteY7" fmla="*/ 435955 h 932048"/>
                  <a:gd name="connsiteX8" fmla="*/ 306233 w 1101880"/>
                  <a:gd name="connsiteY8" fmla="*/ 352135 h 932048"/>
                  <a:gd name="connsiteX9" fmla="*/ 329093 w 1101880"/>
                  <a:gd name="connsiteY9" fmla="*/ 298795 h 932048"/>
                  <a:gd name="connsiteX10" fmla="*/ 306233 w 1101880"/>
                  <a:gd name="connsiteY10" fmla="*/ 230215 h 932048"/>
                  <a:gd name="connsiteX11" fmla="*/ 283373 w 1101880"/>
                  <a:gd name="connsiteY11" fmla="*/ 203545 h 932048"/>
                  <a:gd name="connsiteX12" fmla="*/ 271943 w 1101880"/>
                  <a:gd name="connsiteY12" fmla="*/ 169255 h 932048"/>
                  <a:gd name="connsiteX13" fmla="*/ 332903 w 1101880"/>
                  <a:gd name="connsiteY13" fmla="*/ 127345 h 932048"/>
                  <a:gd name="connsiteX14" fmla="*/ 367193 w 1101880"/>
                  <a:gd name="connsiteY14" fmla="*/ 119725 h 932048"/>
                  <a:gd name="connsiteX15" fmla="*/ 462443 w 1101880"/>
                  <a:gd name="connsiteY15" fmla="*/ 104485 h 932048"/>
                  <a:gd name="connsiteX16" fmla="*/ 508163 w 1101880"/>
                  <a:gd name="connsiteY16" fmla="*/ 66385 h 932048"/>
                  <a:gd name="connsiteX17" fmla="*/ 542453 w 1101880"/>
                  <a:gd name="connsiteY17" fmla="*/ 20665 h 932048"/>
                  <a:gd name="connsiteX18" fmla="*/ 607223 w 1101880"/>
                  <a:gd name="connsiteY18" fmla="*/ 1615 h 932048"/>
                  <a:gd name="connsiteX19" fmla="*/ 649133 w 1101880"/>
                  <a:gd name="connsiteY19" fmla="*/ 9235 h 932048"/>
                  <a:gd name="connsiteX20" fmla="*/ 729143 w 1101880"/>
                  <a:gd name="connsiteY20" fmla="*/ 74005 h 932048"/>
                  <a:gd name="connsiteX21" fmla="*/ 812963 w 1101880"/>
                  <a:gd name="connsiteY21" fmla="*/ 157825 h 932048"/>
                  <a:gd name="connsiteX22" fmla="*/ 938693 w 1101880"/>
                  <a:gd name="connsiteY22" fmla="*/ 237835 h 932048"/>
                  <a:gd name="connsiteX23" fmla="*/ 980603 w 1101880"/>
                  <a:gd name="connsiteY23" fmla="*/ 325465 h 932048"/>
                  <a:gd name="connsiteX24" fmla="*/ 980603 w 1101880"/>
                  <a:gd name="connsiteY24" fmla="*/ 420715 h 932048"/>
                  <a:gd name="connsiteX25" fmla="*/ 1022513 w 1101880"/>
                  <a:gd name="connsiteY25" fmla="*/ 493105 h 932048"/>
                  <a:gd name="connsiteX26" fmla="*/ 1068233 w 1101880"/>
                  <a:gd name="connsiteY26" fmla="*/ 542635 h 932048"/>
                  <a:gd name="connsiteX27" fmla="*/ 1098713 w 1101880"/>
                  <a:gd name="connsiteY27" fmla="*/ 611215 h 932048"/>
                  <a:gd name="connsiteX28" fmla="*/ 1094903 w 1101880"/>
                  <a:gd name="connsiteY28" fmla="*/ 755995 h 932048"/>
                  <a:gd name="connsiteX29" fmla="*/ 1045373 w 1101880"/>
                  <a:gd name="connsiteY29" fmla="*/ 778855 h 932048"/>
                  <a:gd name="connsiteX30" fmla="*/ 820583 w 1101880"/>
                  <a:gd name="connsiteY30" fmla="*/ 801715 h 932048"/>
                  <a:gd name="connsiteX31" fmla="*/ 713903 w 1101880"/>
                  <a:gd name="connsiteY31" fmla="*/ 824575 h 932048"/>
                  <a:gd name="connsiteX32" fmla="*/ 649133 w 1101880"/>
                  <a:gd name="connsiteY32" fmla="*/ 877915 h 932048"/>
                  <a:gd name="connsiteX33" fmla="*/ 390053 w 1101880"/>
                  <a:gd name="connsiteY33" fmla="*/ 923635 h 932048"/>
                  <a:gd name="connsiteX34" fmla="*/ 153833 w 1101880"/>
                  <a:gd name="connsiteY34" fmla="*/ 919825 h 932048"/>
                  <a:gd name="connsiteX0" fmla="*/ 153833 w 1101880"/>
                  <a:gd name="connsiteY0" fmla="*/ 919825 h 932048"/>
                  <a:gd name="connsiteX1" fmla="*/ 16673 w 1101880"/>
                  <a:gd name="connsiteY1" fmla="*/ 782665 h 932048"/>
                  <a:gd name="connsiteX2" fmla="*/ 9053 w 1101880"/>
                  <a:gd name="connsiteY2" fmla="*/ 679795 h 932048"/>
                  <a:gd name="connsiteX3" fmla="*/ 77633 w 1101880"/>
                  <a:gd name="connsiteY3" fmla="*/ 641695 h 932048"/>
                  <a:gd name="connsiteX4" fmla="*/ 134783 w 1101880"/>
                  <a:gd name="connsiteY4" fmla="*/ 630265 h 932048"/>
                  <a:gd name="connsiteX5" fmla="*/ 214793 w 1101880"/>
                  <a:gd name="connsiteY5" fmla="*/ 603595 h 932048"/>
                  <a:gd name="connsiteX6" fmla="*/ 268133 w 1101880"/>
                  <a:gd name="connsiteY6" fmla="*/ 546445 h 932048"/>
                  <a:gd name="connsiteX7" fmla="*/ 271943 w 1101880"/>
                  <a:gd name="connsiteY7" fmla="*/ 435955 h 932048"/>
                  <a:gd name="connsiteX8" fmla="*/ 306233 w 1101880"/>
                  <a:gd name="connsiteY8" fmla="*/ 352135 h 932048"/>
                  <a:gd name="connsiteX9" fmla="*/ 329093 w 1101880"/>
                  <a:gd name="connsiteY9" fmla="*/ 298795 h 932048"/>
                  <a:gd name="connsiteX10" fmla="*/ 306233 w 1101880"/>
                  <a:gd name="connsiteY10" fmla="*/ 230215 h 932048"/>
                  <a:gd name="connsiteX11" fmla="*/ 283373 w 1101880"/>
                  <a:gd name="connsiteY11" fmla="*/ 203545 h 932048"/>
                  <a:gd name="connsiteX12" fmla="*/ 271943 w 1101880"/>
                  <a:gd name="connsiteY12" fmla="*/ 169255 h 932048"/>
                  <a:gd name="connsiteX13" fmla="*/ 332903 w 1101880"/>
                  <a:gd name="connsiteY13" fmla="*/ 127345 h 932048"/>
                  <a:gd name="connsiteX14" fmla="*/ 367193 w 1101880"/>
                  <a:gd name="connsiteY14" fmla="*/ 119725 h 932048"/>
                  <a:gd name="connsiteX15" fmla="*/ 462443 w 1101880"/>
                  <a:gd name="connsiteY15" fmla="*/ 104485 h 932048"/>
                  <a:gd name="connsiteX16" fmla="*/ 508163 w 1101880"/>
                  <a:gd name="connsiteY16" fmla="*/ 66385 h 932048"/>
                  <a:gd name="connsiteX17" fmla="*/ 542453 w 1101880"/>
                  <a:gd name="connsiteY17" fmla="*/ 20665 h 932048"/>
                  <a:gd name="connsiteX18" fmla="*/ 607223 w 1101880"/>
                  <a:gd name="connsiteY18" fmla="*/ 1615 h 932048"/>
                  <a:gd name="connsiteX19" fmla="*/ 649133 w 1101880"/>
                  <a:gd name="connsiteY19" fmla="*/ 9235 h 932048"/>
                  <a:gd name="connsiteX20" fmla="*/ 729143 w 1101880"/>
                  <a:gd name="connsiteY20" fmla="*/ 74005 h 932048"/>
                  <a:gd name="connsiteX21" fmla="*/ 812963 w 1101880"/>
                  <a:gd name="connsiteY21" fmla="*/ 157825 h 932048"/>
                  <a:gd name="connsiteX22" fmla="*/ 938693 w 1101880"/>
                  <a:gd name="connsiteY22" fmla="*/ 237835 h 932048"/>
                  <a:gd name="connsiteX23" fmla="*/ 980603 w 1101880"/>
                  <a:gd name="connsiteY23" fmla="*/ 325465 h 932048"/>
                  <a:gd name="connsiteX24" fmla="*/ 980603 w 1101880"/>
                  <a:gd name="connsiteY24" fmla="*/ 420715 h 932048"/>
                  <a:gd name="connsiteX25" fmla="*/ 1022513 w 1101880"/>
                  <a:gd name="connsiteY25" fmla="*/ 493105 h 932048"/>
                  <a:gd name="connsiteX26" fmla="*/ 1068233 w 1101880"/>
                  <a:gd name="connsiteY26" fmla="*/ 542635 h 932048"/>
                  <a:gd name="connsiteX27" fmla="*/ 1098713 w 1101880"/>
                  <a:gd name="connsiteY27" fmla="*/ 611215 h 932048"/>
                  <a:gd name="connsiteX28" fmla="*/ 1094903 w 1101880"/>
                  <a:gd name="connsiteY28" fmla="*/ 755995 h 932048"/>
                  <a:gd name="connsiteX29" fmla="*/ 1045373 w 1101880"/>
                  <a:gd name="connsiteY29" fmla="*/ 778855 h 932048"/>
                  <a:gd name="connsiteX30" fmla="*/ 820583 w 1101880"/>
                  <a:gd name="connsiteY30" fmla="*/ 801715 h 932048"/>
                  <a:gd name="connsiteX31" fmla="*/ 713903 w 1101880"/>
                  <a:gd name="connsiteY31" fmla="*/ 824575 h 932048"/>
                  <a:gd name="connsiteX32" fmla="*/ 649133 w 1101880"/>
                  <a:gd name="connsiteY32" fmla="*/ 877915 h 932048"/>
                  <a:gd name="connsiteX33" fmla="*/ 390053 w 1101880"/>
                  <a:gd name="connsiteY33" fmla="*/ 923635 h 932048"/>
                  <a:gd name="connsiteX34" fmla="*/ 153833 w 1101880"/>
                  <a:gd name="connsiteY34" fmla="*/ 919825 h 932048"/>
                  <a:gd name="connsiteX0" fmla="*/ 153833 w 1101880"/>
                  <a:gd name="connsiteY0" fmla="*/ 919825 h 989948"/>
                  <a:gd name="connsiteX1" fmla="*/ 16673 w 1101880"/>
                  <a:gd name="connsiteY1" fmla="*/ 782665 h 989948"/>
                  <a:gd name="connsiteX2" fmla="*/ 9053 w 1101880"/>
                  <a:gd name="connsiteY2" fmla="*/ 679795 h 989948"/>
                  <a:gd name="connsiteX3" fmla="*/ 77633 w 1101880"/>
                  <a:gd name="connsiteY3" fmla="*/ 641695 h 989948"/>
                  <a:gd name="connsiteX4" fmla="*/ 134783 w 1101880"/>
                  <a:gd name="connsiteY4" fmla="*/ 630265 h 989948"/>
                  <a:gd name="connsiteX5" fmla="*/ 214793 w 1101880"/>
                  <a:gd name="connsiteY5" fmla="*/ 603595 h 989948"/>
                  <a:gd name="connsiteX6" fmla="*/ 268133 w 1101880"/>
                  <a:gd name="connsiteY6" fmla="*/ 546445 h 989948"/>
                  <a:gd name="connsiteX7" fmla="*/ 271943 w 1101880"/>
                  <a:gd name="connsiteY7" fmla="*/ 435955 h 989948"/>
                  <a:gd name="connsiteX8" fmla="*/ 306233 w 1101880"/>
                  <a:gd name="connsiteY8" fmla="*/ 352135 h 989948"/>
                  <a:gd name="connsiteX9" fmla="*/ 329093 w 1101880"/>
                  <a:gd name="connsiteY9" fmla="*/ 298795 h 989948"/>
                  <a:gd name="connsiteX10" fmla="*/ 306233 w 1101880"/>
                  <a:gd name="connsiteY10" fmla="*/ 230215 h 989948"/>
                  <a:gd name="connsiteX11" fmla="*/ 283373 w 1101880"/>
                  <a:gd name="connsiteY11" fmla="*/ 203545 h 989948"/>
                  <a:gd name="connsiteX12" fmla="*/ 271943 w 1101880"/>
                  <a:gd name="connsiteY12" fmla="*/ 169255 h 989948"/>
                  <a:gd name="connsiteX13" fmla="*/ 332903 w 1101880"/>
                  <a:gd name="connsiteY13" fmla="*/ 127345 h 989948"/>
                  <a:gd name="connsiteX14" fmla="*/ 367193 w 1101880"/>
                  <a:gd name="connsiteY14" fmla="*/ 119725 h 989948"/>
                  <a:gd name="connsiteX15" fmla="*/ 462443 w 1101880"/>
                  <a:gd name="connsiteY15" fmla="*/ 104485 h 989948"/>
                  <a:gd name="connsiteX16" fmla="*/ 508163 w 1101880"/>
                  <a:gd name="connsiteY16" fmla="*/ 66385 h 989948"/>
                  <a:gd name="connsiteX17" fmla="*/ 542453 w 1101880"/>
                  <a:gd name="connsiteY17" fmla="*/ 20665 h 989948"/>
                  <a:gd name="connsiteX18" fmla="*/ 607223 w 1101880"/>
                  <a:gd name="connsiteY18" fmla="*/ 1615 h 989948"/>
                  <a:gd name="connsiteX19" fmla="*/ 649133 w 1101880"/>
                  <a:gd name="connsiteY19" fmla="*/ 9235 h 989948"/>
                  <a:gd name="connsiteX20" fmla="*/ 729143 w 1101880"/>
                  <a:gd name="connsiteY20" fmla="*/ 74005 h 989948"/>
                  <a:gd name="connsiteX21" fmla="*/ 812963 w 1101880"/>
                  <a:gd name="connsiteY21" fmla="*/ 157825 h 989948"/>
                  <a:gd name="connsiteX22" fmla="*/ 938693 w 1101880"/>
                  <a:gd name="connsiteY22" fmla="*/ 237835 h 989948"/>
                  <a:gd name="connsiteX23" fmla="*/ 980603 w 1101880"/>
                  <a:gd name="connsiteY23" fmla="*/ 325465 h 989948"/>
                  <a:gd name="connsiteX24" fmla="*/ 980603 w 1101880"/>
                  <a:gd name="connsiteY24" fmla="*/ 420715 h 989948"/>
                  <a:gd name="connsiteX25" fmla="*/ 1022513 w 1101880"/>
                  <a:gd name="connsiteY25" fmla="*/ 493105 h 989948"/>
                  <a:gd name="connsiteX26" fmla="*/ 1068233 w 1101880"/>
                  <a:gd name="connsiteY26" fmla="*/ 542635 h 989948"/>
                  <a:gd name="connsiteX27" fmla="*/ 1098713 w 1101880"/>
                  <a:gd name="connsiteY27" fmla="*/ 611215 h 989948"/>
                  <a:gd name="connsiteX28" fmla="*/ 1094903 w 1101880"/>
                  <a:gd name="connsiteY28" fmla="*/ 755995 h 989948"/>
                  <a:gd name="connsiteX29" fmla="*/ 1045373 w 1101880"/>
                  <a:gd name="connsiteY29" fmla="*/ 778855 h 989948"/>
                  <a:gd name="connsiteX30" fmla="*/ 917103 w 1101880"/>
                  <a:gd name="connsiteY30" fmla="*/ 989675 h 989948"/>
                  <a:gd name="connsiteX31" fmla="*/ 713903 w 1101880"/>
                  <a:gd name="connsiteY31" fmla="*/ 824575 h 989948"/>
                  <a:gd name="connsiteX32" fmla="*/ 649133 w 1101880"/>
                  <a:gd name="connsiteY32" fmla="*/ 877915 h 989948"/>
                  <a:gd name="connsiteX33" fmla="*/ 390053 w 1101880"/>
                  <a:gd name="connsiteY33" fmla="*/ 923635 h 989948"/>
                  <a:gd name="connsiteX34" fmla="*/ 153833 w 1101880"/>
                  <a:gd name="connsiteY34" fmla="*/ 919825 h 989948"/>
                  <a:gd name="connsiteX0" fmla="*/ 153833 w 1101880"/>
                  <a:gd name="connsiteY0" fmla="*/ 919825 h 1146668"/>
                  <a:gd name="connsiteX1" fmla="*/ 16673 w 1101880"/>
                  <a:gd name="connsiteY1" fmla="*/ 782665 h 1146668"/>
                  <a:gd name="connsiteX2" fmla="*/ 9053 w 1101880"/>
                  <a:gd name="connsiteY2" fmla="*/ 679795 h 1146668"/>
                  <a:gd name="connsiteX3" fmla="*/ 77633 w 1101880"/>
                  <a:gd name="connsiteY3" fmla="*/ 641695 h 1146668"/>
                  <a:gd name="connsiteX4" fmla="*/ 134783 w 1101880"/>
                  <a:gd name="connsiteY4" fmla="*/ 630265 h 1146668"/>
                  <a:gd name="connsiteX5" fmla="*/ 214793 w 1101880"/>
                  <a:gd name="connsiteY5" fmla="*/ 603595 h 1146668"/>
                  <a:gd name="connsiteX6" fmla="*/ 268133 w 1101880"/>
                  <a:gd name="connsiteY6" fmla="*/ 546445 h 1146668"/>
                  <a:gd name="connsiteX7" fmla="*/ 271943 w 1101880"/>
                  <a:gd name="connsiteY7" fmla="*/ 435955 h 1146668"/>
                  <a:gd name="connsiteX8" fmla="*/ 306233 w 1101880"/>
                  <a:gd name="connsiteY8" fmla="*/ 352135 h 1146668"/>
                  <a:gd name="connsiteX9" fmla="*/ 329093 w 1101880"/>
                  <a:gd name="connsiteY9" fmla="*/ 298795 h 1146668"/>
                  <a:gd name="connsiteX10" fmla="*/ 306233 w 1101880"/>
                  <a:gd name="connsiteY10" fmla="*/ 230215 h 1146668"/>
                  <a:gd name="connsiteX11" fmla="*/ 283373 w 1101880"/>
                  <a:gd name="connsiteY11" fmla="*/ 203545 h 1146668"/>
                  <a:gd name="connsiteX12" fmla="*/ 271943 w 1101880"/>
                  <a:gd name="connsiteY12" fmla="*/ 169255 h 1146668"/>
                  <a:gd name="connsiteX13" fmla="*/ 332903 w 1101880"/>
                  <a:gd name="connsiteY13" fmla="*/ 127345 h 1146668"/>
                  <a:gd name="connsiteX14" fmla="*/ 367193 w 1101880"/>
                  <a:gd name="connsiteY14" fmla="*/ 119725 h 1146668"/>
                  <a:gd name="connsiteX15" fmla="*/ 462443 w 1101880"/>
                  <a:gd name="connsiteY15" fmla="*/ 104485 h 1146668"/>
                  <a:gd name="connsiteX16" fmla="*/ 508163 w 1101880"/>
                  <a:gd name="connsiteY16" fmla="*/ 66385 h 1146668"/>
                  <a:gd name="connsiteX17" fmla="*/ 542453 w 1101880"/>
                  <a:gd name="connsiteY17" fmla="*/ 20665 h 1146668"/>
                  <a:gd name="connsiteX18" fmla="*/ 607223 w 1101880"/>
                  <a:gd name="connsiteY18" fmla="*/ 1615 h 1146668"/>
                  <a:gd name="connsiteX19" fmla="*/ 649133 w 1101880"/>
                  <a:gd name="connsiteY19" fmla="*/ 9235 h 1146668"/>
                  <a:gd name="connsiteX20" fmla="*/ 729143 w 1101880"/>
                  <a:gd name="connsiteY20" fmla="*/ 74005 h 1146668"/>
                  <a:gd name="connsiteX21" fmla="*/ 812963 w 1101880"/>
                  <a:gd name="connsiteY21" fmla="*/ 157825 h 1146668"/>
                  <a:gd name="connsiteX22" fmla="*/ 938693 w 1101880"/>
                  <a:gd name="connsiteY22" fmla="*/ 237835 h 1146668"/>
                  <a:gd name="connsiteX23" fmla="*/ 980603 w 1101880"/>
                  <a:gd name="connsiteY23" fmla="*/ 325465 h 1146668"/>
                  <a:gd name="connsiteX24" fmla="*/ 980603 w 1101880"/>
                  <a:gd name="connsiteY24" fmla="*/ 420715 h 1146668"/>
                  <a:gd name="connsiteX25" fmla="*/ 1022513 w 1101880"/>
                  <a:gd name="connsiteY25" fmla="*/ 493105 h 1146668"/>
                  <a:gd name="connsiteX26" fmla="*/ 1068233 w 1101880"/>
                  <a:gd name="connsiteY26" fmla="*/ 542635 h 1146668"/>
                  <a:gd name="connsiteX27" fmla="*/ 1098713 w 1101880"/>
                  <a:gd name="connsiteY27" fmla="*/ 611215 h 1146668"/>
                  <a:gd name="connsiteX28" fmla="*/ 1094903 w 1101880"/>
                  <a:gd name="connsiteY28" fmla="*/ 755995 h 1146668"/>
                  <a:gd name="connsiteX29" fmla="*/ 1045373 w 1101880"/>
                  <a:gd name="connsiteY29" fmla="*/ 778855 h 1146668"/>
                  <a:gd name="connsiteX30" fmla="*/ 917103 w 1101880"/>
                  <a:gd name="connsiteY30" fmla="*/ 989675 h 1146668"/>
                  <a:gd name="connsiteX31" fmla="*/ 795183 w 1101880"/>
                  <a:gd name="connsiteY31" fmla="*/ 1144615 h 1146668"/>
                  <a:gd name="connsiteX32" fmla="*/ 649133 w 1101880"/>
                  <a:gd name="connsiteY32" fmla="*/ 877915 h 1146668"/>
                  <a:gd name="connsiteX33" fmla="*/ 390053 w 1101880"/>
                  <a:gd name="connsiteY33" fmla="*/ 923635 h 1146668"/>
                  <a:gd name="connsiteX34" fmla="*/ 153833 w 1101880"/>
                  <a:gd name="connsiteY34" fmla="*/ 919825 h 1146668"/>
                  <a:gd name="connsiteX0" fmla="*/ 153833 w 1101880"/>
                  <a:gd name="connsiteY0" fmla="*/ 919825 h 1183555"/>
                  <a:gd name="connsiteX1" fmla="*/ 16673 w 1101880"/>
                  <a:gd name="connsiteY1" fmla="*/ 782665 h 1183555"/>
                  <a:gd name="connsiteX2" fmla="*/ 9053 w 1101880"/>
                  <a:gd name="connsiteY2" fmla="*/ 679795 h 1183555"/>
                  <a:gd name="connsiteX3" fmla="*/ 77633 w 1101880"/>
                  <a:gd name="connsiteY3" fmla="*/ 641695 h 1183555"/>
                  <a:gd name="connsiteX4" fmla="*/ 134783 w 1101880"/>
                  <a:gd name="connsiteY4" fmla="*/ 630265 h 1183555"/>
                  <a:gd name="connsiteX5" fmla="*/ 214793 w 1101880"/>
                  <a:gd name="connsiteY5" fmla="*/ 603595 h 1183555"/>
                  <a:gd name="connsiteX6" fmla="*/ 268133 w 1101880"/>
                  <a:gd name="connsiteY6" fmla="*/ 546445 h 1183555"/>
                  <a:gd name="connsiteX7" fmla="*/ 271943 w 1101880"/>
                  <a:gd name="connsiteY7" fmla="*/ 435955 h 1183555"/>
                  <a:gd name="connsiteX8" fmla="*/ 306233 w 1101880"/>
                  <a:gd name="connsiteY8" fmla="*/ 352135 h 1183555"/>
                  <a:gd name="connsiteX9" fmla="*/ 329093 w 1101880"/>
                  <a:gd name="connsiteY9" fmla="*/ 298795 h 1183555"/>
                  <a:gd name="connsiteX10" fmla="*/ 306233 w 1101880"/>
                  <a:gd name="connsiteY10" fmla="*/ 230215 h 1183555"/>
                  <a:gd name="connsiteX11" fmla="*/ 283373 w 1101880"/>
                  <a:gd name="connsiteY11" fmla="*/ 203545 h 1183555"/>
                  <a:gd name="connsiteX12" fmla="*/ 271943 w 1101880"/>
                  <a:gd name="connsiteY12" fmla="*/ 169255 h 1183555"/>
                  <a:gd name="connsiteX13" fmla="*/ 332903 w 1101880"/>
                  <a:gd name="connsiteY13" fmla="*/ 127345 h 1183555"/>
                  <a:gd name="connsiteX14" fmla="*/ 367193 w 1101880"/>
                  <a:gd name="connsiteY14" fmla="*/ 119725 h 1183555"/>
                  <a:gd name="connsiteX15" fmla="*/ 462443 w 1101880"/>
                  <a:gd name="connsiteY15" fmla="*/ 104485 h 1183555"/>
                  <a:gd name="connsiteX16" fmla="*/ 508163 w 1101880"/>
                  <a:gd name="connsiteY16" fmla="*/ 66385 h 1183555"/>
                  <a:gd name="connsiteX17" fmla="*/ 542453 w 1101880"/>
                  <a:gd name="connsiteY17" fmla="*/ 20665 h 1183555"/>
                  <a:gd name="connsiteX18" fmla="*/ 607223 w 1101880"/>
                  <a:gd name="connsiteY18" fmla="*/ 1615 h 1183555"/>
                  <a:gd name="connsiteX19" fmla="*/ 649133 w 1101880"/>
                  <a:gd name="connsiteY19" fmla="*/ 9235 h 1183555"/>
                  <a:gd name="connsiteX20" fmla="*/ 729143 w 1101880"/>
                  <a:gd name="connsiteY20" fmla="*/ 74005 h 1183555"/>
                  <a:gd name="connsiteX21" fmla="*/ 812963 w 1101880"/>
                  <a:gd name="connsiteY21" fmla="*/ 157825 h 1183555"/>
                  <a:gd name="connsiteX22" fmla="*/ 938693 w 1101880"/>
                  <a:gd name="connsiteY22" fmla="*/ 237835 h 1183555"/>
                  <a:gd name="connsiteX23" fmla="*/ 980603 w 1101880"/>
                  <a:gd name="connsiteY23" fmla="*/ 325465 h 1183555"/>
                  <a:gd name="connsiteX24" fmla="*/ 980603 w 1101880"/>
                  <a:gd name="connsiteY24" fmla="*/ 420715 h 1183555"/>
                  <a:gd name="connsiteX25" fmla="*/ 1022513 w 1101880"/>
                  <a:gd name="connsiteY25" fmla="*/ 493105 h 1183555"/>
                  <a:gd name="connsiteX26" fmla="*/ 1068233 w 1101880"/>
                  <a:gd name="connsiteY26" fmla="*/ 542635 h 1183555"/>
                  <a:gd name="connsiteX27" fmla="*/ 1098713 w 1101880"/>
                  <a:gd name="connsiteY27" fmla="*/ 611215 h 1183555"/>
                  <a:gd name="connsiteX28" fmla="*/ 1094903 w 1101880"/>
                  <a:gd name="connsiteY28" fmla="*/ 755995 h 1183555"/>
                  <a:gd name="connsiteX29" fmla="*/ 1045373 w 1101880"/>
                  <a:gd name="connsiteY29" fmla="*/ 778855 h 1183555"/>
                  <a:gd name="connsiteX30" fmla="*/ 917103 w 1101880"/>
                  <a:gd name="connsiteY30" fmla="*/ 989675 h 1183555"/>
                  <a:gd name="connsiteX31" fmla="*/ 795183 w 1101880"/>
                  <a:gd name="connsiteY31" fmla="*/ 1144615 h 1183555"/>
                  <a:gd name="connsiteX32" fmla="*/ 603413 w 1101880"/>
                  <a:gd name="connsiteY32" fmla="*/ 1182715 h 1183555"/>
                  <a:gd name="connsiteX33" fmla="*/ 390053 w 1101880"/>
                  <a:gd name="connsiteY33" fmla="*/ 923635 h 1183555"/>
                  <a:gd name="connsiteX34" fmla="*/ 153833 w 1101880"/>
                  <a:gd name="connsiteY34" fmla="*/ 919825 h 1183555"/>
                  <a:gd name="connsiteX0" fmla="*/ 153833 w 1101880"/>
                  <a:gd name="connsiteY0" fmla="*/ 919825 h 1184263"/>
                  <a:gd name="connsiteX1" fmla="*/ 16673 w 1101880"/>
                  <a:gd name="connsiteY1" fmla="*/ 782665 h 1184263"/>
                  <a:gd name="connsiteX2" fmla="*/ 9053 w 1101880"/>
                  <a:gd name="connsiteY2" fmla="*/ 679795 h 1184263"/>
                  <a:gd name="connsiteX3" fmla="*/ 77633 w 1101880"/>
                  <a:gd name="connsiteY3" fmla="*/ 641695 h 1184263"/>
                  <a:gd name="connsiteX4" fmla="*/ 134783 w 1101880"/>
                  <a:gd name="connsiteY4" fmla="*/ 630265 h 1184263"/>
                  <a:gd name="connsiteX5" fmla="*/ 214793 w 1101880"/>
                  <a:gd name="connsiteY5" fmla="*/ 603595 h 1184263"/>
                  <a:gd name="connsiteX6" fmla="*/ 268133 w 1101880"/>
                  <a:gd name="connsiteY6" fmla="*/ 546445 h 1184263"/>
                  <a:gd name="connsiteX7" fmla="*/ 271943 w 1101880"/>
                  <a:gd name="connsiteY7" fmla="*/ 435955 h 1184263"/>
                  <a:gd name="connsiteX8" fmla="*/ 306233 w 1101880"/>
                  <a:gd name="connsiteY8" fmla="*/ 352135 h 1184263"/>
                  <a:gd name="connsiteX9" fmla="*/ 329093 w 1101880"/>
                  <a:gd name="connsiteY9" fmla="*/ 298795 h 1184263"/>
                  <a:gd name="connsiteX10" fmla="*/ 306233 w 1101880"/>
                  <a:gd name="connsiteY10" fmla="*/ 230215 h 1184263"/>
                  <a:gd name="connsiteX11" fmla="*/ 283373 w 1101880"/>
                  <a:gd name="connsiteY11" fmla="*/ 203545 h 1184263"/>
                  <a:gd name="connsiteX12" fmla="*/ 271943 w 1101880"/>
                  <a:gd name="connsiteY12" fmla="*/ 169255 h 1184263"/>
                  <a:gd name="connsiteX13" fmla="*/ 332903 w 1101880"/>
                  <a:gd name="connsiteY13" fmla="*/ 127345 h 1184263"/>
                  <a:gd name="connsiteX14" fmla="*/ 367193 w 1101880"/>
                  <a:gd name="connsiteY14" fmla="*/ 119725 h 1184263"/>
                  <a:gd name="connsiteX15" fmla="*/ 462443 w 1101880"/>
                  <a:gd name="connsiteY15" fmla="*/ 104485 h 1184263"/>
                  <a:gd name="connsiteX16" fmla="*/ 508163 w 1101880"/>
                  <a:gd name="connsiteY16" fmla="*/ 66385 h 1184263"/>
                  <a:gd name="connsiteX17" fmla="*/ 542453 w 1101880"/>
                  <a:gd name="connsiteY17" fmla="*/ 20665 h 1184263"/>
                  <a:gd name="connsiteX18" fmla="*/ 607223 w 1101880"/>
                  <a:gd name="connsiteY18" fmla="*/ 1615 h 1184263"/>
                  <a:gd name="connsiteX19" fmla="*/ 649133 w 1101880"/>
                  <a:gd name="connsiteY19" fmla="*/ 9235 h 1184263"/>
                  <a:gd name="connsiteX20" fmla="*/ 729143 w 1101880"/>
                  <a:gd name="connsiteY20" fmla="*/ 74005 h 1184263"/>
                  <a:gd name="connsiteX21" fmla="*/ 812963 w 1101880"/>
                  <a:gd name="connsiteY21" fmla="*/ 157825 h 1184263"/>
                  <a:gd name="connsiteX22" fmla="*/ 938693 w 1101880"/>
                  <a:gd name="connsiteY22" fmla="*/ 237835 h 1184263"/>
                  <a:gd name="connsiteX23" fmla="*/ 980603 w 1101880"/>
                  <a:gd name="connsiteY23" fmla="*/ 325465 h 1184263"/>
                  <a:gd name="connsiteX24" fmla="*/ 980603 w 1101880"/>
                  <a:gd name="connsiteY24" fmla="*/ 420715 h 1184263"/>
                  <a:gd name="connsiteX25" fmla="*/ 1022513 w 1101880"/>
                  <a:gd name="connsiteY25" fmla="*/ 493105 h 1184263"/>
                  <a:gd name="connsiteX26" fmla="*/ 1068233 w 1101880"/>
                  <a:gd name="connsiteY26" fmla="*/ 542635 h 1184263"/>
                  <a:gd name="connsiteX27" fmla="*/ 1098713 w 1101880"/>
                  <a:gd name="connsiteY27" fmla="*/ 611215 h 1184263"/>
                  <a:gd name="connsiteX28" fmla="*/ 1094903 w 1101880"/>
                  <a:gd name="connsiteY28" fmla="*/ 755995 h 1184263"/>
                  <a:gd name="connsiteX29" fmla="*/ 1045373 w 1101880"/>
                  <a:gd name="connsiteY29" fmla="*/ 778855 h 1184263"/>
                  <a:gd name="connsiteX30" fmla="*/ 917103 w 1101880"/>
                  <a:gd name="connsiteY30" fmla="*/ 989675 h 1184263"/>
                  <a:gd name="connsiteX31" fmla="*/ 795183 w 1101880"/>
                  <a:gd name="connsiteY31" fmla="*/ 1144615 h 1184263"/>
                  <a:gd name="connsiteX32" fmla="*/ 603413 w 1101880"/>
                  <a:gd name="connsiteY32" fmla="*/ 1182715 h 1184263"/>
                  <a:gd name="connsiteX33" fmla="*/ 273213 w 1101880"/>
                  <a:gd name="connsiteY33" fmla="*/ 1035395 h 1184263"/>
                  <a:gd name="connsiteX34" fmla="*/ 153833 w 1101880"/>
                  <a:gd name="connsiteY34" fmla="*/ 919825 h 1184263"/>
                  <a:gd name="connsiteX0" fmla="*/ 203959 w 1152006"/>
                  <a:gd name="connsiteY0" fmla="*/ 919825 h 1184263"/>
                  <a:gd name="connsiteX1" fmla="*/ 5839 w 1152006"/>
                  <a:gd name="connsiteY1" fmla="*/ 787745 h 1184263"/>
                  <a:gd name="connsiteX2" fmla="*/ 59179 w 1152006"/>
                  <a:gd name="connsiteY2" fmla="*/ 679795 h 1184263"/>
                  <a:gd name="connsiteX3" fmla="*/ 127759 w 1152006"/>
                  <a:gd name="connsiteY3" fmla="*/ 641695 h 1184263"/>
                  <a:gd name="connsiteX4" fmla="*/ 184909 w 1152006"/>
                  <a:gd name="connsiteY4" fmla="*/ 630265 h 1184263"/>
                  <a:gd name="connsiteX5" fmla="*/ 264919 w 1152006"/>
                  <a:gd name="connsiteY5" fmla="*/ 603595 h 1184263"/>
                  <a:gd name="connsiteX6" fmla="*/ 318259 w 1152006"/>
                  <a:gd name="connsiteY6" fmla="*/ 546445 h 1184263"/>
                  <a:gd name="connsiteX7" fmla="*/ 322069 w 1152006"/>
                  <a:gd name="connsiteY7" fmla="*/ 435955 h 1184263"/>
                  <a:gd name="connsiteX8" fmla="*/ 356359 w 1152006"/>
                  <a:gd name="connsiteY8" fmla="*/ 352135 h 1184263"/>
                  <a:gd name="connsiteX9" fmla="*/ 379219 w 1152006"/>
                  <a:gd name="connsiteY9" fmla="*/ 298795 h 1184263"/>
                  <a:gd name="connsiteX10" fmla="*/ 356359 w 1152006"/>
                  <a:gd name="connsiteY10" fmla="*/ 230215 h 1184263"/>
                  <a:gd name="connsiteX11" fmla="*/ 333499 w 1152006"/>
                  <a:gd name="connsiteY11" fmla="*/ 203545 h 1184263"/>
                  <a:gd name="connsiteX12" fmla="*/ 322069 w 1152006"/>
                  <a:gd name="connsiteY12" fmla="*/ 169255 h 1184263"/>
                  <a:gd name="connsiteX13" fmla="*/ 383029 w 1152006"/>
                  <a:gd name="connsiteY13" fmla="*/ 127345 h 1184263"/>
                  <a:gd name="connsiteX14" fmla="*/ 417319 w 1152006"/>
                  <a:gd name="connsiteY14" fmla="*/ 119725 h 1184263"/>
                  <a:gd name="connsiteX15" fmla="*/ 512569 w 1152006"/>
                  <a:gd name="connsiteY15" fmla="*/ 104485 h 1184263"/>
                  <a:gd name="connsiteX16" fmla="*/ 558289 w 1152006"/>
                  <a:gd name="connsiteY16" fmla="*/ 66385 h 1184263"/>
                  <a:gd name="connsiteX17" fmla="*/ 592579 w 1152006"/>
                  <a:gd name="connsiteY17" fmla="*/ 20665 h 1184263"/>
                  <a:gd name="connsiteX18" fmla="*/ 657349 w 1152006"/>
                  <a:gd name="connsiteY18" fmla="*/ 1615 h 1184263"/>
                  <a:gd name="connsiteX19" fmla="*/ 699259 w 1152006"/>
                  <a:gd name="connsiteY19" fmla="*/ 9235 h 1184263"/>
                  <a:gd name="connsiteX20" fmla="*/ 779269 w 1152006"/>
                  <a:gd name="connsiteY20" fmla="*/ 74005 h 1184263"/>
                  <a:gd name="connsiteX21" fmla="*/ 863089 w 1152006"/>
                  <a:gd name="connsiteY21" fmla="*/ 157825 h 1184263"/>
                  <a:gd name="connsiteX22" fmla="*/ 988819 w 1152006"/>
                  <a:gd name="connsiteY22" fmla="*/ 237835 h 1184263"/>
                  <a:gd name="connsiteX23" fmla="*/ 1030729 w 1152006"/>
                  <a:gd name="connsiteY23" fmla="*/ 325465 h 1184263"/>
                  <a:gd name="connsiteX24" fmla="*/ 1030729 w 1152006"/>
                  <a:gd name="connsiteY24" fmla="*/ 420715 h 1184263"/>
                  <a:gd name="connsiteX25" fmla="*/ 1072639 w 1152006"/>
                  <a:gd name="connsiteY25" fmla="*/ 493105 h 1184263"/>
                  <a:gd name="connsiteX26" fmla="*/ 1118359 w 1152006"/>
                  <a:gd name="connsiteY26" fmla="*/ 542635 h 1184263"/>
                  <a:gd name="connsiteX27" fmla="*/ 1148839 w 1152006"/>
                  <a:gd name="connsiteY27" fmla="*/ 611215 h 1184263"/>
                  <a:gd name="connsiteX28" fmla="*/ 1145029 w 1152006"/>
                  <a:gd name="connsiteY28" fmla="*/ 755995 h 1184263"/>
                  <a:gd name="connsiteX29" fmla="*/ 1095499 w 1152006"/>
                  <a:gd name="connsiteY29" fmla="*/ 778855 h 1184263"/>
                  <a:gd name="connsiteX30" fmla="*/ 967229 w 1152006"/>
                  <a:gd name="connsiteY30" fmla="*/ 989675 h 1184263"/>
                  <a:gd name="connsiteX31" fmla="*/ 845309 w 1152006"/>
                  <a:gd name="connsiteY31" fmla="*/ 1144615 h 1184263"/>
                  <a:gd name="connsiteX32" fmla="*/ 653539 w 1152006"/>
                  <a:gd name="connsiteY32" fmla="*/ 1182715 h 1184263"/>
                  <a:gd name="connsiteX33" fmla="*/ 323339 w 1152006"/>
                  <a:gd name="connsiteY33" fmla="*/ 1035395 h 1184263"/>
                  <a:gd name="connsiteX34" fmla="*/ 203959 w 1152006"/>
                  <a:gd name="connsiteY34" fmla="*/ 919825 h 1184263"/>
                  <a:gd name="connsiteX0" fmla="*/ 215028 w 1163075"/>
                  <a:gd name="connsiteY0" fmla="*/ 919825 h 1184263"/>
                  <a:gd name="connsiteX1" fmla="*/ 16908 w 1163075"/>
                  <a:gd name="connsiteY1" fmla="*/ 787745 h 1184263"/>
                  <a:gd name="connsiteX2" fmla="*/ 24528 w 1163075"/>
                  <a:gd name="connsiteY2" fmla="*/ 634075 h 1184263"/>
                  <a:gd name="connsiteX3" fmla="*/ 138828 w 1163075"/>
                  <a:gd name="connsiteY3" fmla="*/ 641695 h 1184263"/>
                  <a:gd name="connsiteX4" fmla="*/ 195978 w 1163075"/>
                  <a:gd name="connsiteY4" fmla="*/ 630265 h 1184263"/>
                  <a:gd name="connsiteX5" fmla="*/ 275988 w 1163075"/>
                  <a:gd name="connsiteY5" fmla="*/ 603595 h 1184263"/>
                  <a:gd name="connsiteX6" fmla="*/ 329328 w 1163075"/>
                  <a:gd name="connsiteY6" fmla="*/ 546445 h 1184263"/>
                  <a:gd name="connsiteX7" fmla="*/ 333138 w 1163075"/>
                  <a:gd name="connsiteY7" fmla="*/ 435955 h 1184263"/>
                  <a:gd name="connsiteX8" fmla="*/ 367428 w 1163075"/>
                  <a:gd name="connsiteY8" fmla="*/ 352135 h 1184263"/>
                  <a:gd name="connsiteX9" fmla="*/ 390288 w 1163075"/>
                  <a:gd name="connsiteY9" fmla="*/ 298795 h 1184263"/>
                  <a:gd name="connsiteX10" fmla="*/ 367428 w 1163075"/>
                  <a:gd name="connsiteY10" fmla="*/ 230215 h 1184263"/>
                  <a:gd name="connsiteX11" fmla="*/ 344568 w 1163075"/>
                  <a:gd name="connsiteY11" fmla="*/ 203545 h 1184263"/>
                  <a:gd name="connsiteX12" fmla="*/ 333138 w 1163075"/>
                  <a:gd name="connsiteY12" fmla="*/ 169255 h 1184263"/>
                  <a:gd name="connsiteX13" fmla="*/ 394098 w 1163075"/>
                  <a:gd name="connsiteY13" fmla="*/ 127345 h 1184263"/>
                  <a:gd name="connsiteX14" fmla="*/ 428388 w 1163075"/>
                  <a:gd name="connsiteY14" fmla="*/ 119725 h 1184263"/>
                  <a:gd name="connsiteX15" fmla="*/ 523638 w 1163075"/>
                  <a:gd name="connsiteY15" fmla="*/ 104485 h 1184263"/>
                  <a:gd name="connsiteX16" fmla="*/ 569358 w 1163075"/>
                  <a:gd name="connsiteY16" fmla="*/ 66385 h 1184263"/>
                  <a:gd name="connsiteX17" fmla="*/ 603648 w 1163075"/>
                  <a:gd name="connsiteY17" fmla="*/ 20665 h 1184263"/>
                  <a:gd name="connsiteX18" fmla="*/ 668418 w 1163075"/>
                  <a:gd name="connsiteY18" fmla="*/ 1615 h 1184263"/>
                  <a:gd name="connsiteX19" fmla="*/ 710328 w 1163075"/>
                  <a:gd name="connsiteY19" fmla="*/ 9235 h 1184263"/>
                  <a:gd name="connsiteX20" fmla="*/ 790338 w 1163075"/>
                  <a:gd name="connsiteY20" fmla="*/ 74005 h 1184263"/>
                  <a:gd name="connsiteX21" fmla="*/ 874158 w 1163075"/>
                  <a:gd name="connsiteY21" fmla="*/ 157825 h 1184263"/>
                  <a:gd name="connsiteX22" fmla="*/ 999888 w 1163075"/>
                  <a:gd name="connsiteY22" fmla="*/ 237835 h 1184263"/>
                  <a:gd name="connsiteX23" fmla="*/ 1041798 w 1163075"/>
                  <a:gd name="connsiteY23" fmla="*/ 325465 h 1184263"/>
                  <a:gd name="connsiteX24" fmla="*/ 1041798 w 1163075"/>
                  <a:gd name="connsiteY24" fmla="*/ 420715 h 1184263"/>
                  <a:gd name="connsiteX25" fmla="*/ 1083708 w 1163075"/>
                  <a:gd name="connsiteY25" fmla="*/ 493105 h 1184263"/>
                  <a:gd name="connsiteX26" fmla="*/ 1129428 w 1163075"/>
                  <a:gd name="connsiteY26" fmla="*/ 542635 h 1184263"/>
                  <a:gd name="connsiteX27" fmla="*/ 1159908 w 1163075"/>
                  <a:gd name="connsiteY27" fmla="*/ 611215 h 1184263"/>
                  <a:gd name="connsiteX28" fmla="*/ 1156098 w 1163075"/>
                  <a:gd name="connsiteY28" fmla="*/ 755995 h 1184263"/>
                  <a:gd name="connsiteX29" fmla="*/ 1106568 w 1163075"/>
                  <a:gd name="connsiteY29" fmla="*/ 778855 h 1184263"/>
                  <a:gd name="connsiteX30" fmla="*/ 978298 w 1163075"/>
                  <a:gd name="connsiteY30" fmla="*/ 989675 h 1184263"/>
                  <a:gd name="connsiteX31" fmla="*/ 856378 w 1163075"/>
                  <a:gd name="connsiteY31" fmla="*/ 1144615 h 1184263"/>
                  <a:gd name="connsiteX32" fmla="*/ 664608 w 1163075"/>
                  <a:gd name="connsiteY32" fmla="*/ 1182715 h 1184263"/>
                  <a:gd name="connsiteX33" fmla="*/ 334408 w 1163075"/>
                  <a:gd name="connsiteY33" fmla="*/ 1035395 h 1184263"/>
                  <a:gd name="connsiteX34" fmla="*/ 215028 w 1163075"/>
                  <a:gd name="connsiteY34" fmla="*/ 919825 h 1184263"/>
                  <a:gd name="connsiteX0" fmla="*/ 204645 w 1152692"/>
                  <a:gd name="connsiteY0" fmla="*/ 919825 h 1184263"/>
                  <a:gd name="connsiteX1" fmla="*/ 57326 w 1152692"/>
                  <a:gd name="connsiteY1" fmla="*/ 837275 h 1184263"/>
                  <a:gd name="connsiteX2" fmla="*/ 6525 w 1152692"/>
                  <a:gd name="connsiteY2" fmla="*/ 787745 h 1184263"/>
                  <a:gd name="connsiteX3" fmla="*/ 14145 w 1152692"/>
                  <a:gd name="connsiteY3" fmla="*/ 634075 h 1184263"/>
                  <a:gd name="connsiteX4" fmla="*/ 128445 w 1152692"/>
                  <a:gd name="connsiteY4" fmla="*/ 641695 h 1184263"/>
                  <a:gd name="connsiteX5" fmla="*/ 185595 w 1152692"/>
                  <a:gd name="connsiteY5" fmla="*/ 630265 h 1184263"/>
                  <a:gd name="connsiteX6" fmla="*/ 265605 w 1152692"/>
                  <a:gd name="connsiteY6" fmla="*/ 603595 h 1184263"/>
                  <a:gd name="connsiteX7" fmla="*/ 318945 w 1152692"/>
                  <a:gd name="connsiteY7" fmla="*/ 546445 h 1184263"/>
                  <a:gd name="connsiteX8" fmla="*/ 322755 w 1152692"/>
                  <a:gd name="connsiteY8" fmla="*/ 435955 h 1184263"/>
                  <a:gd name="connsiteX9" fmla="*/ 357045 w 1152692"/>
                  <a:gd name="connsiteY9" fmla="*/ 352135 h 1184263"/>
                  <a:gd name="connsiteX10" fmla="*/ 379905 w 1152692"/>
                  <a:gd name="connsiteY10" fmla="*/ 298795 h 1184263"/>
                  <a:gd name="connsiteX11" fmla="*/ 357045 w 1152692"/>
                  <a:gd name="connsiteY11" fmla="*/ 230215 h 1184263"/>
                  <a:gd name="connsiteX12" fmla="*/ 334185 w 1152692"/>
                  <a:gd name="connsiteY12" fmla="*/ 203545 h 1184263"/>
                  <a:gd name="connsiteX13" fmla="*/ 322755 w 1152692"/>
                  <a:gd name="connsiteY13" fmla="*/ 169255 h 1184263"/>
                  <a:gd name="connsiteX14" fmla="*/ 383715 w 1152692"/>
                  <a:gd name="connsiteY14" fmla="*/ 127345 h 1184263"/>
                  <a:gd name="connsiteX15" fmla="*/ 418005 w 1152692"/>
                  <a:gd name="connsiteY15" fmla="*/ 119725 h 1184263"/>
                  <a:gd name="connsiteX16" fmla="*/ 513255 w 1152692"/>
                  <a:gd name="connsiteY16" fmla="*/ 104485 h 1184263"/>
                  <a:gd name="connsiteX17" fmla="*/ 558975 w 1152692"/>
                  <a:gd name="connsiteY17" fmla="*/ 66385 h 1184263"/>
                  <a:gd name="connsiteX18" fmla="*/ 593265 w 1152692"/>
                  <a:gd name="connsiteY18" fmla="*/ 20665 h 1184263"/>
                  <a:gd name="connsiteX19" fmla="*/ 658035 w 1152692"/>
                  <a:gd name="connsiteY19" fmla="*/ 1615 h 1184263"/>
                  <a:gd name="connsiteX20" fmla="*/ 699945 w 1152692"/>
                  <a:gd name="connsiteY20" fmla="*/ 9235 h 1184263"/>
                  <a:gd name="connsiteX21" fmla="*/ 779955 w 1152692"/>
                  <a:gd name="connsiteY21" fmla="*/ 74005 h 1184263"/>
                  <a:gd name="connsiteX22" fmla="*/ 863775 w 1152692"/>
                  <a:gd name="connsiteY22" fmla="*/ 157825 h 1184263"/>
                  <a:gd name="connsiteX23" fmla="*/ 989505 w 1152692"/>
                  <a:gd name="connsiteY23" fmla="*/ 237835 h 1184263"/>
                  <a:gd name="connsiteX24" fmla="*/ 1031415 w 1152692"/>
                  <a:gd name="connsiteY24" fmla="*/ 325465 h 1184263"/>
                  <a:gd name="connsiteX25" fmla="*/ 1031415 w 1152692"/>
                  <a:gd name="connsiteY25" fmla="*/ 420715 h 1184263"/>
                  <a:gd name="connsiteX26" fmla="*/ 1073325 w 1152692"/>
                  <a:gd name="connsiteY26" fmla="*/ 493105 h 1184263"/>
                  <a:gd name="connsiteX27" fmla="*/ 1119045 w 1152692"/>
                  <a:gd name="connsiteY27" fmla="*/ 542635 h 1184263"/>
                  <a:gd name="connsiteX28" fmla="*/ 1149525 w 1152692"/>
                  <a:gd name="connsiteY28" fmla="*/ 611215 h 1184263"/>
                  <a:gd name="connsiteX29" fmla="*/ 1145715 w 1152692"/>
                  <a:gd name="connsiteY29" fmla="*/ 755995 h 1184263"/>
                  <a:gd name="connsiteX30" fmla="*/ 1096185 w 1152692"/>
                  <a:gd name="connsiteY30" fmla="*/ 778855 h 1184263"/>
                  <a:gd name="connsiteX31" fmla="*/ 967915 w 1152692"/>
                  <a:gd name="connsiteY31" fmla="*/ 989675 h 1184263"/>
                  <a:gd name="connsiteX32" fmla="*/ 845995 w 1152692"/>
                  <a:gd name="connsiteY32" fmla="*/ 1144615 h 1184263"/>
                  <a:gd name="connsiteX33" fmla="*/ 654225 w 1152692"/>
                  <a:gd name="connsiteY33" fmla="*/ 1182715 h 1184263"/>
                  <a:gd name="connsiteX34" fmla="*/ 324025 w 1152692"/>
                  <a:gd name="connsiteY34" fmla="*/ 1035395 h 1184263"/>
                  <a:gd name="connsiteX35" fmla="*/ 204645 w 1152692"/>
                  <a:gd name="connsiteY35" fmla="*/ 919825 h 1184263"/>
                  <a:gd name="connsiteX0" fmla="*/ 207034 w 1155081"/>
                  <a:gd name="connsiteY0" fmla="*/ 919825 h 1184263"/>
                  <a:gd name="connsiteX1" fmla="*/ 95275 w 1155081"/>
                  <a:gd name="connsiteY1" fmla="*/ 923635 h 1184263"/>
                  <a:gd name="connsiteX2" fmla="*/ 8914 w 1155081"/>
                  <a:gd name="connsiteY2" fmla="*/ 787745 h 1184263"/>
                  <a:gd name="connsiteX3" fmla="*/ 16534 w 1155081"/>
                  <a:gd name="connsiteY3" fmla="*/ 634075 h 1184263"/>
                  <a:gd name="connsiteX4" fmla="*/ 130834 w 1155081"/>
                  <a:gd name="connsiteY4" fmla="*/ 641695 h 1184263"/>
                  <a:gd name="connsiteX5" fmla="*/ 187984 w 1155081"/>
                  <a:gd name="connsiteY5" fmla="*/ 630265 h 1184263"/>
                  <a:gd name="connsiteX6" fmla="*/ 267994 w 1155081"/>
                  <a:gd name="connsiteY6" fmla="*/ 603595 h 1184263"/>
                  <a:gd name="connsiteX7" fmla="*/ 321334 w 1155081"/>
                  <a:gd name="connsiteY7" fmla="*/ 546445 h 1184263"/>
                  <a:gd name="connsiteX8" fmla="*/ 325144 w 1155081"/>
                  <a:gd name="connsiteY8" fmla="*/ 435955 h 1184263"/>
                  <a:gd name="connsiteX9" fmla="*/ 359434 w 1155081"/>
                  <a:gd name="connsiteY9" fmla="*/ 352135 h 1184263"/>
                  <a:gd name="connsiteX10" fmla="*/ 382294 w 1155081"/>
                  <a:gd name="connsiteY10" fmla="*/ 298795 h 1184263"/>
                  <a:gd name="connsiteX11" fmla="*/ 359434 w 1155081"/>
                  <a:gd name="connsiteY11" fmla="*/ 230215 h 1184263"/>
                  <a:gd name="connsiteX12" fmla="*/ 336574 w 1155081"/>
                  <a:gd name="connsiteY12" fmla="*/ 203545 h 1184263"/>
                  <a:gd name="connsiteX13" fmla="*/ 325144 w 1155081"/>
                  <a:gd name="connsiteY13" fmla="*/ 169255 h 1184263"/>
                  <a:gd name="connsiteX14" fmla="*/ 386104 w 1155081"/>
                  <a:gd name="connsiteY14" fmla="*/ 127345 h 1184263"/>
                  <a:gd name="connsiteX15" fmla="*/ 420394 w 1155081"/>
                  <a:gd name="connsiteY15" fmla="*/ 119725 h 1184263"/>
                  <a:gd name="connsiteX16" fmla="*/ 515644 w 1155081"/>
                  <a:gd name="connsiteY16" fmla="*/ 104485 h 1184263"/>
                  <a:gd name="connsiteX17" fmla="*/ 561364 w 1155081"/>
                  <a:gd name="connsiteY17" fmla="*/ 66385 h 1184263"/>
                  <a:gd name="connsiteX18" fmla="*/ 595654 w 1155081"/>
                  <a:gd name="connsiteY18" fmla="*/ 20665 h 1184263"/>
                  <a:gd name="connsiteX19" fmla="*/ 660424 w 1155081"/>
                  <a:gd name="connsiteY19" fmla="*/ 1615 h 1184263"/>
                  <a:gd name="connsiteX20" fmla="*/ 702334 w 1155081"/>
                  <a:gd name="connsiteY20" fmla="*/ 9235 h 1184263"/>
                  <a:gd name="connsiteX21" fmla="*/ 782344 w 1155081"/>
                  <a:gd name="connsiteY21" fmla="*/ 74005 h 1184263"/>
                  <a:gd name="connsiteX22" fmla="*/ 866164 w 1155081"/>
                  <a:gd name="connsiteY22" fmla="*/ 157825 h 1184263"/>
                  <a:gd name="connsiteX23" fmla="*/ 991894 w 1155081"/>
                  <a:gd name="connsiteY23" fmla="*/ 237835 h 1184263"/>
                  <a:gd name="connsiteX24" fmla="*/ 1033804 w 1155081"/>
                  <a:gd name="connsiteY24" fmla="*/ 325465 h 1184263"/>
                  <a:gd name="connsiteX25" fmla="*/ 1033804 w 1155081"/>
                  <a:gd name="connsiteY25" fmla="*/ 420715 h 1184263"/>
                  <a:gd name="connsiteX26" fmla="*/ 1075714 w 1155081"/>
                  <a:gd name="connsiteY26" fmla="*/ 493105 h 1184263"/>
                  <a:gd name="connsiteX27" fmla="*/ 1121434 w 1155081"/>
                  <a:gd name="connsiteY27" fmla="*/ 542635 h 1184263"/>
                  <a:gd name="connsiteX28" fmla="*/ 1151914 w 1155081"/>
                  <a:gd name="connsiteY28" fmla="*/ 611215 h 1184263"/>
                  <a:gd name="connsiteX29" fmla="*/ 1148104 w 1155081"/>
                  <a:gd name="connsiteY29" fmla="*/ 755995 h 1184263"/>
                  <a:gd name="connsiteX30" fmla="*/ 1098574 w 1155081"/>
                  <a:gd name="connsiteY30" fmla="*/ 778855 h 1184263"/>
                  <a:gd name="connsiteX31" fmla="*/ 970304 w 1155081"/>
                  <a:gd name="connsiteY31" fmla="*/ 989675 h 1184263"/>
                  <a:gd name="connsiteX32" fmla="*/ 848384 w 1155081"/>
                  <a:gd name="connsiteY32" fmla="*/ 1144615 h 1184263"/>
                  <a:gd name="connsiteX33" fmla="*/ 656614 w 1155081"/>
                  <a:gd name="connsiteY33" fmla="*/ 1182715 h 1184263"/>
                  <a:gd name="connsiteX34" fmla="*/ 326414 w 1155081"/>
                  <a:gd name="connsiteY34" fmla="*/ 1035395 h 1184263"/>
                  <a:gd name="connsiteX35" fmla="*/ 207034 w 1155081"/>
                  <a:gd name="connsiteY35" fmla="*/ 919825 h 1184263"/>
                  <a:gd name="connsiteX0" fmla="*/ 196874 w 1155081"/>
                  <a:gd name="connsiteY0" fmla="*/ 996025 h 1184130"/>
                  <a:gd name="connsiteX1" fmla="*/ 95275 w 1155081"/>
                  <a:gd name="connsiteY1" fmla="*/ 923635 h 1184130"/>
                  <a:gd name="connsiteX2" fmla="*/ 8914 w 1155081"/>
                  <a:gd name="connsiteY2" fmla="*/ 787745 h 1184130"/>
                  <a:gd name="connsiteX3" fmla="*/ 16534 w 1155081"/>
                  <a:gd name="connsiteY3" fmla="*/ 634075 h 1184130"/>
                  <a:gd name="connsiteX4" fmla="*/ 130834 w 1155081"/>
                  <a:gd name="connsiteY4" fmla="*/ 641695 h 1184130"/>
                  <a:gd name="connsiteX5" fmla="*/ 187984 w 1155081"/>
                  <a:gd name="connsiteY5" fmla="*/ 630265 h 1184130"/>
                  <a:gd name="connsiteX6" fmla="*/ 267994 w 1155081"/>
                  <a:gd name="connsiteY6" fmla="*/ 603595 h 1184130"/>
                  <a:gd name="connsiteX7" fmla="*/ 321334 w 1155081"/>
                  <a:gd name="connsiteY7" fmla="*/ 546445 h 1184130"/>
                  <a:gd name="connsiteX8" fmla="*/ 325144 w 1155081"/>
                  <a:gd name="connsiteY8" fmla="*/ 435955 h 1184130"/>
                  <a:gd name="connsiteX9" fmla="*/ 359434 w 1155081"/>
                  <a:gd name="connsiteY9" fmla="*/ 352135 h 1184130"/>
                  <a:gd name="connsiteX10" fmla="*/ 382294 w 1155081"/>
                  <a:gd name="connsiteY10" fmla="*/ 298795 h 1184130"/>
                  <a:gd name="connsiteX11" fmla="*/ 359434 w 1155081"/>
                  <a:gd name="connsiteY11" fmla="*/ 230215 h 1184130"/>
                  <a:gd name="connsiteX12" fmla="*/ 336574 w 1155081"/>
                  <a:gd name="connsiteY12" fmla="*/ 203545 h 1184130"/>
                  <a:gd name="connsiteX13" fmla="*/ 325144 w 1155081"/>
                  <a:gd name="connsiteY13" fmla="*/ 169255 h 1184130"/>
                  <a:gd name="connsiteX14" fmla="*/ 386104 w 1155081"/>
                  <a:gd name="connsiteY14" fmla="*/ 127345 h 1184130"/>
                  <a:gd name="connsiteX15" fmla="*/ 420394 w 1155081"/>
                  <a:gd name="connsiteY15" fmla="*/ 119725 h 1184130"/>
                  <a:gd name="connsiteX16" fmla="*/ 515644 w 1155081"/>
                  <a:gd name="connsiteY16" fmla="*/ 104485 h 1184130"/>
                  <a:gd name="connsiteX17" fmla="*/ 561364 w 1155081"/>
                  <a:gd name="connsiteY17" fmla="*/ 66385 h 1184130"/>
                  <a:gd name="connsiteX18" fmla="*/ 595654 w 1155081"/>
                  <a:gd name="connsiteY18" fmla="*/ 20665 h 1184130"/>
                  <a:gd name="connsiteX19" fmla="*/ 660424 w 1155081"/>
                  <a:gd name="connsiteY19" fmla="*/ 1615 h 1184130"/>
                  <a:gd name="connsiteX20" fmla="*/ 702334 w 1155081"/>
                  <a:gd name="connsiteY20" fmla="*/ 9235 h 1184130"/>
                  <a:gd name="connsiteX21" fmla="*/ 782344 w 1155081"/>
                  <a:gd name="connsiteY21" fmla="*/ 74005 h 1184130"/>
                  <a:gd name="connsiteX22" fmla="*/ 866164 w 1155081"/>
                  <a:gd name="connsiteY22" fmla="*/ 157825 h 1184130"/>
                  <a:gd name="connsiteX23" fmla="*/ 991894 w 1155081"/>
                  <a:gd name="connsiteY23" fmla="*/ 237835 h 1184130"/>
                  <a:gd name="connsiteX24" fmla="*/ 1033804 w 1155081"/>
                  <a:gd name="connsiteY24" fmla="*/ 325465 h 1184130"/>
                  <a:gd name="connsiteX25" fmla="*/ 1033804 w 1155081"/>
                  <a:gd name="connsiteY25" fmla="*/ 420715 h 1184130"/>
                  <a:gd name="connsiteX26" fmla="*/ 1075714 w 1155081"/>
                  <a:gd name="connsiteY26" fmla="*/ 493105 h 1184130"/>
                  <a:gd name="connsiteX27" fmla="*/ 1121434 w 1155081"/>
                  <a:gd name="connsiteY27" fmla="*/ 542635 h 1184130"/>
                  <a:gd name="connsiteX28" fmla="*/ 1151914 w 1155081"/>
                  <a:gd name="connsiteY28" fmla="*/ 611215 h 1184130"/>
                  <a:gd name="connsiteX29" fmla="*/ 1148104 w 1155081"/>
                  <a:gd name="connsiteY29" fmla="*/ 755995 h 1184130"/>
                  <a:gd name="connsiteX30" fmla="*/ 1098574 w 1155081"/>
                  <a:gd name="connsiteY30" fmla="*/ 778855 h 1184130"/>
                  <a:gd name="connsiteX31" fmla="*/ 970304 w 1155081"/>
                  <a:gd name="connsiteY31" fmla="*/ 989675 h 1184130"/>
                  <a:gd name="connsiteX32" fmla="*/ 848384 w 1155081"/>
                  <a:gd name="connsiteY32" fmla="*/ 1144615 h 1184130"/>
                  <a:gd name="connsiteX33" fmla="*/ 656614 w 1155081"/>
                  <a:gd name="connsiteY33" fmla="*/ 1182715 h 1184130"/>
                  <a:gd name="connsiteX34" fmla="*/ 326414 w 1155081"/>
                  <a:gd name="connsiteY34" fmla="*/ 1035395 h 1184130"/>
                  <a:gd name="connsiteX35" fmla="*/ 196874 w 1155081"/>
                  <a:gd name="connsiteY35" fmla="*/ 996025 h 11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55081" h="1184130">
                    <a:moveTo>
                      <a:pt x="196874" y="996025"/>
                    </a:moveTo>
                    <a:cubicBezTo>
                      <a:pt x="158351" y="977398"/>
                      <a:pt x="128295" y="945648"/>
                      <a:pt x="95275" y="923635"/>
                    </a:cubicBezTo>
                    <a:cubicBezTo>
                      <a:pt x="62255" y="901622"/>
                      <a:pt x="22038" y="836005"/>
                      <a:pt x="8914" y="787745"/>
                    </a:cubicBezTo>
                    <a:cubicBezTo>
                      <a:pt x="-4210" y="739485"/>
                      <a:pt x="-3786" y="658417"/>
                      <a:pt x="16534" y="634075"/>
                    </a:cubicBezTo>
                    <a:cubicBezTo>
                      <a:pt x="36854" y="609733"/>
                      <a:pt x="102259" y="642330"/>
                      <a:pt x="130834" y="641695"/>
                    </a:cubicBezTo>
                    <a:cubicBezTo>
                      <a:pt x="159409" y="641060"/>
                      <a:pt x="165124" y="636615"/>
                      <a:pt x="187984" y="630265"/>
                    </a:cubicBezTo>
                    <a:cubicBezTo>
                      <a:pt x="210844" y="623915"/>
                      <a:pt x="245769" y="617565"/>
                      <a:pt x="267994" y="603595"/>
                    </a:cubicBezTo>
                    <a:cubicBezTo>
                      <a:pt x="290219" y="589625"/>
                      <a:pt x="311809" y="574385"/>
                      <a:pt x="321334" y="546445"/>
                    </a:cubicBezTo>
                    <a:cubicBezTo>
                      <a:pt x="330859" y="518505"/>
                      <a:pt x="318794" y="468340"/>
                      <a:pt x="325144" y="435955"/>
                    </a:cubicBezTo>
                    <a:cubicBezTo>
                      <a:pt x="331494" y="403570"/>
                      <a:pt x="349909" y="374995"/>
                      <a:pt x="359434" y="352135"/>
                    </a:cubicBezTo>
                    <a:cubicBezTo>
                      <a:pt x="368959" y="329275"/>
                      <a:pt x="382294" y="319115"/>
                      <a:pt x="382294" y="298795"/>
                    </a:cubicBezTo>
                    <a:cubicBezTo>
                      <a:pt x="382294" y="278475"/>
                      <a:pt x="367054" y="246090"/>
                      <a:pt x="359434" y="230215"/>
                    </a:cubicBezTo>
                    <a:cubicBezTo>
                      <a:pt x="351814" y="214340"/>
                      <a:pt x="342289" y="213705"/>
                      <a:pt x="336574" y="203545"/>
                    </a:cubicBezTo>
                    <a:cubicBezTo>
                      <a:pt x="330859" y="193385"/>
                      <a:pt x="316889" y="181955"/>
                      <a:pt x="325144" y="169255"/>
                    </a:cubicBezTo>
                    <a:cubicBezTo>
                      <a:pt x="333399" y="156555"/>
                      <a:pt x="370229" y="135600"/>
                      <a:pt x="386104" y="127345"/>
                    </a:cubicBezTo>
                    <a:cubicBezTo>
                      <a:pt x="401979" y="119090"/>
                      <a:pt x="398804" y="123535"/>
                      <a:pt x="420394" y="119725"/>
                    </a:cubicBezTo>
                    <a:cubicBezTo>
                      <a:pt x="441984" y="115915"/>
                      <a:pt x="492149" y="113375"/>
                      <a:pt x="515644" y="104485"/>
                    </a:cubicBezTo>
                    <a:cubicBezTo>
                      <a:pt x="539139" y="95595"/>
                      <a:pt x="548029" y="80355"/>
                      <a:pt x="561364" y="66385"/>
                    </a:cubicBezTo>
                    <a:cubicBezTo>
                      <a:pt x="574699" y="52415"/>
                      <a:pt x="579144" y="31460"/>
                      <a:pt x="595654" y="20665"/>
                    </a:cubicBezTo>
                    <a:cubicBezTo>
                      <a:pt x="612164" y="9870"/>
                      <a:pt x="642644" y="3520"/>
                      <a:pt x="660424" y="1615"/>
                    </a:cubicBezTo>
                    <a:cubicBezTo>
                      <a:pt x="678204" y="-290"/>
                      <a:pt x="682014" y="-2830"/>
                      <a:pt x="702334" y="9235"/>
                    </a:cubicBezTo>
                    <a:cubicBezTo>
                      <a:pt x="722654" y="21300"/>
                      <a:pt x="755039" y="49240"/>
                      <a:pt x="782344" y="74005"/>
                    </a:cubicBezTo>
                    <a:cubicBezTo>
                      <a:pt x="809649" y="98770"/>
                      <a:pt x="831239" y="130520"/>
                      <a:pt x="866164" y="157825"/>
                    </a:cubicBezTo>
                    <a:cubicBezTo>
                      <a:pt x="901089" y="185130"/>
                      <a:pt x="963954" y="209895"/>
                      <a:pt x="991894" y="237835"/>
                    </a:cubicBezTo>
                    <a:cubicBezTo>
                      <a:pt x="1019834" y="265775"/>
                      <a:pt x="1026819" y="294985"/>
                      <a:pt x="1033804" y="325465"/>
                    </a:cubicBezTo>
                    <a:cubicBezTo>
                      <a:pt x="1040789" y="355945"/>
                      <a:pt x="1026819" y="392775"/>
                      <a:pt x="1033804" y="420715"/>
                    </a:cubicBezTo>
                    <a:cubicBezTo>
                      <a:pt x="1040789" y="448655"/>
                      <a:pt x="1061109" y="472785"/>
                      <a:pt x="1075714" y="493105"/>
                    </a:cubicBezTo>
                    <a:cubicBezTo>
                      <a:pt x="1090319" y="513425"/>
                      <a:pt x="1108734" y="522950"/>
                      <a:pt x="1121434" y="542635"/>
                    </a:cubicBezTo>
                    <a:cubicBezTo>
                      <a:pt x="1134134" y="562320"/>
                      <a:pt x="1147469" y="575655"/>
                      <a:pt x="1151914" y="611215"/>
                    </a:cubicBezTo>
                    <a:cubicBezTo>
                      <a:pt x="1156359" y="646775"/>
                      <a:pt x="1156994" y="728055"/>
                      <a:pt x="1148104" y="755995"/>
                    </a:cubicBezTo>
                    <a:cubicBezTo>
                      <a:pt x="1139214" y="783935"/>
                      <a:pt x="1128207" y="739908"/>
                      <a:pt x="1098574" y="778855"/>
                    </a:cubicBezTo>
                    <a:cubicBezTo>
                      <a:pt x="1068941" y="817802"/>
                      <a:pt x="1012002" y="928715"/>
                      <a:pt x="970304" y="989675"/>
                    </a:cubicBezTo>
                    <a:cubicBezTo>
                      <a:pt x="928606" y="1050635"/>
                      <a:pt x="900665" y="1112442"/>
                      <a:pt x="848384" y="1144615"/>
                    </a:cubicBezTo>
                    <a:cubicBezTo>
                      <a:pt x="796103" y="1176788"/>
                      <a:pt x="710589" y="1166205"/>
                      <a:pt x="656614" y="1182715"/>
                    </a:cubicBezTo>
                    <a:cubicBezTo>
                      <a:pt x="602639" y="1199225"/>
                      <a:pt x="403037" y="1066510"/>
                      <a:pt x="326414" y="1035395"/>
                    </a:cubicBezTo>
                    <a:cubicBezTo>
                      <a:pt x="249791" y="1004280"/>
                      <a:pt x="235397" y="1014652"/>
                      <a:pt x="196874" y="996025"/>
                    </a:cubicBezTo>
                    <a:close/>
                  </a:path>
                </a:pathLst>
              </a:custGeom>
              <a:solidFill>
                <a:srgbClr val="43682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88" name="Forma libre 87"/>
              <p:cNvSpPr/>
              <p:nvPr/>
            </p:nvSpPr>
            <p:spPr>
              <a:xfrm>
                <a:off x="5435245" y="2270826"/>
                <a:ext cx="1060901" cy="514996"/>
              </a:xfrm>
              <a:custGeom>
                <a:avLst/>
                <a:gdLst>
                  <a:gd name="connsiteX0" fmla="*/ 99415 w 1060901"/>
                  <a:gd name="connsiteY0" fmla="*/ 242504 h 514996"/>
                  <a:gd name="connsiteX1" fmla="*/ 158470 w 1060901"/>
                  <a:gd name="connsiteY1" fmla="*/ 231074 h 514996"/>
                  <a:gd name="connsiteX2" fmla="*/ 227050 w 1060901"/>
                  <a:gd name="connsiteY2" fmla="*/ 166304 h 514996"/>
                  <a:gd name="connsiteX3" fmla="*/ 268960 w 1060901"/>
                  <a:gd name="connsiteY3" fmla="*/ 93914 h 514996"/>
                  <a:gd name="connsiteX4" fmla="*/ 328015 w 1060901"/>
                  <a:gd name="connsiteY4" fmla="*/ 34859 h 514996"/>
                  <a:gd name="connsiteX5" fmla="*/ 388975 w 1060901"/>
                  <a:gd name="connsiteY5" fmla="*/ 569 h 514996"/>
                  <a:gd name="connsiteX6" fmla="*/ 404215 w 1060901"/>
                  <a:gd name="connsiteY6" fmla="*/ 15809 h 514996"/>
                  <a:gd name="connsiteX7" fmla="*/ 362305 w 1060901"/>
                  <a:gd name="connsiteY7" fmla="*/ 46289 h 514996"/>
                  <a:gd name="connsiteX8" fmla="*/ 316585 w 1060901"/>
                  <a:gd name="connsiteY8" fmla="*/ 97724 h 514996"/>
                  <a:gd name="connsiteX9" fmla="*/ 259435 w 1060901"/>
                  <a:gd name="connsiteY9" fmla="*/ 173924 h 514996"/>
                  <a:gd name="connsiteX10" fmla="*/ 249910 w 1060901"/>
                  <a:gd name="connsiteY10" fmla="*/ 227264 h 514996"/>
                  <a:gd name="connsiteX11" fmla="*/ 255625 w 1060901"/>
                  <a:gd name="connsiteY11" fmla="*/ 292034 h 514996"/>
                  <a:gd name="connsiteX12" fmla="*/ 232765 w 1060901"/>
                  <a:gd name="connsiteY12" fmla="*/ 335849 h 514996"/>
                  <a:gd name="connsiteX13" fmla="*/ 223240 w 1060901"/>
                  <a:gd name="connsiteY13" fmla="*/ 366329 h 514996"/>
                  <a:gd name="connsiteX14" fmla="*/ 272770 w 1060901"/>
                  <a:gd name="connsiteY14" fmla="*/ 396809 h 514996"/>
                  <a:gd name="connsiteX15" fmla="*/ 354685 w 1060901"/>
                  <a:gd name="connsiteY15" fmla="*/ 400619 h 514996"/>
                  <a:gd name="connsiteX16" fmla="*/ 446125 w 1060901"/>
                  <a:gd name="connsiteY16" fmla="*/ 394904 h 514996"/>
                  <a:gd name="connsiteX17" fmla="*/ 562330 w 1060901"/>
                  <a:gd name="connsiteY17" fmla="*/ 398714 h 514996"/>
                  <a:gd name="connsiteX18" fmla="*/ 659485 w 1060901"/>
                  <a:gd name="connsiteY18" fmla="*/ 404429 h 514996"/>
                  <a:gd name="connsiteX19" fmla="*/ 777595 w 1060901"/>
                  <a:gd name="connsiteY19" fmla="*/ 421574 h 514996"/>
                  <a:gd name="connsiteX20" fmla="*/ 861415 w 1060901"/>
                  <a:gd name="connsiteY20" fmla="*/ 431099 h 514996"/>
                  <a:gd name="connsiteX21" fmla="*/ 973810 w 1060901"/>
                  <a:gd name="connsiteY21" fmla="*/ 465389 h 514996"/>
                  <a:gd name="connsiteX22" fmla="*/ 1055725 w 1060901"/>
                  <a:gd name="connsiteY22" fmla="*/ 499679 h 514996"/>
                  <a:gd name="connsiteX23" fmla="*/ 1044295 w 1060901"/>
                  <a:gd name="connsiteY23" fmla="*/ 514919 h 514996"/>
                  <a:gd name="connsiteX24" fmla="*/ 977620 w 1060901"/>
                  <a:gd name="connsiteY24" fmla="*/ 493964 h 514996"/>
                  <a:gd name="connsiteX25" fmla="*/ 819505 w 1060901"/>
                  <a:gd name="connsiteY25" fmla="*/ 453959 h 514996"/>
                  <a:gd name="connsiteX26" fmla="*/ 670915 w 1060901"/>
                  <a:gd name="connsiteY26" fmla="*/ 440624 h 514996"/>
                  <a:gd name="connsiteX27" fmla="*/ 491845 w 1060901"/>
                  <a:gd name="connsiteY27" fmla="*/ 444434 h 514996"/>
                  <a:gd name="connsiteX28" fmla="*/ 307060 w 1060901"/>
                  <a:gd name="connsiteY28" fmla="*/ 448244 h 514996"/>
                  <a:gd name="connsiteX29" fmla="*/ 219430 w 1060901"/>
                  <a:gd name="connsiteY29" fmla="*/ 431099 h 514996"/>
                  <a:gd name="connsiteX30" fmla="*/ 171805 w 1060901"/>
                  <a:gd name="connsiteY30" fmla="*/ 396809 h 514996"/>
                  <a:gd name="connsiteX31" fmla="*/ 133705 w 1060901"/>
                  <a:gd name="connsiteY31" fmla="*/ 360614 h 514996"/>
                  <a:gd name="connsiteX32" fmla="*/ 89890 w 1060901"/>
                  <a:gd name="connsiteY32" fmla="*/ 333944 h 514996"/>
                  <a:gd name="connsiteX33" fmla="*/ 42265 w 1060901"/>
                  <a:gd name="connsiteY33" fmla="*/ 301559 h 514996"/>
                  <a:gd name="connsiteX34" fmla="*/ 2260 w 1060901"/>
                  <a:gd name="connsiteY34" fmla="*/ 282509 h 514996"/>
                  <a:gd name="connsiteX35" fmla="*/ 99415 w 1060901"/>
                  <a:gd name="connsiteY35" fmla="*/ 242504 h 51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60901" h="514996">
                    <a:moveTo>
                      <a:pt x="99415" y="242504"/>
                    </a:moveTo>
                    <a:cubicBezTo>
                      <a:pt x="125450" y="233932"/>
                      <a:pt x="137197" y="243774"/>
                      <a:pt x="158470" y="231074"/>
                    </a:cubicBezTo>
                    <a:cubicBezTo>
                      <a:pt x="179743" y="218374"/>
                      <a:pt x="208635" y="189164"/>
                      <a:pt x="227050" y="166304"/>
                    </a:cubicBezTo>
                    <a:cubicBezTo>
                      <a:pt x="245465" y="143444"/>
                      <a:pt x="252133" y="115821"/>
                      <a:pt x="268960" y="93914"/>
                    </a:cubicBezTo>
                    <a:cubicBezTo>
                      <a:pt x="285787" y="72007"/>
                      <a:pt x="308013" y="50416"/>
                      <a:pt x="328015" y="34859"/>
                    </a:cubicBezTo>
                    <a:cubicBezTo>
                      <a:pt x="348018" y="19301"/>
                      <a:pt x="376275" y="3744"/>
                      <a:pt x="388975" y="569"/>
                    </a:cubicBezTo>
                    <a:cubicBezTo>
                      <a:pt x="401675" y="-2606"/>
                      <a:pt x="408660" y="8189"/>
                      <a:pt x="404215" y="15809"/>
                    </a:cubicBezTo>
                    <a:cubicBezTo>
                      <a:pt x="399770" y="23429"/>
                      <a:pt x="376910" y="32637"/>
                      <a:pt x="362305" y="46289"/>
                    </a:cubicBezTo>
                    <a:cubicBezTo>
                      <a:pt x="347700" y="59941"/>
                      <a:pt x="333730" y="76451"/>
                      <a:pt x="316585" y="97724"/>
                    </a:cubicBezTo>
                    <a:cubicBezTo>
                      <a:pt x="299440" y="118996"/>
                      <a:pt x="270547" y="152334"/>
                      <a:pt x="259435" y="173924"/>
                    </a:cubicBezTo>
                    <a:cubicBezTo>
                      <a:pt x="248323" y="195514"/>
                      <a:pt x="250545" y="207579"/>
                      <a:pt x="249910" y="227264"/>
                    </a:cubicBezTo>
                    <a:cubicBezTo>
                      <a:pt x="249275" y="246949"/>
                      <a:pt x="258483" y="273937"/>
                      <a:pt x="255625" y="292034"/>
                    </a:cubicBezTo>
                    <a:cubicBezTo>
                      <a:pt x="252768" y="310132"/>
                      <a:pt x="238163" y="323467"/>
                      <a:pt x="232765" y="335849"/>
                    </a:cubicBezTo>
                    <a:cubicBezTo>
                      <a:pt x="227368" y="348232"/>
                      <a:pt x="216572" y="356169"/>
                      <a:pt x="223240" y="366329"/>
                    </a:cubicBezTo>
                    <a:cubicBezTo>
                      <a:pt x="229908" y="376489"/>
                      <a:pt x="250863" y="391094"/>
                      <a:pt x="272770" y="396809"/>
                    </a:cubicBezTo>
                    <a:cubicBezTo>
                      <a:pt x="294677" y="402524"/>
                      <a:pt x="325793" y="400936"/>
                      <a:pt x="354685" y="400619"/>
                    </a:cubicBezTo>
                    <a:cubicBezTo>
                      <a:pt x="383577" y="400302"/>
                      <a:pt x="411518" y="395221"/>
                      <a:pt x="446125" y="394904"/>
                    </a:cubicBezTo>
                    <a:cubicBezTo>
                      <a:pt x="480732" y="394587"/>
                      <a:pt x="526770" y="397127"/>
                      <a:pt x="562330" y="398714"/>
                    </a:cubicBezTo>
                    <a:cubicBezTo>
                      <a:pt x="597890" y="400302"/>
                      <a:pt x="623608" y="400619"/>
                      <a:pt x="659485" y="404429"/>
                    </a:cubicBezTo>
                    <a:cubicBezTo>
                      <a:pt x="695363" y="408239"/>
                      <a:pt x="743940" y="417129"/>
                      <a:pt x="777595" y="421574"/>
                    </a:cubicBezTo>
                    <a:cubicBezTo>
                      <a:pt x="811250" y="426019"/>
                      <a:pt x="828713" y="423797"/>
                      <a:pt x="861415" y="431099"/>
                    </a:cubicBezTo>
                    <a:cubicBezTo>
                      <a:pt x="894117" y="438401"/>
                      <a:pt x="941425" y="453959"/>
                      <a:pt x="973810" y="465389"/>
                    </a:cubicBezTo>
                    <a:cubicBezTo>
                      <a:pt x="1006195" y="476819"/>
                      <a:pt x="1043978" y="491424"/>
                      <a:pt x="1055725" y="499679"/>
                    </a:cubicBezTo>
                    <a:cubicBezTo>
                      <a:pt x="1067473" y="507934"/>
                      <a:pt x="1057312" y="515871"/>
                      <a:pt x="1044295" y="514919"/>
                    </a:cubicBezTo>
                    <a:cubicBezTo>
                      <a:pt x="1031278" y="513967"/>
                      <a:pt x="1015085" y="504124"/>
                      <a:pt x="977620" y="493964"/>
                    </a:cubicBezTo>
                    <a:cubicBezTo>
                      <a:pt x="940155" y="483804"/>
                      <a:pt x="870622" y="462849"/>
                      <a:pt x="819505" y="453959"/>
                    </a:cubicBezTo>
                    <a:cubicBezTo>
                      <a:pt x="768388" y="445069"/>
                      <a:pt x="725525" y="442212"/>
                      <a:pt x="670915" y="440624"/>
                    </a:cubicBezTo>
                    <a:lnTo>
                      <a:pt x="491845" y="444434"/>
                    </a:lnTo>
                    <a:cubicBezTo>
                      <a:pt x="431203" y="445704"/>
                      <a:pt x="352462" y="450466"/>
                      <a:pt x="307060" y="448244"/>
                    </a:cubicBezTo>
                    <a:cubicBezTo>
                      <a:pt x="261658" y="446022"/>
                      <a:pt x="241972" y="439671"/>
                      <a:pt x="219430" y="431099"/>
                    </a:cubicBezTo>
                    <a:cubicBezTo>
                      <a:pt x="196888" y="422527"/>
                      <a:pt x="186092" y="408556"/>
                      <a:pt x="171805" y="396809"/>
                    </a:cubicBezTo>
                    <a:cubicBezTo>
                      <a:pt x="157518" y="385062"/>
                      <a:pt x="147357" y="371091"/>
                      <a:pt x="133705" y="360614"/>
                    </a:cubicBezTo>
                    <a:cubicBezTo>
                      <a:pt x="120053" y="350137"/>
                      <a:pt x="105130" y="343787"/>
                      <a:pt x="89890" y="333944"/>
                    </a:cubicBezTo>
                    <a:cubicBezTo>
                      <a:pt x="74650" y="324102"/>
                      <a:pt x="56870" y="310131"/>
                      <a:pt x="42265" y="301559"/>
                    </a:cubicBezTo>
                    <a:cubicBezTo>
                      <a:pt x="27660" y="292987"/>
                      <a:pt x="-9488" y="291399"/>
                      <a:pt x="2260" y="282509"/>
                    </a:cubicBezTo>
                    <a:cubicBezTo>
                      <a:pt x="14007" y="273619"/>
                      <a:pt x="73380" y="251076"/>
                      <a:pt x="99415" y="242504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89" name="Forma libre 88"/>
              <p:cNvSpPr/>
              <p:nvPr/>
            </p:nvSpPr>
            <p:spPr>
              <a:xfrm>
                <a:off x="3362317" y="1233170"/>
                <a:ext cx="364727" cy="346995"/>
              </a:xfrm>
              <a:custGeom>
                <a:avLst/>
                <a:gdLst>
                  <a:gd name="connsiteX0" fmla="*/ 305444 w 326933"/>
                  <a:gd name="connsiteY0" fmla="*/ 331470 h 332125"/>
                  <a:gd name="connsiteX1" fmla="*/ 246389 w 326933"/>
                  <a:gd name="connsiteY1" fmla="*/ 247650 h 332125"/>
                  <a:gd name="connsiteX2" fmla="*/ 168284 w 326933"/>
                  <a:gd name="connsiteY2" fmla="*/ 173355 h 332125"/>
                  <a:gd name="connsiteX3" fmla="*/ 128279 w 326933"/>
                  <a:gd name="connsiteY3" fmla="*/ 104775 h 332125"/>
                  <a:gd name="connsiteX4" fmla="*/ 8264 w 326933"/>
                  <a:gd name="connsiteY4" fmla="*/ 19050 h 332125"/>
                  <a:gd name="connsiteX5" fmla="*/ 15884 w 326933"/>
                  <a:gd name="connsiteY5" fmla="*/ 0 h 332125"/>
                  <a:gd name="connsiteX6" fmla="*/ 59699 w 326933"/>
                  <a:gd name="connsiteY6" fmla="*/ 19050 h 332125"/>
                  <a:gd name="connsiteX7" fmla="*/ 114944 w 326933"/>
                  <a:gd name="connsiteY7" fmla="*/ 66675 h 332125"/>
                  <a:gd name="connsiteX8" fmla="*/ 191144 w 326933"/>
                  <a:gd name="connsiteY8" fmla="*/ 148590 h 332125"/>
                  <a:gd name="connsiteX9" fmla="*/ 223529 w 326933"/>
                  <a:gd name="connsiteY9" fmla="*/ 188595 h 332125"/>
                  <a:gd name="connsiteX10" fmla="*/ 290204 w 326933"/>
                  <a:gd name="connsiteY10" fmla="*/ 238125 h 332125"/>
                  <a:gd name="connsiteX11" fmla="*/ 324494 w 326933"/>
                  <a:gd name="connsiteY11" fmla="*/ 283845 h 332125"/>
                  <a:gd name="connsiteX12" fmla="*/ 305444 w 326933"/>
                  <a:gd name="connsiteY12" fmla="*/ 331470 h 332125"/>
                  <a:gd name="connsiteX0" fmla="*/ 305444 w 328908"/>
                  <a:gd name="connsiteY0" fmla="*/ 331470 h 334115"/>
                  <a:gd name="connsiteX1" fmla="*/ 246389 w 328908"/>
                  <a:gd name="connsiteY1" fmla="*/ 247650 h 334115"/>
                  <a:gd name="connsiteX2" fmla="*/ 168284 w 328908"/>
                  <a:gd name="connsiteY2" fmla="*/ 173355 h 334115"/>
                  <a:gd name="connsiteX3" fmla="*/ 128279 w 328908"/>
                  <a:gd name="connsiteY3" fmla="*/ 104775 h 334115"/>
                  <a:gd name="connsiteX4" fmla="*/ 8264 w 328908"/>
                  <a:gd name="connsiteY4" fmla="*/ 19050 h 334115"/>
                  <a:gd name="connsiteX5" fmla="*/ 15884 w 328908"/>
                  <a:gd name="connsiteY5" fmla="*/ 0 h 334115"/>
                  <a:gd name="connsiteX6" fmla="*/ 59699 w 328908"/>
                  <a:gd name="connsiteY6" fmla="*/ 19050 h 334115"/>
                  <a:gd name="connsiteX7" fmla="*/ 114944 w 328908"/>
                  <a:gd name="connsiteY7" fmla="*/ 66675 h 334115"/>
                  <a:gd name="connsiteX8" fmla="*/ 191144 w 328908"/>
                  <a:gd name="connsiteY8" fmla="*/ 148590 h 334115"/>
                  <a:gd name="connsiteX9" fmla="*/ 223529 w 328908"/>
                  <a:gd name="connsiteY9" fmla="*/ 188595 h 334115"/>
                  <a:gd name="connsiteX10" fmla="*/ 290204 w 328908"/>
                  <a:gd name="connsiteY10" fmla="*/ 238125 h 334115"/>
                  <a:gd name="connsiteX11" fmla="*/ 324494 w 328908"/>
                  <a:gd name="connsiteY11" fmla="*/ 283845 h 334115"/>
                  <a:gd name="connsiteX12" fmla="*/ 326399 w 328908"/>
                  <a:gd name="connsiteY12" fmla="*/ 310515 h 334115"/>
                  <a:gd name="connsiteX13" fmla="*/ 305444 w 328908"/>
                  <a:gd name="connsiteY13" fmla="*/ 331470 h 334115"/>
                  <a:gd name="connsiteX0" fmla="*/ 305444 w 364727"/>
                  <a:gd name="connsiteY0" fmla="*/ 331470 h 346995"/>
                  <a:gd name="connsiteX1" fmla="*/ 246389 w 364727"/>
                  <a:gd name="connsiteY1" fmla="*/ 247650 h 346995"/>
                  <a:gd name="connsiteX2" fmla="*/ 168284 w 364727"/>
                  <a:gd name="connsiteY2" fmla="*/ 173355 h 346995"/>
                  <a:gd name="connsiteX3" fmla="*/ 128279 w 364727"/>
                  <a:gd name="connsiteY3" fmla="*/ 104775 h 346995"/>
                  <a:gd name="connsiteX4" fmla="*/ 8264 w 364727"/>
                  <a:gd name="connsiteY4" fmla="*/ 19050 h 346995"/>
                  <a:gd name="connsiteX5" fmla="*/ 15884 w 364727"/>
                  <a:gd name="connsiteY5" fmla="*/ 0 h 346995"/>
                  <a:gd name="connsiteX6" fmla="*/ 59699 w 364727"/>
                  <a:gd name="connsiteY6" fmla="*/ 19050 h 346995"/>
                  <a:gd name="connsiteX7" fmla="*/ 114944 w 364727"/>
                  <a:gd name="connsiteY7" fmla="*/ 66675 h 346995"/>
                  <a:gd name="connsiteX8" fmla="*/ 191144 w 364727"/>
                  <a:gd name="connsiteY8" fmla="*/ 148590 h 346995"/>
                  <a:gd name="connsiteX9" fmla="*/ 223529 w 364727"/>
                  <a:gd name="connsiteY9" fmla="*/ 188595 h 346995"/>
                  <a:gd name="connsiteX10" fmla="*/ 290204 w 364727"/>
                  <a:gd name="connsiteY10" fmla="*/ 238125 h 346995"/>
                  <a:gd name="connsiteX11" fmla="*/ 324494 w 364727"/>
                  <a:gd name="connsiteY11" fmla="*/ 283845 h 346995"/>
                  <a:gd name="connsiteX12" fmla="*/ 364499 w 364727"/>
                  <a:gd name="connsiteY12" fmla="*/ 342900 h 346995"/>
                  <a:gd name="connsiteX13" fmla="*/ 305444 w 364727"/>
                  <a:gd name="connsiteY13" fmla="*/ 331470 h 346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4727" h="346995">
                    <a:moveTo>
                      <a:pt x="305444" y="331470"/>
                    </a:moveTo>
                    <a:cubicBezTo>
                      <a:pt x="285759" y="315595"/>
                      <a:pt x="269249" y="274002"/>
                      <a:pt x="246389" y="247650"/>
                    </a:cubicBezTo>
                    <a:cubicBezTo>
                      <a:pt x="223529" y="221298"/>
                      <a:pt x="187969" y="197167"/>
                      <a:pt x="168284" y="173355"/>
                    </a:cubicBezTo>
                    <a:cubicBezTo>
                      <a:pt x="148599" y="149543"/>
                      <a:pt x="154949" y="130492"/>
                      <a:pt x="128279" y="104775"/>
                    </a:cubicBezTo>
                    <a:cubicBezTo>
                      <a:pt x="101609" y="79058"/>
                      <a:pt x="26997" y="36513"/>
                      <a:pt x="8264" y="19050"/>
                    </a:cubicBezTo>
                    <a:cubicBezTo>
                      <a:pt x="-10469" y="1587"/>
                      <a:pt x="7312" y="0"/>
                      <a:pt x="15884" y="0"/>
                    </a:cubicBezTo>
                    <a:cubicBezTo>
                      <a:pt x="24456" y="0"/>
                      <a:pt x="43189" y="7937"/>
                      <a:pt x="59699" y="19050"/>
                    </a:cubicBezTo>
                    <a:cubicBezTo>
                      <a:pt x="76209" y="30163"/>
                      <a:pt x="93037" y="45085"/>
                      <a:pt x="114944" y="66675"/>
                    </a:cubicBezTo>
                    <a:cubicBezTo>
                      <a:pt x="136851" y="88265"/>
                      <a:pt x="173047" y="128270"/>
                      <a:pt x="191144" y="148590"/>
                    </a:cubicBezTo>
                    <a:cubicBezTo>
                      <a:pt x="209241" y="168910"/>
                      <a:pt x="207019" y="173672"/>
                      <a:pt x="223529" y="188595"/>
                    </a:cubicBezTo>
                    <a:cubicBezTo>
                      <a:pt x="240039" y="203517"/>
                      <a:pt x="273377" y="222250"/>
                      <a:pt x="290204" y="238125"/>
                    </a:cubicBezTo>
                    <a:cubicBezTo>
                      <a:pt x="307031" y="254000"/>
                      <a:pt x="312112" y="266383"/>
                      <a:pt x="324494" y="283845"/>
                    </a:cubicBezTo>
                    <a:cubicBezTo>
                      <a:pt x="336876" y="301307"/>
                      <a:pt x="367674" y="334962"/>
                      <a:pt x="364499" y="342900"/>
                    </a:cubicBezTo>
                    <a:cubicBezTo>
                      <a:pt x="361324" y="350838"/>
                      <a:pt x="325129" y="347345"/>
                      <a:pt x="305444" y="33147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90" name="Forma libre 89"/>
              <p:cNvSpPr/>
              <p:nvPr/>
            </p:nvSpPr>
            <p:spPr>
              <a:xfrm>
                <a:off x="3997625" y="2203153"/>
                <a:ext cx="432244" cy="438372"/>
              </a:xfrm>
              <a:custGeom>
                <a:avLst/>
                <a:gdLst>
                  <a:gd name="connsiteX0" fmla="*/ 3510 w 432244"/>
                  <a:gd name="connsiteY0" fmla="*/ 352087 h 438372"/>
                  <a:gd name="connsiteX1" fmla="*/ 108285 w 432244"/>
                  <a:gd name="connsiteY1" fmla="*/ 281602 h 438372"/>
                  <a:gd name="connsiteX2" fmla="*/ 134955 w 432244"/>
                  <a:gd name="connsiteY2" fmla="*/ 281602 h 438372"/>
                  <a:gd name="connsiteX3" fmla="*/ 161625 w 432244"/>
                  <a:gd name="connsiteY3" fmla="*/ 293032 h 438372"/>
                  <a:gd name="connsiteX4" fmla="*/ 190200 w 432244"/>
                  <a:gd name="connsiteY4" fmla="*/ 313987 h 438372"/>
                  <a:gd name="connsiteX5" fmla="*/ 214965 w 432244"/>
                  <a:gd name="connsiteY5" fmla="*/ 313987 h 438372"/>
                  <a:gd name="connsiteX6" fmla="*/ 228300 w 432244"/>
                  <a:gd name="connsiteY6" fmla="*/ 294937 h 438372"/>
                  <a:gd name="connsiteX7" fmla="*/ 228300 w 432244"/>
                  <a:gd name="connsiteY7" fmla="*/ 260647 h 438372"/>
                  <a:gd name="connsiteX8" fmla="*/ 243540 w 432244"/>
                  <a:gd name="connsiteY8" fmla="*/ 224452 h 438372"/>
                  <a:gd name="connsiteX9" fmla="*/ 254970 w 432244"/>
                  <a:gd name="connsiteY9" fmla="*/ 169207 h 438372"/>
                  <a:gd name="connsiteX10" fmla="*/ 285450 w 432244"/>
                  <a:gd name="connsiteY10" fmla="*/ 131107 h 438372"/>
                  <a:gd name="connsiteX11" fmla="*/ 317835 w 432244"/>
                  <a:gd name="connsiteY11" fmla="*/ 100627 h 438372"/>
                  <a:gd name="connsiteX12" fmla="*/ 352125 w 432244"/>
                  <a:gd name="connsiteY12" fmla="*/ 49192 h 438372"/>
                  <a:gd name="connsiteX13" fmla="*/ 376890 w 432244"/>
                  <a:gd name="connsiteY13" fmla="*/ 16807 h 438372"/>
                  <a:gd name="connsiteX14" fmla="*/ 403560 w 432244"/>
                  <a:gd name="connsiteY14" fmla="*/ 1567 h 438372"/>
                  <a:gd name="connsiteX15" fmla="*/ 424515 w 432244"/>
                  <a:gd name="connsiteY15" fmla="*/ 1567 h 438372"/>
                  <a:gd name="connsiteX16" fmla="*/ 430230 w 432244"/>
                  <a:gd name="connsiteY16" fmla="*/ 11092 h 438372"/>
                  <a:gd name="connsiteX17" fmla="*/ 392130 w 432244"/>
                  <a:gd name="connsiteY17" fmla="*/ 32047 h 438372"/>
                  <a:gd name="connsiteX18" fmla="*/ 350220 w 432244"/>
                  <a:gd name="connsiteY18" fmla="*/ 81577 h 438372"/>
                  <a:gd name="connsiteX19" fmla="*/ 306405 w 432244"/>
                  <a:gd name="connsiteY19" fmla="*/ 159682 h 438372"/>
                  <a:gd name="connsiteX20" fmla="*/ 274020 w 432244"/>
                  <a:gd name="connsiteY20" fmla="*/ 199687 h 438372"/>
                  <a:gd name="connsiteX21" fmla="*/ 270210 w 432244"/>
                  <a:gd name="connsiteY21" fmla="*/ 273982 h 438372"/>
                  <a:gd name="connsiteX22" fmla="*/ 291165 w 432244"/>
                  <a:gd name="connsiteY22" fmla="*/ 310177 h 438372"/>
                  <a:gd name="connsiteX23" fmla="*/ 327360 w 432244"/>
                  <a:gd name="connsiteY23" fmla="*/ 334942 h 438372"/>
                  <a:gd name="connsiteX24" fmla="*/ 354030 w 432244"/>
                  <a:gd name="connsiteY24" fmla="*/ 373042 h 438372"/>
                  <a:gd name="connsiteX25" fmla="*/ 384510 w 432244"/>
                  <a:gd name="connsiteY25" fmla="*/ 376852 h 438372"/>
                  <a:gd name="connsiteX26" fmla="*/ 384510 w 432244"/>
                  <a:gd name="connsiteY26" fmla="*/ 397807 h 438372"/>
                  <a:gd name="connsiteX27" fmla="*/ 338790 w 432244"/>
                  <a:gd name="connsiteY27" fmla="*/ 405427 h 438372"/>
                  <a:gd name="connsiteX28" fmla="*/ 296880 w 432244"/>
                  <a:gd name="connsiteY28" fmla="*/ 367327 h 438372"/>
                  <a:gd name="connsiteX29" fmla="*/ 254970 w 432244"/>
                  <a:gd name="connsiteY29" fmla="*/ 355897 h 438372"/>
                  <a:gd name="connsiteX30" fmla="*/ 226395 w 432244"/>
                  <a:gd name="connsiteY30" fmla="*/ 384472 h 438372"/>
                  <a:gd name="connsiteX31" fmla="*/ 186390 w 432244"/>
                  <a:gd name="connsiteY31" fmla="*/ 393997 h 438372"/>
                  <a:gd name="connsiteX32" fmla="*/ 165435 w 432244"/>
                  <a:gd name="connsiteY32" fmla="*/ 380662 h 438372"/>
                  <a:gd name="connsiteX33" fmla="*/ 144480 w 432244"/>
                  <a:gd name="connsiteY33" fmla="*/ 352087 h 438372"/>
                  <a:gd name="connsiteX34" fmla="*/ 123525 w 432244"/>
                  <a:gd name="connsiteY34" fmla="*/ 346372 h 438372"/>
                  <a:gd name="connsiteX35" fmla="*/ 102570 w 432244"/>
                  <a:gd name="connsiteY35" fmla="*/ 369232 h 438372"/>
                  <a:gd name="connsiteX36" fmla="*/ 64470 w 432244"/>
                  <a:gd name="connsiteY36" fmla="*/ 411142 h 438372"/>
                  <a:gd name="connsiteX37" fmla="*/ 28275 w 432244"/>
                  <a:gd name="connsiteY37" fmla="*/ 435907 h 438372"/>
                  <a:gd name="connsiteX38" fmla="*/ 3510 w 432244"/>
                  <a:gd name="connsiteY38" fmla="*/ 352087 h 4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32244" h="438372">
                    <a:moveTo>
                      <a:pt x="3510" y="352087"/>
                    </a:moveTo>
                    <a:cubicBezTo>
                      <a:pt x="16845" y="326370"/>
                      <a:pt x="86378" y="293349"/>
                      <a:pt x="108285" y="281602"/>
                    </a:cubicBezTo>
                    <a:cubicBezTo>
                      <a:pt x="130193" y="269854"/>
                      <a:pt x="126065" y="279697"/>
                      <a:pt x="134955" y="281602"/>
                    </a:cubicBezTo>
                    <a:cubicBezTo>
                      <a:pt x="143845" y="283507"/>
                      <a:pt x="152418" y="287635"/>
                      <a:pt x="161625" y="293032"/>
                    </a:cubicBezTo>
                    <a:cubicBezTo>
                      <a:pt x="170832" y="298429"/>
                      <a:pt x="181310" y="310495"/>
                      <a:pt x="190200" y="313987"/>
                    </a:cubicBezTo>
                    <a:cubicBezTo>
                      <a:pt x="199090" y="317479"/>
                      <a:pt x="208615" y="317162"/>
                      <a:pt x="214965" y="313987"/>
                    </a:cubicBezTo>
                    <a:cubicBezTo>
                      <a:pt x="221315" y="310812"/>
                      <a:pt x="226078" y="303827"/>
                      <a:pt x="228300" y="294937"/>
                    </a:cubicBezTo>
                    <a:cubicBezTo>
                      <a:pt x="230523" y="286047"/>
                      <a:pt x="225760" y="272394"/>
                      <a:pt x="228300" y="260647"/>
                    </a:cubicBezTo>
                    <a:cubicBezTo>
                      <a:pt x="230840" y="248900"/>
                      <a:pt x="239095" y="239692"/>
                      <a:pt x="243540" y="224452"/>
                    </a:cubicBezTo>
                    <a:cubicBezTo>
                      <a:pt x="247985" y="209212"/>
                      <a:pt x="247985" y="184764"/>
                      <a:pt x="254970" y="169207"/>
                    </a:cubicBezTo>
                    <a:cubicBezTo>
                      <a:pt x="261955" y="153650"/>
                      <a:pt x="274973" y="142537"/>
                      <a:pt x="285450" y="131107"/>
                    </a:cubicBezTo>
                    <a:cubicBezTo>
                      <a:pt x="295927" y="119677"/>
                      <a:pt x="306723" y="114279"/>
                      <a:pt x="317835" y="100627"/>
                    </a:cubicBezTo>
                    <a:cubicBezTo>
                      <a:pt x="328947" y="86975"/>
                      <a:pt x="342283" y="63162"/>
                      <a:pt x="352125" y="49192"/>
                    </a:cubicBezTo>
                    <a:cubicBezTo>
                      <a:pt x="361967" y="35222"/>
                      <a:pt x="368318" y="24744"/>
                      <a:pt x="376890" y="16807"/>
                    </a:cubicBezTo>
                    <a:cubicBezTo>
                      <a:pt x="385462" y="8870"/>
                      <a:pt x="395623" y="4107"/>
                      <a:pt x="403560" y="1567"/>
                    </a:cubicBezTo>
                    <a:cubicBezTo>
                      <a:pt x="411497" y="-973"/>
                      <a:pt x="420070" y="-20"/>
                      <a:pt x="424515" y="1567"/>
                    </a:cubicBezTo>
                    <a:cubicBezTo>
                      <a:pt x="428960" y="3154"/>
                      <a:pt x="435627" y="6012"/>
                      <a:pt x="430230" y="11092"/>
                    </a:cubicBezTo>
                    <a:cubicBezTo>
                      <a:pt x="424833" y="16172"/>
                      <a:pt x="405465" y="20300"/>
                      <a:pt x="392130" y="32047"/>
                    </a:cubicBezTo>
                    <a:cubicBezTo>
                      <a:pt x="378795" y="43794"/>
                      <a:pt x="364508" y="60304"/>
                      <a:pt x="350220" y="81577"/>
                    </a:cubicBezTo>
                    <a:cubicBezTo>
                      <a:pt x="335933" y="102849"/>
                      <a:pt x="319105" y="139997"/>
                      <a:pt x="306405" y="159682"/>
                    </a:cubicBezTo>
                    <a:cubicBezTo>
                      <a:pt x="293705" y="179367"/>
                      <a:pt x="280052" y="180637"/>
                      <a:pt x="274020" y="199687"/>
                    </a:cubicBezTo>
                    <a:cubicBezTo>
                      <a:pt x="267988" y="218737"/>
                      <a:pt x="267353" y="255567"/>
                      <a:pt x="270210" y="273982"/>
                    </a:cubicBezTo>
                    <a:cubicBezTo>
                      <a:pt x="273067" y="292397"/>
                      <a:pt x="281640" y="300017"/>
                      <a:pt x="291165" y="310177"/>
                    </a:cubicBezTo>
                    <a:cubicBezTo>
                      <a:pt x="300690" y="320337"/>
                      <a:pt x="316883" y="324465"/>
                      <a:pt x="327360" y="334942"/>
                    </a:cubicBezTo>
                    <a:cubicBezTo>
                      <a:pt x="337837" y="345419"/>
                      <a:pt x="344505" y="366057"/>
                      <a:pt x="354030" y="373042"/>
                    </a:cubicBezTo>
                    <a:cubicBezTo>
                      <a:pt x="363555" y="380027"/>
                      <a:pt x="379430" y="372725"/>
                      <a:pt x="384510" y="376852"/>
                    </a:cubicBezTo>
                    <a:cubicBezTo>
                      <a:pt x="389590" y="380980"/>
                      <a:pt x="392130" y="393045"/>
                      <a:pt x="384510" y="397807"/>
                    </a:cubicBezTo>
                    <a:cubicBezTo>
                      <a:pt x="376890" y="402569"/>
                      <a:pt x="353395" y="410507"/>
                      <a:pt x="338790" y="405427"/>
                    </a:cubicBezTo>
                    <a:cubicBezTo>
                      <a:pt x="324185" y="400347"/>
                      <a:pt x="310850" y="375582"/>
                      <a:pt x="296880" y="367327"/>
                    </a:cubicBezTo>
                    <a:cubicBezTo>
                      <a:pt x="282910" y="359072"/>
                      <a:pt x="266717" y="353040"/>
                      <a:pt x="254970" y="355897"/>
                    </a:cubicBezTo>
                    <a:cubicBezTo>
                      <a:pt x="243223" y="358754"/>
                      <a:pt x="237825" y="378122"/>
                      <a:pt x="226395" y="384472"/>
                    </a:cubicBezTo>
                    <a:cubicBezTo>
                      <a:pt x="214965" y="390822"/>
                      <a:pt x="196550" y="394632"/>
                      <a:pt x="186390" y="393997"/>
                    </a:cubicBezTo>
                    <a:cubicBezTo>
                      <a:pt x="176230" y="393362"/>
                      <a:pt x="172420" y="387647"/>
                      <a:pt x="165435" y="380662"/>
                    </a:cubicBezTo>
                    <a:cubicBezTo>
                      <a:pt x="158450" y="373677"/>
                      <a:pt x="151465" y="357802"/>
                      <a:pt x="144480" y="352087"/>
                    </a:cubicBezTo>
                    <a:cubicBezTo>
                      <a:pt x="137495" y="346372"/>
                      <a:pt x="130510" y="343515"/>
                      <a:pt x="123525" y="346372"/>
                    </a:cubicBezTo>
                    <a:cubicBezTo>
                      <a:pt x="116540" y="349229"/>
                      <a:pt x="102570" y="369232"/>
                      <a:pt x="102570" y="369232"/>
                    </a:cubicBezTo>
                    <a:cubicBezTo>
                      <a:pt x="92728" y="380027"/>
                      <a:pt x="76852" y="400030"/>
                      <a:pt x="64470" y="411142"/>
                    </a:cubicBezTo>
                    <a:cubicBezTo>
                      <a:pt x="52088" y="422254"/>
                      <a:pt x="38117" y="446067"/>
                      <a:pt x="28275" y="435907"/>
                    </a:cubicBezTo>
                    <a:cubicBezTo>
                      <a:pt x="18433" y="425747"/>
                      <a:pt x="-9825" y="377804"/>
                      <a:pt x="3510" y="352087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91" name="Forma libre 90"/>
              <p:cNvSpPr/>
              <p:nvPr/>
            </p:nvSpPr>
            <p:spPr>
              <a:xfrm>
                <a:off x="3275300" y="1545570"/>
                <a:ext cx="612085" cy="203856"/>
              </a:xfrm>
              <a:custGeom>
                <a:avLst/>
                <a:gdLst>
                  <a:gd name="connsiteX0" fmla="*/ 592485 w 612085"/>
                  <a:gd name="connsiteY0" fmla="*/ 203855 h 203856"/>
                  <a:gd name="connsiteX1" fmla="*/ 510570 w 612085"/>
                  <a:gd name="connsiteY1" fmla="*/ 144800 h 203856"/>
                  <a:gd name="connsiteX2" fmla="*/ 468660 w 612085"/>
                  <a:gd name="connsiteY2" fmla="*/ 99080 h 203856"/>
                  <a:gd name="connsiteX3" fmla="*/ 430560 w 612085"/>
                  <a:gd name="connsiteY3" fmla="*/ 51455 h 203856"/>
                  <a:gd name="connsiteX4" fmla="*/ 384840 w 612085"/>
                  <a:gd name="connsiteY4" fmla="*/ 45740 h 203856"/>
                  <a:gd name="connsiteX5" fmla="*/ 329595 w 612085"/>
                  <a:gd name="connsiteY5" fmla="*/ 64790 h 203856"/>
                  <a:gd name="connsiteX6" fmla="*/ 308640 w 612085"/>
                  <a:gd name="connsiteY6" fmla="*/ 60980 h 203856"/>
                  <a:gd name="connsiteX7" fmla="*/ 264825 w 612085"/>
                  <a:gd name="connsiteY7" fmla="*/ 60980 h 203856"/>
                  <a:gd name="connsiteX8" fmla="*/ 224820 w 612085"/>
                  <a:gd name="connsiteY8" fmla="*/ 72410 h 203856"/>
                  <a:gd name="connsiteX9" fmla="*/ 188625 w 612085"/>
                  <a:gd name="connsiteY9" fmla="*/ 53360 h 203856"/>
                  <a:gd name="connsiteX10" fmla="*/ 133380 w 612085"/>
                  <a:gd name="connsiteY10" fmla="*/ 34310 h 203856"/>
                  <a:gd name="connsiteX11" fmla="*/ 78135 w 612085"/>
                  <a:gd name="connsiteY11" fmla="*/ 34310 h 203856"/>
                  <a:gd name="connsiteX12" fmla="*/ 22890 w 612085"/>
                  <a:gd name="connsiteY12" fmla="*/ 34310 h 203856"/>
                  <a:gd name="connsiteX13" fmla="*/ 30 w 612085"/>
                  <a:gd name="connsiteY13" fmla="*/ 20975 h 203856"/>
                  <a:gd name="connsiteX14" fmla="*/ 19080 w 612085"/>
                  <a:gd name="connsiteY14" fmla="*/ 5735 h 203856"/>
                  <a:gd name="connsiteX15" fmla="*/ 60990 w 612085"/>
                  <a:gd name="connsiteY15" fmla="*/ 20 h 203856"/>
                  <a:gd name="connsiteX16" fmla="*/ 116235 w 612085"/>
                  <a:gd name="connsiteY16" fmla="*/ 3830 h 203856"/>
                  <a:gd name="connsiteX17" fmla="*/ 160050 w 612085"/>
                  <a:gd name="connsiteY17" fmla="*/ 3830 h 203856"/>
                  <a:gd name="connsiteX18" fmla="*/ 205770 w 612085"/>
                  <a:gd name="connsiteY18" fmla="*/ 22880 h 203856"/>
                  <a:gd name="connsiteX19" fmla="*/ 253395 w 612085"/>
                  <a:gd name="connsiteY19" fmla="*/ 38120 h 203856"/>
                  <a:gd name="connsiteX20" fmla="*/ 291495 w 612085"/>
                  <a:gd name="connsiteY20" fmla="*/ 32405 h 203856"/>
                  <a:gd name="connsiteX21" fmla="*/ 339120 w 612085"/>
                  <a:gd name="connsiteY21" fmla="*/ 20975 h 203856"/>
                  <a:gd name="connsiteX22" fmla="*/ 400080 w 612085"/>
                  <a:gd name="connsiteY22" fmla="*/ 9545 h 203856"/>
                  <a:gd name="connsiteX23" fmla="*/ 443895 w 612085"/>
                  <a:gd name="connsiteY23" fmla="*/ 15260 h 203856"/>
                  <a:gd name="connsiteX24" fmla="*/ 483900 w 612085"/>
                  <a:gd name="connsiteY24" fmla="*/ 34310 h 203856"/>
                  <a:gd name="connsiteX25" fmla="*/ 523905 w 612085"/>
                  <a:gd name="connsiteY25" fmla="*/ 91460 h 203856"/>
                  <a:gd name="connsiteX26" fmla="*/ 560100 w 612085"/>
                  <a:gd name="connsiteY26" fmla="*/ 121940 h 203856"/>
                  <a:gd name="connsiteX27" fmla="*/ 609630 w 612085"/>
                  <a:gd name="connsiteY27" fmla="*/ 142895 h 203856"/>
                  <a:gd name="connsiteX28" fmla="*/ 592485 w 612085"/>
                  <a:gd name="connsiteY28" fmla="*/ 203855 h 20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12085" h="203856">
                    <a:moveTo>
                      <a:pt x="592485" y="203855"/>
                    </a:moveTo>
                    <a:cubicBezTo>
                      <a:pt x="575975" y="204173"/>
                      <a:pt x="531207" y="162262"/>
                      <a:pt x="510570" y="144800"/>
                    </a:cubicBezTo>
                    <a:cubicBezTo>
                      <a:pt x="489933" y="127338"/>
                      <a:pt x="481995" y="114638"/>
                      <a:pt x="468660" y="99080"/>
                    </a:cubicBezTo>
                    <a:cubicBezTo>
                      <a:pt x="455325" y="83522"/>
                      <a:pt x="444530" y="60345"/>
                      <a:pt x="430560" y="51455"/>
                    </a:cubicBezTo>
                    <a:cubicBezTo>
                      <a:pt x="416590" y="42565"/>
                      <a:pt x="401668" y="43517"/>
                      <a:pt x="384840" y="45740"/>
                    </a:cubicBezTo>
                    <a:cubicBezTo>
                      <a:pt x="368012" y="47963"/>
                      <a:pt x="342295" y="62250"/>
                      <a:pt x="329595" y="64790"/>
                    </a:cubicBezTo>
                    <a:cubicBezTo>
                      <a:pt x="316895" y="67330"/>
                      <a:pt x="319435" y="61615"/>
                      <a:pt x="308640" y="60980"/>
                    </a:cubicBezTo>
                    <a:cubicBezTo>
                      <a:pt x="297845" y="60345"/>
                      <a:pt x="278795" y="59075"/>
                      <a:pt x="264825" y="60980"/>
                    </a:cubicBezTo>
                    <a:cubicBezTo>
                      <a:pt x="250855" y="62885"/>
                      <a:pt x="237520" y="73680"/>
                      <a:pt x="224820" y="72410"/>
                    </a:cubicBezTo>
                    <a:cubicBezTo>
                      <a:pt x="212120" y="71140"/>
                      <a:pt x="203865" y="59710"/>
                      <a:pt x="188625" y="53360"/>
                    </a:cubicBezTo>
                    <a:cubicBezTo>
                      <a:pt x="173385" y="47010"/>
                      <a:pt x="151795" y="37485"/>
                      <a:pt x="133380" y="34310"/>
                    </a:cubicBezTo>
                    <a:cubicBezTo>
                      <a:pt x="114965" y="31135"/>
                      <a:pt x="78135" y="34310"/>
                      <a:pt x="78135" y="34310"/>
                    </a:cubicBezTo>
                    <a:cubicBezTo>
                      <a:pt x="59720" y="34310"/>
                      <a:pt x="35907" y="36532"/>
                      <a:pt x="22890" y="34310"/>
                    </a:cubicBezTo>
                    <a:cubicBezTo>
                      <a:pt x="9872" y="32087"/>
                      <a:pt x="665" y="25738"/>
                      <a:pt x="30" y="20975"/>
                    </a:cubicBezTo>
                    <a:cubicBezTo>
                      <a:pt x="-605" y="16212"/>
                      <a:pt x="8920" y="9228"/>
                      <a:pt x="19080" y="5735"/>
                    </a:cubicBezTo>
                    <a:cubicBezTo>
                      <a:pt x="29240" y="2242"/>
                      <a:pt x="44798" y="337"/>
                      <a:pt x="60990" y="20"/>
                    </a:cubicBezTo>
                    <a:cubicBezTo>
                      <a:pt x="77182" y="-297"/>
                      <a:pt x="99725" y="3195"/>
                      <a:pt x="116235" y="3830"/>
                    </a:cubicBezTo>
                    <a:cubicBezTo>
                      <a:pt x="132745" y="4465"/>
                      <a:pt x="145127" y="655"/>
                      <a:pt x="160050" y="3830"/>
                    </a:cubicBezTo>
                    <a:cubicBezTo>
                      <a:pt x="174973" y="7005"/>
                      <a:pt x="190212" y="17165"/>
                      <a:pt x="205770" y="22880"/>
                    </a:cubicBezTo>
                    <a:cubicBezTo>
                      <a:pt x="221327" y="28595"/>
                      <a:pt x="239108" y="36533"/>
                      <a:pt x="253395" y="38120"/>
                    </a:cubicBezTo>
                    <a:cubicBezTo>
                      <a:pt x="267682" y="39707"/>
                      <a:pt x="277207" y="35263"/>
                      <a:pt x="291495" y="32405"/>
                    </a:cubicBezTo>
                    <a:cubicBezTo>
                      <a:pt x="305783" y="29547"/>
                      <a:pt x="321022" y="24785"/>
                      <a:pt x="339120" y="20975"/>
                    </a:cubicBezTo>
                    <a:cubicBezTo>
                      <a:pt x="357217" y="17165"/>
                      <a:pt x="382617" y="10497"/>
                      <a:pt x="400080" y="9545"/>
                    </a:cubicBezTo>
                    <a:cubicBezTo>
                      <a:pt x="417542" y="8592"/>
                      <a:pt x="429925" y="11133"/>
                      <a:pt x="443895" y="15260"/>
                    </a:cubicBezTo>
                    <a:cubicBezTo>
                      <a:pt x="457865" y="19387"/>
                      <a:pt x="470565" y="21610"/>
                      <a:pt x="483900" y="34310"/>
                    </a:cubicBezTo>
                    <a:cubicBezTo>
                      <a:pt x="497235" y="47010"/>
                      <a:pt x="511205" y="76855"/>
                      <a:pt x="523905" y="91460"/>
                    </a:cubicBezTo>
                    <a:cubicBezTo>
                      <a:pt x="536605" y="106065"/>
                      <a:pt x="545812" y="113367"/>
                      <a:pt x="560100" y="121940"/>
                    </a:cubicBezTo>
                    <a:cubicBezTo>
                      <a:pt x="574387" y="130512"/>
                      <a:pt x="602963" y="127655"/>
                      <a:pt x="609630" y="142895"/>
                    </a:cubicBezTo>
                    <a:cubicBezTo>
                      <a:pt x="616297" y="158135"/>
                      <a:pt x="608995" y="203537"/>
                      <a:pt x="592485" y="20385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92" name="Forma libre 91"/>
              <p:cNvSpPr/>
              <p:nvPr/>
            </p:nvSpPr>
            <p:spPr>
              <a:xfrm>
                <a:off x="3319540" y="1177640"/>
                <a:ext cx="2823196" cy="4258519"/>
              </a:xfrm>
              <a:custGeom>
                <a:avLst/>
                <a:gdLst>
                  <a:gd name="connsiteX0" fmla="*/ 609990 w 2804550"/>
                  <a:gd name="connsiteY0" fmla="*/ 4113798 h 4260661"/>
                  <a:gd name="connsiteX1" fmla="*/ 549030 w 2804550"/>
                  <a:gd name="connsiteY1" fmla="*/ 4217430 h 4260661"/>
                  <a:gd name="connsiteX2" fmla="*/ 628278 w 2804550"/>
                  <a:gd name="connsiteY2" fmla="*/ 4260102 h 4260661"/>
                  <a:gd name="connsiteX3" fmla="*/ 774582 w 2804550"/>
                  <a:gd name="connsiteY3" fmla="*/ 4241814 h 4260661"/>
                  <a:gd name="connsiteX4" fmla="*/ 902598 w 2804550"/>
                  <a:gd name="connsiteY4" fmla="*/ 4241814 h 4260661"/>
                  <a:gd name="connsiteX5" fmla="*/ 1048902 w 2804550"/>
                  <a:gd name="connsiteY5" fmla="*/ 4247910 h 4260661"/>
                  <a:gd name="connsiteX6" fmla="*/ 1109862 w 2804550"/>
                  <a:gd name="connsiteY6" fmla="*/ 4205238 h 4260661"/>
                  <a:gd name="connsiteX7" fmla="*/ 1103766 w 2804550"/>
                  <a:gd name="connsiteY7" fmla="*/ 4022358 h 4260661"/>
                  <a:gd name="connsiteX8" fmla="*/ 1091574 w 2804550"/>
                  <a:gd name="connsiteY8" fmla="*/ 3833382 h 4260661"/>
                  <a:gd name="connsiteX9" fmla="*/ 1061094 w 2804550"/>
                  <a:gd name="connsiteY9" fmla="*/ 3632214 h 4260661"/>
                  <a:gd name="connsiteX10" fmla="*/ 1085478 w 2804550"/>
                  <a:gd name="connsiteY10" fmla="*/ 3370086 h 4260661"/>
                  <a:gd name="connsiteX11" fmla="*/ 1109862 w 2804550"/>
                  <a:gd name="connsiteY11" fmla="*/ 3089670 h 4260661"/>
                  <a:gd name="connsiteX12" fmla="*/ 1091574 w 2804550"/>
                  <a:gd name="connsiteY12" fmla="*/ 2864118 h 4260661"/>
                  <a:gd name="connsiteX13" fmla="*/ 1024518 w 2804550"/>
                  <a:gd name="connsiteY13" fmla="*/ 2565414 h 4260661"/>
                  <a:gd name="connsiteX14" fmla="*/ 939174 w 2804550"/>
                  <a:gd name="connsiteY14" fmla="*/ 2339862 h 4260661"/>
                  <a:gd name="connsiteX15" fmla="*/ 896502 w 2804550"/>
                  <a:gd name="connsiteY15" fmla="*/ 2120406 h 4260661"/>
                  <a:gd name="connsiteX16" fmla="*/ 847734 w 2804550"/>
                  <a:gd name="connsiteY16" fmla="*/ 1888758 h 4260661"/>
                  <a:gd name="connsiteX17" fmla="*/ 896502 w 2804550"/>
                  <a:gd name="connsiteY17" fmla="*/ 1815606 h 4260661"/>
                  <a:gd name="connsiteX18" fmla="*/ 963558 w 2804550"/>
                  <a:gd name="connsiteY18" fmla="*/ 1785126 h 4260661"/>
                  <a:gd name="connsiteX19" fmla="*/ 1128150 w 2804550"/>
                  <a:gd name="connsiteY19" fmla="*/ 1638822 h 4260661"/>
                  <a:gd name="connsiteX20" fmla="*/ 1262262 w 2804550"/>
                  <a:gd name="connsiteY20" fmla="*/ 1498614 h 4260661"/>
                  <a:gd name="connsiteX21" fmla="*/ 1445142 w 2804550"/>
                  <a:gd name="connsiteY21" fmla="*/ 1480326 h 4260661"/>
                  <a:gd name="connsiteX22" fmla="*/ 1609734 w 2804550"/>
                  <a:gd name="connsiteY22" fmla="*/ 1455942 h 4260661"/>
                  <a:gd name="connsiteX23" fmla="*/ 1786518 w 2804550"/>
                  <a:gd name="connsiteY23" fmla="*/ 1455942 h 4260661"/>
                  <a:gd name="connsiteX24" fmla="*/ 1914534 w 2804550"/>
                  <a:gd name="connsiteY24" fmla="*/ 1425462 h 4260661"/>
                  <a:gd name="connsiteX25" fmla="*/ 2042550 w 2804550"/>
                  <a:gd name="connsiteY25" fmla="*/ 1413270 h 4260661"/>
                  <a:gd name="connsiteX26" fmla="*/ 2225430 w 2804550"/>
                  <a:gd name="connsiteY26" fmla="*/ 1413270 h 4260661"/>
                  <a:gd name="connsiteX27" fmla="*/ 2329062 w 2804550"/>
                  <a:gd name="connsiteY27" fmla="*/ 1413270 h 4260661"/>
                  <a:gd name="connsiteX28" fmla="*/ 2560710 w 2804550"/>
                  <a:gd name="connsiteY28" fmla="*/ 1370598 h 4260661"/>
                  <a:gd name="connsiteX29" fmla="*/ 2658246 w 2804550"/>
                  <a:gd name="connsiteY29" fmla="*/ 1266966 h 4260661"/>
                  <a:gd name="connsiteX30" fmla="*/ 2731398 w 2804550"/>
                  <a:gd name="connsiteY30" fmla="*/ 1236486 h 4260661"/>
                  <a:gd name="connsiteX31" fmla="*/ 2804550 w 2804550"/>
                  <a:gd name="connsiteY31" fmla="*/ 1163334 h 4260661"/>
                  <a:gd name="connsiteX32" fmla="*/ 2731398 w 2804550"/>
                  <a:gd name="connsiteY32" fmla="*/ 1163334 h 4260661"/>
                  <a:gd name="connsiteX33" fmla="*/ 2585094 w 2804550"/>
                  <a:gd name="connsiteY33" fmla="*/ 1242582 h 4260661"/>
                  <a:gd name="connsiteX34" fmla="*/ 2390022 w 2804550"/>
                  <a:gd name="connsiteY34" fmla="*/ 1315734 h 4260661"/>
                  <a:gd name="connsiteX35" fmla="*/ 2213238 w 2804550"/>
                  <a:gd name="connsiteY35" fmla="*/ 1315734 h 4260661"/>
                  <a:gd name="connsiteX36" fmla="*/ 1926726 w 2804550"/>
                  <a:gd name="connsiteY36" fmla="*/ 1315734 h 4260661"/>
                  <a:gd name="connsiteX37" fmla="*/ 1695078 w 2804550"/>
                  <a:gd name="connsiteY37" fmla="*/ 1315734 h 4260661"/>
                  <a:gd name="connsiteX38" fmla="*/ 1292742 w 2804550"/>
                  <a:gd name="connsiteY38" fmla="*/ 1370598 h 4260661"/>
                  <a:gd name="connsiteX39" fmla="*/ 1256166 w 2804550"/>
                  <a:gd name="connsiteY39" fmla="*/ 1309638 h 4260661"/>
                  <a:gd name="connsiteX40" fmla="*/ 1280550 w 2804550"/>
                  <a:gd name="connsiteY40" fmla="*/ 1138950 h 4260661"/>
                  <a:gd name="connsiteX41" fmla="*/ 1323222 w 2804550"/>
                  <a:gd name="connsiteY41" fmla="*/ 956070 h 4260661"/>
                  <a:gd name="connsiteX42" fmla="*/ 1396374 w 2804550"/>
                  <a:gd name="connsiteY42" fmla="*/ 907302 h 4260661"/>
                  <a:gd name="connsiteX43" fmla="*/ 1573158 w 2804550"/>
                  <a:gd name="connsiteY43" fmla="*/ 870726 h 4260661"/>
                  <a:gd name="connsiteX44" fmla="*/ 1682886 w 2804550"/>
                  <a:gd name="connsiteY44" fmla="*/ 870726 h 4260661"/>
                  <a:gd name="connsiteX45" fmla="*/ 1932822 w 2804550"/>
                  <a:gd name="connsiteY45" fmla="*/ 754902 h 4260661"/>
                  <a:gd name="connsiteX46" fmla="*/ 1835286 w 2804550"/>
                  <a:gd name="connsiteY46" fmla="*/ 748806 h 4260661"/>
                  <a:gd name="connsiteX47" fmla="*/ 1652406 w 2804550"/>
                  <a:gd name="connsiteY47" fmla="*/ 821958 h 4260661"/>
                  <a:gd name="connsiteX48" fmla="*/ 1512198 w 2804550"/>
                  <a:gd name="connsiteY48" fmla="*/ 821958 h 4260661"/>
                  <a:gd name="connsiteX49" fmla="*/ 1390278 w 2804550"/>
                  <a:gd name="connsiteY49" fmla="*/ 809766 h 4260661"/>
                  <a:gd name="connsiteX50" fmla="*/ 1280550 w 2804550"/>
                  <a:gd name="connsiteY50" fmla="*/ 870726 h 4260661"/>
                  <a:gd name="connsiteX51" fmla="*/ 1201302 w 2804550"/>
                  <a:gd name="connsiteY51" fmla="*/ 998742 h 4260661"/>
                  <a:gd name="connsiteX52" fmla="*/ 1164726 w 2804550"/>
                  <a:gd name="connsiteY52" fmla="*/ 1169430 h 4260661"/>
                  <a:gd name="connsiteX53" fmla="*/ 1115958 w 2804550"/>
                  <a:gd name="connsiteY53" fmla="*/ 1260870 h 4260661"/>
                  <a:gd name="connsiteX54" fmla="*/ 1073286 w 2804550"/>
                  <a:gd name="connsiteY54" fmla="*/ 1419366 h 4260661"/>
                  <a:gd name="connsiteX55" fmla="*/ 926982 w 2804550"/>
                  <a:gd name="connsiteY55" fmla="*/ 1535190 h 4260661"/>
                  <a:gd name="connsiteX56" fmla="*/ 890406 w 2804550"/>
                  <a:gd name="connsiteY56" fmla="*/ 1541286 h 4260661"/>
                  <a:gd name="connsiteX57" fmla="*/ 750198 w 2804550"/>
                  <a:gd name="connsiteY57" fmla="*/ 1449846 h 4260661"/>
                  <a:gd name="connsiteX58" fmla="*/ 652662 w 2804550"/>
                  <a:gd name="connsiteY58" fmla="*/ 1303542 h 4260661"/>
                  <a:gd name="connsiteX59" fmla="*/ 597798 w 2804550"/>
                  <a:gd name="connsiteY59" fmla="*/ 1102374 h 4260661"/>
                  <a:gd name="connsiteX60" fmla="*/ 567318 w 2804550"/>
                  <a:gd name="connsiteY60" fmla="*/ 986550 h 4260661"/>
                  <a:gd name="connsiteX61" fmla="*/ 591702 w 2804550"/>
                  <a:gd name="connsiteY61" fmla="*/ 785382 h 4260661"/>
                  <a:gd name="connsiteX62" fmla="*/ 616086 w 2804550"/>
                  <a:gd name="connsiteY62" fmla="*/ 608598 h 4260661"/>
                  <a:gd name="connsiteX63" fmla="*/ 670950 w 2804550"/>
                  <a:gd name="connsiteY63" fmla="*/ 425718 h 4260661"/>
                  <a:gd name="connsiteX64" fmla="*/ 731910 w 2804550"/>
                  <a:gd name="connsiteY64" fmla="*/ 346470 h 4260661"/>
                  <a:gd name="connsiteX65" fmla="*/ 847734 w 2804550"/>
                  <a:gd name="connsiteY65" fmla="*/ 200166 h 4260661"/>
                  <a:gd name="connsiteX66" fmla="*/ 933078 w 2804550"/>
                  <a:gd name="connsiteY66" fmla="*/ 17286 h 4260661"/>
                  <a:gd name="connsiteX67" fmla="*/ 884310 w 2804550"/>
                  <a:gd name="connsiteY67" fmla="*/ 17286 h 4260661"/>
                  <a:gd name="connsiteX68" fmla="*/ 817254 w 2804550"/>
                  <a:gd name="connsiteY68" fmla="*/ 102630 h 4260661"/>
                  <a:gd name="connsiteX69" fmla="*/ 731910 w 2804550"/>
                  <a:gd name="connsiteY69" fmla="*/ 169686 h 4260661"/>
                  <a:gd name="connsiteX70" fmla="*/ 658758 w 2804550"/>
                  <a:gd name="connsiteY70" fmla="*/ 230646 h 4260661"/>
                  <a:gd name="connsiteX71" fmla="*/ 561222 w 2804550"/>
                  <a:gd name="connsiteY71" fmla="*/ 425718 h 4260661"/>
                  <a:gd name="connsiteX72" fmla="*/ 512454 w 2804550"/>
                  <a:gd name="connsiteY72" fmla="*/ 572022 h 4260661"/>
                  <a:gd name="connsiteX73" fmla="*/ 494166 w 2804550"/>
                  <a:gd name="connsiteY73" fmla="*/ 687846 h 4260661"/>
                  <a:gd name="connsiteX74" fmla="*/ 457590 w 2804550"/>
                  <a:gd name="connsiteY74" fmla="*/ 846342 h 4260661"/>
                  <a:gd name="connsiteX75" fmla="*/ 451494 w 2804550"/>
                  <a:gd name="connsiteY75" fmla="*/ 974358 h 4260661"/>
                  <a:gd name="connsiteX76" fmla="*/ 488070 w 2804550"/>
                  <a:gd name="connsiteY76" fmla="*/ 1138950 h 4260661"/>
                  <a:gd name="connsiteX77" fmla="*/ 494166 w 2804550"/>
                  <a:gd name="connsiteY77" fmla="*/ 1309638 h 4260661"/>
                  <a:gd name="connsiteX78" fmla="*/ 555126 w 2804550"/>
                  <a:gd name="connsiteY78" fmla="*/ 1413270 h 4260661"/>
                  <a:gd name="connsiteX79" fmla="*/ 640470 w 2804550"/>
                  <a:gd name="connsiteY79" fmla="*/ 1547382 h 4260661"/>
                  <a:gd name="connsiteX80" fmla="*/ 658758 w 2804550"/>
                  <a:gd name="connsiteY80" fmla="*/ 1705878 h 4260661"/>
                  <a:gd name="connsiteX81" fmla="*/ 585606 w 2804550"/>
                  <a:gd name="connsiteY81" fmla="*/ 1852182 h 4260661"/>
                  <a:gd name="connsiteX82" fmla="*/ 585606 w 2804550"/>
                  <a:gd name="connsiteY82" fmla="*/ 2004582 h 4260661"/>
                  <a:gd name="connsiteX83" fmla="*/ 640470 w 2804550"/>
                  <a:gd name="connsiteY83" fmla="*/ 2169174 h 4260661"/>
                  <a:gd name="connsiteX84" fmla="*/ 664854 w 2804550"/>
                  <a:gd name="connsiteY84" fmla="*/ 2358150 h 4260661"/>
                  <a:gd name="connsiteX85" fmla="*/ 628278 w 2804550"/>
                  <a:gd name="connsiteY85" fmla="*/ 2443494 h 4260661"/>
                  <a:gd name="connsiteX86" fmla="*/ 488070 w 2804550"/>
                  <a:gd name="connsiteY86" fmla="*/ 2388630 h 4260661"/>
                  <a:gd name="connsiteX87" fmla="*/ 439302 w 2804550"/>
                  <a:gd name="connsiteY87" fmla="*/ 2364246 h 4260661"/>
                  <a:gd name="connsiteX88" fmla="*/ 396630 w 2804550"/>
                  <a:gd name="connsiteY88" fmla="*/ 2211846 h 4260661"/>
                  <a:gd name="connsiteX89" fmla="*/ 427110 w 2804550"/>
                  <a:gd name="connsiteY89" fmla="*/ 2096022 h 4260661"/>
                  <a:gd name="connsiteX90" fmla="*/ 384438 w 2804550"/>
                  <a:gd name="connsiteY90" fmla="*/ 2022870 h 4260661"/>
                  <a:gd name="connsiteX91" fmla="*/ 341766 w 2804550"/>
                  <a:gd name="connsiteY91" fmla="*/ 1913142 h 4260661"/>
                  <a:gd name="connsiteX92" fmla="*/ 341766 w 2804550"/>
                  <a:gd name="connsiteY92" fmla="*/ 1809510 h 4260661"/>
                  <a:gd name="connsiteX93" fmla="*/ 317382 w 2804550"/>
                  <a:gd name="connsiteY93" fmla="*/ 1730262 h 4260661"/>
                  <a:gd name="connsiteX94" fmla="*/ 292998 w 2804550"/>
                  <a:gd name="connsiteY94" fmla="*/ 1742454 h 4260661"/>
                  <a:gd name="connsiteX95" fmla="*/ 311286 w 2804550"/>
                  <a:gd name="connsiteY95" fmla="*/ 1815606 h 4260661"/>
                  <a:gd name="connsiteX96" fmla="*/ 292998 w 2804550"/>
                  <a:gd name="connsiteY96" fmla="*/ 1931430 h 4260661"/>
                  <a:gd name="connsiteX97" fmla="*/ 329574 w 2804550"/>
                  <a:gd name="connsiteY97" fmla="*/ 2010678 h 4260661"/>
                  <a:gd name="connsiteX98" fmla="*/ 372246 w 2804550"/>
                  <a:gd name="connsiteY98" fmla="*/ 2059446 h 4260661"/>
                  <a:gd name="connsiteX99" fmla="*/ 347862 w 2804550"/>
                  <a:gd name="connsiteY99" fmla="*/ 2126502 h 4260661"/>
                  <a:gd name="connsiteX100" fmla="*/ 244230 w 2804550"/>
                  <a:gd name="connsiteY100" fmla="*/ 2114310 h 4260661"/>
                  <a:gd name="connsiteX101" fmla="*/ 79638 w 2804550"/>
                  <a:gd name="connsiteY101" fmla="*/ 2059446 h 4260661"/>
                  <a:gd name="connsiteX102" fmla="*/ 6486 w 2804550"/>
                  <a:gd name="connsiteY102" fmla="*/ 1931430 h 4260661"/>
                  <a:gd name="connsiteX103" fmla="*/ 12582 w 2804550"/>
                  <a:gd name="connsiteY103" fmla="*/ 1986294 h 4260661"/>
                  <a:gd name="connsiteX104" fmla="*/ 85734 w 2804550"/>
                  <a:gd name="connsiteY104" fmla="*/ 2108214 h 4260661"/>
                  <a:gd name="connsiteX105" fmla="*/ 195462 w 2804550"/>
                  <a:gd name="connsiteY105" fmla="*/ 2150886 h 4260661"/>
                  <a:gd name="connsiteX106" fmla="*/ 280806 w 2804550"/>
                  <a:gd name="connsiteY106" fmla="*/ 2230134 h 4260661"/>
                  <a:gd name="connsiteX107" fmla="*/ 347862 w 2804550"/>
                  <a:gd name="connsiteY107" fmla="*/ 2345958 h 4260661"/>
                  <a:gd name="connsiteX108" fmla="*/ 347862 w 2804550"/>
                  <a:gd name="connsiteY108" fmla="*/ 2419110 h 4260661"/>
                  <a:gd name="connsiteX109" fmla="*/ 347862 w 2804550"/>
                  <a:gd name="connsiteY109" fmla="*/ 2473974 h 4260661"/>
                  <a:gd name="connsiteX110" fmla="*/ 378342 w 2804550"/>
                  <a:gd name="connsiteY110" fmla="*/ 2473974 h 4260661"/>
                  <a:gd name="connsiteX111" fmla="*/ 414918 w 2804550"/>
                  <a:gd name="connsiteY111" fmla="*/ 2473974 h 4260661"/>
                  <a:gd name="connsiteX112" fmla="*/ 475878 w 2804550"/>
                  <a:gd name="connsiteY112" fmla="*/ 2516646 h 4260661"/>
                  <a:gd name="connsiteX113" fmla="*/ 542934 w 2804550"/>
                  <a:gd name="connsiteY113" fmla="*/ 2541030 h 4260661"/>
                  <a:gd name="connsiteX114" fmla="*/ 646566 w 2804550"/>
                  <a:gd name="connsiteY114" fmla="*/ 2553222 h 4260661"/>
                  <a:gd name="connsiteX115" fmla="*/ 658758 w 2804550"/>
                  <a:gd name="connsiteY115" fmla="*/ 2553222 h 4260661"/>
                  <a:gd name="connsiteX116" fmla="*/ 695334 w 2804550"/>
                  <a:gd name="connsiteY116" fmla="*/ 2534934 h 4260661"/>
                  <a:gd name="connsiteX117" fmla="*/ 744102 w 2804550"/>
                  <a:gd name="connsiteY117" fmla="*/ 2614182 h 4260661"/>
                  <a:gd name="connsiteX118" fmla="*/ 780678 w 2804550"/>
                  <a:gd name="connsiteY118" fmla="*/ 2790966 h 4260661"/>
                  <a:gd name="connsiteX119" fmla="*/ 805062 w 2804550"/>
                  <a:gd name="connsiteY119" fmla="*/ 2906790 h 4260661"/>
                  <a:gd name="connsiteX120" fmla="*/ 798966 w 2804550"/>
                  <a:gd name="connsiteY120" fmla="*/ 3138438 h 4260661"/>
                  <a:gd name="connsiteX121" fmla="*/ 768486 w 2804550"/>
                  <a:gd name="connsiteY121" fmla="*/ 3370086 h 4260661"/>
                  <a:gd name="connsiteX122" fmla="*/ 695334 w 2804550"/>
                  <a:gd name="connsiteY122" fmla="*/ 3607830 h 4260661"/>
                  <a:gd name="connsiteX123" fmla="*/ 640470 w 2804550"/>
                  <a:gd name="connsiteY123" fmla="*/ 3949206 h 4260661"/>
                  <a:gd name="connsiteX124" fmla="*/ 609990 w 2804550"/>
                  <a:gd name="connsiteY124" fmla="*/ 4113798 h 4260661"/>
                  <a:gd name="connsiteX0" fmla="*/ 609990 w 2804550"/>
                  <a:gd name="connsiteY0" fmla="*/ 4113798 h 4260661"/>
                  <a:gd name="connsiteX1" fmla="*/ 549030 w 2804550"/>
                  <a:gd name="connsiteY1" fmla="*/ 4217430 h 4260661"/>
                  <a:gd name="connsiteX2" fmla="*/ 628278 w 2804550"/>
                  <a:gd name="connsiteY2" fmla="*/ 4260102 h 4260661"/>
                  <a:gd name="connsiteX3" fmla="*/ 774582 w 2804550"/>
                  <a:gd name="connsiteY3" fmla="*/ 4241814 h 4260661"/>
                  <a:gd name="connsiteX4" fmla="*/ 902598 w 2804550"/>
                  <a:gd name="connsiteY4" fmla="*/ 4241814 h 4260661"/>
                  <a:gd name="connsiteX5" fmla="*/ 1048902 w 2804550"/>
                  <a:gd name="connsiteY5" fmla="*/ 4247910 h 4260661"/>
                  <a:gd name="connsiteX6" fmla="*/ 1109862 w 2804550"/>
                  <a:gd name="connsiteY6" fmla="*/ 4205238 h 4260661"/>
                  <a:gd name="connsiteX7" fmla="*/ 1103766 w 2804550"/>
                  <a:gd name="connsiteY7" fmla="*/ 4022358 h 4260661"/>
                  <a:gd name="connsiteX8" fmla="*/ 1091574 w 2804550"/>
                  <a:gd name="connsiteY8" fmla="*/ 3833382 h 4260661"/>
                  <a:gd name="connsiteX9" fmla="*/ 1061094 w 2804550"/>
                  <a:gd name="connsiteY9" fmla="*/ 3632214 h 4260661"/>
                  <a:gd name="connsiteX10" fmla="*/ 1085478 w 2804550"/>
                  <a:gd name="connsiteY10" fmla="*/ 3370086 h 4260661"/>
                  <a:gd name="connsiteX11" fmla="*/ 1109862 w 2804550"/>
                  <a:gd name="connsiteY11" fmla="*/ 3089670 h 4260661"/>
                  <a:gd name="connsiteX12" fmla="*/ 1091574 w 2804550"/>
                  <a:gd name="connsiteY12" fmla="*/ 2864118 h 4260661"/>
                  <a:gd name="connsiteX13" fmla="*/ 1024518 w 2804550"/>
                  <a:gd name="connsiteY13" fmla="*/ 2565414 h 4260661"/>
                  <a:gd name="connsiteX14" fmla="*/ 939174 w 2804550"/>
                  <a:gd name="connsiteY14" fmla="*/ 2339862 h 4260661"/>
                  <a:gd name="connsiteX15" fmla="*/ 896502 w 2804550"/>
                  <a:gd name="connsiteY15" fmla="*/ 2120406 h 4260661"/>
                  <a:gd name="connsiteX16" fmla="*/ 847734 w 2804550"/>
                  <a:gd name="connsiteY16" fmla="*/ 1888758 h 4260661"/>
                  <a:gd name="connsiteX17" fmla="*/ 896502 w 2804550"/>
                  <a:gd name="connsiteY17" fmla="*/ 1815606 h 4260661"/>
                  <a:gd name="connsiteX18" fmla="*/ 963558 w 2804550"/>
                  <a:gd name="connsiteY18" fmla="*/ 1785126 h 4260661"/>
                  <a:gd name="connsiteX19" fmla="*/ 1128150 w 2804550"/>
                  <a:gd name="connsiteY19" fmla="*/ 1638822 h 4260661"/>
                  <a:gd name="connsiteX20" fmla="*/ 1262262 w 2804550"/>
                  <a:gd name="connsiteY20" fmla="*/ 1498614 h 4260661"/>
                  <a:gd name="connsiteX21" fmla="*/ 1445142 w 2804550"/>
                  <a:gd name="connsiteY21" fmla="*/ 1480326 h 4260661"/>
                  <a:gd name="connsiteX22" fmla="*/ 1609734 w 2804550"/>
                  <a:gd name="connsiteY22" fmla="*/ 1455942 h 4260661"/>
                  <a:gd name="connsiteX23" fmla="*/ 1786518 w 2804550"/>
                  <a:gd name="connsiteY23" fmla="*/ 1455942 h 4260661"/>
                  <a:gd name="connsiteX24" fmla="*/ 1914534 w 2804550"/>
                  <a:gd name="connsiteY24" fmla="*/ 1425462 h 4260661"/>
                  <a:gd name="connsiteX25" fmla="*/ 2042550 w 2804550"/>
                  <a:gd name="connsiteY25" fmla="*/ 1413270 h 4260661"/>
                  <a:gd name="connsiteX26" fmla="*/ 2225430 w 2804550"/>
                  <a:gd name="connsiteY26" fmla="*/ 1413270 h 4260661"/>
                  <a:gd name="connsiteX27" fmla="*/ 2329062 w 2804550"/>
                  <a:gd name="connsiteY27" fmla="*/ 1413270 h 4260661"/>
                  <a:gd name="connsiteX28" fmla="*/ 2560710 w 2804550"/>
                  <a:gd name="connsiteY28" fmla="*/ 1370598 h 4260661"/>
                  <a:gd name="connsiteX29" fmla="*/ 2658246 w 2804550"/>
                  <a:gd name="connsiteY29" fmla="*/ 1266966 h 4260661"/>
                  <a:gd name="connsiteX30" fmla="*/ 2731398 w 2804550"/>
                  <a:gd name="connsiteY30" fmla="*/ 1236486 h 4260661"/>
                  <a:gd name="connsiteX31" fmla="*/ 2804550 w 2804550"/>
                  <a:gd name="connsiteY31" fmla="*/ 1163334 h 4260661"/>
                  <a:gd name="connsiteX32" fmla="*/ 2731398 w 2804550"/>
                  <a:gd name="connsiteY32" fmla="*/ 1163334 h 4260661"/>
                  <a:gd name="connsiteX33" fmla="*/ 2585094 w 2804550"/>
                  <a:gd name="connsiteY33" fmla="*/ 1242582 h 4260661"/>
                  <a:gd name="connsiteX34" fmla="*/ 2390022 w 2804550"/>
                  <a:gd name="connsiteY34" fmla="*/ 1315734 h 4260661"/>
                  <a:gd name="connsiteX35" fmla="*/ 2213238 w 2804550"/>
                  <a:gd name="connsiteY35" fmla="*/ 1315734 h 4260661"/>
                  <a:gd name="connsiteX36" fmla="*/ 1926726 w 2804550"/>
                  <a:gd name="connsiteY36" fmla="*/ 1315734 h 4260661"/>
                  <a:gd name="connsiteX37" fmla="*/ 1695078 w 2804550"/>
                  <a:gd name="connsiteY37" fmla="*/ 1315734 h 4260661"/>
                  <a:gd name="connsiteX38" fmla="*/ 1292742 w 2804550"/>
                  <a:gd name="connsiteY38" fmla="*/ 1370598 h 4260661"/>
                  <a:gd name="connsiteX39" fmla="*/ 1256166 w 2804550"/>
                  <a:gd name="connsiteY39" fmla="*/ 1309638 h 4260661"/>
                  <a:gd name="connsiteX40" fmla="*/ 1280550 w 2804550"/>
                  <a:gd name="connsiteY40" fmla="*/ 1138950 h 4260661"/>
                  <a:gd name="connsiteX41" fmla="*/ 1323222 w 2804550"/>
                  <a:gd name="connsiteY41" fmla="*/ 956070 h 4260661"/>
                  <a:gd name="connsiteX42" fmla="*/ 1396374 w 2804550"/>
                  <a:gd name="connsiteY42" fmla="*/ 907302 h 4260661"/>
                  <a:gd name="connsiteX43" fmla="*/ 1573158 w 2804550"/>
                  <a:gd name="connsiteY43" fmla="*/ 870726 h 4260661"/>
                  <a:gd name="connsiteX44" fmla="*/ 1682886 w 2804550"/>
                  <a:gd name="connsiteY44" fmla="*/ 870726 h 4260661"/>
                  <a:gd name="connsiteX45" fmla="*/ 1932822 w 2804550"/>
                  <a:gd name="connsiteY45" fmla="*/ 754902 h 4260661"/>
                  <a:gd name="connsiteX46" fmla="*/ 1835286 w 2804550"/>
                  <a:gd name="connsiteY46" fmla="*/ 748806 h 4260661"/>
                  <a:gd name="connsiteX47" fmla="*/ 1652406 w 2804550"/>
                  <a:gd name="connsiteY47" fmla="*/ 821958 h 4260661"/>
                  <a:gd name="connsiteX48" fmla="*/ 1512198 w 2804550"/>
                  <a:gd name="connsiteY48" fmla="*/ 821958 h 4260661"/>
                  <a:gd name="connsiteX49" fmla="*/ 1390278 w 2804550"/>
                  <a:gd name="connsiteY49" fmla="*/ 809766 h 4260661"/>
                  <a:gd name="connsiteX50" fmla="*/ 1280550 w 2804550"/>
                  <a:gd name="connsiteY50" fmla="*/ 870726 h 4260661"/>
                  <a:gd name="connsiteX51" fmla="*/ 1201302 w 2804550"/>
                  <a:gd name="connsiteY51" fmla="*/ 998742 h 4260661"/>
                  <a:gd name="connsiteX52" fmla="*/ 1164726 w 2804550"/>
                  <a:gd name="connsiteY52" fmla="*/ 1169430 h 4260661"/>
                  <a:gd name="connsiteX53" fmla="*/ 1115958 w 2804550"/>
                  <a:gd name="connsiteY53" fmla="*/ 1260870 h 4260661"/>
                  <a:gd name="connsiteX54" fmla="*/ 1073286 w 2804550"/>
                  <a:gd name="connsiteY54" fmla="*/ 1419366 h 4260661"/>
                  <a:gd name="connsiteX55" fmla="*/ 926982 w 2804550"/>
                  <a:gd name="connsiteY55" fmla="*/ 1535190 h 4260661"/>
                  <a:gd name="connsiteX56" fmla="*/ 890406 w 2804550"/>
                  <a:gd name="connsiteY56" fmla="*/ 1541286 h 4260661"/>
                  <a:gd name="connsiteX57" fmla="*/ 750198 w 2804550"/>
                  <a:gd name="connsiteY57" fmla="*/ 1449846 h 4260661"/>
                  <a:gd name="connsiteX58" fmla="*/ 652662 w 2804550"/>
                  <a:gd name="connsiteY58" fmla="*/ 1303542 h 4260661"/>
                  <a:gd name="connsiteX59" fmla="*/ 597798 w 2804550"/>
                  <a:gd name="connsiteY59" fmla="*/ 1102374 h 4260661"/>
                  <a:gd name="connsiteX60" fmla="*/ 567318 w 2804550"/>
                  <a:gd name="connsiteY60" fmla="*/ 986550 h 4260661"/>
                  <a:gd name="connsiteX61" fmla="*/ 591702 w 2804550"/>
                  <a:gd name="connsiteY61" fmla="*/ 785382 h 4260661"/>
                  <a:gd name="connsiteX62" fmla="*/ 616086 w 2804550"/>
                  <a:gd name="connsiteY62" fmla="*/ 608598 h 4260661"/>
                  <a:gd name="connsiteX63" fmla="*/ 670950 w 2804550"/>
                  <a:gd name="connsiteY63" fmla="*/ 425718 h 4260661"/>
                  <a:gd name="connsiteX64" fmla="*/ 731910 w 2804550"/>
                  <a:gd name="connsiteY64" fmla="*/ 346470 h 4260661"/>
                  <a:gd name="connsiteX65" fmla="*/ 786774 w 2804550"/>
                  <a:gd name="connsiteY65" fmla="*/ 278652 h 4260661"/>
                  <a:gd name="connsiteX66" fmla="*/ 847734 w 2804550"/>
                  <a:gd name="connsiteY66" fmla="*/ 200166 h 4260661"/>
                  <a:gd name="connsiteX67" fmla="*/ 933078 w 2804550"/>
                  <a:gd name="connsiteY67" fmla="*/ 17286 h 4260661"/>
                  <a:gd name="connsiteX68" fmla="*/ 884310 w 2804550"/>
                  <a:gd name="connsiteY68" fmla="*/ 17286 h 4260661"/>
                  <a:gd name="connsiteX69" fmla="*/ 817254 w 2804550"/>
                  <a:gd name="connsiteY69" fmla="*/ 102630 h 4260661"/>
                  <a:gd name="connsiteX70" fmla="*/ 731910 w 2804550"/>
                  <a:gd name="connsiteY70" fmla="*/ 169686 h 4260661"/>
                  <a:gd name="connsiteX71" fmla="*/ 658758 w 2804550"/>
                  <a:gd name="connsiteY71" fmla="*/ 230646 h 4260661"/>
                  <a:gd name="connsiteX72" fmla="*/ 561222 w 2804550"/>
                  <a:gd name="connsiteY72" fmla="*/ 425718 h 4260661"/>
                  <a:gd name="connsiteX73" fmla="*/ 512454 w 2804550"/>
                  <a:gd name="connsiteY73" fmla="*/ 572022 h 4260661"/>
                  <a:gd name="connsiteX74" fmla="*/ 494166 w 2804550"/>
                  <a:gd name="connsiteY74" fmla="*/ 687846 h 4260661"/>
                  <a:gd name="connsiteX75" fmla="*/ 457590 w 2804550"/>
                  <a:gd name="connsiteY75" fmla="*/ 846342 h 4260661"/>
                  <a:gd name="connsiteX76" fmla="*/ 451494 w 2804550"/>
                  <a:gd name="connsiteY76" fmla="*/ 974358 h 4260661"/>
                  <a:gd name="connsiteX77" fmla="*/ 488070 w 2804550"/>
                  <a:gd name="connsiteY77" fmla="*/ 1138950 h 4260661"/>
                  <a:gd name="connsiteX78" fmla="*/ 494166 w 2804550"/>
                  <a:gd name="connsiteY78" fmla="*/ 1309638 h 4260661"/>
                  <a:gd name="connsiteX79" fmla="*/ 555126 w 2804550"/>
                  <a:gd name="connsiteY79" fmla="*/ 1413270 h 4260661"/>
                  <a:gd name="connsiteX80" fmla="*/ 640470 w 2804550"/>
                  <a:gd name="connsiteY80" fmla="*/ 1547382 h 4260661"/>
                  <a:gd name="connsiteX81" fmla="*/ 658758 w 2804550"/>
                  <a:gd name="connsiteY81" fmla="*/ 1705878 h 4260661"/>
                  <a:gd name="connsiteX82" fmla="*/ 585606 w 2804550"/>
                  <a:gd name="connsiteY82" fmla="*/ 1852182 h 4260661"/>
                  <a:gd name="connsiteX83" fmla="*/ 585606 w 2804550"/>
                  <a:gd name="connsiteY83" fmla="*/ 2004582 h 4260661"/>
                  <a:gd name="connsiteX84" fmla="*/ 640470 w 2804550"/>
                  <a:gd name="connsiteY84" fmla="*/ 2169174 h 4260661"/>
                  <a:gd name="connsiteX85" fmla="*/ 664854 w 2804550"/>
                  <a:gd name="connsiteY85" fmla="*/ 2358150 h 4260661"/>
                  <a:gd name="connsiteX86" fmla="*/ 628278 w 2804550"/>
                  <a:gd name="connsiteY86" fmla="*/ 2443494 h 4260661"/>
                  <a:gd name="connsiteX87" fmla="*/ 488070 w 2804550"/>
                  <a:gd name="connsiteY87" fmla="*/ 2388630 h 4260661"/>
                  <a:gd name="connsiteX88" fmla="*/ 439302 w 2804550"/>
                  <a:gd name="connsiteY88" fmla="*/ 2364246 h 4260661"/>
                  <a:gd name="connsiteX89" fmla="*/ 396630 w 2804550"/>
                  <a:gd name="connsiteY89" fmla="*/ 2211846 h 4260661"/>
                  <a:gd name="connsiteX90" fmla="*/ 427110 w 2804550"/>
                  <a:gd name="connsiteY90" fmla="*/ 2096022 h 4260661"/>
                  <a:gd name="connsiteX91" fmla="*/ 384438 w 2804550"/>
                  <a:gd name="connsiteY91" fmla="*/ 2022870 h 4260661"/>
                  <a:gd name="connsiteX92" fmla="*/ 341766 w 2804550"/>
                  <a:gd name="connsiteY92" fmla="*/ 1913142 h 4260661"/>
                  <a:gd name="connsiteX93" fmla="*/ 341766 w 2804550"/>
                  <a:gd name="connsiteY93" fmla="*/ 1809510 h 4260661"/>
                  <a:gd name="connsiteX94" fmla="*/ 317382 w 2804550"/>
                  <a:gd name="connsiteY94" fmla="*/ 1730262 h 4260661"/>
                  <a:gd name="connsiteX95" fmla="*/ 292998 w 2804550"/>
                  <a:gd name="connsiteY95" fmla="*/ 1742454 h 4260661"/>
                  <a:gd name="connsiteX96" fmla="*/ 311286 w 2804550"/>
                  <a:gd name="connsiteY96" fmla="*/ 1815606 h 4260661"/>
                  <a:gd name="connsiteX97" fmla="*/ 292998 w 2804550"/>
                  <a:gd name="connsiteY97" fmla="*/ 1931430 h 4260661"/>
                  <a:gd name="connsiteX98" fmla="*/ 329574 w 2804550"/>
                  <a:gd name="connsiteY98" fmla="*/ 2010678 h 4260661"/>
                  <a:gd name="connsiteX99" fmla="*/ 372246 w 2804550"/>
                  <a:gd name="connsiteY99" fmla="*/ 2059446 h 4260661"/>
                  <a:gd name="connsiteX100" fmla="*/ 347862 w 2804550"/>
                  <a:gd name="connsiteY100" fmla="*/ 2126502 h 4260661"/>
                  <a:gd name="connsiteX101" fmla="*/ 244230 w 2804550"/>
                  <a:gd name="connsiteY101" fmla="*/ 2114310 h 4260661"/>
                  <a:gd name="connsiteX102" fmla="*/ 79638 w 2804550"/>
                  <a:gd name="connsiteY102" fmla="*/ 2059446 h 4260661"/>
                  <a:gd name="connsiteX103" fmla="*/ 6486 w 2804550"/>
                  <a:gd name="connsiteY103" fmla="*/ 1931430 h 4260661"/>
                  <a:gd name="connsiteX104" fmla="*/ 12582 w 2804550"/>
                  <a:gd name="connsiteY104" fmla="*/ 1986294 h 4260661"/>
                  <a:gd name="connsiteX105" fmla="*/ 85734 w 2804550"/>
                  <a:gd name="connsiteY105" fmla="*/ 2108214 h 4260661"/>
                  <a:gd name="connsiteX106" fmla="*/ 195462 w 2804550"/>
                  <a:gd name="connsiteY106" fmla="*/ 2150886 h 4260661"/>
                  <a:gd name="connsiteX107" fmla="*/ 280806 w 2804550"/>
                  <a:gd name="connsiteY107" fmla="*/ 2230134 h 4260661"/>
                  <a:gd name="connsiteX108" fmla="*/ 347862 w 2804550"/>
                  <a:gd name="connsiteY108" fmla="*/ 2345958 h 4260661"/>
                  <a:gd name="connsiteX109" fmla="*/ 347862 w 2804550"/>
                  <a:gd name="connsiteY109" fmla="*/ 2419110 h 4260661"/>
                  <a:gd name="connsiteX110" fmla="*/ 347862 w 2804550"/>
                  <a:gd name="connsiteY110" fmla="*/ 2473974 h 4260661"/>
                  <a:gd name="connsiteX111" fmla="*/ 378342 w 2804550"/>
                  <a:gd name="connsiteY111" fmla="*/ 2473974 h 4260661"/>
                  <a:gd name="connsiteX112" fmla="*/ 414918 w 2804550"/>
                  <a:gd name="connsiteY112" fmla="*/ 2473974 h 4260661"/>
                  <a:gd name="connsiteX113" fmla="*/ 475878 w 2804550"/>
                  <a:gd name="connsiteY113" fmla="*/ 2516646 h 4260661"/>
                  <a:gd name="connsiteX114" fmla="*/ 542934 w 2804550"/>
                  <a:gd name="connsiteY114" fmla="*/ 2541030 h 4260661"/>
                  <a:gd name="connsiteX115" fmla="*/ 646566 w 2804550"/>
                  <a:gd name="connsiteY115" fmla="*/ 2553222 h 4260661"/>
                  <a:gd name="connsiteX116" fmla="*/ 658758 w 2804550"/>
                  <a:gd name="connsiteY116" fmla="*/ 2553222 h 4260661"/>
                  <a:gd name="connsiteX117" fmla="*/ 695334 w 2804550"/>
                  <a:gd name="connsiteY117" fmla="*/ 2534934 h 4260661"/>
                  <a:gd name="connsiteX118" fmla="*/ 744102 w 2804550"/>
                  <a:gd name="connsiteY118" fmla="*/ 2614182 h 4260661"/>
                  <a:gd name="connsiteX119" fmla="*/ 780678 w 2804550"/>
                  <a:gd name="connsiteY119" fmla="*/ 2790966 h 4260661"/>
                  <a:gd name="connsiteX120" fmla="*/ 805062 w 2804550"/>
                  <a:gd name="connsiteY120" fmla="*/ 2906790 h 4260661"/>
                  <a:gd name="connsiteX121" fmla="*/ 798966 w 2804550"/>
                  <a:gd name="connsiteY121" fmla="*/ 3138438 h 4260661"/>
                  <a:gd name="connsiteX122" fmla="*/ 768486 w 2804550"/>
                  <a:gd name="connsiteY122" fmla="*/ 3370086 h 4260661"/>
                  <a:gd name="connsiteX123" fmla="*/ 695334 w 2804550"/>
                  <a:gd name="connsiteY123" fmla="*/ 3607830 h 4260661"/>
                  <a:gd name="connsiteX124" fmla="*/ 640470 w 2804550"/>
                  <a:gd name="connsiteY124" fmla="*/ 3949206 h 4260661"/>
                  <a:gd name="connsiteX125" fmla="*/ 609990 w 2804550"/>
                  <a:gd name="connsiteY125" fmla="*/ 4113798 h 4260661"/>
                  <a:gd name="connsiteX0" fmla="*/ 609990 w 2804550"/>
                  <a:gd name="connsiteY0" fmla="*/ 4113798 h 4260661"/>
                  <a:gd name="connsiteX1" fmla="*/ 549030 w 2804550"/>
                  <a:gd name="connsiteY1" fmla="*/ 4217430 h 4260661"/>
                  <a:gd name="connsiteX2" fmla="*/ 628278 w 2804550"/>
                  <a:gd name="connsiteY2" fmla="*/ 4260102 h 4260661"/>
                  <a:gd name="connsiteX3" fmla="*/ 774582 w 2804550"/>
                  <a:gd name="connsiteY3" fmla="*/ 4241814 h 4260661"/>
                  <a:gd name="connsiteX4" fmla="*/ 902598 w 2804550"/>
                  <a:gd name="connsiteY4" fmla="*/ 4241814 h 4260661"/>
                  <a:gd name="connsiteX5" fmla="*/ 1048902 w 2804550"/>
                  <a:gd name="connsiteY5" fmla="*/ 4247910 h 4260661"/>
                  <a:gd name="connsiteX6" fmla="*/ 1109862 w 2804550"/>
                  <a:gd name="connsiteY6" fmla="*/ 4205238 h 4260661"/>
                  <a:gd name="connsiteX7" fmla="*/ 1103766 w 2804550"/>
                  <a:gd name="connsiteY7" fmla="*/ 4022358 h 4260661"/>
                  <a:gd name="connsiteX8" fmla="*/ 1091574 w 2804550"/>
                  <a:gd name="connsiteY8" fmla="*/ 3833382 h 4260661"/>
                  <a:gd name="connsiteX9" fmla="*/ 1061094 w 2804550"/>
                  <a:gd name="connsiteY9" fmla="*/ 3632214 h 4260661"/>
                  <a:gd name="connsiteX10" fmla="*/ 1085478 w 2804550"/>
                  <a:gd name="connsiteY10" fmla="*/ 3370086 h 4260661"/>
                  <a:gd name="connsiteX11" fmla="*/ 1109862 w 2804550"/>
                  <a:gd name="connsiteY11" fmla="*/ 3089670 h 4260661"/>
                  <a:gd name="connsiteX12" fmla="*/ 1091574 w 2804550"/>
                  <a:gd name="connsiteY12" fmla="*/ 2864118 h 4260661"/>
                  <a:gd name="connsiteX13" fmla="*/ 1024518 w 2804550"/>
                  <a:gd name="connsiteY13" fmla="*/ 2565414 h 4260661"/>
                  <a:gd name="connsiteX14" fmla="*/ 939174 w 2804550"/>
                  <a:gd name="connsiteY14" fmla="*/ 2339862 h 4260661"/>
                  <a:gd name="connsiteX15" fmla="*/ 896502 w 2804550"/>
                  <a:gd name="connsiteY15" fmla="*/ 2120406 h 4260661"/>
                  <a:gd name="connsiteX16" fmla="*/ 847734 w 2804550"/>
                  <a:gd name="connsiteY16" fmla="*/ 1888758 h 4260661"/>
                  <a:gd name="connsiteX17" fmla="*/ 896502 w 2804550"/>
                  <a:gd name="connsiteY17" fmla="*/ 1815606 h 4260661"/>
                  <a:gd name="connsiteX18" fmla="*/ 963558 w 2804550"/>
                  <a:gd name="connsiteY18" fmla="*/ 1785126 h 4260661"/>
                  <a:gd name="connsiteX19" fmla="*/ 1128150 w 2804550"/>
                  <a:gd name="connsiteY19" fmla="*/ 1638822 h 4260661"/>
                  <a:gd name="connsiteX20" fmla="*/ 1262262 w 2804550"/>
                  <a:gd name="connsiteY20" fmla="*/ 1498614 h 4260661"/>
                  <a:gd name="connsiteX21" fmla="*/ 1445142 w 2804550"/>
                  <a:gd name="connsiteY21" fmla="*/ 1480326 h 4260661"/>
                  <a:gd name="connsiteX22" fmla="*/ 1609734 w 2804550"/>
                  <a:gd name="connsiteY22" fmla="*/ 1455942 h 4260661"/>
                  <a:gd name="connsiteX23" fmla="*/ 1786518 w 2804550"/>
                  <a:gd name="connsiteY23" fmla="*/ 1455942 h 4260661"/>
                  <a:gd name="connsiteX24" fmla="*/ 1914534 w 2804550"/>
                  <a:gd name="connsiteY24" fmla="*/ 1425462 h 4260661"/>
                  <a:gd name="connsiteX25" fmla="*/ 2042550 w 2804550"/>
                  <a:gd name="connsiteY25" fmla="*/ 1413270 h 4260661"/>
                  <a:gd name="connsiteX26" fmla="*/ 2225430 w 2804550"/>
                  <a:gd name="connsiteY26" fmla="*/ 1413270 h 4260661"/>
                  <a:gd name="connsiteX27" fmla="*/ 2329062 w 2804550"/>
                  <a:gd name="connsiteY27" fmla="*/ 1413270 h 4260661"/>
                  <a:gd name="connsiteX28" fmla="*/ 2560710 w 2804550"/>
                  <a:gd name="connsiteY28" fmla="*/ 1370598 h 4260661"/>
                  <a:gd name="connsiteX29" fmla="*/ 2658246 w 2804550"/>
                  <a:gd name="connsiteY29" fmla="*/ 1266966 h 4260661"/>
                  <a:gd name="connsiteX30" fmla="*/ 2731398 w 2804550"/>
                  <a:gd name="connsiteY30" fmla="*/ 1236486 h 4260661"/>
                  <a:gd name="connsiteX31" fmla="*/ 2804550 w 2804550"/>
                  <a:gd name="connsiteY31" fmla="*/ 1163334 h 4260661"/>
                  <a:gd name="connsiteX32" fmla="*/ 2731398 w 2804550"/>
                  <a:gd name="connsiteY32" fmla="*/ 1163334 h 4260661"/>
                  <a:gd name="connsiteX33" fmla="*/ 2585094 w 2804550"/>
                  <a:gd name="connsiteY33" fmla="*/ 1242582 h 4260661"/>
                  <a:gd name="connsiteX34" fmla="*/ 2390022 w 2804550"/>
                  <a:gd name="connsiteY34" fmla="*/ 1315734 h 4260661"/>
                  <a:gd name="connsiteX35" fmla="*/ 2213238 w 2804550"/>
                  <a:gd name="connsiteY35" fmla="*/ 1315734 h 4260661"/>
                  <a:gd name="connsiteX36" fmla="*/ 1926726 w 2804550"/>
                  <a:gd name="connsiteY36" fmla="*/ 1315734 h 4260661"/>
                  <a:gd name="connsiteX37" fmla="*/ 1695078 w 2804550"/>
                  <a:gd name="connsiteY37" fmla="*/ 1315734 h 4260661"/>
                  <a:gd name="connsiteX38" fmla="*/ 1292742 w 2804550"/>
                  <a:gd name="connsiteY38" fmla="*/ 1370598 h 4260661"/>
                  <a:gd name="connsiteX39" fmla="*/ 1256166 w 2804550"/>
                  <a:gd name="connsiteY39" fmla="*/ 1309638 h 4260661"/>
                  <a:gd name="connsiteX40" fmla="*/ 1280550 w 2804550"/>
                  <a:gd name="connsiteY40" fmla="*/ 1138950 h 4260661"/>
                  <a:gd name="connsiteX41" fmla="*/ 1323222 w 2804550"/>
                  <a:gd name="connsiteY41" fmla="*/ 956070 h 4260661"/>
                  <a:gd name="connsiteX42" fmla="*/ 1396374 w 2804550"/>
                  <a:gd name="connsiteY42" fmla="*/ 907302 h 4260661"/>
                  <a:gd name="connsiteX43" fmla="*/ 1573158 w 2804550"/>
                  <a:gd name="connsiteY43" fmla="*/ 870726 h 4260661"/>
                  <a:gd name="connsiteX44" fmla="*/ 1682886 w 2804550"/>
                  <a:gd name="connsiteY44" fmla="*/ 870726 h 4260661"/>
                  <a:gd name="connsiteX45" fmla="*/ 1932822 w 2804550"/>
                  <a:gd name="connsiteY45" fmla="*/ 754902 h 4260661"/>
                  <a:gd name="connsiteX46" fmla="*/ 1835286 w 2804550"/>
                  <a:gd name="connsiteY46" fmla="*/ 748806 h 4260661"/>
                  <a:gd name="connsiteX47" fmla="*/ 1652406 w 2804550"/>
                  <a:gd name="connsiteY47" fmla="*/ 821958 h 4260661"/>
                  <a:gd name="connsiteX48" fmla="*/ 1512198 w 2804550"/>
                  <a:gd name="connsiteY48" fmla="*/ 821958 h 4260661"/>
                  <a:gd name="connsiteX49" fmla="*/ 1390278 w 2804550"/>
                  <a:gd name="connsiteY49" fmla="*/ 809766 h 4260661"/>
                  <a:gd name="connsiteX50" fmla="*/ 1280550 w 2804550"/>
                  <a:gd name="connsiteY50" fmla="*/ 870726 h 4260661"/>
                  <a:gd name="connsiteX51" fmla="*/ 1201302 w 2804550"/>
                  <a:gd name="connsiteY51" fmla="*/ 998742 h 4260661"/>
                  <a:gd name="connsiteX52" fmla="*/ 1164726 w 2804550"/>
                  <a:gd name="connsiteY52" fmla="*/ 1169430 h 4260661"/>
                  <a:gd name="connsiteX53" fmla="*/ 1115958 w 2804550"/>
                  <a:gd name="connsiteY53" fmla="*/ 1260870 h 4260661"/>
                  <a:gd name="connsiteX54" fmla="*/ 1073286 w 2804550"/>
                  <a:gd name="connsiteY54" fmla="*/ 1419366 h 4260661"/>
                  <a:gd name="connsiteX55" fmla="*/ 926982 w 2804550"/>
                  <a:gd name="connsiteY55" fmla="*/ 1535190 h 4260661"/>
                  <a:gd name="connsiteX56" fmla="*/ 890406 w 2804550"/>
                  <a:gd name="connsiteY56" fmla="*/ 1541286 h 4260661"/>
                  <a:gd name="connsiteX57" fmla="*/ 750198 w 2804550"/>
                  <a:gd name="connsiteY57" fmla="*/ 1449846 h 4260661"/>
                  <a:gd name="connsiteX58" fmla="*/ 652662 w 2804550"/>
                  <a:gd name="connsiteY58" fmla="*/ 1303542 h 4260661"/>
                  <a:gd name="connsiteX59" fmla="*/ 597798 w 2804550"/>
                  <a:gd name="connsiteY59" fmla="*/ 1102374 h 4260661"/>
                  <a:gd name="connsiteX60" fmla="*/ 567318 w 2804550"/>
                  <a:gd name="connsiteY60" fmla="*/ 986550 h 4260661"/>
                  <a:gd name="connsiteX61" fmla="*/ 591702 w 2804550"/>
                  <a:gd name="connsiteY61" fmla="*/ 785382 h 4260661"/>
                  <a:gd name="connsiteX62" fmla="*/ 616086 w 2804550"/>
                  <a:gd name="connsiteY62" fmla="*/ 608598 h 4260661"/>
                  <a:gd name="connsiteX63" fmla="*/ 670950 w 2804550"/>
                  <a:gd name="connsiteY63" fmla="*/ 425718 h 4260661"/>
                  <a:gd name="connsiteX64" fmla="*/ 731910 w 2804550"/>
                  <a:gd name="connsiteY64" fmla="*/ 346470 h 4260661"/>
                  <a:gd name="connsiteX65" fmla="*/ 763914 w 2804550"/>
                  <a:gd name="connsiteY65" fmla="*/ 267222 h 4260661"/>
                  <a:gd name="connsiteX66" fmla="*/ 847734 w 2804550"/>
                  <a:gd name="connsiteY66" fmla="*/ 200166 h 4260661"/>
                  <a:gd name="connsiteX67" fmla="*/ 933078 w 2804550"/>
                  <a:gd name="connsiteY67" fmla="*/ 17286 h 4260661"/>
                  <a:gd name="connsiteX68" fmla="*/ 884310 w 2804550"/>
                  <a:gd name="connsiteY68" fmla="*/ 17286 h 4260661"/>
                  <a:gd name="connsiteX69" fmla="*/ 817254 w 2804550"/>
                  <a:gd name="connsiteY69" fmla="*/ 102630 h 4260661"/>
                  <a:gd name="connsiteX70" fmla="*/ 731910 w 2804550"/>
                  <a:gd name="connsiteY70" fmla="*/ 169686 h 4260661"/>
                  <a:gd name="connsiteX71" fmla="*/ 658758 w 2804550"/>
                  <a:gd name="connsiteY71" fmla="*/ 230646 h 4260661"/>
                  <a:gd name="connsiteX72" fmla="*/ 561222 w 2804550"/>
                  <a:gd name="connsiteY72" fmla="*/ 425718 h 4260661"/>
                  <a:gd name="connsiteX73" fmla="*/ 512454 w 2804550"/>
                  <a:gd name="connsiteY73" fmla="*/ 572022 h 4260661"/>
                  <a:gd name="connsiteX74" fmla="*/ 494166 w 2804550"/>
                  <a:gd name="connsiteY74" fmla="*/ 687846 h 4260661"/>
                  <a:gd name="connsiteX75" fmla="*/ 457590 w 2804550"/>
                  <a:gd name="connsiteY75" fmla="*/ 846342 h 4260661"/>
                  <a:gd name="connsiteX76" fmla="*/ 451494 w 2804550"/>
                  <a:gd name="connsiteY76" fmla="*/ 974358 h 4260661"/>
                  <a:gd name="connsiteX77" fmla="*/ 488070 w 2804550"/>
                  <a:gd name="connsiteY77" fmla="*/ 1138950 h 4260661"/>
                  <a:gd name="connsiteX78" fmla="*/ 494166 w 2804550"/>
                  <a:gd name="connsiteY78" fmla="*/ 1309638 h 4260661"/>
                  <a:gd name="connsiteX79" fmla="*/ 555126 w 2804550"/>
                  <a:gd name="connsiteY79" fmla="*/ 1413270 h 4260661"/>
                  <a:gd name="connsiteX80" fmla="*/ 640470 w 2804550"/>
                  <a:gd name="connsiteY80" fmla="*/ 1547382 h 4260661"/>
                  <a:gd name="connsiteX81" fmla="*/ 658758 w 2804550"/>
                  <a:gd name="connsiteY81" fmla="*/ 1705878 h 4260661"/>
                  <a:gd name="connsiteX82" fmla="*/ 585606 w 2804550"/>
                  <a:gd name="connsiteY82" fmla="*/ 1852182 h 4260661"/>
                  <a:gd name="connsiteX83" fmla="*/ 585606 w 2804550"/>
                  <a:gd name="connsiteY83" fmla="*/ 2004582 h 4260661"/>
                  <a:gd name="connsiteX84" fmla="*/ 640470 w 2804550"/>
                  <a:gd name="connsiteY84" fmla="*/ 2169174 h 4260661"/>
                  <a:gd name="connsiteX85" fmla="*/ 664854 w 2804550"/>
                  <a:gd name="connsiteY85" fmla="*/ 2358150 h 4260661"/>
                  <a:gd name="connsiteX86" fmla="*/ 628278 w 2804550"/>
                  <a:gd name="connsiteY86" fmla="*/ 2443494 h 4260661"/>
                  <a:gd name="connsiteX87" fmla="*/ 488070 w 2804550"/>
                  <a:gd name="connsiteY87" fmla="*/ 2388630 h 4260661"/>
                  <a:gd name="connsiteX88" fmla="*/ 439302 w 2804550"/>
                  <a:gd name="connsiteY88" fmla="*/ 2364246 h 4260661"/>
                  <a:gd name="connsiteX89" fmla="*/ 396630 w 2804550"/>
                  <a:gd name="connsiteY89" fmla="*/ 2211846 h 4260661"/>
                  <a:gd name="connsiteX90" fmla="*/ 427110 w 2804550"/>
                  <a:gd name="connsiteY90" fmla="*/ 2096022 h 4260661"/>
                  <a:gd name="connsiteX91" fmla="*/ 384438 w 2804550"/>
                  <a:gd name="connsiteY91" fmla="*/ 2022870 h 4260661"/>
                  <a:gd name="connsiteX92" fmla="*/ 341766 w 2804550"/>
                  <a:gd name="connsiteY92" fmla="*/ 1913142 h 4260661"/>
                  <a:gd name="connsiteX93" fmla="*/ 341766 w 2804550"/>
                  <a:gd name="connsiteY93" fmla="*/ 1809510 h 4260661"/>
                  <a:gd name="connsiteX94" fmla="*/ 317382 w 2804550"/>
                  <a:gd name="connsiteY94" fmla="*/ 1730262 h 4260661"/>
                  <a:gd name="connsiteX95" fmla="*/ 292998 w 2804550"/>
                  <a:gd name="connsiteY95" fmla="*/ 1742454 h 4260661"/>
                  <a:gd name="connsiteX96" fmla="*/ 311286 w 2804550"/>
                  <a:gd name="connsiteY96" fmla="*/ 1815606 h 4260661"/>
                  <a:gd name="connsiteX97" fmla="*/ 292998 w 2804550"/>
                  <a:gd name="connsiteY97" fmla="*/ 1931430 h 4260661"/>
                  <a:gd name="connsiteX98" fmla="*/ 329574 w 2804550"/>
                  <a:gd name="connsiteY98" fmla="*/ 2010678 h 4260661"/>
                  <a:gd name="connsiteX99" fmla="*/ 372246 w 2804550"/>
                  <a:gd name="connsiteY99" fmla="*/ 2059446 h 4260661"/>
                  <a:gd name="connsiteX100" fmla="*/ 347862 w 2804550"/>
                  <a:gd name="connsiteY100" fmla="*/ 2126502 h 4260661"/>
                  <a:gd name="connsiteX101" fmla="*/ 244230 w 2804550"/>
                  <a:gd name="connsiteY101" fmla="*/ 2114310 h 4260661"/>
                  <a:gd name="connsiteX102" fmla="*/ 79638 w 2804550"/>
                  <a:gd name="connsiteY102" fmla="*/ 2059446 h 4260661"/>
                  <a:gd name="connsiteX103" fmla="*/ 6486 w 2804550"/>
                  <a:gd name="connsiteY103" fmla="*/ 1931430 h 4260661"/>
                  <a:gd name="connsiteX104" fmla="*/ 12582 w 2804550"/>
                  <a:gd name="connsiteY104" fmla="*/ 1986294 h 4260661"/>
                  <a:gd name="connsiteX105" fmla="*/ 85734 w 2804550"/>
                  <a:gd name="connsiteY105" fmla="*/ 2108214 h 4260661"/>
                  <a:gd name="connsiteX106" fmla="*/ 195462 w 2804550"/>
                  <a:gd name="connsiteY106" fmla="*/ 2150886 h 4260661"/>
                  <a:gd name="connsiteX107" fmla="*/ 280806 w 2804550"/>
                  <a:gd name="connsiteY107" fmla="*/ 2230134 h 4260661"/>
                  <a:gd name="connsiteX108" fmla="*/ 347862 w 2804550"/>
                  <a:gd name="connsiteY108" fmla="*/ 2345958 h 4260661"/>
                  <a:gd name="connsiteX109" fmla="*/ 347862 w 2804550"/>
                  <a:gd name="connsiteY109" fmla="*/ 2419110 h 4260661"/>
                  <a:gd name="connsiteX110" fmla="*/ 347862 w 2804550"/>
                  <a:gd name="connsiteY110" fmla="*/ 2473974 h 4260661"/>
                  <a:gd name="connsiteX111" fmla="*/ 378342 w 2804550"/>
                  <a:gd name="connsiteY111" fmla="*/ 2473974 h 4260661"/>
                  <a:gd name="connsiteX112" fmla="*/ 414918 w 2804550"/>
                  <a:gd name="connsiteY112" fmla="*/ 2473974 h 4260661"/>
                  <a:gd name="connsiteX113" fmla="*/ 475878 w 2804550"/>
                  <a:gd name="connsiteY113" fmla="*/ 2516646 h 4260661"/>
                  <a:gd name="connsiteX114" fmla="*/ 542934 w 2804550"/>
                  <a:gd name="connsiteY114" fmla="*/ 2541030 h 4260661"/>
                  <a:gd name="connsiteX115" fmla="*/ 646566 w 2804550"/>
                  <a:gd name="connsiteY115" fmla="*/ 2553222 h 4260661"/>
                  <a:gd name="connsiteX116" fmla="*/ 658758 w 2804550"/>
                  <a:gd name="connsiteY116" fmla="*/ 2553222 h 4260661"/>
                  <a:gd name="connsiteX117" fmla="*/ 695334 w 2804550"/>
                  <a:gd name="connsiteY117" fmla="*/ 2534934 h 4260661"/>
                  <a:gd name="connsiteX118" fmla="*/ 744102 w 2804550"/>
                  <a:gd name="connsiteY118" fmla="*/ 2614182 h 4260661"/>
                  <a:gd name="connsiteX119" fmla="*/ 780678 w 2804550"/>
                  <a:gd name="connsiteY119" fmla="*/ 2790966 h 4260661"/>
                  <a:gd name="connsiteX120" fmla="*/ 805062 w 2804550"/>
                  <a:gd name="connsiteY120" fmla="*/ 2906790 h 4260661"/>
                  <a:gd name="connsiteX121" fmla="*/ 798966 w 2804550"/>
                  <a:gd name="connsiteY121" fmla="*/ 3138438 h 4260661"/>
                  <a:gd name="connsiteX122" fmla="*/ 768486 w 2804550"/>
                  <a:gd name="connsiteY122" fmla="*/ 3370086 h 4260661"/>
                  <a:gd name="connsiteX123" fmla="*/ 695334 w 2804550"/>
                  <a:gd name="connsiteY123" fmla="*/ 3607830 h 4260661"/>
                  <a:gd name="connsiteX124" fmla="*/ 640470 w 2804550"/>
                  <a:gd name="connsiteY124" fmla="*/ 3949206 h 4260661"/>
                  <a:gd name="connsiteX125" fmla="*/ 609990 w 2804550"/>
                  <a:gd name="connsiteY125" fmla="*/ 4113798 h 4260661"/>
                  <a:gd name="connsiteX0" fmla="*/ 609990 w 2804550"/>
                  <a:gd name="connsiteY0" fmla="*/ 4111656 h 4258519"/>
                  <a:gd name="connsiteX1" fmla="*/ 549030 w 2804550"/>
                  <a:gd name="connsiteY1" fmla="*/ 4215288 h 4258519"/>
                  <a:gd name="connsiteX2" fmla="*/ 628278 w 2804550"/>
                  <a:gd name="connsiteY2" fmla="*/ 4257960 h 4258519"/>
                  <a:gd name="connsiteX3" fmla="*/ 774582 w 2804550"/>
                  <a:gd name="connsiteY3" fmla="*/ 4239672 h 4258519"/>
                  <a:gd name="connsiteX4" fmla="*/ 902598 w 2804550"/>
                  <a:gd name="connsiteY4" fmla="*/ 4239672 h 4258519"/>
                  <a:gd name="connsiteX5" fmla="*/ 1048902 w 2804550"/>
                  <a:gd name="connsiteY5" fmla="*/ 4245768 h 4258519"/>
                  <a:gd name="connsiteX6" fmla="*/ 1109862 w 2804550"/>
                  <a:gd name="connsiteY6" fmla="*/ 4203096 h 4258519"/>
                  <a:gd name="connsiteX7" fmla="*/ 1103766 w 2804550"/>
                  <a:gd name="connsiteY7" fmla="*/ 4020216 h 4258519"/>
                  <a:gd name="connsiteX8" fmla="*/ 1091574 w 2804550"/>
                  <a:gd name="connsiteY8" fmla="*/ 3831240 h 4258519"/>
                  <a:gd name="connsiteX9" fmla="*/ 1061094 w 2804550"/>
                  <a:gd name="connsiteY9" fmla="*/ 3630072 h 4258519"/>
                  <a:gd name="connsiteX10" fmla="*/ 1085478 w 2804550"/>
                  <a:gd name="connsiteY10" fmla="*/ 3367944 h 4258519"/>
                  <a:gd name="connsiteX11" fmla="*/ 1109862 w 2804550"/>
                  <a:gd name="connsiteY11" fmla="*/ 3087528 h 4258519"/>
                  <a:gd name="connsiteX12" fmla="*/ 1091574 w 2804550"/>
                  <a:gd name="connsiteY12" fmla="*/ 2861976 h 4258519"/>
                  <a:gd name="connsiteX13" fmla="*/ 1024518 w 2804550"/>
                  <a:gd name="connsiteY13" fmla="*/ 2563272 h 4258519"/>
                  <a:gd name="connsiteX14" fmla="*/ 939174 w 2804550"/>
                  <a:gd name="connsiteY14" fmla="*/ 2337720 h 4258519"/>
                  <a:gd name="connsiteX15" fmla="*/ 896502 w 2804550"/>
                  <a:gd name="connsiteY15" fmla="*/ 2118264 h 4258519"/>
                  <a:gd name="connsiteX16" fmla="*/ 847734 w 2804550"/>
                  <a:gd name="connsiteY16" fmla="*/ 1886616 h 4258519"/>
                  <a:gd name="connsiteX17" fmla="*/ 896502 w 2804550"/>
                  <a:gd name="connsiteY17" fmla="*/ 1813464 h 4258519"/>
                  <a:gd name="connsiteX18" fmla="*/ 963558 w 2804550"/>
                  <a:gd name="connsiteY18" fmla="*/ 1782984 h 4258519"/>
                  <a:gd name="connsiteX19" fmla="*/ 1128150 w 2804550"/>
                  <a:gd name="connsiteY19" fmla="*/ 1636680 h 4258519"/>
                  <a:gd name="connsiteX20" fmla="*/ 1262262 w 2804550"/>
                  <a:gd name="connsiteY20" fmla="*/ 1496472 h 4258519"/>
                  <a:gd name="connsiteX21" fmla="*/ 1445142 w 2804550"/>
                  <a:gd name="connsiteY21" fmla="*/ 1478184 h 4258519"/>
                  <a:gd name="connsiteX22" fmla="*/ 1609734 w 2804550"/>
                  <a:gd name="connsiteY22" fmla="*/ 1453800 h 4258519"/>
                  <a:gd name="connsiteX23" fmla="*/ 1786518 w 2804550"/>
                  <a:gd name="connsiteY23" fmla="*/ 1453800 h 4258519"/>
                  <a:gd name="connsiteX24" fmla="*/ 1914534 w 2804550"/>
                  <a:gd name="connsiteY24" fmla="*/ 1423320 h 4258519"/>
                  <a:gd name="connsiteX25" fmla="*/ 2042550 w 2804550"/>
                  <a:gd name="connsiteY25" fmla="*/ 1411128 h 4258519"/>
                  <a:gd name="connsiteX26" fmla="*/ 2225430 w 2804550"/>
                  <a:gd name="connsiteY26" fmla="*/ 1411128 h 4258519"/>
                  <a:gd name="connsiteX27" fmla="*/ 2329062 w 2804550"/>
                  <a:gd name="connsiteY27" fmla="*/ 1411128 h 4258519"/>
                  <a:gd name="connsiteX28" fmla="*/ 2560710 w 2804550"/>
                  <a:gd name="connsiteY28" fmla="*/ 1368456 h 4258519"/>
                  <a:gd name="connsiteX29" fmla="*/ 2658246 w 2804550"/>
                  <a:gd name="connsiteY29" fmla="*/ 1264824 h 4258519"/>
                  <a:gd name="connsiteX30" fmla="*/ 2731398 w 2804550"/>
                  <a:gd name="connsiteY30" fmla="*/ 1234344 h 4258519"/>
                  <a:gd name="connsiteX31" fmla="*/ 2804550 w 2804550"/>
                  <a:gd name="connsiteY31" fmla="*/ 1161192 h 4258519"/>
                  <a:gd name="connsiteX32" fmla="*/ 2731398 w 2804550"/>
                  <a:gd name="connsiteY32" fmla="*/ 1161192 h 4258519"/>
                  <a:gd name="connsiteX33" fmla="*/ 2585094 w 2804550"/>
                  <a:gd name="connsiteY33" fmla="*/ 1240440 h 4258519"/>
                  <a:gd name="connsiteX34" fmla="*/ 2390022 w 2804550"/>
                  <a:gd name="connsiteY34" fmla="*/ 1313592 h 4258519"/>
                  <a:gd name="connsiteX35" fmla="*/ 2213238 w 2804550"/>
                  <a:gd name="connsiteY35" fmla="*/ 1313592 h 4258519"/>
                  <a:gd name="connsiteX36" fmla="*/ 1926726 w 2804550"/>
                  <a:gd name="connsiteY36" fmla="*/ 1313592 h 4258519"/>
                  <a:gd name="connsiteX37" fmla="*/ 1695078 w 2804550"/>
                  <a:gd name="connsiteY37" fmla="*/ 1313592 h 4258519"/>
                  <a:gd name="connsiteX38" fmla="*/ 1292742 w 2804550"/>
                  <a:gd name="connsiteY38" fmla="*/ 1368456 h 4258519"/>
                  <a:gd name="connsiteX39" fmla="*/ 1256166 w 2804550"/>
                  <a:gd name="connsiteY39" fmla="*/ 1307496 h 4258519"/>
                  <a:gd name="connsiteX40" fmla="*/ 1280550 w 2804550"/>
                  <a:gd name="connsiteY40" fmla="*/ 1136808 h 4258519"/>
                  <a:gd name="connsiteX41" fmla="*/ 1323222 w 2804550"/>
                  <a:gd name="connsiteY41" fmla="*/ 953928 h 4258519"/>
                  <a:gd name="connsiteX42" fmla="*/ 1396374 w 2804550"/>
                  <a:gd name="connsiteY42" fmla="*/ 905160 h 4258519"/>
                  <a:gd name="connsiteX43" fmla="*/ 1573158 w 2804550"/>
                  <a:gd name="connsiteY43" fmla="*/ 868584 h 4258519"/>
                  <a:gd name="connsiteX44" fmla="*/ 1682886 w 2804550"/>
                  <a:gd name="connsiteY44" fmla="*/ 868584 h 4258519"/>
                  <a:gd name="connsiteX45" fmla="*/ 1932822 w 2804550"/>
                  <a:gd name="connsiteY45" fmla="*/ 752760 h 4258519"/>
                  <a:gd name="connsiteX46" fmla="*/ 1835286 w 2804550"/>
                  <a:gd name="connsiteY46" fmla="*/ 746664 h 4258519"/>
                  <a:gd name="connsiteX47" fmla="*/ 1652406 w 2804550"/>
                  <a:gd name="connsiteY47" fmla="*/ 819816 h 4258519"/>
                  <a:gd name="connsiteX48" fmla="*/ 1512198 w 2804550"/>
                  <a:gd name="connsiteY48" fmla="*/ 819816 h 4258519"/>
                  <a:gd name="connsiteX49" fmla="*/ 1390278 w 2804550"/>
                  <a:gd name="connsiteY49" fmla="*/ 807624 h 4258519"/>
                  <a:gd name="connsiteX50" fmla="*/ 1280550 w 2804550"/>
                  <a:gd name="connsiteY50" fmla="*/ 868584 h 4258519"/>
                  <a:gd name="connsiteX51" fmla="*/ 1201302 w 2804550"/>
                  <a:gd name="connsiteY51" fmla="*/ 996600 h 4258519"/>
                  <a:gd name="connsiteX52" fmla="*/ 1164726 w 2804550"/>
                  <a:gd name="connsiteY52" fmla="*/ 1167288 h 4258519"/>
                  <a:gd name="connsiteX53" fmla="*/ 1115958 w 2804550"/>
                  <a:gd name="connsiteY53" fmla="*/ 1258728 h 4258519"/>
                  <a:gd name="connsiteX54" fmla="*/ 1073286 w 2804550"/>
                  <a:gd name="connsiteY54" fmla="*/ 1417224 h 4258519"/>
                  <a:gd name="connsiteX55" fmla="*/ 926982 w 2804550"/>
                  <a:gd name="connsiteY55" fmla="*/ 1533048 h 4258519"/>
                  <a:gd name="connsiteX56" fmla="*/ 890406 w 2804550"/>
                  <a:gd name="connsiteY56" fmla="*/ 1539144 h 4258519"/>
                  <a:gd name="connsiteX57" fmla="*/ 750198 w 2804550"/>
                  <a:gd name="connsiteY57" fmla="*/ 1447704 h 4258519"/>
                  <a:gd name="connsiteX58" fmla="*/ 652662 w 2804550"/>
                  <a:gd name="connsiteY58" fmla="*/ 1301400 h 4258519"/>
                  <a:gd name="connsiteX59" fmla="*/ 597798 w 2804550"/>
                  <a:gd name="connsiteY59" fmla="*/ 1100232 h 4258519"/>
                  <a:gd name="connsiteX60" fmla="*/ 567318 w 2804550"/>
                  <a:gd name="connsiteY60" fmla="*/ 984408 h 4258519"/>
                  <a:gd name="connsiteX61" fmla="*/ 591702 w 2804550"/>
                  <a:gd name="connsiteY61" fmla="*/ 783240 h 4258519"/>
                  <a:gd name="connsiteX62" fmla="*/ 616086 w 2804550"/>
                  <a:gd name="connsiteY62" fmla="*/ 606456 h 4258519"/>
                  <a:gd name="connsiteX63" fmla="*/ 670950 w 2804550"/>
                  <a:gd name="connsiteY63" fmla="*/ 423576 h 4258519"/>
                  <a:gd name="connsiteX64" fmla="*/ 731910 w 2804550"/>
                  <a:gd name="connsiteY64" fmla="*/ 344328 h 4258519"/>
                  <a:gd name="connsiteX65" fmla="*/ 763914 w 2804550"/>
                  <a:gd name="connsiteY65" fmla="*/ 265080 h 4258519"/>
                  <a:gd name="connsiteX66" fmla="*/ 828684 w 2804550"/>
                  <a:gd name="connsiteY66" fmla="*/ 167544 h 4258519"/>
                  <a:gd name="connsiteX67" fmla="*/ 933078 w 2804550"/>
                  <a:gd name="connsiteY67" fmla="*/ 15144 h 4258519"/>
                  <a:gd name="connsiteX68" fmla="*/ 884310 w 2804550"/>
                  <a:gd name="connsiteY68" fmla="*/ 15144 h 4258519"/>
                  <a:gd name="connsiteX69" fmla="*/ 817254 w 2804550"/>
                  <a:gd name="connsiteY69" fmla="*/ 100488 h 4258519"/>
                  <a:gd name="connsiteX70" fmla="*/ 731910 w 2804550"/>
                  <a:gd name="connsiteY70" fmla="*/ 167544 h 4258519"/>
                  <a:gd name="connsiteX71" fmla="*/ 658758 w 2804550"/>
                  <a:gd name="connsiteY71" fmla="*/ 228504 h 4258519"/>
                  <a:gd name="connsiteX72" fmla="*/ 561222 w 2804550"/>
                  <a:gd name="connsiteY72" fmla="*/ 423576 h 4258519"/>
                  <a:gd name="connsiteX73" fmla="*/ 512454 w 2804550"/>
                  <a:gd name="connsiteY73" fmla="*/ 569880 h 4258519"/>
                  <a:gd name="connsiteX74" fmla="*/ 494166 w 2804550"/>
                  <a:gd name="connsiteY74" fmla="*/ 685704 h 4258519"/>
                  <a:gd name="connsiteX75" fmla="*/ 457590 w 2804550"/>
                  <a:gd name="connsiteY75" fmla="*/ 844200 h 4258519"/>
                  <a:gd name="connsiteX76" fmla="*/ 451494 w 2804550"/>
                  <a:gd name="connsiteY76" fmla="*/ 972216 h 4258519"/>
                  <a:gd name="connsiteX77" fmla="*/ 488070 w 2804550"/>
                  <a:gd name="connsiteY77" fmla="*/ 1136808 h 4258519"/>
                  <a:gd name="connsiteX78" fmla="*/ 494166 w 2804550"/>
                  <a:gd name="connsiteY78" fmla="*/ 1307496 h 4258519"/>
                  <a:gd name="connsiteX79" fmla="*/ 555126 w 2804550"/>
                  <a:gd name="connsiteY79" fmla="*/ 1411128 h 4258519"/>
                  <a:gd name="connsiteX80" fmla="*/ 640470 w 2804550"/>
                  <a:gd name="connsiteY80" fmla="*/ 1545240 h 4258519"/>
                  <a:gd name="connsiteX81" fmla="*/ 658758 w 2804550"/>
                  <a:gd name="connsiteY81" fmla="*/ 1703736 h 4258519"/>
                  <a:gd name="connsiteX82" fmla="*/ 585606 w 2804550"/>
                  <a:gd name="connsiteY82" fmla="*/ 1850040 h 4258519"/>
                  <a:gd name="connsiteX83" fmla="*/ 585606 w 2804550"/>
                  <a:gd name="connsiteY83" fmla="*/ 2002440 h 4258519"/>
                  <a:gd name="connsiteX84" fmla="*/ 640470 w 2804550"/>
                  <a:gd name="connsiteY84" fmla="*/ 2167032 h 4258519"/>
                  <a:gd name="connsiteX85" fmla="*/ 664854 w 2804550"/>
                  <a:gd name="connsiteY85" fmla="*/ 2356008 h 4258519"/>
                  <a:gd name="connsiteX86" fmla="*/ 628278 w 2804550"/>
                  <a:gd name="connsiteY86" fmla="*/ 2441352 h 4258519"/>
                  <a:gd name="connsiteX87" fmla="*/ 488070 w 2804550"/>
                  <a:gd name="connsiteY87" fmla="*/ 2386488 h 4258519"/>
                  <a:gd name="connsiteX88" fmla="*/ 439302 w 2804550"/>
                  <a:gd name="connsiteY88" fmla="*/ 2362104 h 4258519"/>
                  <a:gd name="connsiteX89" fmla="*/ 396630 w 2804550"/>
                  <a:gd name="connsiteY89" fmla="*/ 2209704 h 4258519"/>
                  <a:gd name="connsiteX90" fmla="*/ 427110 w 2804550"/>
                  <a:gd name="connsiteY90" fmla="*/ 2093880 h 4258519"/>
                  <a:gd name="connsiteX91" fmla="*/ 384438 w 2804550"/>
                  <a:gd name="connsiteY91" fmla="*/ 2020728 h 4258519"/>
                  <a:gd name="connsiteX92" fmla="*/ 341766 w 2804550"/>
                  <a:gd name="connsiteY92" fmla="*/ 1911000 h 4258519"/>
                  <a:gd name="connsiteX93" fmla="*/ 341766 w 2804550"/>
                  <a:gd name="connsiteY93" fmla="*/ 1807368 h 4258519"/>
                  <a:gd name="connsiteX94" fmla="*/ 317382 w 2804550"/>
                  <a:gd name="connsiteY94" fmla="*/ 1728120 h 4258519"/>
                  <a:gd name="connsiteX95" fmla="*/ 292998 w 2804550"/>
                  <a:gd name="connsiteY95" fmla="*/ 1740312 h 4258519"/>
                  <a:gd name="connsiteX96" fmla="*/ 311286 w 2804550"/>
                  <a:gd name="connsiteY96" fmla="*/ 1813464 h 4258519"/>
                  <a:gd name="connsiteX97" fmla="*/ 292998 w 2804550"/>
                  <a:gd name="connsiteY97" fmla="*/ 1929288 h 4258519"/>
                  <a:gd name="connsiteX98" fmla="*/ 329574 w 2804550"/>
                  <a:gd name="connsiteY98" fmla="*/ 2008536 h 4258519"/>
                  <a:gd name="connsiteX99" fmla="*/ 372246 w 2804550"/>
                  <a:gd name="connsiteY99" fmla="*/ 2057304 h 4258519"/>
                  <a:gd name="connsiteX100" fmla="*/ 347862 w 2804550"/>
                  <a:gd name="connsiteY100" fmla="*/ 2124360 h 4258519"/>
                  <a:gd name="connsiteX101" fmla="*/ 244230 w 2804550"/>
                  <a:gd name="connsiteY101" fmla="*/ 2112168 h 4258519"/>
                  <a:gd name="connsiteX102" fmla="*/ 79638 w 2804550"/>
                  <a:gd name="connsiteY102" fmla="*/ 2057304 h 4258519"/>
                  <a:gd name="connsiteX103" fmla="*/ 6486 w 2804550"/>
                  <a:gd name="connsiteY103" fmla="*/ 1929288 h 4258519"/>
                  <a:gd name="connsiteX104" fmla="*/ 12582 w 2804550"/>
                  <a:gd name="connsiteY104" fmla="*/ 1984152 h 4258519"/>
                  <a:gd name="connsiteX105" fmla="*/ 85734 w 2804550"/>
                  <a:gd name="connsiteY105" fmla="*/ 2106072 h 4258519"/>
                  <a:gd name="connsiteX106" fmla="*/ 195462 w 2804550"/>
                  <a:gd name="connsiteY106" fmla="*/ 2148744 h 4258519"/>
                  <a:gd name="connsiteX107" fmla="*/ 280806 w 2804550"/>
                  <a:gd name="connsiteY107" fmla="*/ 2227992 h 4258519"/>
                  <a:gd name="connsiteX108" fmla="*/ 347862 w 2804550"/>
                  <a:gd name="connsiteY108" fmla="*/ 2343816 h 4258519"/>
                  <a:gd name="connsiteX109" fmla="*/ 347862 w 2804550"/>
                  <a:gd name="connsiteY109" fmla="*/ 2416968 h 4258519"/>
                  <a:gd name="connsiteX110" fmla="*/ 347862 w 2804550"/>
                  <a:gd name="connsiteY110" fmla="*/ 2471832 h 4258519"/>
                  <a:gd name="connsiteX111" fmla="*/ 378342 w 2804550"/>
                  <a:gd name="connsiteY111" fmla="*/ 2471832 h 4258519"/>
                  <a:gd name="connsiteX112" fmla="*/ 414918 w 2804550"/>
                  <a:gd name="connsiteY112" fmla="*/ 2471832 h 4258519"/>
                  <a:gd name="connsiteX113" fmla="*/ 475878 w 2804550"/>
                  <a:gd name="connsiteY113" fmla="*/ 2514504 h 4258519"/>
                  <a:gd name="connsiteX114" fmla="*/ 542934 w 2804550"/>
                  <a:gd name="connsiteY114" fmla="*/ 2538888 h 4258519"/>
                  <a:gd name="connsiteX115" fmla="*/ 646566 w 2804550"/>
                  <a:gd name="connsiteY115" fmla="*/ 2551080 h 4258519"/>
                  <a:gd name="connsiteX116" fmla="*/ 658758 w 2804550"/>
                  <a:gd name="connsiteY116" fmla="*/ 2551080 h 4258519"/>
                  <a:gd name="connsiteX117" fmla="*/ 695334 w 2804550"/>
                  <a:gd name="connsiteY117" fmla="*/ 2532792 h 4258519"/>
                  <a:gd name="connsiteX118" fmla="*/ 744102 w 2804550"/>
                  <a:gd name="connsiteY118" fmla="*/ 2612040 h 4258519"/>
                  <a:gd name="connsiteX119" fmla="*/ 780678 w 2804550"/>
                  <a:gd name="connsiteY119" fmla="*/ 2788824 h 4258519"/>
                  <a:gd name="connsiteX120" fmla="*/ 805062 w 2804550"/>
                  <a:gd name="connsiteY120" fmla="*/ 2904648 h 4258519"/>
                  <a:gd name="connsiteX121" fmla="*/ 798966 w 2804550"/>
                  <a:gd name="connsiteY121" fmla="*/ 3136296 h 4258519"/>
                  <a:gd name="connsiteX122" fmla="*/ 768486 w 2804550"/>
                  <a:gd name="connsiteY122" fmla="*/ 3367944 h 4258519"/>
                  <a:gd name="connsiteX123" fmla="*/ 695334 w 2804550"/>
                  <a:gd name="connsiteY123" fmla="*/ 3605688 h 4258519"/>
                  <a:gd name="connsiteX124" fmla="*/ 640470 w 2804550"/>
                  <a:gd name="connsiteY124" fmla="*/ 3947064 h 4258519"/>
                  <a:gd name="connsiteX125" fmla="*/ 609990 w 2804550"/>
                  <a:gd name="connsiteY125" fmla="*/ 4111656 h 4258519"/>
                  <a:gd name="connsiteX0" fmla="*/ 628636 w 2823196"/>
                  <a:gd name="connsiteY0" fmla="*/ 4111656 h 4258519"/>
                  <a:gd name="connsiteX1" fmla="*/ 567676 w 2823196"/>
                  <a:gd name="connsiteY1" fmla="*/ 4215288 h 4258519"/>
                  <a:gd name="connsiteX2" fmla="*/ 646924 w 2823196"/>
                  <a:gd name="connsiteY2" fmla="*/ 4257960 h 4258519"/>
                  <a:gd name="connsiteX3" fmla="*/ 793228 w 2823196"/>
                  <a:gd name="connsiteY3" fmla="*/ 4239672 h 4258519"/>
                  <a:gd name="connsiteX4" fmla="*/ 921244 w 2823196"/>
                  <a:gd name="connsiteY4" fmla="*/ 4239672 h 4258519"/>
                  <a:gd name="connsiteX5" fmla="*/ 1067548 w 2823196"/>
                  <a:gd name="connsiteY5" fmla="*/ 4245768 h 4258519"/>
                  <a:gd name="connsiteX6" fmla="*/ 1128508 w 2823196"/>
                  <a:gd name="connsiteY6" fmla="*/ 4203096 h 4258519"/>
                  <a:gd name="connsiteX7" fmla="*/ 1122412 w 2823196"/>
                  <a:gd name="connsiteY7" fmla="*/ 4020216 h 4258519"/>
                  <a:gd name="connsiteX8" fmla="*/ 1110220 w 2823196"/>
                  <a:gd name="connsiteY8" fmla="*/ 3831240 h 4258519"/>
                  <a:gd name="connsiteX9" fmla="*/ 1079740 w 2823196"/>
                  <a:gd name="connsiteY9" fmla="*/ 3630072 h 4258519"/>
                  <a:gd name="connsiteX10" fmla="*/ 1104124 w 2823196"/>
                  <a:gd name="connsiteY10" fmla="*/ 3367944 h 4258519"/>
                  <a:gd name="connsiteX11" fmla="*/ 1128508 w 2823196"/>
                  <a:gd name="connsiteY11" fmla="*/ 3087528 h 4258519"/>
                  <a:gd name="connsiteX12" fmla="*/ 1110220 w 2823196"/>
                  <a:gd name="connsiteY12" fmla="*/ 2861976 h 4258519"/>
                  <a:gd name="connsiteX13" fmla="*/ 1043164 w 2823196"/>
                  <a:gd name="connsiteY13" fmla="*/ 2563272 h 4258519"/>
                  <a:gd name="connsiteX14" fmla="*/ 957820 w 2823196"/>
                  <a:gd name="connsiteY14" fmla="*/ 2337720 h 4258519"/>
                  <a:gd name="connsiteX15" fmla="*/ 915148 w 2823196"/>
                  <a:gd name="connsiteY15" fmla="*/ 2118264 h 4258519"/>
                  <a:gd name="connsiteX16" fmla="*/ 866380 w 2823196"/>
                  <a:gd name="connsiteY16" fmla="*/ 1886616 h 4258519"/>
                  <a:gd name="connsiteX17" fmla="*/ 915148 w 2823196"/>
                  <a:gd name="connsiteY17" fmla="*/ 1813464 h 4258519"/>
                  <a:gd name="connsiteX18" fmla="*/ 982204 w 2823196"/>
                  <a:gd name="connsiteY18" fmla="*/ 1782984 h 4258519"/>
                  <a:gd name="connsiteX19" fmla="*/ 1146796 w 2823196"/>
                  <a:gd name="connsiteY19" fmla="*/ 1636680 h 4258519"/>
                  <a:gd name="connsiteX20" fmla="*/ 1280908 w 2823196"/>
                  <a:gd name="connsiteY20" fmla="*/ 1496472 h 4258519"/>
                  <a:gd name="connsiteX21" fmla="*/ 1463788 w 2823196"/>
                  <a:gd name="connsiteY21" fmla="*/ 1478184 h 4258519"/>
                  <a:gd name="connsiteX22" fmla="*/ 1628380 w 2823196"/>
                  <a:gd name="connsiteY22" fmla="*/ 1453800 h 4258519"/>
                  <a:gd name="connsiteX23" fmla="*/ 1805164 w 2823196"/>
                  <a:gd name="connsiteY23" fmla="*/ 1453800 h 4258519"/>
                  <a:gd name="connsiteX24" fmla="*/ 1933180 w 2823196"/>
                  <a:gd name="connsiteY24" fmla="*/ 1423320 h 4258519"/>
                  <a:gd name="connsiteX25" fmla="*/ 2061196 w 2823196"/>
                  <a:gd name="connsiteY25" fmla="*/ 1411128 h 4258519"/>
                  <a:gd name="connsiteX26" fmla="*/ 2244076 w 2823196"/>
                  <a:gd name="connsiteY26" fmla="*/ 1411128 h 4258519"/>
                  <a:gd name="connsiteX27" fmla="*/ 2347708 w 2823196"/>
                  <a:gd name="connsiteY27" fmla="*/ 1411128 h 4258519"/>
                  <a:gd name="connsiteX28" fmla="*/ 2579356 w 2823196"/>
                  <a:gd name="connsiteY28" fmla="*/ 1368456 h 4258519"/>
                  <a:gd name="connsiteX29" fmla="*/ 2676892 w 2823196"/>
                  <a:gd name="connsiteY29" fmla="*/ 1264824 h 4258519"/>
                  <a:gd name="connsiteX30" fmla="*/ 2750044 w 2823196"/>
                  <a:gd name="connsiteY30" fmla="*/ 1234344 h 4258519"/>
                  <a:gd name="connsiteX31" fmla="*/ 2823196 w 2823196"/>
                  <a:gd name="connsiteY31" fmla="*/ 1161192 h 4258519"/>
                  <a:gd name="connsiteX32" fmla="*/ 2750044 w 2823196"/>
                  <a:gd name="connsiteY32" fmla="*/ 1161192 h 4258519"/>
                  <a:gd name="connsiteX33" fmla="*/ 2603740 w 2823196"/>
                  <a:gd name="connsiteY33" fmla="*/ 1240440 h 4258519"/>
                  <a:gd name="connsiteX34" fmla="*/ 2408668 w 2823196"/>
                  <a:gd name="connsiteY34" fmla="*/ 1313592 h 4258519"/>
                  <a:gd name="connsiteX35" fmla="*/ 2231884 w 2823196"/>
                  <a:gd name="connsiteY35" fmla="*/ 1313592 h 4258519"/>
                  <a:gd name="connsiteX36" fmla="*/ 1945372 w 2823196"/>
                  <a:gd name="connsiteY36" fmla="*/ 1313592 h 4258519"/>
                  <a:gd name="connsiteX37" fmla="*/ 1713724 w 2823196"/>
                  <a:gd name="connsiteY37" fmla="*/ 1313592 h 4258519"/>
                  <a:gd name="connsiteX38" fmla="*/ 1311388 w 2823196"/>
                  <a:gd name="connsiteY38" fmla="*/ 1368456 h 4258519"/>
                  <a:gd name="connsiteX39" fmla="*/ 1274812 w 2823196"/>
                  <a:gd name="connsiteY39" fmla="*/ 1307496 h 4258519"/>
                  <a:gd name="connsiteX40" fmla="*/ 1299196 w 2823196"/>
                  <a:gd name="connsiteY40" fmla="*/ 1136808 h 4258519"/>
                  <a:gd name="connsiteX41" fmla="*/ 1341868 w 2823196"/>
                  <a:gd name="connsiteY41" fmla="*/ 953928 h 4258519"/>
                  <a:gd name="connsiteX42" fmla="*/ 1415020 w 2823196"/>
                  <a:gd name="connsiteY42" fmla="*/ 905160 h 4258519"/>
                  <a:gd name="connsiteX43" fmla="*/ 1591804 w 2823196"/>
                  <a:gd name="connsiteY43" fmla="*/ 868584 h 4258519"/>
                  <a:gd name="connsiteX44" fmla="*/ 1701532 w 2823196"/>
                  <a:gd name="connsiteY44" fmla="*/ 868584 h 4258519"/>
                  <a:gd name="connsiteX45" fmla="*/ 1951468 w 2823196"/>
                  <a:gd name="connsiteY45" fmla="*/ 752760 h 4258519"/>
                  <a:gd name="connsiteX46" fmla="*/ 1853932 w 2823196"/>
                  <a:gd name="connsiteY46" fmla="*/ 746664 h 4258519"/>
                  <a:gd name="connsiteX47" fmla="*/ 1671052 w 2823196"/>
                  <a:gd name="connsiteY47" fmla="*/ 819816 h 4258519"/>
                  <a:gd name="connsiteX48" fmla="*/ 1530844 w 2823196"/>
                  <a:gd name="connsiteY48" fmla="*/ 819816 h 4258519"/>
                  <a:gd name="connsiteX49" fmla="*/ 1408924 w 2823196"/>
                  <a:gd name="connsiteY49" fmla="*/ 807624 h 4258519"/>
                  <a:gd name="connsiteX50" fmla="*/ 1299196 w 2823196"/>
                  <a:gd name="connsiteY50" fmla="*/ 868584 h 4258519"/>
                  <a:gd name="connsiteX51" fmla="*/ 1219948 w 2823196"/>
                  <a:gd name="connsiteY51" fmla="*/ 996600 h 4258519"/>
                  <a:gd name="connsiteX52" fmla="*/ 1183372 w 2823196"/>
                  <a:gd name="connsiteY52" fmla="*/ 1167288 h 4258519"/>
                  <a:gd name="connsiteX53" fmla="*/ 1134604 w 2823196"/>
                  <a:gd name="connsiteY53" fmla="*/ 1258728 h 4258519"/>
                  <a:gd name="connsiteX54" fmla="*/ 1091932 w 2823196"/>
                  <a:gd name="connsiteY54" fmla="*/ 1417224 h 4258519"/>
                  <a:gd name="connsiteX55" fmla="*/ 945628 w 2823196"/>
                  <a:gd name="connsiteY55" fmla="*/ 1533048 h 4258519"/>
                  <a:gd name="connsiteX56" fmla="*/ 909052 w 2823196"/>
                  <a:gd name="connsiteY56" fmla="*/ 1539144 h 4258519"/>
                  <a:gd name="connsiteX57" fmla="*/ 768844 w 2823196"/>
                  <a:gd name="connsiteY57" fmla="*/ 1447704 h 4258519"/>
                  <a:gd name="connsiteX58" fmla="*/ 671308 w 2823196"/>
                  <a:gd name="connsiteY58" fmla="*/ 1301400 h 4258519"/>
                  <a:gd name="connsiteX59" fmla="*/ 616444 w 2823196"/>
                  <a:gd name="connsiteY59" fmla="*/ 1100232 h 4258519"/>
                  <a:gd name="connsiteX60" fmla="*/ 585964 w 2823196"/>
                  <a:gd name="connsiteY60" fmla="*/ 984408 h 4258519"/>
                  <a:gd name="connsiteX61" fmla="*/ 610348 w 2823196"/>
                  <a:gd name="connsiteY61" fmla="*/ 783240 h 4258519"/>
                  <a:gd name="connsiteX62" fmla="*/ 634732 w 2823196"/>
                  <a:gd name="connsiteY62" fmla="*/ 606456 h 4258519"/>
                  <a:gd name="connsiteX63" fmla="*/ 689596 w 2823196"/>
                  <a:gd name="connsiteY63" fmla="*/ 423576 h 4258519"/>
                  <a:gd name="connsiteX64" fmla="*/ 750556 w 2823196"/>
                  <a:gd name="connsiteY64" fmla="*/ 344328 h 4258519"/>
                  <a:gd name="connsiteX65" fmla="*/ 782560 w 2823196"/>
                  <a:gd name="connsiteY65" fmla="*/ 265080 h 4258519"/>
                  <a:gd name="connsiteX66" fmla="*/ 847330 w 2823196"/>
                  <a:gd name="connsiteY66" fmla="*/ 167544 h 4258519"/>
                  <a:gd name="connsiteX67" fmla="*/ 951724 w 2823196"/>
                  <a:gd name="connsiteY67" fmla="*/ 15144 h 4258519"/>
                  <a:gd name="connsiteX68" fmla="*/ 902956 w 2823196"/>
                  <a:gd name="connsiteY68" fmla="*/ 15144 h 4258519"/>
                  <a:gd name="connsiteX69" fmla="*/ 835900 w 2823196"/>
                  <a:gd name="connsiteY69" fmla="*/ 100488 h 4258519"/>
                  <a:gd name="connsiteX70" fmla="*/ 750556 w 2823196"/>
                  <a:gd name="connsiteY70" fmla="*/ 167544 h 4258519"/>
                  <a:gd name="connsiteX71" fmla="*/ 677404 w 2823196"/>
                  <a:gd name="connsiteY71" fmla="*/ 228504 h 4258519"/>
                  <a:gd name="connsiteX72" fmla="*/ 579868 w 2823196"/>
                  <a:gd name="connsiteY72" fmla="*/ 423576 h 4258519"/>
                  <a:gd name="connsiteX73" fmla="*/ 531100 w 2823196"/>
                  <a:gd name="connsiteY73" fmla="*/ 569880 h 4258519"/>
                  <a:gd name="connsiteX74" fmla="*/ 512812 w 2823196"/>
                  <a:gd name="connsiteY74" fmla="*/ 685704 h 4258519"/>
                  <a:gd name="connsiteX75" fmla="*/ 476236 w 2823196"/>
                  <a:gd name="connsiteY75" fmla="*/ 844200 h 4258519"/>
                  <a:gd name="connsiteX76" fmla="*/ 470140 w 2823196"/>
                  <a:gd name="connsiteY76" fmla="*/ 972216 h 4258519"/>
                  <a:gd name="connsiteX77" fmla="*/ 506716 w 2823196"/>
                  <a:gd name="connsiteY77" fmla="*/ 1136808 h 4258519"/>
                  <a:gd name="connsiteX78" fmla="*/ 512812 w 2823196"/>
                  <a:gd name="connsiteY78" fmla="*/ 1307496 h 4258519"/>
                  <a:gd name="connsiteX79" fmla="*/ 573772 w 2823196"/>
                  <a:gd name="connsiteY79" fmla="*/ 1411128 h 4258519"/>
                  <a:gd name="connsiteX80" fmla="*/ 659116 w 2823196"/>
                  <a:gd name="connsiteY80" fmla="*/ 1545240 h 4258519"/>
                  <a:gd name="connsiteX81" fmla="*/ 677404 w 2823196"/>
                  <a:gd name="connsiteY81" fmla="*/ 1703736 h 4258519"/>
                  <a:gd name="connsiteX82" fmla="*/ 604252 w 2823196"/>
                  <a:gd name="connsiteY82" fmla="*/ 1850040 h 4258519"/>
                  <a:gd name="connsiteX83" fmla="*/ 604252 w 2823196"/>
                  <a:gd name="connsiteY83" fmla="*/ 2002440 h 4258519"/>
                  <a:gd name="connsiteX84" fmla="*/ 659116 w 2823196"/>
                  <a:gd name="connsiteY84" fmla="*/ 2167032 h 4258519"/>
                  <a:gd name="connsiteX85" fmla="*/ 683500 w 2823196"/>
                  <a:gd name="connsiteY85" fmla="*/ 2356008 h 4258519"/>
                  <a:gd name="connsiteX86" fmla="*/ 646924 w 2823196"/>
                  <a:gd name="connsiteY86" fmla="*/ 2441352 h 4258519"/>
                  <a:gd name="connsiteX87" fmla="*/ 506716 w 2823196"/>
                  <a:gd name="connsiteY87" fmla="*/ 2386488 h 4258519"/>
                  <a:gd name="connsiteX88" fmla="*/ 457948 w 2823196"/>
                  <a:gd name="connsiteY88" fmla="*/ 2362104 h 4258519"/>
                  <a:gd name="connsiteX89" fmla="*/ 415276 w 2823196"/>
                  <a:gd name="connsiteY89" fmla="*/ 2209704 h 4258519"/>
                  <a:gd name="connsiteX90" fmla="*/ 445756 w 2823196"/>
                  <a:gd name="connsiteY90" fmla="*/ 2093880 h 4258519"/>
                  <a:gd name="connsiteX91" fmla="*/ 403084 w 2823196"/>
                  <a:gd name="connsiteY91" fmla="*/ 2020728 h 4258519"/>
                  <a:gd name="connsiteX92" fmla="*/ 360412 w 2823196"/>
                  <a:gd name="connsiteY92" fmla="*/ 1911000 h 4258519"/>
                  <a:gd name="connsiteX93" fmla="*/ 360412 w 2823196"/>
                  <a:gd name="connsiteY93" fmla="*/ 1807368 h 4258519"/>
                  <a:gd name="connsiteX94" fmla="*/ 336028 w 2823196"/>
                  <a:gd name="connsiteY94" fmla="*/ 1728120 h 4258519"/>
                  <a:gd name="connsiteX95" fmla="*/ 311644 w 2823196"/>
                  <a:gd name="connsiteY95" fmla="*/ 1740312 h 4258519"/>
                  <a:gd name="connsiteX96" fmla="*/ 329932 w 2823196"/>
                  <a:gd name="connsiteY96" fmla="*/ 1813464 h 4258519"/>
                  <a:gd name="connsiteX97" fmla="*/ 311644 w 2823196"/>
                  <a:gd name="connsiteY97" fmla="*/ 1929288 h 4258519"/>
                  <a:gd name="connsiteX98" fmla="*/ 348220 w 2823196"/>
                  <a:gd name="connsiteY98" fmla="*/ 2008536 h 4258519"/>
                  <a:gd name="connsiteX99" fmla="*/ 390892 w 2823196"/>
                  <a:gd name="connsiteY99" fmla="*/ 2057304 h 4258519"/>
                  <a:gd name="connsiteX100" fmla="*/ 366508 w 2823196"/>
                  <a:gd name="connsiteY100" fmla="*/ 2124360 h 4258519"/>
                  <a:gd name="connsiteX101" fmla="*/ 262876 w 2823196"/>
                  <a:gd name="connsiteY101" fmla="*/ 2112168 h 4258519"/>
                  <a:gd name="connsiteX102" fmla="*/ 98284 w 2823196"/>
                  <a:gd name="connsiteY102" fmla="*/ 2057304 h 4258519"/>
                  <a:gd name="connsiteX103" fmla="*/ 25132 w 2823196"/>
                  <a:gd name="connsiteY103" fmla="*/ 1929288 h 4258519"/>
                  <a:gd name="connsiteX104" fmla="*/ 4558 w 2823196"/>
                  <a:gd name="connsiteY104" fmla="*/ 1984152 h 4258519"/>
                  <a:gd name="connsiteX105" fmla="*/ 104380 w 2823196"/>
                  <a:gd name="connsiteY105" fmla="*/ 2106072 h 4258519"/>
                  <a:gd name="connsiteX106" fmla="*/ 214108 w 2823196"/>
                  <a:gd name="connsiteY106" fmla="*/ 2148744 h 4258519"/>
                  <a:gd name="connsiteX107" fmla="*/ 299452 w 2823196"/>
                  <a:gd name="connsiteY107" fmla="*/ 2227992 h 4258519"/>
                  <a:gd name="connsiteX108" fmla="*/ 366508 w 2823196"/>
                  <a:gd name="connsiteY108" fmla="*/ 2343816 h 4258519"/>
                  <a:gd name="connsiteX109" fmla="*/ 366508 w 2823196"/>
                  <a:gd name="connsiteY109" fmla="*/ 2416968 h 4258519"/>
                  <a:gd name="connsiteX110" fmla="*/ 366508 w 2823196"/>
                  <a:gd name="connsiteY110" fmla="*/ 2471832 h 4258519"/>
                  <a:gd name="connsiteX111" fmla="*/ 396988 w 2823196"/>
                  <a:gd name="connsiteY111" fmla="*/ 2471832 h 4258519"/>
                  <a:gd name="connsiteX112" fmla="*/ 433564 w 2823196"/>
                  <a:gd name="connsiteY112" fmla="*/ 2471832 h 4258519"/>
                  <a:gd name="connsiteX113" fmla="*/ 494524 w 2823196"/>
                  <a:gd name="connsiteY113" fmla="*/ 2514504 h 4258519"/>
                  <a:gd name="connsiteX114" fmla="*/ 561580 w 2823196"/>
                  <a:gd name="connsiteY114" fmla="*/ 2538888 h 4258519"/>
                  <a:gd name="connsiteX115" fmla="*/ 665212 w 2823196"/>
                  <a:gd name="connsiteY115" fmla="*/ 2551080 h 4258519"/>
                  <a:gd name="connsiteX116" fmla="*/ 677404 w 2823196"/>
                  <a:gd name="connsiteY116" fmla="*/ 2551080 h 4258519"/>
                  <a:gd name="connsiteX117" fmla="*/ 713980 w 2823196"/>
                  <a:gd name="connsiteY117" fmla="*/ 2532792 h 4258519"/>
                  <a:gd name="connsiteX118" fmla="*/ 762748 w 2823196"/>
                  <a:gd name="connsiteY118" fmla="*/ 2612040 h 4258519"/>
                  <a:gd name="connsiteX119" fmla="*/ 799324 w 2823196"/>
                  <a:gd name="connsiteY119" fmla="*/ 2788824 h 4258519"/>
                  <a:gd name="connsiteX120" fmla="*/ 823708 w 2823196"/>
                  <a:gd name="connsiteY120" fmla="*/ 2904648 h 4258519"/>
                  <a:gd name="connsiteX121" fmla="*/ 817612 w 2823196"/>
                  <a:gd name="connsiteY121" fmla="*/ 3136296 h 4258519"/>
                  <a:gd name="connsiteX122" fmla="*/ 787132 w 2823196"/>
                  <a:gd name="connsiteY122" fmla="*/ 3367944 h 4258519"/>
                  <a:gd name="connsiteX123" fmla="*/ 713980 w 2823196"/>
                  <a:gd name="connsiteY123" fmla="*/ 3605688 h 4258519"/>
                  <a:gd name="connsiteX124" fmla="*/ 659116 w 2823196"/>
                  <a:gd name="connsiteY124" fmla="*/ 3947064 h 4258519"/>
                  <a:gd name="connsiteX125" fmla="*/ 628636 w 2823196"/>
                  <a:gd name="connsiteY125" fmla="*/ 4111656 h 4258519"/>
                  <a:gd name="connsiteX0" fmla="*/ 628636 w 2823196"/>
                  <a:gd name="connsiteY0" fmla="*/ 4111656 h 4258519"/>
                  <a:gd name="connsiteX1" fmla="*/ 567676 w 2823196"/>
                  <a:gd name="connsiteY1" fmla="*/ 4215288 h 4258519"/>
                  <a:gd name="connsiteX2" fmla="*/ 646924 w 2823196"/>
                  <a:gd name="connsiteY2" fmla="*/ 4257960 h 4258519"/>
                  <a:gd name="connsiteX3" fmla="*/ 793228 w 2823196"/>
                  <a:gd name="connsiteY3" fmla="*/ 4239672 h 4258519"/>
                  <a:gd name="connsiteX4" fmla="*/ 921244 w 2823196"/>
                  <a:gd name="connsiteY4" fmla="*/ 4239672 h 4258519"/>
                  <a:gd name="connsiteX5" fmla="*/ 1067548 w 2823196"/>
                  <a:gd name="connsiteY5" fmla="*/ 4245768 h 4258519"/>
                  <a:gd name="connsiteX6" fmla="*/ 1128508 w 2823196"/>
                  <a:gd name="connsiteY6" fmla="*/ 4203096 h 4258519"/>
                  <a:gd name="connsiteX7" fmla="*/ 1122412 w 2823196"/>
                  <a:gd name="connsiteY7" fmla="*/ 4020216 h 4258519"/>
                  <a:gd name="connsiteX8" fmla="*/ 1110220 w 2823196"/>
                  <a:gd name="connsiteY8" fmla="*/ 3831240 h 4258519"/>
                  <a:gd name="connsiteX9" fmla="*/ 1079740 w 2823196"/>
                  <a:gd name="connsiteY9" fmla="*/ 3630072 h 4258519"/>
                  <a:gd name="connsiteX10" fmla="*/ 1104124 w 2823196"/>
                  <a:gd name="connsiteY10" fmla="*/ 3367944 h 4258519"/>
                  <a:gd name="connsiteX11" fmla="*/ 1128508 w 2823196"/>
                  <a:gd name="connsiteY11" fmla="*/ 3087528 h 4258519"/>
                  <a:gd name="connsiteX12" fmla="*/ 1110220 w 2823196"/>
                  <a:gd name="connsiteY12" fmla="*/ 2861976 h 4258519"/>
                  <a:gd name="connsiteX13" fmla="*/ 1043164 w 2823196"/>
                  <a:gd name="connsiteY13" fmla="*/ 2563272 h 4258519"/>
                  <a:gd name="connsiteX14" fmla="*/ 957820 w 2823196"/>
                  <a:gd name="connsiteY14" fmla="*/ 2337720 h 4258519"/>
                  <a:gd name="connsiteX15" fmla="*/ 915148 w 2823196"/>
                  <a:gd name="connsiteY15" fmla="*/ 2118264 h 4258519"/>
                  <a:gd name="connsiteX16" fmla="*/ 866380 w 2823196"/>
                  <a:gd name="connsiteY16" fmla="*/ 1886616 h 4258519"/>
                  <a:gd name="connsiteX17" fmla="*/ 915148 w 2823196"/>
                  <a:gd name="connsiteY17" fmla="*/ 1813464 h 4258519"/>
                  <a:gd name="connsiteX18" fmla="*/ 982204 w 2823196"/>
                  <a:gd name="connsiteY18" fmla="*/ 1782984 h 4258519"/>
                  <a:gd name="connsiteX19" fmla="*/ 1146796 w 2823196"/>
                  <a:gd name="connsiteY19" fmla="*/ 1636680 h 4258519"/>
                  <a:gd name="connsiteX20" fmla="*/ 1280908 w 2823196"/>
                  <a:gd name="connsiteY20" fmla="*/ 1496472 h 4258519"/>
                  <a:gd name="connsiteX21" fmla="*/ 1463788 w 2823196"/>
                  <a:gd name="connsiteY21" fmla="*/ 1478184 h 4258519"/>
                  <a:gd name="connsiteX22" fmla="*/ 1628380 w 2823196"/>
                  <a:gd name="connsiteY22" fmla="*/ 1453800 h 4258519"/>
                  <a:gd name="connsiteX23" fmla="*/ 1805164 w 2823196"/>
                  <a:gd name="connsiteY23" fmla="*/ 1453800 h 4258519"/>
                  <a:gd name="connsiteX24" fmla="*/ 1933180 w 2823196"/>
                  <a:gd name="connsiteY24" fmla="*/ 1423320 h 4258519"/>
                  <a:gd name="connsiteX25" fmla="*/ 2061196 w 2823196"/>
                  <a:gd name="connsiteY25" fmla="*/ 1411128 h 4258519"/>
                  <a:gd name="connsiteX26" fmla="*/ 2244076 w 2823196"/>
                  <a:gd name="connsiteY26" fmla="*/ 1411128 h 4258519"/>
                  <a:gd name="connsiteX27" fmla="*/ 2347708 w 2823196"/>
                  <a:gd name="connsiteY27" fmla="*/ 1411128 h 4258519"/>
                  <a:gd name="connsiteX28" fmla="*/ 2579356 w 2823196"/>
                  <a:gd name="connsiteY28" fmla="*/ 1368456 h 4258519"/>
                  <a:gd name="connsiteX29" fmla="*/ 2676892 w 2823196"/>
                  <a:gd name="connsiteY29" fmla="*/ 1264824 h 4258519"/>
                  <a:gd name="connsiteX30" fmla="*/ 2750044 w 2823196"/>
                  <a:gd name="connsiteY30" fmla="*/ 1234344 h 4258519"/>
                  <a:gd name="connsiteX31" fmla="*/ 2823196 w 2823196"/>
                  <a:gd name="connsiteY31" fmla="*/ 1161192 h 4258519"/>
                  <a:gd name="connsiteX32" fmla="*/ 2750044 w 2823196"/>
                  <a:gd name="connsiteY32" fmla="*/ 1161192 h 4258519"/>
                  <a:gd name="connsiteX33" fmla="*/ 2603740 w 2823196"/>
                  <a:gd name="connsiteY33" fmla="*/ 1240440 h 4258519"/>
                  <a:gd name="connsiteX34" fmla="*/ 2408668 w 2823196"/>
                  <a:gd name="connsiteY34" fmla="*/ 1313592 h 4258519"/>
                  <a:gd name="connsiteX35" fmla="*/ 2231884 w 2823196"/>
                  <a:gd name="connsiteY35" fmla="*/ 1313592 h 4258519"/>
                  <a:gd name="connsiteX36" fmla="*/ 1945372 w 2823196"/>
                  <a:gd name="connsiteY36" fmla="*/ 1313592 h 4258519"/>
                  <a:gd name="connsiteX37" fmla="*/ 1713724 w 2823196"/>
                  <a:gd name="connsiteY37" fmla="*/ 1313592 h 4258519"/>
                  <a:gd name="connsiteX38" fmla="*/ 1311388 w 2823196"/>
                  <a:gd name="connsiteY38" fmla="*/ 1368456 h 4258519"/>
                  <a:gd name="connsiteX39" fmla="*/ 1274812 w 2823196"/>
                  <a:gd name="connsiteY39" fmla="*/ 1307496 h 4258519"/>
                  <a:gd name="connsiteX40" fmla="*/ 1299196 w 2823196"/>
                  <a:gd name="connsiteY40" fmla="*/ 1136808 h 4258519"/>
                  <a:gd name="connsiteX41" fmla="*/ 1341868 w 2823196"/>
                  <a:gd name="connsiteY41" fmla="*/ 953928 h 4258519"/>
                  <a:gd name="connsiteX42" fmla="*/ 1415020 w 2823196"/>
                  <a:gd name="connsiteY42" fmla="*/ 905160 h 4258519"/>
                  <a:gd name="connsiteX43" fmla="*/ 1591804 w 2823196"/>
                  <a:gd name="connsiteY43" fmla="*/ 868584 h 4258519"/>
                  <a:gd name="connsiteX44" fmla="*/ 1701532 w 2823196"/>
                  <a:gd name="connsiteY44" fmla="*/ 868584 h 4258519"/>
                  <a:gd name="connsiteX45" fmla="*/ 1951468 w 2823196"/>
                  <a:gd name="connsiteY45" fmla="*/ 752760 h 4258519"/>
                  <a:gd name="connsiteX46" fmla="*/ 1853932 w 2823196"/>
                  <a:gd name="connsiteY46" fmla="*/ 746664 h 4258519"/>
                  <a:gd name="connsiteX47" fmla="*/ 1671052 w 2823196"/>
                  <a:gd name="connsiteY47" fmla="*/ 819816 h 4258519"/>
                  <a:gd name="connsiteX48" fmla="*/ 1530844 w 2823196"/>
                  <a:gd name="connsiteY48" fmla="*/ 819816 h 4258519"/>
                  <a:gd name="connsiteX49" fmla="*/ 1408924 w 2823196"/>
                  <a:gd name="connsiteY49" fmla="*/ 807624 h 4258519"/>
                  <a:gd name="connsiteX50" fmla="*/ 1299196 w 2823196"/>
                  <a:gd name="connsiteY50" fmla="*/ 868584 h 4258519"/>
                  <a:gd name="connsiteX51" fmla="*/ 1219948 w 2823196"/>
                  <a:gd name="connsiteY51" fmla="*/ 996600 h 4258519"/>
                  <a:gd name="connsiteX52" fmla="*/ 1183372 w 2823196"/>
                  <a:gd name="connsiteY52" fmla="*/ 1167288 h 4258519"/>
                  <a:gd name="connsiteX53" fmla="*/ 1134604 w 2823196"/>
                  <a:gd name="connsiteY53" fmla="*/ 1258728 h 4258519"/>
                  <a:gd name="connsiteX54" fmla="*/ 1091932 w 2823196"/>
                  <a:gd name="connsiteY54" fmla="*/ 1417224 h 4258519"/>
                  <a:gd name="connsiteX55" fmla="*/ 945628 w 2823196"/>
                  <a:gd name="connsiteY55" fmla="*/ 1533048 h 4258519"/>
                  <a:gd name="connsiteX56" fmla="*/ 909052 w 2823196"/>
                  <a:gd name="connsiteY56" fmla="*/ 1539144 h 4258519"/>
                  <a:gd name="connsiteX57" fmla="*/ 768844 w 2823196"/>
                  <a:gd name="connsiteY57" fmla="*/ 1447704 h 4258519"/>
                  <a:gd name="connsiteX58" fmla="*/ 671308 w 2823196"/>
                  <a:gd name="connsiteY58" fmla="*/ 1301400 h 4258519"/>
                  <a:gd name="connsiteX59" fmla="*/ 616444 w 2823196"/>
                  <a:gd name="connsiteY59" fmla="*/ 1100232 h 4258519"/>
                  <a:gd name="connsiteX60" fmla="*/ 585964 w 2823196"/>
                  <a:gd name="connsiteY60" fmla="*/ 984408 h 4258519"/>
                  <a:gd name="connsiteX61" fmla="*/ 610348 w 2823196"/>
                  <a:gd name="connsiteY61" fmla="*/ 783240 h 4258519"/>
                  <a:gd name="connsiteX62" fmla="*/ 634732 w 2823196"/>
                  <a:gd name="connsiteY62" fmla="*/ 606456 h 4258519"/>
                  <a:gd name="connsiteX63" fmla="*/ 689596 w 2823196"/>
                  <a:gd name="connsiteY63" fmla="*/ 423576 h 4258519"/>
                  <a:gd name="connsiteX64" fmla="*/ 750556 w 2823196"/>
                  <a:gd name="connsiteY64" fmla="*/ 344328 h 4258519"/>
                  <a:gd name="connsiteX65" fmla="*/ 782560 w 2823196"/>
                  <a:gd name="connsiteY65" fmla="*/ 265080 h 4258519"/>
                  <a:gd name="connsiteX66" fmla="*/ 847330 w 2823196"/>
                  <a:gd name="connsiteY66" fmla="*/ 167544 h 4258519"/>
                  <a:gd name="connsiteX67" fmla="*/ 951724 w 2823196"/>
                  <a:gd name="connsiteY67" fmla="*/ 15144 h 4258519"/>
                  <a:gd name="connsiteX68" fmla="*/ 902956 w 2823196"/>
                  <a:gd name="connsiteY68" fmla="*/ 15144 h 4258519"/>
                  <a:gd name="connsiteX69" fmla="*/ 835900 w 2823196"/>
                  <a:gd name="connsiteY69" fmla="*/ 100488 h 4258519"/>
                  <a:gd name="connsiteX70" fmla="*/ 750556 w 2823196"/>
                  <a:gd name="connsiteY70" fmla="*/ 167544 h 4258519"/>
                  <a:gd name="connsiteX71" fmla="*/ 677404 w 2823196"/>
                  <a:gd name="connsiteY71" fmla="*/ 228504 h 4258519"/>
                  <a:gd name="connsiteX72" fmla="*/ 579868 w 2823196"/>
                  <a:gd name="connsiteY72" fmla="*/ 423576 h 4258519"/>
                  <a:gd name="connsiteX73" fmla="*/ 531100 w 2823196"/>
                  <a:gd name="connsiteY73" fmla="*/ 569880 h 4258519"/>
                  <a:gd name="connsiteX74" fmla="*/ 512812 w 2823196"/>
                  <a:gd name="connsiteY74" fmla="*/ 685704 h 4258519"/>
                  <a:gd name="connsiteX75" fmla="*/ 476236 w 2823196"/>
                  <a:gd name="connsiteY75" fmla="*/ 844200 h 4258519"/>
                  <a:gd name="connsiteX76" fmla="*/ 470140 w 2823196"/>
                  <a:gd name="connsiteY76" fmla="*/ 972216 h 4258519"/>
                  <a:gd name="connsiteX77" fmla="*/ 506716 w 2823196"/>
                  <a:gd name="connsiteY77" fmla="*/ 1136808 h 4258519"/>
                  <a:gd name="connsiteX78" fmla="*/ 512812 w 2823196"/>
                  <a:gd name="connsiteY78" fmla="*/ 1307496 h 4258519"/>
                  <a:gd name="connsiteX79" fmla="*/ 573772 w 2823196"/>
                  <a:gd name="connsiteY79" fmla="*/ 1411128 h 4258519"/>
                  <a:gd name="connsiteX80" fmla="*/ 659116 w 2823196"/>
                  <a:gd name="connsiteY80" fmla="*/ 1545240 h 4258519"/>
                  <a:gd name="connsiteX81" fmla="*/ 677404 w 2823196"/>
                  <a:gd name="connsiteY81" fmla="*/ 1703736 h 4258519"/>
                  <a:gd name="connsiteX82" fmla="*/ 604252 w 2823196"/>
                  <a:gd name="connsiteY82" fmla="*/ 1850040 h 4258519"/>
                  <a:gd name="connsiteX83" fmla="*/ 604252 w 2823196"/>
                  <a:gd name="connsiteY83" fmla="*/ 2002440 h 4258519"/>
                  <a:gd name="connsiteX84" fmla="*/ 659116 w 2823196"/>
                  <a:gd name="connsiteY84" fmla="*/ 2167032 h 4258519"/>
                  <a:gd name="connsiteX85" fmla="*/ 683500 w 2823196"/>
                  <a:gd name="connsiteY85" fmla="*/ 2356008 h 4258519"/>
                  <a:gd name="connsiteX86" fmla="*/ 646924 w 2823196"/>
                  <a:gd name="connsiteY86" fmla="*/ 2441352 h 4258519"/>
                  <a:gd name="connsiteX87" fmla="*/ 506716 w 2823196"/>
                  <a:gd name="connsiteY87" fmla="*/ 2386488 h 4258519"/>
                  <a:gd name="connsiteX88" fmla="*/ 457948 w 2823196"/>
                  <a:gd name="connsiteY88" fmla="*/ 2362104 h 4258519"/>
                  <a:gd name="connsiteX89" fmla="*/ 415276 w 2823196"/>
                  <a:gd name="connsiteY89" fmla="*/ 2209704 h 4258519"/>
                  <a:gd name="connsiteX90" fmla="*/ 445756 w 2823196"/>
                  <a:gd name="connsiteY90" fmla="*/ 2093880 h 4258519"/>
                  <a:gd name="connsiteX91" fmla="*/ 403084 w 2823196"/>
                  <a:gd name="connsiteY91" fmla="*/ 2020728 h 4258519"/>
                  <a:gd name="connsiteX92" fmla="*/ 360412 w 2823196"/>
                  <a:gd name="connsiteY92" fmla="*/ 1911000 h 4258519"/>
                  <a:gd name="connsiteX93" fmla="*/ 360412 w 2823196"/>
                  <a:gd name="connsiteY93" fmla="*/ 1807368 h 4258519"/>
                  <a:gd name="connsiteX94" fmla="*/ 336028 w 2823196"/>
                  <a:gd name="connsiteY94" fmla="*/ 1728120 h 4258519"/>
                  <a:gd name="connsiteX95" fmla="*/ 311644 w 2823196"/>
                  <a:gd name="connsiteY95" fmla="*/ 1740312 h 4258519"/>
                  <a:gd name="connsiteX96" fmla="*/ 329932 w 2823196"/>
                  <a:gd name="connsiteY96" fmla="*/ 1813464 h 4258519"/>
                  <a:gd name="connsiteX97" fmla="*/ 311644 w 2823196"/>
                  <a:gd name="connsiteY97" fmla="*/ 1929288 h 4258519"/>
                  <a:gd name="connsiteX98" fmla="*/ 348220 w 2823196"/>
                  <a:gd name="connsiteY98" fmla="*/ 2008536 h 4258519"/>
                  <a:gd name="connsiteX99" fmla="*/ 366508 w 2823196"/>
                  <a:gd name="connsiteY99" fmla="*/ 2124360 h 4258519"/>
                  <a:gd name="connsiteX100" fmla="*/ 262876 w 2823196"/>
                  <a:gd name="connsiteY100" fmla="*/ 2112168 h 4258519"/>
                  <a:gd name="connsiteX101" fmla="*/ 98284 w 2823196"/>
                  <a:gd name="connsiteY101" fmla="*/ 2057304 h 4258519"/>
                  <a:gd name="connsiteX102" fmla="*/ 25132 w 2823196"/>
                  <a:gd name="connsiteY102" fmla="*/ 1929288 h 4258519"/>
                  <a:gd name="connsiteX103" fmla="*/ 4558 w 2823196"/>
                  <a:gd name="connsiteY103" fmla="*/ 1984152 h 4258519"/>
                  <a:gd name="connsiteX104" fmla="*/ 104380 w 2823196"/>
                  <a:gd name="connsiteY104" fmla="*/ 2106072 h 4258519"/>
                  <a:gd name="connsiteX105" fmla="*/ 214108 w 2823196"/>
                  <a:gd name="connsiteY105" fmla="*/ 2148744 h 4258519"/>
                  <a:gd name="connsiteX106" fmla="*/ 299452 w 2823196"/>
                  <a:gd name="connsiteY106" fmla="*/ 2227992 h 4258519"/>
                  <a:gd name="connsiteX107" fmla="*/ 366508 w 2823196"/>
                  <a:gd name="connsiteY107" fmla="*/ 2343816 h 4258519"/>
                  <a:gd name="connsiteX108" fmla="*/ 366508 w 2823196"/>
                  <a:gd name="connsiteY108" fmla="*/ 2416968 h 4258519"/>
                  <a:gd name="connsiteX109" fmla="*/ 366508 w 2823196"/>
                  <a:gd name="connsiteY109" fmla="*/ 2471832 h 4258519"/>
                  <a:gd name="connsiteX110" fmla="*/ 396988 w 2823196"/>
                  <a:gd name="connsiteY110" fmla="*/ 2471832 h 4258519"/>
                  <a:gd name="connsiteX111" fmla="*/ 433564 w 2823196"/>
                  <a:gd name="connsiteY111" fmla="*/ 2471832 h 4258519"/>
                  <a:gd name="connsiteX112" fmla="*/ 494524 w 2823196"/>
                  <a:gd name="connsiteY112" fmla="*/ 2514504 h 4258519"/>
                  <a:gd name="connsiteX113" fmla="*/ 561580 w 2823196"/>
                  <a:gd name="connsiteY113" fmla="*/ 2538888 h 4258519"/>
                  <a:gd name="connsiteX114" fmla="*/ 665212 w 2823196"/>
                  <a:gd name="connsiteY114" fmla="*/ 2551080 h 4258519"/>
                  <a:gd name="connsiteX115" fmla="*/ 677404 w 2823196"/>
                  <a:gd name="connsiteY115" fmla="*/ 2551080 h 4258519"/>
                  <a:gd name="connsiteX116" fmla="*/ 713980 w 2823196"/>
                  <a:gd name="connsiteY116" fmla="*/ 2532792 h 4258519"/>
                  <a:gd name="connsiteX117" fmla="*/ 762748 w 2823196"/>
                  <a:gd name="connsiteY117" fmla="*/ 2612040 h 4258519"/>
                  <a:gd name="connsiteX118" fmla="*/ 799324 w 2823196"/>
                  <a:gd name="connsiteY118" fmla="*/ 2788824 h 4258519"/>
                  <a:gd name="connsiteX119" fmla="*/ 823708 w 2823196"/>
                  <a:gd name="connsiteY119" fmla="*/ 2904648 h 4258519"/>
                  <a:gd name="connsiteX120" fmla="*/ 817612 w 2823196"/>
                  <a:gd name="connsiteY120" fmla="*/ 3136296 h 4258519"/>
                  <a:gd name="connsiteX121" fmla="*/ 787132 w 2823196"/>
                  <a:gd name="connsiteY121" fmla="*/ 3367944 h 4258519"/>
                  <a:gd name="connsiteX122" fmla="*/ 713980 w 2823196"/>
                  <a:gd name="connsiteY122" fmla="*/ 3605688 h 4258519"/>
                  <a:gd name="connsiteX123" fmla="*/ 659116 w 2823196"/>
                  <a:gd name="connsiteY123" fmla="*/ 3947064 h 4258519"/>
                  <a:gd name="connsiteX124" fmla="*/ 628636 w 2823196"/>
                  <a:gd name="connsiteY124" fmla="*/ 4111656 h 4258519"/>
                  <a:gd name="connsiteX0" fmla="*/ 628636 w 2823196"/>
                  <a:gd name="connsiteY0" fmla="*/ 4111656 h 4258519"/>
                  <a:gd name="connsiteX1" fmla="*/ 567676 w 2823196"/>
                  <a:gd name="connsiteY1" fmla="*/ 4215288 h 4258519"/>
                  <a:gd name="connsiteX2" fmla="*/ 646924 w 2823196"/>
                  <a:gd name="connsiteY2" fmla="*/ 4257960 h 4258519"/>
                  <a:gd name="connsiteX3" fmla="*/ 793228 w 2823196"/>
                  <a:gd name="connsiteY3" fmla="*/ 4239672 h 4258519"/>
                  <a:gd name="connsiteX4" fmla="*/ 921244 w 2823196"/>
                  <a:gd name="connsiteY4" fmla="*/ 4239672 h 4258519"/>
                  <a:gd name="connsiteX5" fmla="*/ 1067548 w 2823196"/>
                  <a:gd name="connsiteY5" fmla="*/ 4245768 h 4258519"/>
                  <a:gd name="connsiteX6" fmla="*/ 1128508 w 2823196"/>
                  <a:gd name="connsiteY6" fmla="*/ 4203096 h 4258519"/>
                  <a:gd name="connsiteX7" fmla="*/ 1122412 w 2823196"/>
                  <a:gd name="connsiteY7" fmla="*/ 4020216 h 4258519"/>
                  <a:gd name="connsiteX8" fmla="*/ 1110220 w 2823196"/>
                  <a:gd name="connsiteY8" fmla="*/ 3831240 h 4258519"/>
                  <a:gd name="connsiteX9" fmla="*/ 1079740 w 2823196"/>
                  <a:gd name="connsiteY9" fmla="*/ 3630072 h 4258519"/>
                  <a:gd name="connsiteX10" fmla="*/ 1104124 w 2823196"/>
                  <a:gd name="connsiteY10" fmla="*/ 3367944 h 4258519"/>
                  <a:gd name="connsiteX11" fmla="*/ 1128508 w 2823196"/>
                  <a:gd name="connsiteY11" fmla="*/ 3087528 h 4258519"/>
                  <a:gd name="connsiteX12" fmla="*/ 1110220 w 2823196"/>
                  <a:gd name="connsiteY12" fmla="*/ 2861976 h 4258519"/>
                  <a:gd name="connsiteX13" fmla="*/ 1043164 w 2823196"/>
                  <a:gd name="connsiteY13" fmla="*/ 2563272 h 4258519"/>
                  <a:gd name="connsiteX14" fmla="*/ 957820 w 2823196"/>
                  <a:gd name="connsiteY14" fmla="*/ 2337720 h 4258519"/>
                  <a:gd name="connsiteX15" fmla="*/ 915148 w 2823196"/>
                  <a:gd name="connsiteY15" fmla="*/ 2118264 h 4258519"/>
                  <a:gd name="connsiteX16" fmla="*/ 866380 w 2823196"/>
                  <a:gd name="connsiteY16" fmla="*/ 1886616 h 4258519"/>
                  <a:gd name="connsiteX17" fmla="*/ 915148 w 2823196"/>
                  <a:gd name="connsiteY17" fmla="*/ 1813464 h 4258519"/>
                  <a:gd name="connsiteX18" fmla="*/ 982204 w 2823196"/>
                  <a:gd name="connsiteY18" fmla="*/ 1782984 h 4258519"/>
                  <a:gd name="connsiteX19" fmla="*/ 1146796 w 2823196"/>
                  <a:gd name="connsiteY19" fmla="*/ 1636680 h 4258519"/>
                  <a:gd name="connsiteX20" fmla="*/ 1280908 w 2823196"/>
                  <a:gd name="connsiteY20" fmla="*/ 1496472 h 4258519"/>
                  <a:gd name="connsiteX21" fmla="*/ 1463788 w 2823196"/>
                  <a:gd name="connsiteY21" fmla="*/ 1478184 h 4258519"/>
                  <a:gd name="connsiteX22" fmla="*/ 1628380 w 2823196"/>
                  <a:gd name="connsiteY22" fmla="*/ 1453800 h 4258519"/>
                  <a:gd name="connsiteX23" fmla="*/ 1805164 w 2823196"/>
                  <a:gd name="connsiteY23" fmla="*/ 1453800 h 4258519"/>
                  <a:gd name="connsiteX24" fmla="*/ 1933180 w 2823196"/>
                  <a:gd name="connsiteY24" fmla="*/ 1423320 h 4258519"/>
                  <a:gd name="connsiteX25" fmla="*/ 2061196 w 2823196"/>
                  <a:gd name="connsiteY25" fmla="*/ 1411128 h 4258519"/>
                  <a:gd name="connsiteX26" fmla="*/ 2244076 w 2823196"/>
                  <a:gd name="connsiteY26" fmla="*/ 1411128 h 4258519"/>
                  <a:gd name="connsiteX27" fmla="*/ 2347708 w 2823196"/>
                  <a:gd name="connsiteY27" fmla="*/ 1411128 h 4258519"/>
                  <a:gd name="connsiteX28" fmla="*/ 2579356 w 2823196"/>
                  <a:gd name="connsiteY28" fmla="*/ 1368456 h 4258519"/>
                  <a:gd name="connsiteX29" fmla="*/ 2676892 w 2823196"/>
                  <a:gd name="connsiteY29" fmla="*/ 1264824 h 4258519"/>
                  <a:gd name="connsiteX30" fmla="*/ 2750044 w 2823196"/>
                  <a:gd name="connsiteY30" fmla="*/ 1234344 h 4258519"/>
                  <a:gd name="connsiteX31" fmla="*/ 2823196 w 2823196"/>
                  <a:gd name="connsiteY31" fmla="*/ 1161192 h 4258519"/>
                  <a:gd name="connsiteX32" fmla="*/ 2750044 w 2823196"/>
                  <a:gd name="connsiteY32" fmla="*/ 1161192 h 4258519"/>
                  <a:gd name="connsiteX33" fmla="*/ 2603740 w 2823196"/>
                  <a:gd name="connsiteY33" fmla="*/ 1240440 h 4258519"/>
                  <a:gd name="connsiteX34" fmla="*/ 2408668 w 2823196"/>
                  <a:gd name="connsiteY34" fmla="*/ 1313592 h 4258519"/>
                  <a:gd name="connsiteX35" fmla="*/ 2231884 w 2823196"/>
                  <a:gd name="connsiteY35" fmla="*/ 1313592 h 4258519"/>
                  <a:gd name="connsiteX36" fmla="*/ 1945372 w 2823196"/>
                  <a:gd name="connsiteY36" fmla="*/ 1313592 h 4258519"/>
                  <a:gd name="connsiteX37" fmla="*/ 1713724 w 2823196"/>
                  <a:gd name="connsiteY37" fmla="*/ 1313592 h 4258519"/>
                  <a:gd name="connsiteX38" fmla="*/ 1311388 w 2823196"/>
                  <a:gd name="connsiteY38" fmla="*/ 1368456 h 4258519"/>
                  <a:gd name="connsiteX39" fmla="*/ 1274812 w 2823196"/>
                  <a:gd name="connsiteY39" fmla="*/ 1307496 h 4258519"/>
                  <a:gd name="connsiteX40" fmla="*/ 1299196 w 2823196"/>
                  <a:gd name="connsiteY40" fmla="*/ 1136808 h 4258519"/>
                  <a:gd name="connsiteX41" fmla="*/ 1341868 w 2823196"/>
                  <a:gd name="connsiteY41" fmla="*/ 953928 h 4258519"/>
                  <a:gd name="connsiteX42" fmla="*/ 1415020 w 2823196"/>
                  <a:gd name="connsiteY42" fmla="*/ 905160 h 4258519"/>
                  <a:gd name="connsiteX43" fmla="*/ 1591804 w 2823196"/>
                  <a:gd name="connsiteY43" fmla="*/ 868584 h 4258519"/>
                  <a:gd name="connsiteX44" fmla="*/ 1701532 w 2823196"/>
                  <a:gd name="connsiteY44" fmla="*/ 868584 h 4258519"/>
                  <a:gd name="connsiteX45" fmla="*/ 1951468 w 2823196"/>
                  <a:gd name="connsiteY45" fmla="*/ 752760 h 4258519"/>
                  <a:gd name="connsiteX46" fmla="*/ 1853932 w 2823196"/>
                  <a:gd name="connsiteY46" fmla="*/ 746664 h 4258519"/>
                  <a:gd name="connsiteX47" fmla="*/ 1671052 w 2823196"/>
                  <a:gd name="connsiteY47" fmla="*/ 819816 h 4258519"/>
                  <a:gd name="connsiteX48" fmla="*/ 1530844 w 2823196"/>
                  <a:gd name="connsiteY48" fmla="*/ 819816 h 4258519"/>
                  <a:gd name="connsiteX49" fmla="*/ 1408924 w 2823196"/>
                  <a:gd name="connsiteY49" fmla="*/ 807624 h 4258519"/>
                  <a:gd name="connsiteX50" fmla="*/ 1299196 w 2823196"/>
                  <a:gd name="connsiteY50" fmla="*/ 868584 h 4258519"/>
                  <a:gd name="connsiteX51" fmla="*/ 1219948 w 2823196"/>
                  <a:gd name="connsiteY51" fmla="*/ 996600 h 4258519"/>
                  <a:gd name="connsiteX52" fmla="*/ 1183372 w 2823196"/>
                  <a:gd name="connsiteY52" fmla="*/ 1167288 h 4258519"/>
                  <a:gd name="connsiteX53" fmla="*/ 1134604 w 2823196"/>
                  <a:gd name="connsiteY53" fmla="*/ 1258728 h 4258519"/>
                  <a:gd name="connsiteX54" fmla="*/ 1091932 w 2823196"/>
                  <a:gd name="connsiteY54" fmla="*/ 1417224 h 4258519"/>
                  <a:gd name="connsiteX55" fmla="*/ 945628 w 2823196"/>
                  <a:gd name="connsiteY55" fmla="*/ 1533048 h 4258519"/>
                  <a:gd name="connsiteX56" fmla="*/ 909052 w 2823196"/>
                  <a:gd name="connsiteY56" fmla="*/ 1539144 h 4258519"/>
                  <a:gd name="connsiteX57" fmla="*/ 768844 w 2823196"/>
                  <a:gd name="connsiteY57" fmla="*/ 1447704 h 4258519"/>
                  <a:gd name="connsiteX58" fmla="*/ 671308 w 2823196"/>
                  <a:gd name="connsiteY58" fmla="*/ 1301400 h 4258519"/>
                  <a:gd name="connsiteX59" fmla="*/ 616444 w 2823196"/>
                  <a:gd name="connsiteY59" fmla="*/ 1100232 h 4258519"/>
                  <a:gd name="connsiteX60" fmla="*/ 585964 w 2823196"/>
                  <a:gd name="connsiteY60" fmla="*/ 984408 h 4258519"/>
                  <a:gd name="connsiteX61" fmla="*/ 610348 w 2823196"/>
                  <a:gd name="connsiteY61" fmla="*/ 783240 h 4258519"/>
                  <a:gd name="connsiteX62" fmla="*/ 634732 w 2823196"/>
                  <a:gd name="connsiteY62" fmla="*/ 606456 h 4258519"/>
                  <a:gd name="connsiteX63" fmla="*/ 689596 w 2823196"/>
                  <a:gd name="connsiteY63" fmla="*/ 423576 h 4258519"/>
                  <a:gd name="connsiteX64" fmla="*/ 750556 w 2823196"/>
                  <a:gd name="connsiteY64" fmla="*/ 344328 h 4258519"/>
                  <a:gd name="connsiteX65" fmla="*/ 782560 w 2823196"/>
                  <a:gd name="connsiteY65" fmla="*/ 265080 h 4258519"/>
                  <a:gd name="connsiteX66" fmla="*/ 847330 w 2823196"/>
                  <a:gd name="connsiteY66" fmla="*/ 167544 h 4258519"/>
                  <a:gd name="connsiteX67" fmla="*/ 951724 w 2823196"/>
                  <a:gd name="connsiteY67" fmla="*/ 15144 h 4258519"/>
                  <a:gd name="connsiteX68" fmla="*/ 902956 w 2823196"/>
                  <a:gd name="connsiteY68" fmla="*/ 15144 h 4258519"/>
                  <a:gd name="connsiteX69" fmla="*/ 835900 w 2823196"/>
                  <a:gd name="connsiteY69" fmla="*/ 100488 h 4258519"/>
                  <a:gd name="connsiteX70" fmla="*/ 750556 w 2823196"/>
                  <a:gd name="connsiteY70" fmla="*/ 167544 h 4258519"/>
                  <a:gd name="connsiteX71" fmla="*/ 677404 w 2823196"/>
                  <a:gd name="connsiteY71" fmla="*/ 228504 h 4258519"/>
                  <a:gd name="connsiteX72" fmla="*/ 579868 w 2823196"/>
                  <a:gd name="connsiteY72" fmla="*/ 423576 h 4258519"/>
                  <a:gd name="connsiteX73" fmla="*/ 531100 w 2823196"/>
                  <a:gd name="connsiteY73" fmla="*/ 569880 h 4258519"/>
                  <a:gd name="connsiteX74" fmla="*/ 512812 w 2823196"/>
                  <a:gd name="connsiteY74" fmla="*/ 685704 h 4258519"/>
                  <a:gd name="connsiteX75" fmla="*/ 476236 w 2823196"/>
                  <a:gd name="connsiteY75" fmla="*/ 844200 h 4258519"/>
                  <a:gd name="connsiteX76" fmla="*/ 470140 w 2823196"/>
                  <a:gd name="connsiteY76" fmla="*/ 972216 h 4258519"/>
                  <a:gd name="connsiteX77" fmla="*/ 506716 w 2823196"/>
                  <a:gd name="connsiteY77" fmla="*/ 1136808 h 4258519"/>
                  <a:gd name="connsiteX78" fmla="*/ 512812 w 2823196"/>
                  <a:gd name="connsiteY78" fmla="*/ 1307496 h 4258519"/>
                  <a:gd name="connsiteX79" fmla="*/ 573772 w 2823196"/>
                  <a:gd name="connsiteY79" fmla="*/ 1411128 h 4258519"/>
                  <a:gd name="connsiteX80" fmla="*/ 659116 w 2823196"/>
                  <a:gd name="connsiteY80" fmla="*/ 1545240 h 4258519"/>
                  <a:gd name="connsiteX81" fmla="*/ 677404 w 2823196"/>
                  <a:gd name="connsiteY81" fmla="*/ 1703736 h 4258519"/>
                  <a:gd name="connsiteX82" fmla="*/ 604252 w 2823196"/>
                  <a:gd name="connsiteY82" fmla="*/ 1850040 h 4258519"/>
                  <a:gd name="connsiteX83" fmla="*/ 604252 w 2823196"/>
                  <a:gd name="connsiteY83" fmla="*/ 2002440 h 4258519"/>
                  <a:gd name="connsiteX84" fmla="*/ 659116 w 2823196"/>
                  <a:gd name="connsiteY84" fmla="*/ 2167032 h 4258519"/>
                  <a:gd name="connsiteX85" fmla="*/ 683500 w 2823196"/>
                  <a:gd name="connsiteY85" fmla="*/ 2356008 h 4258519"/>
                  <a:gd name="connsiteX86" fmla="*/ 646924 w 2823196"/>
                  <a:gd name="connsiteY86" fmla="*/ 2441352 h 4258519"/>
                  <a:gd name="connsiteX87" fmla="*/ 506716 w 2823196"/>
                  <a:gd name="connsiteY87" fmla="*/ 2386488 h 4258519"/>
                  <a:gd name="connsiteX88" fmla="*/ 457948 w 2823196"/>
                  <a:gd name="connsiteY88" fmla="*/ 2362104 h 4258519"/>
                  <a:gd name="connsiteX89" fmla="*/ 415276 w 2823196"/>
                  <a:gd name="connsiteY89" fmla="*/ 2209704 h 4258519"/>
                  <a:gd name="connsiteX90" fmla="*/ 445756 w 2823196"/>
                  <a:gd name="connsiteY90" fmla="*/ 2093880 h 4258519"/>
                  <a:gd name="connsiteX91" fmla="*/ 403084 w 2823196"/>
                  <a:gd name="connsiteY91" fmla="*/ 2020728 h 4258519"/>
                  <a:gd name="connsiteX92" fmla="*/ 360412 w 2823196"/>
                  <a:gd name="connsiteY92" fmla="*/ 1911000 h 4258519"/>
                  <a:gd name="connsiteX93" fmla="*/ 360412 w 2823196"/>
                  <a:gd name="connsiteY93" fmla="*/ 1807368 h 4258519"/>
                  <a:gd name="connsiteX94" fmla="*/ 336028 w 2823196"/>
                  <a:gd name="connsiteY94" fmla="*/ 1728120 h 4258519"/>
                  <a:gd name="connsiteX95" fmla="*/ 311644 w 2823196"/>
                  <a:gd name="connsiteY95" fmla="*/ 1740312 h 4258519"/>
                  <a:gd name="connsiteX96" fmla="*/ 329932 w 2823196"/>
                  <a:gd name="connsiteY96" fmla="*/ 1813464 h 4258519"/>
                  <a:gd name="connsiteX97" fmla="*/ 311644 w 2823196"/>
                  <a:gd name="connsiteY97" fmla="*/ 1929288 h 4258519"/>
                  <a:gd name="connsiteX98" fmla="*/ 348220 w 2823196"/>
                  <a:gd name="connsiteY98" fmla="*/ 2008536 h 4258519"/>
                  <a:gd name="connsiteX99" fmla="*/ 366508 w 2823196"/>
                  <a:gd name="connsiteY99" fmla="*/ 2124360 h 4258519"/>
                  <a:gd name="connsiteX100" fmla="*/ 262876 w 2823196"/>
                  <a:gd name="connsiteY100" fmla="*/ 2112168 h 4258519"/>
                  <a:gd name="connsiteX101" fmla="*/ 98284 w 2823196"/>
                  <a:gd name="connsiteY101" fmla="*/ 2057304 h 4258519"/>
                  <a:gd name="connsiteX102" fmla="*/ 25132 w 2823196"/>
                  <a:gd name="connsiteY102" fmla="*/ 1929288 h 4258519"/>
                  <a:gd name="connsiteX103" fmla="*/ 4558 w 2823196"/>
                  <a:gd name="connsiteY103" fmla="*/ 1984152 h 4258519"/>
                  <a:gd name="connsiteX104" fmla="*/ 104380 w 2823196"/>
                  <a:gd name="connsiteY104" fmla="*/ 2106072 h 4258519"/>
                  <a:gd name="connsiteX105" fmla="*/ 214108 w 2823196"/>
                  <a:gd name="connsiteY105" fmla="*/ 2148744 h 4258519"/>
                  <a:gd name="connsiteX106" fmla="*/ 299452 w 2823196"/>
                  <a:gd name="connsiteY106" fmla="*/ 2227992 h 4258519"/>
                  <a:gd name="connsiteX107" fmla="*/ 366508 w 2823196"/>
                  <a:gd name="connsiteY107" fmla="*/ 2343816 h 4258519"/>
                  <a:gd name="connsiteX108" fmla="*/ 366508 w 2823196"/>
                  <a:gd name="connsiteY108" fmla="*/ 2416968 h 4258519"/>
                  <a:gd name="connsiteX109" fmla="*/ 396988 w 2823196"/>
                  <a:gd name="connsiteY109" fmla="*/ 2471832 h 4258519"/>
                  <a:gd name="connsiteX110" fmla="*/ 433564 w 2823196"/>
                  <a:gd name="connsiteY110" fmla="*/ 2471832 h 4258519"/>
                  <a:gd name="connsiteX111" fmla="*/ 494524 w 2823196"/>
                  <a:gd name="connsiteY111" fmla="*/ 2514504 h 4258519"/>
                  <a:gd name="connsiteX112" fmla="*/ 561580 w 2823196"/>
                  <a:gd name="connsiteY112" fmla="*/ 2538888 h 4258519"/>
                  <a:gd name="connsiteX113" fmla="*/ 665212 w 2823196"/>
                  <a:gd name="connsiteY113" fmla="*/ 2551080 h 4258519"/>
                  <a:gd name="connsiteX114" fmla="*/ 677404 w 2823196"/>
                  <a:gd name="connsiteY114" fmla="*/ 2551080 h 4258519"/>
                  <a:gd name="connsiteX115" fmla="*/ 713980 w 2823196"/>
                  <a:gd name="connsiteY115" fmla="*/ 2532792 h 4258519"/>
                  <a:gd name="connsiteX116" fmla="*/ 762748 w 2823196"/>
                  <a:gd name="connsiteY116" fmla="*/ 2612040 h 4258519"/>
                  <a:gd name="connsiteX117" fmla="*/ 799324 w 2823196"/>
                  <a:gd name="connsiteY117" fmla="*/ 2788824 h 4258519"/>
                  <a:gd name="connsiteX118" fmla="*/ 823708 w 2823196"/>
                  <a:gd name="connsiteY118" fmla="*/ 2904648 h 4258519"/>
                  <a:gd name="connsiteX119" fmla="*/ 817612 w 2823196"/>
                  <a:gd name="connsiteY119" fmla="*/ 3136296 h 4258519"/>
                  <a:gd name="connsiteX120" fmla="*/ 787132 w 2823196"/>
                  <a:gd name="connsiteY120" fmla="*/ 3367944 h 4258519"/>
                  <a:gd name="connsiteX121" fmla="*/ 713980 w 2823196"/>
                  <a:gd name="connsiteY121" fmla="*/ 3605688 h 4258519"/>
                  <a:gd name="connsiteX122" fmla="*/ 659116 w 2823196"/>
                  <a:gd name="connsiteY122" fmla="*/ 3947064 h 4258519"/>
                  <a:gd name="connsiteX123" fmla="*/ 628636 w 2823196"/>
                  <a:gd name="connsiteY123" fmla="*/ 4111656 h 4258519"/>
                  <a:gd name="connsiteX0" fmla="*/ 628636 w 2823196"/>
                  <a:gd name="connsiteY0" fmla="*/ 4111656 h 4258519"/>
                  <a:gd name="connsiteX1" fmla="*/ 567676 w 2823196"/>
                  <a:gd name="connsiteY1" fmla="*/ 4215288 h 4258519"/>
                  <a:gd name="connsiteX2" fmla="*/ 646924 w 2823196"/>
                  <a:gd name="connsiteY2" fmla="*/ 4257960 h 4258519"/>
                  <a:gd name="connsiteX3" fmla="*/ 793228 w 2823196"/>
                  <a:gd name="connsiteY3" fmla="*/ 4239672 h 4258519"/>
                  <a:gd name="connsiteX4" fmla="*/ 921244 w 2823196"/>
                  <a:gd name="connsiteY4" fmla="*/ 4239672 h 4258519"/>
                  <a:gd name="connsiteX5" fmla="*/ 1067548 w 2823196"/>
                  <a:gd name="connsiteY5" fmla="*/ 4245768 h 4258519"/>
                  <a:gd name="connsiteX6" fmla="*/ 1128508 w 2823196"/>
                  <a:gd name="connsiteY6" fmla="*/ 4203096 h 4258519"/>
                  <a:gd name="connsiteX7" fmla="*/ 1122412 w 2823196"/>
                  <a:gd name="connsiteY7" fmla="*/ 4020216 h 4258519"/>
                  <a:gd name="connsiteX8" fmla="*/ 1110220 w 2823196"/>
                  <a:gd name="connsiteY8" fmla="*/ 3831240 h 4258519"/>
                  <a:gd name="connsiteX9" fmla="*/ 1079740 w 2823196"/>
                  <a:gd name="connsiteY9" fmla="*/ 3630072 h 4258519"/>
                  <a:gd name="connsiteX10" fmla="*/ 1104124 w 2823196"/>
                  <a:gd name="connsiteY10" fmla="*/ 3367944 h 4258519"/>
                  <a:gd name="connsiteX11" fmla="*/ 1128508 w 2823196"/>
                  <a:gd name="connsiteY11" fmla="*/ 3087528 h 4258519"/>
                  <a:gd name="connsiteX12" fmla="*/ 1110220 w 2823196"/>
                  <a:gd name="connsiteY12" fmla="*/ 2861976 h 4258519"/>
                  <a:gd name="connsiteX13" fmla="*/ 1043164 w 2823196"/>
                  <a:gd name="connsiteY13" fmla="*/ 2563272 h 4258519"/>
                  <a:gd name="connsiteX14" fmla="*/ 957820 w 2823196"/>
                  <a:gd name="connsiteY14" fmla="*/ 2337720 h 4258519"/>
                  <a:gd name="connsiteX15" fmla="*/ 915148 w 2823196"/>
                  <a:gd name="connsiteY15" fmla="*/ 2118264 h 4258519"/>
                  <a:gd name="connsiteX16" fmla="*/ 866380 w 2823196"/>
                  <a:gd name="connsiteY16" fmla="*/ 1886616 h 4258519"/>
                  <a:gd name="connsiteX17" fmla="*/ 915148 w 2823196"/>
                  <a:gd name="connsiteY17" fmla="*/ 1813464 h 4258519"/>
                  <a:gd name="connsiteX18" fmla="*/ 982204 w 2823196"/>
                  <a:gd name="connsiteY18" fmla="*/ 1782984 h 4258519"/>
                  <a:gd name="connsiteX19" fmla="*/ 1146796 w 2823196"/>
                  <a:gd name="connsiteY19" fmla="*/ 1636680 h 4258519"/>
                  <a:gd name="connsiteX20" fmla="*/ 1280908 w 2823196"/>
                  <a:gd name="connsiteY20" fmla="*/ 1496472 h 4258519"/>
                  <a:gd name="connsiteX21" fmla="*/ 1463788 w 2823196"/>
                  <a:gd name="connsiteY21" fmla="*/ 1478184 h 4258519"/>
                  <a:gd name="connsiteX22" fmla="*/ 1628380 w 2823196"/>
                  <a:gd name="connsiteY22" fmla="*/ 1453800 h 4258519"/>
                  <a:gd name="connsiteX23" fmla="*/ 1805164 w 2823196"/>
                  <a:gd name="connsiteY23" fmla="*/ 1453800 h 4258519"/>
                  <a:gd name="connsiteX24" fmla="*/ 1933180 w 2823196"/>
                  <a:gd name="connsiteY24" fmla="*/ 1423320 h 4258519"/>
                  <a:gd name="connsiteX25" fmla="*/ 2061196 w 2823196"/>
                  <a:gd name="connsiteY25" fmla="*/ 1411128 h 4258519"/>
                  <a:gd name="connsiteX26" fmla="*/ 2244076 w 2823196"/>
                  <a:gd name="connsiteY26" fmla="*/ 1411128 h 4258519"/>
                  <a:gd name="connsiteX27" fmla="*/ 2347708 w 2823196"/>
                  <a:gd name="connsiteY27" fmla="*/ 1411128 h 4258519"/>
                  <a:gd name="connsiteX28" fmla="*/ 2579356 w 2823196"/>
                  <a:gd name="connsiteY28" fmla="*/ 1368456 h 4258519"/>
                  <a:gd name="connsiteX29" fmla="*/ 2676892 w 2823196"/>
                  <a:gd name="connsiteY29" fmla="*/ 1264824 h 4258519"/>
                  <a:gd name="connsiteX30" fmla="*/ 2750044 w 2823196"/>
                  <a:gd name="connsiteY30" fmla="*/ 1234344 h 4258519"/>
                  <a:gd name="connsiteX31" fmla="*/ 2823196 w 2823196"/>
                  <a:gd name="connsiteY31" fmla="*/ 1161192 h 4258519"/>
                  <a:gd name="connsiteX32" fmla="*/ 2750044 w 2823196"/>
                  <a:gd name="connsiteY32" fmla="*/ 1161192 h 4258519"/>
                  <a:gd name="connsiteX33" fmla="*/ 2603740 w 2823196"/>
                  <a:gd name="connsiteY33" fmla="*/ 1240440 h 4258519"/>
                  <a:gd name="connsiteX34" fmla="*/ 2408668 w 2823196"/>
                  <a:gd name="connsiteY34" fmla="*/ 1313592 h 4258519"/>
                  <a:gd name="connsiteX35" fmla="*/ 2231884 w 2823196"/>
                  <a:gd name="connsiteY35" fmla="*/ 1313592 h 4258519"/>
                  <a:gd name="connsiteX36" fmla="*/ 1945372 w 2823196"/>
                  <a:gd name="connsiteY36" fmla="*/ 1313592 h 4258519"/>
                  <a:gd name="connsiteX37" fmla="*/ 1713724 w 2823196"/>
                  <a:gd name="connsiteY37" fmla="*/ 1313592 h 4258519"/>
                  <a:gd name="connsiteX38" fmla="*/ 1311388 w 2823196"/>
                  <a:gd name="connsiteY38" fmla="*/ 1368456 h 4258519"/>
                  <a:gd name="connsiteX39" fmla="*/ 1274812 w 2823196"/>
                  <a:gd name="connsiteY39" fmla="*/ 1307496 h 4258519"/>
                  <a:gd name="connsiteX40" fmla="*/ 1299196 w 2823196"/>
                  <a:gd name="connsiteY40" fmla="*/ 1136808 h 4258519"/>
                  <a:gd name="connsiteX41" fmla="*/ 1341868 w 2823196"/>
                  <a:gd name="connsiteY41" fmla="*/ 953928 h 4258519"/>
                  <a:gd name="connsiteX42" fmla="*/ 1415020 w 2823196"/>
                  <a:gd name="connsiteY42" fmla="*/ 905160 h 4258519"/>
                  <a:gd name="connsiteX43" fmla="*/ 1591804 w 2823196"/>
                  <a:gd name="connsiteY43" fmla="*/ 868584 h 4258519"/>
                  <a:gd name="connsiteX44" fmla="*/ 1701532 w 2823196"/>
                  <a:gd name="connsiteY44" fmla="*/ 868584 h 4258519"/>
                  <a:gd name="connsiteX45" fmla="*/ 1951468 w 2823196"/>
                  <a:gd name="connsiteY45" fmla="*/ 752760 h 4258519"/>
                  <a:gd name="connsiteX46" fmla="*/ 1853932 w 2823196"/>
                  <a:gd name="connsiteY46" fmla="*/ 746664 h 4258519"/>
                  <a:gd name="connsiteX47" fmla="*/ 1671052 w 2823196"/>
                  <a:gd name="connsiteY47" fmla="*/ 819816 h 4258519"/>
                  <a:gd name="connsiteX48" fmla="*/ 1530844 w 2823196"/>
                  <a:gd name="connsiteY48" fmla="*/ 819816 h 4258519"/>
                  <a:gd name="connsiteX49" fmla="*/ 1408924 w 2823196"/>
                  <a:gd name="connsiteY49" fmla="*/ 807624 h 4258519"/>
                  <a:gd name="connsiteX50" fmla="*/ 1299196 w 2823196"/>
                  <a:gd name="connsiteY50" fmla="*/ 868584 h 4258519"/>
                  <a:gd name="connsiteX51" fmla="*/ 1219948 w 2823196"/>
                  <a:gd name="connsiteY51" fmla="*/ 996600 h 4258519"/>
                  <a:gd name="connsiteX52" fmla="*/ 1183372 w 2823196"/>
                  <a:gd name="connsiteY52" fmla="*/ 1167288 h 4258519"/>
                  <a:gd name="connsiteX53" fmla="*/ 1134604 w 2823196"/>
                  <a:gd name="connsiteY53" fmla="*/ 1258728 h 4258519"/>
                  <a:gd name="connsiteX54" fmla="*/ 1091932 w 2823196"/>
                  <a:gd name="connsiteY54" fmla="*/ 1417224 h 4258519"/>
                  <a:gd name="connsiteX55" fmla="*/ 945628 w 2823196"/>
                  <a:gd name="connsiteY55" fmla="*/ 1533048 h 4258519"/>
                  <a:gd name="connsiteX56" fmla="*/ 909052 w 2823196"/>
                  <a:gd name="connsiteY56" fmla="*/ 1539144 h 4258519"/>
                  <a:gd name="connsiteX57" fmla="*/ 768844 w 2823196"/>
                  <a:gd name="connsiteY57" fmla="*/ 1447704 h 4258519"/>
                  <a:gd name="connsiteX58" fmla="*/ 671308 w 2823196"/>
                  <a:gd name="connsiteY58" fmla="*/ 1301400 h 4258519"/>
                  <a:gd name="connsiteX59" fmla="*/ 616444 w 2823196"/>
                  <a:gd name="connsiteY59" fmla="*/ 1100232 h 4258519"/>
                  <a:gd name="connsiteX60" fmla="*/ 585964 w 2823196"/>
                  <a:gd name="connsiteY60" fmla="*/ 984408 h 4258519"/>
                  <a:gd name="connsiteX61" fmla="*/ 610348 w 2823196"/>
                  <a:gd name="connsiteY61" fmla="*/ 783240 h 4258519"/>
                  <a:gd name="connsiteX62" fmla="*/ 634732 w 2823196"/>
                  <a:gd name="connsiteY62" fmla="*/ 606456 h 4258519"/>
                  <a:gd name="connsiteX63" fmla="*/ 689596 w 2823196"/>
                  <a:gd name="connsiteY63" fmla="*/ 423576 h 4258519"/>
                  <a:gd name="connsiteX64" fmla="*/ 750556 w 2823196"/>
                  <a:gd name="connsiteY64" fmla="*/ 344328 h 4258519"/>
                  <a:gd name="connsiteX65" fmla="*/ 782560 w 2823196"/>
                  <a:gd name="connsiteY65" fmla="*/ 265080 h 4258519"/>
                  <a:gd name="connsiteX66" fmla="*/ 847330 w 2823196"/>
                  <a:gd name="connsiteY66" fmla="*/ 167544 h 4258519"/>
                  <a:gd name="connsiteX67" fmla="*/ 951724 w 2823196"/>
                  <a:gd name="connsiteY67" fmla="*/ 15144 h 4258519"/>
                  <a:gd name="connsiteX68" fmla="*/ 902956 w 2823196"/>
                  <a:gd name="connsiteY68" fmla="*/ 15144 h 4258519"/>
                  <a:gd name="connsiteX69" fmla="*/ 835900 w 2823196"/>
                  <a:gd name="connsiteY69" fmla="*/ 100488 h 4258519"/>
                  <a:gd name="connsiteX70" fmla="*/ 750556 w 2823196"/>
                  <a:gd name="connsiteY70" fmla="*/ 167544 h 4258519"/>
                  <a:gd name="connsiteX71" fmla="*/ 677404 w 2823196"/>
                  <a:gd name="connsiteY71" fmla="*/ 228504 h 4258519"/>
                  <a:gd name="connsiteX72" fmla="*/ 579868 w 2823196"/>
                  <a:gd name="connsiteY72" fmla="*/ 423576 h 4258519"/>
                  <a:gd name="connsiteX73" fmla="*/ 531100 w 2823196"/>
                  <a:gd name="connsiteY73" fmla="*/ 569880 h 4258519"/>
                  <a:gd name="connsiteX74" fmla="*/ 512812 w 2823196"/>
                  <a:gd name="connsiteY74" fmla="*/ 685704 h 4258519"/>
                  <a:gd name="connsiteX75" fmla="*/ 476236 w 2823196"/>
                  <a:gd name="connsiteY75" fmla="*/ 844200 h 4258519"/>
                  <a:gd name="connsiteX76" fmla="*/ 470140 w 2823196"/>
                  <a:gd name="connsiteY76" fmla="*/ 972216 h 4258519"/>
                  <a:gd name="connsiteX77" fmla="*/ 506716 w 2823196"/>
                  <a:gd name="connsiteY77" fmla="*/ 1136808 h 4258519"/>
                  <a:gd name="connsiteX78" fmla="*/ 512812 w 2823196"/>
                  <a:gd name="connsiteY78" fmla="*/ 1307496 h 4258519"/>
                  <a:gd name="connsiteX79" fmla="*/ 573772 w 2823196"/>
                  <a:gd name="connsiteY79" fmla="*/ 1411128 h 4258519"/>
                  <a:gd name="connsiteX80" fmla="*/ 620635 w 2823196"/>
                  <a:gd name="connsiteY80" fmla="*/ 1470945 h 4258519"/>
                  <a:gd name="connsiteX81" fmla="*/ 659116 w 2823196"/>
                  <a:gd name="connsiteY81" fmla="*/ 1545240 h 4258519"/>
                  <a:gd name="connsiteX82" fmla="*/ 677404 w 2823196"/>
                  <a:gd name="connsiteY82" fmla="*/ 1703736 h 4258519"/>
                  <a:gd name="connsiteX83" fmla="*/ 604252 w 2823196"/>
                  <a:gd name="connsiteY83" fmla="*/ 1850040 h 4258519"/>
                  <a:gd name="connsiteX84" fmla="*/ 604252 w 2823196"/>
                  <a:gd name="connsiteY84" fmla="*/ 2002440 h 4258519"/>
                  <a:gd name="connsiteX85" fmla="*/ 659116 w 2823196"/>
                  <a:gd name="connsiteY85" fmla="*/ 2167032 h 4258519"/>
                  <a:gd name="connsiteX86" fmla="*/ 683500 w 2823196"/>
                  <a:gd name="connsiteY86" fmla="*/ 2356008 h 4258519"/>
                  <a:gd name="connsiteX87" fmla="*/ 646924 w 2823196"/>
                  <a:gd name="connsiteY87" fmla="*/ 2441352 h 4258519"/>
                  <a:gd name="connsiteX88" fmla="*/ 506716 w 2823196"/>
                  <a:gd name="connsiteY88" fmla="*/ 2386488 h 4258519"/>
                  <a:gd name="connsiteX89" fmla="*/ 457948 w 2823196"/>
                  <a:gd name="connsiteY89" fmla="*/ 2362104 h 4258519"/>
                  <a:gd name="connsiteX90" fmla="*/ 415276 w 2823196"/>
                  <a:gd name="connsiteY90" fmla="*/ 2209704 h 4258519"/>
                  <a:gd name="connsiteX91" fmla="*/ 445756 w 2823196"/>
                  <a:gd name="connsiteY91" fmla="*/ 2093880 h 4258519"/>
                  <a:gd name="connsiteX92" fmla="*/ 403084 w 2823196"/>
                  <a:gd name="connsiteY92" fmla="*/ 2020728 h 4258519"/>
                  <a:gd name="connsiteX93" fmla="*/ 360412 w 2823196"/>
                  <a:gd name="connsiteY93" fmla="*/ 1911000 h 4258519"/>
                  <a:gd name="connsiteX94" fmla="*/ 360412 w 2823196"/>
                  <a:gd name="connsiteY94" fmla="*/ 1807368 h 4258519"/>
                  <a:gd name="connsiteX95" fmla="*/ 336028 w 2823196"/>
                  <a:gd name="connsiteY95" fmla="*/ 1728120 h 4258519"/>
                  <a:gd name="connsiteX96" fmla="*/ 311644 w 2823196"/>
                  <a:gd name="connsiteY96" fmla="*/ 1740312 h 4258519"/>
                  <a:gd name="connsiteX97" fmla="*/ 329932 w 2823196"/>
                  <a:gd name="connsiteY97" fmla="*/ 1813464 h 4258519"/>
                  <a:gd name="connsiteX98" fmla="*/ 311644 w 2823196"/>
                  <a:gd name="connsiteY98" fmla="*/ 1929288 h 4258519"/>
                  <a:gd name="connsiteX99" fmla="*/ 348220 w 2823196"/>
                  <a:gd name="connsiteY99" fmla="*/ 2008536 h 4258519"/>
                  <a:gd name="connsiteX100" fmla="*/ 366508 w 2823196"/>
                  <a:gd name="connsiteY100" fmla="*/ 2124360 h 4258519"/>
                  <a:gd name="connsiteX101" fmla="*/ 262876 w 2823196"/>
                  <a:gd name="connsiteY101" fmla="*/ 2112168 h 4258519"/>
                  <a:gd name="connsiteX102" fmla="*/ 98284 w 2823196"/>
                  <a:gd name="connsiteY102" fmla="*/ 2057304 h 4258519"/>
                  <a:gd name="connsiteX103" fmla="*/ 25132 w 2823196"/>
                  <a:gd name="connsiteY103" fmla="*/ 1929288 h 4258519"/>
                  <a:gd name="connsiteX104" fmla="*/ 4558 w 2823196"/>
                  <a:gd name="connsiteY104" fmla="*/ 1984152 h 4258519"/>
                  <a:gd name="connsiteX105" fmla="*/ 104380 w 2823196"/>
                  <a:gd name="connsiteY105" fmla="*/ 2106072 h 4258519"/>
                  <a:gd name="connsiteX106" fmla="*/ 214108 w 2823196"/>
                  <a:gd name="connsiteY106" fmla="*/ 2148744 h 4258519"/>
                  <a:gd name="connsiteX107" fmla="*/ 299452 w 2823196"/>
                  <a:gd name="connsiteY107" fmla="*/ 2227992 h 4258519"/>
                  <a:gd name="connsiteX108" fmla="*/ 366508 w 2823196"/>
                  <a:gd name="connsiteY108" fmla="*/ 2343816 h 4258519"/>
                  <a:gd name="connsiteX109" fmla="*/ 366508 w 2823196"/>
                  <a:gd name="connsiteY109" fmla="*/ 2416968 h 4258519"/>
                  <a:gd name="connsiteX110" fmla="*/ 396988 w 2823196"/>
                  <a:gd name="connsiteY110" fmla="*/ 2471832 h 4258519"/>
                  <a:gd name="connsiteX111" fmla="*/ 433564 w 2823196"/>
                  <a:gd name="connsiteY111" fmla="*/ 2471832 h 4258519"/>
                  <a:gd name="connsiteX112" fmla="*/ 494524 w 2823196"/>
                  <a:gd name="connsiteY112" fmla="*/ 2514504 h 4258519"/>
                  <a:gd name="connsiteX113" fmla="*/ 561580 w 2823196"/>
                  <a:gd name="connsiteY113" fmla="*/ 2538888 h 4258519"/>
                  <a:gd name="connsiteX114" fmla="*/ 665212 w 2823196"/>
                  <a:gd name="connsiteY114" fmla="*/ 2551080 h 4258519"/>
                  <a:gd name="connsiteX115" fmla="*/ 677404 w 2823196"/>
                  <a:gd name="connsiteY115" fmla="*/ 2551080 h 4258519"/>
                  <a:gd name="connsiteX116" fmla="*/ 713980 w 2823196"/>
                  <a:gd name="connsiteY116" fmla="*/ 2532792 h 4258519"/>
                  <a:gd name="connsiteX117" fmla="*/ 762748 w 2823196"/>
                  <a:gd name="connsiteY117" fmla="*/ 2612040 h 4258519"/>
                  <a:gd name="connsiteX118" fmla="*/ 799324 w 2823196"/>
                  <a:gd name="connsiteY118" fmla="*/ 2788824 h 4258519"/>
                  <a:gd name="connsiteX119" fmla="*/ 823708 w 2823196"/>
                  <a:gd name="connsiteY119" fmla="*/ 2904648 h 4258519"/>
                  <a:gd name="connsiteX120" fmla="*/ 817612 w 2823196"/>
                  <a:gd name="connsiteY120" fmla="*/ 3136296 h 4258519"/>
                  <a:gd name="connsiteX121" fmla="*/ 787132 w 2823196"/>
                  <a:gd name="connsiteY121" fmla="*/ 3367944 h 4258519"/>
                  <a:gd name="connsiteX122" fmla="*/ 713980 w 2823196"/>
                  <a:gd name="connsiteY122" fmla="*/ 3605688 h 4258519"/>
                  <a:gd name="connsiteX123" fmla="*/ 659116 w 2823196"/>
                  <a:gd name="connsiteY123" fmla="*/ 3947064 h 4258519"/>
                  <a:gd name="connsiteX124" fmla="*/ 628636 w 2823196"/>
                  <a:gd name="connsiteY124" fmla="*/ 4111656 h 4258519"/>
                  <a:gd name="connsiteX0" fmla="*/ 628636 w 2823196"/>
                  <a:gd name="connsiteY0" fmla="*/ 4111656 h 4258519"/>
                  <a:gd name="connsiteX1" fmla="*/ 567676 w 2823196"/>
                  <a:gd name="connsiteY1" fmla="*/ 4215288 h 4258519"/>
                  <a:gd name="connsiteX2" fmla="*/ 646924 w 2823196"/>
                  <a:gd name="connsiteY2" fmla="*/ 4257960 h 4258519"/>
                  <a:gd name="connsiteX3" fmla="*/ 793228 w 2823196"/>
                  <a:gd name="connsiteY3" fmla="*/ 4239672 h 4258519"/>
                  <a:gd name="connsiteX4" fmla="*/ 921244 w 2823196"/>
                  <a:gd name="connsiteY4" fmla="*/ 4239672 h 4258519"/>
                  <a:gd name="connsiteX5" fmla="*/ 1067548 w 2823196"/>
                  <a:gd name="connsiteY5" fmla="*/ 4245768 h 4258519"/>
                  <a:gd name="connsiteX6" fmla="*/ 1128508 w 2823196"/>
                  <a:gd name="connsiteY6" fmla="*/ 4203096 h 4258519"/>
                  <a:gd name="connsiteX7" fmla="*/ 1122412 w 2823196"/>
                  <a:gd name="connsiteY7" fmla="*/ 4020216 h 4258519"/>
                  <a:gd name="connsiteX8" fmla="*/ 1110220 w 2823196"/>
                  <a:gd name="connsiteY8" fmla="*/ 3831240 h 4258519"/>
                  <a:gd name="connsiteX9" fmla="*/ 1079740 w 2823196"/>
                  <a:gd name="connsiteY9" fmla="*/ 3630072 h 4258519"/>
                  <a:gd name="connsiteX10" fmla="*/ 1104124 w 2823196"/>
                  <a:gd name="connsiteY10" fmla="*/ 3367944 h 4258519"/>
                  <a:gd name="connsiteX11" fmla="*/ 1128508 w 2823196"/>
                  <a:gd name="connsiteY11" fmla="*/ 3087528 h 4258519"/>
                  <a:gd name="connsiteX12" fmla="*/ 1110220 w 2823196"/>
                  <a:gd name="connsiteY12" fmla="*/ 2861976 h 4258519"/>
                  <a:gd name="connsiteX13" fmla="*/ 1043164 w 2823196"/>
                  <a:gd name="connsiteY13" fmla="*/ 2563272 h 4258519"/>
                  <a:gd name="connsiteX14" fmla="*/ 957820 w 2823196"/>
                  <a:gd name="connsiteY14" fmla="*/ 2337720 h 4258519"/>
                  <a:gd name="connsiteX15" fmla="*/ 915148 w 2823196"/>
                  <a:gd name="connsiteY15" fmla="*/ 2118264 h 4258519"/>
                  <a:gd name="connsiteX16" fmla="*/ 866380 w 2823196"/>
                  <a:gd name="connsiteY16" fmla="*/ 1886616 h 4258519"/>
                  <a:gd name="connsiteX17" fmla="*/ 915148 w 2823196"/>
                  <a:gd name="connsiteY17" fmla="*/ 1813464 h 4258519"/>
                  <a:gd name="connsiteX18" fmla="*/ 982204 w 2823196"/>
                  <a:gd name="connsiteY18" fmla="*/ 1782984 h 4258519"/>
                  <a:gd name="connsiteX19" fmla="*/ 1146796 w 2823196"/>
                  <a:gd name="connsiteY19" fmla="*/ 1636680 h 4258519"/>
                  <a:gd name="connsiteX20" fmla="*/ 1280908 w 2823196"/>
                  <a:gd name="connsiteY20" fmla="*/ 1496472 h 4258519"/>
                  <a:gd name="connsiteX21" fmla="*/ 1463788 w 2823196"/>
                  <a:gd name="connsiteY21" fmla="*/ 1478184 h 4258519"/>
                  <a:gd name="connsiteX22" fmla="*/ 1628380 w 2823196"/>
                  <a:gd name="connsiteY22" fmla="*/ 1453800 h 4258519"/>
                  <a:gd name="connsiteX23" fmla="*/ 1805164 w 2823196"/>
                  <a:gd name="connsiteY23" fmla="*/ 1453800 h 4258519"/>
                  <a:gd name="connsiteX24" fmla="*/ 1933180 w 2823196"/>
                  <a:gd name="connsiteY24" fmla="*/ 1423320 h 4258519"/>
                  <a:gd name="connsiteX25" fmla="*/ 2061196 w 2823196"/>
                  <a:gd name="connsiteY25" fmla="*/ 1411128 h 4258519"/>
                  <a:gd name="connsiteX26" fmla="*/ 2244076 w 2823196"/>
                  <a:gd name="connsiteY26" fmla="*/ 1411128 h 4258519"/>
                  <a:gd name="connsiteX27" fmla="*/ 2347708 w 2823196"/>
                  <a:gd name="connsiteY27" fmla="*/ 1411128 h 4258519"/>
                  <a:gd name="connsiteX28" fmla="*/ 2579356 w 2823196"/>
                  <a:gd name="connsiteY28" fmla="*/ 1368456 h 4258519"/>
                  <a:gd name="connsiteX29" fmla="*/ 2676892 w 2823196"/>
                  <a:gd name="connsiteY29" fmla="*/ 1264824 h 4258519"/>
                  <a:gd name="connsiteX30" fmla="*/ 2750044 w 2823196"/>
                  <a:gd name="connsiteY30" fmla="*/ 1234344 h 4258519"/>
                  <a:gd name="connsiteX31" fmla="*/ 2823196 w 2823196"/>
                  <a:gd name="connsiteY31" fmla="*/ 1161192 h 4258519"/>
                  <a:gd name="connsiteX32" fmla="*/ 2750044 w 2823196"/>
                  <a:gd name="connsiteY32" fmla="*/ 1161192 h 4258519"/>
                  <a:gd name="connsiteX33" fmla="*/ 2603740 w 2823196"/>
                  <a:gd name="connsiteY33" fmla="*/ 1240440 h 4258519"/>
                  <a:gd name="connsiteX34" fmla="*/ 2408668 w 2823196"/>
                  <a:gd name="connsiteY34" fmla="*/ 1313592 h 4258519"/>
                  <a:gd name="connsiteX35" fmla="*/ 2231884 w 2823196"/>
                  <a:gd name="connsiteY35" fmla="*/ 1313592 h 4258519"/>
                  <a:gd name="connsiteX36" fmla="*/ 1945372 w 2823196"/>
                  <a:gd name="connsiteY36" fmla="*/ 1313592 h 4258519"/>
                  <a:gd name="connsiteX37" fmla="*/ 1713724 w 2823196"/>
                  <a:gd name="connsiteY37" fmla="*/ 1313592 h 4258519"/>
                  <a:gd name="connsiteX38" fmla="*/ 1311388 w 2823196"/>
                  <a:gd name="connsiteY38" fmla="*/ 1368456 h 4258519"/>
                  <a:gd name="connsiteX39" fmla="*/ 1274812 w 2823196"/>
                  <a:gd name="connsiteY39" fmla="*/ 1307496 h 4258519"/>
                  <a:gd name="connsiteX40" fmla="*/ 1299196 w 2823196"/>
                  <a:gd name="connsiteY40" fmla="*/ 1136808 h 4258519"/>
                  <a:gd name="connsiteX41" fmla="*/ 1341868 w 2823196"/>
                  <a:gd name="connsiteY41" fmla="*/ 953928 h 4258519"/>
                  <a:gd name="connsiteX42" fmla="*/ 1415020 w 2823196"/>
                  <a:gd name="connsiteY42" fmla="*/ 905160 h 4258519"/>
                  <a:gd name="connsiteX43" fmla="*/ 1591804 w 2823196"/>
                  <a:gd name="connsiteY43" fmla="*/ 868584 h 4258519"/>
                  <a:gd name="connsiteX44" fmla="*/ 1701532 w 2823196"/>
                  <a:gd name="connsiteY44" fmla="*/ 868584 h 4258519"/>
                  <a:gd name="connsiteX45" fmla="*/ 1951468 w 2823196"/>
                  <a:gd name="connsiteY45" fmla="*/ 752760 h 4258519"/>
                  <a:gd name="connsiteX46" fmla="*/ 1853932 w 2823196"/>
                  <a:gd name="connsiteY46" fmla="*/ 746664 h 4258519"/>
                  <a:gd name="connsiteX47" fmla="*/ 1671052 w 2823196"/>
                  <a:gd name="connsiteY47" fmla="*/ 819816 h 4258519"/>
                  <a:gd name="connsiteX48" fmla="*/ 1530844 w 2823196"/>
                  <a:gd name="connsiteY48" fmla="*/ 819816 h 4258519"/>
                  <a:gd name="connsiteX49" fmla="*/ 1408924 w 2823196"/>
                  <a:gd name="connsiteY49" fmla="*/ 807624 h 4258519"/>
                  <a:gd name="connsiteX50" fmla="*/ 1299196 w 2823196"/>
                  <a:gd name="connsiteY50" fmla="*/ 868584 h 4258519"/>
                  <a:gd name="connsiteX51" fmla="*/ 1219948 w 2823196"/>
                  <a:gd name="connsiteY51" fmla="*/ 996600 h 4258519"/>
                  <a:gd name="connsiteX52" fmla="*/ 1183372 w 2823196"/>
                  <a:gd name="connsiteY52" fmla="*/ 1167288 h 4258519"/>
                  <a:gd name="connsiteX53" fmla="*/ 1134604 w 2823196"/>
                  <a:gd name="connsiteY53" fmla="*/ 1258728 h 4258519"/>
                  <a:gd name="connsiteX54" fmla="*/ 1091932 w 2823196"/>
                  <a:gd name="connsiteY54" fmla="*/ 1417224 h 4258519"/>
                  <a:gd name="connsiteX55" fmla="*/ 945628 w 2823196"/>
                  <a:gd name="connsiteY55" fmla="*/ 1533048 h 4258519"/>
                  <a:gd name="connsiteX56" fmla="*/ 909052 w 2823196"/>
                  <a:gd name="connsiteY56" fmla="*/ 1539144 h 4258519"/>
                  <a:gd name="connsiteX57" fmla="*/ 768844 w 2823196"/>
                  <a:gd name="connsiteY57" fmla="*/ 1447704 h 4258519"/>
                  <a:gd name="connsiteX58" fmla="*/ 671308 w 2823196"/>
                  <a:gd name="connsiteY58" fmla="*/ 1301400 h 4258519"/>
                  <a:gd name="connsiteX59" fmla="*/ 616444 w 2823196"/>
                  <a:gd name="connsiteY59" fmla="*/ 1100232 h 4258519"/>
                  <a:gd name="connsiteX60" fmla="*/ 585964 w 2823196"/>
                  <a:gd name="connsiteY60" fmla="*/ 984408 h 4258519"/>
                  <a:gd name="connsiteX61" fmla="*/ 610348 w 2823196"/>
                  <a:gd name="connsiteY61" fmla="*/ 783240 h 4258519"/>
                  <a:gd name="connsiteX62" fmla="*/ 634732 w 2823196"/>
                  <a:gd name="connsiteY62" fmla="*/ 606456 h 4258519"/>
                  <a:gd name="connsiteX63" fmla="*/ 689596 w 2823196"/>
                  <a:gd name="connsiteY63" fmla="*/ 423576 h 4258519"/>
                  <a:gd name="connsiteX64" fmla="*/ 750556 w 2823196"/>
                  <a:gd name="connsiteY64" fmla="*/ 344328 h 4258519"/>
                  <a:gd name="connsiteX65" fmla="*/ 782560 w 2823196"/>
                  <a:gd name="connsiteY65" fmla="*/ 265080 h 4258519"/>
                  <a:gd name="connsiteX66" fmla="*/ 847330 w 2823196"/>
                  <a:gd name="connsiteY66" fmla="*/ 167544 h 4258519"/>
                  <a:gd name="connsiteX67" fmla="*/ 951724 w 2823196"/>
                  <a:gd name="connsiteY67" fmla="*/ 15144 h 4258519"/>
                  <a:gd name="connsiteX68" fmla="*/ 902956 w 2823196"/>
                  <a:gd name="connsiteY68" fmla="*/ 15144 h 4258519"/>
                  <a:gd name="connsiteX69" fmla="*/ 835900 w 2823196"/>
                  <a:gd name="connsiteY69" fmla="*/ 100488 h 4258519"/>
                  <a:gd name="connsiteX70" fmla="*/ 750556 w 2823196"/>
                  <a:gd name="connsiteY70" fmla="*/ 167544 h 4258519"/>
                  <a:gd name="connsiteX71" fmla="*/ 677404 w 2823196"/>
                  <a:gd name="connsiteY71" fmla="*/ 228504 h 4258519"/>
                  <a:gd name="connsiteX72" fmla="*/ 579868 w 2823196"/>
                  <a:gd name="connsiteY72" fmla="*/ 423576 h 4258519"/>
                  <a:gd name="connsiteX73" fmla="*/ 531100 w 2823196"/>
                  <a:gd name="connsiteY73" fmla="*/ 569880 h 4258519"/>
                  <a:gd name="connsiteX74" fmla="*/ 512812 w 2823196"/>
                  <a:gd name="connsiteY74" fmla="*/ 685704 h 4258519"/>
                  <a:gd name="connsiteX75" fmla="*/ 476236 w 2823196"/>
                  <a:gd name="connsiteY75" fmla="*/ 844200 h 4258519"/>
                  <a:gd name="connsiteX76" fmla="*/ 470140 w 2823196"/>
                  <a:gd name="connsiteY76" fmla="*/ 972216 h 4258519"/>
                  <a:gd name="connsiteX77" fmla="*/ 506716 w 2823196"/>
                  <a:gd name="connsiteY77" fmla="*/ 1136808 h 4258519"/>
                  <a:gd name="connsiteX78" fmla="*/ 512812 w 2823196"/>
                  <a:gd name="connsiteY78" fmla="*/ 1307496 h 4258519"/>
                  <a:gd name="connsiteX79" fmla="*/ 573772 w 2823196"/>
                  <a:gd name="connsiteY79" fmla="*/ 1411128 h 4258519"/>
                  <a:gd name="connsiteX80" fmla="*/ 586345 w 2823196"/>
                  <a:gd name="connsiteY80" fmla="*/ 1486185 h 4258519"/>
                  <a:gd name="connsiteX81" fmla="*/ 659116 w 2823196"/>
                  <a:gd name="connsiteY81" fmla="*/ 1545240 h 4258519"/>
                  <a:gd name="connsiteX82" fmla="*/ 677404 w 2823196"/>
                  <a:gd name="connsiteY82" fmla="*/ 1703736 h 4258519"/>
                  <a:gd name="connsiteX83" fmla="*/ 604252 w 2823196"/>
                  <a:gd name="connsiteY83" fmla="*/ 1850040 h 4258519"/>
                  <a:gd name="connsiteX84" fmla="*/ 604252 w 2823196"/>
                  <a:gd name="connsiteY84" fmla="*/ 2002440 h 4258519"/>
                  <a:gd name="connsiteX85" fmla="*/ 659116 w 2823196"/>
                  <a:gd name="connsiteY85" fmla="*/ 2167032 h 4258519"/>
                  <a:gd name="connsiteX86" fmla="*/ 683500 w 2823196"/>
                  <a:gd name="connsiteY86" fmla="*/ 2356008 h 4258519"/>
                  <a:gd name="connsiteX87" fmla="*/ 646924 w 2823196"/>
                  <a:gd name="connsiteY87" fmla="*/ 2441352 h 4258519"/>
                  <a:gd name="connsiteX88" fmla="*/ 506716 w 2823196"/>
                  <a:gd name="connsiteY88" fmla="*/ 2386488 h 4258519"/>
                  <a:gd name="connsiteX89" fmla="*/ 457948 w 2823196"/>
                  <a:gd name="connsiteY89" fmla="*/ 2362104 h 4258519"/>
                  <a:gd name="connsiteX90" fmla="*/ 415276 w 2823196"/>
                  <a:gd name="connsiteY90" fmla="*/ 2209704 h 4258519"/>
                  <a:gd name="connsiteX91" fmla="*/ 445756 w 2823196"/>
                  <a:gd name="connsiteY91" fmla="*/ 2093880 h 4258519"/>
                  <a:gd name="connsiteX92" fmla="*/ 403084 w 2823196"/>
                  <a:gd name="connsiteY92" fmla="*/ 2020728 h 4258519"/>
                  <a:gd name="connsiteX93" fmla="*/ 360412 w 2823196"/>
                  <a:gd name="connsiteY93" fmla="*/ 1911000 h 4258519"/>
                  <a:gd name="connsiteX94" fmla="*/ 360412 w 2823196"/>
                  <a:gd name="connsiteY94" fmla="*/ 1807368 h 4258519"/>
                  <a:gd name="connsiteX95" fmla="*/ 336028 w 2823196"/>
                  <a:gd name="connsiteY95" fmla="*/ 1728120 h 4258519"/>
                  <a:gd name="connsiteX96" fmla="*/ 311644 w 2823196"/>
                  <a:gd name="connsiteY96" fmla="*/ 1740312 h 4258519"/>
                  <a:gd name="connsiteX97" fmla="*/ 329932 w 2823196"/>
                  <a:gd name="connsiteY97" fmla="*/ 1813464 h 4258519"/>
                  <a:gd name="connsiteX98" fmla="*/ 311644 w 2823196"/>
                  <a:gd name="connsiteY98" fmla="*/ 1929288 h 4258519"/>
                  <a:gd name="connsiteX99" fmla="*/ 348220 w 2823196"/>
                  <a:gd name="connsiteY99" fmla="*/ 2008536 h 4258519"/>
                  <a:gd name="connsiteX100" fmla="*/ 366508 w 2823196"/>
                  <a:gd name="connsiteY100" fmla="*/ 2124360 h 4258519"/>
                  <a:gd name="connsiteX101" fmla="*/ 262876 w 2823196"/>
                  <a:gd name="connsiteY101" fmla="*/ 2112168 h 4258519"/>
                  <a:gd name="connsiteX102" fmla="*/ 98284 w 2823196"/>
                  <a:gd name="connsiteY102" fmla="*/ 2057304 h 4258519"/>
                  <a:gd name="connsiteX103" fmla="*/ 25132 w 2823196"/>
                  <a:gd name="connsiteY103" fmla="*/ 1929288 h 4258519"/>
                  <a:gd name="connsiteX104" fmla="*/ 4558 w 2823196"/>
                  <a:gd name="connsiteY104" fmla="*/ 1984152 h 4258519"/>
                  <a:gd name="connsiteX105" fmla="*/ 104380 w 2823196"/>
                  <a:gd name="connsiteY105" fmla="*/ 2106072 h 4258519"/>
                  <a:gd name="connsiteX106" fmla="*/ 214108 w 2823196"/>
                  <a:gd name="connsiteY106" fmla="*/ 2148744 h 4258519"/>
                  <a:gd name="connsiteX107" fmla="*/ 299452 w 2823196"/>
                  <a:gd name="connsiteY107" fmla="*/ 2227992 h 4258519"/>
                  <a:gd name="connsiteX108" fmla="*/ 366508 w 2823196"/>
                  <a:gd name="connsiteY108" fmla="*/ 2343816 h 4258519"/>
                  <a:gd name="connsiteX109" fmla="*/ 366508 w 2823196"/>
                  <a:gd name="connsiteY109" fmla="*/ 2416968 h 4258519"/>
                  <a:gd name="connsiteX110" fmla="*/ 396988 w 2823196"/>
                  <a:gd name="connsiteY110" fmla="*/ 2471832 h 4258519"/>
                  <a:gd name="connsiteX111" fmla="*/ 433564 w 2823196"/>
                  <a:gd name="connsiteY111" fmla="*/ 2471832 h 4258519"/>
                  <a:gd name="connsiteX112" fmla="*/ 494524 w 2823196"/>
                  <a:gd name="connsiteY112" fmla="*/ 2514504 h 4258519"/>
                  <a:gd name="connsiteX113" fmla="*/ 561580 w 2823196"/>
                  <a:gd name="connsiteY113" fmla="*/ 2538888 h 4258519"/>
                  <a:gd name="connsiteX114" fmla="*/ 665212 w 2823196"/>
                  <a:gd name="connsiteY114" fmla="*/ 2551080 h 4258519"/>
                  <a:gd name="connsiteX115" fmla="*/ 677404 w 2823196"/>
                  <a:gd name="connsiteY115" fmla="*/ 2551080 h 4258519"/>
                  <a:gd name="connsiteX116" fmla="*/ 713980 w 2823196"/>
                  <a:gd name="connsiteY116" fmla="*/ 2532792 h 4258519"/>
                  <a:gd name="connsiteX117" fmla="*/ 762748 w 2823196"/>
                  <a:gd name="connsiteY117" fmla="*/ 2612040 h 4258519"/>
                  <a:gd name="connsiteX118" fmla="*/ 799324 w 2823196"/>
                  <a:gd name="connsiteY118" fmla="*/ 2788824 h 4258519"/>
                  <a:gd name="connsiteX119" fmla="*/ 823708 w 2823196"/>
                  <a:gd name="connsiteY119" fmla="*/ 2904648 h 4258519"/>
                  <a:gd name="connsiteX120" fmla="*/ 817612 w 2823196"/>
                  <a:gd name="connsiteY120" fmla="*/ 3136296 h 4258519"/>
                  <a:gd name="connsiteX121" fmla="*/ 787132 w 2823196"/>
                  <a:gd name="connsiteY121" fmla="*/ 3367944 h 4258519"/>
                  <a:gd name="connsiteX122" fmla="*/ 713980 w 2823196"/>
                  <a:gd name="connsiteY122" fmla="*/ 3605688 h 4258519"/>
                  <a:gd name="connsiteX123" fmla="*/ 659116 w 2823196"/>
                  <a:gd name="connsiteY123" fmla="*/ 3947064 h 4258519"/>
                  <a:gd name="connsiteX124" fmla="*/ 628636 w 2823196"/>
                  <a:gd name="connsiteY124" fmla="*/ 4111656 h 4258519"/>
                  <a:gd name="connsiteX0" fmla="*/ 628636 w 2823196"/>
                  <a:gd name="connsiteY0" fmla="*/ 4111656 h 4258519"/>
                  <a:gd name="connsiteX1" fmla="*/ 567676 w 2823196"/>
                  <a:gd name="connsiteY1" fmla="*/ 4215288 h 4258519"/>
                  <a:gd name="connsiteX2" fmla="*/ 646924 w 2823196"/>
                  <a:gd name="connsiteY2" fmla="*/ 4257960 h 4258519"/>
                  <a:gd name="connsiteX3" fmla="*/ 793228 w 2823196"/>
                  <a:gd name="connsiteY3" fmla="*/ 4239672 h 4258519"/>
                  <a:gd name="connsiteX4" fmla="*/ 921244 w 2823196"/>
                  <a:gd name="connsiteY4" fmla="*/ 4239672 h 4258519"/>
                  <a:gd name="connsiteX5" fmla="*/ 1067548 w 2823196"/>
                  <a:gd name="connsiteY5" fmla="*/ 4245768 h 4258519"/>
                  <a:gd name="connsiteX6" fmla="*/ 1128508 w 2823196"/>
                  <a:gd name="connsiteY6" fmla="*/ 4203096 h 4258519"/>
                  <a:gd name="connsiteX7" fmla="*/ 1122412 w 2823196"/>
                  <a:gd name="connsiteY7" fmla="*/ 4020216 h 4258519"/>
                  <a:gd name="connsiteX8" fmla="*/ 1110220 w 2823196"/>
                  <a:gd name="connsiteY8" fmla="*/ 3831240 h 4258519"/>
                  <a:gd name="connsiteX9" fmla="*/ 1079740 w 2823196"/>
                  <a:gd name="connsiteY9" fmla="*/ 3630072 h 4258519"/>
                  <a:gd name="connsiteX10" fmla="*/ 1104124 w 2823196"/>
                  <a:gd name="connsiteY10" fmla="*/ 3367944 h 4258519"/>
                  <a:gd name="connsiteX11" fmla="*/ 1128508 w 2823196"/>
                  <a:gd name="connsiteY11" fmla="*/ 3087528 h 4258519"/>
                  <a:gd name="connsiteX12" fmla="*/ 1110220 w 2823196"/>
                  <a:gd name="connsiteY12" fmla="*/ 2861976 h 4258519"/>
                  <a:gd name="connsiteX13" fmla="*/ 1043164 w 2823196"/>
                  <a:gd name="connsiteY13" fmla="*/ 2563272 h 4258519"/>
                  <a:gd name="connsiteX14" fmla="*/ 957820 w 2823196"/>
                  <a:gd name="connsiteY14" fmla="*/ 2337720 h 4258519"/>
                  <a:gd name="connsiteX15" fmla="*/ 915148 w 2823196"/>
                  <a:gd name="connsiteY15" fmla="*/ 2118264 h 4258519"/>
                  <a:gd name="connsiteX16" fmla="*/ 866380 w 2823196"/>
                  <a:gd name="connsiteY16" fmla="*/ 1886616 h 4258519"/>
                  <a:gd name="connsiteX17" fmla="*/ 915148 w 2823196"/>
                  <a:gd name="connsiteY17" fmla="*/ 1813464 h 4258519"/>
                  <a:gd name="connsiteX18" fmla="*/ 982204 w 2823196"/>
                  <a:gd name="connsiteY18" fmla="*/ 1782984 h 4258519"/>
                  <a:gd name="connsiteX19" fmla="*/ 1146796 w 2823196"/>
                  <a:gd name="connsiteY19" fmla="*/ 1636680 h 4258519"/>
                  <a:gd name="connsiteX20" fmla="*/ 1280908 w 2823196"/>
                  <a:gd name="connsiteY20" fmla="*/ 1496472 h 4258519"/>
                  <a:gd name="connsiteX21" fmla="*/ 1463788 w 2823196"/>
                  <a:gd name="connsiteY21" fmla="*/ 1478184 h 4258519"/>
                  <a:gd name="connsiteX22" fmla="*/ 1628380 w 2823196"/>
                  <a:gd name="connsiteY22" fmla="*/ 1453800 h 4258519"/>
                  <a:gd name="connsiteX23" fmla="*/ 1805164 w 2823196"/>
                  <a:gd name="connsiteY23" fmla="*/ 1453800 h 4258519"/>
                  <a:gd name="connsiteX24" fmla="*/ 1933180 w 2823196"/>
                  <a:gd name="connsiteY24" fmla="*/ 1423320 h 4258519"/>
                  <a:gd name="connsiteX25" fmla="*/ 2061196 w 2823196"/>
                  <a:gd name="connsiteY25" fmla="*/ 1411128 h 4258519"/>
                  <a:gd name="connsiteX26" fmla="*/ 2244076 w 2823196"/>
                  <a:gd name="connsiteY26" fmla="*/ 1411128 h 4258519"/>
                  <a:gd name="connsiteX27" fmla="*/ 2347708 w 2823196"/>
                  <a:gd name="connsiteY27" fmla="*/ 1411128 h 4258519"/>
                  <a:gd name="connsiteX28" fmla="*/ 2579356 w 2823196"/>
                  <a:gd name="connsiteY28" fmla="*/ 1368456 h 4258519"/>
                  <a:gd name="connsiteX29" fmla="*/ 2676892 w 2823196"/>
                  <a:gd name="connsiteY29" fmla="*/ 1264824 h 4258519"/>
                  <a:gd name="connsiteX30" fmla="*/ 2750044 w 2823196"/>
                  <a:gd name="connsiteY30" fmla="*/ 1234344 h 4258519"/>
                  <a:gd name="connsiteX31" fmla="*/ 2823196 w 2823196"/>
                  <a:gd name="connsiteY31" fmla="*/ 1161192 h 4258519"/>
                  <a:gd name="connsiteX32" fmla="*/ 2750044 w 2823196"/>
                  <a:gd name="connsiteY32" fmla="*/ 1161192 h 4258519"/>
                  <a:gd name="connsiteX33" fmla="*/ 2603740 w 2823196"/>
                  <a:gd name="connsiteY33" fmla="*/ 1240440 h 4258519"/>
                  <a:gd name="connsiteX34" fmla="*/ 2408668 w 2823196"/>
                  <a:gd name="connsiteY34" fmla="*/ 1313592 h 4258519"/>
                  <a:gd name="connsiteX35" fmla="*/ 2231884 w 2823196"/>
                  <a:gd name="connsiteY35" fmla="*/ 1313592 h 4258519"/>
                  <a:gd name="connsiteX36" fmla="*/ 1945372 w 2823196"/>
                  <a:gd name="connsiteY36" fmla="*/ 1313592 h 4258519"/>
                  <a:gd name="connsiteX37" fmla="*/ 1713724 w 2823196"/>
                  <a:gd name="connsiteY37" fmla="*/ 1313592 h 4258519"/>
                  <a:gd name="connsiteX38" fmla="*/ 1311388 w 2823196"/>
                  <a:gd name="connsiteY38" fmla="*/ 1368456 h 4258519"/>
                  <a:gd name="connsiteX39" fmla="*/ 1274812 w 2823196"/>
                  <a:gd name="connsiteY39" fmla="*/ 1307496 h 4258519"/>
                  <a:gd name="connsiteX40" fmla="*/ 1299196 w 2823196"/>
                  <a:gd name="connsiteY40" fmla="*/ 1136808 h 4258519"/>
                  <a:gd name="connsiteX41" fmla="*/ 1341868 w 2823196"/>
                  <a:gd name="connsiteY41" fmla="*/ 953928 h 4258519"/>
                  <a:gd name="connsiteX42" fmla="*/ 1415020 w 2823196"/>
                  <a:gd name="connsiteY42" fmla="*/ 905160 h 4258519"/>
                  <a:gd name="connsiteX43" fmla="*/ 1591804 w 2823196"/>
                  <a:gd name="connsiteY43" fmla="*/ 868584 h 4258519"/>
                  <a:gd name="connsiteX44" fmla="*/ 1701532 w 2823196"/>
                  <a:gd name="connsiteY44" fmla="*/ 868584 h 4258519"/>
                  <a:gd name="connsiteX45" fmla="*/ 1951468 w 2823196"/>
                  <a:gd name="connsiteY45" fmla="*/ 752760 h 4258519"/>
                  <a:gd name="connsiteX46" fmla="*/ 1853932 w 2823196"/>
                  <a:gd name="connsiteY46" fmla="*/ 746664 h 4258519"/>
                  <a:gd name="connsiteX47" fmla="*/ 1671052 w 2823196"/>
                  <a:gd name="connsiteY47" fmla="*/ 819816 h 4258519"/>
                  <a:gd name="connsiteX48" fmla="*/ 1530844 w 2823196"/>
                  <a:gd name="connsiteY48" fmla="*/ 819816 h 4258519"/>
                  <a:gd name="connsiteX49" fmla="*/ 1408924 w 2823196"/>
                  <a:gd name="connsiteY49" fmla="*/ 807624 h 4258519"/>
                  <a:gd name="connsiteX50" fmla="*/ 1299196 w 2823196"/>
                  <a:gd name="connsiteY50" fmla="*/ 868584 h 4258519"/>
                  <a:gd name="connsiteX51" fmla="*/ 1219948 w 2823196"/>
                  <a:gd name="connsiteY51" fmla="*/ 996600 h 4258519"/>
                  <a:gd name="connsiteX52" fmla="*/ 1183372 w 2823196"/>
                  <a:gd name="connsiteY52" fmla="*/ 1167288 h 4258519"/>
                  <a:gd name="connsiteX53" fmla="*/ 1134604 w 2823196"/>
                  <a:gd name="connsiteY53" fmla="*/ 1258728 h 4258519"/>
                  <a:gd name="connsiteX54" fmla="*/ 1091932 w 2823196"/>
                  <a:gd name="connsiteY54" fmla="*/ 1417224 h 4258519"/>
                  <a:gd name="connsiteX55" fmla="*/ 945628 w 2823196"/>
                  <a:gd name="connsiteY55" fmla="*/ 1533048 h 4258519"/>
                  <a:gd name="connsiteX56" fmla="*/ 909052 w 2823196"/>
                  <a:gd name="connsiteY56" fmla="*/ 1539144 h 4258519"/>
                  <a:gd name="connsiteX57" fmla="*/ 768844 w 2823196"/>
                  <a:gd name="connsiteY57" fmla="*/ 1447704 h 4258519"/>
                  <a:gd name="connsiteX58" fmla="*/ 671308 w 2823196"/>
                  <a:gd name="connsiteY58" fmla="*/ 1301400 h 4258519"/>
                  <a:gd name="connsiteX59" fmla="*/ 616444 w 2823196"/>
                  <a:gd name="connsiteY59" fmla="*/ 1100232 h 4258519"/>
                  <a:gd name="connsiteX60" fmla="*/ 585964 w 2823196"/>
                  <a:gd name="connsiteY60" fmla="*/ 984408 h 4258519"/>
                  <a:gd name="connsiteX61" fmla="*/ 610348 w 2823196"/>
                  <a:gd name="connsiteY61" fmla="*/ 783240 h 4258519"/>
                  <a:gd name="connsiteX62" fmla="*/ 634732 w 2823196"/>
                  <a:gd name="connsiteY62" fmla="*/ 606456 h 4258519"/>
                  <a:gd name="connsiteX63" fmla="*/ 689596 w 2823196"/>
                  <a:gd name="connsiteY63" fmla="*/ 423576 h 4258519"/>
                  <a:gd name="connsiteX64" fmla="*/ 750556 w 2823196"/>
                  <a:gd name="connsiteY64" fmla="*/ 344328 h 4258519"/>
                  <a:gd name="connsiteX65" fmla="*/ 782560 w 2823196"/>
                  <a:gd name="connsiteY65" fmla="*/ 265080 h 4258519"/>
                  <a:gd name="connsiteX66" fmla="*/ 847330 w 2823196"/>
                  <a:gd name="connsiteY66" fmla="*/ 167544 h 4258519"/>
                  <a:gd name="connsiteX67" fmla="*/ 951724 w 2823196"/>
                  <a:gd name="connsiteY67" fmla="*/ 15144 h 4258519"/>
                  <a:gd name="connsiteX68" fmla="*/ 902956 w 2823196"/>
                  <a:gd name="connsiteY68" fmla="*/ 15144 h 4258519"/>
                  <a:gd name="connsiteX69" fmla="*/ 835900 w 2823196"/>
                  <a:gd name="connsiteY69" fmla="*/ 100488 h 4258519"/>
                  <a:gd name="connsiteX70" fmla="*/ 750556 w 2823196"/>
                  <a:gd name="connsiteY70" fmla="*/ 167544 h 4258519"/>
                  <a:gd name="connsiteX71" fmla="*/ 677404 w 2823196"/>
                  <a:gd name="connsiteY71" fmla="*/ 228504 h 4258519"/>
                  <a:gd name="connsiteX72" fmla="*/ 579868 w 2823196"/>
                  <a:gd name="connsiteY72" fmla="*/ 423576 h 4258519"/>
                  <a:gd name="connsiteX73" fmla="*/ 531100 w 2823196"/>
                  <a:gd name="connsiteY73" fmla="*/ 569880 h 4258519"/>
                  <a:gd name="connsiteX74" fmla="*/ 512812 w 2823196"/>
                  <a:gd name="connsiteY74" fmla="*/ 685704 h 4258519"/>
                  <a:gd name="connsiteX75" fmla="*/ 476236 w 2823196"/>
                  <a:gd name="connsiteY75" fmla="*/ 844200 h 4258519"/>
                  <a:gd name="connsiteX76" fmla="*/ 470140 w 2823196"/>
                  <a:gd name="connsiteY76" fmla="*/ 972216 h 4258519"/>
                  <a:gd name="connsiteX77" fmla="*/ 506716 w 2823196"/>
                  <a:gd name="connsiteY77" fmla="*/ 1136808 h 4258519"/>
                  <a:gd name="connsiteX78" fmla="*/ 512812 w 2823196"/>
                  <a:gd name="connsiteY78" fmla="*/ 1307496 h 4258519"/>
                  <a:gd name="connsiteX79" fmla="*/ 539482 w 2823196"/>
                  <a:gd name="connsiteY79" fmla="*/ 1418748 h 4258519"/>
                  <a:gd name="connsiteX80" fmla="*/ 586345 w 2823196"/>
                  <a:gd name="connsiteY80" fmla="*/ 1486185 h 4258519"/>
                  <a:gd name="connsiteX81" fmla="*/ 659116 w 2823196"/>
                  <a:gd name="connsiteY81" fmla="*/ 1545240 h 4258519"/>
                  <a:gd name="connsiteX82" fmla="*/ 677404 w 2823196"/>
                  <a:gd name="connsiteY82" fmla="*/ 1703736 h 4258519"/>
                  <a:gd name="connsiteX83" fmla="*/ 604252 w 2823196"/>
                  <a:gd name="connsiteY83" fmla="*/ 1850040 h 4258519"/>
                  <a:gd name="connsiteX84" fmla="*/ 604252 w 2823196"/>
                  <a:gd name="connsiteY84" fmla="*/ 2002440 h 4258519"/>
                  <a:gd name="connsiteX85" fmla="*/ 659116 w 2823196"/>
                  <a:gd name="connsiteY85" fmla="*/ 2167032 h 4258519"/>
                  <a:gd name="connsiteX86" fmla="*/ 683500 w 2823196"/>
                  <a:gd name="connsiteY86" fmla="*/ 2356008 h 4258519"/>
                  <a:gd name="connsiteX87" fmla="*/ 646924 w 2823196"/>
                  <a:gd name="connsiteY87" fmla="*/ 2441352 h 4258519"/>
                  <a:gd name="connsiteX88" fmla="*/ 506716 w 2823196"/>
                  <a:gd name="connsiteY88" fmla="*/ 2386488 h 4258519"/>
                  <a:gd name="connsiteX89" fmla="*/ 457948 w 2823196"/>
                  <a:gd name="connsiteY89" fmla="*/ 2362104 h 4258519"/>
                  <a:gd name="connsiteX90" fmla="*/ 415276 w 2823196"/>
                  <a:gd name="connsiteY90" fmla="*/ 2209704 h 4258519"/>
                  <a:gd name="connsiteX91" fmla="*/ 445756 w 2823196"/>
                  <a:gd name="connsiteY91" fmla="*/ 2093880 h 4258519"/>
                  <a:gd name="connsiteX92" fmla="*/ 403084 w 2823196"/>
                  <a:gd name="connsiteY92" fmla="*/ 2020728 h 4258519"/>
                  <a:gd name="connsiteX93" fmla="*/ 360412 w 2823196"/>
                  <a:gd name="connsiteY93" fmla="*/ 1911000 h 4258519"/>
                  <a:gd name="connsiteX94" fmla="*/ 360412 w 2823196"/>
                  <a:gd name="connsiteY94" fmla="*/ 1807368 h 4258519"/>
                  <a:gd name="connsiteX95" fmla="*/ 336028 w 2823196"/>
                  <a:gd name="connsiteY95" fmla="*/ 1728120 h 4258519"/>
                  <a:gd name="connsiteX96" fmla="*/ 311644 w 2823196"/>
                  <a:gd name="connsiteY96" fmla="*/ 1740312 h 4258519"/>
                  <a:gd name="connsiteX97" fmla="*/ 329932 w 2823196"/>
                  <a:gd name="connsiteY97" fmla="*/ 1813464 h 4258519"/>
                  <a:gd name="connsiteX98" fmla="*/ 311644 w 2823196"/>
                  <a:gd name="connsiteY98" fmla="*/ 1929288 h 4258519"/>
                  <a:gd name="connsiteX99" fmla="*/ 348220 w 2823196"/>
                  <a:gd name="connsiteY99" fmla="*/ 2008536 h 4258519"/>
                  <a:gd name="connsiteX100" fmla="*/ 366508 w 2823196"/>
                  <a:gd name="connsiteY100" fmla="*/ 2124360 h 4258519"/>
                  <a:gd name="connsiteX101" fmla="*/ 262876 w 2823196"/>
                  <a:gd name="connsiteY101" fmla="*/ 2112168 h 4258519"/>
                  <a:gd name="connsiteX102" fmla="*/ 98284 w 2823196"/>
                  <a:gd name="connsiteY102" fmla="*/ 2057304 h 4258519"/>
                  <a:gd name="connsiteX103" fmla="*/ 25132 w 2823196"/>
                  <a:gd name="connsiteY103" fmla="*/ 1929288 h 4258519"/>
                  <a:gd name="connsiteX104" fmla="*/ 4558 w 2823196"/>
                  <a:gd name="connsiteY104" fmla="*/ 1984152 h 4258519"/>
                  <a:gd name="connsiteX105" fmla="*/ 104380 w 2823196"/>
                  <a:gd name="connsiteY105" fmla="*/ 2106072 h 4258519"/>
                  <a:gd name="connsiteX106" fmla="*/ 214108 w 2823196"/>
                  <a:gd name="connsiteY106" fmla="*/ 2148744 h 4258519"/>
                  <a:gd name="connsiteX107" fmla="*/ 299452 w 2823196"/>
                  <a:gd name="connsiteY107" fmla="*/ 2227992 h 4258519"/>
                  <a:gd name="connsiteX108" fmla="*/ 366508 w 2823196"/>
                  <a:gd name="connsiteY108" fmla="*/ 2343816 h 4258519"/>
                  <a:gd name="connsiteX109" fmla="*/ 366508 w 2823196"/>
                  <a:gd name="connsiteY109" fmla="*/ 2416968 h 4258519"/>
                  <a:gd name="connsiteX110" fmla="*/ 396988 w 2823196"/>
                  <a:gd name="connsiteY110" fmla="*/ 2471832 h 4258519"/>
                  <a:gd name="connsiteX111" fmla="*/ 433564 w 2823196"/>
                  <a:gd name="connsiteY111" fmla="*/ 2471832 h 4258519"/>
                  <a:gd name="connsiteX112" fmla="*/ 494524 w 2823196"/>
                  <a:gd name="connsiteY112" fmla="*/ 2514504 h 4258519"/>
                  <a:gd name="connsiteX113" fmla="*/ 561580 w 2823196"/>
                  <a:gd name="connsiteY113" fmla="*/ 2538888 h 4258519"/>
                  <a:gd name="connsiteX114" fmla="*/ 665212 w 2823196"/>
                  <a:gd name="connsiteY114" fmla="*/ 2551080 h 4258519"/>
                  <a:gd name="connsiteX115" fmla="*/ 677404 w 2823196"/>
                  <a:gd name="connsiteY115" fmla="*/ 2551080 h 4258519"/>
                  <a:gd name="connsiteX116" fmla="*/ 713980 w 2823196"/>
                  <a:gd name="connsiteY116" fmla="*/ 2532792 h 4258519"/>
                  <a:gd name="connsiteX117" fmla="*/ 762748 w 2823196"/>
                  <a:gd name="connsiteY117" fmla="*/ 2612040 h 4258519"/>
                  <a:gd name="connsiteX118" fmla="*/ 799324 w 2823196"/>
                  <a:gd name="connsiteY118" fmla="*/ 2788824 h 4258519"/>
                  <a:gd name="connsiteX119" fmla="*/ 823708 w 2823196"/>
                  <a:gd name="connsiteY119" fmla="*/ 2904648 h 4258519"/>
                  <a:gd name="connsiteX120" fmla="*/ 817612 w 2823196"/>
                  <a:gd name="connsiteY120" fmla="*/ 3136296 h 4258519"/>
                  <a:gd name="connsiteX121" fmla="*/ 787132 w 2823196"/>
                  <a:gd name="connsiteY121" fmla="*/ 3367944 h 4258519"/>
                  <a:gd name="connsiteX122" fmla="*/ 713980 w 2823196"/>
                  <a:gd name="connsiteY122" fmla="*/ 3605688 h 4258519"/>
                  <a:gd name="connsiteX123" fmla="*/ 659116 w 2823196"/>
                  <a:gd name="connsiteY123" fmla="*/ 3947064 h 4258519"/>
                  <a:gd name="connsiteX124" fmla="*/ 628636 w 2823196"/>
                  <a:gd name="connsiteY124" fmla="*/ 4111656 h 4258519"/>
                  <a:gd name="connsiteX0" fmla="*/ 628636 w 2823196"/>
                  <a:gd name="connsiteY0" fmla="*/ 4111656 h 4258519"/>
                  <a:gd name="connsiteX1" fmla="*/ 567676 w 2823196"/>
                  <a:gd name="connsiteY1" fmla="*/ 4215288 h 4258519"/>
                  <a:gd name="connsiteX2" fmla="*/ 646924 w 2823196"/>
                  <a:gd name="connsiteY2" fmla="*/ 4257960 h 4258519"/>
                  <a:gd name="connsiteX3" fmla="*/ 793228 w 2823196"/>
                  <a:gd name="connsiteY3" fmla="*/ 4239672 h 4258519"/>
                  <a:gd name="connsiteX4" fmla="*/ 921244 w 2823196"/>
                  <a:gd name="connsiteY4" fmla="*/ 4239672 h 4258519"/>
                  <a:gd name="connsiteX5" fmla="*/ 1067548 w 2823196"/>
                  <a:gd name="connsiteY5" fmla="*/ 4245768 h 4258519"/>
                  <a:gd name="connsiteX6" fmla="*/ 1128508 w 2823196"/>
                  <a:gd name="connsiteY6" fmla="*/ 4203096 h 4258519"/>
                  <a:gd name="connsiteX7" fmla="*/ 1122412 w 2823196"/>
                  <a:gd name="connsiteY7" fmla="*/ 4020216 h 4258519"/>
                  <a:gd name="connsiteX8" fmla="*/ 1110220 w 2823196"/>
                  <a:gd name="connsiteY8" fmla="*/ 3831240 h 4258519"/>
                  <a:gd name="connsiteX9" fmla="*/ 1079740 w 2823196"/>
                  <a:gd name="connsiteY9" fmla="*/ 3630072 h 4258519"/>
                  <a:gd name="connsiteX10" fmla="*/ 1104124 w 2823196"/>
                  <a:gd name="connsiteY10" fmla="*/ 3367944 h 4258519"/>
                  <a:gd name="connsiteX11" fmla="*/ 1128508 w 2823196"/>
                  <a:gd name="connsiteY11" fmla="*/ 3087528 h 4258519"/>
                  <a:gd name="connsiteX12" fmla="*/ 1110220 w 2823196"/>
                  <a:gd name="connsiteY12" fmla="*/ 2861976 h 4258519"/>
                  <a:gd name="connsiteX13" fmla="*/ 1043164 w 2823196"/>
                  <a:gd name="connsiteY13" fmla="*/ 2563272 h 4258519"/>
                  <a:gd name="connsiteX14" fmla="*/ 957820 w 2823196"/>
                  <a:gd name="connsiteY14" fmla="*/ 2337720 h 4258519"/>
                  <a:gd name="connsiteX15" fmla="*/ 915148 w 2823196"/>
                  <a:gd name="connsiteY15" fmla="*/ 2118264 h 4258519"/>
                  <a:gd name="connsiteX16" fmla="*/ 866380 w 2823196"/>
                  <a:gd name="connsiteY16" fmla="*/ 1886616 h 4258519"/>
                  <a:gd name="connsiteX17" fmla="*/ 915148 w 2823196"/>
                  <a:gd name="connsiteY17" fmla="*/ 1813464 h 4258519"/>
                  <a:gd name="connsiteX18" fmla="*/ 982204 w 2823196"/>
                  <a:gd name="connsiteY18" fmla="*/ 1782984 h 4258519"/>
                  <a:gd name="connsiteX19" fmla="*/ 1146796 w 2823196"/>
                  <a:gd name="connsiteY19" fmla="*/ 1636680 h 4258519"/>
                  <a:gd name="connsiteX20" fmla="*/ 1280908 w 2823196"/>
                  <a:gd name="connsiteY20" fmla="*/ 1496472 h 4258519"/>
                  <a:gd name="connsiteX21" fmla="*/ 1463788 w 2823196"/>
                  <a:gd name="connsiteY21" fmla="*/ 1478184 h 4258519"/>
                  <a:gd name="connsiteX22" fmla="*/ 1628380 w 2823196"/>
                  <a:gd name="connsiteY22" fmla="*/ 1453800 h 4258519"/>
                  <a:gd name="connsiteX23" fmla="*/ 1805164 w 2823196"/>
                  <a:gd name="connsiteY23" fmla="*/ 1453800 h 4258519"/>
                  <a:gd name="connsiteX24" fmla="*/ 1933180 w 2823196"/>
                  <a:gd name="connsiteY24" fmla="*/ 1423320 h 4258519"/>
                  <a:gd name="connsiteX25" fmla="*/ 2061196 w 2823196"/>
                  <a:gd name="connsiteY25" fmla="*/ 1411128 h 4258519"/>
                  <a:gd name="connsiteX26" fmla="*/ 2244076 w 2823196"/>
                  <a:gd name="connsiteY26" fmla="*/ 1411128 h 4258519"/>
                  <a:gd name="connsiteX27" fmla="*/ 2347708 w 2823196"/>
                  <a:gd name="connsiteY27" fmla="*/ 1411128 h 4258519"/>
                  <a:gd name="connsiteX28" fmla="*/ 2579356 w 2823196"/>
                  <a:gd name="connsiteY28" fmla="*/ 1368456 h 4258519"/>
                  <a:gd name="connsiteX29" fmla="*/ 2676892 w 2823196"/>
                  <a:gd name="connsiteY29" fmla="*/ 1264824 h 4258519"/>
                  <a:gd name="connsiteX30" fmla="*/ 2750044 w 2823196"/>
                  <a:gd name="connsiteY30" fmla="*/ 1234344 h 4258519"/>
                  <a:gd name="connsiteX31" fmla="*/ 2823196 w 2823196"/>
                  <a:gd name="connsiteY31" fmla="*/ 1161192 h 4258519"/>
                  <a:gd name="connsiteX32" fmla="*/ 2750044 w 2823196"/>
                  <a:gd name="connsiteY32" fmla="*/ 1161192 h 4258519"/>
                  <a:gd name="connsiteX33" fmla="*/ 2603740 w 2823196"/>
                  <a:gd name="connsiteY33" fmla="*/ 1240440 h 4258519"/>
                  <a:gd name="connsiteX34" fmla="*/ 2408668 w 2823196"/>
                  <a:gd name="connsiteY34" fmla="*/ 1313592 h 4258519"/>
                  <a:gd name="connsiteX35" fmla="*/ 2231884 w 2823196"/>
                  <a:gd name="connsiteY35" fmla="*/ 1313592 h 4258519"/>
                  <a:gd name="connsiteX36" fmla="*/ 1945372 w 2823196"/>
                  <a:gd name="connsiteY36" fmla="*/ 1313592 h 4258519"/>
                  <a:gd name="connsiteX37" fmla="*/ 1713724 w 2823196"/>
                  <a:gd name="connsiteY37" fmla="*/ 1313592 h 4258519"/>
                  <a:gd name="connsiteX38" fmla="*/ 1311388 w 2823196"/>
                  <a:gd name="connsiteY38" fmla="*/ 1368456 h 4258519"/>
                  <a:gd name="connsiteX39" fmla="*/ 1274812 w 2823196"/>
                  <a:gd name="connsiteY39" fmla="*/ 1307496 h 4258519"/>
                  <a:gd name="connsiteX40" fmla="*/ 1299196 w 2823196"/>
                  <a:gd name="connsiteY40" fmla="*/ 1136808 h 4258519"/>
                  <a:gd name="connsiteX41" fmla="*/ 1341868 w 2823196"/>
                  <a:gd name="connsiteY41" fmla="*/ 953928 h 4258519"/>
                  <a:gd name="connsiteX42" fmla="*/ 1415020 w 2823196"/>
                  <a:gd name="connsiteY42" fmla="*/ 905160 h 4258519"/>
                  <a:gd name="connsiteX43" fmla="*/ 1591804 w 2823196"/>
                  <a:gd name="connsiteY43" fmla="*/ 868584 h 4258519"/>
                  <a:gd name="connsiteX44" fmla="*/ 1701532 w 2823196"/>
                  <a:gd name="connsiteY44" fmla="*/ 868584 h 4258519"/>
                  <a:gd name="connsiteX45" fmla="*/ 1951468 w 2823196"/>
                  <a:gd name="connsiteY45" fmla="*/ 752760 h 4258519"/>
                  <a:gd name="connsiteX46" fmla="*/ 1853932 w 2823196"/>
                  <a:gd name="connsiteY46" fmla="*/ 746664 h 4258519"/>
                  <a:gd name="connsiteX47" fmla="*/ 1671052 w 2823196"/>
                  <a:gd name="connsiteY47" fmla="*/ 819816 h 4258519"/>
                  <a:gd name="connsiteX48" fmla="*/ 1530844 w 2823196"/>
                  <a:gd name="connsiteY48" fmla="*/ 819816 h 4258519"/>
                  <a:gd name="connsiteX49" fmla="*/ 1408924 w 2823196"/>
                  <a:gd name="connsiteY49" fmla="*/ 807624 h 4258519"/>
                  <a:gd name="connsiteX50" fmla="*/ 1299196 w 2823196"/>
                  <a:gd name="connsiteY50" fmla="*/ 868584 h 4258519"/>
                  <a:gd name="connsiteX51" fmla="*/ 1219948 w 2823196"/>
                  <a:gd name="connsiteY51" fmla="*/ 996600 h 4258519"/>
                  <a:gd name="connsiteX52" fmla="*/ 1183372 w 2823196"/>
                  <a:gd name="connsiteY52" fmla="*/ 1167288 h 4258519"/>
                  <a:gd name="connsiteX53" fmla="*/ 1134604 w 2823196"/>
                  <a:gd name="connsiteY53" fmla="*/ 1258728 h 4258519"/>
                  <a:gd name="connsiteX54" fmla="*/ 1091932 w 2823196"/>
                  <a:gd name="connsiteY54" fmla="*/ 1417224 h 4258519"/>
                  <a:gd name="connsiteX55" fmla="*/ 945628 w 2823196"/>
                  <a:gd name="connsiteY55" fmla="*/ 1533048 h 4258519"/>
                  <a:gd name="connsiteX56" fmla="*/ 909052 w 2823196"/>
                  <a:gd name="connsiteY56" fmla="*/ 1539144 h 4258519"/>
                  <a:gd name="connsiteX57" fmla="*/ 768844 w 2823196"/>
                  <a:gd name="connsiteY57" fmla="*/ 1447704 h 4258519"/>
                  <a:gd name="connsiteX58" fmla="*/ 671308 w 2823196"/>
                  <a:gd name="connsiteY58" fmla="*/ 1301400 h 4258519"/>
                  <a:gd name="connsiteX59" fmla="*/ 616444 w 2823196"/>
                  <a:gd name="connsiteY59" fmla="*/ 1100232 h 4258519"/>
                  <a:gd name="connsiteX60" fmla="*/ 585964 w 2823196"/>
                  <a:gd name="connsiteY60" fmla="*/ 984408 h 4258519"/>
                  <a:gd name="connsiteX61" fmla="*/ 610348 w 2823196"/>
                  <a:gd name="connsiteY61" fmla="*/ 783240 h 4258519"/>
                  <a:gd name="connsiteX62" fmla="*/ 634732 w 2823196"/>
                  <a:gd name="connsiteY62" fmla="*/ 606456 h 4258519"/>
                  <a:gd name="connsiteX63" fmla="*/ 689596 w 2823196"/>
                  <a:gd name="connsiteY63" fmla="*/ 423576 h 4258519"/>
                  <a:gd name="connsiteX64" fmla="*/ 750556 w 2823196"/>
                  <a:gd name="connsiteY64" fmla="*/ 344328 h 4258519"/>
                  <a:gd name="connsiteX65" fmla="*/ 782560 w 2823196"/>
                  <a:gd name="connsiteY65" fmla="*/ 265080 h 4258519"/>
                  <a:gd name="connsiteX66" fmla="*/ 847330 w 2823196"/>
                  <a:gd name="connsiteY66" fmla="*/ 167544 h 4258519"/>
                  <a:gd name="connsiteX67" fmla="*/ 951724 w 2823196"/>
                  <a:gd name="connsiteY67" fmla="*/ 15144 h 4258519"/>
                  <a:gd name="connsiteX68" fmla="*/ 902956 w 2823196"/>
                  <a:gd name="connsiteY68" fmla="*/ 15144 h 4258519"/>
                  <a:gd name="connsiteX69" fmla="*/ 835900 w 2823196"/>
                  <a:gd name="connsiteY69" fmla="*/ 100488 h 4258519"/>
                  <a:gd name="connsiteX70" fmla="*/ 750556 w 2823196"/>
                  <a:gd name="connsiteY70" fmla="*/ 167544 h 4258519"/>
                  <a:gd name="connsiteX71" fmla="*/ 688834 w 2823196"/>
                  <a:gd name="connsiteY71" fmla="*/ 258984 h 4258519"/>
                  <a:gd name="connsiteX72" fmla="*/ 579868 w 2823196"/>
                  <a:gd name="connsiteY72" fmla="*/ 423576 h 4258519"/>
                  <a:gd name="connsiteX73" fmla="*/ 531100 w 2823196"/>
                  <a:gd name="connsiteY73" fmla="*/ 569880 h 4258519"/>
                  <a:gd name="connsiteX74" fmla="*/ 512812 w 2823196"/>
                  <a:gd name="connsiteY74" fmla="*/ 685704 h 4258519"/>
                  <a:gd name="connsiteX75" fmla="*/ 476236 w 2823196"/>
                  <a:gd name="connsiteY75" fmla="*/ 844200 h 4258519"/>
                  <a:gd name="connsiteX76" fmla="*/ 470140 w 2823196"/>
                  <a:gd name="connsiteY76" fmla="*/ 972216 h 4258519"/>
                  <a:gd name="connsiteX77" fmla="*/ 506716 w 2823196"/>
                  <a:gd name="connsiteY77" fmla="*/ 1136808 h 4258519"/>
                  <a:gd name="connsiteX78" fmla="*/ 512812 w 2823196"/>
                  <a:gd name="connsiteY78" fmla="*/ 1307496 h 4258519"/>
                  <a:gd name="connsiteX79" fmla="*/ 539482 w 2823196"/>
                  <a:gd name="connsiteY79" fmla="*/ 1418748 h 4258519"/>
                  <a:gd name="connsiteX80" fmla="*/ 586345 w 2823196"/>
                  <a:gd name="connsiteY80" fmla="*/ 1486185 h 4258519"/>
                  <a:gd name="connsiteX81" fmla="*/ 659116 w 2823196"/>
                  <a:gd name="connsiteY81" fmla="*/ 1545240 h 4258519"/>
                  <a:gd name="connsiteX82" fmla="*/ 677404 w 2823196"/>
                  <a:gd name="connsiteY82" fmla="*/ 1703736 h 4258519"/>
                  <a:gd name="connsiteX83" fmla="*/ 604252 w 2823196"/>
                  <a:gd name="connsiteY83" fmla="*/ 1850040 h 4258519"/>
                  <a:gd name="connsiteX84" fmla="*/ 604252 w 2823196"/>
                  <a:gd name="connsiteY84" fmla="*/ 2002440 h 4258519"/>
                  <a:gd name="connsiteX85" fmla="*/ 659116 w 2823196"/>
                  <a:gd name="connsiteY85" fmla="*/ 2167032 h 4258519"/>
                  <a:gd name="connsiteX86" fmla="*/ 683500 w 2823196"/>
                  <a:gd name="connsiteY86" fmla="*/ 2356008 h 4258519"/>
                  <a:gd name="connsiteX87" fmla="*/ 646924 w 2823196"/>
                  <a:gd name="connsiteY87" fmla="*/ 2441352 h 4258519"/>
                  <a:gd name="connsiteX88" fmla="*/ 506716 w 2823196"/>
                  <a:gd name="connsiteY88" fmla="*/ 2386488 h 4258519"/>
                  <a:gd name="connsiteX89" fmla="*/ 457948 w 2823196"/>
                  <a:gd name="connsiteY89" fmla="*/ 2362104 h 4258519"/>
                  <a:gd name="connsiteX90" fmla="*/ 415276 w 2823196"/>
                  <a:gd name="connsiteY90" fmla="*/ 2209704 h 4258519"/>
                  <a:gd name="connsiteX91" fmla="*/ 445756 w 2823196"/>
                  <a:gd name="connsiteY91" fmla="*/ 2093880 h 4258519"/>
                  <a:gd name="connsiteX92" fmla="*/ 403084 w 2823196"/>
                  <a:gd name="connsiteY92" fmla="*/ 2020728 h 4258519"/>
                  <a:gd name="connsiteX93" fmla="*/ 360412 w 2823196"/>
                  <a:gd name="connsiteY93" fmla="*/ 1911000 h 4258519"/>
                  <a:gd name="connsiteX94" fmla="*/ 360412 w 2823196"/>
                  <a:gd name="connsiteY94" fmla="*/ 1807368 h 4258519"/>
                  <a:gd name="connsiteX95" fmla="*/ 336028 w 2823196"/>
                  <a:gd name="connsiteY95" fmla="*/ 1728120 h 4258519"/>
                  <a:gd name="connsiteX96" fmla="*/ 311644 w 2823196"/>
                  <a:gd name="connsiteY96" fmla="*/ 1740312 h 4258519"/>
                  <a:gd name="connsiteX97" fmla="*/ 329932 w 2823196"/>
                  <a:gd name="connsiteY97" fmla="*/ 1813464 h 4258519"/>
                  <a:gd name="connsiteX98" fmla="*/ 311644 w 2823196"/>
                  <a:gd name="connsiteY98" fmla="*/ 1929288 h 4258519"/>
                  <a:gd name="connsiteX99" fmla="*/ 348220 w 2823196"/>
                  <a:gd name="connsiteY99" fmla="*/ 2008536 h 4258519"/>
                  <a:gd name="connsiteX100" fmla="*/ 366508 w 2823196"/>
                  <a:gd name="connsiteY100" fmla="*/ 2124360 h 4258519"/>
                  <a:gd name="connsiteX101" fmla="*/ 262876 w 2823196"/>
                  <a:gd name="connsiteY101" fmla="*/ 2112168 h 4258519"/>
                  <a:gd name="connsiteX102" fmla="*/ 98284 w 2823196"/>
                  <a:gd name="connsiteY102" fmla="*/ 2057304 h 4258519"/>
                  <a:gd name="connsiteX103" fmla="*/ 25132 w 2823196"/>
                  <a:gd name="connsiteY103" fmla="*/ 1929288 h 4258519"/>
                  <a:gd name="connsiteX104" fmla="*/ 4558 w 2823196"/>
                  <a:gd name="connsiteY104" fmla="*/ 1984152 h 4258519"/>
                  <a:gd name="connsiteX105" fmla="*/ 104380 w 2823196"/>
                  <a:gd name="connsiteY105" fmla="*/ 2106072 h 4258519"/>
                  <a:gd name="connsiteX106" fmla="*/ 214108 w 2823196"/>
                  <a:gd name="connsiteY106" fmla="*/ 2148744 h 4258519"/>
                  <a:gd name="connsiteX107" fmla="*/ 299452 w 2823196"/>
                  <a:gd name="connsiteY107" fmla="*/ 2227992 h 4258519"/>
                  <a:gd name="connsiteX108" fmla="*/ 366508 w 2823196"/>
                  <a:gd name="connsiteY108" fmla="*/ 2343816 h 4258519"/>
                  <a:gd name="connsiteX109" fmla="*/ 366508 w 2823196"/>
                  <a:gd name="connsiteY109" fmla="*/ 2416968 h 4258519"/>
                  <a:gd name="connsiteX110" fmla="*/ 396988 w 2823196"/>
                  <a:gd name="connsiteY110" fmla="*/ 2471832 h 4258519"/>
                  <a:gd name="connsiteX111" fmla="*/ 433564 w 2823196"/>
                  <a:gd name="connsiteY111" fmla="*/ 2471832 h 4258519"/>
                  <a:gd name="connsiteX112" fmla="*/ 494524 w 2823196"/>
                  <a:gd name="connsiteY112" fmla="*/ 2514504 h 4258519"/>
                  <a:gd name="connsiteX113" fmla="*/ 561580 w 2823196"/>
                  <a:gd name="connsiteY113" fmla="*/ 2538888 h 4258519"/>
                  <a:gd name="connsiteX114" fmla="*/ 665212 w 2823196"/>
                  <a:gd name="connsiteY114" fmla="*/ 2551080 h 4258519"/>
                  <a:gd name="connsiteX115" fmla="*/ 677404 w 2823196"/>
                  <a:gd name="connsiteY115" fmla="*/ 2551080 h 4258519"/>
                  <a:gd name="connsiteX116" fmla="*/ 713980 w 2823196"/>
                  <a:gd name="connsiteY116" fmla="*/ 2532792 h 4258519"/>
                  <a:gd name="connsiteX117" fmla="*/ 762748 w 2823196"/>
                  <a:gd name="connsiteY117" fmla="*/ 2612040 h 4258519"/>
                  <a:gd name="connsiteX118" fmla="*/ 799324 w 2823196"/>
                  <a:gd name="connsiteY118" fmla="*/ 2788824 h 4258519"/>
                  <a:gd name="connsiteX119" fmla="*/ 823708 w 2823196"/>
                  <a:gd name="connsiteY119" fmla="*/ 2904648 h 4258519"/>
                  <a:gd name="connsiteX120" fmla="*/ 817612 w 2823196"/>
                  <a:gd name="connsiteY120" fmla="*/ 3136296 h 4258519"/>
                  <a:gd name="connsiteX121" fmla="*/ 787132 w 2823196"/>
                  <a:gd name="connsiteY121" fmla="*/ 3367944 h 4258519"/>
                  <a:gd name="connsiteX122" fmla="*/ 713980 w 2823196"/>
                  <a:gd name="connsiteY122" fmla="*/ 3605688 h 4258519"/>
                  <a:gd name="connsiteX123" fmla="*/ 659116 w 2823196"/>
                  <a:gd name="connsiteY123" fmla="*/ 3947064 h 4258519"/>
                  <a:gd name="connsiteX124" fmla="*/ 628636 w 2823196"/>
                  <a:gd name="connsiteY124" fmla="*/ 4111656 h 4258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2823196" h="4258519">
                    <a:moveTo>
                      <a:pt x="628636" y="4111656"/>
                    </a:moveTo>
                    <a:cubicBezTo>
                      <a:pt x="613396" y="4156360"/>
                      <a:pt x="564628" y="4190904"/>
                      <a:pt x="567676" y="4215288"/>
                    </a:cubicBezTo>
                    <a:cubicBezTo>
                      <a:pt x="570724" y="4239672"/>
                      <a:pt x="609332" y="4253896"/>
                      <a:pt x="646924" y="4257960"/>
                    </a:cubicBezTo>
                    <a:cubicBezTo>
                      <a:pt x="684516" y="4262024"/>
                      <a:pt x="747508" y="4242720"/>
                      <a:pt x="793228" y="4239672"/>
                    </a:cubicBezTo>
                    <a:cubicBezTo>
                      <a:pt x="838948" y="4236624"/>
                      <a:pt x="875524" y="4238656"/>
                      <a:pt x="921244" y="4239672"/>
                    </a:cubicBezTo>
                    <a:cubicBezTo>
                      <a:pt x="966964" y="4240688"/>
                      <a:pt x="1033004" y="4251864"/>
                      <a:pt x="1067548" y="4245768"/>
                    </a:cubicBezTo>
                    <a:cubicBezTo>
                      <a:pt x="1102092" y="4239672"/>
                      <a:pt x="1119364" y="4240688"/>
                      <a:pt x="1128508" y="4203096"/>
                    </a:cubicBezTo>
                    <a:cubicBezTo>
                      <a:pt x="1137652" y="4165504"/>
                      <a:pt x="1125460" y="4082192"/>
                      <a:pt x="1122412" y="4020216"/>
                    </a:cubicBezTo>
                    <a:cubicBezTo>
                      <a:pt x="1119364" y="3958240"/>
                      <a:pt x="1117332" y="3896264"/>
                      <a:pt x="1110220" y="3831240"/>
                    </a:cubicBezTo>
                    <a:cubicBezTo>
                      <a:pt x="1103108" y="3766216"/>
                      <a:pt x="1080756" y="3707288"/>
                      <a:pt x="1079740" y="3630072"/>
                    </a:cubicBezTo>
                    <a:cubicBezTo>
                      <a:pt x="1078724" y="3552856"/>
                      <a:pt x="1095996" y="3458368"/>
                      <a:pt x="1104124" y="3367944"/>
                    </a:cubicBezTo>
                    <a:cubicBezTo>
                      <a:pt x="1112252" y="3277520"/>
                      <a:pt x="1127492" y="3171856"/>
                      <a:pt x="1128508" y="3087528"/>
                    </a:cubicBezTo>
                    <a:cubicBezTo>
                      <a:pt x="1129524" y="3003200"/>
                      <a:pt x="1124444" y="2949352"/>
                      <a:pt x="1110220" y="2861976"/>
                    </a:cubicBezTo>
                    <a:cubicBezTo>
                      <a:pt x="1095996" y="2774600"/>
                      <a:pt x="1068564" y="2650648"/>
                      <a:pt x="1043164" y="2563272"/>
                    </a:cubicBezTo>
                    <a:cubicBezTo>
                      <a:pt x="1017764" y="2475896"/>
                      <a:pt x="979156" y="2411888"/>
                      <a:pt x="957820" y="2337720"/>
                    </a:cubicBezTo>
                    <a:cubicBezTo>
                      <a:pt x="936484" y="2263552"/>
                      <a:pt x="930388" y="2193448"/>
                      <a:pt x="915148" y="2118264"/>
                    </a:cubicBezTo>
                    <a:cubicBezTo>
                      <a:pt x="899908" y="2043080"/>
                      <a:pt x="866380" y="1937416"/>
                      <a:pt x="866380" y="1886616"/>
                    </a:cubicBezTo>
                    <a:cubicBezTo>
                      <a:pt x="866380" y="1835816"/>
                      <a:pt x="895844" y="1830736"/>
                      <a:pt x="915148" y="1813464"/>
                    </a:cubicBezTo>
                    <a:cubicBezTo>
                      <a:pt x="934452" y="1796192"/>
                      <a:pt x="943596" y="1812448"/>
                      <a:pt x="982204" y="1782984"/>
                    </a:cubicBezTo>
                    <a:cubicBezTo>
                      <a:pt x="1020812" y="1753520"/>
                      <a:pt x="1097012" y="1684432"/>
                      <a:pt x="1146796" y="1636680"/>
                    </a:cubicBezTo>
                    <a:cubicBezTo>
                      <a:pt x="1196580" y="1588928"/>
                      <a:pt x="1228076" y="1522888"/>
                      <a:pt x="1280908" y="1496472"/>
                    </a:cubicBezTo>
                    <a:cubicBezTo>
                      <a:pt x="1333740" y="1470056"/>
                      <a:pt x="1405876" y="1485296"/>
                      <a:pt x="1463788" y="1478184"/>
                    </a:cubicBezTo>
                    <a:cubicBezTo>
                      <a:pt x="1521700" y="1471072"/>
                      <a:pt x="1571484" y="1457864"/>
                      <a:pt x="1628380" y="1453800"/>
                    </a:cubicBezTo>
                    <a:cubicBezTo>
                      <a:pt x="1685276" y="1449736"/>
                      <a:pt x="1754364" y="1458880"/>
                      <a:pt x="1805164" y="1453800"/>
                    </a:cubicBezTo>
                    <a:cubicBezTo>
                      <a:pt x="1855964" y="1448720"/>
                      <a:pt x="1890508" y="1430432"/>
                      <a:pt x="1933180" y="1423320"/>
                    </a:cubicBezTo>
                    <a:cubicBezTo>
                      <a:pt x="1975852" y="1416208"/>
                      <a:pt x="2009380" y="1413160"/>
                      <a:pt x="2061196" y="1411128"/>
                    </a:cubicBezTo>
                    <a:cubicBezTo>
                      <a:pt x="2113012" y="1409096"/>
                      <a:pt x="2244076" y="1411128"/>
                      <a:pt x="2244076" y="1411128"/>
                    </a:cubicBezTo>
                    <a:cubicBezTo>
                      <a:pt x="2291828" y="1411128"/>
                      <a:pt x="2291828" y="1418240"/>
                      <a:pt x="2347708" y="1411128"/>
                    </a:cubicBezTo>
                    <a:cubicBezTo>
                      <a:pt x="2403588" y="1404016"/>
                      <a:pt x="2524492" y="1392840"/>
                      <a:pt x="2579356" y="1368456"/>
                    </a:cubicBezTo>
                    <a:cubicBezTo>
                      <a:pt x="2634220" y="1344072"/>
                      <a:pt x="2648444" y="1287176"/>
                      <a:pt x="2676892" y="1264824"/>
                    </a:cubicBezTo>
                    <a:cubicBezTo>
                      <a:pt x="2705340" y="1242472"/>
                      <a:pt x="2725660" y="1251616"/>
                      <a:pt x="2750044" y="1234344"/>
                    </a:cubicBezTo>
                    <a:cubicBezTo>
                      <a:pt x="2774428" y="1217072"/>
                      <a:pt x="2823196" y="1173384"/>
                      <a:pt x="2823196" y="1161192"/>
                    </a:cubicBezTo>
                    <a:cubicBezTo>
                      <a:pt x="2823196" y="1149000"/>
                      <a:pt x="2750044" y="1161192"/>
                      <a:pt x="2750044" y="1161192"/>
                    </a:cubicBezTo>
                    <a:cubicBezTo>
                      <a:pt x="2713468" y="1174400"/>
                      <a:pt x="2660636" y="1215040"/>
                      <a:pt x="2603740" y="1240440"/>
                    </a:cubicBezTo>
                    <a:cubicBezTo>
                      <a:pt x="2546844" y="1265840"/>
                      <a:pt x="2470644" y="1301400"/>
                      <a:pt x="2408668" y="1313592"/>
                    </a:cubicBezTo>
                    <a:cubicBezTo>
                      <a:pt x="2346692" y="1325784"/>
                      <a:pt x="2231884" y="1313592"/>
                      <a:pt x="2231884" y="1313592"/>
                    </a:cubicBezTo>
                    <a:lnTo>
                      <a:pt x="1945372" y="1313592"/>
                    </a:lnTo>
                    <a:cubicBezTo>
                      <a:pt x="1859012" y="1313592"/>
                      <a:pt x="1819388" y="1304448"/>
                      <a:pt x="1713724" y="1313592"/>
                    </a:cubicBezTo>
                    <a:cubicBezTo>
                      <a:pt x="1608060" y="1322736"/>
                      <a:pt x="1384540" y="1369472"/>
                      <a:pt x="1311388" y="1368456"/>
                    </a:cubicBezTo>
                    <a:cubicBezTo>
                      <a:pt x="1238236" y="1367440"/>
                      <a:pt x="1276844" y="1346104"/>
                      <a:pt x="1274812" y="1307496"/>
                    </a:cubicBezTo>
                    <a:cubicBezTo>
                      <a:pt x="1272780" y="1268888"/>
                      <a:pt x="1288020" y="1195736"/>
                      <a:pt x="1299196" y="1136808"/>
                    </a:cubicBezTo>
                    <a:cubicBezTo>
                      <a:pt x="1310372" y="1077880"/>
                      <a:pt x="1322564" y="992536"/>
                      <a:pt x="1341868" y="953928"/>
                    </a:cubicBezTo>
                    <a:cubicBezTo>
                      <a:pt x="1361172" y="915320"/>
                      <a:pt x="1373364" y="919384"/>
                      <a:pt x="1415020" y="905160"/>
                    </a:cubicBezTo>
                    <a:cubicBezTo>
                      <a:pt x="1456676" y="890936"/>
                      <a:pt x="1544052" y="874680"/>
                      <a:pt x="1591804" y="868584"/>
                    </a:cubicBezTo>
                    <a:cubicBezTo>
                      <a:pt x="1639556" y="862488"/>
                      <a:pt x="1641588" y="887888"/>
                      <a:pt x="1701532" y="868584"/>
                    </a:cubicBezTo>
                    <a:cubicBezTo>
                      <a:pt x="1761476" y="849280"/>
                      <a:pt x="1926068" y="773080"/>
                      <a:pt x="1951468" y="752760"/>
                    </a:cubicBezTo>
                    <a:cubicBezTo>
                      <a:pt x="1976868" y="732440"/>
                      <a:pt x="1900668" y="735488"/>
                      <a:pt x="1853932" y="746664"/>
                    </a:cubicBezTo>
                    <a:cubicBezTo>
                      <a:pt x="1807196" y="757840"/>
                      <a:pt x="1724900" y="807624"/>
                      <a:pt x="1671052" y="819816"/>
                    </a:cubicBezTo>
                    <a:cubicBezTo>
                      <a:pt x="1617204" y="832008"/>
                      <a:pt x="1574532" y="821848"/>
                      <a:pt x="1530844" y="819816"/>
                    </a:cubicBezTo>
                    <a:cubicBezTo>
                      <a:pt x="1487156" y="817784"/>
                      <a:pt x="1447532" y="799496"/>
                      <a:pt x="1408924" y="807624"/>
                    </a:cubicBezTo>
                    <a:cubicBezTo>
                      <a:pt x="1370316" y="815752"/>
                      <a:pt x="1330692" y="837088"/>
                      <a:pt x="1299196" y="868584"/>
                    </a:cubicBezTo>
                    <a:cubicBezTo>
                      <a:pt x="1267700" y="900080"/>
                      <a:pt x="1239252" y="946816"/>
                      <a:pt x="1219948" y="996600"/>
                    </a:cubicBezTo>
                    <a:cubicBezTo>
                      <a:pt x="1200644" y="1046384"/>
                      <a:pt x="1197596" y="1123600"/>
                      <a:pt x="1183372" y="1167288"/>
                    </a:cubicBezTo>
                    <a:cubicBezTo>
                      <a:pt x="1169148" y="1210976"/>
                      <a:pt x="1149844" y="1217072"/>
                      <a:pt x="1134604" y="1258728"/>
                    </a:cubicBezTo>
                    <a:cubicBezTo>
                      <a:pt x="1119364" y="1300384"/>
                      <a:pt x="1123428" y="1371504"/>
                      <a:pt x="1091932" y="1417224"/>
                    </a:cubicBezTo>
                    <a:cubicBezTo>
                      <a:pt x="1060436" y="1462944"/>
                      <a:pt x="976108" y="1512728"/>
                      <a:pt x="945628" y="1533048"/>
                    </a:cubicBezTo>
                    <a:cubicBezTo>
                      <a:pt x="915148" y="1553368"/>
                      <a:pt x="938516" y="1553368"/>
                      <a:pt x="909052" y="1539144"/>
                    </a:cubicBezTo>
                    <a:cubicBezTo>
                      <a:pt x="879588" y="1524920"/>
                      <a:pt x="808468" y="1487328"/>
                      <a:pt x="768844" y="1447704"/>
                    </a:cubicBezTo>
                    <a:cubicBezTo>
                      <a:pt x="729220" y="1408080"/>
                      <a:pt x="696708" y="1359312"/>
                      <a:pt x="671308" y="1301400"/>
                    </a:cubicBezTo>
                    <a:cubicBezTo>
                      <a:pt x="645908" y="1243488"/>
                      <a:pt x="630668" y="1153064"/>
                      <a:pt x="616444" y="1100232"/>
                    </a:cubicBezTo>
                    <a:cubicBezTo>
                      <a:pt x="602220" y="1047400"/>
                      <a:pt x="586980" y="1037240"/>
                      <a:pt x="585964" y="984408"/>
                    </a:cubicBezTo>
                    <a:cubicBezTo>
                      <a:pt x="584948" y="931576"/>
                      <a:pt x="602220" y="846232"/>
                      <a:pt x="610348" y="783240"/>
                    </a:cubicBezTo>
                    <a:cubicBezTo>
                      <a:pt x="618476" y="720248"/>
                      <a:pt x="621524" y="666400"/>
                      <a:pt x="634732" y="606456"/>
                    </a:cubicBezTo>
                    <a:cubicBezTo>
                      <a:pt x="647940" y="546512"/>
                      <a:pt x="670292" y="467264"/>
                      <a:pt x="689596" y="423576"/>
                    </a:cubicBezTo>
                    <a:cubicBezTo>
                      <a:pt x="708900" y="379888"/>
                      <a:pt x="735062" y="370744"/>
                      <a:pt x="750556" y="344328"/>
                    </a:cubicBezTo>
                    <a:cubicBezTo>
                      <a:pt x="766050" y="317912"/>
                      <a:pt x="763256" y="289464"/>
                      <a:pt x="782560" y="265080"/>
                    </a:cubicBezTo>
                    <a:cubicBezTo>
                      <a:pt x="801864" y="240696"/>
                      <a:pt x="819136" y="209200"/>
                      <a:pt x="847330" y="167544"/>
                    </a:cubicBezTo>
                    <a:cubicBezTo>
                      <a:pt x="875524" y="125888"/>
                      <a:pt x="942453" y="40544"/>
                      <a:pt x="951724" y="15144"/>
                    </a:cubicBezTo>
                    <a:cubicBezTo>
                      <a:pt x="960995" y="-10256"/>
                      <a:pt x="922260" y="920"/>
                      <a:pt x="902956" y="15144"/>
                    </a:cubicBezTo>
                    <a:cubicBezTo>
                      <a:pt x="883652" y="29368"/>
                      <a:pt x="861300" y="75088"/>
                      <a:pt x="835900" y="100488"/>
                    </a:cubicBezTo>
                    <a:cubicBezTo>
                      <a:pt x="810500" y="125888"/>
                      <a:pt x="775067" y="141128"/>
                      <a:pt x="750556" y="167544"/>
                    </a:cubicBezTo>
                    <a:cubicBezTo>
                      <a:pt x="726045" y="193960"/>
                      <a:pt x="717282" y="216312"/>
                      <a:pt x="688834" y="258984"/>
                    </a:cubicBezTo>
                    <a:cubicBezTo>
                      <a:pt x="660386" y="301656"/>
                      <a:pt x="606157" y="371760"/>
                      <a:pt x="579868" y="423576"/>
                    </a:cubicBezTo>
                    <a:cubicBezTo>
                      <a:pt x="553579" y="475392"/>
                      <a:pt x="542276" y="526192"/>
                      <a:pt x="531100" y="569880"/>
                    </a:cubicBezTo>
                    <a:cubicBezTo>
                      <a:pt x="519924" y="613568"/>
                      <a:pt x="521956" y="639984"/>
                      <a:pt x="512812" y="685704"/>
                    </a:cubicBezTo>
                    <a:cubicBezTo>
                      <a:pt x="503668" y="731424"/>
                      <a:pt x="483348" y="796448"/>
                      <a:pt x="476236" y="844200"/>
                    </a:cubicBezTo>
                    <a:cubicBezTo>
                      <a:pt x="469124" y="891952"/>
                      <a:pt x="465060" y="923448"/>
                      <a:pt x="470140" y="972216"/>
                    </a:cubicBezTo>
                    <a:cubicBezTo>
                      <a:pt x="475220" y="1020984"/>
                      <a:pt x="499604" y="1080928"/>
                      <a:pt x="506716" y="1136808"/>
                    </a:cubicBezTo>
                    <a:cubicBezTo>
                      <a:pt x="513828" y="1192688"/>
                      <a:pt x="507351" y="1260506"/>
                      <a:pt x="512812" y="1307496"/>
                    </a:cubicBezTo>
                    <a:cubicBezTo>
                      <a:pt x="518273" y="1354486"/>
                      <a:pt x="527227" y="1388967"/>
                      <a:pt x="539482" y="1418748"/>
                    </a:cubicBezTo>
                    <a:cubicBezTo>
                      <a:pt x="551738" y="1448530"/>
                      <a:pt x="572121" y="1463833"/>
                      <a:pt x="586345" y="1486185"/>
                    </a:cubicBezTo>
                    <a:cubicBezTo>
                      <a:pt x="600569" y="1508537"/>
                      <a:pt x="643940" y="1508982"/>
                      <a:pt x="659116" y="1545240"/>
                    </a:cubicBezTo>
                    <a:cubicBezTo>
                      <a:pt x="674292" y="1581498"/>
                      <a:pt x="686548" y="1652936"/>
                      <a:pt x="677404" y="1703736"/>
                    </a:cubicBezTo>
                    <a:cubicBezTo>
                      <a:pt x="668260" y="1754536"/>
                      <a:pt x="616444" y="1800256"/>
                      <a:pt x="604252" y="1850040"/>
                    </a:cubicBezTo>
                    <a:cubicBezTo>
                      <a:pt x="592060" y="1899824"/>
                      <a:pt x="595108" y="1949608"/>
                      <a:pt x="604252" y="2002440"/>
                    </a:cubicBezTo>
                    <a:cubicBezTo>
                      <a:pt x="613396" y="2055272"/>
                      <a:pt x="645908" y="2108104"/>
                      <a:pt x="659116" y="2167032"/>
                    </a:cubicBezTo>
                    <a:cubicBezTo>
                      <a:pt x="672324" y="2225960"/>
                      <a:pt x="685532" y="2310288"/>
                      <a:pt x="683500" y="2356008"/>
                    </a:cubicBezTo>
                    <a:cubicBezTo>
                      <a:pt x="681468" y="2401728"/>
                      <a:pt x="676388" y="2436272"/>
                      <a:pt x="646924" y="2441352"/>
                    </a:cubicBezTo>
                    <a:cubicBezTo>
                      <a:pt x="617460" y="2446432"/>
                      <a:pt x="538212" y="2399696"/>
                      <a:pt x="506716" y="2386488"/>
                    </a:cubicBezTo>
                    <a:cubicBezTo>
                      <a:pt x="475220" y="2373280"/>
                      <a:pt x="473188" y="2391568"/>
                      <a:pt x="457948" y="2362104"/>
                    </a:cubicBezTo>
                    <a:cubicBezTo>
                      <a:pt x="442708" y="2332640"/>
                      <a:pt x="417308" y="2254408"/>
                      <a:pt x="415276" y="2209704"/>
                    </a:cubicBezTo>
                    <a:cubicBezTo>
                      <a:pt x="413244" y="2165000"/>
                      <a:pt x="447788" y="2125376"/>
                      <a:pt x="445756" y="2093880"/>
                    </a:cubicBezTo>
                    <a:cubicBezTo>
                      <a:pt x="443724" y="2062384"/>
                      <a:pt x="417308" y="2051208"/>
                      <a:pt x="403084" y="2020728"/>
                    </a:cubicBezTo>
                    <a:cubicBezTo>
                      <a:pt x="388860" y="1990248"/>
                      <a:pt x="367524" y="1946560"/>
                      <a:pt x="360412" y="1911000"/>
                    </a:cubicBezTo>
                    <a:cubicBezTo>
                      <a:pt x="353300" y="1875440"/>
                      <a:pt x="364476" y="1837848"/>
                      <a:pt x="360412" y="1807368"/>
                    </a:cubicBezTo>
                    <a:cubicBezTo>
                      <a:pt x="356348" y="1776888"/>
                      <a:pt x="344156" y="1739296"/>
                      <a:pt x="336028" y="1728120"/>
                    </a:cubicBezTo>
                    <a:cubicBezTo>
                      <a:pt x="327900" y="1716944"/>
                      <a:pt x="312660" y="1726088"/>
                      <a:pt x="311644" y="1740312"/>
                    </a:cubicBezTo>
                    <a:cubicBezTo>
                      <a:pt x="310628" y="1754536"/>
                      <a:pt x="329932" y="1781968"/>
                      <a:pt x="329932" y="1813464"/>
                    </a:cubicBezTo>
                    <a:cubicBezTo>
                      <a:pt x="329932" y="1844960"/>
                      <a:pt x="308596" y="1896776"/>
                      <a:pt x="311644" y="1929288"/>
                    </a:cubicBezTo>
                    <a:cubicBezTo>
                      <a:pt x="314692" y="1961800"/>
                      <a:pt x="339076" y="1976024"/>
                      <a:pt x="348220" y="2008536"/>
                    </a:cubicBezTo>
                    <a:cubicBezTo>
                      <a:pt x="357364" y="2041048"/>
                      <a:pt x="380732" y="2107088"/>
                      <a:pt x="366508" y="2124360"/>
                    </a:cubicBezTo>
                    <a:cubicBezTo>
                      <a:pt x="352284" y="2141632"/>
                      <a:pt x="307580" y="2123344"/>
                      <a:pt x="262876" y="2112168"/>
                    </a:cubicBezTo>
                    <a:cubicBezTo>
                      <a:pt x="218172" y="2100992"/>
                      <a:pt x="137908" y="2087784"/>
                      <a:pt x="98284" y="2057304"/>
                    </a:cubicBezTo>
                    <a:cubicBezTo>
                      <a:pt x="58660" y="2026824"/>
                      <a:pt x="40753" y="1941480"/>
                      <a:pt x="25132" y="1929288"/>
                    </a:cubicBezTo>
                    <a:cubicBezTo>
                      <a:pt x="9511" y="1917096"/>
                      <a:pt x="-8650" y="1954688"/>
                      <a:pt x="4558" y="1984152"/>
                    </a:cubicBezTo>
                    <a:cubicBezTo>
                      <a:pt x="17766" y="2013616"/>
                      <a:pt x="69455" y="2078640"/>
                      <a:pt x="104380" y="2106072"/>
                    </a:cubicBezTo>
                    <a:cubicBezTo>
                      <a:pt x="139305" y="2133504"/>
                      <a:pt x="181596" y="2128424"/>
                      <a:pt x="214108" y="2148744"/>
                    </a:cubicBezTo>
                    <a:cubicBezTo>
                      <a:pt x="246620" y="2169064"/>
                      <a:pt x="274052" y="2195480"/>
                      <a:pt x="299452" y="2227992"/>
                    </a:cubicBezTo>
                    <a:cubicBezTo>
                      <a:pt x="324852" y="2260504"/>
                      <a:pt x="355332" y="2312320"/>
                      <a:pt x="366508" y="2343816"/>
                    </a:cubicBezTo>
                    <a:cubicBezTo>
                      <a:pt x="377684" y="2375312"/>
                      <a:pt x="361428" y="2395632"/>
                      <a:pt x="366508" y="2416968"/>
                    </a:cubicBezTo>
                    <a:cubicBezTo>
                      <a:pt x="371588" y="2438304"/>
                      <a:pt x="385812" y="2462688"/>
                      <a:pt x="396988" y="2471832"/>
                    </a:cubicBezTo>
                    <a:cubicBezTo>
                      <a:pt x="408164" y="2480976"/>
                      <a:pt x="417308" y="2464720"/>
                      <a:pt x="433564" y="2471832"/>
                    </a:cubicBezTo>
                    <a:cubicBezTo>
                      <a:pt x="449820" y="2478944"/>
                      <a:pt x="473188" y="2503328"/>
                      <a:pt x="494524" y="2514504"/>
                    </a:cubicBezTo>
                    <a:cubicBezTo>
                      <a:pt x="515860" y="2525680"/>
                      <a:pt x="533132" y="2532792"/>
                      <a:pt x="561580" y="2538888"/>
                    </a:cubicBezTo>
                    <a:cubicBezTo>
                      <a:pt x="590028" y="2544984"/>
                      <a:pt x="645908" y="2549048"/>
                      <a:pt x="665212" y="2551080"/>
                    </a:cubicBezTo>
                    <a:cubicBezTo>
                      <a:pt x="684516" y="2553112"/>
                      <a:pt x="669276" y="2554128"/>
                      <a:pt x="677404" y="2551080"/>
                    </a:cubicBezTo>
                    <a:cubicBezTo>
                      <a:pt x="685532" y="2548032"/>
                      <a:pt x="699756" y="2522632"/>
                      <a:pt x="713980" y="2532792"/>
                    </a:cubicBezTo>
                    <a:cubicBezTo>
                      <a:pt x="728204" y="2542952"/>
                      <a:pt x="748524" y="2569368"/>
                      <a:pt x="762748" y="2612040"/>
                    </a:cubicBezTo>
                    <a:cubicBezTo>
                      <a:pt x="776972" y="2654712"/>
                      <a:pt x="789164" y="2740056"/>
                      <a:pt x="799324" y="2788824"/>
                    </a:cubicBezTo>
                    <a:cubicBezTo>
                      <a:pt x="809484" y="2837592"/>
                      <a:pt x="820660" y="2846736"/>
                      <a:pt x="823708" y="2904648"/>
                    </a:cubicBezTo>
                    <a:cubicBezTo>
                      <a:pt x="826756" y="2962560"/>
                      <a:pt x="823708" y="3059080"/>
                      <a:pt x="817612" y="3136296"/>
                    </a:cubicBezTo>
                    <a:cubicBezTo>
                      <a:pt x="811516" y="3213512"/>
                      <a:pt x="804404" y="3289712"/>
                      <a:pt x="787132" y="3367944"/>
                    </a:cubicBezTo>
                    <a:cubicBezTo>
                      <a:pt x="769860" y="3446176"/>
                      <a:pt x="735316" y="3509168"/>
                      <a:pt x="713980" y="3605688"/>
                    </a:cubicBezTo>
                    <a:cubicBezTo>
                      <a:pt x="692644" y="3702208"/>
                      <a:pt x="674356" y="3863752"/>
                      <a:pt x="659116" y="3947064"/>
                    </a:cubicBezTo>
                    <a:cubicBezTo>
                      <a:pt x="643876" y="4030376"/>
                      <a:pt x="643876" y="4066952"/>
                      <a:pt x="628636" y="4111656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93" name="Terminador 92"/>
              <p:cNvSpPr/>
              <p:nvPr/>
            </p:nvSpPr>
            <p:spPr>
              <a:xfrm rot="5400000">
                <a:off x="6008375" y="2108963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94" name="Terminador 93"/>
              <p:cNvSpPr/>
              <p:nvPr/>
            </p:nvSpPr>
            <p:spPr>
              <a:xfrm rot="5640000">
                <a:off x="6315208" y="2483324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95" name="Terminador 94"/>
              <p:cNvSpPr/>
              <p:nvPr/>
            </p:nvSpPr>
            <p:spPr>
              <a:xfrm rot="6120000">
                <a:off x="4387946" y="907874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96" name="Terminador 95"/>
              <p:cNvSpPr/>
              <p:nvPr/>
            </p:nvSpPr>
            <p:spPr>
              <a:xfrm rot="6120000">
                <a:off x="5368637" y="1823115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97" name="Terminador 96"/>
              <p:cNvSpPr/>
              <p:nvPr/>
            </p:nvSpPr>
            <p:spPr>
              <a:xfrm rot="5400000">
                <a:off x="4409970" y="1853971"/>
                <a:ext cx="180000" cy="54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75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98" name="Terminador 97"/>
              <p:cNvSpPr/>
              <p:nvPr/>
            </p:nvSpPr>
            <p:spPr>
              <a:xfrm rot="6120000">
                <a:off x="4703827" y="2296626"/>
                <a:ext cx="193846" cy="7072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75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99" name="Terminador 98"/>
              <p:cNvSpPr/>
              <p:nvPr/>
            </p:nvSpPr>
            <p:spPr>
              <a:xfrm rot="15480000" flipH="1">
                <a:off x="4113279" y="1830741"/>
                <a:ext cx="193846" cy="7072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75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00" name="Terminador 99"/>
              <p:cNvSpPr/>
              <p:nvPr/>
            </p:nvSpPr>
            <p:spPr>
              <a:xfrm rot="15480000" flipH="1">
                <a:off x="6663657" y="910858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01" name="Terminador 100"/>
              <p:cNvSpPr/>
              <p:nvPr/>
            </p:nvSpPr>
            <p:spPr>
              <a:xfrm rot="6120000">
                <a:off x="7055375" y="1484576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02" name="Terminador 101"/>
              <p:cNvSpPr/>
              <p:nvPr/>
            </p:nvSpPr>
            <p:spPr>
              <a:xfrm rot="15480000" flipH="1">
                <a:off x="5149227" y="1351972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03" name="Terminador 102"/>
              <p:cNvSpPr/>
              <p:nvPr/>
            </p:nvSpPr>
            <p:spPr>
              <a:xfrm rot="5640000">
                <a:off x="6951140" y="2158152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04" name="Terminador 103"/>
              <p:cNvSpPr/>
              <p:nvPr/>
            </p:nvSpPr>
            <p:spPr>
              <a:xfrm rot="5400000">
                <a:off x="6518807" y="1637133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05" name="Terminador 104"/>
              <p:cNvSpPr/>
              <p:nvPr/>
            </p:nvSpPr>
            <p:spPr>
              <a:xfrm rot="5640000">
                <a:off x="6733870" y="2623313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06" name="Terminador 105"/>
              <p:cNvSpPr/>
              <p:nvPr/>
            </p:nvSpPr>
            <p:spPr>
              <a:xfrm rot="5400000">
                <a:off x="5702609" y="731626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07" name="Terminador 106"/>
              <p:cNvSpPr/>
              <p:nvPr/>
            </p:nvSpPr>
            <p:spPr>
              <a:xfrm rot="5640000">
                <a:off x="3024820" y="1254402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08" name="Terminador 107"/>
              <p:cNvSpPr/>
              <p:nvPr/>
            </p:nvSpPr>
            <p:spPr>
              <a:xfrm rot="15480000" flipH="1">
                <a:off x="2953431" y="778255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09" name="Terminador 108"/>
              <p:cNvSpPr/>
              <p:nvPr/>
            </p:nvSpPr>
            <p:spPr>
              <a:xfrm rot="5640000">
                <a:off x="2445268" y="2725357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10" name="Terminador 109"/>
              <p:cNvSpPr/>
              <p:nvPr/>
            </p:nvSpPr>
            <p:spPr>
              <a:xfrm rot="15480000" flipH="1">
                <a:off x="2016319" y="2755915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11" name="Terminador 110"/>
              <p:cNvSpPr/>
              <p:nvPr/>
            </p:nvSpPr>
            <p:spPr>
              <a:xfrm rot="5640000">
                <a:off x="3272971" y="2576059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12" name="Terminador 111"/>
              <p:cNvSpPr/>
              <p:nvPr/>
            </p:nvSpPr>
            <p:spPr>
              <a:xfrm rot="6120000">
                <a:off x="2908176" y="2782081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13" name="Terminador 112"/>
              <p:cNvSpPr/>
              <p:nvPr/>
            </p:nvSpPr>
            <p:spPr>
              <a:xfrm rot="14648820" flipH="1">
                <a:off x="1801431" y="3024271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14" name="Terminador 113"/>
              <p:cNvSpPr/>
              <p:nvPr/>
            </p:nvSpPr>
            <p:spPr>
              <a:xfrm rot="14648820" flipH="1">
                <a:off x="3532113" y="843428"/>
                <a:ext cx="252000" cy="90000"/>
              </a:xfrm>
              <a:prstGeom prst="flowChartTerminator">
                <a:avLst/>
              </a:prstGeom>
              <a:pattFill prst="trellis">
                <a:fgClr>
                  <a:schemeClr val="accent4">
                    <a:lumMod val="50000"/>
                  </a:schemeClr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</p:grpSp>
        <p:sp>
          <p:nvSpPr>
            <p:cNvPr id="115" name="Rectángulo 114"/>
            <p:cNvSpPr/>
            <p:nvPr/>
          </p:nvSpPr>
          <p:spPr>
            <a:xfrm>
              <a:off x="823237" y="3832828"/>
              <a:ext cx="5082918" cy="28941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sp>
          <p:nvSpPr>
            <p:cNvPr id="116" name="Forma libre 115"/>
            <p:cNvSpPr/>
            <p:nvPr/>
          </p:nvSpPr>
          <p:spPr>
            <a:xfrm>
              <a:off x="4478564" y="3616233"/>
              <a:ext cx="975275" cy="300208"/>
            </a:xfrm>
            <a:custGeom>
              <a:avLst/>
              <a:gdLst>
                <a:gd name="connsiteX0" fmla="*/ 382508 w 4459445"/>
                <a:gd name="connsiteY0" fmla="*/ 516751 h 1513167"/>
                <a:gd name="connsiteX1" fmla="*/ 606028 w 4459445"/>
                <a:gd name="connsiteY1" fmla="*/ 120511 h 1513167"/>
                <a:gd name="connsiteX2" fmla="*/ 1215628 w 4459445"/>
                <a:gd name="connsiteY2" fmla="*/ 59551 h 1513167"/>
                <a:gd name="connsiteX3" fmla="*/ 1408668 w 4459445"/>
                <a:gd name="connsiteY3" fmla="*/ 272911 h 1513167"/>
                <a:gd name="connsiteX4" fmla="*/ 1611868 w 4459445"/>
                <a:gd name="connsiteY4" fmla="*/ 303391 h 1513167"/>
                <a:gd name="connsiteX5" fmla="*/ 1723628 w 4459445"/>
                <a:gd name="connsiteY5" fmla="*/ 272911 h 1513167"/>
                <a:gd name="connsiteX6" fmla="*/ 1855708 w 4459445"/>
                <a:gd name="connsiteY6" fmla="*/ 110351 h 1513167"/>
                <a:gd name="connsiteX7" fmla="*/ 2018268 w 4459445"/>
                <a:gd name="connsiteY7" fmla="*/ 39231 h 1513167"/>
                <a:gd name="connsiteX8" fmla="*/ 2201148 w 4459445"/>
                <a:gd name="connsiteY8" fmla="*/ 39231 h 1513167"/>
                <a:gd name="connsiteX9" fmla="*/ 2444988 w 4459445"/>
                <a:gd name="connsiteY9" fmla="*/ 130671 h 1513167"/>
                <a:gd name="connsiteX10" fmla="*/ 2546588 w 4459445"/>
                <a:gd name="connsiteY10" fmla="*/ 90031 h 1513167"/>
                <a:gd name="connsiteX11" fmla="*/ 2638028 w 4459445"/>
                <a:gd name="connsiteY11" fmla="*/ 69711 h 1513167"/>
                <a:gd name="connsiteX12" fmla="*/ 2709148 w 4459445"/>
                <a:gd name="connsiteY12" fmla="*/ 90031 h 1513167"/>
                <a:gd name="connsiteX13" fmla="*/ 2770108 w 4459445"/>
                <a:gd name="connsiteY13" fmla="*/ 181471 h 1513167"/>
                <a:gd name="connsiteX14" fmla="*/ 2932668 w 4459445"/>
                <a:gd name="connsiteY14" fmla="*/ 191631 h 1513167"/>
                <a:gd name="connsiteX15" fmla="*/ 3003788 w 4459445"/>
                <a:gd name="connsiteY15" fmla="*/ 120511 h 1513167"/>
                <a:gd name="connsiteX16" fmla="*/ 3085068 w 4459445"/>
                <a:gd name="connsiteY16" fmla="*/ 8751 h 1513167"/>
                <a:gd name="connsiteX17" fmla="*/ 3237468 w 4459445"/>
                <a:gd name="connsiteY17" fmla="*/ 29071 h 1513167"/>
                <a:gd name="connsiteX18" fmla="*/ 3318748 w 4459445"/>
                <a:gd name="connsiteY18" fmla="*/ 201791 h 1513167"/>
                <a:gd name="connsiteX19" fmla="*/ 3460988 w 4459445"/>
                <a:gd name="connsiteY19" fmla="*/ 333871 h 1513167"/>
                <a:gd name="connsiteX20" fmla="*/ 3704828 w 4459445"/>
                <a:gd name="connsiteY20" fmla="*/ 344031 h 1513167"/>
                <a:gd name="connsiteX21" fmla="*/ 3968988 w 4459445"/>
                <a:gd name="connsiteY21" fmla="*/ 435471 h 1513167"/>
                <a:gd name="connsiteX22" fmla="*/ 4162028 w 4459445"/>
                <a:gd name="connsiteY22" fmla="*/ 516751 h 1513167"/>
                <a:gd name="connsiteX23" fmla="*/ 4365228 w 4459445"/>
                <a:gd name="connsiteY23" fmla="*/ 760591 h 1513167"/>
                <a:gd name="connsiteX24" fmla="*/ 4456668 w 4459445"/>
                <a:gd name="connsiteY24" fmla="*/ 1156831 h 1513167"/>
                <a:gd name="connsiteX25" fmla="*/ 4416028 w 4459445"/>
                <a:gd name="connsiteY25" fmla="*/ 1431151 h 1513167"/>
                <a:gd name="connsiteX26" fmla="*/ 4222988 w 4459445"/>
                <a:gd name="connsiteY26" fmla="*/ 1441311 h 1513167"/>
                <a:gd name="connsiteX27" fmla="*/ 3928348 w 4459445"/>
                <a:gd name="connsiteY27" fmla="*/ 1512431 h 1513167"/>
                <a:gd name="connsiteX28" fmla="*/ 3542268 w 4459445"/>
                <a:gd name="connsiteY28" fmla="*/ 1471791 h 1513167"/>
                <a:gd name="connsiteX29" fmla="*/ 3196828 w 4459445"/>
                <a:gd name="connsiteY29" fmla="*/ 1370191 h 1513167"/>
                <a:gd name="connsiteX30" fmla="*/ 2678668 w 4459445"/>
                <a:gd name="connsiteY30" fmla="*/ 1390511 h 1513167"/>
                <a:gd name="connsiteX31" fmla="*/ 2282428 w 4459445"/>
                <a:gd name="connsiteY31" fmla="*/ 1400671 h 1513167"/>
                <a:gd name="connsiteX32" fmla="*/ 2038588 w 4459445"/>
                <a:gd name="connsiteY32" fmla="*/ 1329551 h 1513167"/>
                <a:gd name="connsiteX33" fmla="*/ 1642348 w 4459445"/>
                <a:gd name="connsiteY33" fmla="*/ 1481951 h 1513167"/>
                <a:gd name="connsiteX34" fmla="*/ 1286748 w 4459445"/>
                <a:gd name="connsiteY34" fmla="*/ 1492111 h 1513167"/>
                <a:gd name="connsiteX35" fmla="*/ 514588 w 4459445"/>
                <a:gd name="connsiteY35" fmla="*/ 1410831 h 1513167"/>
                <a:gd name="connsiteX36" fmla="*/ 87868 w 4459445"/>
                <a:gd name="connsiteY36" fmla="*/ 1349871 h 1513167"/>
                <a:gd name="connsiteX37" fmla="*/ 16748 w 4459445"/>
                <a:gd name="connsiteY37" fmla="*/ 1085711 h 1513167"/>
                <a:gd name="connsiteX38" fmla="*/ 311388 w 4459445"/>
                <a:gd name="connsiteY38" fmla="*/ 892671 h 1513167"/>
                <a:gd name="connsiteX39" fmla="*/ 382508 w 4459445"/>
                <a:gd name="connsiteY39" fmla="*/ 516751 h 151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459445" h="1513167">
                  <a:moveTo>
                    <a:pt x="382508" y="516751"/>
                  </a:moveTo>
                  <a:cubicBezTo>
                    <a:pt x="431615" y="388058"/>
                    <a:pt x="467175" y="196711"/>
                    <a:pt x="606028" y="120511"/>
                  </a:cubicBezTo>
                  <a:cubicBezTo>
                    <a:pt x="744881" y="44311"/>
                    <a:pt x="1081855" y="34151"/>
                    <a:pt x="1215628" y="59551"/>
                  </a:cubicBezTo>
                  <a:cubicBezTo>
                    <a:pt x="1349401" y="84951"/>
                    <a:pt x="1342628" y="232271"/>
                    <a:pt x="1408668" y="272911"/>
                  </a:cubicBezTo>
                  <a:cubicBezTo>
                    <a:pt x="1474708" y="313551"/>
                    <a:pt x="1559375" y="303391"/>
                    <a:pt x="1611868" y="303391"/>
                  </a:cubicBezTo>
                  <a:cubicBezTo>
                    <a:pt x="1664361" y="303391"/>
                    <a:pt x="1682988" y="305084"/>
                    <a:pt x="1723628" y="272911"/>
                  </a:cubicBezTo>
                  <a:cubicBezTo>
                    <a:pt x="1764268" y="240738"/>
                    <a:pt x="1806601" y="149298"/>
                    <a:pt x="1855708" y="110351"/>
                  </a:cubicBezTo>
                  <a:cubicBezTo>
                    <a:pt x="1904815" y="71404"/>
                    <a:pt x="1960695" y="51084"/>
                    <a:pt x="2018268" y="39231"/>
                  </a:cubicBezTo>
                  <a:cubicBezTo>
                    <a:pt x="2075841" y="27378"/>
                    <a:pt x="2130028" y="23991"/>
                    <a:pt x="2201148" y="39231"/>
                  </a:cubicBezTo>
                  <a:cubicBezTo>
                    <a:pt x="2272268" y="54471"/>
                    <a:pt x="2387415" y="122204"/>
                    <a:pt x="2444988" y="130671"/>
                  </a:cubicBezTo>
                  <a:cubicBezTo>
                    <a:pt x="2502561" y="139138"/>
                    <a:pt x="2514415" y="100191"/>
                    <a:pt x="2546588" y="90031"/>
                  </a:cubicBezTo>
                  <a:cubicBezTo>
                    <a:pt x="2578761" y="79871"/>
                    <a:pt x="2610935" y="69711"/>
                    <a:pt x="2638028" y="69711"/>
                  </a:cubicBezTo>
                  <a:cubicBezTo>
                    <a:pt x="2665121" y="69711"/>
                    <a:pt x="2687135" y="71404"/>
                    <a:pt x="2709148" y="90031"/>
                  </a:cubicBezTo>
                  <a:cubicBezTo>
                    <a:pt x="2731161" y="108658"/>
                    <a:pt x="2732855" y="164538"/>
                    <a:pt x="2770108" y="181471"/>
                  </a:cubicBezTo>
                  <a:cubicBezTo>
                    <a:pt x="2807361" y="198404"/>
                    <a:pt x="2893721" y="201791"/>
                    <a:pt x="2932668" y="191631"/>
                  </a:cubicBezTo>
                  <a:cubicBezTo>
                    <a:pt x="2971615" y="181471"/>
                    <a:pt x="2978388" y="150991"/>
                    <a:pt x="3003788" y="120511"/>
                  </a:cubicBezTo>
                  <a:cubicBezTo>
                    <a:pt x="3029188" y="90031"/>
                    <a:pt x="3046121" y="23991"/>
                    <a:pt x="3085068" y="8751"/>
                  </a:cubicBezTo>
                  <a:cubicBezTo>
                    <a:pt x="3124015" y="-6489"/>
                    <a:pt x="3198521" y="-3102"/>
                    <a:pt x="3237468" y="29071"/>
                  </a:cubicBezTo>
                  <a:cubicBezTo>
                    <a:pt x="3276415" y="61244"/>
                    <a:pt x="3281495" y="150991"/>
                    <a:pt x="3318748" y="201791"/>
                  </a:cubicBezTo>
                  <a:cubicBezTo>
                    <a:pt x="3356001" y="252591"/>
                    <a:pt x="3396641" y="310164"/>
                    <a:pt x="3460988" y="333871"/>
                  </a:cubicBezTo>
                  <a:cubicBezTo>
                    <a:pt x="3525335" y="357578"/>
                    <a:pt x="3620161" y="327098"/>
                    <a:pt x="3704828" y="344031"/>
                  </a:cubicBezTo>
                  <a:cubicBezTo>
                    <a:pt x="3789495" y="360964"/>
                    <a:pt x="3892788" y="406684"/>
                    <a:pt x="3968988" y="435471"/>
                  </a:cubicBezTo>
                  <a:cubicBezTo>
                    <a:pt x="4045188" y="464258"/>
                    <a:pt x="4095988" y="462564"/>
                    <a:pt x="4162028" y="516751"/>
                  </a:cubicBezTo>
                  <a:cubicBezTo>
                    <a:pt x="4228068" y="570938"/>
                    <a:pt x="4316121" y="653911"/>
                    <a:pt x="4365228" y="760591"/>
                  </a:cubicBezTo>
                  <a:cubicBezTo>
                    <a:pt x="4414335" y="867271"/>
                    <a:pt x="4448201" y="1045071"/>
                    <a:pt x="4456668" y="1156831"/>
                  </a:cubicBezTo>
                  <a:cubicBezTo>
                    <a:pt x="4465135" y="1268591"/>
                    <a:pt x="4454975" y="1383738"/>
                    <a:pt x="4416028" y="1431151"/>
                  </a:cubicBezTo>
                  <a:cubicBezTo>
                    <a:pt x="4377081" y="1478564"/>
                    <a:pt x="4304268" y="1427764"/>
                    <a:pt x="4222988" y="1441311"/>
                  </a:cubicBezTo>
                  <a:cubicBezTo>
                    <a:pt x="4141708" y="1454858"/>
                    <a:pt x="4041801" y="1507351"/>
                    <a:pt x="3928348" y="1512431"/>
                  </a:cubicBezTo>
                  <a:cubicBezTo>
                    <a:pt x="3814895" y="1517511"/>
                    <a:pt x="3664188" y="1495498"/>
                    <a:pt x="3542268" y="1471791"/>
                  </a:cubicBezTo>
                  <a:cubicBezTo>
                    <a:pt x="3420348" y="1448084"/>
                    <a:pt x="3340761" y="1383738"/>
                    <a:pt x="3196828" y="1370191"/>
                  </a:cubicBezTo>
                  <a:cubicBezTo>
                    <a:pt x="3052895" y="1356644"/>
                    <a:pt x="2678668" y="1390511"/>
                    <a:pt x="2678668" y="1390511"/>
                  </a:cubicBezTo>
                  <a:cubicBezTo>
                    <a:pt x="2526268" y="1395591"/>
                    <a:pt x="2389108" y="1410831"/>
                    <a:pt x="2282428" y="1400671"/>
                  </a:cubicBezTo>
                  <a:cubicBezTo>
                    <a:pt x="2175748" y="1390511"/>
                    <a:pt x="2145268" y="1316004"/>
                    <a:pt x="2038588" y="1329551"/>
                  </a:cubicBezTo>
                  <a:cubicBezTo>
                    <a:pt x="1931908" y="1343098"/>
                    <a:pt x="1767655" y="1454858"/>
                    <a:pt x="1642348" y="1481951"/>
                  </a:cubicBezTo>
                  <a:cubicBezTo>
                    <a:pt x="1517041" y="1509044"/>
                    <a:pt x="1474708" y="1503964"/>
                    <a:pt x="1286748" y="1492111"/>
                  </a:cubicBezTo>
                  <a:cubicBezTo>
                    <a:pt x="1098788" y="1480258"/>
                    <a:pt x="714401" y="1434538"/>
                    <a:pt x="514588" y="1410831"/>
                  </a:cubicBezTo>
                  <a:cubicBezTo>
                    <a:pt x="314775" y="1387124"/>
                    <a:pt x="170841" y="1404058"/>
                    <a:pt x="87868" y="1349871"/>
                  </a:cubicBezTo>
                  <a:cubicBezTo>
                    <a:pt x="4895" y="1295684"/>
                    <a:pt x="-20505" y="1161911"/>
                    <a:pt x="16748" y="1085711"/>
                  </a:cubicBezTo>
                  <a:cubicBezTo>
                    <a:pt x="54001" y="1009511"/>
                    <a:pt x="248735" y="987498"/>
                    <a:pt x="311388" y="892671"/>
                  </a:cubicBezTo>
                  <a:cubicBezTo>
                    <a:pt x="374041" y="797844"/>
                    <a:pt x="333401" y="645444"/>
                    <a:pt x="382508" y="51675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2">
                    <a:lumMod val="75000"/>
                  </a:schemeClr>
                </a:solidFill>
                <a:latin typeface="A Safe Place to Fall" panose="02000000000000000000" pitchFamily="2" charset="0"/>
              </a:endParaRPr>
            </a:p>
          </p:txBody>
        </p:sp>
        <p:grpSp>
          <p:nvGrpSpPr>
            <p:cNvPr id="117" name="Grupo 116"/>
            <p:cNvGrpSpPr>
              <a:grpSpLocks noChangeAspect="1"/>
            </p:cNvGrpSpPr>
            <p:nvPr/>
          </p:nvGrpSpPr>
          <p:grpSpPr>
            <a:xfrm>
              <a:off x="1103235" y="2211636"/>
              <a:ext cx="2582764" cy="1730066"/>
              <a:chOff x="2890982" y="960574"/>
              <a:chExt cx="7645998" cy="5121678"/>
            </a:xfrm>
          </p:grpSpPr>
          <p:sp>
            <p:nvSpPr>
              <p:cNvPr id="118" name="Forma libre 117"/>
              <p:cNvSpPr/>
              <p:nvPr/>
            </p:nvSpPr>
            <p:spPr>
              <a:xfrm>
                <a:off x="3629384" y="2333793"/>
                <a:ext cx="6390565" cy="2686178"/>
              </a:xfrm>
              <a:custGeom>
                <a:avLst/>
                <a:gdLst>
                  <a:gd name="connsiteX0" fmla="*/ 333016 w 6390565"/>
                  <a:gd name="connsiteY0" fmla="*/ 1942643 h 2686178"/>
                  <a:gd name="connsiteX1" fmla="*/ 46689 w 6390565"/>
                  <a:gd name="connsiteY1" fmla="*/ 1129843 h 2686178"/>
                  <a:gd name="connsiteX2" fmla="*/ 942616 w 6390565"/>
                  <a:gd name="connsiteY2" fmla="*/ 418643 h 2686178"/>
                  <a:gd name="connsiteX3" fmla="*/ 2300361 w 6390565"/>
                  <a:gd name="connsiteY3" fmla="*/ 3007 h 2686178"/>
                  <a:gd name="connsiteX4" fmla="*/ 4507852 w 6390565"/>
                  <a:gd name="connsiteY4" fmla="*/ 224680 h 2686178"/>
                  <a:gd name="connsiteX5" fmla="*/ 5376071 w 6390565"/>
                  <a:gd name="connsiteY5" fmla="*/ 95371 h 2686178"/>
                  <a:gd name="connsiteX6" fmla="*/ 5985671 w 6390565"/>
                  <a:gd name="connsiteY6" fmla="*/ 446352 h 2686178"/>
                  <a:gd name="connsiteX7" fmla="*/ 6004143 w 6390565"/>
                  <a:gd name="connsiteY7" fmla="*/ 778862 h 2686178"/>
                  <a:gd name="connsiteX8" fmla="*/ 5939489 w 6390565"/>
                  <a:gd name="connsiteY8" fmla="*/ 889698 h 2686178"/>
                  <a:gd name="connsiteX9" fmla="*/ 6050325 w 6390565"/>
                  <a:gd name="connsiteY9" fmla="*/ 1120607 h 2686178"/>
                  <a:gd name="connsiteX10" fmla="*/ 6004143 w 6390565"/>
                  <a:gd name="connsiteY10" fmla="*/ 1480825 h 2686178"/>
                  <a:gd name="connsiteX11" fmla="*/ 6345889 w 6390565"/>
                  <a:gd name="connsiteY11" fmla="*/ 2145843 h 2686178"/>
                  <a:gd name="connsiteX12" fmla="*/ 6373598 w 6390565"/>
                  <a:gd name="connsiteY12" fmla="*/ 2413698 h 2686178"/>
                  <a:gd name="connsiteX13" fmla="*/ 6225816 w 6390565"/>
                  <a:gd name="connsiteY13" fmla="*/ 2626134 h 2686178"/>
                  <a:gd name="connsiteX14" fmla="*/ 5376071 w 6390565"/>
                  <a:gd name="connsiteY14" fmla="*/ 2644607 h 2686178"/>
                  <a:gd name="connsiteX15" fmla="*/ 4424725 w 6390565"/>
                  <a:gd name="connsiteY15" fmla="*/ 2118134 h 2686178"/>
                  <a:gd name="connsiteX16" fmla="*/ 3103925 w 6390565"/>
                  <a:gd name="connsiteY16" fmla="*/ 2496825 h 2686178"/>
                  <a:gd name="connsiteX17" fmla="*/ 2642107 w 6390565"/>
                  <a:gd name="connsiteY17" fmla="*/ 2330571 h 2686178"/>
                  <a:gd name="connsiteX18" fmla="*/ 2069452 w 6390565"/>
                  <a:gd name="connsiteY18" fmla="*/ 1942643 h 2686178"/>
                  <a:gd name="connsiteX19" fmla="*/ 333016 w 6390565"/>
                  <a:gd name="connsiteY19" fmla="*/ 1942643 h 268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390565" h="2686178">
                    <a:moveTo>
                      <a:pt x="333016" y="1942643"/>
                    </a:moveTo>
                    <a:cubicBezTo>
                      <a:pt x="-4111" y="1807176"/>
                      <a:pt x="-54911" y="1383843"/>
                      <a:pt x="46689" y="1129843"/>
                    </a:cubicBezTo>
                    <a:cubicBezTo>
                      <a:pt x="148289" y="875843"/>
                      <a:pt x="567004" y="606449"/>
                      <a:pt x="942616" y="418643"/>
                    </a:cubicBezTo>
                    <a:cubicBezTo>
                      <a:pt x="1318228" y="230837"/>
                      <a:pt x="1706155" y="35334"/>
                      <a:pt x="2300361" y="3007"/>
                    </a:cubicBezTo>
                    <a:cubicBezTo>
                      <a:pt x="2894567" y="-29320"/>
                      <a:pt x="3995234" y="209286"/>
                      <a:pt x="4507852" y="224680"/>
                    </a:cubicBezTo>
                    <a:cubicBezTo>
                      <a:pt x="5020470" y="240074"/>
                      <a:pt x="5129768" y="58426"/>
                      <a:pt x="5376071" y="95371"/>
                    </a:cubicBezTo>
                    <a:cubicBezTo>
                      <a:pt x="5622374" y="132316"/>
                      <a:pt x="5880992" y="332437"/>
                      <a:pt x="5985671" y="446352"/>
                    </a:cubicBezTo>
                    <a:cubicBezTo>
                      <a:pt x="6090350" y="560267"/>
                      <a:pt x="6011840" y="704971"/>
                      <a:pt x="6004143" y="778862"/>
                    </a:cubicBezTo>
                    <a:cubicBezTo>
                      <a:pt x="5996446" y="852753"/>
                      <a:pt x="5931792" y="832740"/>
                      <a:pt x="5939489" y="889698"/>
                    </a:cubicBezTo>
                    <a:cubicBezTo>
                      <a:pt x="5947186" y="946656"/>
                      <a:pt x="6039549" y="1022086"/>
                      <a:pt x="6050325" y="1120607"/>
                    </a:cubicBezTo>
                    <a:cubicBezTo>
                      <a:pt x="6061101" y="1219128"/>
                      <a:pt x="5954882" y="1309952"/>
                      <a:pt x="6004143" y="1480825"/>
                    </a:cubicBezTo>
                    <a:cubicBezTo>
                      <a:pt x="6053404" y="1651698"/>
                      <a:pt x="6284313" y="1990364"/>
                      <a:pt x="6345889" y="2145843"/>
                    </a:cubicBezTo>
                    <a:cubicBezTo>
                      <a:pt x="6407465" y="2301322"/>
                      <a:pt x="6393610" y="2333650"/>
                      <a:pt x="6373598" y="2413698"/>
                    </a:cubicBezTo>
                    <a:cubicBezTo>
                      <a:pt x="6353586" y="2493746"/>
                      <a:pt x="6392070" y="2587649"/>
                      <a:pt x="6225816" y="2626134"/>
                    </a:cubicBezTo>
                    <a:cubicBezTo>
                      <a:pt x="6059562" y="2664619"/>
                      <a:pt x="5676253" y="2729274"/>
                      <a:pt x="5376071" y="2644607"/>
                    </a:cubicBezTo>
                    <a:cubicBezTo>
                      <a:pt x="5075889" y="2559940"/>
                      <a:pt x="4803416" y="2142764"/>
                      <a:pt x="4424725" y="2118134"/>
                    </a:cubicBezTo>
                    <a:cubicBezTo>
                      <a:pt x="4046034" y="2093504"/>
                      <a:pt x="3401028" y="2461419"/>
                      <a:pt x="3103925" y="2496825"/>
                    </a:cubicBezTo>
                    <a:cubicBezTo>
                      <a:pt x="2806822" y="2532231"/>
                      <a:pt x="2814519" y="2422935"/>
                      <a:pt x="2642107" y="2330571"/>
                    </a:cubicBezTo>
                    <a:cubicBezTo>
                      <a:pt x="2469695" y="2238207"/>
                      <a:pt x="2452761" y="2005758"/>
                      <a:pt x="2069452" y="1942643"/>
                    </a:cubicBezTo>
                    <a:cubicBezTo>
                      <a:pt x="1686143" y="1879528"/>
                      <a:pt x="670143" y="2078110"/>
                      <a:pt x="333016" y="194264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19" name="Forma libre 118"/>
              <p:cNvSpPr/>
              <p:nvPr/>
            </p:nvSpPr>
            <p:spPr>
              <a:xfrm>
                <a:off x="5163128" y="2477131"/>
                <a:ext cx="1848932" cy="2399502"/>
              </a:xfrm>
              <a:custGeom>
                <a:avLst/>
                <a:gdLst>
                  <a:gd name="connsiteX0" fmla="*/ 1208850 w 1561492"/>
                  <a:gd name="connsiteY0" fmla="*/ 1949916 h 1956962"/>
                  <a:gd name="connsiteX1" fmla="*/ 1153432 w 1561492"/>
                  <a:gd name="connsiteY1" fmla="*/ 1617407 h 1956962"/>
                  <a:gd name="connsiteX2" fmla="*/ 848632 w 1561492"/>
                  <a:gd name="connsiteY2" fmla="*/ 1072462 h 1956962"/>
                  <a:gd name="connsiteX3" fmla="*/ 765505 w 1561492"/>
                  <a:gd name="connsiteY3" fmla="*/ 749189 h 1956962"/>
                  <a:gd name="connsiteX4" fmla="*/ 525359 w 1561492"/>
                  <a:gd name="connsiteY4" fmla="*/ 499807 h 1956962"/>
                  <a:gd name="connsiteX5" fmla="*/ 63541 w 1561492"/>
                  <a:gd name="connsiteY5" fmla="*/ 74934 h 1956962"/>
                  <a:gd name="connsiteX6" fmla="*/ 82014 w 1561492"/>
                  <a:gd name="connsiteY6" fmla="*/ 47225 h 1956962"/>
                  <a:gd name="connsiteX7" fmla="*/ 783978 w 1561492"/>
                  <a:gd name="connsiteY7" fmla="*/ 564462 h 1956962"/>
                  <a:gd name="connsiteX8" fmla="*/ 977941 w 1561492"/>
                  <a:gd name="connsiteY8" fmla="*/ 435152 h 1956962"/>
                  <a:gd name="connsiteX9" fmla="*/ 1116487 w 1561492"/>
                  <a:gd name="connsiteY9" fmla="*/ 250425 h 1956962"/>
                  <a:gd name="connsiteX10" fmla="*/ 1144196 w 1561492"/>
                  <a:gd name="connsiteY10" fmla="*/ 268898 h 1956962"/>
                  <a:gd name="connsiteX11" fmla="*/ 931759 w 1561492"/>
                  <a:gd name="connsiteY11" fmla="*/ 582934 h 1956962"/>
                  <a:gd name="connsiteX12" fmla="*/ 867105 w 1561492"/>
                  <a:gd name="connsiteY12" fmla="*/ 703007 h 1956962"/>
                  <a:gd name="connsiteX13" fmla="*/ 922523 w 1561492"/>
                  <a:gd name="connsiteY13" fmla="*/ 795371 h 1956962"/>
                  <a:gd name="connsiteX14" fmla="*/ 1098014 w 1561492"/>
                  <a:gd name="connsiteY14" fmla="*/ 933916 h 1956962"/>
                  <a:gd name="connsiteX15" fmla="*/ 1310450 w 1561492"/>
                  <a:gd name="connsiteY15" fmla="*/ 1284898 h 1956962"/>
                  <a:gd name="connsiteX16" fmla="*/ 1559832 w 1561492"/>
                  <a:gd name="connsiteY16" fmla="*/ 1802134 h 1956962"/>
                  <a:gd name="connsiteX17" fmla="*/ 1208850 w 1561492"/>
                  <a:gd name="connsiteY17" fmla="*/ 1949916 h 1956962"/>
                  <a:gd name="connsiteX0" fmla="*/ 1208850 w 1561492"/>
                  <a:gd name="connsiteY0" fmla="*/ 1949916 h 1956962"/>
                  <a:gd name="connsiteX1" fmla="*/ 1153432 w 1561492"/>
                  <a:gd name="connsiteY1" fmla="*/ 1617407 h 1956962"/>
                  <a:gd name="connsiteX2" fmla="*/ 913286 w 1561492"/>
                  <a:gd name="connsiteY2" fmla="*/ 1090935 h 1956962"/>
                  <a:gd name="connsiteX3" fmla="*/ 765505 w 1561492"/>
                  <a:gd name="connsiteY3" fmla="*/ 749189 h 1956962"/>
                  <a:gd name="connsiteX4" fmla="*/ 525359 w 1561492"/>
                  <a:gd name="connsiteY4" fmla="*/ 499807 h 1956962"/>
                  <a:gd name="connsiteX5" fmla="*/ 63541 w 1561492"/>
                  <a:gd name="connsiteY5" fmla="*/ 74934 h 1956962"/>
                  <a:gd name="connsiteX6" fmla="*/ 82014 w 1561492"/>
                  <a:gd name="connsiteY6" fmla="*/ 47225 h 1956962"/>
                  <a:gd name="connsiteX7" fmla="*/ 783978 w 1561492"/>
                  <a:gd name="connsiteY7" fmla="*/ 564462 h 1956962"/>
                  <a:gd name="connsiteX8" fmla="*/ 977941 w 1561492"/>
                  <a:gd name="connsiteY8" fmla="*/ 435152 h 1956962"/>
                  <a:gd name="connsiteX9" fmla="*/ 1116487 w 1561492"/>
                  <a:gd name="connsiteY9" fmla="*/ 250425 h 1956962"/>
                  <a:gd name="connsiteX10" fmla="*/ 1144196 w 1561492"/>
                  <a:gd name="connsiteY10" fmla="*/ 268898 h 1956962"/>
                  <a:gd name="connsiteX11" fmla="*/ 931759 w 1561492"/>
                  <a:gd name="connsiteY11" fmla="*/ 582934 h 1956962"/>
                  <a:gd name="connsiteX12" fmla="*/ 867105 w 1561492"/>
                  <a:gd name="connsiteY12" fmla="*/ 703007 h 1956962"/>
                  <a:gd name="connsiteX13" fmla="*/ 922523 w 1561492"/>
                  <a:gd name="connsiteY13" fmla="*/ 795371 h 1956962"/>
                  <a:gd name="connsiteX14" fmla="*/ 1098014 w 1561492"/>
                  <a:gd name="connsiteY14" fmla="*/ 933916 h 1956962"/>
                  <a:gd name="connsiteX15" fmla="*/ 1310450 w 1561492"/>
                  <a:gd name="connsiteY15" fmla="*/ 1284898 h 1956962"/>
                  <a:gd name="connsiteX16" fmla="*/ 1559832 w 1561492"/>
                  <a:gd name="connsiteY16" fmla="*/ 1802134 h 1956962"/>
                  <a:gd name="connsiteX17" fmla="*/ 1208850 w 1561492"/>
                  <a:gd name="connsiteY17" fmla="*/ 1949916 h 1956962"/>
                  <a:gd name="connsiteX0" fmla="*/ 1208850 w 1561492"/>
                  <a:gd name="connsiteY0" fmla="*/ 1949916 h 1956962"/>
                  <a:gd name="connsiteX1" fmla="*/ 1153432 w 1561492"/>
                  <a:gd name="connsiteY1" fmla="*/ 1617407 h 1956962"/>
                  <a:gd name="connsiteX2" fmla="*/ 913286 w 1561492"/>
                  <a:gd name="connsiteY2" fmla="*/ 1090935 h 1956962"/>
                  <a:gd name="connsiteX3" fmla="*/ 765505 w 1561492"/>
                  <a:gd name="connsiteY3" fmla="*/ 749189 h 1956962"/>
                  <a:gd name="connsiteX4" fmla="*/ 525359 w 1561492"/>
                  <a:gd name="connsiteY4" fmla="*/ 499807 h 1956962"/>
                  <a:gd name="connsiteX5" fmla="*/ 63541 w 1561492"/>
                  <a:gd name="connsiteY5" fmla="*/ 74934 h 1956962"/>
                  <a:gd name="connsiteX6" fmla="*/ 82014 w 1561492"/>
                  <a:gd name="connsiteY6" fmla="*/ 47225 h 1956962"/>
                  <a:gd name="connsiteX7" fmla="*/ 783978 w 1561492"/>
                  <a:gd name="connsiteY7" fmla="*/ 564462 h 1956962"/>
                  <a:gd name="connsiteX8" fmla="*/ 977941 w 1561492"/>
                  <a:gd name="connsiteY8" fmla="*/ 435152 h 1956962"/>
                  <a:gd name="connsiteX9" fmla="*/ 1116487 w 1561492"/>
                  <a:gd name="connsiteY9" fmla="*/ 250425 h 1956962"/>
                  <a:gd name="connsiteX10" fmla="*/ 1144196 w 1561492"/>
                  <a:gd name="connsiteY10" fmla="*/ 268898 h 1956962"/>
                  <a:gd name="connsiteX11" fmla="*/ 931759 w 1561492"/>
                  <a:gd name="connsiteY11" fmla="*/ 582934 h 1956962"/>
                  <a:gd name="connsiteX12" fmla="*/ 867105 w 1561492"/>
                  <a:gd name="connsiteY12" fmla="*/ 703007 h 1956962"/>
                  <a:gd name="connsiteX13" fmla="*/ 922523 w 1561492"/>
                  <a:gd name="connsiteY13" fmla="*/ 795371 h 1956962"/>
                  <a:gd name="connsiteX14" fmla="*/ 1042596 w 1561492"/>
                  <a:gd name="connsiteY14" fmla="*/ 952389 h 1956962"/>
                  <a:gd name="connsiteX15" fmla="*/ 1310450 w 1561492"/>
                  <a:gd name="connsiteY15" fmla="*/ 1284898 h 1956962"/>
                  <a:gd name="connsiteX16" fmla="*/ 1559832 w 1561492"/>
                  <a:gd name="connsiteY16" fmla="*/ 1802134 h 1956962"/>
                  <a:gd name="connsiteX17" fmla="*/ 1208850 w 1561492"/>
                  <a:gd name="connsiteY17" fmla="*/ 1949916 h 1956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61492" h="1956962">
                    <a:moveTo>
                      <a:pt x="1208850" y="1949916"/>
                    </a:moveTo>
                    <a:cubicBezTo>
                      <a:pt x="1141117" y="1919128"/>
                      <a:pt x="1202693" y="1760571"/>
                      <a:pt x="1153432" y="1617407"/>
                    </a:cubicBezTo>
                    <a:cubicBezTo>
                      <a:pt x="1104171" y="1474243"/>
                      <a:pt x="977941" y="1235638"/>
                      <a:pt x="913286" y="1090935"/>
                    </a:cubicBezTo>
                    <a:cubicBezTo>
                      <a:pt x="848631" y="946232"/>
                      <a:pt x="830159" y="847710"/>
                      <a:pt x="765505" y="749189"/>
                    </a:cubicBezTo>
                    <a:cubicBezTo>
                      <a:pt x="700851" y="650668"/>
                      <a:pt x="642353" y="612183"/>
                      <a:pt x="525359" y="499807"/>
                    </a:cubicBezTo>
                    <a:cubicBezTo>
                      <a:pt x="408365" y="387431"/>
                      <a:pt x="137432" y="150364"/>
                      <a:pt x="63541" y="74934"/>
                    </a:cubicBezTo>
                    <a:cubicBezTo>
                      <a:pt x="-10350" y="-496"/>
                      <a:pt x="-38059" y="-34363"/>
                      <a:pt x="82014" y="47225"/>
                    </a:cubicBezTo>
                    <a:cubicBezTo>
                      <a:pt x="202087" y="128813"/>
                      <a:pt x="634657" y="499807"/>
                      <a:pt x="783978" y="564462"/>
                    </a:cubicBezTo>
                    <a:cubicBezTo>
                      <a:pt x="933299" y="629116"/>
                      <a:pt x="922523" y="487491"/>
                      <a:pt x="977941" y="435152"/>
                    </a:cubicBezTo>
                    <a:cubicBezTo>
                      <a:pt x="1033359" y="382813"/>
                      <a:pt x="1088778" y="278134"/>
                      <a:pt x="1116487" y="250425"/>
                    </a:cubicBezTo>
                    <a:cubicBezTo>
                      <a:pt x="1144196" y="222716"/>
                      <a:pt x="1174984" y="213480"/>
                      <a:pt x="1144196" y="268898"/>
                    </a:cubicBezTo>
                    <a:cubicBezTo>
                      <a:pt x="1113408" y="324316"/>
                      <a:pt x="977941" y="510583"/>
                      <a:pt x="931759" y="582934"/>
                    </a:cubicBezTo>
                    <a:cubicBezTo>
                      <a:pt x="885577" y="655285"/>
                      <a:pt x="868644" y="667601"/>
                      <a:pt x="867105" y="703007"/>
                    </a:cubicBezTo>
                    <a:cubicBezTo>
                      <a:pt x="865566" y="738413"/>
                      <a:pt x="893275" y="753807"/>
                      <a:pt x="922523" y="795371"/>
                    </a:cubicBezTo>
                    <a:cubicBezTo>
                      <a:pt x="951771" y="836935"/>
                      <a:pt x="977942" y="870801"/>
                      <a:pt x="1042596" y="952389"/>
                    </a:cubicBezTo>
                    <a:cubicBezTo>
                      <a:pt x="1107250" y="1033977"/>
                      <a:pt x="1233480" y="1140195"/>
                      <a:pt x="1310450" y="1284898"/>
                    </a:cubicBezTo>
                    <a:cubicBezTo>
                      <a:pt x="1387420" y="1429601"/>
                      <a:pt x="1581383" y="1697455"/>
                      <a:pt x="1559832" y="1802134"/>
                    </a:cubicBezTo>
                    <a:cubicBezTo>
                      <a:pt x="1538281" y="1906813"/>
                      <a:pt x="1276583" y="1980704"/>
                      <a:pt x="1208850" y="1949916"/>
                    </a:cubicBezTo>
                    <a:close/>
                  </a:path>
                </a:pathLst>
              </a:custGeom>
              <a:solidFill>
                <a:srgbClr val="4D230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20" name="Forma libre 119"/>
              <p:cNvSpPr/>
              <p:nvPr/>
            </p:nvSpPr>
            <p:spPr>
              <a:xfrm>
                <a:off x="2890982" y="960574"/>
                <a:ext cx="7645998" cy="4537588"/>
              </a:xfrm>
              <a:custGeom>
                <a:avLst/>
                <a:gdLst>
                  <a:gd name="connsiteX0" fmla="*/ 360218 w 7645998"/>
                  <a:gd name="connsiteY0" fmla="*/ 1644081 h 4537588"/>
                  <a:gd name="connsiteX1" fmla="*/ 406400 w 7645998"/>
                  <a:gd name="connsiteY1" fmla="*/ 1865753 h 4537588"/>
                  <a:gd name="connsiteX2" fmla="*/ 517236 w 7645998"/>
                  <a:gd name="connsiteY2" fmla="*/ 2115135 h 4537588"/>
                  <a:gd name="connsiteX3" fmla="*/ 563418 w 7645998"/>
                  <a:gd name="connsiteY3" fmla="*/ 2309099 h 4537588"/>
                  <a:gd name="connsiteX4" fmla="*/ 471054 w 7645998"/>
                  <a:gd name="connsiteY4" fmla="*/ 2373753 h 4537588"/>
                  <a:gd name="connsiteX5" fmla="*/ 314036 w 7645998"/>
                  <a:gd name="connsiteY5" fmla="*/ 2503062 h 4537588"/>
                  <a:gd name="connsiteX6" fmla="*/ 203200 w 7645998"/>
                  <a:gd name="connsiteY6" fmla="*/ 2650844 h 4537588"/>
                  <a:gd name="connsiteX7" fmla="*/ 92363 w 7645998"/>
                  <a:gd name="connsiteY7" fmla="*/ 2900226 h 4537588"/>
                  <a:gd name="connsiteX8" fmla="*/ 0 w 7645998"/>
                  <a:gd name="connsiteY8" fmla="*/ 3362044 h 4537588"/>
                  <a:gd name="connsiteX9" fmla="*/ 92363 w 7645998"/>
                  <a:gd name="connsiteY9" fmla="*/ 3796153 h 4537588"/>
                  <a:gd name="connsiteX10" fmla="*/ 295563 w 7645998"/>
                  <a:gd name="connsiteY10" fmla="*/ 3990117 h 4537588"/>
                  <a:gd name="connsiteX11" fmla="*/ 471054 w 7645998"/>
                  <a:gd name="connsiteY11" fmla="*/ 3906990 h 4537588"/>
                  <a:gd name="connsiteX12" fmla="*/ 526473 w 7645998"/>
                  <a:gd name="connsiteY12" fmla="*/ 3768444 h 4537588"/>
                  <a:gd name="connsiteX13" fmla="*/ 637309 w 7645998"/>
                  <a:gd name="connsiteY13" fmla="*/ 3740735 h 4537588"/>
                  <a:gd name="connsiteX14" fmla="*/ 748145 w 7645998"/>
                  <a:gd name="connsiteY14" fmla="*/ 3851571 h 4537588"/>
                  <a:gd name="connsiteX15" fmla="*/ 757382 w 7645998"/>
                  <a:gd name="connsiteY15" fmla="*/ 3953171 h 4537588"/>
                  <a:gd name="connsiteX16" fmla="*/ 563418 w 7645998"/>
                  <a:gd name="connsiteY16" fmla="*/ 4110190 h 4537588"/>
                  <a:gd name="connsiteX17" fmla="*/ 563418 w 7645998"/>
                  <a:gd name="connsiteY17" fmla="*/ 4193317 h 4537588"/>
                  <a:gd name="connsiteX18" fmla="*/ 812800 w 7645998"/>
                  <a:gd name="connsiteY18" fmla="*/ 4294917 h 4537588"/>
                  <a:gd name="connsiteX19" fmla="*/ 969818 w 7645998"/>
                  <a:gd name="connsiteY19" fmla="*/ 4202553 h 4537588"/>
                  <a:gd name="connsiteX20" fmla="*/ 997527 w 7645998"/>
                  <a:gd name="connsiteY20" fmla="*/ 4091717 h 4537588"/>
                  <a:gd name="connsiteX21" fmla="*/ 1182254 w 7645998"/>
                  <a:gd name="connsiteY21" fmla="*/ 3860808 h 4537588"/>
                  <a:gd name="connsiteX22" fmla="*/ 1440873 w 7645998"/>
                  <a:gd name="connsiteY22" fmla="*/ 3833099 h 4537588"/>
                  <a:gd name="connsiteX23" fmla="*/ 1616363 w 7645998"/>
                  <a:gd name="connsiteY23" fmla="*/ 3870044 h 4537588"/>
                  <a:gd name="connsiteX24" fmla="*/ 1764145 w 7645998"/>
                  <a:gd name="connsiteY24" fmla="*/ 4008590 h 4537588"/>
                  <a:gd name="connsiteX25" fmla="*/ 1856509 w 7645998"/>
                  <a:gd name="connsiteY25" fmla="*/ 4110190 h 4537588"/>
                  <a:gd name="connsiteX26" fmla="*/ 2059709 w 7645998"/>
                  <a:gd name="connsiteY26" fmla="*/ 4239499 h 4537588"/>
                  <a:gd name="connsiteX27" fmla="*/ 2355273 w 7645998"/>
                  <a:gd name="connsiteY27" fmla="*/ 4239499 h 4537588"/>
                  <a:gd name="connsiteX28" fmla="*/ 2447636 w 7645998"/>
                  <a:gd name="connsiteY28" fmla="*/ 4054771 h 4537588"/>
                  <a:gd name="connsiteX29" fmla="*/ 2512291 w 7645998"/>
                  <a:gd name="connsiteY29" fmla="*/ 3879281 h 4537588"/>
                  <a:gd name="connsiteX30" fmla="*/ 2669309 w 7645998"/>
                  <a:gd name="connsiteY30" fmla="*/ 3676081 h 4537588"/>
                  <a:gd name="connsiteX31" fmla="*/ 2881745 w 7645998"/>
                  <a:gd name="connsiteY31" fmla="*/ 3592953 h 4537588"/>
                  <a:gd name="connsiteX32" fmla="*/ 3057236 w 7645998"/>
                  <a:gd name="connsiteY32" fmla="*/ 3482117 h 4537588"/>
                  <a:gd name="connsiteX33" fmla="*/ 3195782 w 7645998"/>
                  <a:gd name="connsiteY33" fmla="*/ 3288153 h 4537588"/>
                  <a:gd name="connsiteX34" fmla="*/ 3371273 w 7645998"/>
                  <a:gd name="connsiteY34" fmla="*/ 3029535 h 4537588"/>
                  <a:gd name="connsiteX35" fmla="*/ 3297382 w 7645998"/>
                  <a:gd name="connsiteY35" fmla="*/ 2946408 h 4537588"/>
                  <a:gd name="connsiteX36" fmla="*/ 3149600 w 7645998"/>
                  <a:gd name="connsiteY36" fmla="*/ 2835571 h 4537588"/>
                  <a:gd name="connsiteX37" fmla="*/ 3140363 w 7645998"/>
                  <a:gd name="connsiteY37" fmla="*/ 2632371 h 4537588"/>
                  <a:gd name="connsiteX38" fmla="*/ 3278909 w 7645998"/>
                  <a:gd name="connsiteY38" fmla="*/ 2576953 h 4537588"/>
                  <a:gd name="connsiteX39" fmla="*/ 3426691 w 7645998"/>
                  <a:gd name="connsiteY39" fmla="*/ 2484590 h 4537588"/>
                  <a:gd name="connsiteX40" fmla="*/ 3472873 w 7645998"/>
                  <a:gd name="connsiteY40" fmla="*/ 2392226 h 4537588"/>
                  <a:gd name="connsiteX41" fmla="*/ 3611418 w 7645998"/>
                  <a:gd name="connsiteY41" fmla="*/ 2364517 h 4537588"/>
                  <a:gd name="connsiteX42" fmla="*/ 3833091 w 7645998"/>
                  <a:gd name="connsiteY42" fmla="*/ 2410699 h 4537588"/>
                  <a:gd name="connsiteX43" fmla="*/ 3971636 w 7645998"/>
                  <a:gd name="connsiteY43" fmla="*/ 2419935 h 4537588"/>
                  <a:gd name="connsiteX44" fmla="*/ 4027054 w 7645998"/>
                  <a:gd name="connsiteY44" fmla="*/ 2558481 h 4537588"/>
                  <a:gd name="connsiteX45" fmla="*/ 3842327 w 7645998"/>
                  <a:gd name="connsiteY45" fmla="*/ 2678553 h 4537588"/>
                  <a:gd name="connsiteX46" fmla="*/ 3768436 w 7645998"/>
                  <a:gd name="connsiteY46" fmla="*/ 2761681 h 4537588"/>
                  <a:gd name="connsiteX47" fmla="*/ 3768436 w 7645998"/>
                  <a:gd name="connsiteY47" fmla="*/ 2863281 h 4537588"/>
                  <a:gd name="connsiteX48" fmla="*/ 3629891 w 7645998"/>
                  <a:gd name="connsiteY48" fmla="*/ 3029535 h 4537588"/>
                  <a:gd name="connsiteX49" fmla="*/ 3426691 w 7645998"/>
                  <a:gd name="connsiteY49" fmla="*/ 3112662 h 4537588"/>
                  <a:gd name="connsiteX50" fmla="*/ 3334327 w 7645998"/>
                  <a:gd name="connsiteY50" fmla="*/ 3251208 h 4537588"/>
                  <a:gd name="connsiteX51" fmla="*/ 3343563 w 7645998"/>
                  <a:gd name="connsiteY51" fmla="*/ 3435935 h 4537588"/>
                  <a:gd name="connsiteX52" fmla="*/ 3500582 w 7645998"/>
                  <a:gd name="connsiteY52" fmla="*/ 3759208 h 4537588"/>
                  <a:gd name="connsiteX53" fmla="*/ 3722254 w 7645998"/>
                  <a:gd name="connsiteY53" fmla="*/ 4091717 h 4537588"/>
                  <a:gd name="connsiteX54" fmla="*/ 3943927 w 7645998"/>
                  <a:gd name="connsiteY54" fmla="*/ 4174844 h 4537588"/>
                  <a:gd name="connsiteX55" fmla="*/ 4184073 w 7645998"/>
                  <a:gd name="connsiteY55" fmla="*/ 4184081 h 4537588"/>
                  <a:gd name="connsiteX56" fmla="*/ 4285673 w 7645998"/>
                  <a:gd name="connsiteY56" fmla="*/ 4257971 h 4537588"/>
                  <a:gd name="connsiteX57" fmla="*/ 4378036 w 7645998"/>
                  <a:gd name="connsiteY57" fmla="*/ 4248735 h 4537588"/>
                  <a:gd name="connsiteX58" fmla="*/ 4461163 w 7645998"/>
                  <a:gd name="connsiteY58" fmla="*/ 4211790 h 4537588"/>
                  <a:gd name="connsiteX59" fmla="*/ 4525818 w 7645998"/>
                  <a:gd name="connsiteY59" fmla="*/ 4276444 h 4537588"/>
                  <a:gd name="connsiteX60" fmla="*/ 4664363 w 7645998"/>
                  <a:gd name="connsiteY60" fmla="*/ 4396517 h 4537588"/>
                  <a:gd name="connsiteX61" fmla="*/ 4858327 w 7645998"/>
                  <a:gd name="connsiteY61" fmla="*/ 4350335 h 4537588"/>
                  <a:gd name="connsiteX62" fmla="*/ 4895273 w 7645998"/>
                  <a:gd name="connsiteY62" fmla="*/ 4267208 h 4537588"/>
                  <a:gd name="connsiteX63" fmla="*/ 4950691 w 7645998"/>
                  <a:gd name="connsiteY63" fmla="*/ 4054771 h 4537588"/>
                  <a:gd name="connsiteX64" fmla="*/ 4996873 w 7645998"/>
                  <a:gd name="connsiteY64" fmla="*/ 3879281 h 4537588"/>
                  <a:gd name="connsiteX65" fmla="*/ 5070763 w 7645998"/>
                  <a:gd name="connsiteY65" fmla="*/ 3814626 h 4537588"/>
                  <a:gd name="connsiteX66" fmla="*/ 5181600 w 7645998"/>
                  <a:gd name="connsiteY66" fmla="*/ 3814626 h 4537588"/>
                  <a:gd name="connsiteX67" fmla="*/ 5292436 w 7645998"/>
                  <a:gd name="connsiteY67" fmla="*/ 3943935 h 4537588"/>
                  <a:gd name="connsiteX68" fmla="*/ 5375563 w 7645998"/>
                  <a:gd name="connsiteY68" fmla="*/ 4073244 h 4537588"/>
                  <a:gd name="connsiteX69" fmla="*/ 5347854 w 7645998"/>
                  <a:gd name="connsiteY69" fmla="*/ 4341099 h 4537588"/>
                  <a:gd name="connsiteX70" fmla="*/ 5467927 w 7645998"/>
                  <a:gd name="connsiteY70" fmla="*/ 4424226 h 4537588"/>
                  <a:gd name="connsiteX71" fmla="*/ 5643418 w 7645998"/>
                  <a:gd name="connsiteY71" fmla="*/ 4147135 h 4537588"/>
                  <a:gd name="connsiteX72" fmla="*/ 5948218 w 7645998"/>
                  <a:gd name="connsiteY72" fmla="*/ 4110190 h 4537588"/>
                  <a:gd name="connsiteX73" fmla="*/ 6262254 w 7645998"/>
                  <a:gd name="connsiteY73" fmla="*/ 4359571 h 4537588"/>
                  <a:gd name="connsiteX74" fmla="*/ 6483927 w 7645998"/>
                  <a:gd name="connsiteY74" fmla="*/ 4498117 h 4537588"/>
                  <a:gd name="connsiteX75" fmla="*/ 6807200 w 7645998"/>
                  <a:gd name="connsiteY75" fmla="*/ 4535062 h 4537588"/>
                  <a:gd name="connsiteX76" fmla="*/ 6834909 w 7645998"/>
                  <a:gd name="connsiteY76" fmla="*/ 4442699 h 4537588"/>
                  <a:gd name="connsiteX77" fmla="*/ 6853382 w 7645998"/>
                  <a:gd name="connsiteY77" fmla="*/ 4378044 h 4537588"/>
                  <a:gd name="connsiteX78" fmla="*/ 7093527 w 7645998"/>
                  <a:gd name="connsiteY78" fmla="*/ 4433462 h 4537588"/>
                  <a:gd name="connsiteX79" fmla="*/ 7139709 w 7645998"/>
                  <a:gd name="connsiteY79" fmla="*/ 4341099 h 4537588"/>
                  <a:gd name="connsiteX80" fmla="*/ 7102763 w 7645998"/>
                  <a:gd name="connsiteY80" fmla="*/ 4257971 h 4537588"/>
                  <a:gd name="connsiteX81" fmla="*/ 7102763 w 7645998"/>
                  <a:gd name="connsiteY81" fmla="*/ 4147135 h 4537588"/>
                  <a:gd name="connsiteX82" fmla="*/ 7278254 w 7645998"/>
                  <a:gd name="connsiteY82" fmla="*/ 4054771 h 4537588"/>
                  <a:gd name="connsiteX83" fmla="*/ 7342909 w 7645998"/>
                  <a:gd name="connsiteY83" fmla="*/ 3888517 h 4537588"/>
                  <a:gd name="connsiteX84" fmla="*/ 7204363 w 7645998"/>
                  <a:gd name="connsiteY84" fmla="*/ 3860808 h 4537588"/>
                  <a:gd name="connsiteX85" fmla="*/ 6973454 w 7645998"/>
                  <a:gd name="connsiteY85" fmla="*/ 3906990 h 4537588"/>
                  <a:gd name="connsiteX86" fmla="*/ 6714836 w 7645998"/>
                  <a:gd name="connsiteY86" fmla="*/ 3916226 h 4537588"/>
                  <a:gd name="connsiteX87" fmla="*/ 6446982 w 7645998"/>
                  <a:gd name="connsiteY87" fmla="*/ 3879281 h 4537588"/>
                  <a:gd name="connsiteX88" fmla="*/ 6446982 w 7645998"/>
                  <a:gd name="connsiteY88" fmla="*/ 3814626 h 4537588"/>
                  <a:gd name="connsiteX89" fmla="*/ 6724073 w 7645998"/>
                  <a:gd name="connsiteY89" fmla="*/ 3722262 h 4537588"/>
                  <a:gd name="connsiteX90" fmla="*/ 6991927 w 7645998"/>
                  <a:gd name="connsiteY90" fmla="*/ 3694553 h 4537588"/>
                  <a:gd name="connsiteX91" fmla="*/ 7093527 w 7645998"/>
                  <a:gd name="connsiteY91" fmla="*/ 3666844 h 4537588"/>
                  <a:gd name="connsiteX92" fmla="*/ 7222836 w 7645998"/>
                  <a:gd name="connsiteY92" fmla="*/ 3731499 h 4537588"/>
                  <a:gd name="connsiteX93" fmla="*/ 7407563 w 7645998"/>
                  <a:gd name="connsiteY93" fmla="*/ 3722262 h 4537588"/>
                  <a:gd name="connsiteX94" fmla="*/ 7527636 w 7645998"/>
                  <a:gd name="connsiteY94" fmla="*/ 3556008 h 4537588"/>
                  <a:gd name="connsiteX95" fmla="*/ 7536873 w 7645998"/>
                  <a:gd name="connsiteY95" fmla="*/ 3454408 h 4537588"/>
                  <a:gd name="connsiteX96" fmla="*/ 7638473 w 7645998"/>
                  <a:gd name="connsiteY96" fmla="*/ 3371281 h 4537588"/>
                  <a:gd name="connsiteX97" fmla="*/ 7638473 w 7645998"/>
                  <a:gd name="connsiteY97" fmla="*/ 3241971 h 4537588"/>
                  <a:gd name="connsiteX98" fmla="*/ 7638473 w 7645998"/>
                  <a:gd name="connsiteY98" fmla="*/ 3168081 h 4537588"/>
                  <a:gd name="connsiteX99" fmla="*/ 7536873 w 7645998"/>
                  <a:gd name="connsiteY99" fmla="*/ 2974117 h 4537588"/>
                  <a:gd name="connsiteX100" fmla="*/ 7426036 w 7645998"/>
                  <a:gd name="connsiteY100" fmla="*/ 2909462 h 4537588"/>
                  <a:gd name="connsiteX101" fmla="*/ 7509163 w 7645998"/>
                  <a:gd name="connsiteY101" fmla="*/ 2780153 h 4537588"/>
                  <a:gd name="connsiteX102" fmla="*/ 7527636 w 7645998"/>
                  <a:gd name="connsiteY102" fmla="*/ 2632371 h 4537588"/>
                  <a:gd name="connsiteX103" fmla="*/ 7426036 w 7645998"/>
                  <a:gd name="connsiteY103" fmla="*/ 2503062 h 4537588"/>
                  <a:gd name="connsiteX104" fmla="*/ 7204363 w 7645998"/>
                  <a:gd name="connsiteY104" fmla="*/ 2290626 h 4537588"/>
                  <a:gd name="connsiteX105" fmla="*/ 6908800 w 7645998"/>
                  <a:gd name="connsiteY105" fmla="*/ 2244444 h 4537588"/>
                  <a:gd name="connsiteX106" fmla="*/ 6594763 w 7645998"/>
                  <a:gd name="connsiteY106" fmla="*/ 2318335 h 4537588"/>
                  <a:gd name="connsiteX107" fmla="*/ 6354618 w 7645998"/>
                  <a:gd name="connsiteY107" fmla="*/ 2207499 h 4537588"/>
                  <a:gd name="connsiteX108" fmla="*/ 6123709 w 7645998"/>
                  <a:gd name="connsiteY108" fmla="*/ 2170553 h 4537588"/>
                  <a:gd name="connsiteX109" fmla="*/ 6142182 w 7645998"/>
                  <a:gd name="connsiteY109" fmla="*/ 2059717 h 4537588"/>
                  <a:gd name="connsiteX110" fmla="*/ 6437745 w 7645998"/>
                  <a:gd name="connsiteY110" fmla="*/ 2032008 h 4537588"/>
                  <a:gd name="connsiteX111" fmla="*/ 6751782 w 7645998"/>
                  <a:gd name="connsiteY111" fmla="*/ 2087426 h 4537588"/>
                  <a:gd name="connsiteX112" fmla="*/ 7001163 w 7645998"/>
                  <a:gd name="connsiteY112" fmla="*/ 2115135 h 4537588"/>
                  <a:gd name="connsiteX113" fmla="*/ 7084291 w 7645998"/>
                  <a:gd name="connsiteY113" fmla="*/ 1995062 h 4537588"/>
                  <a:gd name="connsiteX114" fmla="*/ 7185891 w 7645998"/>
                  <a:gd name="connsiteY114" fmla="*/ 1958117 h 4537588"/>
                  <a:gd name="connsiteX115" fmla="*/ 7296727 w 7645998"/>
                  <a:gd name="connsiteY115" fmla="*/ 1838044 h 4537588"/>
                  <a:gd name="connsiteX116" fmla="*/ 7028873 w 7645998"/>
                  <a:gd name="connsiteY116" fmla="*/ 1699499 h 4537588"/>
                  <a:gd name="connsiteX117" fmla="*/ 6770254 w 7645998"/>
                  <a:gd name="connsiteY117" fmla="*/ 1431644 h 4537588"/>
                  <a:gd name="connsiteX118" fmla="*/ 6779491 w 7645998"/>
                  <a:gd name="connsiteY118" fmla="*/ 1237681 h 4537588"/>
                  <a:gd name="connsiteX119" fmla="*/ 6640945 w 7645998"/>
                  <a:gd name="connsiteY119" fmla="*/ 1154553 h 4537588"/>
                  <a:gd name="connsiteX120" fmla="*/ 6400800 w 7645998"/>
                  <a:gd name="connsiteY120" fmla="*/ 1136081 h 4537588"/>
                  <a:gd name="connsiteX121" fmla="*/ 6160654 w 7645998"/>
                  <a:gd name="connsiteY121" fmla="*/ 1163790 h 4537588"/>
                  <a:gd name="connsiteX122" fmla="*/ 5938982 w 7645998"/>
                  <a:gd name="connsiteY122" fmla="*/ 1071426 h 4537588"/>
                  <a:gd name="connsiteX123" fmla="*/ 5966691 w 7645998"/>
                  <a:gd name="connsiteY123" fmla="*/ 840517 h 4537588"/>
                  <a:gd name="connsiteX124" fmla="*/ 5754254 w 7645998"/>
                  <a:gd name="connsiteY124" fmla="*/ 720444 h 4537588"/>
                  <a:gd name="connsiteX125" fmla="*/ 5680363 w 7645998"/>
                  <a:gd name="connsiteY125" fmla="*/ 600371 h 4537588"/>
                  <a:gd name="connsiteX126" fmla="*/ 5504873 w 7645998"/>
                  <a:gd name="connsiteY126" fmla="*/ 554190 h 4537588"/>
                  <a:gd name="connsiteX127" fmla="*/ 5237018 w 7645998"/>
                  <a:gd name="connsiteY127" fmla="*/ 461826 h 4537588"/>
                  <a:gd name="connsiteX128" fmla="*/ 5070763 w 7645998"/>
                  <a:gd name="connsiteY128" fmla="*/ 258626 h 4537588"/>
                  <a:gd name="connsiteX129" fmla="*/ 4969163 w 7645998"/>
                  <a:gd name="connsiteY129" fmla="*/ 101608 h 4537588"/>
                  <a:gd name="connsiteX130" fmla="*/ 4839854 w 7645998"/>
                  <a:gd name="connsiteY130" fmla="*/ 120081 h 4537588"/>
                  <a:gd name="connsiteX131" fmla="*/ 4608945 w 7645998"/>
                  <a:gd name="connsiteY131" fmla="*/ 221681 h 4537588"/>
                  <a:gd name="connsiteX132" fmla="*/ 4368800 w 7645998"/>
                  <a:gd name="connsiteY132" fmla="*/ 230917 h 4537588"/>
                  <a:gd name="connsiteX133" fmla="*/ 4304145 w 7645998"/>
                  <a:gd name="connsiteY133" fmla="*/ 138553 h 4537588"/>
                  <a:gd name="connsiteX134" fmla="*/ 4202545 w 7645998"/>
                  <a:gd name="connsiteY134" fmla="*/ 9244 h 4537588"/>
                  <a:gd name="connsiteX135" fmla="*/ 4027054 w 7645998"/>
                  <a:gd name="connsiteY135" fmla="*/ 27717 h 4537588"/>
                  <a:gd name="connsiteX136" fmla="*/ 3786909 w 7645998"/>
                  <a:gd name="connsiteY136" fmla="*/ 166262 h 4537588"/>
                  <a:gd name="connsiteX137" fmla="*/ 3639127 w 7645998"/>
                  <a:gd name="connsiteY137" fmla="*/ 267862 h 4537588"/>
                  <a:gd name="connsiteX138" fmla="*/ 3463636 w 7645998"/>
                  <a:gd name="connsiteY138" fmla="*/ 267862 h 4537588"/>
                  <a:gd name="connsiteX139" fmla="*/ 3260436 w 7645998"/>
                  <a:gd name="connsiteY139" fmla="*/ 193971 h 4537588"/>
                  <a:gd name="connsiteX140" fmla="*/ 3140363 w 7645998"/>
                  <a:gd name="connsiteY140" fmla="*/ 249390 h 4537588"/>
                  <a:gd name="connsiteX141" fmla="*/ 3112654 w 7645998"/>
                  <a:gd name="connsiteY141" fmla="*/ 415644 h 4537588"/>
                  <a:gd name="connsiteX142" fmla="*/ 2927927 w 7645998"/>
                  <a:gd name="connsiteY142" fmla="*/ 461826 h 4537588"/>
                  <a:gd name="connsiteX143" fmla="*/ 2881745 w 7645998"/>
                  <a:gd name="connsiteY143" fmla="*/ 406408 h 4537588"/>
                  <a:gd name="connsiteX144" fmla="*/ 2706254 w 7645998"/>
                  <a:gd name="connsiteY144" fmla="*/ 360226 h 4537588"/>
                  <a:gd name="connsiteX145" fmla="*/ 2503054 w 7645998"/>
                  <a:gd name="connsiteY145" fmla="*/ 397171 h 4537588"/>
                  <a:gd name="connsiteX146" fmla="*/ 2336800 w 7645998"/>
                  <a:gd name="connsiteY146" fmla="*/ 369462 h 4537588"/>
                  <a:gd name="connsiteX147" fmla="*/ 2105891 w 7645998"/>
                  <a:gd name="connsiteY147" fmla="*/ 341753 h 4537588"/>
                  <a:gd name="connsiteX148" fmla="*/ 1902691 w 7645998"/>
                  <a:gd name="connsiteY148" fmla="*/ 480299 h 4537588"/>
                  <a:gd name="connsiteX149" fmla="*/ 1828800 w 7645998"/>
                  <a:gd name="connsiteY149" fmla="*/ 572662 h 4537588"/>
                  <a:gd name="connsiteX150" fmla="*/ 1542473 w 7645998"/>
                  <a:gd name="connsiteY150" fmla="*/ 637317 h 4537588"/>
                  <a:gd name="connsiteX151" fmla="*/ 1191491 w 7645998"/>
                  <a:gd name="connsiteY151" fmla="*/ 738917 h 4537588"/>
                  <a:gd name="connsiteX152" fmla="*/ 877454 w 7645998"/>
                  <a:gd name="connsiteY152" fmla="*/ 932881 h 4537588"/>
                  <a:gd name="connsiteX153" fmla="*/ 988291 w 7645998"/>
                  <a:gd name="connsiteY153" fmla="*/ 1071426 h 4537588"/>
                  <a:gd name="connsiteX154" fmla="*/ 1108363 w 7645998"/>
                  <a:gd name="connsiteY154" fmla="*/ 1089899 h 4537588"/>
                  <a:gd name="connsiteX155" fmla="*/ 1163782 w 7645998"/>
                  <a:gd name="connsiteY155" fmla="*/ 1173026 h 4537588"/>
                  <a:gd name="connsiteX156" fmla="*/ 1274618 w 7645998"/>
                  <a:gd name="connsiteY156" fmla="*/ 1311571 h 4537588"/>
                  <a:gd name="connsiteX157" fmla="*/ 1366982 w 7645998"/>
                  <a:gd name="connsiteY157" fmla="*/ 1357753 h 4537588"/>
                  <a:gd name="connsiteX158" fmla="*/ 1293091 w 7645998"/>
                  <a:gd name="connsiteY158" fmla="*/ 1487062 h 4537588"/>
                  <a:gd name="connsiteX159" fmla="*/ 997527 w 7645998"/>
                  <a:gd name="connsiteY159" fmla="*/ 1524008 h 4537588"/>
                  <a:gd name="connsiteX160" fmla="*/ 812800 w 7645998"/>
                  <a:gd name="connsiteY160" fmla="*/ 1570190 h 4537588"/>
                  <a:gd name="connsiteX161" fmla="*/ 544945 w 7645998"/>
                  <a:gd name="connsiteY161" fmla="*/ 1570190 h 4537588"/>
                  <a:gd name="connsiteX162" fmla="*/ 360218 w 7645998"/>
                  <a:gd name="connsiteY162" fmla="*/ 1644081 h 4537588"/>
                  <a:gd name="connsiteX0" fmla="*/ 360218 w 7645998"/>
                  <a:gd name="connsiteY0" fmla="*/ 1644081 h 4537588"/>
                  <a:gd name="connsiteX1" fmla="*/ 406400 w 7645998"/>
                  <a:gd name="connsiteY1" fmla="*/ 1865753 h 4537588"/>
                  <a:gd name="connsiteX2" fmla="*/ 517236 w 7645998"/>
                  <a:gd name="connsiteY2" fmla="*/ 2115135 h 4537588"/>
                  <a:gd name="connsiteX3" fmla="*/ 563418 w 7645998"/>
                  <a:gd name="connsiteY3" fmla="*/ 2309099 h 4537588"/>
                  <a:gd name="connsiteX4" fmla="*/ 471054 w 7645998"/>
                  <a:gd name="connsiteY4" fmla="*/ 2373753 h 4537588"/>
                  <a:gd name="connsiteX5" fmla="*/ 314036 w 7645998"/>
                  <a:gd name="connsiteY5" fmla="*/ 2503062 h 4537588"/>
                  <a:gd name="connsiteX6" fmla="*/ 203200 w 7645998"/>
                  <a:gd name="connsiteY6" fmla="*/ 2650844 h 4537588"/>
                  <a:gd name="connsiteX7" fmla="*/ 92363 w 7645998"/>
                  <a:gd name="connsiteY7" fmla="*/ 2900226 h 4537588"/>
                  <a:gd name="connsiteX8" fmla="*/ 0 w 7645998"/>
                  <a:gd name="connsiteY8" fmla="*/ 3362044 h 4537588"/>
                  <a:gd name="connsiteX9" fmla="*/ 92363 w 7645998"/>
                  <a:gd name="connsiteY9" fmla="*/ 3796153 h 4537588"/>
                  <a:gd name="connsiteX10" fmla="*/ 295563 w 7645998"/>
                  <a:gd name="connsiteY10" fmla="*/ 3990117 h 4537588"/>
                  <a:gd name="connsiteX11" fmla="*/ 471054 w 7645998"/>
                  <a:gd name="connsiteY11" fmla="*/ 3906990 h 4537588"/>
                  <a:gd name="connsiteX12" fmla="*/ 526473 w 7645998"/>
                  <a:gd name="connsiteY12" fmla="*/ 3768444 h 4537588"/>
                  <a:gd name="connsiteX13" fmla="*/ 637309 w 7645998"/>
                  <a:gd name="connsiteY13" fmla="*/ 3740735 h 4537588"/>
                  <a:gd name="connsiteX14" fmla="*/ 748145 w 7645998"/>
                  <a:gd name="connsiteY14" fmla="*/ 3851571 h 4537588"/>
                  <a:gd name="connsiteX15" fmla="*/ 757382 w 7645998"/>
                  <a:gd name="connsiteY15" fmla="*/ 3953171 h 4537588"/>
                  <a:gd name="connsiteX16" fmla="*/ 563418 w 7645998"/>
                  <a:gd name="connsiteY16" fmla="*/ 4110190 h 4537588"/>
                  <a:gd name="connsiteX17" fmla="*/ 563418 w 7645998"/>
                  <a:gd name="connsiteY17" fmla="*/ 4193317 h 4537588"/>
                  <a:gd name="connsiteX18" fmla="*/ 812800 w 7645998"/>
                  <a:gd name="connsiteY18" fmla="*/ 4294917 h 4537588"/>
                  <a:gd name="connsiteX19" fmla="*/ 969818 w 7645998"/>
                  <a:gd name="connsiteY19" fmla="*/ 4202553 h 4537588"/>
                  <a:gd name="connsiteX20" fmla="*/ 997527 w 7645998"/>
                  <a:gd name="connsiteY20" fmla="*/ 4091717 h 4537588"/>
                  <a:gd name="connsiteX21" fmla="*/ 1182254 w 7645998"/>
                  <a:gd name="connsiteY21" fmla="*/ 3860808 h 4537588"/>
                  <a:gd name="connsiteX22" fmla="*/ 1440873 w 7645998"/>
                  <a:gd name="connsiteY22" fmla="*/ 3833099 h 4537588"/>
                  <a:gd name="connsiteX23" fmla="*/ 1616363 w 7645998"/>
                  <a:gd name="connsiteY23" fmla="*/ 3870044 h 4537588"/>
                  <a:gd name="connsiteX24" fmla="*/ 1764145 w 7645998"/>
                  <a:gd name="connsiteY24" fmla="*/ 4008590 h 4537588"/>
                  <a:gd name="connsiteX25" fmla="*/ 1856509 w 7645998"/>
                  <a:gd name="connsiteY25" fmla="*/ 4110190 h 4537588"/>
                  <a:gd name="connsiteX26" fmla="*/ 2059709 w 7645998"/>
                  <a:gd name="connsiteY26" fmla="*/ 4239499 h 4537588"/>
                  <a:gd name="connsiteX27" fmla="*/ 2355273 w 7645998"/>
                  <a:gd name="connsiteY27" fmla="*/ 4239499 h 4537588"/>
                  <a:gd name="connsiteX28" fmla="*/ 2447636 w 7645998"/>
                  <a:gd name="connsiteY28" fmla="*/ 4054771 h 4537588"/>
                  <a:gd name="connsiteX29" fmla="*/ 2660073 w 7645998"/>
                  <a:gd name="connsiteY29" fmla="*/ 3879281 h 4537588"/>
                  <a:gd name="connsiteX30" fmla="*/ 2669309 w 7645998"/>
                  <a:gd name="connsiteY30" fmla="*/ 3676081 h 4537588"/>
                  <a:gd name="connsiteX31" fmla="*/ 2881745 w 7645998"/>
                  <a:gd name="connsiteY31" fmla="*/ 3592953 h 4537588"/>
                  <a:gd name="connsiteX32" fmla="*/ 3057236 w 7645998"/>
                  <a:gd name="connsiteY32" fmla="*/ 3482117 h 4537588"/>
                  <a:gd name="connsiteX33" fmla="*/ 3195782 w 7645998"/>
                  <a:gd name="connsiteY33" fmla="*/ 3288153 h 4537588"/>
                  <a:gd name="connsiteX34" fmla="*/ 3371273 w 7645998"/>
                  <a:gd name="connsiteY34" fmla="*/ 3029535 h 4537588"/>
                  <a:gd name="connsiteX35" fmla="*/ 3297382 w 7645998"/>
                  <a:gd name="connsiteY35" fmla="*/ 2946408 h 4537588"/>
                  <a:gd name="connsiteX36" fmla="*/ 3149600 w 7645998"/>
                  <a:gd name="connsiteY36" fmla="*/ 2835571 h 4537588"/>
                  <a:gd name="connsiteX37" fmla="*/ 3140363 w 7645998"/>
                  <a:gd name="connsiteY37" fmla="*/ 2632371 h 4537588"/>
                  <a:gd name="connsiteX38" fmla="*/ 3278909 w 7645998"/>
                  <a:gd name="connsiteY38" fmla="*/ 2576953 h 4537588"/>
                  <a:gd name="connsiteX39" fmla="*/ 3426691 w 7645998"/>
                  <a:gd name="connsiteY39" fmla="*/ 2484590 h 4537588"/>
                  <a:gd name="connsiteX40" fmla="*/ 3472873 w 7645998"/>
                  <a:gd name="connsiteY40" fmla="*/ 2392226 h 4537588"/>
                  <a:gd name="connsiteX41" fmla="*/ 3611418 w 7645998"/>
                  <a:gd name="connsiteY41" fmla="*/ 2364517 h 4537588"/>
                  <a:gd name="connsiteX42" fmla="*/ 3833091 w 7645998"/>
                  <a:gd name="connsiteY42" fmla="*/ 2410699 h 4537588"/>
                  <a:gd name="connsiteX43" fmla="*/ 3971636 w 7645998"/>
                  <a:gd name="connsiteY43" fmla="*/ 2419935 h 4537588"/>
                  <a:gd name="connsiteX44" fmla="*/ 4027054 w 7645998"/>
                  <a:gd name="connsiteY44" fmla="*/ 2558481 h 4537588"/>
                  <a:gd name="connsiteX45" fmla="*/ 3842327 w 7645998"/>
                  <a:gd name="connsiteY45" fmla="*/ 2678553 h 4537588"/>
                  <a:gd name="connsiteX46" fmla="*/ 3768436 w 7645998"/>
                  <a:gd name="connsiteY46" fmla="*/ 2761681 h 4537588"/>
                  <a:gd name="connsiteX47" fmla="*/ 3768436 w 7645998"/>
                  <a:gd name="connsiteY47" fmla="*/ 2863281 h 4537588"/>
                  <a:gd name="connsiteX48" fmla="*/ 3629891 w 7645998"/>
                  <a:gd name="connsiteY48" fmla="*/ 3029535 h 4537588"/>
                  <a:gd name="connsiteX49" fmla="*/ 3426691 w 7645998"/>
                  <a:gd name="connsiteY49" fmla="*/ 3112662 h 4537588"/>
                  <a:gd name="connsiteX50" fmla="*/ 3334327 w 7645998"/>
                  <a:gd name="connsiteY50" fmla="*/ 3251208 h 4537588"/>
                  <a:gd name="connsiteX51" fmla="*/ 3343563 w 7645998"/>
                  <a:gd name="connsiteY51" fmla="*/ 3435935 h 4537588"/>
                  <a:gd name="connsiteX52" fmla="*/ 3500582 w 7645998"/>
                  <a:gd name="connsiteY52" fmla="*/ 3759208 h 4537588"/>
                  <a:gd name="connsiteX53" fmla="*/ 3722254 w 7645998"/>
                  <a:gd name="connsiteY53" fmla="*/ 4091717 h 4537588"/>
                  <a:gd name="connsiteX54" fmla="*/ 3943927 w 7645998"/>
                  <a:gd name="connsiteY54" fmla="*/ 4174844 h 4537588"/>
                  <a:gd name="connsiteX55" fmla="*/ 4184073 w 7645998"/>
                  <a:gd name="connsiteY55" fmla="*/ 4184081 h 4537588"/>
                  <a:gd name="connsiteX56" fmla="*/ 4285673 w 7645998"/>
                  <a:gd name="connsiteY56" fmla="*/ 4257971 h 4537588"/>
                  <a:gd name="connsiteX57" fmla="*/ 4378036 w 7645998"/>
                  <a:gd name="connsiteY57" fmla="*/ 4248735 h 4537588"/>
                  <a:gd name="connsiteX58" fmla="*/ 4461163 w 7645998"/>
                  <a:gd name="connsiteY58" fmla="*/ 4211790 h 4537588"/>
                  <a:gd name="connsiteX59" fmla="*/ 4525818 w 7645998"/>
                  <a:gd name="connsiteY59" fmla="*/ 4276444 h 4537588"/>
                  <a:gd name="connsiteX60" fmla="*/ 4664363 w 7645998"/>
                  <a:gd name="connsiteY60" fmla="*/ 4396517 h 4537588"/>
                  <a:gd name="connsiteX61" fmla="*/ 4858327 w 7645998"/>
                  <a:gd name="connsiteY61" fmla="*/ 4350335 h 4537588"/>
                  <a:gd name="connsiteX62" fmla="*/ 4895273 w 7645998"/>
                  <a:gd name="connsiteY62" fmla="*/ 4267208 h 4537588"/>
                  <a:gd name="connsiteX63" fmla="*/ 4950691 w 7645998"/>
                  <a:gd name="connsiteY63" fmla="*/ 4054771 h 4537588"/>
                  <a:gd name="connsiteX64" fmla="*/ 4996873 w 7645998"/>
                  <a:gd name="connsiteY64" fmla="*/ 3879281 h 4537588"/>
                  <a:gd name="connsiteX65" fmla="*/ 5070763 w 7645998"/>
                  <a:gd name="connsiteY65" fmla="*/ 3814626 h 4537588"/>
                  <a:gd name="connsiteX66" fmla="*/ 5181600 w 7645998"/>
                  <a:gd name="connsiteY66" fmla="*/ 3814626 h 4537588"/>
                  <a:gd name="connsiteX67" fmla="*/ 5292436 w 7645998"/>
                  <a:gd name="connsiteY67" fmla="*/ 3943935 h 4537588"/>
                  <a:gd name="connsiteX68" fmla="*/ 5375563 w 7645998"/>
                  <a:gd name="connsiteY68" fmla="*/ 4073244 h 4537588"/>
                  <a:gd name="connsiteX69" fmla="*/ 5347854 w 7645998"/>
                  <a:gd name="connsiteY69" fmla="*/ 4341099 h 4537588"/>
                  <a:gd name="connsiteX70" fmla="*/ 5467927 w 7645998"/>
                  <a:gd name="connsiteY70" fmla="*/ 4424226 h 4537588"/>
                  <a:gd name="connsiteX71" fmla="*/ 5643418 w 7645998"/>
                  <a:gd name="connsiteY71" fmla="*/ 4147135 h 4537588"/>
                  <a:gd name="connsiteX72" fmla="*/ 5948218 w 7645998"/>
                  <a:gd name="connsiteY72" fmla="*/ 4110190 h 4537588"/>
                  <a:gd name="connsiteX73" fmla="*/ 6262254 w 7645998"/>
                  <a:gd name="connsiteY73" fmla="*/ 4359571 h 4537588"/>
                  <a:gd name="connsiteX74" fmla="*/ 6483927 w 7645998"/>
                  <a:gd name="connsiteY74" fmla="*/ 4498117 h 4537588"/>
                  <a:gd name="connsiteX75" fmla="*/ 6807200 w 7645998"/>
                  <a:gd name="connsiteY75" fmla="*/ 4535062 h 4537588"/>
                  <a:gd name="connsiteX76" fmla="*/ 6834909 w 7645998"/>
                  <a:gd name="connsiteY76" fmla="*/ 4442699 h 4537588"/>
                  <a:gd name="connsiteX77" fmla="*/ 6853382 w 7645998"/>
                  <a:gd name="connsiteY77" fmla="*/ 4378044 h 4537588"/>
                  <a:gd name="connsiteX78" fmla="*/ 7093527 w 7645998"/>
                  <a:gd name="connsiteY78" fmla="*/ 4433462 h 4537588"/>
                  <a:gd name="connsiteX79" fmla="*/ 7139709 w 7645998"/>
                  <a:gd name="connsiteY79" fmla="*/ 4341099 h 4537588"/>
                  <a:gd name="connsiteX80" fmla="*/ 7102763 w 7645998"/>
                  <a:gd name="connsiteY80" fmla="*/ 4257971 h 4537588"/>
                  <a:gd name="connsiteX81" fmla="*/ 7102763 w 7645998"/>
                  <a:gd name="connsiteY81" fmla="*/ 4147135 h 4537588"/>
                  <a:gd name="connsiteX82" fmla="*/ 7278254 w 7645998"/>
                  <a:gd name="connsiteY82" fmla="*/ 4054771 h 4537588"/>
                  <a:gd name="connsiteX83" fmla="*/ 7342909 w 7645998"/>
                  <a:gd name="connsiteY83" fmla="*/ 3888517 h 4537588"/>
                  <a:gd name="connsiteX84" fmla="*/ 7204363 w 7645998"/>
                  <a:gd name="connsiteY84" fmla="*/ 3860808 h 4537588"/>
                  <a:gd name="connsiteX85" fmla="*/ 6973454 w 7645998"/>
                  <a:gd name="connsiteY85" fmla="*/ 3906990 h 4537588"/>
                  <a:gd name="connsiteX86" fmla="*/ 6714836 w 7645998"/>
                  <a:gd name="connsiteY86" fmla="*/ 3916226 h 4537588"/>
                  <a:gd name="connsiteX87" fmla="*/ 6446982 w 7645998"/>
                  <a:gd name="connsiteY87" fmla="*/ 3879281 h 4537588"/>
                  <a:gd name="connsiteX88" fmla="*/ 6446982 w 7645998"/>
                  <a:gd name="connsiteY88" fmla="*/ 3814626 h 4537588"/>
                  <a:gd name="connsiteX89" fmla="*/ 6724073 w 7645998"/>
                  <a:gd name="connsiteY89" fmla="*/ 3722262 h 4537588"/>
                  <a:gd name="connsiteX90" fmla="*/ 6991927 w 7645998"/>
                  <a:gd name="connsiteY90" fmla="*/ 3694553 h 4537588"/>
                  <a:gd name="connsiteX91" fmla="*/ 7093527 w 7645998"/>
                  <a:gd name="connsiteY91" fmla="*/ 3666844 h 4537588"/>
                  <a:gd name="connsiteX92" fmla="*/ 7222836 w 7645998"/>
                  <a:gd name="connsiteY92" fmla="*/ 3731499 h 4537588"/>
                  <a:gd name="connsiteX93" fmla="*/ 7407563 w 7645998"/>
                  <a:gd name="connsiteY93" fmla="*/ 3722262 h 4537588"/>
                  <a:gd name="connsiteX94" fmla="*/ 7527636 w 7645998"/>
                  <a:gd name="connsiteY94" fmla="*/ 3556008 h 4537588"/>
                  <a:gd name="connsiteX95" fmla="*/ 7536873 w 7645998"/>
                  <a:gd name="connsiteY95" fmla="*/ 3454408 h 4537588"/>
                  <a:gd name="connsiteX96" fmla="*/ 7638473 w 7645998"/>
                  <a:gd name="connsiteY96" fmla="*/ 3371281 h 4537588"/>
                  <a:gd name="connsiteX97" fmla="*/ 7638473 w 7645998"/>
                  <a:gd name="connsiteY97" fmla="*/ 3241971 h 4537588"/>
                  <a:gd name="connsiteX98" fmla="*/ 7638473 w 7645998"/>
                  <a:gd name="connsiteY98" fmla="*/ 3168081 h 4537588"/>
                  <a:gd name="connsiteX99" fmla="*/ 7536873 w 7645998"/>
                  <a:gd name="connsiteY99" fmla="*/ 2974117 h 4537588"/>
                  <a:gd name="connsiteX100" fmla="*/ 7426036 w 7645998"/>
                  <a:gd name="connsiteY100" fmla="*/ 2909462 h 4537588"/>
                  <a:gd name="connsiteX101" fmla="*/ 7509163 w 7645998"/>
                  <a:gd name="connsiteY101" fmla="*/ 2780153 h 4537588"/>
                  <a:gd name="connsiteX102" fmla="*/ 7527636 w 7645998"/>
                  <a:gd name="connsiteY102" fmla="*/ 2632371 h 4537588"/>
                  <a:gd name="connsiteX103" fmla="*/ 7426036 w 7645998"/>
                  <a:gd name="connsiteY103" fmla="*/ 2503062 h 4537588"/>
                  <a:gd name="connsiteX104" fmla="*/ 7204363 w 7645998"/>
                  <a:gd name="connsiteY104" fmla="*/ 2290626 h 4537588"/>
                  <a:gd name="connsiteX105" fmla="*/ 6908800 w 7645998"/>
                  <a:gd name="connsiteY105" fmla="*/ 2244444 h 4537588"/>
                  <a:gd name="connsiteX106" fmla="*/ 6594763 w 7645998"/>
                  <a:gd name="connsiteY106" fmla="*/ 2318335 h 4537588"/>
                  <a:gd name="connsiteX107" fmla="*/ 6354618 w 7645998"/>
                  <a:gd name="connsiteY107" fmla="*/ 2207499 h 4537588"/>
                  <a:gd name="connsiteX108" fmla="*/ 6123709 w 7645998"/>
                  <a:gd name="connsiteY108" fmla="*/ 2170553 h 4537588"/>
                  <a:gd name="connsiteX109" fmla="*/ 6142182 w 7645998"/>
                  <a:gd name="connsiteY109" fmla="*/ 2059717 h 4537588"/>
                  <a:gd name="connsiteX110" fmla="*/ 6437745 w 7645998"/>
                  <a:gd name="connsiteY110" fmla="*/ 2032008 h 4537588"/>
                  <a:gd name="connsiteX111" fmla="*/ 6751782 w 7645998"/>
                  <a:gd name="connsiteY111" fmla="*/ 2087426 h 4537588"/>
                  <a:gd name="connsiteX112" fmla="*/ 7001163 w 7645998"/>
                  <a:gd name="connsiteY112" fmla="*/ 2115135 h 4537588"/>
                  <a:gd name="connsiteX113" fmla="*/ 7084291 w 7645998"/>
                  <a:gd name="connsiteY113" fmla="*/ 1995062 h 4537588"/>
                  <a:gd name="connsiteX114" fmla="*/ 7185891 w 7645998"/>
                  <a:gd name="connsiteY114" fmla="*/ 1958117 h 4537588"/>
                  <a:gd name="connsiteX115" fmla="*/ 7296727 w 7645998"/>
                  <a:gd name="connsiteY115" fmla="*/ 1838044 h 4537588"/>
                  <a:gd name="connsiteX116" fmla="*/ 7028873 w 7645998"/>
                  <a:gd name="connsiteY116" fmla="*/ 1699499 h 4537588"/>
                  <a:gd name="connsiteX117" fmla="*/ 6770254 w 7645998"/>
                  <a:gd name="connsiteY117" fmla="*/ 1431644 h 4537588"/>
                  <a:gd name="connsiteX118" fmla="*/ 6779491 w 7645998"/>
                  <a:gd name="connsiteY118" fmla="*/ 1237681 h 4537588"/>
                  <a:gd name="connsiteX119" fmla="*/ 6640945 w 7645998"/>
                  <a:gd name="connsiteY119" fmla="*/ 1154553 h 4537588"/>
                  <a:gd name="connsiteX120" fmla="*/ 6400800 w 7645998"/>
                  <a:gd name="connsiteY120" fmla="*/ 1136081 h 4537588"/>
                  <a:gd name="connsiteX121" fmla="*/ 6160654 w 7645998"/>
                  <a:gd name="connsiteY121" fmla="*/ 1163790 h 4537588"/>
                  <a:gd name="connsiteX122" fmla="*/ 5938982 w 7645998"/>
                  <a:gd name="connsiteY122" fmla="*/ 1071426 h 4537588"/>
                  <a:gd name="connsiteX123" fmla="*/ 5966691 w 7645998"/>
                  <a:gd name="connsiteY123" fmla="*/ 840517 h 4537588"/>
                  <a:gd name="connsiteX124" fmla="*/ 5754254 w 7645998"/>
                  <a:gd name="connsiteY124" fmla="*/ 720444 h 4537588"/>
                  <a:gd name="connsiteX125" fmla="*/ 5680363 w 7645998"/>
                  <a:gd name="connsiteY125" fmla="*/ 600371 h 4537588"/>
                  <a:gd name="connsiteX126" fmla="*/ 5504873 w 7645998"/>
                  <a:gd name="connsiteY126" fmla="*/ 554190 h 4537588"/>
                  <a:gd name="connsiteX127" fmla="*/ 5237018 w 7645998"/>
                  <a:gd name="connsiteY127" fmla="*/ 461826 h 4537588"/>
                  <a:gd name="connsiteX128" fmla="*/ 5070763 w 7645998"/>
                  <a:gd name="connsiteY128" fmla="*/ 258626 h 4537588"/>
                  <a:gd name="connsiteX129" fmla="*/ 4969163 w 7645998"/>
                  <a:gd name="connsiteY129" fmla="*/ 101608 h 4537588"/>
                  <a:gd name="connsiteX130" fmla="*/ 4839854 w 7645998"/>
                  <a:gd name="connsiteY130" fmla="*/ 120081 h 4537588"/>
                  <a:gd name="connsiteX131" fmla="*/ 4608945 w 7645998"/>
                  <a:gd name="connsiteY131" fmla="*/ 221681 h 4537588"/>
                  <a:gd name="connsiteX132" fmla="*/ 4368800 w 7645998"/>
                  <a:gd name="connsiteY132" fmla="*/ 230917 h 4537588"/>
                  <a:gd name="connsiteX133" fmla="*/ 4304145 w 7645998"/>
                  <a:gd name="connsiteY133" fmla="*/ 138553 h 4537588"/>
                  <a:gd name="connsiteX134" fmla="*/ 4202545 w 7645998"/>
                  <a:gd name="connsiteY134" fmla="*/ 9244 h 4537588"/>
                  <a:gd name="connsiteX135" fmla="*/ 4027054 w 7645998"/>
                  <a:gd name="connsiteY135" fmla="*/ 27717 h 4537588"/>
                  <a:gd name="connsiteX136" fmla="*/ 3786909 w 7645998"/>
                  <a:gd name="connsiteY136" fmla="*/ 166262 h 4537588"/>
                  <a:gd name="connsiteX137" fmla="*/ 3639127 w 7645998"/>
                  <a:gd name="connsiteY137" fmla="*/ 267862 h 4537588"/>
                  <a:gd name="connsiteX138" fmla="*/ 3463636 w 7645998"/>
                  <a:gd name="connsiteY138" fmla="*/ 267862 h 4537588"/>
                  <a:gd name="connsiteX139" fmla="*/ 3260436 w 7645998"/>
                  <a:gd name="connsiteY139" fmla="*/ 193971 h 4537588"/>
                  <a:gd name="connsiteX140" fmla="*/ 3140363 w 7645998"/>
                  <a:gd name="connsiteY140" fmla="*/ 249390 h 4537588"/>
                  <a:gd name="connsiteX141" fmla="*/ 3112654 w 7645998"/>
                  <a:gd name="connsiteY141" fmla="*/ 415644 h 4537588"/>
                  <a:gd name="connsiteX142" fmla="*/ 2927927 w 7645998"/>
                  <a:gd name="connsiteY142" fmla="*/ 461826 h 4537588"/>
                  <a:gd name="connsiteX143" fmla="*/ 2881745 w 7645998"/>
                  <a:gd name="connsiteY143" fmla="*/ 406408 h 4537588"/>
                  <a:gd name="connsiteX144" fmla="*/ 2706254 w 7645998"/>
                  <a:gd name="connsiteY144" fmla="*/ 360226 h 4537588"/>
                  <a:gd name="connsiteX145" fmla="*/ 2503054 w 7645998"/>
                  <a:gd name="connsiteY145" fmla="*/ 397171 h 4537588"/>
                  <a:gd name="connsiteX146" fmla="*/ 2336800 w 7645998"/>
                  <a:gd name="connsiteY146" fmla="*/ 369462 h 4537588"/>
                  <a:gd name="connsiteX147" fmla="*/ 2105891 w 7645998"/>
                  <a:gd name="connsiteY147" fmla="*/ 341753 h 4537588"/>
                  <a:gd name="connsiteX148" fmla="*/ 1902691 w 7645998"/>
                  <a:gd name="connsiteY148" fmla="*/ 480299 h 4537588"/>
                  <a:gd name="connsiteX149" fmla="*/ 1828800 w 7645998"/>
                  <a:gd name="connsiteY149" fmla="*/ 572662 h 4537588"/>
                  <a:gd name="connsiteX150" fmla="*/ 1542473 w 7645998"/>
                  <a:gd name="connsiteY150" fmla="*/ 637317 h 4537588"/>
                  <a:gd name="connsiteX151" fmla="*/ 1191491 w 7645998"/>
                  <a:gd name="connsiteY151" fmla="*/ 738917 h 4537588"/>
                  <a:gd name="connsiteX152" fmla="*/ 877454 w 7645998"/>
                  <a:gd name="connsiteY152" fmla="*/ 932881 h 4537588"/>
                  <a:gd name="connsiteX153" fmla="*/ 988291 w 7645998"/>
                  <a:gd name="connsiteY153" fmla="*/ 1071426 h 4537588"/>
                  <a:gd name="connsiteX154" fmla="*/ 1108363 w 7645998"/>
                  <a:gd name="connsiteY154" fmla="*/ 1089899 h 4537588"/>
                  <a:gd name="connsiteX155" fmla="*/ 1163782 w 7645998"/>
                  <a:gd name="connsiteY155" fmla="*/ 1173026 h 4537588"/>
                  <a:gd name="connsiteX156" fmla="*/ 1274618 w 7645998"/>
                  <a:gd name="connsiteY156" fmla="*/ 1311571 h 4537588"/>
                  <a:gd name="connsiteX157" fmla="*/ 1366982 w 7645998"/>
                  <a:gd name="connsiteY157" fmla="*/ 1357753 h 4537588"/>
                  <a:gd name="connsiteX158" fmla="*/ 1293091 w 7645998"/>
                  <a:gd name="connsiteY158" fmla="*/ 1487062 h 4537588"/>
                  <a:gd name="connsiteX159" fmla="*/ 997527 w 7645998"/>
                  <a:gd name="connsiteY159" fmla="*/ 1524008 h 4537588"/>
                  <a:gd name="connsiteX160" fmla="*/ 812800 w 7645998"/>
                  <a:gd name="connsiteY160" fmla="*/ 1570190 h 4537588"/>
                  <a:gd name="connsiteX161" fmla="*/ 544945 w 7645998"/>
                  <a:gd name="connsiteY161" fmla="*/ 1570190 h 4537588"/>
                  <a:gd name="connsiteX162" fmla="*/ 360218 w 7645998"/>
                  <a:gd name="connsiteY162" fmla="*/ 1644081 h 4537588"/>
                  <a:gd name="connsiteX0" fmla="*/ 360218 w 7645998"/>
                  <a:gd name="connsiteY0" fmla="*/ 1644081 h 4537588"/>
                  <a:gd name="connsiteX1" fmla="*/ 406400 w 7645998"/>
                  <a:gd name="connsiteY1" fmla="*/ 1865753 h 4537588"/>
                  <a:gd name="connsiteX2" fmla="*/ 517236 w 7645998"/>
                  <a:gd name="connsiteY2" fmla="*/ 2115135 h 4537588"/>
                  <a:gd name="connsiteX3" fmla="*/ 563418 w 7645998"/>
                  <a:gd name="connsiteY3" fmla="*/ 2309099 h 4537588"/>
                  <a:gd name="connsiteX4" fmla="*/ 471054 w 7645998"/>
                  <a:gd name="connsiteY4" fmla="*/ 2373753 h 4537588"/>
                  <a:gd name="connsiteX5" fmla="*/ 314036 w 7645998"/>
                  <a:gd name="connsiteY5" fmla="*/ 2503062 h 4537588"/>
                  <a:gd name="connsiteX6" fmla="*/ 203200 w 7645998"/>
                  <a:gd name="connsiteY6" fmla="*/ 2650844 h 4537588"/>
                  <a:gd name="connsiteX7" fmla="*/ 92363 w 7645998"/>
                  <a:gd name="connsiteY7" fmla="*/ 2900226 h 4537588"/>
                  <a:gd name="connsiteX8" fmla="*/ 0 w 7645998"/>
                  <a:gd name="connsiteY8" fmla="*/ 3362044 h 4537588"/>
                  <a:gd name="connsiteX9" fmla="*/ 92363 w 7645998"/>
                  <a:gd name="connsiteY9" fmla="*/ 3796153 h 4537588"/>
                  <a:gd name="connsiteX10" fmla="*/ 295563 w 7645998"/>
                  <a:gd name="connsiteY10" fmla="*/ 3990117 h 4537588"/>
                  <a:gd name="connsiteX11" fmla="*/ 471054 w 7645998"/>
                  <a:gd name="connsiteY11" fmla="*/ 3906990 h 4537588"/>
                  <a:gd name="connsiteX12" fmla="*/ 526473 w 7645998"/>
                  <a:gd name="connsiteY12" fmla="*/ 3768444 h 4537588"/>
                  <a:gd name="connsiteX13" fmla="*/ 637309 w 7645998"/>
                  <a:gd name="connsiteY13" fmla="*/ 3740735 h 4537588"/>
                  <a:gd name="connsiteX14" fmla="*/ 748145 w 7645998"/>
                  <a:gd name="connsiteY14" fmla="*/ 3851571 h 4537588"/>
                  <a:gd name="connsiteX15" fmla="*/ 757382 w 7645998"/>
                  <a:gd name="connsiteY15" fmla="*/ 3953171 h 4537588"/>
                  <a:gd name="connsiteX16" fmla="*/ 563418 w 7645998"/>
                  <a:gd name="connsiteY16" fmla="*/ 4110190 h 4537588"/>
                  <a:gd name="connsiteX17" fmla="*/ 563418 w 7645998"/>
                  <a:gd name="connsiteY17" fmla="*/ 4193317 h 4537588"/>
                  <a:gd name="connsiteX18" fmla="*/ 812800 w 7645998"/>
                  <a:gd name="connsiteY18" fmla="*/ 4294917 h 4537588"/>
                  <a:gd name="connsiteX19" fmla="*/ 969818 w 7645998"/>
                  <a:gd name="connsiteY19" fmla="*/ 4202553 h 4537588"/>
                  <a:gd name="connsiteX20" fmla="*/ 997527 w 7645998"/>
                  <a:gd name="connsiteY20" fmla="*/ 4091717 h 4537588"/>
                  <a:gd name="connsiteX21" fmla="*/ 1182254 w 7645998"/>
                  <a:gd name="connsiteY21" fmla="*/ 3860808 h 4537588"/>
                  <a:gd name="connsiteX22" fmla="*/ 1440873 w 7645998"/>
                  <a:gd name="connsiteY22" fmla="*/ 3833099 h 4537588"/>
                  <a:gd name="connsiteX23" fmla="*/ 1616363 w 7645998"/>
                  <a:gd name="connsiteY23" fmla="*/ 3870044 h 4537588"/>
                  <a:gd name="connsiteX24" fmla="*/ 1764145 w 7645998"/>
                  <a:gd name="connsiteY24" fmla="*/ 4008590 h 4537588"/>
                  <a:gd name="connsiteX25" fmla="*/ 1856509 w 7645998"/>
                  <a:gd name="connsiteY25" fmla="*/ 4110190 h 4537588"/>
                  <a:gd name="connsiteX26" fmla="*/ 2059709 w 7645998"/>
                  <a:gd name="connsiteY26" fmla="*/ 4239499 h 4537588"/>
                  <a:gd name="connsiteX27" fmla="*/ 2355273 w 7645998"/>
                  <a:gd name="connsiteY27" fmla="*/ 4239499 h 4537588"/>
                  <a:gd name="connsiteX28" fmla="*/ 2447636 w 7645998"/>
                  <a:gd name="connsiteY28" fmla="*/ 4054771 h 4537588"/>
                  <a:gd name="connsiteX29" fmla="*/ 2660073 w 7645998"/>
                  <a:gd name="connsiteY29" fmla="*/ 3879281 h 4537588"/>
                  <a:gd name="connsiteX30" fmla="*/ 2909455 w 7645998"/>
                  <a:gd name="connsiteY30" fmla="*/ 3740735 h 4537588"/>
                  <a:gd name="connsiteX31" fmla="*/ 2881745 w 7645998"/>
                  <a:gd name="connsiteY31" fmla="*/ 3592953 h 4537588"/>
                  <a:gd name="connsiteX32" fmla="*/ 3057236 w 7645998"/>
                  <a:gd name="connsiteY32" fmla="*/ 3482117 h 4537588"/>
                  <a:gd name="connsiteX33" fmla="*/ 3195782 w 7645998"/>
                  <a:gd name="connsiteY33" fmla="*/ 3288153 h 4537588"/>
                  <a:gd name="connsiteX34" fmla="*/ 3371273 w 7645998"/>
                  <a:gd name="connsiteY34" fmla="*/ 3029535 h 4537588"/>
                  <a:gd name="connsiteX35" fmla="*/ 3297382 w 7645998"/>
                  <a:gd name="connsiteY35" fmla="*/ 2946408 h 4537588"/>
                  <a:gd name="connsiteX36" fmla="*/ 3149600 w 7645998"/>
                  <a:gd name="connsiteY36" fmla="*/ 2835571 h 4537588"/>
                  <a:gd name="connsiteX37" fmla="*/ 3140363 w 7645998"/>
                  <a:gd name="connsiteY37" fmla="*/ 2632371 h 4537588"/>
                  <a:gd name="connsiteX38" fmla="*/ 3278909 w 7645998"/>
                  <a:gd name="connsiteY38" fmla="*/ 2576953 h 4537588"/>
                  <a:gd name="connsiteX39" fmla="*/ 3426691 w 7645998"/>
                  <a:gd name="connsiteY39" fmla="*/ 2484590 h 4537588"/>
                  <a:gd name="connsiteX40" fmla="*/ 3472873 w 7645998"/>
                  <a:gd name="connsiteY40" fmla="*/ 2392226 h 4537588"/>
                  <a:gd name="connsiteX41" fmla="*/ 3611418 w 7645998"/>
                  <a:gd name="connsiteY41" fmla="*/ 2364517 h 4537588"/>
                  <a:gd name="connsiteX42" fmla="*/ 3833091 w 7645998"/>
                  <a:gd name="connsiteY42" fmla="*/ 2410699 h 4537588"/>
                  <a:gd name="connsiteX43" fmla="*/ 3971636 w 7645998"/>
                  <a:gd name="connsiteY43" fmla="*/ 2419935 h 4537588"/>
                  <a:gd name="connsiteX44" fmla="*/ 4027054 w 7645998"/>
                  <a:gd name="connsiteY44" fmla="*/ 2558481 h 4537588"/>
                  <a:gd name="connsiteX45" fmla="*/ 3842327 w 7645998"/>
                  <a:gd name="connsiteY45" fmla="*/ 2678553 h 4537588"/>
                  <a:gd name="connsiteX46" fmla="*/ 3768436 w 7645998"/>
                  <a:gd name="connsiteY46" fmla="*/ 2761681 h 4537588"/>
                  <a:gd name="connsiteX47" fmla="*/ 3768436 w 7645998"/>
                  <a:gd name="connsiteY47" fmla="*/ 2863281 h 4537588"/>
                  <a:gd name="connsiteX48" fmla="*/ 3629891 w 7645998"/>
                  <a:gd name="connsiteY48" fmla="*/ 3029535 h 4537588"/>
                  <a:gd name="connsiteX49" fmla="*/ 3426691 w 7645998"/>
                  <a:gd name="connsiteY49" fmla="*/ 3112662 h 4537588"/>
                  <a:gd name="connsiteX50" fmla="*/ 3334327 w 7645998"/>
                  <a:gd name="connsiteY50" fmla="*/ 3251208 h 4537588"/>
                  <a:gd name="connsiteX51" fmla="*/ 3343563 w 7645998"/>
                  <a:gd name="connsiteY51" fmla="*/ 3435935 h 4537588"/>
                  <a:gd name="connsiteX52" fmla="*/ 3500582 w 7645998"/>
                  <a:gd name="connsiteY52" fmla="*/ 3759208 h 4537588"/>
                  <a:gd name="connsiteX53" fmla="*/ 3722254 w 7645998"/>
                  <a:gd name="connsiteY53" fmla="*/ 4091717 h 4537588"/>
                  <a:gd name="connsiteX54" fmla="*/ 3943927 w 7645998"/>
                  <a:gd name="connsiteY54" fmla="*/ 4174844 h 4537588"/>
                  <a:gd name="connsiteX55" fmla="*/ 4184073 w 7645998"/>
                  <a:gd name="connsiteY55" fmla="*/ 4184081 h 4537588"/>
                  <a:gd name="connsiteX56" fmla="*/ 4285673 w 7645998"/>
                  <a:gd name="connsiteY56" fmla="*/ 4257971 h 4537588"/>
                  <a:gd name="connsiteX57" fmla="*/ 4378036 w 7645998"/>
                  <a:gd name="connsiteY57" fmla="*/ 4248735 h 4537588"/>
                  <a:gd name="connsiteX58" fmla="*/ 4461163 w 7645998"/>
                  <a:gd name="connsiteY58" fmla="*/ 4211790 h 4537588"/>
                  <a:gd name="connsiteX59" fmla="*/ 4525818 w 7645998"/>
                  <a:gd name="connsiteY59" fmla="*/ 4276444 h 4537588"/>
                  <a:gd name="connsiteX60" fmla="*/ 4664363 w 7645998"/>
                  <a:gd name="connsiteY60" fmla="*/ 4396517 h 4537588"/>
                  <a:gd name="connsiteX61" fmla="*/ 4858327 w 7645998"/>
                  <a:gd name="connsiteY61" fmla="*/ 4350335 h 4537588"/>
                  <a:gd name="connsiteX62" fmla="*/ 4895273 w 7645998"/>
                  <a:gd name="connsiteY62" fmla="*/ 4267208 h 4537588"/>
                  <a:gd name="connsiteX63" fmla="*/ 4950691 w 7645998"/>
                  <a:gd name="connsiteY63" fmla="*/ 4054771 h 4537588"/>
                  <a:gd name="connsiteX64" fmla="*/ 4996873 w 7645998"/>
                  <a:gd name="connsiteY64" fmla="*/ 3879281 h 4537588"/>
                  <a:gd name="connsiteX65" fmla="*/ 5070763 w 7645998"/>
                  <a:gd name="connsiteY65" fmla="*/ 3814626 h 4537588"/>
                  <a:gd name="connsiteX66" fmla="*/ 5181600 w 7645998"/>
                  <a:gd name="connsiteY66" fmla="*/ 3814626 h 4537588"/>
                  <a:gd name="connsiteX67" fmla="*/ 5292436 w 7645998"/>
                  <a:gd name="connsiteY67" fmla="*/ 3943935 h 4537588"/>
                  <a:gd name="connsiteX68" fmla="*/ 5375563 w 7645998"/>
                  <a:gd name="connsiteY68" fmla="*/ 4073244 h 4537588"/>
                  <a:gd name="connsiteX69" fmla="*/ 5347854 w 7645998"/>
                  <a:gd name="connsiteY69" fmla="*/ 4341099 h 4537588"/>
                  <a:gd name="connsiteX70" fmla="*/ 5467927 w 7645998"/>
                  <a:gd name="connsiteY70" fmla="*/ 4424226 h 4537588"/>
                  <a:gd name="connsiteX71" fmla="*/ 5643418 w 7645998"/>
                  <a:gd name="connsiteY71" fmla="*/ 4147135 h 4537588"/>
                  <a:gd name="connsiteX72" fmla="*/ 5948218 w 7645998"/>
                  <a:gd name="connsiteY72" fmla="*/ 4110190 h 4537588"/>
                  <a:gd name="connsiteX73" fmla="*/ 6262254 w 7645998"/>
                  <a:gd name="connsiteY73" fmla="*/ 4359571 h 4537588"/>
                  <a:gd name="connsiteX74" fmla="*/ 6483927 w 7645998"/>
                  <a:gd name="connsiteY74" fmla="*/ 4498117 h 4537588"/>
                  <a:gd name="connsiteX75" fmla="*/ 6807200 w 7645998"/>
                  <a:gd name="connsiteY75" fmla="*/ 4535062 h 4537588"/>
                  <a:gd name="connsiteX76" fmla="*/ 6834909 w 7645998"/>
                  <a:gd name="connsiteY76" fmla="*/ 4442699 h 4537588"/>
                  <a:gd name="connsiteX77" fmla="*/ 6853382 w 7645998"/>
                  <a:gd name="connsiteY77" fmla="*/ 4378044 h 4537588"/>
                  <a:gd name="connsiteX78" fmla="*/ 7093527 w 7645998"/>
                  <a:gd name="connsiteY78" fmla="*/ 4433462 h 4537588"/>
                  <a:gd name="connsiteX79" fmla="*/ 7139709 w 7645998"/>
                  <a:gd name="connsiteY79" fmla="*/ 4341099 h 4537588"/>
                  <a:gd name="connsiteX80" fmla="*/ 7102763 w 7645998"/>
                  <a:gd name="connsiteY80" fmla="*/ 4257971 h 4537588"/>
                  <a:gd name="connsiteX81" fmla="*/ 7102763 w 7645998"/>
                  <a:gd name="connsiteY81" fmla="*/ 4147135 h 4537588"/>
                  <a:gd name="connsiteX82" fmla="*/ 7278254 w 7645998"/>
                  <a:gd name="connsiteY82" fmla="*/ 4054771 h 4537588"/>
                  <a:gd name="connsiteX83" fmla="*/ 7342909 w 7645998"/>
                  <a:gd name="connsiteY83" fmla="*/ 3888517 h 4537588"/>
                  <a:gd name="connsiteX84" fmla="*/ 7204363 w 7645998"/>
                  <a:gd name="connsiteY84" fmla="*/ 3860808 h 4537588"/>
                  <a:gd name="connsiteX85" fmla="*/ 6973454 w 7645998"/>
                  <a:gd name="connsiteY85" fmla="*/ 3906990 h 4537588"/>
                  <a:gd name="connsiteX86" fmla="*/ 6714836 w 7645998"/>
                  <a:gd name="connsiteY86" fmla="*/ 3916226 h 4537588"/>
                  <a:gd name="connsiteX87" fmla="*/ 6446982 w 7645998"/>
                  <a:gd name="connsiteY87" fmla="*/ 3879281 h 4537588"/>
                  <a:gd name="connsiteX88" fmla="*/ 6446982 w 7645998"/>
                  <a:gd name="connsiteY88" fmla="*/ 3814626 h 4537588"/>
                  <a:gd name="connsiteX89" fmla="*/ 6724073 w 7645998"/>
                  <a:gd name="connsiteY89" fmla="*/ 3722262 h 4537588"/>
                  <a:gd name="connsiteX90" fmla="*/ 6991927 w 7645998"/>
                  <a:gd name="connsiteY90" fmla="*/ 3694553 h 4537588"/>
                  <a:gd name="connsiteX91" fmla="*/ 7093527 w 7645998"/>
                  <a:gd name="connsiteY91" fmla="*/ 3666844 h 4537588"/>
                  <a:gd name="connsiteX92" fmla="*/ 7222836 w 7645998"/>
                  <a:gd name="connsiteY92" fmla="*/ 3731499 h 4537588"/>
                  <a:gd name="connsiteX93" fmla="*/ 7407563 w 7645998"/>
                  <a:gd name="connsiteY93" fmla="*/ 3722262 h 4537588"/>
                  <a:gd name="connsiteX94" fmla="*/ 7527636 w 7645998"/>
                  <a:gd name="connsiteY94" fmla="*/ 3556008 h 4537588"/>
                  <a:gd name="connsiteX95" fmla="*/ 7536873 w 7645998"/>
                  <a:gd name="connsiteY95" fmla="*/ 3454408 h 4537588"/>
                  <a:gd name="connsiteX96" fmla="*/ 7638473 w 7645998"/>
                  <a:gd name="connsiteY96" fmla="*/ 3371281 h 4537588"/>
                  <a:gd name="connsiteX97" fmla="*/ 7638473 w 7645998"/>
                  <a:gd name="connsiteY97" fmla="*/ 3241971 h 4537588"/>
                  <a:gd name="connsiteX98" fmla="*/ 7638473 w 7645998"/>
                  <a:gd name="connsiteY98" fmla="*/ 3168081 h 4537588"/>
                  <a:gd name="connsiteX99" fmla="*/ 7536873 w 7645998"/>
                  <a:gd name="connsiteY99" fmla="*/ 2974117 h 4537588"/>
                  <a:gd name="connsiteX100" fmla="*/ 7426036 w 7645998"/>
                  <a:gd name="connsiteY100" fmla="*/ 2909462 h 4537588"/>
                  <a:gd name="connsiteX101" fmla="*/ 7509163 w 7645998"/>
                  <a:gd name="connsiteY101" fmla="*/ 2780153 h 4537588"/>
                  <a:gd name="connsiteX102" fmla="*/ 7527636 w 7645998"/>
                  <a:gd name="connsiteY102" fmla="*/ 2632371 h 4537588"/>
                  <a:gd name="connsiteX103" fmla="*/ 7426036 w 7645998"/>
                  <a:gd name="connsiteY103" fmla="*/ 2503062 h 4537588"/>
                  <a:gd name="connsiteX104" fmla="*/ 7204363 w 7645998"/>
                  <a:gd name="connsiteY104" fmla="*/ 2290626 h 4537588"/>
                  <a:gd name="connsiteX105" fmla="*/ 6908800 w 7645998"/>
                  <a:gd name="connsiteY105" fmla="*/ 2244444 h 4537588"/>
                  <a:gd name="connsiteX106" fmla="*/ 6594763 w 7645998"/>
                  <a:gd name="connsiteY106" fmla="*/ 2318335 h 4537588"/>
                  <a:gd name="connsiteX107" fmla="*/ 6354618 w 7645998"/>
                  <a:gd name="connsiteY107" fmla="*/ 2207499 h 4537588"/>
                  <a:gd name="connsiteX108" fmla="*/ 6123709 w 7645998"/>
                  <a:gd name="connsiteY108" fmla="*/ 2170553 h 4537588"/>
                  <a:gd name="connsiteX109" fmla="*/ 6142182 w 7645998"/>
                  <a:gd name="connsiteY109" fmla="*/ 2059717 h 4537588"/>
                  <a:gd name="connsiteX110" fmla="*/ 6437745 w 7645998"/>
                  <a:gd name="connsiteY110" fmla="*/ 2032008 h 4537588"/>
                  <a:gd name="connsiteX111" fmla="*/ 6751782 w 7645998"/>
                  <a:gd name="connsiteY111" fmla="*/ 2087426 h 4537588"/>
                  <a:gd name="connsiteX112" fmla="*/ 7001163 w 7645998"/>
                  <a:gd name="connsiteY112" fmla="*/ 2115135 h 4537588"/>
                  <a:gd name="connsiteX113" fmla="*/ 7084291 w 7645998"/>
                  <a:gd name="connsiteY113" fmla="*/ 1995062 h 4537588"/>
                  <a:gd name="connsiteX114" fmla="*/ 7185891 w 7645998"/>
                  <a:gd name="connsiteY114" fmla="*/ 1958117 h 4537588"/>
                  <a:gd name="connsiteX115" fmla="*/ 7296727 w 7645998"/>
                  <a:gd name="connsiteY115" fmla="*/ 1838044 h 4537588"/>
                  <a:gd name="connsiteX116" fmla="*/ 7028873 w 7645998"/>
                  <a:gd name="connsiteY116" fmla="*/ 1699499 h 4537588"/>
                  <a:gd name="connsiteX117" fmla="*/ 6770254 w 7645998"/>
                  <a:gd name="connsiteY117" fmla="*/ 1431644 h 4537588"/>
                  <a:gd name="connsiteX118" fmla="*/ 6779491 w 7645998"/>
                  <a:gd name="connsiteY118" fmla="*/ 1237681 h 4537588"/>
                  <a:gd name="connsiteX119" fmla="*/ 6640945 w 7645998"/>
                  <a:gd name="connsiteY119" fmla="*/ 1154553 h 4537588"/>
                  <a:gd name="connsiteX120" fmla="*/ 6400800 w 7645998"/>
                  <a:gd name="connsiteY120" fmla="*/ 1136081 h 4537588"/>
                  <a:gd name="connsiteX121" fmla="*/ 6160654 w 7645998"/>
                  <a:gd name="connsiteY121" fmla="*/ 1163790 h 4537588"/>
                  <a:gd name="connsiteX122" fmla="*/ 5938982 w 7645998"/>
                  <a:gd name="connsiteY122" fmla="*/ 1071426 h 4537588"/>
                  <a:gd name="connsiteX123" fmla="*/ 5966691 w 7645998"/>
                  <a:gd name="connsiteY123" fmla="*/ 840517 h 4537588"/>
                  <a:gd name="connsiteX124" fmla="*/ 5754254 w 7645998"/>
                  <a:gd name="connsiteY124" fmla="*/ 720444 h 4537588"/>
                  <a:gd name="connsiteX125" fmla="*/ 5680363 w 7645998"/>
                  <a:gd name="connsiteY125" fmla="*/ 600371 h 4537588"/>
                  <a:gd name="connsiteX126" fmla="*/ 5504873 w 7645998"/>
                  <a:gd name="connsiteY126" fmla="*/ 554190 h 4537588"/>
                  <a:gd name="connsiteX127" fmla="*/ 5237018 w 7645998"/>
                  <a:gd name="connsiteY127" fmla="*/ 461826 h 4537588"/>
                  <a:gd name="connsiteX128" fmla="*/ 5070763 w 7645998"/>
                  <a:gd name="connsiteY128" fmla="*/ 258626 h 4537588"/>
                  <a:gd name="connsiteX129" fmla="*/ 4969163 w 7645998"/>
                  <a:gd name="connsiteY129" fmla="*/ 101608 h 4537588"/>
                  <a:gd name="connsiteX130" fmla="*/ 4839854 w 7645998"/>
                  <a:gd name="connsiteY130" fmla="*/ 120081 h 4537588"/>
                  <a:gd name="connsiteX131" fmla="*/ 4608945 w 7645998"/>
                  <a:gd name="connsiteY131" fmla="*/ 221681 h 4537588"/>
                  <a:gd name="connsiteX132" fmla="*/ 4368800 w 7645998"/>
                  <a:gd name="connsiteY132" fmla="*/ 230917 h 4537588"/>
                  <a:gd name="connsiteX133" fmla="*/ 4304145 w 7645998"/>
                  <a:gd name="connsiteY133" fmla="*/ 138553 h 4537588"/>
                  <a:gd name="connsiteX134" fmla="*/ 4202545 w 7645998"/>
                  <a:gd name="connsiteY134" fmla="*/ 9244 h 4537588"/>
                  <a:gd name="connsiteX135" fmla="*/ 4027054 w 7645998"/>
                  <a:gd name="connsiteY135" fmla="*/ 27717 h 4537588"/>
                  <a:gd name="connsiteX136" fmla="*/ 3786909 w 7645998"/>
                  <a:gd name="connsiteY136" fmla="*/ 166262 h 4537588"/>
                  <a:gd name="connsiteX137" fmla="*/ 3639127 w 7645998"/>
                  <a:gd name="connsiteY137" fmla="*/ 267862 h 4537588"/>
                  <a:gd name="connsiteX138" fmla="*/ 3463636 w 7645998"/>
                  <a:gd name="connsiteY138" fmla="*/ 267862 h 4537588"/>
                  <a:gd name="connsiteX139" fmla="*/ 3260436 w 7645998"/>
                  <a:gd name="connsiteY139" fmla="*/ 193971 h 4537588"/>
                  <a:gd name="connsiteX140" fmla="*/ 3140363 w 7645998"/>
                  <a:gd name="connsiteY140" fmla="*/ 249390 h 4537588"/>
                  <a:gd name="connsiteX141" fmla="*/ 3112654 w 7645998"/>
                  <a:gd name="connsiteY141" fmla="*/ 415644 h 4537588"/>
                  <a:gd name="connsiteX142" fmla="*/ 2927927 w 7645998"/>
                  <a:gd name="connsiteY142" fmla="*/ 461826 h 4537588"/>
                  <a:gd name="connsiteX143" fmla="*/ 2881745 w 7645998"/>
                  <a:gd name="connsiteY143" fmla="*/ 406408 h 4537588"/>
                  <a:gd name="connsiteX144" fmla="*/ 2706254 w 7645998"/>
                  <a:gd name="connsiteY144" fmla="*/ 360226 h 4537588"/>
                  <a:gd name="connsiteX145" fmla="*/ 2503054 w 7645998"/>
                  <a:gd name="connsiteY145" fmla="*/ 397171 h 4537588"/>
                  <a:gd name="connsiteX146" fmla="*/ 2336800 w 7645998"/>
                  <a:gd name="connsiteY146" fmla="*/ 369462 h 4537588"/>
                  <a:gd name="connsiteX147" fmla="*/ 2105891 w 7645998"/>
                  <a:gd name="connsiteY147" fmla="*/ 341753 h 4537588"/>
                  <a:gd name="connsiteX148" fmla="*/ 1902691 w 7645998"/>
                  <a:gd name="connsiteY148" fmla="*/ 480299 h 4537588"/>
                  <a:gd name="connsiteX149" fmla="*/ 1828800 w 7645998"/>
                  <a:gd name="connsiteY149" fmla="*/ 572662 h 4537588"/>
                  <a:gd name="connsiteX150" fmla="*/ 1542473 w 7645998"/>
                  <a:gd name="connsiteY150" fmla="*/ 637317 h 4537588"/>
                  <a:gd name="connsiteX151" fmla="*/ 1191491 w 7645998"/>
                  <a:gd name="connsiteY151" fmla="*/ 738917 h 4537588"/>
                  <a:gd name="connsiteX152" fmla="*/ 877454 w 7645998"/>
                  <a:gd name="connsiteY152" fmla="*/ 932881 h 4537588"/>
                  <a:gd name="connsiteX153" fmla="*/ 988291 w 7645998"/>
                  <a:gd name="connsiteY153" fmla="*/ 1071426 h 4537588"/>
                  <a:gd name="connsiteX154" fmla="*/ 1108363 w 7645998"/>
                  <a:gd name="connsiteY154" fmla="*/ 1089899 h 4537588"/>
                  <a:gd name="connsiteX155" fmla="*/ 1163782 w 7645998"/>
                  <a:gd name="connsiteY155" fmla="*/ 1173026 h 4537588"/>
                  <a:gd name="connsiteX156" fmla="*/ 1274618 w 7645998"/>
                  <a:gd name="connsiteY156" fmla="*/ 1311571 h 4537588"/>
                  <a:gd name="connsiteX157" fmla="*/ 1366982 w 7645998"/>
                  <a:gd name="connsiteY157" fmla="*/ 1357753 h 4537588"/>
                  <a:gd name="connsiteX158" fmla="*/ 1293091 w 7645998"/>
                  <a:gd name="connsiteY158" fmla="*/ 1487062 h 4537588"/>
                  <a:gd name="connsiteX159" fmla="*/ 997527 w 7645998"/>
                  <a:gd name="connsiteY159" fmla="*/ 1524008 h 4537588"/>
                  <a:gd name="connsiteX160" fmla="*/ 812800 w 7645998"/>
                  <a:gd name="connsiteY160" fmla="*/ 1570190 h 4537588"/>
                  <a:gd name="connsiteX161" fmla="*/ 544945 w 7645998"/>
                  <a:gd name="connsiteY161" fmla="*/ 1570190 h 4537588"/>
                  <a:gd name="connsiteX162" fmla="*/ 360218 w 7645998"/>
                  <a:gd name="connsiteY162" fmla="*/ 1644081 h 4537588"/>
                  <a:gd name="connsiteX0" fmla="*/ 360218 w 7645998"/>
                  <a:gd name="connsiteY0" fmla="*/ 1644081 h 4537588"/>
                  <a:gd name="connsiteX1" fmla="*/ 406400 w 7645998"/>
                  <a:gd name="connsiteY1" fmla="*/ 1865753 h 4537588"/>
                  <a:gd name="connsiteX2" fmla="*/ 517236 w 7645998"/>
                  <a:gd name="connsiteY2" fmla="*/ 2115135 h 4537588"/>
                  <a:gd name="connsiteX3" fmla="*/ 563418 w 7645998"/>
                  <a:gd name="connsiteY3" fmla="*/ 2309099 h 4537588"/>
                  <a:gd name="connsiteX4" fmla="*/ 471054 w 7645998"/>
                  <a:gd name="connsiteY4" fmla="*/ 2373753 h 4537588"/>
                  <a:gd name="connsiteX5" fmla="*/ 314036 w 7645998"/>
                  <a:gd name="connsiteY5" fmla="*/ 2503062 h 4537588"/>
                  <a:gd name="connsiteX6" fmla="*/ 203200 w 7645998"/>
                  <a:gd name="connsiteY6" fmla="*/ 2650844 h 4537588"/>
                  <a:gd name="connsiteX7" fmla="*/ 92363 w 7645998"/>
                  <a:gd name="connsiteY7" fmla="*/ 2900226 h 4537588"/>
                  <a:gd name="connsiteX8" fmla="*/ 0 w 7645998"/>
                  <a:gd name="connsiteY8" fmla="*/ 3362044 h 4537588"/>
                  <a:gd name="connsiteX9" fmla="*/ 92363 w 7645998"/>
                  <a:gd name="connsiteY9" fmla="*/ 3796153 h 4537588"/>
                  <a:gd name="connsiteX10" fmla="*/ 295563 w 7645998"/>
                  <a:gd name="connsiteY10" fmla="*/ 3990117 h 4537588"/>
                  <a:gd name="connsiteX11" fmla="*/ 471054 w 7645998"/>
                  <a:gd name="connsiteY11" fmla="*/ 3906990 h 4537588"/>
                  <a:gd name="connsiteX12" fmla="*/ 526473 w 7645998"/>
                  <a:gd name="connsiteY12" fmla="*/ 3768444 h 4537588"/>
                  <a:gd name="connsiteX13" fmla="*/ 637309 w 7645998"/>
                  <a:gd name="connsiteY13" fmla="*/ 3740735 h 4537588"/>
                  <a:gd name="connsiteX14" fmla="*/ 748145 w 7645998"/>
                  <a:gd name="connsiteY14" fmla="*/ 3851571 h 4537588"/>
                  <a:gd name="connsiteX15" fmla="*/ 757382 w 7645998"/>
                  <a:gd name="connsiteY15" fmla="*/ 3953171 h 4537588"/>
                  <a:gd name="connsiteX16" fmla="*/ 563418 w 7645998"/>
                  <a:gd name="connsiteY16" fmla="*/ 4110190 h 4537588"/>
                  <a:gd name="connsiteX17" fmla="*/ 563418 w 7645998"/>
                  <a:gd name="connsiteY17" fmla="*/ 4193317 h 4537588"/>
                  <a:gd name="connsiteX18" fmla="*/ 812800 w 7645998"/>
                  <a:gd name="connsiteY18" fmla="*/ 4294917 h 4537588"/>
                  <a:gd name="connsiteX19" fmla="*/ 969818 w 7645998"/>
                  <a:gd name="connsiteY19" fmla="*/ 4202553 h 4537588"/>
                  <a:gd name="connsiteX20" fmla="*/ 997527 w 7645998"/>
                  <a:gd name="connsiteY20" fmla="*/ 4091717 h 4537588"/>
                  <a:gd name="connsiteX21" fmla="*/ 1182254 w 7645998"/>
                  <a:gd name="connsiteY21" fmla="*/ 3860808 h 4537588"/>
                  <a:gd name="connsiteX22" fmla="*/ 1440873 w 7645998"/>
                  <a:gd name="connsiteY22" fmla="*/ 3833099 h 4537588"/>
                  <a:gd name="connsiteX23" fmla="*/ 1616363 w 7645998"/>
                  <a:gd name="connsiteY23" fmla="*/ 3870044 h 4537588"/>
                  <a:gd name="connsiteX24" fmla="*/ 1764145 w 7645998"/>
                  <a:gd name="connsiteY24" fmla="*/ 4008590 h 4537588"/>
                  <a:gd name="connsiteX25" fmla="*/ 1856509 w 7645998"/>
                  <a:gd name="connsiteY25" fmla="*/ 4110190 h 4537588"/>
                  <a:gd name="connsiteX26" fmla="*/ 2059709 w 7645998"/>
                  <a:gd name="connsiteY26" fmla="*/ 4239499 h 4537588"/>
                  <a:gd name="connsiteX27" fmla="*/ 2355273 w 7645998"/>
                  <a:gd name="connsiteY27" fmla="*/ 4239499 h 4537588"/>
                  <a:gd name="connsiteX28" fmla="*/ 2447636 w 7645998"/>
                  <a:gd name="connsiteY28" fmla="*/ 4054771 h 4537588"/>
                  <a:gd name="connsiteX29" fmla="*/ 2660073 w 7645998"/>
                  <a:gd name="connsiteY29" fmla="*/ 3879281 h 4537588"/>
                  <a:gd name="connsiteX30" fmla="*/ 2909455 w 7645998"/>
                  <a:gd name="connsiteY30" fmla="*/ 3740735 h 4537588"/>
                  <a:gd name="connsiteX31" fmla="*/ 3112654 w 7645998"/>
                  <a:gd name="connsiteY31" fmla="*/ 3685317 h 4537588"/>
                  <a:gd name="connsiteX32" fmla="*/ 3057236 w 7645998"/>
                  <a:gd name="connsiteY32" fmla="*/ 3482117 h 4537588"/>
                  <a:gd name="connsiteX33" fmla="*/ 3195782 w 7645998"/>
                  <a:gd name="connsiteY33" fmla="*/ 3288153 h 4537588"/>
                  <a:gd name="connsiteX34" fmla="*/ 3371273 w 7645998"/>
                  <a:gd name="connsiteY34" fmla="*/ 3029535 h 4537588"/>
                  <a:gd name="connsiteX35" fmla="*/ 3297382 w 7645998"/>
                  <a:gd name="connsiteY35" fmla="*/ 2946408 h 4537588"/>
                  <a:gd name="connsiteX36" fmla="*/ 3149600 w 7645998"/>
                  <a:gd name="connsiteY36" fmla="*/ 2835571 h 4537588"/>
                  <a:gd name="connsiteX37" fmla="*/ 3140363 w 7645998"/>
                  <a:gd name="connsiteY37" fmla="*/ 2632371 h 4537588"/>
                  <a:gd name="connsiteX38" fmla="*/ 3278909 w 7645998"/>
                  <a:gd name="connsiteY38" fmla="*/ 2576953 h 4537588"/>
                  <a:gd name="connsiteX39" fmla="*/ 3426691 w 7645998"/>
                  <a:gd name="connsiteY39" fmla="*/ 2484590 h 4537588"/>
                  <a:gd name="connsiteX40" fmla="*/ 3472873 w 7645998"/>
                  <a:gd name="connsiteY40" fmla="*/ 2392226 h 4537588"/>
                  <a:gd name="connsiteX41" fmla="*/ 3611418 w 7645998"/>
                  <a:gd name="connsiteY41" fmla="*/ 2364517 h 4537588"/>
                  <a:gd name="connsiteX42" fmla="*/ 3833091 w 7645998"/>
                  <a:gd name="connsiteY42" fmla="*/ 2410699 h 4537588"/>
                  <a:gd name="connsiteX43" fmla="*/ 3971636 w 7645998"/>
                  <a:gd name="connsiteY43" fmla="*/ 2419935 h 4537588"/>
                  <a:gd name="connsiteX44" fmla="*/ 4027054 w 7645998"/>
                  <a:gd name="connsiteY44" fmla="*/ 2558481 h 4537588"/>
                  <a:gd name="connsiteX45" fmla="*/ 3842327 w 7645998"/>
                  <a:gd name="connsiteY45" fmla="*/ 2678553 h 4537588"/>
                  <a:gd name="connsiteX46" fmla="*/ 3768436 w 7645998"/>
                  <a:gd name="connsiteY46" fmla="*/ 2761681 h 4537588"/>
                  <a:gd name="connsiteX47" fmla="*/ 3768436 w 7645998"/>
                  <a:gd name="connsiteY47" fmla="*/ 2863281 h 4537588"/>
                  <a:gd name="connsiteX48" fmla="*/ 3629891 w 7645998"/>
                  <a:gd name="connsiteY48" fmla="*/ 3029535 h 4537588"/>
                  <a:gd name="connsiteX49" fmla="*/ 3426691 w 7645998"/>
                  <a:gd name="connsiteY49" fmla="*/ 3112662 h 4537588"/>
                  <a:gd name="connsiteX50" fmla="*/ 3334327 w 7645998"/>
                  <a:gd name="connsiteY50" fmla="*/ 3251208 h 4537588"/>
                  <a:gd name="connsiteX51" fmla="*/ 3343563 w 7645998"/>
                  <a:gd name="connsiteY51" fmla="*/ 3435935 h 4537588"/>
                  <a:gd name="connsiteX52" fmla="*/ 3500582 w 7645998"/>
                  <a:gd name="connsiteY52" fmla="*/ 3759208 h 4537588"/>
                  <a:gd name="connsiteX53" fmla="*/ 3722254 w 7645998"/>
                  <a:gd name="connsiteY53" fmla="*/ 4091717 h 4537588"/>
                  <a:gd name="connsiteX54" fmla="*/ 3943927 w 7645998"/>
                  <a:gd name="connsiteY54" fmla="*/ 4174844 h 4537588"/>
                  <a:gd name="connsiteX55" fmla="*/ 4184073 w 7645998"/>
                  <a:gd name="connsiteY55" fmla="*/ 4184081 h 4537588"/>
                  <a:gd name="connsiteX56" fmla="*/ 4285673 w 7645998"/>
                  <a:gd name="connsiteY56" fmla="*/ 4257971 h 4537588"/>
                  <a:gd name="connsiteX57" fmla="*/ 4378036 w 7645998"/>
                  <a:gd name="connsiteY57" fmla="*/ 4248735 h 4537588"/>
                  <a:gd name="connsiteX58" fmla="*/ 4461163 w 7645998"/>
                  <a:gd name="connsiteY58" fmla="*/ 4211790 h 4537588"/>
                  <a:gd name="connsiteX59" fmla="*/ 4525818 w 7645998"/>
                  <a:gd name="connsiteY59" fmla="*/ 4276444 h 4537588"/>
                  <a:gd name="connsiteX60" fmla="*/ 4664363 w 7645998"/>
                  <a:gd name="connsiteY60" fmla="*/ 4396517 h 4537588"/>
                  <a:gd name="connsiteX61" fmla="*/ 4858327 w 7645998"/>
                  <a:gd name="connsiteY61" fmla="*/ 4350335 h 4537588"/>
                  <a:gd name="connsiteX62" fmla="*/ 4895273 w 7645998"/>
                  <a:gd name="connsiteY62" fmla="*/ 4267208 h 4537588"/>
                  <a:gd name="connsiteX63" fmla="*/ 4950691 w 7645998"/>
                  <a:gd name="connsiteY63" fmla="*/ 4054771 h 4537588"/>
                  <a:gd name="connsiteX64" fmla="*/ 4996873 w 7645998"/>
                  <a:gd name="connsiteY64" fmla="*/ 3879281 h 4537588"/>
                  <a:gd name="connsiteX65" fmla="*/ 5070763 w 7645998"/>
                  <a:gd name="connsiteY65" fmla="*/ 3814626 h 4537588"/>
                  <a:gd name="connsiteX66" fmla="*/ 5181600 w 7645998"/>
                  <a:gd name="connsiteY66" fmla="*/ 3814626 h 4537588"/>
                  <a:gd name="connsiteX67" fmla="*/ 5292436 w 7645998"/>
                  <a:gd name="connsiteY67" fmla="*/ 3943935 h 4537588"/>
                  <a:gd name="connsiteX68" fmla="*/ 5375563 w 7645998"/>
                  <a:gd name="connsiteY68" fmla="*/ 4073244 h 4537588"/>
                  <a:gd name="connsiteX69" fmla="*/ 5347854 w 7645998"/>
                  <a:gd name="connsiteY69" fmla="*/ 4341099 h 4537588"/>
                  <a:gd name="connsiteX70" fmla="*/ 5467927 w 7645998"/>
                  <a:gd name="connsiteY70" fmla="*/ 4424226 h 4537588"/>
                  <a:gd name="connsiteX71" fmla="*/ 5643418 w 7645998"/>
                  <a:gd name="connsiteY71" fmla="*/ 4147135 h 4537588"/>
                  <a:gd name="connsiteX72" fmla="*/ 5948218 w 7645998"/>
                  <a:gd name="connsiteY72" fmla="*/ 4110190 h 4537588"/>
                  <a:gd name="connsiteX73" fmla="*/ 6262254 w 7645998"/>
                  <a:gd name="connsiteY73" fmla="*/ 4359571 h 4537588"/>
                  <a:gd name="connsiteX74" fmla="*/ 6483927 w 7645998"/>
                  <a:gd name="connsiteY74" fmla="*/ 4498117 h 4537588"/>
                  <a:gd name="connsiteX75" fmla="*/ 6807200 w 7645998"/>
                  <a:gd name="connsiteY75" fmla="*/ 4535062 h 4537588"/>
                  <a:gd name="connsiteX76" fmla="*/ 6834909 w 7645998"/>
                  <a:gd name="connsiteY76" fmla="*/ 4442699 h 4537588"/>
                  <a:gd name="connsiteX77" fmla="*/ 6853382 w 7645998"/>
                  <a:gd name="connsiteY77" fmla="*/ 4378044 h 4537588"/>
                  <a:gd name="connsiteX78" fmla="*/ 7093527 w 7645998"/>
                  <a:gd name="connsiteY78" fmla="*/ 4433462 h 4537588"/>
                  <a:gd name="connsiteX79" fmla="*/ 7139709 w 7645998"/>
                  <a:gd name="connsiteY79" fmla="*/ 4341099 h 4537588"/>
                  <a:gd name="connsiteX80" fmla="*/ 7102763 w 7645998"/>
                  <a:gd name="connsiteY80" fmla="*/ 4257971 h 4537588"/>
                  <a:gd name="connsiteX81" fmla="*/ 7102763 w 7645998"/>
                  <a:gd name="connsiteY81" fmla="*/ 4147135 h 4537588"/>
                  <a:gd name="connsiteX82" fmla="*/ 7278254 w 7645998"/>
                  <a:gd name="connsiteY82" fmla="*/ 4054771 h 4537588"/>
                  <a:gd name="connsiteX83" fmla="*/ 7342909 w 7645998"/>
                  <a:gd name="connsiteY83" fmla="*/ 3888517 h 4537588"/>
                  <a:gd name="connsiteX84" fmla="*/ 7204363 w 7645998"/>
                  <a:gd name="connsiteY84" fmla="*/ 3860808 h 4537588"/>
                  <a:gd name="connsiteX85" fmla="*/ 6973454 w 7645998"/>
                  <a:gd name="connsiteY85" fmla="*/ 3906990 h 4537588"/>
                  <a:gd name="connsiteX86" fmla="*/ 6714836 w 7645998"/>
                  <a:gd name="connsiteY86" fmla="*/ 3916226 h 4537588"/>
                  <a:gd name="connsiteX87" fmla="*/ 6446982 w 7645998"/>
                  <a:gd name="connsiteY87" fmla="*/ 3879281 h 4537588"/>
                  <a:gd name="connsiteX88" fmla="*/ 6446982 w 7645998"/>
                  <a:gd name="connsiteY88" fmla="*/ 3814626 h 4537588"/>
                  <a:gd name="connsiteX89" fmla="*/ 6724073 w 7645998"/>
                  <a:gd name="connsiteY89" fmla="*/ 3722262 h 4537588"/>
                  <a:gd name="connsiteX90" fmla="*/ 6991927 w 7645998"/>
                  <a:gd name="connsiteY90" fmla="*/ 3694553 h 4537588"/>
                  <a:gd name="connsiteX91" fmla="*/ 7093527 w 7645998"/>
                  <a:gd name="connsiteY91" fmla="*/ 3666844 h 4537588"/>
                  <a:gd name="connsiteX92" fmla="*/ 7222836 w 7645998"/>
                  <a:gd name="connsiteY92" fmla="*/ 3731499 h 4537588"/>
                  <a:gd name="connsiteX93" fmla="*/ 7407563 w 7645998"/>
                  <a:gd name="connsiteY93" fmla="*/ 3722262 h 4537588"/>
                  <a:gd name="connsiteX94" fmla="*/ 7527636 w 7645998"/>
                  <a:gd name="connsiteY94" fmla="*/ 3556008 h 4537588"/>
                  <a:gd name="connsiteX95" fmla="*/ 7536873 w 7645998"/>
                  <a:gd name="connsiteY95" fmla="*/ 3454408 h 4537588"/>
                  <a:gd name="connsiteX96" fmla="*/ 7638473 w 7645998"/>
                  <a:gd name="connsiteY96" fmla="*/ 3371281 h 4537588"/>
                  <a:gd name="connsiteX97" fmla="*/ 7638473 w 7645998"/>
                  <a:gd name="connsiteY97" fmla="*/ 3241971 h 4537588"/>
                  <a:gd name="connsiteX98" fmla="*/ 7638473 w 7645998"/>
                  <a:gd name="connsiteY98" fmla="*/ 3168081 h 4537588"/>
                  <a:gd name="connsiteX99" fmla="*/ 7536873 w 7645998"/>
                  <a:gd name="connsiteY99" fmla="*/ 2974117 h 4537588"/>
                  <a:gd name="connsiteX100" fmla="*/ 7426036 w 7645998"/>
                  <a:gd name="connsiteY100" fmla="*/ 2909462 h 4537588"/>
                  <a:gd name="connsiteX101" fmla="*/ 7509163 w 7645998"/>
                  <a:gd name="connsiteY101" fmla="*/ 2780153 h 4537588"/>
                  <a:gd name="connsiteX102" fmla="*/ 7527636 w 7645998"/>
                  <a:gd name="connsiteY102" fmla="*/ 2632371 h 4537588"/>
                  <a:gd name="connsiteX103" fmla="*/ 7426036 w 7645998"/>
                  <a:gd name="connsiteY103" fmla="*/ 2503062 h 4537588"/>
                  <a:gd name="connsiteX104" fmla="*/ 7204363 w 7645998"/>
                  <a:gd name="connsiteY104" fmla="*/ 2290626 h 4537588"/>
                  <a:gd name="connsiteX105" fmla="*/ 6908800 w 7645998"/>
                  <a:gd name="connsiteY105" fmla="*/ 2244444 h 4537588"/>
                  <a:gd name="connsiteX106" fmla="*/ 6594763 w 7645998"/>
                  <a:gd name="connsiteY106" fmla="*/ 2318335 h 4537588"/>
                  <a:gd name="connsiteX107" fmla="*/ 6354618 w 7645998"/>
                  <a:gd name="connsiteY107" fmla="*/ 2207499 h 4537588"/>
                  <a:gd name="connsiteX108" fmla="*/ 6123709 w 7645998"/>
                  <a:gd name="connsiteY108" fmla="*/ 2170553 h 4537588"/>
                  <a:gd name="connsiteX109" fmla="*/ 6142182 w 7645998"/>
                  <a:gd name="connsiteY109" fmla="*/ 2059717 h 4537588"/>
                  <a:gd name="connsiteX110" fmla="*/ 6437745 w 7645998"/>
                  <a:gd name="connsiteY110" fmla="*/ 2032008 h 4537588"/>
                  <a:gd name="connsiteX111" fmla="*/ 6751782 w 7645998"/>
                  <a:gd name="connsiteY111" fmla="*/ 2087426 h 4537588"/>
                  <a:gd name="connsiteX112" fmla="*/ 7001163 w 7645998"/>
                  <a:gd name="connsiteY112" fmla="*/ 2115135 h 4537588"/>
                  <a:gd name="connsiteX113" fmla="*/ 7084291 w 7645998"/>
                  <a:gd name="connsiteY113" fmla="*/ 1995062 h 4537588"/>
                  <a:gd name="connsiteX114" fmla="*/ 7185891 w 7645998"/>
                  <a:gd name="connsiteY114" fmla="*/ 1958117 h 4537588"/>
                  <a:gd name="connsiteX115" fmla="*/ 7296727 w 7645998"/>
                  <a:gd name="connsiteY115" fmla="*/ 1838044 h 4537588"/>
                  <a:gd name="connsiteX116" fmla="*/ 7028873 w 7645998"/>
                  <a:gd name="connsiteY116" fmla="*/ 1699499 h 4537588"/>
                  <a:gd name="connsiteX117" fmla="*/ 6770254 w 7645998"/>
                  <a:gd name="connsiteY117" fmla="*/ 1431644 h 4537588"/>
                  <a:gd name="connsiteX118" fmla="*/ 6779491 w 7645998"/>
                  <a:gd name="connsiteY118" fmla="*/ 1237681 h 4537588"/>
                  <a:gd name="connsiteX119" fmla="*/ 6640945 w 7645998"/>
                  <a:gd name="connsiteY119" fmla="*/ 1154553 h 4537588"/>
                  <a:gd name="connsiteX120" fmla="*/ 6400800 w 7645998"/>
                  <a:gd name="connsiteY120" fmla="*/ 1136081 h 4537588"/>
                  <a:gd name="connsiteX121" fmla="*/ 6160654 w 7645998"/>
                  <a:gd name="connsiteY121" fmla="*/ 1163790 h 4537588"/>
                  <a:gd name="connsiteX122" fmla="*/ 5938982 w 7645998"/>
                  <a:gd name="connsiteY122" fmla="*/ 1071426 h 4537588"/>
                  <a:gd name="connsiteX123" fmla="*/ 5966691 w 7645998"/>
                  <a:gd name="connsiteY123" fmla="*/ 840517 h 4537588"/>
                  <a:gd name="connsiteX124" fmla="*/ 5754254 w 7645998"/>
                  <a:gd name="connsiteY124" fmla="*/ 720444 h 4537588"/>
                  <a:gd name="connsiteX125" fmla="*/ 5680363 w 7645998"/>
                  <a:gd name="connsiteY125" fmla="*/ 600371 h 4537588"/>
                  <a:gd name="connsiteX126" fmla="*/ 5504873 w 7645998"/>
                  <a:gd name="connsiteY126" fmla="*/ 554190 h 4537588"/>
                  <a:gd name="connsiteX127" fmla="*/ 5237018 w 7645998"/>
                  <a:gd name="connsiteY127" fmla="*/ 461826 h 4537588"/>
                  <a:gd name="connsiteX128" fmla="*/ 5070763 w 7645998"/>
                  <a:gd name="connsiteY128" fmla="*/ 258626 h 4537588"/>
                  <a:gd name="connsiteX129" fmla="*/ 4969163 w 7645998"/>
                  <a:gd name="connsiteY129" fmla="*/ 101608 h 4537588"/>
                  <a:gd name="connsiteX130" fmla="*/ 4839854 w 7645998"/>
                  <a:gd name="connsiteY130" fmla="*/ 120081 h 4537588"/>
                  <a:gd name="connsiteX131" fmla="*/ 4608945 w 7645998"/>
                  <a:gd name="connsiteY131" fmla="*/ 221681 h 4537588"/>
                  <a:gd name="connsiteX132" fmla="*/ 4368800 w 7645998"/>
                  <a:gd name="connsiteY132" fmla="*/ 230917 h 4537588"/>
                  <a:gd name="connsiteX133" fmla="*/ 4304145 w 7645998"/>
                  <a:gd name="connsiteY133" fmla="*/ 138553 h 4537588"/>
                  <a:gd name="connsiteX134" fmla="*/ 4202545 w 7645998"/>
                  <a:gd name="connsiteY134" fmla="*/ 9244 h 4537588"/>
                  <a:gd name="connsiteX135" fmla="*/ 4027054 w 7645998"/>
                  <a:gd name="connsiteY135" fmla="*/ 27717 h 4537588"/>
                  <a:gd name="connsiteX136" fmla="*/ 3786909 w 7645998"/>
                  <a:gd name="connsiteY136" fmla="*/ 166262 h 4537588"/>
                  <a:gd name="connsiteX137" fmla="*/ 3639127 w 7645998"/>
                  <a:gd name="connsiteY137" fmla="*/ 267862 h 4537588"/>
                  <a:gd name="connsiteX138" fmla="*/ 3463636 w 7645998"/>
                  <a:gd name="connsiteY138" fmla="*/ 267862 h 4537588"/>
                  <a:gd name="connsiteX139" fmla="*/ 3260436 w 7645998"/>
                  <a:gd name="connsiteY139" fmla="*/ 193971 h 4537588"/>
                  <a:gd name="connsiteX140" fmla="*/ 3140363 w 7645998"/>
                  <a:gd name="connsiteY140" fmla="*/ 249390 h 4537588"/>
                  <a:gd name="connsiteX141" fmla="*/ 3112654 w 7645998"/>
                  <a:gd name="connsiteY141" fmla="*/ 415644 h 4537588"/>
                  <a:gd name="connsiteX142" fmla="*/ 2927927 w 7645998"/>
                  <a:gd name="connsiteY142" fmla="*/ 461826 h 4537588"/>
                  <a:gd name="connsiteX143" fmla="*/ 2881745 w 7645998"/>
                  <a:gd name="connsiteY143" fmla="*/ 406408 h 4537588"/>
                  <a:gd name="connsiteX144" fmla="*/ 2706254 w 7645998"/>
                  <a:gd name="connsiteY144" fmla="*/ 360226 h 4537588"/>
                  <a:gd name="connsiteX145" fmla="*/ 2503054 w 7645998"/>
                  <a:gd name="connsiteY145" fmla="*/ 397171 h 4537588"/>
                  <a:gd name="connsiteX146" fmla="*/ 2336800 w 7645998"/>
                  <a:gd name="connsiteY146" fmla="*/ 369462 h 4537588"/>
                  <a:gd name="connsiteX147" fmla="*/ 2105891 w 7645998"/>
                  <a:gd name="connsiteY147" fmla="*/ 341753 h 4537588"/>
                  <a:gd name="connsiteX148" fmla="*/ 1902691 w 7645998"/>
                  <a:gd name="connsiteY148" fmla="*/ 480299 h 4537588"/>
                  <a:gd name="connsiteX149" fmla="*/ 1828800 w 7645998"/>
                  <a:gd name="connsiteY149" fmla="*/ 572662 h 4537588"/>
                  <a:gd name="connsiteX150" fmla="*/ 1542473 w 7645998"/>
                  <a:gd name="connsiteY150" fmla="*/ 637317 h 4537588"/>
                  <a:gd name="connsiteX151" fmla="*/ 1191491 w 7645998"/>
                  <a:gd name="connsiteY151" fmla="*/ 738917 h 4537588"/>
                  <a:gd name="connsiteX152" fmla="*/ 877454 w 7645998"/>
                  <a:gd name="connsiteY152" fmla="*/ 932881 h 4537588"/>
                  <a:gd name="connsiteX153" fmla="*/ 988291 w 7645998"/>
                  <a:gd name="connsiteY153" fmla="*/ 1071426 h 4537588"/>
                  <a:gd name="connsiteX154" fmla="*/ 1108363 w 7645998"/>
                  <a:gd name="connsiteY154" fmla="*/ 1089899 h 4537588"/>
                  <a:gd name="connsiteX155" fmla="*/ 1163782 w 7645998"/>
                  <a:gd name="connsiteY155" fmla="*/ 1173026 h 4537588"/>
                  <a:gd name="connsiteX156" fmla="*/ 1274618 w 7645998"/>
                  <a:gd name="connsiteY156" fmla="*/ 1311571 h 4537588"/>
                  <a:gd name="connsiteX157" fmla="*/ 1366982 w 7645998"/>
                  <a:gd name="connsiteY157" fmla="*/ 1357753 h 4537588"/>
                  <a:gd name="connsiteX158" fmla="*/ 1293091 w 7645998"/>
                  <a:gd name="connsiteY158" fmla="*/ 1487062 h 4537588"/>
                  <a:gd name="connsiteX159" fmla="*/ 997527 w 7645998"/>
                  <a:gd name="connsiteY159" fmla="*/ 1524008 h 4537588"/>
                  <a:gd name="connsiteX160" fmla="*/ 812800 w 7645998"/>
                  <a:gd name="connsiteY160" fmla="*/ 1570190 h 4537588"/>
                  <a:gd name="connsiteX161" fmla="*/ 544945 w 7645998"/>
                  <a:gd name="connsiteY161" fmla="*/ 1570190 h 4537588"/>
                  <a:gd name="connsiteX162" fmla="*/ 360218 w 7645998"/>
                  <a:gd name="connsiteY162" fmla="*/ 1644081 h 4537588"/>
                  <a:gd name="connsiteX0" fmla="*/ 360218 w 7645998"/>
                  <a:gd name="connsiteY0" fmla="*/ 1644081 h 4537588"/>
                  <a:gd name="connsiteX1" fmla="*/ 406400 w 7645998"/>
                  <a:gd name="connsiteY1" fmla="*/ 1865753 h 4537588"/>
                  <a:gd name="connsiteX2" fmla="*/ 517236 w 7645998"/>
                  <a:gd name="connsiteY2" fmla="*/ 2115135 h 4537588"/>
                  <a:gd name="connsiteX3" fmla="*/ 563418 w 7645998"/>
                  <a:gd name="connsiteY3" fmla="*/ 2309099 h 4537588"/>
                  <a:gd name="connsiteX4" fmla="*/ 471054 w 7645998"/>
                  <a:gd name="connsiteY4" fmla="*/ 2373753 h 4537588"/>
                  <a:gd name="connsiteX5" fmla="*/ 314036 w 7645998"/>
                  <a:gd name="connsiteY5" fmla="*/ 2503062 h 4537588"/>
                  <a:gd name="connsiteX6" fmla="*/ 203200 w 7645998"/>
                  <a:gd name="connsiteY6" fmla="*/ 2650844 h 4537588"/>
                  <a:gd name="connsiteX7" fmla="*/ 92363 w 7645998"/>
                  <a:gd name="connsiteY7" fmla="*/ 2900226 h 4537588"/>
                  <a:gd name="connsiteX8" fmla="*/ 0 w 7645998"/>
                  <a:gd name="connsiteY8" fmla="*/ 3362044 h 4537588"/>
                  <a:gd name="connsiteX9" fmla="*/ 92363 w 7645998"/>
                  <a:gd name="connsiteY9" fmla="*/ 3796153 h 4537588"/>
                  <a:gd name="connsiteX10" fmla="*/ 295563 w 7645998"/>
                  <a:gd name="connsiteY10" fmla="*/ 3990117 h 4537588"/>
                  <a:gd name="connsiteX11" fmla="*/ 471054 w 7645998"/>
                  <a:gd name="connsiteY11" fmla="*/ 3906990 h 4537588"/>
                  <a:gd name="connsiteX12" fmla="*/ 526473 w 7645998"/>
                  <a:gd name="connsiteY12" fmla="*/ 3768444 h 4537588"/>
                  <a:gd name="connsiteX13" fmla="*/ 637309 w 7645998"/>
                  <a:gd name="connsiteY13" fmla="*/ 3740735 h 4537588"/>
                  <a:gd name="connsiteX14" fmla="*/ 748145 w 7645998"/>
                  <a:gd name="connsiteY14" fmla="*/ 3851571 h 4537588"/>
                  <a:gd name="connsiteX15" fmla="*/ 757382 w 7645998"/>
                  <a:gd name="connsiteY15" fmla="*/ 3953171 h 4537588"/>
                  <a:gd name="connsiteX16" fmla="*/ 563418 w 7645998"/>
                  <a:gd name="connsiteY16" fmla="*/ 4110190 h 4537588"/>
                  <a:gd name="connsiteX17" fmla="*/ 563418 w 7645998"/>
                  <a:gd name="connsiteY17" fmla="*/ 4193317 h 4537588"/>
                  <a:gd name="connsiteX18" fmla="*/ 812800 w 7645998"/>
                  <a:gd name="connsiteY18" fmla="*/ 4294917 h 4537588"/>
                  <a:gd name="connsiteX19" fmla="*/ 969818 w 7645998"/>
                  <a:gd name="connsiteY19" fmla="*/ 4202553 h 4537588"/>
                  <a:gd name="connsiteX20" fmla="*/ 997527 w 7645998"/>
                  <a:gd name="connsiteY20" fmla="*/ 4091717 h 4537588"/>
                  <a:gd name="connsiteX21" fmla="*/ 1182254 w 7645998"/>
                  <a:gd name="connsiteY21" fmla="*/ 3860808 h 4537588"/>
                  <a:gd name="connsiteX22" fmla="*/ 1440873 w 7645998"/>
                  <a:gd name="connsiteY22" fmla="*/ 3833099 h 4537588"/>
                  <a:gd name="connsiteX23" fmla="*/ 1616363 w 7645998"/>
                  <a:gd name="connsiteY23" fmla="*/ 3870044 h 4537588"/>
                  <a:gd name="connsiteX24" fmla="*/ 1764145 w 7645998"/>
                  <a:gd name="connsiteY24" fmla="*/ 4008590 h 4537588"/>
                  <a:gd name="connsiteX25" fmla="*/ 1856509 w 7645998"/>
                  <a:gd name="connsiteY25" fmla="*/ 4110190 h 4537588"/>
                  <a:gd name="connsiteX26" fmla="*/ 2059709 w 7645998"/>
                  <a:gd name="connsiteY26" fmla="*/ 4239499 h 4537588"/>
                  <a:gd name="connsiteX27" fmla="*/ 2355273 w 7645998"/>
                  <a:gd name="connsiteY27" fmla="*/ 4239499 h 4537588"/>
                  <a:gd name="connsiteX28" fmla="*/ 2447636 w 7645998"/>
                  <a:gd name="connsiteY28" fmla="*/ 4054771 h 4537588"/>
                  <a:gd name="connsiteX29" fmla="*/ 2660073 w 7645998"/>
                  <a:gd name="connsiteY29" fmla="*/ 3879281 h 4537588"/>
                  <a:gd name="connsiteX30" fmla="*/ 2909455 w 7645998"/>
                  <a:gd name="connsiteY30" fmla="*/ 3740735 h 4537588"/>
                  <a:gd name="connsiteX31" fmla="*/ 3112654 w 7645998"/>
                  <a:gd name="connsiteY31" fmla="*/ 3685317 h 4537588"/>
                  <a:gd name="connsiteX32" fmla="*/ 3195782 w 7645998"/>
                  <a:gd name="connsiteY32" fmla="*/ 3288153 h 4537588"/>
                  <a:gd name="connsiteX33" fmla="*/ 3371273 w 7645998"/>
                  <a:gd name="connsiteY33" fmla="*/ 3029535 h 4537588"/>
                  <a:gd name="connsiteX34" fmla="*/ 3297382 w 7645998"/>
                  <a:gd name="connsiteY34" fmla="*/ 2946408 h 4537588"/>
                  <a:gd name="connsiteX35" fmla="*/ 3149600 w 7645998"/>
                  <a:gd name="connsiteY35" fmla="*/ 2835571 h 4537588"/>
                  <a:gd name="connsiteX36" fmla="*/ 3140363 w 7645998"/>
                  <a:gd name="connsiteY36" fmla="*/ 2632371 h 4537588"/>
                  <a:gd name="connsiteX37" fmla="*/ 3278909 w 7645998"/>
                  <a:gd name="connsiteY37" fmla="*/ 2576953 h 4537588"/>
                  <a:gd name="connsiteX38" fmla="*/ 3426691 w 7645998"/>
                  <a:gd name="connsiteY38" fmla="*/ 2484590 h 4537588"/>
                  <a:gd name="connsiteX39" fmla="*/ 3472873 w 7645998"/>
                  <a:gd name="connsiteY39" fmla="*/ 2392226 h 4537588"/>
                  <a:gd name="connsiteX40" fmla="*/ 3611418 w 7645998"/>
                  <a:gd name="connsiteY40" fmla="*/ 2364517 h 4537588"/>
                  <a:gd name="connsiteX41" fmla="*/ 3833091 w 7645998"/>
                  <a:gd name="connsiteY41" fmla="*/ 2410699 h 4537588"/>
                  <a:gd name="connsiteX42" fmla="*/ 3971636 w 7645998"/>
                  <a:gd name="connsiteY42" fmla="*/ 2419935 h 4537588"/>
                  <a:gd name="connsiteX43" fmla="*/ 4027054 w 7645998"/>
                  <a:gd name="connsiteY43" fmla="*/ 2558481 h 4537588"/>
                  <a:gd name="connsiteX44" fmla="*/ 3842327 w 7645998"/>
                  <a:gd name="connsiteY44" fmla="*/ 2678553 h 4537588"/>
                  <a:gd name="connsiteX45" fmla="*/ 3768436 w 7645998"/>
                  <a:gd name="connsiteY45" fmla="*/ 2761681 h 4537588"/>
                  <a:gd name="connsiteX46" fmla="*/ 3768436 w 7645998"/>
                  <a:gd name="connsiteY46" fmla="*/ 2863281 h 4537588"/>
                  <a:gd name="connsiteX47" fmla="*/ 3629891 w 7645998"/>
                  <a:gd name="connsiteY47" fmla="*/ 3029535 h 4537588"/>
                  <a:gd name="connsiteX48" fmla="*/ 3426691 w 7645998"/>
                  <a:gd name="connsiteY48" fmla="*/ 3112662 h 4537588"/>
                  <a:gd name="connsiteX49" fmla="*/ 3334327 w 7645998"/>
                  <a:gd name="connsiteY49" fmla="*/ 3251208 h 4537588"/>
                  <a:gd name="connsiteX50" fmla="*/ 3343563 w 7645998"/>
                  <a:gd name="connsiteY50" fmla="*/ 3435935 h 4537588"/>
                  <a:gd name="connsiteX51" fmla="*/ 3500582 w 7645998"/>
                  <a:gd name="connsiteY51" fmla="*/ 3759208 h 4537588"/>
                  <a:gd name="connsiteX52" fmla="*/ 3722254 w 7645998"/>
                  <a:gd name="connsiteY52" fmla="*/ 4091717 h 4537588"/>
                  <a:gd name="connsiteX53" fmla="*/ 3943927 w 7645998"/>
                  <a:gd name="connsiteY53" fmla="*/ 4174844 h 4537588"/>
                  <a:gd name="connsiteX54" fmla="*/ 4184073 w 7645998"/>
                  <a:gd name="connsiteY54" fmla="*/ 4184081 h 4537588"/>
                  <a:gd name="connsiteX55" fmla="*/ 4285673 w 7645998"/>
                  <a:gd name="connsiteY55" fmla="*/ 4257971 h 4537588"/>
                  <a:gd name="connsiteX56" fmla="*/ 4378036 w 7645998"/>
                  <a:gd name="connsiteY56" fmla="*/ 4248735 h 4537588"/>
                  <a:gd name="connsiteX57" fmla="*/ 4461163 w 7645998"/>
                  <a:gd name="connsiteY57" fmla="*/ 4211790 h 4537588"/>
                  <a:gd name="connsiteX58" fmla="*/ 4525818 w 7645998"/>
                  <a:gd name="connsiteY58" fmla="*/ 4276444 h 4537588"/>
                  <a:gd name="connsiteX59" fmla="*/ 4664363 w 7645998"/>
                  <a:gd name="connsiteY59" fmla="*/ 4396517 h 4537588"/>
                  <a:gd name="connsiteX60" fmla="*/ 4858327 w 7645998"/>
                  <a:gd name="connsiteY60" fmla="*/ 4350335 h 4537588"/>
                  <a:gd name="connsiteX61" fmla="*/ 4895273 w 7645998"/>
                  <a:gd name="connsiteY61" fmla="*/ 4267208 h 4537588"/>
                  <a:gd name="connsiteX62" fmla="*/ 4950691 w 7645998"/>
                  <a:gd name="connsiteY62" fmla="*/ 4054771 h 4537588"/>
                  <a:gd name="connsiteX63" fmla="*/ 4996873 w 7645998"/>
                  <a:gd name="connsiteY63" fmla="*/ 3879281 h 4537588"/>
                  <a:gd name="connsiteX64" fmla="*/ 5070763 w 7645998"/>
                  <a:gd name="connsiteY64" fmla="*/ 3814626 h 4537588"/>
                  <a:gd name="connsiteX65" fmla="*/ 5181600 w 7645998"/>
                  <a:gd name="connsiteY65" fmla="*/ 3814626 h 4537588"/>
                  <a:gd name="connsiteX66" fmla="*/ 5292436 w 7645998"/>
                  <a:gd name="connsiteY66" fmla="*/ 3943935 h 4537588"/>
                  <a:gd name="connsiteX67" fmla="*/ 5375563 w 7645998"/>
                  <a:gd name="connsiteY67" fmla="*/ 4073244 h 4537588"/>
                  <a:gd name="connsiteX68" fmla="*/ 5347854 w 7645998"/>
                  <a:gd name="connsiteY68" fmla="*/ 4341099 h 4537588"/>
                  <a:gd name="connsiteX69" fmla="*/ 5467927 w 7645998"/>
                  <a:gd name="connsiteY69" fmla="*/ 4424226 h 4537588"/>
                  <a:gd name="connsiteX70" fmla="*/ 5643418 w 7645998"/>
                  <a:gd name="connsiteY70" fmla="*/ 4147135 h 4537588"/>
                  <a:gd name="connsiteX71" fmla="*/ 5948218 w 7645998"/>
                  <a:gd name="connsiteY71" fmla="*/ 4110190 h 4537588"/>
                  <a:gd name="connsiteX72" fmla="*/ 6262254 w 7645998"/>
                  <a:gd name="connsiteY72" fmla="*/ 4359571 h 4537588"/>
                  <a:gd name="connsiteX73" fmla="*/ 6483927 w 7645998"/>
                  <a:gd name="connsiteY73" fmla="*/ 4498117 h 4537588"/>
                  <a:gd name="connsiteX74" fmla="*/ 6807200 w 7645998"/>
                  <a:gd name="connsiteY74" fmla="*/ 4535062 h 4537588"/>
                  <a:gd name="connsiteX75" fmla="*/ 6834909 w 7645998"/>
                  <a:gd name="connsiteY75" fmla="*/ 4442699 h 4537588"/>
                  <a:gd name="connsiteX76" fmla="*/ 6853382 w 7645998"/>
                  <a:gd name="connsiteY76" fmla="*/ 4378044 h 4537588"/>
                  <a:gd name="connsiteX77" fmla="*/ 7093527 w 7645998"/>
                  <a:gd name="connsiteY77" fmla="*/ 4433462 h 4537588"/>
                  <a:gd name="connsiteX78" fmla="*/ 7139709 w 7645998"/>
                  <a:gd name="connsiteY78" fmla="*/ 4341099 h 4537588"/>
                  <a:gd name="connsiteX79" fmla="*/ 7102763 w 7645998"/>
                  <a:gd name="connsiteY79" fmla="*/ 4257971 h 4537588"/>
                  <a:gd name="connsiteX80" fmla="*/ 7102763 w 7645998"/>
                  <a:gd name="connsiteY80" fmla="*/ 4147135 h 4537588"/>
                  <a:gd name="connsiteX81" fmla="*/ 7278254 w 7645998"/>
                  <a:gd name="connsiteY81" fmla="*/ 4054771 h 4537588"/>
                  <a:gd name="connsiteX82" fmla="*/ 7342909 w 7645998"/>
                  <a:gd name="connsiteY82" fmla="*/ 3888517 h 4537588"/>
                  <a:gd name="connsiteX83" fmla="*/ 7204363 w 7645998"/>
                  <a:gd name="connsiteY83" fmla="*/ 3860808 h 4537588"/>
                  <a:gd name="connsiteX84" fmla="*/ 6973454 w 7645998"/>
                  <a:gd name="connsiteY84" fmla="*/ 3906990 h 4537588"/>
                  <a:gd name="connsiteX85" fmla="*/ 6714836 w 7645998"/>
                  <a:gd name="connsiteY85" fmla="*/ 3916226 h 4537588"/>
                  <a:gd name="connsiteX86" fmla="*/ 6446982 w 7645998"/>
                  <a:gd name="connsiteY86" fmla="*/ 3879281 h 4537588"/>
                  <a:gd name="connsiteX87" fmla="*/ 6446982 w 7645998"/>
                  <a:gd name="connsiteY87" fmla="*/ 3814626 h 4537588"/>
                  <a:gd name="connsiteX88" fmla="*/ 6724073 w 7645998"/>
                  <a:gd name="connsiteY88" fmla="*/ 3722262 h 4537588"/>
                  <a:gd name="connsiteX89" fmla="*/ 6991927 w 7645998"/>
                  <a:gd name="connsiteY89" fmla="*/ 3694553 h 4537588"/>
                  <a:gd name="connsiteX90" fmla="*/ 7093527 w 7645998"/>
                  <a:gd name="connsiteY90" fmla="*/ 3666844 h 4537588"/>
                  <a:gd name="connsiteX91" fmla="*/ 7222836 w 7645998"/>
                  <a:gd name="connsiteY91" fmla="*/ 3731499 h 4537588"/>
                  <a:gd name="connsiteX92" fmla="*/ 7407563 w 7645998"/>
                  <a:gd name="connsiteY92" fmla="*/ 3722262 h 4537588"/>
                  <a:gd name="connsiteX93" fmla="*/ 7527636 w 7645998"/>
                  <a:gd name="connsiteY93" fmla="*/ 3556008 h 4537588"/>
                  <a:gd name="connsiteX94" fmla="*/ 7536873 w 7645998"/>
                  <a:gd name="connsiteY94" fmla="*/ 3454408 h 4537588"/>
                  <a:gd name="connsiteX95" fmla="*/ 7638473 w 7645998"/>
                  <a:gd name="connsiteY95" fmla="*/ 3371281 h 4537588"/>
                  <a:gd name="connsiteX96" fmla="*/ 7638473 w 7645998"/>
                  <a:gd name="connsiteY96" fmla="*/ 3241971 h 4537588"/>
                  <a:gd name="connsiteX97" fmla="*/ 7638473 w 7645998"/>
                  <a:gd name="connsiteY97" fmla="*/ 3168081 h 4537588"/>
                  <a:gd name="connsiteX98" fmla="*/ 7536873 w 7645998"/>
                  <a:gd name="connsiteY98" fmla="*/ 2974117 h 4537588"/>
                  <a:gd name="connsiteX99" fmla="*/ 7426036 w 7645998"/>
                  <a:gd name="connsiteY99" fmla="*/ 2909462 h 4537588"/>
                  <a:gd name="connsiteX100" fmla="*/ 7509163 w 7645998"/>
                  <a:gd name="connsiteY100" fmla="*/ 2780153 h 4537588"/>
                  <a:gd name="connsiteX101" fmla="*/ 7527636 w 7645998"/>
                  <a:gd name="connsiteY101" fmla="*/ 2632371 h 4537588"/>
                  <a:gd name="connsiteX102" fmla="*/ 7426036 w 7645998"/>
                  <a:gd name="connsiteY102" fmla="*/ 2503062 h 4537588"/>
                  <a:gd name="connsiteX103" fmla="*/ 7204363 w 7645998"/>
                  <a:gd name="connsiteY103" fmla="*/ 2290626 h 4537588"/>
                  <a:gd name="connsiteX104" fmla="*/ 6908800 w 7645998"/>
                  <a:gd name="connsiteY104" fmla="*/ 2244444 h 4537588"/>
                  <a:gd name="connsiteX105" fmla="*/ 6594763 w 7645998"/>
                  <a:gd name="connsiteY105" fmla="*/ 2318335 h 4537588"/>
                  <a:gd name="connsiteX106" fmla="*/ 6354618 w 7645998"/>
                  <a:gd name="connsiteY106" fmla="*/ 2207499 h 4537588"/>
                  <a:gd name="connsiteX107" fmla="*/ 6123709 w 7645998"/>
                  <a:gd name="connsiteY107" fmla="*/ 2170553 h 4537588"/>
                  <a:gd name="connsiteX108" fmla="*/ 6142182 w 7645998"/>
                  <a:gd name="connsiteY108" fmla="*/ 2059717 h 4537588"/>
                  <a:gd name="connsiteX109" fmla="*/ 6437745 w 7645998"/>
                  <a:gd name="connsiteY109" fmla="*/ 2032008 h 4537588"/>
                  <a:gd name="connsiteX110" fmla="*/ 6751782 w 7645998"/>
                  <a:gd name="connsiteY110" fmla="*/ 2087426 h 4537588"/>
                  <a:gd name="connsiteX111" fmla="*/ 7001163 w 7645998"/>
                  <a:gd name="connsiteY111" fmla="*/ 2115135 h 4537588"/>
                  <a:gd name="connsiteX112" fmla="*/ 7084291 w 7645998"/>
                  <a:gd name="connsiteY112" fmla="*/ 1995062 h 4537588"/>
                  <a:gd name="connsiteX113" fmla="*/ 7185891 w 7645998"/>
                  <a:gd name="connsiteY113" fmla="*/ 1958117 h 4537588"/>
                  <a:gd name="connsiteX114" fmla="*/ 7296727 w 7645998"/>
                  <a:gd name="connsiteY114" fmla="*/ 1838044 h 4537588"/>
                  <a:gd name="connsiteX115" fmla="*/ 7028873 w 7645998"/>
                  <a:gd name="connsiteY115" fmla="*/ 1699499 h 4537588"/>
                  <a:gd name="connsiteX116" fmla="*/ 6770254 w 7645998"/>
                  <a:gd name="connsiteY116" fmla="*/ 1431644 h 4537588"/>
                  <a:gd name="connsiteX117" fmla="*/ 6779491 w 7645998"/>
                  <a:gd name="connsiteY117" fmla="*/ 1237681 h 4537588"/>
                  <a:gd name="connsiteX118" fmla="*/ 6640945 w 7645998"/>
                  <a:gd name="connsiteY118" fmla="*/ 1154553 h 4537588"/>
                  <a:gd name="connsiteX119" fmla="*/ 6400800 w 7645998"/>
                  <a:gd name="connsiteY119" fmla="*/ 1136081 h 4537588"/>
                  <a:gd name="connsiteX120" fmla="*/ 6160654 w 7645998"/>
                  <a:gd name="connsiteY120" fmla="*/ 1163790 h 4537588"/>
                  <a:gd name="connsiteX121" fmla="*/ 5938982 w 7645998"/>
                  <a:gd name="connsiteY121" fmla="*/ 1071426 h 4537588"/>
                  <a:gd name="connsiteX122" fmla="*/ 5966691 w 7645998"/>
                  <a:gd name="connsiteY122" fmla="*/ 840517 h 4537588"/>
                  <a:gd name="connsiteX123" fmla="*/ 5754254 w 7645998"/>
                  <a:gd name="connsiteY123" fmla="*/ 720444 h 4537588"/>
                  <a:gd name="connsiteX124" fmla="*/ 5680363 w 7645998"/>
                  <a:gd name="connsiteY124" fmla="*/ 600371 h 4537588"/>
                  <a:gd name="connsiteX125" fmla="*/ 5504873 w 7645998"/>
                  <a:gd name="connsiteY125" fmla="*/ 554190 h 4537588"/>
                  <a:gd name="connsiteX126" fmla="*/ 5237018 w 7645998"/>
                  <a:gd name="connsiteY126" fmla="*/ 461826 h 4537588"/>
                  <a:gd name="connsiteX127" fmla="*/ 5070763 w 7645998"/>
                  <a:gd name="connsiteY127" fmla="*/ 258626 h 4537588"/>
                  <a:gd name="connsiteX128" fmla="*/ 4969163 w 7645998"/>
                  <a:gd name="connsiteY128" fmla="*/ 101608 h 4537588"/>
                  <a:gd name="connsiteX129" fmla="*/ 4839854 w 7645998"/>
                  <a:gd name="connsiteY129" fmla="*/ 120081 h 4537588"/>
                  <a:gd name="connsiteX130" fmla="*/ 4608945 w 7645998"/>
                  <a:gd name="connsiteY130" fmla="*/ 221681 h 4537588"/>
                  <a:gd name="connsiteX131" fmla="*/ 4368800 w 7645998"/>
                  <a:gd name="connsiteY131" fmla="*/ 230917 h 4537588"/>
                  <a:gd name="connsiteX132" fmla="*/ 4304145 w 7645998"/>
                  <a:gd name="connsiteY132" fmla="*/ 138553 h 4537588"/>
                  <a:gd name="connsiteX133" fmla="*/ 4202545 w 7645998"/>
                  <a:gd name="connsiteY133" fmla="*/ 9244 h 4537588"/>
                  <a:gd name="connsiteX134" fmla="*/ 4027054 w 7645998"/>
                  <a:gd name="connsiteY134" fmla="*/ 27717 h 4537588"/>
                  <a:gd name="connsiteX135" fmla="*/ 3786909 w 7645998"/>
                  <a:gd name="connsiteY135" fmla="*/ 166262 h 4537588"/>
                  <a:gd name="connsiteX136" fmla="*/ 3639127 w 7645998"/>
                  <a:gd name="connsiteY136" fmla="*/ 267862 h 4537588"/>
                  <a:gd name="connsiteX137" fmla="*/ 3463636 w 7645998"/>
                  <a:gd name="connsiteY137" fmla="*/ 267862 h 4537588"/>
                  <a:gd name="connsiteX138" fmla="*/ 3260436 w 7645998"/>
                  <a:gd name="connsiteY138" fmla="*/ 193971 h 4537588"/>
                  <a:gd name="connsiteX139" fmla="*/ 3140363 w 7645998"/>
                  <a:gd name="connsiteY139" fmla="*/ 249390 h 4537588"/>
                  <a:gd name="connsiteX140" fmla="*/ 3112654 w 7645998"/>
                  <a:gd name="connsiteY140" fmla="*/ 415644 h 4537588"/>
                  <a:gd name="connsiteX141" fmla="*/ 2927927 w 7645998"/>
                  <a:gd name="connsiteY141" fmla="*/ 461826 h 4537588"/>
                  <a:gd name="connsiteX142" fmla="*/ 2881745 w 7645998"/>
                  <a:gd name="connsiteY142" fmla="*/ 406408 h 4537588"/>
                  <a:gd name="connsiteX143" fmla="*/ 2706254 w 7645998"/>
                  <a:gd name="connsiteY143" fmla="*/ 360226 h 4537588"/>
                  <a:gd name="connsiteX144" fmla="*/ 2503054 w 7645998"/>
                  <a:gd name="connsiteY144" fmla="*/ 397171 h 4537588"/>
                  <a:gd name="connsiteX145" fmla="*/ 2336800 w 7645998"/>
                  <a:gd name="connsiteY145" fmla="*/ 369462 h 4537588"/>
                  <a:gd name="connsiteX146" fmla="*/ 2105891 w 7645998"/>
                  <a:gd name="connsiteY146" fmla="*/ 341753 h 4537588"/>
                  <a:gd name="connsiteX147" fmla="*/ 1902691 w 7645998"/>
                  <a:gd name="connsiteY147" fmla="*/ 480299 h 4537588"/>
                  <a:gd name="connsiteX148" fmla="*/ 1828800 w 7645998"/>
                  <a:gd name="connsiteY148" fmla="*/ 572662 h 4537588"/>
                  <a:gd name="connsiteX149" fmla="*/ 1542473 w 7645998"/>
                  <a:gd name="connsiteY149" fmla="*/ 637317 h 4537588"/>
                  <a:gd name="connsiteX150" fmla="*/ 1191491 w 7645998"/>
                  <a:gd name="connsiteY150" fmla="*/ 738917 h 4537588"/>
                  <a:gd name="connsiteX151" fmla="*/ 877454 w 7645998"/>
                  <a:gd name="connsiteY151" fmla="*/ 932881 h 4537588"/>
                  <a:gd name="connsiteX152" fmla="*/ 988291 w 7645998"/>
                  <a:gd name="connsiteY152" fmla="*/ 1071426 h 4537588"/>
                  <a:gd name="connsiteX153" fmla="*/ 1108363 w 7645998"/>
                  <a:gd name="connsiteY153" fmla="*/ 1089899 h 4537588"/>
                  <a:gd name="connsiteX154" fmla="*/ 1163782 w 7645998"/>
                  <a:gd name="connsiteY154" fmla="*/ 1173026 h 4537588"/>
                  <a:gd name="connsiteX155" fmla="*/ 1274618 w 7645998"/>
                  <a:gd name="connsiteY155" fmla="*/ 1311571 h 4537588"/>
                  <a:gd name="connsiteX156" fmla="*/ 1366982 w 7645998"/>
                  <a:gd name="connsiteY156" fmla="*/ 1357753 h 4537588"/>
                  <a:gd name="connsiteX157" fmla="*/ 1293091 w 7645998"/>
                  <a:gd name="connsiteY157" fmla="*/ 1487062 h 4537588"/>
                  <a:gd name="connsiteX158" fmla="*/ 997527 w 7645998"/>
                  <a:gd name="connsiteY158" fmla="*/ 1524008 h 4537588"/>
                  <a:gd name="connsiteX159" fmla="*/ 812800 w 7645998"/>
                  <a:gd name="connsiteY159" fmla="*/ 1570190 h 4537588"/>
                  <a:gd name="connsiteX160" fmla="*/ 544945 w 7645998"/>
                  <a:gd name="connsiteY160" fmla="*/ 1570190 h 4537588"/>
                  <a:gd name="connsiteX161" fmla="*/ 360218 w 7645998"/>
                  <a:gd name="connsiteY161" fmla="*/ 1644081 h 4537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</a:cxnLst>
                <a:rect l="l" t="t" r="r" b="b"/>
                <a:pathLst>
                  <a:path w="7645998" h="4537588">
                    <a:moveTo>
                      <a:pt x="360218" y="1644081"/>
                    </a:moveTo>
                    <a:cubicBezTo>
                      <a:pt x="337127" y="1693341"/>
                      <a:pt x="380230" y="1787244"/>
                      <a:pt x="406400" y="1865753"/>
                    </a:cubicBezTo>
                    <a:cubicBezTo>
                      <a:pt x="432570" y="1944262"/>
                      <a:pt x="491066" y="2041244"/>
                      <a:pt x="517236" y="2115135"/>
                    </a:cubicBezTo>
                    <a:cubicBezTo>
                      <a:pt x="543406" y="2189026"/>
                      <a:pt x="571115" y="2265996"/>
                      <a:pt x="563418" y="2309099"/>
                    </a:cubicBezTo>
                    <a:cubicBezTo>
                      <a:pt x="555721" y="2352202"/>
                      <a:pt x="512618" y="2341426"/>
                      <a:pt x="471054" y="2373753"/>
                    </a:cubicBezTo>
                    <a:cubicBezTo>
                      <a:pt x="429490" y="2406080"/>
                      <a:pt x="358678" y="2456880"/>
                      <a:pt x="314036" y="2503062"/>
                    </a:cubicBezTo>
                    <a:cubicBezTo>
                      <a:pt x="269394" y="2549244"/>
                      <a:pt x="240145" y="2584650"/>
                      <a:pt x="203200" y="2650844"/>
                    </a:cubicBezTo>
                    <a:cubicBezTo>
                      <a:pt x="166255" y="2717038"/>
                      <a:pt x="126230" y="2781693"/>
                      <a:pt x="92363" y="2900226"/>
                    </a:cubicBezTo>
                    <a:cubicBezTo>
                      <a:pt x="58496" y="3018759"/>
                      <a:pt x="0" y="3212723"/>
                      <a:pt x="0" y="3362044"/>
                    </a:cubicBezTo>
                    <a:cubicBezTo>
                      <a:pt x="0" y="3511365"/>
                      <a:pt x="43102" y="3691474"/>
                      <a:pt x="92363" y="3796153"/>
                    </a:cubicBezTo>
                    <a:cubicBezTo>
                      <a:pt x="141623" y="3900832"/>
                      <a:pt x="232448" y="3971644"/>
                      <a:pt x="295563" y="3990117"/>
                    </a:cubicBezTo>
                    <a:cubicBezTo>
                      <a:pt x="358678" y="4008590"/>
                      <a:pt x="432569" y="3943936"/>
                      <a:pt x="471054" y="3906990"/>
                    </a:cubicBezTo>
                    <a:cubicBezTo>
                      <a:pt x="509539" y="3870045"/>
                      <a:pt x="498764" y="3796153"/>
                      <a:pt x="526473" y="3768444"/>
                    </a:cubicBezTo>
                    <a:cubicBezTo>
                      <a:pt x="554182" y="3740735"/>
                      <a:pt x="600364" y="3726881"/>
                      <a:pt x="637309" y="3740735"/>
                    </a:cubicBezTo>
                    <a:cubicBezTo>
                      <a:pt x="674254" y="3754589"/>
                      <a:pt x="728133" y="3816165"/>
                      <a:pt x="748145" y="3851571"/>
                    </a:cubicBezTo>
                    <a:cubicBezTo>
                      <a:pt x="768157" y="3886977"/>
                      <a:pt x="788170" y="3910068"/>
                      <a:pt x="757382" y="3953171"/>
                    </a:cubicBezTo>
                    <a:cubicBezTo>
                      <a:pt x="726594" y="3996274"/>
                      <a:pt x="595745" y="4070166"/>
                      <a:pt x="563418" y="4110190"/>
                    </a:cubicBezTo>
                    <a:cubicBezTo>
                      <a:pt x="531091" y="4150214"/>
                      <a:pt x="521854" y="4162529"/>
                      <a:pt x="563418" y="4193317"/>
                    </a:cubicBezTo>
                    <a:cubicBezTo>
                      <a:pt x="604982" y="4224105"/>
                      <a:pt x="745067" y="4293378"/>
                      <a:pt x="812800" y="4294917"/>
                    </a:cubicBezTo>
                    <a:cubicBezTo>
                      <a:pt x="880533" y="4296456"/>
                      <a:pt x="939030" y="4236420"/>
                      <a:pt x="969818" y="4202553"/>
                    </a:cubicBezTo>
                    <a:cubicBezTo>
                      <a:pt x="1000606" y="4168686"/>
                      <a:pt x="962121" y="4148674"/>
                      <a:pt x="997527" y="4091717"/>
                    </a:cubicBezTo>
                    <a:cubicBezTo>
                      <a:pt x="1032933" y="4034760"/>
                      <a:pt x="1108363" y="3903911"/>
                      <a:pt x="1182254" y="3860808"/>
                    </a:cubicBezTo>
                    <a:cubicBezTo>
                      <a:pt x="1256145" y="3817705"/>
                      <a:pt x="1368522" y="3831560"/>
                      <a:pt x="1440873" y="3833099"/>
                    </a:cubicBezTo>
                    <a:cubicBezTo>
                      <a:pt x="1513224" y="3834638"/>
                      <a:pt x="1562484" y="3840796"/>
                      <a:pt x="1616363" y="3870044"/>
                    </a:cubicBezTo>
                    <a:cubicBezTo>
                      <a:pt x="1670242" y="3899292"/>
                      <a:pt x="1724121" y="3968566"/>
                      <a:pt x="1764145" y="4008590"/>
                    </a:cubicBezTo>
                    <a:cubicBezTo>
                      <a:pt x="1804169" y="4048614"/>
                      <a:pt x="1807248" y="4071705"/>
                      <a:pt x="1856509" y="4110190"/>
                    </a:cubicBezTo>
                    <a:cubicBezTo>
                      <a:pt x="1905770" y="4148675"/>
                      <a:pt x="1976582" y="4217948"/>
                      <a:pt x="2059709" y="4239499"/>
                    </a:cubicBezTo>
                    <a:cubicBezTo>
                      <a:pt x="2142836" y="4261050"/>
                      <a:pt x="2290619" y="4270287"/>
                      <a:pt x="2355273" y="4239499"/>
                    </a:cubicBezTo>
                    <a:cubicBezTo>
                      <a:pt x="2419927" y="4208711"/>
                      <a:pt x="2396836" y="4114807"/>
                      <a:pt x="2447636" y="4054771"/>
                    </a:cubicBezTo>
                    <a:cubicBezTo>
                      <a:pt x="2498436" y="3994735"/>
                      <a:pt x="2583103" y="3931620"/>
                      <a:pt x="2660073" y="3879281"/>
                    </a:cubicBezTo>
                    <a:cubicBezTo>
                      <a:pt x="2737043" y="3826942"/>
                      <a:pt x="2834025" y="3773062"/>
                      <a:pt x="2909455" y="3740735"/>
                    </a:cubicBezTo>
                    <a:cubicBezTo>
                      <a:pt x="2984885" y="3708408"/>
                      <a:pt x="3064933" y="3760747"/>
                      <a:pt x="3112654" y="3685317"/>
                    </a:cubicBezTo>
                    <a:cubicBezTo>
                      <a:pt x="3160375" y="3609887"/>
                      <a:pt x="3152679" y="3397450"/>
                      <a:pt x="3195782" y="3288153"/>
                    </a:cubicBezTo>
                    <a:cubicBezTo>
                      <a:pt x="3238885" y="3178856"/>
                      <a:pt x="3354340" y="3086492"/>
                      <a:pt x="3371273" y="3029535"/>
                    </a:cubicBezTo>
                    <a:cubicBezTo>
                      <a:pt x="3388206" y="2972578"/>
                      <a:pt x="3334327" y="2978735"/>
                      <a:pt x="3297382" y="2946408"/>
                    </a:cubicBezTo>
                    <a:cubicBezTo>
                      <a:pt x="3260437" y="2914081"/>
                      <a:pt x="3175770" y="2887910"/>
                      <a:pt x="3149600" y="2835571"/>
                    </a:cubicBezTo>
                    <a:cubicBezTo>
                      <a:pt x="3123430" y="2783232"/>
                      <a:pt x="3118812" y="2675474"/>
                      <a:pt x="3140363" y="2632371"/>
                    </a:cubicBezTo>
                    <a:cubicBezTo>
                      <a:pt x="3161914" y="2589268"/>
                      <a:pt x="3231188" y="2601583"/>
                      <a:pt x="3278909" y="2576953"/>
                    </a:cubicBezTo>
                    <a:cubicBezTo>
                      <a:pt x="3326630" y="2552323"/>
                      <a:pt x="3394364" y="2515378"/>
                      <a:pt x="3426691" y="2484590"/>
                    </a:cubicBezTo>
                    <a:cubicBezTo>
                      <a:pt x="3459018" y="2453802"/>
                      <a:pt x="3442085" y="2412238"/>
                      <a:pt x="3472873" y="2392226"/>
                    </a:cubicBezTo>
                    <a:cubicBezTo>
                      <a:pt x="3503661" y="2372214"/>
                      <a:pt x="3551382" y="2361438"/>
                      <a:pt x="3611418" y="2364517"/>
                    </a:cubicBezTo>
                    <a:cubicBezTo>
                      <a:pt x="3671454" y="2367596"/>
                      <a:pt x="3773055" y="2401463"/>
                      <a:pt x="3833091" y="2410699"/>
                    </a:cubicBezTo>
                    <a:cubicBezTo>
                      <a:pt x="3893127" y="2419935"/>
                      <a:pt x="3939309" y="2395305"/>
                      <a:pt x="3971636" y="2419935"/>
                    </a:cubicBezTo>
                    <a:cubicBezTo>
                      <a:pt x="4003963" y="2444565"/>
                      <a:pt x="4048605" y="2515378"/>
                      <a:pt x="4027054" y="2558481"/>
                    </a:cubicBezTo>
                    <a:cubicBezTo>
                      <a:pt x="4005503" y="2601584"/>
                      <a:pt x="3885430" y="2644686"/>
                      <a:pt x="3842327" y="2678553"/>
                    </a:cubicBezTo>
                    <a:cubicBezTo>
                      <a:pt x="3799224" y="2712420"/>
                      <a:pt x="3780751" y="2730893"/>
                      <a:pt x="3768436" y="2761681"/>
                    </a:cubicBezTo>
                    <a:cubicBezTo>
                      <a:pt x="3756121" y="2792469"/>
                      <a:pt x="3791527" y="2818639"/>
                      <a:pt x="3768436" y="2863281"/>
                    </a:cubicBezTo>
                    <a:cubicBezTo>
                      <a:pt x="3745345" y="2907923"/>
                      <a:pt x="3686849" y="2987972"/>
                      <a:pt x="3629891" y="3029535"/>
                    </a:cubicBezTo>
                    <a:cubicBezTo>
                      <a:pt x="3572934" y="3071099"/>
                      <a:pt x="3475952" y="3075717"/>
                      <a:pt x="3426691" y="3112662"/>
                    </a:cubicBezTo>
                    <a:cubicBezTo>
                      <a:pt x="3377430" y="3149607"/>
                      <a:pt x="3348182" y="3197329"/>
                      <a:pt x="3334327" y="3251208"/>
                    </a:cubicBezTo>
                    <a:cubicBezTo>
                      <a:pt x="3320472" y="3305087"/>
                      <a:pt x="3315854" y="3351268"/>
                      <a:pt x="3343563" y="3435935"/>
                    </a:cubicBezTo>
                    <a:cubicBezTo>
                      <a:pt x="3371272" y="3520602"/>
                      <a:pt x="3437467" y="3649911"/>
                      <a:pt x="3500582" y="3759208"/>
                    </a:cubicBezTo>
                    <a:cubicBezTo>
                      <a:pt x="3563697" y="3868505"/>
                      <a:pt x="3648363" y="4022444"/>
                      <a:pt x="3722254" y="4091717"/>
                    </a:cubicBezTo>
                    <a:cubicBezTo>
                      <a:pt x="3796145" y="4160990"/>
                      <a:pt x="3866957" y="4159450"/>
                      <a:pt x="3943927" y="4174844"/>
                    </a:cubicBezTo>
                    <a:cubicBezTo>
                      <a:pt x="4020897" y="4190238"/>
                      <a:pt x="4127115" y="4170227"/>
                      <a:pt x="4184073" y="4184081"/>
                    </a:cubicBezTo>
                    <a:cubicBezTo>
                      <a:pt x="4241031" y="4197935"/>
                      <a:pt x="4253346" y="4247195"/>
                      <a:pt x="4285673" y="4257971"/>
                    </a:cubicBezTo>
                    <a:cubicBezTo>
                      <a:pt x="4318000" y="4268747"/>
                      <a:pt x="4348788" y="4256432"/>
                      <a:pt x="4378036" y="4248735"/>
                    </a:cubicBezTo>
                    <a:cubicBezTo>
                      <a:pt x="4407284" y="4241038"/>
                      <a:pt x="4436533" y="4207172"/>
                      <a:pt x="4461163" y="4211790"/>
                    </a:cubicBezTo>
                    <a:cubicBezTo>
                      <a:pt x="4485793" y="4216408"/>
                      <a:pt x="4491951" y="4245656"/>
                      <a:pt x="4525818" y="4276444"/>
                    </a:cubicBezTo>
                    <a:cubicBezTo>
                      <a:pt x="4559685" y="4307232"/>
                      <a:pt x="4608945" y="4384202"/>
                      <a:pt x="4664363" y="4396517"/>
                    </a:cubicBezTo>
                    <a:cubicBezTo>
                      <a:pt x="4719781" y="4408832"/>
                      <a:pt x="4819842" y="4371887"/>
                      <a:pt x="4858327" y="4350335"/>
                    </a:cubicBezTo>
                    <a:cubicBezTo>
                      <a:pt x="4896812" y="4328783"/>
                      <a:pt x="4879879" y="4316469"/>
                      <a:pt x="4895273" y="4267208"/>
                    </a:cubicBezTo>
                    <a:cubicBezTo>
                      <a:pt x="4910667" y="4217947"/>
                      <a:pt x="4933758" y="4119425"/>
                      <a:pt x="4950691" y="4054771"/>
                    </a:cubicBezTo>
                    <a:cubicBezTo>
                      <a:pt x="4967624" y="3990117"/>
                      <a:pt x="4976861" y="3919305"/>
                      <a:pt x="4996873" y="3879281"/>
                    </a:cubicBezTo>
                    <a:cubicBezTo>
                      <a:pt x="5016885" y="3839257"/>
                      <a:pt x="5039975" y="3825402"/>
                      <a:pt x="5070763" y="3814626"/>
                    </a:cubicBezTo>
                    <a:cubicBezTo>
                      <a:pt x="5101551" y="3803850"/>
                      <a:pt x="5144655" y="3793075"/>
                      <a:pt x="5181600" y="3814626"/>
                    </a:cubicBezTo>
                    <a:cubicBezTo>
                      <a:pt x="5218545" y="3836177"/>
                      <a:pt x="5260109" y="3900832"/>
                      <a:pt x="5292436" y="3943935"/>
                    </a:cubicBezTo>
                    <a:cubicBezTo>
                      <a:pt x="5324763" y="3987038"/>
                      <a:pt x="5366327" y="4007050"/>
                      <a:pt x="5375563" y="4073244"/>
                    </a:cubicBezTo>
                    <a:cubicBezTo>
                      <a:pt x="5384799" y="4139438"/>
                      <a:pt x="5332460" y="4282602"/>
                      <a:pt x="5347854" y="4341099"/>
                    </a:cubicBezTo>
                    <a:cubicBezTo>
                      <a:pt x="5363248" y="4399596"/>
                      <a:pt x="5418666" y="4456553"/>
                      <a:pt x="5467927" y="4424226"/>
                    </a:cubicBezTo>
                    <a:cubicBezTo>
                      <a:pt x="5517188" y="4391899"/>
                      <a:pt x="5563370" y="4199474"/>
                      <a:pt x="5643418" y="4147135"/>
                    </a:cubicBezTo>
                    <a:cubicBezTo>
                      <a:pt x="5723466" y="4094796"/>
                      <a:pt x="5845079" y="4074784"/>
                      <a:pt x="5948218" y="4110190"/>
                    </a:cubicBezTo>
                    <a:cubicBezTo>
                      <a:pt x="6051357" y="4145596"/>
                      <a:pt x="6172969" y="4294917"/>
                      <a:pt x="6262254" y="4359571"/>
                    </a:cubicBezTo>
                    <a:cubicBezTo>
                      <a:pt x="6351539" y="4424226"/>
                      <a:pt x="6393103" y="4468869"/>
                      <a:pt x="6483927" y="4498117"/>
                    </a:cubicBezTo>
                    <a:cubicBezTo>
                      <a:pt x="6574751" y="4527365"/>
                      <a:pt x="6748703" y="4544298"/>
                      <a:pt x="6807200" y="4535062"/>
                    </a:cubicBezTo>
                    <a:cubicBezTo>
                      <a:pt x="6865697" y="4525826"/>
                      <a:pt x="6827212" y="4468869"/>
                      <a:pt x="6834909" y="4442699"/>
                    </a:cubicBezTo>
                    <a:cubicBezTo>
                      <a:pt x="6842606" y="4416529"/>
                      <a:pt x="6810279" y="4379583"/>
                      <a:pt x="6853382" y="4378044"/>
                    </a:cubicBezTo>
                    <a:cubicBezTo>
                      <a:pt x="6896485" y="4376505"/>
                      <a:pt x="7045806" y="4439620"/>
                      <a:pt x="7093527" y="4433462"/>
                    </a:cubicBezTo>
                    <a:cubicBezTo>
                      <a:pt x="7141248" y="4427305"/>
                      <a:pt x="7138170" y="4370347"/>
                      <a:pt x="7139709" y="4341099"/>
                    </a:cubicBezTo>
                    <a:cubicBezTo>
                      <a:pt x="7141248" y="4311851"/>
                      <a:pt x="7108921" y="4290298"/>
                      <a:pt x="7102763" y="4257971"/>
                    </a:cubicBezTo>
                    <a:cubicBezTo>
                      <a:pt x="7096605" y="4225644"/>
                      <a:pt x="7073515" y="4181002"/>
                      <a:pt x="7102763" y="4147135"/>
                    </a:cubicBezTo>
                    <a:cubicBezTo>
                      <a:pt x="7132012" y="4113268"/>
                      <a:pt x="7238230" y="4097874"/>
                      <a:pt x="7278254" y="4054771"/>
                    </a:cubicBezTo>
                    <a:cubicBezTo>
                      <a:pt x="7318278" y="4011668"/>
                      <a:pt x="7355224" y="3920844"/>
                      <a:pt x="7342909" y="3888517"/>
                    </a:cubicBezTo>
                    <a:cubicBezTo>
                      <a:pt x="7330594" y="3856190"/>
                      <a:pt x="7265939" y="3857729"/>
                      <a:pt x="7204363" y="3860808"/>
                    </a:cubicBezTo>
                    <a:cubicBezTo>
                      <a:pt x="7142787" y="3863887"/>
                      <a:pt x="7055042" y="3897754"/>
                      <a:pt x="6973454" y="3906990"/>
                    </a:cubicBezTo>
                    <a:cubicBezTo>
                      <a:pt x="6891866" y="3916226"/>
                      <a:pt x="6802581" y="3920844"/>
                      <a:pt x="6714836" y="3916226"/>
                    </a:cubicBezTo>
                    <a:cubicBezTo>
                      <a:pt x="6627091" y="3911608"/>
                      <a:pt x="6491624" y="3896214"/>
                      <a:pt x="6446982" y="3879281"/>
                    </a:cubicBezTo>
                    <a:cubicBezTo>
                      <a:pt x="6402340" y="3862348"/>
                      <a:pt x="6400800" y="3840796"/>
                      <a:pt x="6446982" y="3814626"/>
                    </a:cubicBezTo>
                    <a:cubicBezTo>
                      <a:pt x="6493164" y="3788456"/>
                      <a:pt x="6633249" y="3742274"/>
                      <a:pt x="6724073" y="3722262"/>
                    </a:cubicBezTo>
                    <a:cubicBezTo>
                      <a:pt x="6814897" y="3702250"/>
                      <a:pt x="6930351" y="3703789"/>
                      <a:pt x="6991927" y="3694553"/>
                    </a:cubicBezTo>
                    <a:cubicBezTo>
                      <a:pt x="7053503" y="3685317"/>
                      <a:pt x="7055042" y="3660686"/>
                      <a:pt x="7093527" y="3666844"/>
                    </a:cubicBezTo>
                    <a:cubicBezTo>
                      <a:pt x="7132012" y="3673002"/>
                      <a:pt x="7170497" y="3722263"/>
                      <a:pt x="7222836" y="3731499"/>
                    </a:cubicBezTo>
                    <a:cubicBezTo>
                      <a:pt x="7275175" y="3740735"/>
                      <a:pt x="7356763" y="3751510"/>
                      <a:pt x="7407563" y="3722262"/>
                    </a:cubicBezTo>
                    <a:cubicBezTo>
                      <a:pt x="7458363" y="3693014"/>
                      <a:pt x="7506084" y="3600650"/>
                      <a:pt x="7527636" y="3556008"/>
                    </a:cubicBezTo>
                    <a:cubicBezTo>
                      <a:pt x="7549188" y="3511366"/>
                      <a:pt x="7518400" y="3485196"/>
                      <a:pt x="7536873" y="3454408"/>
                    </a:cubicBezTo>
                    <a:cubicBezTo>
                      <a:pt x="7555346" y="3423620"/>
                      <a:pt x="7621540" y="3406687"/>
                      <a:pt x="7638473" y="3371281"/>
                    </a:cubicBezTo>
                    <a:cubicBezTo>
                      <a:pt x="7655406" y="3335875"/>
                      <a:pt x="7638473" y="3241971"/>
                      <a:pt x="7638473" y="3241971"/>
                    </a:cubicBezTo>
                    <a:cubicBezTo>
                      <a:pt x="7638473" y="3208104"/>
                      <a:pt x="7655406" y="3212723"/>
                      <a:pt x="7638473" y="3168081"/>
                    </a:cubicBezTo>
                    <a:cubicBezTo>
                      <a:pt x="7621540" y="3123439"/>
                      <a:pt x="7572279" y="3017220"/>
                      <a:pt x="7536873" y="2974117"/>
                    </a:cubicBezTo>
                    <a:cubicBezTo>
                      <a:pt x="7501467" y="2931014"/>
                      <a:pt x="7430654" y="2941789"/>
                      <a:pt x="7426036" y="2909462"/>
                    </a:cubicBezTo>
                    <a:cubicBezTo>
                      <a:pt x="7421418" y="2877135"/>
                      <a:pt x="7492230" y="2826335"/>
                      <a:pt x="7509163" y="2780153"/>
                    </a:cubicBezTo>
                    <a:cubicBezTo>
                      <a:pt x="7526096" y="2733971"/>
                      <a:pt x="7541490" y="2678553"/>
                      <a:pt x="7527636" y="2632371"/>
                    </a:cubicBezTo>
                    <a:cubicBezTo>
                      <a:pt x="7513782" y="2586189"/>
                      <a:pt x="7479915" y="2560019"/>
                      <a:pt x="7426036" y="2503062"/>
                    </a:cubicBezTo>
                    <a:cubicBezTo>
                      <a:pt x="7372157" y="2446105"/>
                      <a:pt x="7290569" y="2333729"/>
                      <a:pt x="7204363" y="2290626"/>
                    </a:cubicBezTo>
                    <a:cubicBezTo>
                      <a:pt x="7118157" y="2247523"/>
                      <a:pt x="7010400" y="2239826"/>
                      <a:pt x="6908800" y="2244444"/>
                    </a:cubicBezTo>
                    <a:cubicBezTo>
                      <a:pt x="6807200" y="2249062"/>
                      <a:pt x="6687127" y="2324493"/>
                      <a:pt x="6594763" y="2318335"/>
                    </a:cubicBezTo>
                    <a:cubicBezTo>
                      <a:pt x="6502399" y="2312177"/>
                      <a:pt x="6433127" y="2232129"/>
                      <a:pt x="6354618" y="2207499"/>
                    </a:cubicBezTo>
                    <a:cubicBezTo>
                      <a:pt x="6276109" y="2182869"/>
                      <a:pt x="6159115" y="2195183"/>
                      <a:pt x="6123709" y="2170553"/>
                    </a:cubicBezTo>
                    <a:cubicBezTo>
                      <a:pt x="6088303" y="2145923"/>
                      <a:pt x="6089843" y="2082808"/>
                      <a:pt x="6142182" y="2059717"/>
                    </a:cubicBezTo>
                    <a:cubicBezTo>
                      <a:pt x="6194521" y="2036626"/>
                      <a:pt x="6336145" y="2027390"/>
                      <a:pt x="6437745" y="2032008"/>
                    </a:cubicBezTo>
                    <a:cubicBezTo>
                      <a:pt x="6539345" y="2036626"/>
                      <a:pt x="6657879" y="2073572"/>
                      <a:pt x="6751782" y="2087426"/>
                    </a:cubicBezTo>
                    <a:cubicBezTo>
                      <a:pt x="6845685" y="2101281"/>
                      <a:pt x="6945745" y="2130529"/>
                      <a:pt x="7001163" y="2115135"/>
                    </a:cubicBezTo>
                    <a:cubicBezTo>
                      <a:pt x="7056581" y="2099741"/>
                      <a:pt x="7053503" y="2021232"/>
                      <a:pt x="7084291" y="1995062"/>
                    </a:cubicBezTo>
                    <a:cubicBezTo>
                      <a:pt x="7115079" y="1968892"/>
                      <a:pt x="7150485" y="1984287"/>
                      <a:pt x="7185891" y="1958117"/>
                    </a:cubicBezTo>
                    <a:cubicBezTo>
                      <a:pt x="7221297" y="1931947"/>
                      <a:pt x="7322897" y="1881147"/>
                      <a:pt x="7296727" y="1838044"/>
                    </a:cubicBezTo>
                    <a:cubicBezTo>
                      <a:pt x="7270557" y="1794941"/>
                      <a:pt x="7116618" y="1767232"/>
                      <a:pt x="7028873" y="1699499"/>
                    </a:cubicBezTo>
                    <a:cubicBezTo>
                      <a:pt x="6941128" y="1631766"/>
                      <a:pt x="6811818" y="1508614"/>
                      <a:pt x="6770254" y="1431644"/>
                    </a:cubicBezTo>
                    <a:cubicBezTo>
                      <a:pt x="6728690" y="1354674"/>
                      <a:pt x="6801042" y="1283863"/>
                      <a:pt x="6779491" y="1237681"/>
                    </a:cubicBezTo>
                    <a:cubicBezTo>
                      <a:pt x="6757940" y="1191499"/>
                      <a:pt x="6704060" y="1171486"/>
                      <a:pt x="6640945" y="1154553"/>
                    </a:cubicBezTo>
                    <a:cubicBezTo>
                      <a:pt x="6577830" y="1137620"/>
                      <a:pt x="6480849" y="1134541"/>
                      <a:pt x="6400800" y="1136081"/>
                    </a:cubicBezTo>
                    <a:cubicBezTo>
                      <a:pt x="6320752" y="1137620"/>
                      <a:pt x="6237624" y="1174566"/>
                      <a:pt x="6160654" y="1163790"/>
                    </a:cubicBezTo>
                    <a:cubicBezTo>
                      <a:pt x="6083684" y="1153014"/>
                      <a:pt x="5971309" y="1125305"/>
                      <a:pt x="5938982" y="1071426"/>
                    </a:cubicBezTo>
                    <a:cubicBezTo>
                      <a:pt x="5906655" y="1017547"/>
                      <a:pt x="5997479" y="899014"/>
                      <a:pt x="5966691" y="840517"/>
                    </a:cubicBezTo>
                    <a:cubicBezTo>
                      <a:pt x="5935903" y="782020"/>
                      <a:pt x="5801975" y="760468"/>
                      <a:pt x="5754254" y="720444"/>
                    </a:cubicBezTo>
                    <a:cubicBezTo>
                      <a:pt x="5706533" y="680420"/>
                      <a:pt x="5721927" y="628080"/>
                      <a:pt x="5680363" y="600371"/>
                    </a:cubicBezTo>
                    <a:cubicBezTo>
                      <a:pt x="5638800" y="572662"/>
                      <a:pt x="5578764" y="577281"/>
                      <a:pt x="5504873" y="554190"/>
                    </a:cubicBezTo>
                    <a:cubicBezTo>
                      <a:pt x="5430982" y="531099"/>
                      <a:pt x="5309370" y="511087"/>
                      <a:pt x="5237018" y="461826"/>
                    </a:cubicBezTo>
                    <a:cubicBezTo>
                      <a:pt x="5164666" y="412565"/>
                      <a:pt x="5115405" y="318662"/>
                      <a:pt x="5070763" y="258626"/>
                    </a:cubicBezTo>
                    <a:cubicBezTo>
                      <a:pt x="5026121" y="198590"/>
                      <a:pt x="5007648" y="124699"/>
                      <a:pt x="4969163" y="101608"/>
                    </a:cubicBezTo>
                    <a:cubicBezTo>
                      <a:pt x="4930678" y="78517"/>
                      <a:pt x="4899890" y="100069"/>
                      <a:pt x="4839854" y="120081"/>
                    </a:cubicBezTo>
                    <a:cubicBezTo>
                      <a:pt x="4779818" y="140093"/>
                      <a:pt x="4687454" y="203208"/>
                      <a:pt x="4608945" y="221681"/>
                    </a:cubicBezTo>
                    <a:cubicBezTo>
                      <a:pt x="4530436" y="240154"/>
                      <a:pt x="4419600" y="244772"/>
                      <a:pt x="4368800" y="230917"/>
                    </a:cubicBezTo>
                    <a:cubicBezTo>
                      <a:pt x="4318000" y="217062"/>
                      <a:pt x="4331854" y="175498"/>
                      <a:pt x="4304145" y="138553"/>
                    </a:cubicBezTo>
                    <a:cubicBezTo>
                      <a:pt x="4276436" y="101608"/>
                      <a:pt x="4248727" y="27717"/>
                      <a:pt x="4202545" y="9244"/>
                    </a:cubicBezTo>
                    <a:cubicBezTo>
                      <a:pt x="4156363" y="-9229"/>
                      <a:pt x="4096327" y="1547"/>
                      <a:pt x="4027054" y="27717"/>
                    </a:cubicBezTo>
                    <a:cubicBezTo>
                      <a:pt x="3957781" y="53887"/>
                      <a:pt x="3851564" y="126238"/>
                      <a:pt x="3786909" y="166262"/>
                    </a:cubicBezTo>
                    <a:cubicBezTo>
                      <a:pt x="3722255" y="206286"/>
                      <a:pt x="3693006" y="250929"/>
                      <a:pt x="3639127" y="267862"/>
                    </a:cubicBezTo>
                    <a:cubicBezTo>
                      <a:pt x="3585248" y="284795"/>
                      <a:pt x="3526751" y="280177"/>
                      <a:pt x="3463636" y="267862"/>
                    </a:cubicBezTo>
                    <a:cubicBezTo>
                      <a:pt x="3400521" y="255547"/>
                      <a:pt x="3314315" y="197050"/>
                      <a:pt x="3260436" y="193971"/>
                    </a:cubicBezTo>
                    <a:cubicBezTo>
                      <a:pt x="3206557" y="190892"/>
                      <a:pt x="3164993" y="212444"/>
                      <a:pt x="3140363" y="249390"/>
                    </a:cubicBezTo>
                    <a:cubicBezTo>
                      <a:pt x="3115733" y="286335"/>
                      <a:pt x="3148060" y="380238"/>
                      <a:pt x="3112654" y="415644"/>
                    </a:cubicBezTo>
                    <a:cubicBezTo>
                      <a:pt x="3077248" y="451050"/>
                      <a:pt x="2966412" y="463365"/>
                      <a:pt x="2927927" y="461826"/>
                    </a:cubicBezTo>
                    <a:cubicBezTo>
                      <a:pt x="2889442" y="460287"/>
                      <a:pt x="2918690" y="423341"/>
                      <a:pt x="2881745" y="406408"/>
                    </a:cubicBezTo>
                    <a:cubicBezTo>
                      <a:pt x="2844800" y="389475"/>
                      <a:pt x="2769369" y="361765"/>
                      <a:pt x="2706254" y="360226"/>
                    </a:cubicBezTo>
                    <a:cubicBezTo>
                      <a:pt x="2643139" y="358687"/>
                      <a:pt x="2564630" y="395632"/>
                      <a:pt x="2503054" y="397171"/>
                    </a:cubicBezTo>
                    <a:cubicBezTo>
                      <a:pt x="2441478" y="398710"/>
                      <a:pt x="2402994" y="378698"/>
                      <a:pt x="2336800" y="369462"/>
                    </a:cubicBezTo>
                    <a:cubicBezTo>
                      <a:pt x="2270606" y="360226"/>
                      <a:pt x="2178243" y="323280"/>
                      <a:pt x="2105891" y="341753"/>
                    </a:cubicBezTo>
                    <a:cubicBezTo>
                      <a:pt x="2033539" y="360226"/>
                      <a:pt x="1948873" y="441814"/>
                      <a:pt x="1902691" y="480299"/>
                    </a:cubicBezTo>
                    <a:cubicBezTo>
                      <a:pt x="1856509" y="518784"/>
                      <a:pt x="1888836" y="546492"/>
                      <a:pt x="1828800" y="572662"/>
                    </a:cubicBezTo>
                    <a:cubicBezTo>
                      <a:pt x="1768764" y="598832"/>
                      <a:pt x="1648691" y="609608"/>
                      <a:pt x="1542473" y="637317"/>
                    </a:cubicBezTo>
                    <a:cubicBezTo>
                      <a:pt x="1436255" y="665026"/>
                      <a:pt x="1302327" y="689656"/>
                      <a:pt x="1191491" y="738917"/>
                    </a:cubicBezTo>
                    <a:cubicBezTo>
                      <a:pt x="1080655" y="788178"/>
                      <a:pt x="911321" y="877463"/>
                      <a:pt x="877454" y="932881"/>
                    </a:cubicBezTo>
                    <a:cubicBezTo>
                      <a:pt x="843587" y="988299"/>
                      <a:pt x="949806" y="1045256"/>
                      <a:pt x="988291" y="1071426"/>
                    </a:cubicBezTo>
                    <a:cubicBezTo>
                      <a:pt x="1026776" y="1097596"/>
                      <a:pt x="1079115" y="1072966"/>
                      <a:pt x="1108363" y="1089899"/>
                    </a:cubicBezTo>
                    <a:cubicBezTo>
                      <a:pt x="1137611" y="1106832"/>
                      <a:pt x="1136073" y="1136081"/>
                      <a:pt x="1163782" y="1173026"/>
                    </a:cubicBezTo>
                    <a:cubicBezTo>
                      <a:pt x="1191491" y="1209971"/>
                      <a:pt x="1240751" y="1280783"/>
                      <a:pt x="1274618" y="1311571"/>
                    </a:cubicBezTo>
                    <a:cubicBezTo>
                      <a:pt x="1308485" y="1342359"/>
                      <a:pt x="1363903" y="1328505"/>
                      <a:pt x="1366982" y="1357753"/>
                    </a:cubicBezTo>
                    <a:cubicBezTo>
                      <a:pt x="1370061" y="1387001"/>
                      <a:pt x="1354667" y="1459353"/>
                      <a:pt x="1293091" y="1487062"/>
                    </a:cubicBezTo>
                    <a:cubicBezTo>
                      <a:pt x="1231515" y="1514771"/>
                      <a:pt x="1077576" y="1510153"/>
                      <a:pt x="997527" y="1524008"/>
                    </a:cubicBezTo>
                    <a:cubicBezTo>
                      <a:pt x="917479" y="1537863"/>
                      <a:pt x="888230" y="1562493"/>
                      <a:pt x="812800" y="1570190"/>
                    </a:cubicBezTo>
                    <a:cubicBezTo>
                      <a:pt x="737370" y="1577887"/>
                      <a:pt x="623454" y="1554796"/>
                      <a:pt x="544945" y="1570190"/>
                    </a:cubicBezTo>
                    <a:cubicBezTo>
                      <a:pt x="466436" y="1585584"/>
                      <a:pt x="383309" y="1594821"/>
                      <a:pt x="360218" y="1644081"/>
                    </a:cubicBezTo>
                    <a:close/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21" name="Forma libre 120"/>
              <p:cNvSpPr/>
              <p:nvPr/>
            </p:nvSpPr>
            <p:spPr>
              <a:xfrm flipH="1">
                <a:off x="6904591" y="2794316"/>
                <a:ext cx="1561492" cy="1956962"/>
              </a:xfrm>
              <a:custGeom>
                <a:avLst/>
                <a:gdLst>
                  <a:gd name="connsiteX0" fmla="*/ 1208850 w 1561492"/>
                  <a:gd name="connsiteY0" fmla="*/ 1949916 h 1956962"/>
                  <a:gd name="connsiteX1" fmla="*/ 1153432 w 1561492"/>
                  <a:gd name="connsiteY1" fmla="*/ 1617407 h 1956962"/>
                  <a:gd name="connsiteX2" fmla="*/ 848632 w 1561492"/>
                  <a:gd name="connsiteY2" fmla="*/ 1072462 h 1956962"/>
                  <a:gd name="connsiteX3" fmla="*/ 765505 w 1561492"/>
                  <a:gd name="connsiteY3" fmla="*/ 749189 h 1956962"/>
                  <a:gd name="connsiteX4" fmla="*/ 525359 w 1561492"/>
                  <a:gd name="connsiteY4" fmla="*/ 499807 h 1956962"/>
                  <a:gd name="connsiteX5" fmla="*/ 63541 w 1561492"/>
                  <a:gd name="connsiteY5" fmla="*/ 74934 h 1956962"/>
                  <a:gd name="connsiteX6" fmla="*/ 82014 w 1561492"/>
                  <a:gd name="connsiteY6" fmla="*/ 47225 h 1956962"/>
                  <a:gd name="connsiteX7" fmla="*/ 783978 w 1561492"/>
                  <a:gd name="connsiteY7" fmla="*/ 564462 h 1956962"/>
                  <a:gd name="connsiteX8" fmla="*/ 977941 w 1561492"/>
                  <a:gd name="connsiteY8" fmla="*/ 435152 h 1956962"/>
                  <a:gd name="connsiteX9" fmla="*/ 1116487 w 1561492"/>
                  <a:gd name="connsiteY9" fmla="*/ 250425 h 1956962"/>
                  <a:gd name="connsiteX10" fmla="*/ 1144196 w 1561492"/>
                  <a:gd name="connsiteY10" fmla="*/ 268898 h 1956962"/>
                  <a:gd name="connsiteX11" fmla="*/ 931759 w 1561492"/>
                  <a:gd name="connsiteY11" fmla="*/ 582934 h 1956962"/>
                  <a:gd name="connsiteX12" fmla="*/ 867105 w 1561492"/>
                  <a:gd name="connsiteY12" fmla="*/ 703007 h 1956962"/>
                  <a:gd name="connsiteX13" fmla="*/ 922523 w 1561492"/>
                  <a:gd name="connsiteY13" fmla="*/ 795371 h 1956962"/>
                  <a:gd name="connsiteX14" fmla="*/ 1098014 w 1561492"/>
                  <a:gd name="connsiteY14" fmla="*/ 933916 h 1956962"/>
                  <a:gd name="connsiteX15" fmla="*/ 1310450 w 1561492"/>
                  <a:gd name="connsiteY15" fmla="*/ 1284898 h 1956962"/>
                  <a:gd name="connsiteX16" fmla="*/ 1559832 w 1561492"/>
                  <a:gd name="connsiteY16" fmla="*/ 1802134 h 1956962"/>
                  <a:gd name="connsiteX17" fmla="*/ 1208850 w 1561492"/>
                  <a:gd name="connsiteY17" fmla="*/ 1949916 h 1956962"/>
                  <a:gd name="connsiteX0" fmla="*/ 1208850 w 1561492"/>
                  <a:gd name="connsiteY0" fmla="*/ 1949916 h 1956962"/>
                  <a:gd name="connsiteX1" fmla="*/ 1153432 w 1561492"/>
                  <a:gd name="connsiteY1" fmla="*/ 1617407 h 1956962"/>
                  <a:gd name="connsiteX2" fmla="*/ 913286 w 1561492"/>
                  <a:gd name="connsiteY2" fmla="*/ 1090935 h 1956962"/>
                  <a:gd name="connsiteX3" fmla="*/ 765505 w 1561492"/>
                  <a:gd name="connsiteY3" fmla="*/ 749189 h 1956962"/>
                  <a:gd name="connsiteX4" fmla="*/ 525359 w 1561492"/>
                  <a:gd name="connsiteY4" fmla="*/ 499807 h 1956962"/>
                  <a:gd name="connsiteX5" fmla="*/ 63541 w 1561492"/>
                  <a:gd name="connsiteY5" fmla="*/ 74934 h 1956962"/>
                  <a:gd name="connsiteX6" fmla="*/ 82014 w 1561492"/>
                  <a:gd name="connsiteY6" fmla="*/ 47225 h 1956962"/>
                  <a:gd name="connsiteX7" fmla="*/ 783978 w 1561492"/>
                  <a:gd name="connsiteY7" fmla="*/ 564462 h 1956962"/>
                  <a:gd name="connsiteX8" fmla="*/ 977941 w 1561492"/>
                  <a:gd name="connsiteY8" fmla="*/ 435152 h 1956962"/>
                  <a:gd name="connsiteX9" fmla="*/ 1116487 w 1561492"/>
                  <a:gd name="connsiteY9" fmla="*/ 250425 h 1956962"/>
                  <a:gd name="connsiteX10" fmla="*/ 1144196 w 1561492"/>
                  <a:gd name="connsiteY10" fmla="*/ 268898 h 1956962"/>
                  <a:gd name="connsiteX11" fmla="*/ 931759 w 1561492"/>
                  <a:gd name="connsiteY11" fmla="*/ 582934 h 1956962"/>
                  <a:gd name="connsiteX12" fmla="*/ 867105 w 1561492"/>
                  <a:gd name="connsiteY12" fmla="*/ 703007 h 1956962"/>
                  <a:gd name="connsiteX13" fmla="*/ 922523 w 1561492"/>
                  <a:gd name="connsiteY13" fmla="*/ 795371 h 1956962"/>
                  <a:gd name="connsiteX14" fmla="*/ 1098014 w 1561492"/>
                  <a:gd name="connsiteY14" fmla="*/ 933916 h 1956962"/>
                  <a:gd name="connsiteX15" fmla="*/ 1310450 w 1561492"/>
                  <a:gd name="connsiteY15" fmla="*/ 1284898 h 1956962"/>
                  <a:gd name="connsiteX16" fmla="*/ 1559832 w 1561492"/>
                  <a:gd name="connsiteY16" fmla="*/ 1802134 h 1956962"/>
                  <a:gd name="connsiteX17" fmla="*/ 1208850 w 1561492"/>
                  <a:gd name="connsiteY17" fmla="*/ 1949916 h 1956962"/>
                  <a:gd name="connsiteX0" fmla="*/ 1208850 w 1561492"/>
                  <a:gd name="connsiteY0" fmla="*/ 1949916 h 1956962"/>
                  <a:gd name="connsiteX1" fmla="*/ 1153432 w 1561492"/>
                  <a:gd name="connsiteY1" fmla="*/ 1617407 h 1956962"/>
                  <a:gd name="connsiteX2" fmla="*/ 913286 w 1561492"/>
                  <a:gd name="connsiteY2" fmla="*/ 1090935 h 1956962"/>
                  <a:gd name="connsiteX3" fmla="*/ 765505 w 1561492"/>
                  <a:gd name="connsiteY3" fmla="*/ 749189 h 1956962"/>
                  <a:gd name="connsiteX4" fmla="*/ 525359 w 1561492"/>
                  <a:gd name="connsiteY4" fmla="*/ 499807 h 1956962"/>
                  <a:gd name="connsiteX5" fmla="*/ 63541 w 1561492"/>
                  <a:gd name="connsiteY5" fmla="*/ 74934 h 1956962"/>
                  <a:gd name="connsiteX6" fmla="*/ 82014 w 1561492"/>
                  <a:gd name="connsiteY6" fmla="*/ 47225 h 1956962"/>
                  <a:gd name="connsiteX7" fmla="*/ 783978 w 1561492"/>
                  <a:gd name="connsiteY7" fmla="*/ 564462 h 1956962"/>
                  <a:gd name="connsiteX8" fmla="*/ 977941 w 1561492"/>
                  <a:gd name="connsiteY8" fmla="*/ 435152 h 1956962"/>
                  <a:gd name="connsiteX9" fmla="*/ 1116487 w 1561492"/>
                  <a:gd name="connsiteY9" fmla="*/ 250425 h 1956962"/>
                  <a:gd name="connsiteX10" fmla="*/ 1144196 w 1561492"/>
                  <a:gd name="connsiteY10" fmla="*/ 268898 h 1956962"/>
                  <a:gd name="connsiteX11" fmla="*/ 931759 w 1561492"/>
                  <a:gd name="connsiteY11" fmla="*/ 582934 h 1956962"/>
                  <a:gd name="connsiteX12" fmla="*/ 867105 w 1561492"/>
                  <a:gd name="connsiteY12" fmla="*/ 703007 h 1956962"/>
                  <a:gd name="connsiteX13" fmla="*/ 922523 w 1561492"/>
                  <a:gd name="connsiteY13" fmla="*/ 795371 h 1956962"/>
                  <a:gd name="connsiteX14" fmla="*/ 1042596 w 1561492"/>
                  <a:gd name="connsiteY14" fmla="*/ 952389 h 1956962"/>
                  <a:gd name="connsiteX15" fmla="*/ 1310450 w 1561492"/>
                  <a:gd name="connsiteY15" fmla="*/ 1284898 h 1956962"/>
                  <a:gd name="connsiteX16" fmla="*/ 1559832 w 1561492"/>
                  <a:gd name="connsiteY16" fmla="*/ 1802134 h 1956962"/>
                  <a:gd name="connsiteX17" fmla="*/ 1208850 w 1561492"/>
                  <a:gd name="connsiteY17" fmla="*/ 1949916 h 1956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61492" h="1956962">
                    <a:moveTo>
                      <a:pt x="1208850" y="1949916"/>
                    </a:moveTo>
                    <a:cubicBezTo>
                      <a:pt x="1141117" y="1919128"/>
                      <a:pt x="1202693" y="1760571"/>
                      <a:pt x="1153432" y="1617407"/>
                    </a:cubicBezTo>
                    <a:cubicBezTo>
                      <a:pt x="1104171" y="1474243"/>
                      <a:pt x="977941" y="1235638"/>
                      <a:pt x="913286" y="1090935"/>
                    </a:cubicBezTo>
                    <a:cubicBezTo>
                      <a:pt x="848631" y="946232"/>
                      <a:pt x="830159" y="847710"/>
                      <a:pt x="765505" y="749189"/>
                    </a:cubicBezTo>
                    <a:cubicBezTo>
                      <a:pt x="700851" y="650668"/>
                      <a:pt x="642353" y="612183"/>
                      <a:pt x="525359" y="499807"/>
                    </a:cubicBezTo>
                    <a:cubicBezTo>
                      <a:pt x="408365" y="387431"/>
                      <a:pt x="137432" y="150364"/>
                      <a:pt x="63541" y="74934"/>
                    </a:cubicBezTo>
                    <a:cubicBezTo>
                      <a:pt x="-10350" y="-496"/>
                      <a:pt x="-38059" y="-34363"/>
                      <a:pt x="82014" y="47225"/>
                    </a:cubicBezTo>
                    <a:cubicBezTo>
                      <a:pt x="202087" y="128813"/>
                      <a:pt x="634657" y="499807"/>
                      <a:pt x="783978" y="564462"/>
                    </a:cubicBezTo>
                    <a:cubicBezTo>
                      <a:pt x="933299" y="629116"/>
                      <a:pt x="922523" y="487491"/>
                      <a:pt x="977941" y="435152"/>
                    </a:cubicBezTo>
                    <a:cubicBezTo>
                      <a:pt x="1033359" y="382813"/>
                      <a:pt x="1088778" y="278134"/>
                      <a:pt x="1116487" y="250425"/>
                    </a:cubicBezTo>
                    <a:cubicBezTo>
                      <a:pt x="1144196" y="222716"/>
                      <a:pt x="1174984" y="213480"/>
                      <a:pt x="1144196" y="268898"/>
                    </a:cubicBezTo>
                    <a:cubicBezTo>
                      <a:pt x="1113408" y="324316"/>
                      <a:pt x="977941" y="510583"/>
                      <a:pt x="931759" y="582934"/>
                    </a:cubicBezTo>
                    <a:cubicBezTo>
                      <a:pt x="885577" y="655285"/>
                      <a:pt x="868644" y="667601"/>
                      <a:pt x="867105" y="703007"/>
                    </a:cubicBezTo>
                    <a:cubicBezTo>
                      <a:pt x="865566" y="738413"/>
                      <a:pt x="893275" y="753807"/>
                      <a:pt x="922523" y="795371"/>
                    </a:cubicBezTo>
                    <a:cubicBezTo>
                      <a:pt x="951771" y="836935"/>
                      <a:pt x="977942" y="870801"/>
                      <a:pt x="1042596" y="952389"/>
                    </a:cubicBezTo>
                    <a:cubicBezTo>
                      <a:pt x="1107250" y="1033977"/>
                      <a:pt x="1233480" y="1140195"/>
                      <a:pt x="1310450" y="1284898"/>
                    </a:cubicBezTo>
                    <a:cubicBezTo>
                      <a:pt x="1387420" y="1429601"/>
                      <a:pt x="1581383" y="1697455"/>
                      <a:pt x="1559832" y="1802134"/>
                    </a:cubicBezTo>
                    <a:cubicBezTo>
                      <a:pt x="1538281" y="1906813"/>
                      <a:pt x="1276583" y="1980704"/>
                      <a:pt x="1208850" y="1949916"/>
                    </a:cubicBezTo>
                    <a:close/>
                  </a:path>
                </a:pathLst>
              </a:custGeom>
              <a:solidFill>
                <a:srgbClr val="4D230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  <p:sp>
            <p:nvSpPr>
              <p:cNvPr id="122" name="Forma libre 121"/>
              <p:cNvSpPr/>
              <p:nvPr/>
            </p:nvSpPr>
            <p:spPr>
              <a:xfrm>
                <a:off x="3519852" y="3315509"/>
                <a:ext cx="5836828" cy="2766743"/>
              </a:xfrm>
              <a:custGeom>
                <a:avLst/>
                <a:gdLst>
                  <a:gd name="connsiteX0" fmla="*/ 2511493 w 5836828"/>
                  <a:gd name="connsiteY0" fmla="*/ 2632709 h 2766743"/>
                  <a:gd name="connsiteX1" fmla="*/ 2474548 w 5836828"/>
                  <a:gd name="connsiteY1" fmla="*/ 2743546 h 2766743"/>
                  <a:gd name="connsiteX2" fmla="*/ 2622330 w 5836828"/>
                  <a:gd name="connsiteY2" fmla="*/ 2752782 h 2766743"/>
                  <a:gd name="connsiteX3" fmla="*/ 2954839 w 5836828"/>
                  <a:gd name="connsiteY3" fmla="*/ 2595764 h 2766743"/>
                  <a:gd name="connsiteX4" fmla="*/ 3093384 w 5836828"/>
                  <a:gd name="connsiteY4" fmla="*/ 2678891 h 2766743"/>
                  <a:gd name="connsiteX5" fmla="*/ 3250403 w 5836828"/>
                  <a:gd name="connsiteY5" fmla="*/ 2752782 h 2766743"/>
                  <a:gd name="connsiteX6" fmla="*/ 3342766 w 5836828"/>
                  <a:gd name="connsiteY6" fmla="*/ 2715836 h 2766743"/>
                  <a:gd name="connsiteX7" fmla="*/ 3342766 w 5836828"/>
                  <a:gd name="connsiteY7" fmla="*/ 2651182 h 2766743"/>
                  <a:gd name="connsiteX8" fmla="*/ 3582912 w 5836828"/>
                  <a:gd name="connsiteY8" fmla="*/ 2762018 h 2766743"/>
                  <a:gd name="connsiteX9" fmla="*/ 3629093 w 5836828"/>
                  <a:gd name="connsiteY9" fmla="*/ 2715836 h 2766743"/>
                  <a:gd name="connsiteX10" fmla="*/ 3416657 w 5836828"/>
                  <a:gd name="connsiteY10" fmla="*/ 2447982 h 2766743"/>
                  <a:gd name="connsiteX11" fmla="*/ 3370475 w 5836828"/>
                  <a:gd name="connsiteY11" fmla="*/ 2244782 h 2766743"/>
                  <a:gd name="connsiteX12" fmla="*/ 3425893 w 5836828"/>
                  <a:gd name="connsiteY12" fmla="*/ 2087764 h 2766743"/>
                  <a:gd name="connsiteX13" fmla="*/ 3490548 w 5836828"/>
                  <a:gd name="connsiteY13" fmla="*/ 1801436 h 2766743"/>
                  <a:gd name="connsiteX14" fmla="*/ 3573675 w 5836828"/>
                  <a:gd name="connsiteY14" fmla="*/ 1690600 h 2766743"/>
                  <a:gd name="connsiteX15" fmla="*/ 3767639 w 5836828"/>
                  <a:gd name="connsiteY15" fmla="*/ 1653655 h 2766743"/>
                  <a:gd name="connsiteX16" fmla="*/ 4109384 w 5836828"/>
                  <a:gd name="connsiteY16" fmla="*/ 1699836 h 2766743"/>
                  <a:gd name="connsiteX17" fmla="*/ 4321821 w 5836828"/>
                  <a:gd name="connsiteY17" fmla="*/ 1810673 h 2766743"/>
                  <a:gd name="connsiteX18" fmla="*/ 4561966 w 5836828"/>
                  <a:gd name="connsiteY18" fmla="*/ 1829146 h 2766743"/>
                  <a:gd name="connsiteX19" fmla="*/ 4792875 w 5836828"/>
                  <a:gd name="connsiteY19" fmla="*/ 1930746 h 2766743"/>
                  <a:gd name="connsiteX20" fmla="*/ 5088439 w 5836828"/>
                  <a:gd name="connsiteY20" fmla="*/ 1930746 h 2766743"/>
                  <a:gd name="connsiteX21" fmla="*/ 5347057 w 5836828"/>
                  <a:gd name="connsiteY21" fmla="*/ 1930746 h 2766743"/>
                  <a:gd name="connsiteX22" fmla="*/ 5577966 w 5836828"/>
                  <a:gd name="connsiteY22" fmla="*/ 1939982 h 2766743"/>
                  <a:gd name="connsiteX23" fmla="*/ 5808875 w 5836828"/>
                  <a:gd name="connsiteY23" fmla="*/ 2032346 h 2766743"/>
                  <a:gd name="connsiteX24" fmla="*/ 5716512 w 5836828"/>
                  <a:gd name="connsiteY24" fmla="*/ 1949218 h 2766743"/>
                  <a:gd name="connsiteX25" fmla="*/ 5522548 w 5836828"/>
                  <a:gd name="connsiteY25" fmla="*/ 1903036 h 2766743"/>
                  <a:gd name="connsiteX26" fmla="*/ 5707275 w 5836828"/>
                  <a:gd name="connsiteY26" fmla="*/ 1810673 h 2766743"/>
                  <a:gd name="connsiteX27" fmla="*/ 5827348 w 5836828"/>
                  <a:gd name="connsiteY27" fmla="*/ 1681364 h 2766743"/>
                  <a:gd name="connsiteX28" fmla="*/ 5781166 w 5836828"/>
                  <a:gd name="connsiteY28" fmla="*/ 1672127 h 2766743"/>
                  <a:gd name="connsiteX29" fmla="*/ 5402475 w 5836828"/>
                  <a:gd name="connsiteY29" fmla="*/ 1856855 h 2766743"/>
                  <a:gd name="connsiteX30" fmla="*/ 5143857 w 5836828"/>
                  <a:gd name="connsiteY30" fmla="*/ 1856855 h 2766743"/>
                  <a:gd name="connsiteX31" fmla="*/ 4718984 w 5836828"/>
                  <a:gd name="connsiteY31" fmla="*/ 1764491 h 2766743"/>
                  <a:gd name="connsiteX32" fmla="*/ 4469603 w 5836828"/>
                  <a:gd name="connsiteY32" fmla="*/ 1690600 h 2766743"/>
                  <a:gd name="connsiteX33" fmla="*/ 4238693 w 5836828"/>
                  <a:gd name="connsiteY33" fmla="*/ 1515109 h 2766743"/>
                  <a:gd name="connsiteX34" fmla="*/ 3887712 w 5836828"/>
                  <a:gd name="connsiteY34" fmla="*/ 1274964 h 2766743"/>
                  <a:gd name="connsiteX35" fmla="*/ 3629093 w 5836828"/>
                  <a:gd name="connsiteY35" fmla="*/ 1191836 h 2766743"/>
                  <a:gd name="connsiteX36" fmla="*/ 3259639 w 5836828"/>
                  <a:gd name="connsiteY36" fmla="*/ 1219546 h 2766743"/>
                  <a:gd name="connsiteX37" fmla="*/ 3010257 w 5836828"/>
                  <a:gd name="connsiteY37" fmla="*/ 1330382 h 2766743"/>
                  <a:gd name="connsiteX38" fmla="*/ 2576148 w 5836828"/>
                  <a:gd name="connsiteY38" fmla="*/ 988636 h 2766743"/>
                  <a:gd name="connsiteX39" fmla="*/ 2215930 w 5836828"/>
                  <a:gd name="connsiteY39" fmla="*/ 868564 h 2766743"/>
                  <a:gd name="connsiteX40" fmla="*/ 1837239 w 5836828"/>
                  <a:gd name="connsiteY40" fmla="*/ 766964 h 2766743"/>
                  <a:gd name="connsiteX41" fmla="*/ 1587857 w 5836828"/>
                  <a:gd name="connsiteY41" fmla="*/ 674600 h 2766743"/>
                  <a:gd name="connsiteX42" fmla="*/ 1421603 w 5836828"/>
                  <a:gd name="connsiteY42" fmla="*/ 563764 h 2766743"/>
                  <a:gd name="connsiteX43" fmla="*/ 1264584 w 5836828"/>
                  <a:gd name="connsiteY43" fmla="*/ 286673 h 2766743"/>
                  <a:gd name="connsiteX44" fmla="*/ 1144512 w 5836828"/>
                  <a:gd name="connsiteY44" fmla="*/ 18818 h 2766743"/>
                  <a:gd name="connsiteX45" fmla="*/ 1098330 w 5836828"/>
                  <a:gd name="connsiteY45" fmla="*/ 55764 h 2766743"/>
                  <a:gd name="connsiteX46" fmla="*/ 1172221 w 5836828"/>
                  <a:gd name="connsiteY46" fmla="*/ 323618 h 2766743"/>
                  <a:gd name="connsiteX47" fmla="*/ 1236875 w 5836828"/>
                  <a:gd name="connsiteY47" fmla="*/ 406746 h 2766743"/>
                  <a:gd name="connsiteX48" fmla="*/ 996730 w 5836828"/>
                  <a:gd name="connsiteY48" fmla="*/ 295909 h 2766743"/>
                  <a:gd name="connsiteX49" fmla="*/ 747348 w 5836828"/>
                  <a:gd name="connsiteY49" fmla="*/ 240491 h 2766743"/>
                  <a:gd name="connsiteX50" fmla="*/ 738112 w 5836828"/>
                  <a:gd name="connsiteY50" fmla="*/ 240491 h 2766743"/>
                  <a:gd name="connsiteX51" fmla="*/ 922839 w 5836828"/>
                  <a:gd name="connsiteY51" fmla="*/ 295909 h 2766743"/>
                  <a:gd name="connsiteX52" fmla="*/ 1181457 w 5836828"/>
                  <a:gd name="connsiteY52" fmla="*/ 480636 h 2766743"/>
                  <a:gd name="connsiteX53" fmla="*/ 1366184 w 5836828"/>
                  <a:gd name="connsiteY53" fmla="*/ 656127 h 2766743"/>
                  <a:gd name="connsiteX54" fmla="*/ 1661748 w 5836828"/>
                  <a:gd name="connsiteY54" fmla="*/ 822382 h 2766743"/>
                  <a:gd name="connsiteX55" fmla="*/ 2012730 w 5836828"/>
                  <a:gd name="connsiteY55" fmla="*/ 951691 h 2766743"/>
                  <a:gd name="connsiteX56" fmla="*/ 2345239 w 5836828"/>
                  <a:gd name="connsiteY56" fmla="*/ 1201073 h 2766743"/>
                  <a:gd name="connsiteX57" fmla="*/ 2539203 w 5836828"/>
                  <a:gd name="connsiteY57" fmla="*/ 1339618 h 2766743"/>
                  <a:gd name="connsiteX58" fmla="*/ 2751639 w 5836828"/>
                  <a:gd name="connsiteY58" fmla="*/ 1589000 h 2766743"/>
                  <a:gd name="connsiteX59" fmla="*/ 2880948 w 5836828"/>
                  <a:gd name="connsiteY59" fmla="*/ 1699836 h 2766743"/>
                  <a:gd name="connsiteX60" fmla="*/ 2520730 w 5836828"/>
                  <a:gd name="connsiteY60" fmla="*/ 1607473 h 2766743"/>
                  <a:gd name="connsiteX61" fmla="*/ 2243639 w 5836828"/>
                  <a:gd name="connsiteY61" fmla="*/ 1579764 h 2766743"/>
                  <a:gd name="connsiteX62" fmla="*/ 2003493 w 5836828"/>
                  <a:gd name="connsiteY62" fmla="*/ 1662891 h 2766743"/>
                  <a:gd name="connsiteX63" fmla="*/ 1809530 w 5836828"/>
                  <a:gd name="connsiteY63" fmla="*/ 1616709 h 2766743"/>
                  <a:gd name="connsiteX64" fmla="*/ 1587857 w 5836828"/>
                  <a:gd name="connsiteY64" fmla="*/ 1533582 h 2766743"/>
                  <a:gd name="connsiteX65" fmla="*/ 1301530 w 5836828"/>
                  <a:gd name="connsiteY65" fmla="*/ 1496636 h 2766743"/>
                  <a:gd name="connsiteX66" fmla="*/ 932075 w 5836828"/>
                  <a:gd name="connsiteY66" fmla="*/ 1487400 h 2766743"/>
                  <a:gd name="connsiteX67" fmla="*/ 470257 w 5836828"/>
                  <a:gd name="connsiteY67" fmla="*/ 1542818 h 2766743"/>
                  <a:gd name="connsiteX68" fmla="*/ 45384 w 5836828"/>
                  <a:gd name="connsiteY68" fmla="*/ 1773727 h 2766743"/>
                  <a:gd name="connsiteX69" fmla="*/ 45384 w 5836828"/>
                  <a:gd name="connsiteY69" fmla="*/ 1810673 h 2766743"/>
                  <a:gd name="connsiteX70" fmla="*/ 340948 w 5836828"/>
                  <a:gd name="connsiteY70" fmla="*/ 1681364 h 2766743"/>
                  <a:gd name="connsiteX71" fmla="*/ 664221 w 5836828"/>
                  <a:gd name="connsiteY71" fmla="*/ 1589000 h 2766743"/>
                  <a:gd name="connsiteX72" fmla="*/ 1070621 w 5836828"/>
                  <a:gd name="connsiteY72" fmla="*/ 1589000 h 2766743"/>
                  <a:gd name="connsiteX73" fmla="*/ 1458548 w 5836828"/>
                  <a:gd name="connsiteY73" fmla="*/ 1699836 h 2766743"/>
                  <a:gd name="connsiteX74" fmla="*/ 1763348 w 5836828"/>
                  <a:gd name="connsiteY74" fmla="*/ 1838382 h 2766743"/>
                  <a:gd name="connsiteX75" fmla="*/ 1957312 w 5836828"/>
                  <a:gd name="connsiteY75" fmla="*/ 1856855 h 2766743"/>
                  <a:gd name="connsiteX76" fmla="*/ 2215930 w 5836828"/>
                  <a:gd name="connsiteY76" fmla="*/ 1792200 h 2766743"/>
                  <a:gd name="connsiteX77" fmla="*/ 2391421 w 5836828"/>
                  <a:gd name="connsiteY77" fmla="*/ 1736782 h 2766743"/>
                  <a:gd name="connsiteX78" fmla="*/ 2622330 w 5836828"/>
                  <a:gd name="connsiteY78" fmla="*/ 1801436 h 2766743"/>
                  <a:gd name="connsiteX79" fmla="*/ 2871712 w 5836828"/>
                  <a:gd name="connsiteY79" fmla="*/ 1930746 h 2766743"/>
                  <a:gd name="connsiteX80" fmla="*/ 2890184 w 5836828"/>
                  <a:gd name="connsiteY80" fmla="*/ 2041582 h 2766743"/>
                  <a:gd name="connsiteX81" fmla="*/ 2834766 w 5836828"/>
                  <a:gd name="connsiteY81" fmla="*/ 2281727 h 2766743"/>
                  <a:gd name="connsiteX82" fmla="*/ 2705457 w 5836828"/>
                  <a:gd name="connsiteY82" fmla="*/ 2521873 h 2766743"/>
                  <a:gd name="connsiteX83" fmla="*/ 2511493 w 5836828"/>
                  <a:gd name="connsiteY83" fmla="*/ 2632709 h 2766743"/>
                  <a:gd name="connsiteX0" fmla="*/ 2511493 w 5836828"/>
                  <a:gd name="connsiteY0" fmla="*/ 2632709 h 2766743"/>
                  <a:gd name="connsiteX1" fmla="*/ 2474548 w 5836828"/>
                  <a:gd name="connsiteY1" fmla="*/ 2743546 h 2766743"/>
                  <a:gd name="connsiteX2" fmla="*/ 2622330 w 5836828"/>
                  <a:gd name="connsiteY2" fmla="*/ 2752782 h 2766743"/>
                  <a:gd name="connsiteX3" fmla="*/ 2954839 w 5836828"/>
                  <a:gd name="connsiteY3" fmla="*/ 2595764 h 2766743"/>
                  <a:gd name="connsiteX4" fmla="*/ 3093384 w 5836828"/>
                  <a:gd name="connsiteY4" fmla="*/ 2678891 h 2766743"/>
                  <a:gd name="connsiteX5" fmla="*/ 3250403 w 5836828"/>
                  <a:gd name="connsiteY5" fmla="*/ 2752782 h 2766743"/>
                  <a:gd name="connsiteX6" fmla="*/ 3342766 w 5836828"/>
                  <a:gd name="connsiteY6" fmla="*/ 2715836 h 2766743"/>
                  <a:gd name="connsiteX7" fmla="*/ 3342766 w 5836828"/>
                  <a:gd name="connsiteY7" fmla="*/ 2651182 h 2766743"/>
                  <a:gd name="connsiteX8" fmla="*/ 3582912 w 5836828"/>
                  <a:gd name="connsiteY8" fmla="*/ 2762018 h 2766743"/>
                  <a:gd name="connsiteX9" fmla="*/ 3629093 w 5836828"/>
                  <a:gd name="connsiteY9" fmla="*/ 2715836 h 2766743"/>
                  <a:gd name="connsiteX10" fmla="*/ 3416657 w 5836828"/>
                  <a:gd name="connsiteY10" fmla="*/ 2447982 h 2766743"/>
                  <a:gd name="connsiteX11" fmla="*/ 3370475 w 5836828"/>
                  <a:gd name="connsiteY11" fmla="*/ 2244782 h 2766743"/>
                  <a:gd name="connsiteX12" fmla="*/ 3425893 w 5836828"/>
                  <a:gd name="connsiteY12" fmla="*/ 2087764 h 2766743"/>
                  <a:gd name="connsiteX13" fmla="*/ 3490548 w 5836828"/>
                  <a:gd name="connsiteY13" fmla="*/ 1801436 h 2766743"/>
                  <a:gd name="connsiteX14" fmla="*/ 3573675 w 5836828"/>
                  <a:gd name="connsiteY14" fmla="*/ 1690600 h 2766743"/>
                  <a:gd name="connsiteX15" fmla="*/ 3767639 w 5836828"/>
                  <a:gd name="connsiteY15" fmla="*/ 1653655 h 2766743"/>
                  <a:gd name="connsiteX16" fmla="*/ 4109384 w 5836828"/>
                  <a:gd name="connsiteY16" fmla="*/ 1699836 h 2766743"/>
                  <a:gd name="connsiteX17" fmla="*/ 4321821 w 5836828"/>
                  <a:gd name="connsiteY17" fmla="*/ 1810673 h 2766743"/>
                  <a:gd name="connsiteX18" fmla="*/ 4561966 w 5836828"/>
                  <a:gd name="connsiteY18" fmla="*/ 1829146 h 2766743"/>
                  <a:gd name="connsiteX19" fmla="*/ 4792875 w 5836828"/>
                  <a:gd name="connsiteY19" fmla="*/ 1930746 h 2766743"/>
                  <a:gd name="connsiteX20" fmla="*/ 5088439 w 5836828"/>
                  <a:gd name="connsiteY20" fmla="*/ 1930746 h 2766743"/>
                  <a:gd name="connsiteX21" fmla="*/ 5347057 w 5836828"/>
                  <a:gd name="connsiteY21" fmla="*/ 1930746 h 2766743"/>
                  <a:gd name="connsiteX22" fmla="*/ 5557646 w 5836828"/>
                  <a:gd name="connsiteY22" fmla="*/ 1965382 h 2766743"/>
                  <a:gd name="connsiteX23" fmla="*/ 5808875 w 5836828"/>
                  <a:gd name="connsiteY23" fmla="*/ 2032346 h 2766743"/>
                  <a:gd name="connsiteX24" fmla="*/ 5716512 w 5836828"/>
                  <a:gd name="connsiteY24" fmla="*/ 1949218 h 2766743"/>
                  <a:gd name="connsiteX25" fmla="*/ 5522548 w 5836828"/>
                  <a:gd name="connsiteY25" fmla="*/ 1903036 h 2766743"/>
                  <a:gd name="connsiteX26" fmla="*/ 5707275 w 5836828"/>
                  <a:gd name="connsiteY26" fmla="*/ 1810673 h 2766743"/>
                  <a:gd name="connsiteX27" fmla="*/ 5827348 w 5836828"/>
                  <a:gd name="connsiteY27" fmla="*/ 1681364 h 2766743"/>
                  <a:gd name="connsiteX28" fmla="*/ 5781166 w 5836828"/>
                  <a:gd name="connsiteY28" fmla="*/ 1672127 h 2766743"/>
                  <a:gd name="connsiteX29" fmla="*/ 5402475 w 5836828"/>
                  <a:gd name="connsiteY29" fmla="*/ 1856855 h 2766743"/>
                  <a:gd name="connsiteX30" fmla="*/ 5143857 w 5836828"/>
                  <a:gd name="connsiteY30" fmla="*/ 1856855 h 2766743"/>
                  <a:gd name="connsiteX31" fmla="*/ 4718984 w 5836828"/>
                  <a:gd name="connsiteY31" fmla="*/ 1764491 h 2766743"/>
                  <a:gd name="connsiteX32" fmla="*/ 4469603 w 5836828"/>
                  <a:gd name="connsiteY32" fmla="*/ 1690600 h 2766743"/>
                  <a:gd name="connsiteX33" fmla="*/ 4238693 w 5836828"/>
                  <a:gd name="connsiteY33" fmla="*/ 1515109 h 2766743"/>
                  <a:gd name="connsiteX34" fmla="*/ 3887712 w 5836828"/>
                  <a:gd name="connsiteY34" fmla="*/ 1274964 h 2766743"/>
                  <a:gd name="connsiteX35" fmla="*/ 3629093 w 5836828"/>
                  <a:gd name="connsiteY35" fmla="*/ 1191836 h 2766743"/>
                  <a:gd name="connsiteX36" fmla="*/ 3259639 w 5836828"/>
                  <a:gd name="connsiteY36" fmla="*/ 1219546 h 2766743"/>
                  <a:gd name="connsiteX37" fmla="*/ 3010257 w 5836828"/>
                  <a:gd name="connsiteY37" fmla="*/ 1330382 h 2766743"/>
                  <a:gd name="connsiteX38" fmla="*/ 2576148 w 5836828"/>
                  <a:gd name="connsiteY38" fmla="*/ 988636 h 2766743"/>
                  <a:gd name="connsiteX39" fmla="*/ 2215930 w 5836828"/>
                  <a:gd name="connsiteY39" fmla="*/ 868564 h 2766743"/>
                  <a:gd name="connsiteX40" fmla="*/ 1837239 w 5836828"/>
                  <a:gd name="connsiteY40" fmla="*/ 766964 h 2766743"/>
                  <a:gd name="connsiteX41" fmla="*/ 1587857 w 5836828"/>
                  <a:gd name="connsiteY41" fmla="*/ 674600 h 2766743"/>
                  <a:gd name="connsiteX42" fmla="*/ 1421603 w 5836828"/>
                  <a:gd name="connsiteY42" fmla="*/ 563764 h 2766743"/>
                  <a:gd name="connsiteX43" fmla="*/ 1264584 w 5836828"/>
                  <a:gd name="connsiteY43" fmla="*/ 286673 h 2766743"/>
                  <a:gd name="connsiteX44" fmla="*/ 1144512 w 5836828"/>
                  <a:gd name="connsiteY44" fmla="*/ 18818 h 2766743"/>
                  <a:gd name="connsiteX45" fmla="*/ 1098330 w 5836828"/>
                  <a:gd name="connsiteY45" fmla="*/ 55764 h 2766743"/>
                  <a:gd name="connsiteX46" fmla="*/ 1172221 w 5836828"/>
                  <a:gd name="connsiteY46" fmla="*/ 323618 h 2766743"/>
                  <a:gd name="connsiteX47" fmla="*/ 1236875 w 5836828"/>
                  <a:gd name="connsiteY47" fmla="*/ 406746 h 2766743"/>
                  <a:gd name="connsiteX48" fmla="*/ 996730 w 5836828"/>
                  <a:gd name="connsiteY48" fmla="*/ 295909 h 2766743"/>
                  <a:gd name="connsiteX49" fmla="*/ 747348 w 5836828"/>
                  <a:gd name="connsiteY49" fmla="*/ 240491 h 2766743"/>
                  <a:gd name="connsiteX50" fmla="*/ 738112 w 5836828"/>
                  <a:gd name="connsiteY50" fmla="*/ 240491 h 2766743"/>
                  <a:gd name="connsiteX51" fmla="*/ 922839 w 5836828"/>
                  <a:gd name="connsiteY51" fmla="*/ 295909 h 2766743"/>
                  <a:gd name="connsiteX52" fmla="*/ 1181457 w 5836828"/>
                  <a:gd name="connsiteY52" fmla="*/ 480636 h 2766743"/>
                  <a:gd name="connsiteX53" fmla="*/ 1366184 w 5836828"/>
                  <a:gd name="connsiteY53" fmla="*/ 656127 h 2766743"/>
                  <a:gd name="connsiteX54" fmla="*/ 1661748 w 5836828"/>
                  <a:gd name="connsiteY54" fmla="*/ 822382 h 2766743"/>
                  <a:gd name="connsiteX55" fmla="*/ 2012730 w 5836828"/>
                  <a:gd name="connsiteY55" fmla="*/ 951691 h 2766743"/>
                  <a:gd name="connsiteX56" fmla="*/ 2345239 w 5836828"/>
                  <a:gd name="connsiteY56" fmla="*/ 1201073 h 2766743"/>
                  <a:gd name="connsiteX57" fmla="*/ 2539203 w 5836828"/>
                  <a:gd name="connsiteY57" fmla="*/ 1339618 h 2766743"/>
                  <a:gd name="connsiteX58" fmla="*/ 2751639 w 5836828"/>
                  <a:gd name="connsiteY58" fmla="*/ 1589000 h 2766743"/>
                  <a:gd name="connsiteX59" fmla="*/ 2880948 w 5836828"/>
                  <a:gd name="connsiteY59" fmla="*/ 1699836 h 2766743"/>
                  <a:gd name="connsiteX60" fmla="*/ 2520730 w 5836828"/>
                  <a:gd name="connsiteY60" fmla="*/ 1607473 h 2766743"/>
                  <a:gd name="connsiteX61" fmla="*/ 2243639 w 5836828"/>
                  <a:gd name="connsiteY61" fmla="*/ 1579764 h 2766743"/>
                  <a:gd name="connsiteX62" fmla="*/ 2003493 w 5836828"/>
                  <a:gd name="connsiteY62" fmla="*/ 1662891 h 2766743"/>
                  <a:gd name="connsiteX63" fmla="*/ 1809530 w 5836828"/>
                  <a:gd name="connsiteY63" fmla="*/ 1616709 h 2766743"/>
                  <a:gd name="connsiteX64" fmla="*/ 1587857 w 5836828"/>
                  <a:gd name="connsiteY64" fmla="*/ 1533582 h 2766743"/>
                  <a:gd name="connsiteX65" fmla="*/ 1301530 w 5836828"/>
                  <a:gd name="connsiteY65" fmla="*/ 1496636 h 2766743"/>
                  <a:gd name="connsiteX66" fmla="*/ 932075 w 5836828"/>
                  <a:gd name="connsiteY66" fmla="*/ 1487400 h 2766743"/>
                  <a:gd name="connsiteX67" fmla="*/ 470257 w 5836828"/>
                  <a:gd name="connsiteY67" fmla="*/ 1542818 h 2766743"/>
                  <a:gd name="connsiteX68" fmla="*/ 45384 w 5836828"/>
                  <a:gd name="connsiteY68" fmla="*/ 1773727 h 2766743"/>
                  <a:gd name="connsiteX69" fmla="*/ 45384 w 5836828"/>
                  <a:gd name="connsiteY69" fmla="*/ 1810673 h 2766743"/>
                  <a:gd name="connsiteX70" fmla="*/ 340948 w 5836828"/>
                  <a:gd name="connsiteY70" fmla="*/ 1681364 h 2766743"/>
                  <a:gd name="connsiteX71" fmla="*/ 664221 w 5836828"/>
                  <a:gd name="connsiteY71" fmla="*/ 1589000 h 2766743"/>
                  <a:gd name="connsiteX72" fmla="*/ 1070621 w 5836828"/>
                  <a:gd name="connsiteY72" fmla="*/ 1589000 h 2766743"/>
                  <a:gd name="connsiteX73" fmla="*/ 1458548 w 5836828"/>
                  <a:gd name="connsiteY73" fmla="*/ 1699836 h 2766743"/>
                  <a:gd name="connsiteX74" fmla="*/ 1763348 w 5836828"/>
                  <a:gd name="connsiteY74" fmla="*/ 1838382 h 2766743"/>
                  <a:gd name="connsiteX75" fmla="*/ 1957312 w 5836828"/>
                  <a:gd name="connsiteY75" fmla="*/ 1856855 h 2766743"/>
                  <a:gd name="connsiteX76" fmla="*/ 2215930 w 5836828"/>
                  <a:gd name="connsiteY76" fmla="*/ 1792200 h 2766743"/>
                  <a:gd name="connsiteX77" fmla="*/ 2391421 w 5836828"/>
                  <a:gd name="connsiteY77" fmla="*/ 1736782 h 2766743"/>
                  <a:gd name="connsiteX78" fmla="*/ 2622330 w 5836828"/>
                  <a:gd name="connsiteY78" fmla="*/ 1801436 h 2766743"/>
                  <a:gd name="connsiteX79" fmla="*/ 2871712 w 5836828"/>
                  <a:gd name="connsiteY79" fmla="*/ 1930746 h 2766743"/>
                  <a:gd name="connsiteX80" fmla="*/ 2890184 w 5836828"/>
                  <a:gd name="connsiteY80" fmla="*/ 2041582 h 2766743"/>
                  <a:gd name="connsiteX81" fmla="*/ 2834766 w 5836828"/>
                  <a:gd name="connsiteY81" fmla="*/ 2281727 h 2766743"/>
                  <a:gd name="connsiteX82" fmla="*/ 2705457 w 5836828"/>
                  <a:gd name="connsiteY82" fmla="*/ 2521873 h 2766743"/>
                  <a:gd name="connsiteX83" fmla="*/ 2511493 w 5836828"/>
                  <a:gd name="connsiteY83" fmla="*/ 2632709 h 2766743"/>
                  <a:gd name="connsiteX0" fmla="*/ 2511493 w 5836828"/>
                  <a:gd name="connsiteY0" fmla="*/ 2632709 h 2766743"/>
                  <a:gd name="connsiteX1" fmla="*/ 2474548 w 5836828"/>
                  <a:gd name="connsiteY1" fmla="*/ 2743546 h 2766743"/>
                  <a:gd name="connsiteX2" fmla="*/ 2622330 w 5836828"/>
                  <a:gd name="connsiteY2" fmla="*/ 2752782 h 2766743"/>
                  <a:gd name="connsiteX3" fmla="*/ 2954839 w 5836828"/>
                  <a:gd name="connsiteY3" fmla="*/ 2595764 h 2766743"/>
                  <a:gd name="connsiteX4" fmla="*/ 3093384 w 5836828"/>
                  <a:gd name="connsiteY4" fmla="*/ 2678891 h 2766743"/>
                  <a:gd name="connsiteX5" fmla="*/ 3250403 w 5836828"/>
                  <a:gd name="connsiteY5" fmla="*/ 2752782 h 2766743"/>
                  <a:gd name="connsiteX6" fmla="*/ 3342766 w 5836828"/>
                  <a:gd name="connsiteY6" fmla="*/ 2715836 h 2766743"/>
                  <a:gd name="connsiteX7" fmla="*/ 3342766 w 5836828"/>
                  <a:gd name="connsiteY7" fmla="*/ 2651182 h 2766743"/>
                  <a:gd name="connsiteX8" fmla="*/ 3582912 w 5836828"/>
                  <a:gd name="connsiteY8" fmla="*/ 2762018 h 2766743"/>
                  <a:gd name="connsiteX9" fmla="*/ 3629093 w 5836828"/>
                  <a:gd name="connsiteY9" fmla="*/ 2715836 h 2766743"/>
                  <a:gd name="connsiteX10" fmla="*/ 3416657 w 5836828"/>
                  <a:gd name="connsiteY10" fmla="*/ 2447982 h 2766743"/>
                  <a:gd name="connsiteX11" fmla="*/ 3370475 w 5836828"/>
                  <a:gd name="connsiteY11" fmla="*/ 2244782 h 2766743"/>
                  <a:gd name="connsiteX12" fmla="*/ 3425893 w 5836828"/>
                  <a:gd name="connsiteY12" fmla="*/ 2087764 h 2766743"/>
                  <a:gd name="connsiteX13" fmla="*/ 3490548 w 5836828"/>
                  <a:gd name="connsiteY13" fmla="*/ 1801436 h 2766743"/>
                  <a:gd name="connsiteX14" fmla="*/ 3573675 w 5836828"/>
                  <a:gd name="connsiteY14" fmla="*/ 1690600 h 2766743"/>
                  <a:gd name="connsiteX15" fmla="*/ 3767639 w 5836828"/>
                  <a:gd name="connsiteY15" fmla="*/ 1653655 h 2766743"/>
                  <a:gd name="connsiteX16" fmla="*/ 4109384 w 5836828"/>
                  <a:gd name="connsiteY16" fmla="*/ 1699836 h 2766743"/>
                  <a:gd name="connsiteX17" fmla="*/ 4321821 w 5836828"/>
                  <a:gd name="connsiteY17" fmla="*/ 1810673 h 2766743"/>
                  <a:gd name="connsiteX18" fmla="*/ 4561966 w 5836828"/>
                  <a:gd name="connsiteY18" fmla="*/ 1829146 h 2766743"/>
                  <a:gd name="connsiteX19" fmla="*/ 4792875 w 5836828"/>
                  <a:gd name="connsiteY19" fmla="*/ 1930746 h 2766743"/>
                  <a:gd name="connsiteX20" fmla="*/ 5088439 w 5836828"/>
                  <a:gd name="connsiteY20" fmla="*/ 1930746 h 2766743"/>
                  <a:gd name="connsiteX21" fmla="*/ 5341977 w 5836828"/>
                  <a:gd name="connsiteY21" fmla="*/ 1961226 h 2766743"/>
                  <a:gd name="connsiteX22" fmla="*/ 5557646 w 5836828"/>
                  <a:gd name="connsiteY22" fmla="*/ 1965382 h 2766743"/>
                  <a:gd name="connsiteX23" fmla="*/ 5808875 w 5836828"/>
                  <a:gd name="connsiteY23" fmla="*/ 2032346 h 2766743"/>
                  <a:gd name="connsiteX24" fmla="*/ 5716512 w 5836828"/>
                  <a:gd name="connsiteY24" fmla="*/ 1949218 h 2766743"/>
                  <a:gd name="connsiteX25" fmla="*/ 5522548 w 5836828"/>
                  <a:gd name="connsiteY25" fmla="*/ 1903036 h 2766743"/>
                  <a:gd name="connsiteX26" fmla="*/ 5707275 w 5836828"/>
                  <a:gd name="connsiteY26" fmla="*/ 1810673 h 2766743"/>
                  <a:gd name="connsiteX27" fmla="*/ 5827348 w 5836828"/>
                  <a:gd name="connsiteY27" fmla="*/ 1681364 h 2766743"/>
                  <a:gd name="connsiteX28" fmla="*/ 5781166 w 5836828"/>
                  <a:gd name="connsiteY28" fmla="*/ 1672127 h 2766743"/>
                  <a:gd name="connsiteX29" fmla="*/ 5402475 w 5836828"/>
                  <a:gd name="connsiteY29" fmla="*/ 1856855 h 2766743"/>
                  <a:gd name="connsiteX30" fmla="*/ 5143857 w 5836828"/>
                  <a:gd name="connsiteY30" fmla="*/ 1856855 h 2766743"/>
                  <a:gd name="connsiteX31" fmla="*/ 4718984 w 5836828"/>
                  <a:gd name="connsiteY31" fmla="*/ 1764491 h 2766743"/>
                  <a:gd name="connsiteX32" fmla="*/ 4469603 w 5836828"/>
                  <a:gd name="connsiteY32" fmla="*/ 1690600 h 2766743"/>
                  <a:gd name="connsiteX33" fmla="*/ 4238693 w 5836828"/>
                  <a:gd name="connsiteY33" fmla="*/ 1515109 h 2766743"/>
                  <a:gd name="connsiteX34" fmla="*/ 3887712 w 5836828"/>
                  <a:gd name="connsiteY34" fmla="*/ 1274964 h 2766743"/>
                  <a:gd name="connsiteX35" fmla="*/ 3629093 w 5836828"/>
                  <a:gd name="connsiteY35" fmla="*/ 1191836 h 2766743"/>
                  <a:gd name="connsiteX36" fmla="*/ 3259639 w 5836828"/>
                  <a:gd name="connsiteY36" fmla="*/ 1219546 h 2766743"/>
                  <a:gd name="connsiteX37" fmla="*/ 3010257 w 5836828"/>
                  <a:gd name="connsiteY37" fmla="*/ 1330382 h 2766743"/>
                  <a:gd name="connsiteX38" fmla="*/ 2576148 w 5836828"/>
                  <a:gd name="connsiteY38" fmla="*/ 988636 h 2766743"/>
                  <a:gd name="connsiteX39" fmla="*/ 2215930 w 5836828"/>
                  <a:gd name="connsiteY39" fmla="*/ 868564 h 2766743"/>
                  <a:gd name="connsiteX40" fmla="*/ 1837239 w 5836828"/>
                  <a:gd name="connsiteY40" fmla="*/ 766964 h 2766743"/>
                  <a:gd name="connsiteX41" fmla="*/ 1587857 w 5836828"/>
                  <a:gd name="connsiteY41" fmla="*/ 674600 h 2766743"/>
                  <a:gd name="connsiteX42" fmla="*/ 1421603 w 5836828"/>
                  <a:gd name="connsiteY42" fmla="*/ 563764 h 2766743"/>
                  <a:gd name="connsiteX43" fmla="*/ 1264584 w 5836828"/>
                  <a:gd name="connsiteY43" fmla="*/ 286673 h 2766743"/>
                  <a:gd name="connsiteX44" fmla="*/ 1144512 w 5836828"/>
                  <a:gd name="connsiteY44" fmla="*/ 18818 h 2766743"/>
                  <a:gd name="connsiteX45" fmla="*/ 1098330 w 5836828"/>
                  <a:gd name="connsiteY45" fmla="*/ 55764 h 2766743"/>
                  <a:gd name="connsiteX46" fmla="*/ 1172221 w 5836828"/>
                  <a:gd name="connsiteY46" fmla="*/ 323618 h 2766743"/>
                  <a:gd name="connsiteX47" fmla="*/ 1236875 w 5836828"/>
                  <a:gd name="connsiteY47" fmla="*/ 406746 h 2766743"/>
                  <a:gd name="connsiteX48" fmla="*/ 996730 w 5836828"/>
                  <a:gd name="connsiteY48" fmla="*/ 295909 h 2766743"/>
                  <a:gd name="connsiteX49" fmla="*/ 747348 w 5836828"/>
                  <a:gd name="connsiteY49" fmla="*/ 240491 h 2766743"/>
                  <a:gd name="connsiteX50" fmla="*/ 738112 w 5836828"/>
                  <a:gd name="connsiteY50" fmla="*/ 240491 h 2766743"/>
                  <a:gd name="connsiteX51" fmla="*/ 922839 w 5836828"/>
                  <a:gd name="connsiteY51" fmla="*/ 295909 h 2766743"/>
                  <a:gd name="connsiteX52" fmla="*/ 1181457 w 5836828"/>
                  <a:gd name="connsiteY52" fmla="*/ 480636 h 2766743"/>
                  <a:gd name="connsiteX53" fmla="*/ 1366184 w 5836828"/>
                  <a:gd name="connsiteY53" fmla="*/ 656127 h 2766743"/>
                  <a:gd name="connsiteX54" fmla="*/ 1661748 w 5836828"/>
                  <a:gd name="connsiteY54" fmla="*/ 822382 h 2766743"/>
                  <a:gd name="connsiteX55" fmla="*/ 2012730 w 5836828"/>
                  <a:gd name="connsiteY55" fmla="*/ 951691 h 2766743"/>
                  <a:gd name="connsiteX56" fmla="*/ 2345239 w 5836828"/>
                  <a:gd name="connsiteY56" fmla="*/ 1201073 h 2766743"/>
                  <a:gd name="connsiteX57" fmla="*/ 2539203 w 5836828"/>
                  <a:gd name="connsiteY57" fmla="*/ 1339618 h 2766743"/>
                  <a:gd name="connsiteX58" fmla="*/ 2751639 w 5836828"/>
                  <a:gd name="connsiteY58" fmla="*/ 1589000 h 2766743"/>
                  <a:gd name="connsiteX59" fmla="*/ 2880948 w 5836828"/>
                  <a:gd name="connsiteY59" fmla="*/ 1699836 h 2766743"/>
                  <a:gd name="connsiteX60" fmla="*/ 2520730 w 5836828"/>
                  <a:gd name="connsiteY60" fmla="*/ 1607473 h 2766743"/>
                  <a:gd name="connsiteX61" fmla="*/ 2243639 w 5836828"/>
                  <a:gd name="connsiteY61" fmla="*/ 1579764 h 2766743"/>
                  <a:gd name="connsiteX62" fmla="*/ 2003493 w 5836828"/>
                  <a:gd name="connsiteY62" fmla="*/ 1662891 h 2766743"/>
                  <a:gd name="connsiteX63" fmla="*/ 1809530 w 5836828"/>
                  <a:gd name="connsiteY63" fmla="*/ 1616709 h 2766743"/>
                  <a:gd name="connsiteX64" fmla="*/ 1587857 w 5836828"/>
                  <a:gd name="connsiteY64" fmla="*/ 1533582 h 2766743"/>
                  <a:gd name="connsiteX65" fmla="*/ 1301530 w 5836828"/>
                  <a:gd name="connsiteY65" fmla="*/ 1496636 h 2766743"/>
                  <a:gd name="connsiteX66" fmla="*/ 932075 w 5836828"/>
                  <a:gd name="connsiteY66" fmla="*/ 1487400 h 2766743"/>
                  <a:gd name="connsiteX67" fmla="*/ 470257 w 5836828"/>
                  <a:gd name="connsiteY67" fmla="*/ 1542818 h 2766743"/>
                  <a:gd name="connsiteX68" fmla="*/ 45384 w 5836828"/>
                  <a:gd name="connsiteY68" fmla="*/ 1773727 h 2766743"/>
                  <a:gd name="connsiteX69" fmla="*/ 45384 w 5836828"/>
                  <a:gd name="connsiteY69" fmla="*/ 1810673 h 2766743"/>
                  <a:gd name="connsiteX70" fmla="*/ 340948 w 5836828"/>
                  <a:gd name="connsiteY70" fmla="*/ 1681364 h 2766743"/>
                  <a:gd name="connsiteX71" fmla="*/ 664221 w 5836828"/>
                  <a:gd name="connsiteY71" fmla="*/ 1589000 h 2766743"/>
                  <a:gd name="connsiteX72" fmla="*/ 1070621 w 5836828"/>
                  <a:gd name="connsiteY72" fmla="*/ 1589000 h 2766743"/>
                  <a:gd name="connsiteX73" fmla="*/ 1458548 w 5836828"/>
                  <a:gd name="connsiteY73" fmla="*/ 1699836 h 2766743"/>
                  <a:gd name="connsiteX74" fmla="*/ 1763348 w 5836828"/>
                  <a:gd name="connsiteY74" fmla="*/ 1838382 h 2766743"/>
                  <a:gd name="connsiteX75" fmla="*/ 1957312 w 5836828"/>
                  <a:gd name="connsiteY75" fmla="*/ 1856855 h 2766743"/>
                  <a:gd name="connsiteX76" fmla="*/ 2215930 w 5836828"/>
                  <a:gd name="connsiteY76" fmla="*/ 1792200 h 2766743"/>
                  <a:gd name="connsiteX77" fmla="*/ 2391421 w 5836828"/>
                  <a:gd name="connsiteY77" fmla="*/ 1736782 h 2766743"/>
                  <a:gd name="connsiteX78" fmla="*/ 2622330 w 5836828"/>
                  <a:gd name="connsiteY78" fmla="*/ 1801436 h 2766743"/>
                  <a:gd name="connsiteX79" fmla="*/ 2871712 w 5836828"/>
                  <a:gd name="connsiteY79" fmla="*/ 1930746 h 2766743"/>
                  <a:gd name="connsiteX80" fmla="*/ 2890184 w 5836828"/>
                  <a:gd name="connsiteY80" fmla="*/ 2041582 h 2766743"/>
                  <a:gd name="connsiteX81" fmla="*/ 2834766 w 5836828"/>
                  <a:gd name="connsiteY81" fmla="*/ 2281727 h 2766743"/>
                  <a:gd name="connsiteX82" fmla="*/ 2705457 w 5836828"/>
                  <a:gd name="connsiteY82" fmla="*/ 2521873 h 2766743"/>
                  <a:gd name="connsiteX83" fmla="*/ 2511493 w 5836828"/>
                  <a:gd name="connsiteY83" fmla="*/ 2632709 h 2766743"/>
                  <a:gd name="connsiteX0" fmla="*/ 2511493 w 5836828"/>
                  <a:gd name="connsiteY0" fmla="*/ 2632709 h 2766743"/>
                  <a:gd name="connsiteX1" fmla="*/ 2474548 w 5836828"/>
                  <a:gd name="connsiteY1" fmla="*/ 2743546 h 2766743"/>
                  <a:gd name="connsiteX2" fmla="*/ 2622330 w 5836828"/>
                  <a:gd name="connsiteY2" fmla="*/ 2752782 h 2766743"/>
                  <a:gd name="connsiteX3" fmla="*/ 2954839 w 5836828"/>
                  <a:gd name="connsiteY3" fmla="*/ 2595764 h 2766743"/>
                  <a:gd name="connsiteX4" fmla="*/ 3093384 w 5836828"/>
                  <a:gd name="connsiteY4" fmla="*/ 2678891 h 2766743"/>
                  <a:gd name="connsiteX5" fmla="*/ 3250403 w 5836828"/>
                  <a:gd name="connsiteY5" fmla="*/ 2752782 h 2766743"/>
                  <a:gd name="connsiteX6" fmla="*/ 3342766 w 5836828"/>
                  <a:gd name="connsiteY6" fmla="*/ 2715836 h 2766743"/>
                  <a:gd name="connsiteX7" fmla="*/ 3342766 w 5836828"/>
                  <a:gd name="connsiteY7" fmla="*/ 2651182 h 2766743"/>
                  <a:gd name="connsiteX8" fmla="*/ 3582912 w 5836828"/>
                  <a:gd name="connsiteY8" fmla="*/ 2762018 h 2766743"/>
                  <a:gd name="connsiteX9" fmla="*/ 3629093 w 5836828"/>
                  <a:gd name="connsiteY9" fmla="*/ 2715836 h 2766743"/>
                  <a:gd name="connsiteX10" fmla="*/ 3416657 w 5836828"/>
                  <a:gd name="connsiteY10" fmla="*/ 2447982 h 2766743"/>
                  <a:gd name="connsiteX11" fmla="*/ 3370475 w 5836828"/>
                  <a:gd name="connsiteY11" fmla="*/ 2244782 h 2766743"/>
                  <a:gd name="connsiteX12" fmla="*/ 3425893 w 5836828"/>
                  <a:gd name="connsiteY12" fmla="*/ 2087764 h 2766743"/>
                  <a:gd name="connsiteX13" fmla="*/ 3490548 w 5836828"/>
                  <a:gd name="connsiteY13" fmla="*/ 1801436 h 2766743"/>
                  <a:gd name="connsiteX14" fmla="*/ 3573675 w 5836828"/>
                  <a:gd name="connsiteY14" fmla="*/ 1690600 h 2766743"/>
                  <a:gd name="connsiteX15" fmla="*/ 3767639 w 5836828"/>
                  <a:gd name="connsiteY15" fmla="*/ 1653655 h 2766743"/>
                  <a:gd name="connsiteX16" fmla="*/ 4109384 w 5836828"/>
                  <a:gd name="connsiteY16" fmla="*/ 1699836 h 2766743"/>
                  <a:gd name="connsiteX17" fmla="*/ 4321821 w 5836828"/>
                  <a:gd name="connsiteY17" fmla="*/ 1810673 h 2766743"/>
                  <a:gd name="connsiteX18" fmla="*/ 4561966 w 5836828"/>
                  <a:gd name="connsiteY18" fmla="*/ 1829146 h 2766743"/>
                  <a:gd name="connsiteX19" fmla="*/ 4792875 w 5836828"/>
                  <a:gd name="connsiteY19" fmla="*/ 1930746 h 2766743"/>
                  <a:gd name="connsiteX20" fmla="*/ 5083359 w 5836828"/>
                  <a:gd name="connsiteY20" fmla="*/ 1945986 h 2766743"/>
                  <a:gd name="connsiteX21" fmla="*/ 5341977 w 5836828"/>
                  <a:gd name="connsiteY21" fmla="*/ 1961226 h 2766743"/>
                  <a:gd name="connsiteX22" fmla="*/ 5557646 w 5836828"/>
                  <a:gd name="connsiteY22" fmla="*/ 1965382 h 2766743"/>
                  <a:gd name="connsiteX23" fmla="*/ 5808875 w 5836828"/>
                  <a:gd name="connsiteY23" fmla="*/ 2032346 h 2766743"/>
                  <a:gd name="connsiteX24" fmla="*/ 5716512 w 5836828"/>
                  <a:gd name="connsiteY24" fmla="*/ 1949218 h 2766743"/>
                  <a:gd name="connsiteX25" fmla="*/ 5522548 w 5836828"/>
                  <a:gd name="connsiteY25" fmla="*/ 1903036 h 2766743"/>
                  <a:gd name="connsiteX26" fmla="*/ 5707275 w 5836828"/>
                  <a:gd name="connsiteY26" fmla="*/ 1810673 h 2766743"/>
                  <a:gd name="connsiteX27" fmla="*/ 5827348 w 5836828"/>
                  <a:gd name="connsiteY27" fmla="*/ 1681364 h 2766743"/>
                  <a:gd name="connsiteX28" fmla="*/ 5781166 w 5836828"/>
                  <a:gd name="connsiteY28" fmla="*/ 1672127 h 2766743"/>
                  <a:gd name="connsiteX29" fmla="*/ 5402475 w 5836828"/>
                  <a:gd name="connsiteY29" fmla="*/ 1856855 h 2766743"/>
                  <a:gd name="connsiteX30" fmla="*/ 5143857 w 5836828"/>
                  <a:gd name="connsiteY30" fmla="*/ 1856855 h 2766743"/>
                  <a:gd name="connsiteX31" fmla="*/ 4718984 w 5836828"/>
                  <a:gd name="connsiteY31" fmla="*/ 1764491 h 2766743"/>
                  <a:gd name="connsiteX32" fmla="*/ 4469603 w 5836828"/>
                  <a:gd name="connsiteY32" fmla="*/ 1690600 h 2766743"/>
                  <a:gd name="connsiteX33" fmla="*/ 4238693 w 5836828"/>
                  <a:gd name="connsiteY33" fmla="*/ 1515109 h 2766743"/>
                  <a:gd name="connsiteX34" fmla="*/ 3887712 w 5836828"/>
                  <a:gd name="connsiteY34" fmla="*/ 1274964 h 2766743"/>
                  <a:gd name="connsiteX35" fmla="*/ 3629093 w 5836828"/>
                  <a:gd name="connsiteY35" fmla="*/ 1191836 h 2766743"/>
                  <a:gd name="connsiteX36" fmla="*/ 3259639 w 5836828"/>
                  <a:gd name="connsiteY36" fmla="*/ 1219546 h 2766743"/>
                  <a:gd name="connsiteX37" fmla="*/ 3010257 w 5836828"/>
                  <a:gd name="connsiteY37" fmla="*/ 1330382 h 2766743"/>
                  <a:gd name="connsiteX38" fmla="*/ 2576148 w 5836828"/>
                  <a:gd name="connsiteY38" fmla="*/ 988636 h 2766743"/>
                  <a:gd name="connsiteX39" fmla="*/ 2215930 w 5836828"/>
                  <a:gd name="connsiteY39" fmla="*/ 868564 h 2766743"/>
                  <a:gd name="connsiteX40" fmla="*/ 1837239 w 5836828"/>
                  <a:gd name="connsiteY40" fmla="*/ 766964 h 2766743"/>
                  <a:gd name="connsiteX41" fmla="*/ 1587857 w 5836828"/>
                  <a:gd name="connsiteY41" fmla="*/ 674600 h 2766743"/>
                  <a:gd name="connsiteX42" fmla="*/ 1421603 w 5836828"/>
                  <a:gd name="connsiteY42" fmla="*/ 563764 h 2766743"/>
                  <a:gd name="connsiteX43" fmla="*/ 1264584 w 5836828"/>
                  <a:gd name="connsiteY43" fmla="*/ 286673 h 2766743"/>
                  <a:gd name="connsiteX44" fmla="*/ 1144512 w 5836828"/>
                  <a:gd name="connsiteY44" fmla="*/ 18818 h 2766743"/>
                  <a:gd name="connsiteX45" fmla="*/ 1098330 w 5836828"/>
                  <a:gd name="connsiteY45" fmla="*/ 55764 h 2766743"/>
                  <a:gd name="connsiteX46" fmla="*/ 1172221 w 5836828"/>
                  <a:gd name="connsiteY46" fmla="*/ 323618 h 2766743"/>
                  <a:gd name="connsiteX47" fmla="*/ 1236875 w 5836828"/>
                  <a:gd name="connsiteY47" fmla="*/ 406746 h 2766743"/>
                  <a:gd name="connsiteX48" fmla="*/ 996730 w 5836828"/>
                  <a:gd name="connsiteY48" fmla="*/ 295909 h 2766743"/>
                  <a:gd name="connsiteX49" fmla="*/ 747348 w 5836828"/>
                  <a:gd name="connsiteY49" fmla="*/ 240491 h 2766743"/>
                  <a:gd name="connsiteX50" fmla="*/ 738112 w 5836828"/>
                  <a:gd name="connsiteY50" fmla="*/ 240491 h 2766743"/>
                  <a:gd name="connsiteX51" fmla="*/ 922839 w 5836828"/>
                  <a:gd name="connsiteY51" fmla="*/ 295909 h 2766743"/>
                  <a:gd name="connsiteX52" fmla="*/ 1181457 w 5836828"/>
                  <a:gd name="connsiteY52" fmla="*/ 480636 h 2766743"/>
                  <a:gd name="connsiteX53" fmla="*/ 1366184 w 5836828"/>
                  <a:gd name="connsiteY53" fmla="*/ 656127 h 2766743"/>
                  <a:gd name="connsiteX54" fmla="*/ 1661748 w 5836828"/>
                  <a:gd name="connsiteY54" fmla="*/ 822382 h 2766743"/>
                  <a:gd name="connsiteX55" fmla="*/ 2012730 w 5836828"/>
                  <a:gd name="connsiteY55" fmla="*/ 951691 h 2766743"/>
                  <a:gd name="connsiteX56" fmla="*/ 2345239 w 5836828"/>
                  <a:gd name="connsiteY56" fmla="*/ 1201073 h 2766743"/>
                  <a:gd name="connsiteX57" fmla="*/ 2539203 w 5836828"/>
                  <a:gd name="connsiteY57" fmla="*/ 1339618 h 2766743"/>
                  <a:gd name="connsiteX58" fmla="*/ 2751639 w 5836828"/>
                  <a:gd name="connsiteY58" fmla="*/ 1589000 h 2766743"/>
                  <a:gd name="connsiteX59" fmla="*/ 2880948 w 5836828"/>
                  <a:gd name="connsiteY59" fmla="*/ 1699836 h 2766743"/>
                  <a:gd name="connsiteX60" fmla="*/ 2520730 w 5836828"/>
                  <a:gd name="connsiteY60" fmla="*/ 1607473 h 2766743"/>
                  <a:gd name="connsiteX61" fmla="*/ 2243639 w 5836828"/>
                  <a:gd name="connsiteY61" fmla="*/ 1579764 h 2766743"/>
                  <a:gd name="connsiteX62" fmla="*/ 2003493 w 5836828"/>
                  <a:gd name="connsiteY62" fmla="*/ 1662891 h 2766743"/>
                  <a:gd name="connsiteX63" fmla="*/ 1809530 w 5836828"/>
                  <a:gd name="connsiteY63" fmla="*/ 1616709 h 2766743"/>
                  <a:gd name="connsiteX64" fmla="*/ 1587857 w 5836828"/>
                  <a:gd name="connsiteY64" fmla="*/ 1533582 h 2766743"/>
                  <a:gd name="connsiteX65" fmla="*/ 1301530 w 5836828"/>
                  <a:gd name="connsiteY65" fmla="*/ 1496636 h 2766743"/>
                  <a:gd name="connsiteX66" fmla="*/ 932075 w 5836828"/>
                  <a:gd name="connsiteY66" fmla="*/ 1487400 h 2766743"/>
                  <a:gd name="connsiteX67" fmla="*/ 470257 w 5836828"/>
                  <a:gd name="connsiteY67" fmla="*/ 1542818 h 2766743"/>
                  <a:gd name="connsiteX68" fmla="*/ 45384 w 5836828"/>
                  <a:gd name="connsiteY68" fmla="*/ 1773727 h 2766743"/>
                  <a:gd name="connsiteX69" fmla="*/ 45384 w 5836828"/>
                  <a:gd name="connsiteY69" fmla="*/ 1810673 h 2766743"/>
                  <a:gd name="connsiteX70" fmla="*/ 340948 w 5836828"/>
                  <a:gd name="connsiteY70" fmla="*/ 1681364 h 2766743"/>
                  <a:gd name="connsiteX71" fmla="*/ 664221 w 5836828"/>
                  <a:gd name="connsiteY71" fmla="*/ 1589000 h 2766743"/>
                  <a:gd name="connsiteX72" fmla="*/ 1070621 w 5836828"/>
                  <a:gd name="connsiteY72" fmla="*/ 1589000 h 2766743"/>
                  <a:gd name="connsiteX73" fmla="*/ 1458548 w 5836828"/>
                  <a:gd name="connsiteY73" fmla="*/ 1699836 h 2766743"/>
                  <a:gd name="connsiteX74" fmla="*/ 1763348 w 5836828"/>
                  <a:gd name="connsiteY74" fmla="*/ 1838382 h 2766743"/>
                  <a:gd name="connsiteX75" fmla="*/ 1957312 w 5836828"/>
                  <a:gd name="connsiteY75" fmla="*/ 1856855 h 2766743"/>
                  <a:gd name="connsiteX76" fmla="*/ 2215930 w 5836828"/>
                  <a:gd name="connsiteY76" fmla="*/ 1792200 h 2766743"/>
                  <a:gd name="connsiteX77" fmla="*/ 2391421 w 5836828"/>
                  <a:gd name="connsiteY77" fmla="*/ 1736782 h 2766743"/>
                  <a:gd name="connsiteX78" fmla="*/ 2622330 w 5836828"/>
                  <a:gd name="connsiteY78" fmla="*/ 1801436 h 2766743"/>
                  <a:gd name="connsiteX79" fmla="*/ 2871712 w 5836828"/>
                  <a:gd name="connsiteY79" fmla="*/ 1930746 h 2766743"/>
                  <a:gd name="connsiteX80" fmla="*/ 2890184 w 5836828"/>
                  <a:gd name="connsiteY80" fmla="*/ 2041582 h 2766743"/>
                  <a:gd name="connsiteX81" fmla="*/ 2834766 w 5836828"/>
                  <a:gd name="connsiteY81" fmla="*/ 2281727 h 2766743"/>
                  <a:gd name="connsiteX82" fmla="*/ 2705457 w 5836828"/>
                  <a:gd name="connsiteY82" fmla="*/ 2521873 h 2766743"/>
                  <a:gd name="connsiteX83" fmla="*/ 2511493 w 5836828"/>
                  <a:gd name="connsiteY83" fmla="*/ 2632709 h 2766743"/>
                  <a:gd name="connsiteX0" fmla="*/ 2511493 w 5836828"/>
                  <a:gd name="connsiteY0" fmla="*/ 2632709 h 2766743"/>
                  <a:gd name="connsiteX1" fmla="*/ 2474548 w 5836828"/>
                  <a:gd name="connsiteY1" fmla="*/ 2743546 h 2766743"/>
                  <a:gd name="connsiteX2" fmla="*/ 2622330 w 5836828"/>
                  <a:gd name="connsiteY2" fmla="*/ 2752782 h 2766743"/>
                  <a:gd name="connsiteX3" fmla="*/ 2954839 w 5836828"/>
                  <a:gd name="connsiteY3" fmla="*/ 2595764 h 2766743"/>
                  <a:gd name="connsiteX4" fmla="*/ 3093384 w 5836828"/>
                  <a:gd name="connsiteY4" fmla="*/ 2678891 h 2766743"/>
                  <a:gd name="connsiteX5" fmla="*/ 3250403 w 5836828"/>
                  <a:gd name="connsiteY5" fmla="*/ 2752782 h 2766743"/>
                  <a:gd name="connsiteX6" fmla="*/ 3342766 w 5836828"/>
                  <a:gd name="connsiteY6" fmla="*/ 2715836 h 2766743"/>
                  <a:gd name="connsiteX7" fmla="*/ 3342766 w 5836828"/>
                  <a:gd name="connsiteY7" fmla="*/ 2651182 h 2766743"/>
                  <a:gd name="connsiteX8" fmla="*/ 3582912 w 5836828"/>
                  <a:gd name="connsiteY8" fmla="*/ 2762018 h 2766743"/>
                  <a:gd name="connsiteX9" fmla="*/ 3629093 w 5836828"/>
                  <a:gd name="connsiteY9" fmla="*/ 2715836 h 2766743"/>
                  <a:gd name="connsiteX10" fmla="*/ 3416657 w 5836828"/>
                  <a:gd name="connsiteY10" fmla="*/ 2447982 h 2766743"/>
                  <a:gd name="connsiteX11" fmla="*/ 3370475 w 5836828"/>
                  <a:gd name="connsiteY11" fmla="*/ 2244782 h 2766743"/>
                  <a:gd name="connsiteX12" fmla="*/ 3425893 w 5836828"/>
                  <a:gd name="connsiteY12" fmla="*/ 2087764 h 2766743"/>
                  <a:gd name="connsiteX13" fmla="*/ 3490548 w 5836828"/>
                  <a:gd name="connsiteY13" fmla="*/ 1801436 h 2766743"/>
                  <a:gd name="connsiteX14" fmla="*/ 3573675 w 5836828"/>
                  <a:gd name="connsiteY14" fmla="*/ 1690600 h 2766743"/>
                  <a:gd name="connsiteX15" fmla="*/ 3767639 w 5836828"/>
                  <a:gd name="connsiteY15" fmla="*/ 1653655 h 2766743"/>
                  <a:gd name="connsiteX16" fmla="*/ 4109384 w 5836828"/>
                  <a:gd name="connsiteY16" fmla="*/ 1699836 h 2766743"/>
                  <a:gd name="connsiteX17" fmla="*/ 4321821 w 5836828"/>
                  <a:gd name="connsiteY17" fmla="*/ 1810673 h 2766743"/>
                  <a:gd name="connsiteX18" fmla="*/ 4561966 w 5836828"/>
                  <a:gd name="connsiteY18" fmla="*/ 1829146 h 2766743"/>
                  <a:gd name="connsiteX19" fmla="*/ 4792875 w 5836828"/>
                  <a:gd name="connsiteY19" fmla="*/ 1930746 h 2766743"/>
                  <a:gd name="connsiteX20" fmla="*/ 5083359 w 5836828"/>
                  <a:gd name="connsiteY20" fmla="*/ 1945986 h 2766743"/>
                  <a:gd name="connsiteX21" fmla="*/ 5341977 w 5836828"/>
                  <a:gd name="connsiteY21" fmla="*/ 1961226 h 2766743"/>
                  <a:gd name="connsiteX22" fmla="*/ 5583046 w 5836828"/>
                  <a:gd name="connsiteY22" fmla="*/ 1990782 h 2766743"/>
                  <a:gd name="connsiteX23" fmla="*/ 5808875 w 5836828"/>
                  <a:gd name="connsiteY23" fmla="*/ 2032346 h 2766743"/>
                  <a:gd name="connsiteX24" fmla="*/ 5716512 w 5836828"/>
                  <a:gd name="connsiteY24" fmla="*/ 1949218 h 2766743"/>
                  <a:gd name="connsiteX25" fmla="*/ 5522548 w 5836828"/>
                  <a:gd name="connsiteY25" fmla="*/ 1903036 h 2766743"/>
                  <a:gd name="connsiteX26" fmla="*/ 5707275 w 5836828"/>
                  <a:gd name="connsiteY26" fmla="*/ 1810673 h 2766743"/>
                  <a:gd name="connsiteX27" fmla="*/ 5827348 w 5836828"/>
                  <a:gd name="connsiteY27" fmla="*/ 1681364 h 2766743"/>
                  <a:gd name="connsiteX28" fmla="*/ 5781166 w 5836828"/>
                  <a:gd name="connsiteY28" fmla="*/ 1672127 h 2766743"/>
                  <a:gd name="connsiteX29" fmla="*/ 5402475 w 5836828"/>
                  <a:gd name="connsiteY29" fmla="*/ 1856855 h 2766743"/>
                  <a:gd name="connsiteX30" fmla="*/ 5143857 w 5836828"/>
                  <a:gd name="connsiteY30" fmla="*/ 1856855 h 2766743"/>
                  <a:gd name="connsiteX31" fmla="*/ 4718984 w 5836828"/>
                  <a:gd name="connsiteY31" fmla="*/ 1764491 h 2766743"/>
                  <a:gd name="connsiteX32" fmla="*/ 4469603 w 5836828"/>
                  <a:gd name="connsiteY32" fmla="*/ 1690600 h 2766743"/>
                  <a:gd name="connsiteX33" fmla="*/ 4238693 w 5836828"/>
                  <a:gd name="connsiteY33" fmla="*/ 1515109 h 2766743"/>
                  <a:gd name="connsiteX34" fmla="*/ 3887712 w 5836828"/>
                  <a:gd name="connsiteY34" fmla="*/ 1274964 h 2766743"/>
                  <a:gd name="connsiteX35" fmla="*/ 3629093 w 5836828"/>
                  <a:gd name="connsiteY35" fmla="*/ 1191836 h 2766743"/>
                  <a:gd name="connsiteX36" fmla="*/ 3259639 w 5836828"/>
                  <a:gd name="connsiteY36" fmla="*/ 1219546 h 2766743"/>
                  <a:gd name="connsiteX37" fmla="*/ 3010257 w 5836828"/>
                  <a:gd name="connsiteY37" fmla="*/ 1330382 h 2766743"/>
                  <a:gd name="connsiteX38" fmla="*/ 2576148 w 5836828"/>
                  <a:gd name="connsiteY38" fmla="*/ 988636 h 2766743"/>
                  <a:gd name="connsiteX39" fmla="*/ 2215930 w 5836828"/>
                  <a:gd name="connsiteY39" fmla="*/ 868564 h 2766743"/>
                  <a:gd name="connsiteX40" fmla="*/ 1837239 w 5836828"/>
                  <a:gd name="connsiteY40" fmla="*/ 766964 h 2766743"/>
                  <a:gd name="connsiteX41" fmla="*/ 1587857 w 5836828"/>
                  <a:gd name="connsiteY41" fmla="*/ 674600 h 2766743"/>
                  <a:gd name="connsiteX42" fmla="*/ 1421603 w 5836828"/>
                  <a:gd name="connsiteY42" fmla="*/ 563764 h 2766743"/>
                  <a:gd name="connsiteX43" fmla="*/ 1264584 w 5836828"/>
                  <a:gd name="connsiteY43" fmla="*/ 286673 h 2766743"/>
                  <a:gd name="connsiteX44" fmla="*/ 1144512 w 5836828"/>
                  <a:gd name="connsiteY44" fmla="*/ 18818 h 2766743"/>
                  <a:gd name="connsiteX45" fmla="*/ 1098330 w 5836828"/>
                  <a:gd name="connsiteY45" fmla="*/ 55764 h 2766743"/>
                  <a:gd name="connsiteX46" fmla="*/ 1172221 w 5836828"/>
                  <a:gd name="connsiteY46" fmla="*/ 323618 h 2766743"/>
                  <a:gd name="connsiteX47" fmla="*/ 1236875 w 5836828"/>
                  <a:gd name="connsiteY47" fmla="*/ 406746 h 2766743"/>
                  <a:gd name="connsiteX48" fmla="*/ 996730 w 5836828"/>
                  <a:gd name="connsiteY48" fmla="*/ 295909 h 2766743"/>
                  <a:gd name="connsiteX49" fmla="*/ 747348 w 5836828"/>
                  <a:gd name="connsiteY49" fmla="*/ 240491 h 2766743"/>
                  <a:gd name="connsiteX50" fmla="*/ 738112 w 5836828"/>
                  <a:gd name="connsiteY50" fmla="*/ 240491 h 2766743"/>
                  <a:gd name="connsiteX51" fmla="*/ 922839 w 5836828"/>
                  <a:gd name="connsiteY51" fmla="*/ 295909 h 2766743"/>
                  <a:gd name="connsiteX52" fmla="*/ 1181457 w 5836828"/>
                  <a:gd name="connsiteY52" fmla="*/ 480636 h 2766743"/>
                  <a:gd name="connsiteX53" fmla="*/ 1366184 w 5836828"/>
                  <a:gd name="connsiteY53" fmla="*/ 656127 h 2766743"/>
                  <a:gd name="connsiteX54" fmla="*/ 1661748 w 5836828"/>
                  <a:gd name="connsiteY54" fmla="*/ 822382 h 2766743"/>
                  <a:gd name="connsiteX55" fmla="*/ 2012730 w 5836828"/>
                  <a:gd name="connsiteY55" fmla="*/ 951691 h 2766743"/>
                  <a:gd name="connsiteX56" fmla="*/ 2345239 w 5836828"/>
                  <a:gd name="connsiteY56" fmla="*/ 1201073 h 2766743"/>
                  <a:gd name="connsiteX57" fmla="*/ 2539203 w 5836828"/>
                  <a:gd name="connsiteY57" fmla="*/ 1339618 h 2766743"/>
                  <a:gd name="connsiteX58" fmla="*/ 2751639 w 5836828"/>
                  <a:gd name="connsiteY58" fmla="*/ 1589000 h 2766743"/>
                  <a:gd name="connsiteX59" fmla="*/ 2880948 w 5836828"/>
                  <a:gd name="connsiteY59" fmla="*/ 1699836 h 2766743"/>
                  <a:gd name="connsiteX60" fmla="*/ 2520730 w 5836828"/>
                  <a:gd name="connsiteY60" fmla="*/ 1607473 h 2766743"/>
                  <a:gd name="connsiteX61" fmla="*/ 2243639 w 5836828"/>
                  <a:gd name="connsiteY61" fmla="*/ 1579764 h 2766743"/>
                  <a:gd name="connsiteX62" fmla="*/ 2003493 w 5836828"/>
                  <a:gd name="connsiteY62" fmla="*/ 1662891 h 2766743"/>
                  <a:gd name="connsiteX63" fmla="*/ 1809530 w 5836828"/>
                  <a:gd name="connsiteY63" fmla="*/ 1616709 h 2766743"/>
                  <a:gd name="connsiteX64" fmla="*/ 1587857 w 5836828"/>
                  <a:gd name="connsiteY64" fmla="*/ 1533582 h 2766743"/>
                  <a:gd name="connsiteX65" fmla="*/ 1301530 w 5836828"/>
                  <a:gd name="connsiteY65" fmla="*/ 1496636 h 2766743"/>
                  <a:gd name="connsiteX66" fmla="*/ 932075 w 5836828"/>
                  <a:gd name="connsiteY66" fmla="*/ 1487400 h 2766743"/>
                  <a:gd name="connsiteX67" fmla="*/ 470257 w 5836828"/>
                  <a:gd name="connsiteY67" fmla="*/ 1542818 h 2766743"/>
                  <a:gd name="connsiteX68" fmla="*/ 45384 w 5836828"/>
                  <a:gd name="connsiteY68" fmla="*/ 1773727 h 2766743"/>
                  <a:gd name="connsiteX69" fmla="*/ 45384 w 5836828"/>
                  <a:gd name="connsiteY69" fmla="*/ 1810673 h 2766743"/>
                  <a:gd name="connsiteX70" fmla="*/ 340948 w 5836828"/>
                  <a:gd name="connsiteY70" fmla="*/ 1681364 h 2766743"/>
                  <a:gd name="connsiteX71" fmla="*/ 664221 w 5836828"/>
                  <a:gd name="connsiteY71" fmla="*/ 1589000 h 2766743"/>
                  <a:gd name="connsiteX72" fmla="*/ 1070621 w 5836828"/>
                  <a:gd name="connsiteY72" fmla="*/ 1589000 h 2766743"/>
                  <a:gd name="connsiteX73" fmla="*/ 1458548 w 5836828"/>
                  <a:gd name="connsiteY73" fmla="*/ 1699836 h 2766743"/>
                  <a:gd name="connsiteX74" fmla="*/ 1763348 w 5836828"/>
                  <a:gd name="connsiteY74" fmla="*/ 1838382 h 2766743"/>
                  <a:gd name="connsiteX75" fmla="*/ 1957312 w 5836828"/>
                  <a:gd name="connsiteY75" fmla="*/ 1856855 h 2766743"/>
                  <a:gd name="connsiteX76" fmla="*/ 2215930 w 5836828"/>
                  <a:gd name="connsiteY76" fmla="*/ 1792200 h 2766743"/>
                  <a:gd name="connsiteX77" fmla="*/ 2391421 w 5836828"/>
                  <a:gd name="connsiteY77" fmla="*/ 1736782 h 2766743"/>
                  <a:gd name="connsiteX78" fmla="*/ 2622330 w 5836828"/>
                  <a:gd name="connsiteY78" fmla="*/ 1801436 h 2766743"/>
                  <a:gd name="connsiteX79" fmla="*/ 2871712 w 5836828"/>
                  <a:gd name="connsiteY79" fmla="*/ 1930746 h 2766743"/>
                  <a:gd name="connsiteX80" fmla="*/ 2890184 w 5836828"/>
                  <a:gd name="connsiteY80" fmla="*/ 2041582 h 2766743"/>
                  <a:gd name="connsiteX81" fmla="*/ 2834766 w 5836828"/>
                  <a:gd name="connsiteY81" fmla="*/ 2281727 h 2766743"/>
                  <a:gd name="connsiteX82" fmla="*/ 2705457 w 5836828"/>
                  <a:gd name="connsiteY82" fmla="*/ 2521873 h 2766743"/>
                  <a:gd name="connsiteX83" fmla="*/ 2511493 w 5836828"/>
                  <a:gd name="connsiteY83" fmla="*/ 2632709 h 2766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836828" h="2766743">
                    <a:moveTo>
                      <a:pt x="2511493" y="2632709"/>
                    </a:moveTo>
                    <a:cubicBezTo>
                      <a:pt x="2473008" y="2669654"/>
                      <a:pt x="2456075" y="2723534"/>
                      <a:pt x="2474548" y="2743546"/>
                    </a:cubicBezTo>
                    <a:cubicBezTo>
                      <a:pt x="2493021" y="2763558"/>
                      <a:pt x="2542282" y="2777412"/>
                      <a:pt x="2622330" y="2752782"/>
                    </a:cubicBezTo>
                    <a:cubicBezTo>
                      <a:pt x="2702378" y="2728152"/>
                      <a:pt x="2876330" y="2608079"/>
                      <a:pt x="2954839" y="2595764"/>
                    </a:cubicBezTo>
                    <a:cubicBezTo>
                      <a:pt x="3033348" y="2583449"/>
                      <a:pt x="3044123" y="2652721"/>
                      <a:pt x="3093384" y="2678891"/>
                    </a:cubicBezTo>
                    <a:cubicBezTo>
                      <a:pt x="3142645" y="2705061"/>
                      <a:pt x="3208839" y="2746624"/>
                      <a:pt x="3250403" y="2752782"/>
                    </a:cubicBezTo>
                    <a:cubicBezTo>
                      <a:pt x="3291967" y="2758940"/>
                      <a:pt x="3327372" y="2732769"/>
                      <a:pt x="3342766" y="2715836"/>
                    </a:cubicBezTo>
                    <a:cubicBezTo>
                      <a:pt x="3358160" y="2698903"/>
                      <a:pt x="3302742" y="2643485"/>
                      <a:pt x="3342766" y="2651182"/>
                    </a:cubicBezTo>
                    <a:cubicBezTo>
                      <a:pt x="3382790" y="2658879"/>
                      <a:pt x="3535191" y="2751242"/>
                      <a:pt x="3582912" y="2762018"/>
                    </a:cubicBezTo>
                    <a:cubicBezTo>
                      <a:pt x="3630633" y="2772794"/>
                      <a:pt x="3656802" y="2768175"/>
                      <a:pt x="3629093" y="2715836"/>
                    </a:cubicBezTo>
                    <a:cubicBezTo>
                      <a:pt x="3601384" y="2663497"/>
                      <a:pt x="3459760" y="2526491"/>
                      <a:pt x="3416657" y="2447982"/>
                    </a:cubicBezTo>
                    <a:cubicBezTo>
                      <a:pt x="3373554" y="2369473"/>
                      <a:pt x="3368936" y="2304818"/>
                      <a:pt x="3370475" y="2244782"/>
                    </a:cubicBezTo>
                    <a:cubicBezTo>
                      <a:pt x="3372014" y="2184746"/>
                      <a:pt x="3405881" y="2161655"/>
                      <a:pt x="3425893" y="2087764"/>
                    </a:cubicBezTo>
                    <a:cubicBezTo>
                      <a:pt x="3445905" y="2013873"/>
                      <a:pt x="3465918" y="1867630"/>
                      <a:pt x="3490548" y="1801436"/>
                    </a:cubicBezTo>
                    <a:cubicBezTo>
                      <a:pt x="3515178" y="1735242"/>
                      <a:pt x="3527493" y="1715230"/>
                      <a:pt x="3573675" y="1690600"/>
                    </a:cubicBezTo>
                    <a:cubicBezTo>
                      <a:pt x="3619857" y="1665970"/>
                      <a:pt x="3678354" y="1652116"/>
                      <a:pt x="3767639" y="1653655"/>
                    </a:cubicBezTo>
                    <a:cubicBezTo>
                      <a:pt x="3856924" y="1655194"/>
                      <a:pt x="4017020" y="1673666"/>
                      <a:pt x="4109384" y="1699836"/>
                    </a:cubicBezTo>
                    <a:cubicBezTo>
                      <a:pt x="4201748" y="1726006"/>
                      <a:pt x="4246391" y="1789121"/>
                      <a:pt x="4321821" y="1810673"/>
                    </a:cubicBezTo>
                    <a:cubicBezTo>
                      <a:pt x="4397251" y="1832225"/>
                      <a:pt x="4483457" y="1809134"/>
                      <a:pt x="4561966" y="1829146"/>
                    </a:cubicBezTo>
                    <a:cubicBezTo>
                      <a:pt x="4640475" y="1849158"/>
                      <a:pt x="4705976" y="1911273"/>
                      <a:pt x="4792875" y="1930746"/>
                    </a:cubicBezTo>
                    <a:cubicBezTo>
                      <a:pt x="4879774" y="1950219"/>
                      <a:pt x="4991842" y="1940906"/>
                      <a:pt x="5083359" y="1945986"/>
                    </a:cubicBezTo>
                    <a:cubicBezTo>
                      <a:pt x="5169565" y="1951066"/>
                      <a:pt x="5258696" y="1953760"/>
                      <a:pt x="5341977" y="1961226"/>
                    </a:cubicBezTo>
                    <a:cubicBezTo>
                      <a:pt x="5425258" y="1968692"/>
                      <a:pt x="5505230" y="1978929"/>
                      <a:pt x="5583046" y="1990782"/>
                    </a:cubicBezTo>
                    <a:cubicBezTo>
                      <a:pt x="5660862" y="2002635"/>
                      <a:pt x="5786631" y="2039273"/>
                      <a:pt x="5808875" y="2032346"/>
                    </a:cubicBezTo>
                    <a:cubicBezTo>
                      <a:pt x="5831119" y="2025419"/>
                      <a:pt x="5764233" y="1970770"/>
                      <a:pt x="5716512" y="1949218"/>
                    </a:cubicBezTo>
                    <a:cubicBezTo>
                      <a:pt x="5668791" y="1927666"/>
                      <a:pt x="5524088" y="1926127"/>
                      <a:pt x="5522548" y="1903036"/>
                    </a:cubicBezTo>
                    <a:cubicBezTo>
                      <a:pt x="5521009" y="1879945"/>
                      <a:pt x="5656475" y="1847618"/>
                      <a:pt x="5707275" y="1810673"/>
                    </a:cubicBezTo>
                    <a:cubicBezTo>
                      <a:pt x="5758075" y="1773728"/>
                      <a:pt x="5815033" y="1704455"/>
                      <a:pt x="5827348" y="1681364"/>
                    </a:cubicBezTo>
                    <a:cubicBezTo>
                      <a:pt x="5839663" y="1658273"/>
                      <a:pt x="5851978" y="1642878"/>
                      <a:pt x="5781166" y="1672127"/>
                    </a:cubicBezTo>
                    <a:cubicBezTo>
                      <a:pt x="5710354" y="1701375"/>
                      <a:pt x="5508693" y="1826067"/>
                      <a:pt x="5402475" y="1856855"/>
                    </a:cubicBezTo>
                    <a:cubicBezTo>
                      <a:pt x="5296257" y="1887643"/>
                      <a:pt x="5257772" y="1872249"/>
                      <a:pt x="5143857" y="1856855"/>
                    </a:cubicBezTo>
                    <a:cubicBezTo>
                      <a:pt x="5029942" y="1841461"/>
                      <a:pt x="4831360" y="1792200"/>
                      <a:pt x="4718984" y="1764491"/>
                    </a:cubicBezTo>
                    <a:cubicBezTo>
                      <a:pt x="4606608" y="1736782"/>
                      <a:pt x="4549651" y="1732164"/>
                      <a:pt x="4469603" y="1690600"/>
                    </a:cubicBezTo>
                    <a:cubicBezTo>
                      <a:pt x="4389555" y="1649036"/>
                      <a:pt x="4335675" y="1584381"/>
                      <a:pt x="4238693" y="1515109"/>
                    </a:cubicBezTo>
                    <a:cubicBezTo>
                      <a:pt x="4141711" y="1445837"/>
                      <a:pt x="3989312" y="1328843"/>
                      <a:pt x="3887712" y="1274964"/>
                    </a:cubicBezTo>
                    <a:cubicBezTo>
                      <a:pt x="3786112" y="1221085"/>
                      <a:pt x="3733772" y="1201072"/>
                      <a:pt x="3629093" y="1191836"/>
                    </a:cubicBezTo>
                    <a:cubicBezTo>
                      <a:pt x="3524414" y="1182600"/>
                      <a:pt x="3362778" y="1196455"/>
                      <a:pt x="3259639" y="1219546"/>
                    </a:cubicBezTo>
                    <a:cubicBezTo>
                      <a:pt x="3156500" y="1242637"/>
                      <a:pt x="3124172" y="1368867"/>
                      <a:pt x="3010257" y="1330382"/>
                    </a:cubicBezTo>
                    <a:cubicBezTo>
                      <a:pt x="2896342" y="1291897"/>
                      <a:pt x="2708536" y="1065606"/>
                      <a:pt x="2576148" y="988636"/>
                    </a:cubicBezTo>
                    <a:cubicBezTo>
                      <a:pt x="2443760" y="911666"/>
                      <a:pt x="2339082" y="905509"/>
                      <a:pt x="2215930" y="868564"/>
                    </a:cubicBezTo>
                    <a:cubicBezTo>
                      <a:pt x="2092778" y="831619"/>
                      <a:pt x="1941918" y="799291"/>
                      <a:pt x="1837239" y="766964"/>
                    </a:cubicBezTo>
                    <a:cubicBezTo>
                      <a:pt x="1732560" y="734637"/>
                      <a:pt x="1657130" y="708467"/>
                      <a:pt x="1587857" y="674600"/>
                    </a:cubicBezTo>
                    <a:cubicBezTo>
                      <a:pt x="1518584" y="640733"/>
                      <a:pt x="1475482" y="628418"/>
                      <a:pt x="1421603" y="563764"/>
                    </a:cubicBezTo>
                    <a:cubicBezTo>
                      <a:pt x="1367724" y="499110"/>
                      <a:pt x="1310766" y="377497"/>
                      <a:pt x="1264584" y="286673"/>
                    </a:cubicBezTo>
                    <a:cubicBezTo>
                      <a:pt x="1218402" y="195849"/>
                      <a:pt x="1172221" y="57303"/>
                      <a:pt x="1144512" y="18818"/>
                    </a:cubicBezTo>
                    <a:cubicBezTo>
                      <a:pt x="1116803" y="-19667"/>
                      <a:pt x="1093712" y="4964"/>
                      <a:pt x="1098330" y="55764"/>
                    </a:cubicBezTo>
                    <a:cubicBezTo>
                      <a:pt x="1102948" y="106564"/>
                      <a:pt x="1149130" y="265121"/>
                      <a:pt x="1172221" y="323618"/>
                    </a:cubicBezTo>
                    <a:cubicBezTo>
                      <a:pt x="1195312" y="382115"/>
                      <a:pt x="1266123" y="411364"/>
                      <a:pt x="1236875" y="406746"/>
                    </a:cubicBezTo>
                    <a:cubicBezTo>
                      <a:pt x="1207627" y="402128"/>
                      <a:pt x="1078318" y="323618"/>
                      <a:pt x="996730" y="295909"/>
                    </a:cubicBezTo>
                    <a:cubicBezTo>
                      <a:pt x="915142" y="268200"/>
                      <a:pt x="790451" y="249727"/>
                      <a:pt x="747348" y="240491"/>
                    </a:cubicBezTo>
                    <a:cubicBezTo>
                      <a:pt x="704245" y="231255"/>
                      <a:pt x="708864" y="231255"/>
                      <a:pt x="738112" y="240491"/>
                    </a:cubicBezTo>
                    <a:cubicBezTo>
                      <a:pt x="767360" y="249727"/>
                      <a:pt x="848948" y="255885"/>
                      <a:pt x="922839" y="295909"/>
                    </a:cubicBezTo>
                    <a:cubicBezTo>
                      <a:pt x="996730" y="335933"/>
                      <a:pt x="1107566" y="420600"/>
                      <a:pt x="1181457" y="480636"/>
                    </a:cubicBezTo>
                    <a:cubicBezTo>
                      <a:pt x="1255348" y="540672"/>
                      <a:pt x="1286136" y="599169"/>
                      <a:pt x="1366184" y="656127"/>
                    </a:cubicBezTo>
                    <a:cubicBezTo>
                      <a:pt x="1446232" y="713085"/>
                      <a:pt x="1553990" y="773121"/>
                      <a:pt x="1661748" y="822382"/>
                    </a:cubicBezTo>
                    <a:cubicBezTo>
                      <a:pt x="1769506" y="871643"/>
                      <a:pt x="1898815" y="888576"/>
                      <a:pt x="2012730" y="951691"/>
                    </a:cubicBezTo>
                    <a:cubicBezTo>
                      <a:pt x="2126645" y="1014806"/>
                      <a:pt x="2257493" y="1136418"/>
                      <a:pt x="2345239" y="1201073"/>
                    </a:cubicBezTo>
                    <a:cubicBezTo>
                      <a:pt x="2432985" y="1265728"/>
                      <a:pt x="2471470" y="1274963"/>
                      <a:pt x="2539203" y="1339618"/>
                    </a:cubicBezTo>
                    <a:cubicBezTo>
                      <a:pt x="2606936" y="1404272"/>
                      <a:pt x="2694682" y="1528964"/>
                      <a:pt x="2751639" y="1589000"/>
                    </a:cubicBezTo>
                    <a:cubicBezTo>
                      <a:pt x="2808596" y="1649036"/>
                      <a:pt x="2919433" y="1696757"/>
                      <a:pt x="2880948" y="1699836"/>
                    </a:cubicBezTo>
                    <a:cubicBezTo>
                      <a:pt x="2842463" y="1702915"/>
                      <a:pt x="2626948" y="1627485"/>
                      <a:pt x="2520730" y="1607473"/>
                    </a:cubicBezTo>
                    <a:cubicBezTo>
                      <a:pt x="2414512" y="1587461"/>
                      <a:pt x="2329845" y="1570528"/>
                      <a:pt x="2243639" y="1579764"/>
                    </a:cubicBezTo>
                    <a:cubicBezTo>
                      <a:pt x="2157433" y="1589000"/>
                      <a:pt x="2075844" y="1656733"/>
                      <a:pt x="2003493" y="1662891"/>
                    </a:cubicBezTo>
                    <a:cubicBezTo>
                      <a:pt x="1931141" y="1669048"/>
                      <a:pt x="1878803" y="1638260"/>
                      <a:pt x="1809530" y="1616709"/>
                    </a:cubicBezTo>
                    <a:cubicBezTo>
                      <a:pt x="1740257" y="1595157"/>
                      <a:pt x="1672524" y="1553594"/>
                      <a:pt x="1587857" y="1533582"/>
                    </a:cubicBezTo>
                    <a:cubicBezTo>
                      <a:pt x="1503190" y="1513570"/>
                      <a:pt x="1410827" y="1504333"/>
                      <a:pt x="1301530" y="1496636"/>
                    </a:cubicBezTo>
                    <a:cubicBezTo>
                      <a:pt x="1192233" y="1488939"/>
                      <a:pt x="1070620" y="1479703"/>
                      <a:pt x="932075" y="1487400"/>
                    </a:cubicBezTo>
                    <a:cubicBezTo>
                      <a:pt x="793529" y="1495097"/>
                      <a:pt x="618039" y="1495097"/>
                      <a:pt x="470257" y="1542818"/>
                    </a:cubicBezTo>
                    <a:cubicBezTo>
                      <a:pt x="322475" y="1590539"/>
                      <a:pt x="116196" y="1729085"/>
                      <a:pt x="45384" y="1773727"/>
                    </a:cubicBezTo>
                    <a:cubicBezTo>
                      <a:pt x="-25428" y="1818369"/>
                      <a:pt x="-3877" y="1826067"/>
                      <a:pt x="45384" y="1810673"/>
                    </a:cubicBezTo>
                    <a:cubicBezTo>
                      <a:pt x="94645" y="1795279"/>
                      <a:pt x="237809" y="1718309"/>
                      <a:pt x="340948" y="1681364"/>
                    </a:cubicBezTo>
                    <a:cubicBezTo>
                      <a:pt x="444087" y="1644419"/>
                      <a:pt x="542609" y="1604394"/>
                      <a:pt x="664221" y="1589000"/>
                    </a:cubicBezTo>
                    <a:cubicBezTo>
                      <a:pt x="785833" y="1573606"/>
                      <a:pt x="938233" y="1570527"/>
                      <a:pt x="1070621" y="1589000"/>
                    </a:cubicBezTo>
                    <a:cubicBezTo>
                      <a:pt x="1203009" y="1607473"/>
                      <a:pt x="1343094" y="1658272"/>
                      <a:pt x="1458548" y="1699836"/>
                    </a:cubicBezTo>
                    <a:cubicBezTo>
                      <a:pt x="1574002" y="1741400"/>
                      <a:pt x="1680221" y="1812212"/>
                      <a:pt x="1763348" y="1838382"/>
                    </a:cubicBezTo>
                    <a:cubicBezTo>
                      <a:pt x="1846475" y="1864552"/>
                      <a:pt x="1881882" y="1864552"/>
                      <a:pt x="1957312" y="1856855"/>
                    </a:cubicBezTo>
                    <a:cubicBezTo>
                      <a:pt x="2032742" y="1849158"/>
                      <a:pt x="2143578" y="1812212"/>
                      <a:pt x="2215930" y="1792200"/>
                    </a:cubicBezTo>
                    <a:cubicBezTo>
                      <a:pt x="2288281" y="1772188"/>
                      <a:pt x="2323688" y="1735243"/>
                      <a:pt x="2391421" y="1736782"/>
                    </a:cubicBezTo>
                    <a:cubicBezTo>
                      <a:pt x="2459154" y="1738321"/>
                      <a:pt x="2542282" y="1769109"/>
                      <a:pt x="2622330" y="1801436"/>
                    </a:cubicBezTo>
                    <a:cubicBezTo>
                      <a:pt x="2702379" y="1833763"/>
                      <a:pt x="2827070" y="1890722"/>
                      <a:pt x="2871712" y="1930746"/>
                    </a:cubicBezTo>
                    <a:cubicBezTo>
                      <a:pt x="2916354" y="1970770"/>
                      <a:pt x="2896342" y="1983085"/>
                      <a:pt x="2890184" y="2041582"/>
                    </a:cubicBezTo>
                    <a:cubicBezTo>
                      <a:pt x="2884026" y="2100079"/>
                      <a:pt x="2865554" y="2201678"/>
                      <a:pt x="2834766" y="2281727"/>
                    </a:cubicBezTo>
                    <a:cubicBezTo>
                      <a:pt x="2803978" y="2361776"/>
                      <a:pt x="2759336" y="2455679"/>
                      <a:pt x="2705457" y="2521873"/>
                    </a:cubicBezTo>
                    <a:cubicBezTo>
                      <a:pt x="2651578" y="2588067"/>
                      <a:pt x="2549978" y="2595764"/>
                      <a:pt x="2511493" y="2632709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2">
                      <a:lumMod val="75000"/>
                    </a:schemeClr>
                  </a:solidFill>
                  <a:latin typeface="A Safe Place to Fall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79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1153837" y="2072639"/>
            <a:ext cx="10883153" cy="15780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153837" y="3650734"/>
            <a:ext cx="10883153" cy="85014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153837" y="4500879"/>
            <a:ext cx="10883153" cy="2235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0" y="1463040"/>
            <a:ext cx="12192000" cy="3768980"/>
            <a:chOff x="15664037" y="10660639"/>
            <a:chExt cx="15312481" cy="6674400"/>
          </a:xfrm>
        </p:grpSpPr>
        <p:graphicFrame>
          <p:nvGraphicFramePr>
            <p:cNvPr id="6" name="Gráfico 5"/>
            <p:cNvGraphicFramePr/>
            <p:nvPr>
              <p:extLst>
                <p:ext uri="{D42A27DB-BD31-4B8C-83A1-F6EECF244321}">
                  <p14:modId xmlns:p14="http://schemas.microsoft.com/office/powerpoint/2010/main" val="2932233206"/>
                </p:ext>
              </p:extLst>
            </p:nvPr>
          </p:nvGraphicFramePr>
          <p:xfrm>
            <a:off x="15664037" y="10660639"/>
            <a:ext cx="4669779" cy="6674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7" name="Gráfico 6"/>
            <p:cNvGraphicFramePr/>
            <p:nvPr>
              <p:extLst>
                <p:ext uri="{D42A27DB-BD31-4B8C-83A1-F6EECF244321}">
                  <p14:modId xmlns:p14="http://schemas.microsoft.com/office/powerpoint/2010/main" val="3167306066"/>
                </p:ext>
              </p:extLst>
            </p:nvPr>
          </p:nvGraphicFramePr>
          <p:xfrm>
            <a:off x="20226202" y="10660639"/>
            <a:ext cx="3655181" cy="6674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8" name="Gráfico 7"/>
            <p:cNvGraphicFramePr/>
            <p:nvPr>
              <p:extLst>
                <p:ext uri="{D42A27DB-BD31-4B8C-83A1-F6EECF244321}">
                  <p14:modId xmlns:p14="http://schemas.microsoft.com/office/powerpoint/2010/main" val="2895577032"/>
                </p:ext>
              </p:extLst>
            </p:nvPr>
          </p:nvGraphicFramePr>
          <p:xfrm>
            <a:off x="23773769" y="10660639"/>
            <a:ext cx="3655181" cy="6674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9" name="Gráfico 8"/>
            <p:cNvGraphicFramePr/>
            <p:nvPr>
              <p:extLst>
                <p:ext uri="{D42A27DB-BD31-4B8C-83A1-F6EECF244321}">
                  <p14:modId xmlns:p14="http://schemas.microsoft.com/office/powerpoint/2010/main" val="1902633686"/>
                </p:ext>
              </p:extLst>
            </p:nvPr>
          </p:nvGraphicFramePr>
          <p:xfrm>
            <a:off x="27321337" y="10660639"/>
            <a:ext cx="3655181" cy="6674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smtClean="0"/>
              <a:t>VERTICAL DISTRIBUTION OF WATER REPELLENCY IN BANKSIA WOODLANDS</a:t>
            </a:r>
            <a:endParaRPr lang="es-ES" sz="3600"/>
          </a:p>
        </p:txBody>
      </p:sp>
      <p:sp>
        <p:nvSpPr>
          <p:cNvPr id="4" name="Rectángulo 3"/>
          <p:cNvSpPr/>
          <p:nvPr/>
        </p:nvSpPr>
        <p:spPr>
          <a:xfrm>
            <a:off x="0" y="550434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Vertical </a:t>
            </a:r>
            <a:r>
              <a:rPr lang="en-GB" sz="160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distribution (0-0.5, 0.5-10, 20-30 and 40-50 cm) of water drop penetration times (WDPT, s; </a:t>
            </a:r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median </a:t>
            </a:r>
            <a:r>
              <a:rPr lang="en-GB" sz="160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± </a:t>
            </a:r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range) </a:t>
            </a:r>
            <a:r>
              <a:rPr lang="en-GB" sz="160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below plants of </a:t>
            </a:r>
            <a:r>
              <a:rPr lang="en-GB" sz="1600" i="1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Banksia attenuata</a:t>
            </a:r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1600" i="1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Melaleuca </a:t>
            </a:r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spp., Gompholobium spp. and </a:t>
            </a:r>
            <a:r>
              <a:rPr lang="en-GB" sz="1600" i="1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Eucalyptus </a:t>
            </a:r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spp.</a:t>
            </a:r>
            <a:endParaRPr lang="en-GB" sz="1600" dirty="0" smtClean="0">
              <a:solidFill>
                <a:schemeClr val="tx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692405" y="2417863"/>
            <a:ext cx="2682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mtClean="0">
                <a:solidFill>
                  <a:schemeClr val="bg1"/>
                </a:solidFill>
              </a:rPr>
              <a:t>Extreme WR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6185184" y="3883384"/>
            <a:ext cx="1273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mtClean="0">
                <a:solidFill>
                  <a:schemeClr val="tx2">
                    <a:lumMod val="75000"/>
                  </a:schemeClr>
                </a:solidFill>
              </a:rPr>
              <a:t>Severe WR</a:t>
            </a:r>
            <a:endParaRPr lang="es-ES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smtClean="0"/>
              <a:t>VERTICAL DISTRIBUTION OF MICROBIAL ACTIVITY IN BANKSIA WOODLANDS</a:t>
            </a:r>
            <a:endParaRPr lang="es-ES" sz="3600"/>
          </a:p>
        </p:txBody>
      </p:sp>
      <p:sp>
        <p:nvSpPr>
          <p:cNvPr id="4" name="Rectángulo 3"/>
          <p:cNvSpPr/>
          <p:nvPr/>
        </p:nvSpPr>
        <p:spPr>
          <a:xfrm>
            <a:off x="0" y="550434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Vertical distribution (0-0.5, 0.5-10, 20-30 and 40-50 cm) of microbial activity (ppm CO</a:t>
            </a:r>
            <a:r>
              <a:rPr lang="en-GB" sz="1600" baseline="-250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/h) below plants of </a:t>
            </a:r>
            <a:r>
              <a:rPr lang="en-GB" sz="1600" i="1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Banksia attenuata</a:t>
            </a:r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1600" i="1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Melaleuca</a:t>
            </a:r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spp., </a:t>
            </a:r>
            <a:r>
              <a:rPr lang="en-GB" sz="1600" i="1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Gompholobium</a:t>
            </a:r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spp. and </a:t>
            </a:r>
            <a:r>
              <a:rPr lang="en-GB" sz="1600" i="1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Eucalyptus</a:t>
            </a:r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spp.</a:t>
            </a:r>
          </a:p>
        </p:txBody>
      </p:sp>
      <p:grpSp>
        <p:nvGrpSpPr>
          <p:cNvPr id="32" name="Grupo 31"/>
          <p:cNvGrpSpPr/>
          <p:nvPr/>
        </p:nvGrpSpPr>
        <p:grpSpPr>
          <a:xfrm>
            <a:off x="0" y="1463040"/>
            <a:ext cx="12192000" cy="3768980"/>
            <a:chOff x="31535649" y="12321334"/>
            <a:chExt cx="15312481" cy="6674400"/>
          </a:xfrm>
        </p:grpSpPr>
        <p:graphicFrame>
          <p:nvGraphicFramePr>
            <p:cNvPr id="33" name="Gráfico 32"/>
            <p:cNvGraphicFramePr/>
            <p:nvPr>
              <p:extLst>
                <p:ext uri="{D42A27DB-BD31-4B8C-83A1-F6EECF244321}">
                  <p14:modId xmlns:p14="http://schemas.microsoft.com/office/powerpoint/2010/main" val="3355558486"/>
                </p:ext>
              </p:extLst>
            </p:nvPr>
          </p:nvGraphicFramePr>
          <p:xfrm>
            <a:off x="31535649" y="12321334"/>
            <a:ext cx="4669779" cy="6674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34" name="Gráfico 33"/>
            <p:cNvGraphicFramePr/>
            <p:nvPr>
              <p:extLst>
                <p:ext uri="{D42A27DB-BD31-4B8C-83A1-F6EECF244321}">
                  <p14:modId xmlns:p14="http://schemas.microsoft.com/office/powerpoint/2010/main" val="36273239"/>
                </p:ext>
              </p:extLst>
            </p:nvPr>
          </p:nvGraphicFramePr>
          <p:xfrm>
            <a:off x="36097814" y="12321334"/>
            <a:ext cx="3655181" cy="6674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5" name="Gráfico 34"/>
            <p:cNvGraphicFramePr/>
            <p:nvPr>
              <p:extLst>
                <p:ext uri="{D42A27DB-BD31-4B8C-83A1-F6EECF244321}">
                  <p14:modId xmlns:p14="http://schemas.microsoft.com/office/powerpoint/2010/main" val="3891931840"/>
                </p:ext>
              </p:extLst>
            </p:nvPr>
          </p:nvGraphicFramePr>
          <p:xfrm>
            <a:off x="39645381" y="12321334"/>
            <a:ext cx="3655181" cy="6674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36" name="Gráfico 35"/>
            <p:cNvGraphicFramePr/>
            <p:nvPr>
              <p:extLst>
                <p:ext uri="{D42A27DB-BD31-4B8C-83A1-F6EECF244321}">
                  <p14:modId xmlns:p14="http://schemas.microsoft.com/office/powerpoint/2010/main" val="611258263"/>
                </p:ext>
              </p:extLst>
            </p:nvPr>
          </p:nvGraphicFramePr>
          <p:xfrm>
            <a:off x="43192949" y="12321334"/>
            <a:ext cx="3655181" cy="6674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3274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smtClean="0"/>
              <a:t>VERTICAL DISTRIBUTION OF MOISTURE CONTENT IN BANKSIA WOODLANDS</a:t>
            </a:r>
            <a:endParaRPr lang="es-ES" sz="3600"/>
          </a:p>
        </p:txBody>
      </p:sp>
      <p:graphicFrame>
        <p:nvGraphicFramePr>
          <p:cNvPr id="13" name="Gráfico 12"/>
          <p:cNvGraphicFramePr/>
          <p:nvPr>
            <p:extLst>
              <p:ext uri="{D42A27DB-BD31-4B8C-83A1-F6EECF244321}">
                <p14:modId xmlns:p14="http://schemas.microsoft.com/office/powerpoint/2010/main" val="2738710350"/>
              </p:ext>
            </p:extLst>
          </p:nvPr>
        </p:nvGraphicFramePr>
        <p:xfrm>
          <a:off x="0" y="1463041"/>
          <a:ext cx="12192000" cy="3768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0" y="5504344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Vertical </a:t>
            </a:r>
            <a:r>
              <a:rPr lang="en-GB" sz="160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distribution (0-0.5, 0.5-10, 20-30 and 40-50 cm) of </a:t>
            </a:r>
            <a:r>
              <a:rPr lang="en-GB" sz="1600" smtClean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soil moisture content (%, mean ± SD) in banksia woodlands.</a:t>
            </a:r>
            <a:endParaRPr lang="en-GB" sz="1600" dirty="0" smtClean="0">
              <a:solidFill>
                <a:schemeClr val="tx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2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</TotalTime>
  <Words>685</Words>
  <Application>Microsoft Office PowerPoint</Application>
  <PresentationFormat>Panorámica</PresentationFormat>
  <Paragraphs>84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Calibri</vt:lpstr>
      <vt:lpstr>Verdana</vt:lpstr>
      <vt:lpstr>Calibri Light</vt:lpstr>
      <vt:lpstr>A Safe Place to Fall</vt:lpstr>
      <vt:lpstr>Arial</vt:lpstr>
      <vt:lpstr>Tema de Office</vt:lpstr>
      <vt:lpstr>SOIL WATER REPELLENCY AS A VEGETATION-DRIVEN STRATEGY FOR SOIL MOISTURE SEQUESTRATION IN BANKSIA WOODLANDS (WESTERN AUSTRALIA)</vt:lpstr>
      <vt:lpstr>WHERE DO HYDROPHOBIC SUBSTANCES COME FROM?</vt:lpstr>
      <vt:lpstr>WHAT ARE THE IMPACTS OF SOIL WATER REPELLENCY?</vt:lpstr>
      <vt:lpstr>Presentación de PowerPoint</vt:lpstr>
      <vt:lpstr>Presentación de PowerPoint</vt:lpstr>
      <vt:lpstr>HYPOTHESIS: DOES BANKSIA INDUCE SOIL WATER REPELLENCY AS AN ECOLOGICAL STRATEGY?</vt:lpstr>
      <vt:lpstr>VERTICAL DISTRIBUTION OF WATER REPELLENCY IN BANKSIA WOODLANDS</vt:lpstr>
      <vt:lpstr>VERTICAL DISTRIBUTION OF MICROBIAL ACTIVITY IN BANKSIA WOODLANDS</vt:lpstr>
      <vt:lpstr>VERTICAL DISTRIBUTION OF MOISTURE CONTENT IN BANKSIA WOODLANDS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Affiliations</vt:lpstr>
      <vt:lpstr>SEE ALSO: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water repellency as a vegetation-driven strategy for soil moisture sequestration in Banksia woodlands (Western Australia)</dc:title>
  <dc:creator>DBZ</dc:creator>
  <cp:lastModifiedBy>DBZ</cp:lastModifiedBy>
  <cp:revision>58</cp:revision>
  <dcterms:created xsi:type="dcterms:W3CDTF">2016-04-16T08:35:29Z</dcterms:created>
  <dcterms:modified xsi:type="dcterms:W3CDTF">2016-05-17T12:47:01Z</dcterms:modified>
</cp:coreProperties>
</file>