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88" r:id="rId3"/>
    <p:sldId id="258" r:id="rId4"/>
    <p:sldId id="278" r:id="rId5"/>
    <p:sldId id="262" r:id="rId6"/>
    <p:sldId id="263" r:id="rId7"/>
    <p:sldId id="281" r:id="rId8"/>
    <p:sldId id="280" r:id="rId9"/>
    <p:sldId id="297" r:id="rId10"/>
    <p:sldId id="264" r:id="rId11"/>
    <p:sldId id="265" r:id="rId12"/>
    <p:sldId id="266" r:id="rId13"/>
    <p:sldId id="286" r:id="rId14"/>
    <p:sldId id="298" r:id="rId15"/>
    <p:sldId id="283" r:id="rId16"/>
    <p:sldId id="285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7979"/>
    <a:srgbClr val="F28A6A"/>
    <a:srgbClr val="6D3B4A"/>
    <a:srgbClr val="9B708D"/>
    <a:srgbClr val="A67593"/>
    <a:srgbClr val="C29AC2"/>
    <a:srgbClr val="2DCC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95" autoAdjust="0"/>
    <p:restoredTop sz="74970" autoAdjust="0"/>
  </p:normalViewPr>
  <p:slideViewPr>
    <p:cSldViewPr snapToGrid="0">
      <p:cViewPr varScale="1">
        <p:scale>
          <a:sx n="75" d="100"/>
          <a:sy n="75" d="100"/>
        </p:scale>
        <p:origin x="72" y="3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CAB5BC-8477-439B-91E4-D89DC85E3678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fr-FR"/>
        </a:p>
      </dgm:t>
    </dgm:pt>
    <dgm:pt modelId="{A856E44C-5896-420C-8B4A-6014545E1BA0}">
      <dgm:prSet phldrT="[Texte]"/>
      <dgm:spPr/>
      <dgm:t>
        <a:bodyPr/>
        <a:lstStyle/>
        <a:p>
          <a:r>
            <a:rPr lang="fr-FR" dirty="0" err="1"/>
            <a:t>Domains</a:t>
          </a:r>
          <a:endParaRPr lang="fr-FR" dirty="0"/>
        </a:p>
      </dgm:t>
    </dgm:pt>
    <dgm:pt modelId="{167D13D4-39E6-42C4-9A3E-0C5F1BAEA0B5}" type="parTrans" cxnId="{8CCF943D-1F56-4A8A-BEEC-CFCC2CDE4BB8}">
      <dgm:prSet/>
      <dgm:spPr/>
      <dgm:t>
        <a:bodyPr/>
        <a:lstStyle/>
        <a:p>
          <a:endParaRPr lang="fr-FR"/>
        </a:p>
      </dgm:t>
    </dgm:pt>
    <dgm:pt modelId="{75543502-EBD3-4543-94EE-16520DDC6996}" type="sibTrans" cxnId="{8CCF943D-1F56-4A8A-BEEC-CFCC2CDE4BB8}">
      <dgm:prSet/>
      <dgm:spPr/>
      <dgm:t>
        <a:bodyPr/>
        <a:lstStyle/>
        <a:p>
          <a:endParaRPr lang="fr-FR"/>
        </a:p>
      </dgm:t>
    </dgm:pt>
    <dgm:pt modelId="{416FF01F-3F9E-46E0-91AB-9D52F15955B6}">
      <dgm:prSet phldrT="[Texte]"/>
      <dgm:spPr/>
      <dgm:t>
        <a:bodyPr/>
        <a:lstStyle/>
        <a:p>
          <a:r>
            <a:rPr lang="fr-FR" dirty="0"/>
            <a:t>Emissions</a:t>
          </a:r>
        </a:p>
      </dgm:t>
    </dgm:pt>
    <dgm:pt modelId="{84684270-0836-4B6B-B8A3-A8815D5797D6}" type="parTrans" cxnId="{55D0028C-6E39-4E73-9E7F-C7E7B92F9D4C}">
      <dgm:prSet/>
      <dgm:spPr/>
      <dgm:t>
        <a:bodyPr/>
        <a:lstStyle/>
        <a:p>
          <a:endParaRPr lang="fr-FR"/>
        </a:p>
      </dgm:t>
    </dgm:pt>
    <dgm:pt modelId="{11E24ED1-6F0B-4AA3-8CAC-1EDF908B811C}" type="sibTrans" cxnId="{55D0028C-6E39-4E73-9E7F-C7E7B92F9D4C}">
      <dgm:prSet/>
      <dgm:spPr/>
      <dgm:t>
        <a:bodyPr/>
        <a:lstStyle/>
        <a:p>
          <a:endParaRPr lang="fr-FR"/>
        </a:p>
      </dgm:t>
    </dgm:pt>
    <dgm:pt modelId="{6442D815-0159-4617-93B5-629C19B52EF7}">
      <dgm:prSet phldrT="[Texte]"/>
      <dgm:spPr/>
      <dgm:t>
        <a:bodyPr/>
        <a:lstStyle/>
        <a:p>
          <a:r>
            <a:rPr lang="fr-FR" dirty="0"/>
            <a:t>Initial/</a:t>
          </a:r>
          <a:r>
            <a:rPr lang="fr-FR" dirty="0" err="1"/>
            <a:t>boundary</a:t>
          </a:r>
          <a:r>
            <a:rPr lang="fr-FR" dirty="0"/>
            <a:t> conditions</a:t>
          </a:r>
        </a:p>
      </dgm:t>
    </dgm:pt>
    <dgm:pt modelId="{84F55AF2-8CE4-4C4A-BEF3-F75B0BCFDB87}" type="parTrans" cxnId="{3D066FD1-44DA-4355-B266-2752EA95A116}">
      <dgm:prSet/>
      <dgm:spPr/>
      <dgm:t>
        <a:bodyPr/>
        <a:lstStyle/>
        <a:p>
          <a:endParaRPr lang="fr-FR"/>
        </a:p>
      </dgm:t>
    </dgm:pt>
    <dgm:pt modelId="{035978D4-A082-4649-9EA1-E321BF4202FD}" type="sibTrans" cxnId="{3D066FD1-44DA-4355-B266-2752EA95A116}">
      <dgm:prSet/>
      <dgm:spPr/>
      <dgm:t>
        <a:bodyPr/>
        <a:lstStyle/>
        <a:p>
          <a:endParaRPr lang="fr-FR"/>
        </a:p>
      </dgm:t>
    </dgm:pt>
    <dgm:pt modelId="{A4C4457D-93CE-4B32-9BB7-EBE611809515}">
      <dgm:prSet phldrT="[Texte]" custT="1"/>
      <dgm:spPr/>
      <dgm:t>
        <a:bodyPr/>
        <a:lstStyle/>
        <a:p>
          <a:r>
            <a:rPr lang="fr-FR" sz="1900" dirty="0" err="1"/>
            <a:t>Meteorological</a:t>
          </a:r>
          <a:r>
            <a:rPr lang="fr-FR" sz="1900" dirty="0"/>
            <a:t> data</a:t>
          </a:r>
        </a:p>
      </dgm:t>
    </dgm:pt>
    <dgm:pt modelId="{FBA0D619-1802-46A4-A9E0-5931D664C245}" type="parTrans" cxnId="{9791D061-488A-461B-8271-3A54666053CF}">
      <dgm:prSet/>
      <dgm:spPr/>
      <dgm:t>
        <a:bodyPr/>
        <a:lstStyle/>
        <a:p>
          <a:endParaRPr lang="fr-FR"/>
        </a:p>
      </dgm:t>
    </dgm:pt>
    <dgm:pt modelId="{7E203425-0224-4EF1-9E2F-55CFD3B30E3E}" type="sibTrans" cxnId="{9791D061-488A-461B-8271-3A54666053CF}">
      <dgm:prSet/>
      <dgm:spPr/>
      <dgm:t>
        <a:bodyPr/>
        <a:lstStyle/>
        <a:p>
          <a:endParaRPr lang="fr-FR"/>
        </a:p>
      </dgm:t>
    </dgm:pt>
    <dgm:pt modelId="{8264F462-5E88-42CD-802C-6B5949555685}" type="pres">
      <dgm:prSet presAssocID="{C9CAB5BC-8477-439B-91E4-D89DC85E367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01190419-AF95-4633-98D7-934E28DE3981}" type="pres">
      <dgm:prSet presAssocID="{A856E44C-5896-420C-8B4A-6014545E1BA0}" presName="root1" presStyleCnt="0"/>
      <dgm:spPr/>
    </dgm:pt>
    <dgm:pt modelId="{ABB78CF6-47C6-4490-B163-1C223F37A9D6}" type="pres">
      <dgm:prSet presAssocID="{A856E44C-5896-420C-8B4A-6014545E1BA0}" presName="LevelOneTextNode" presStyleLbl="node0" presStyleIdx="0" presStyleCnt="1" custScaleY="64415" custLinFactX="-189509" custLinFactNeighborX="-200000" custLinFactNeighborY="-1379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A527613B-A6E6-4193-A26A-4FBBA089049A}" type="pres">
      <dgm:prSet presAssocID="{A856E44C-5896-420C-8B4A-6014545E1BA0}" presName="level2hierChild" presStyleCnt="0"/>
      <dgm:spPr/>
    </dgm:pt>
    <dgm:pt modelId="{FADC3C20-9C67-45A3-8BB1-39CE02F71F8B}" type="pres">
      <dgm:prSet presAssocID="{84684270-0836-4B6B-B8A3-A8815D5797D6}" presName="conn2-1" presStyleLbl="parChTrans1D2" presStyleIdx="0" presStyleCnt="3"/>
      <dgm:spPr/>
      <dgm:t>
        <a:bodyPr/>
        <a:lstStyle/>
        <a:p>
          <a:endParaRPr lang="fr-FR"/>
        </a:p>
      </dgm:t>
    </dgm:pt>
    <dgm:pt modelId="{AB85EF33-C5DE-4A9E-9C93-80E1B415111C}" type="pres">
      <dgm:prSet presAssocID="{84684270-0836-4B6B-B8A3-A8815D5797D6}" presName="connTx" presStyleLbl="parChTrans1D2" presStyleIdx="0" presStyleCnt="3"/>
      <dgm:spPr/>
      <dgm:t>
        <a:bodyPr/>
        <a:lstStyle/>
        <a:p>
          <a:endParaRPr lang="fr-FR"/>
        </a:p>
      </dgm:t>
    </dgm:pt>
    <dgm:pt modelId="{A0801C81-37B0-40EF-A650-0E674FCA1AA1}" type="pres">
      <dgm:prSet presAssocID="{416FF01F-3F9E-46E0-91AB-9D52F15955B6}" presName="root2" presStyleCnt="0"/>
      <dgm:spPr/>
    </dgm:pt>
    <dgm:pt modelId="{F0214568-B5DB-4F02-847E-A3E2E2484140}" type="pres">
      <dgm:prSet presAssocID="{416FF01F-3F9E-46E0-91AB-9D52F15955B6}" presName="LevelTwoTextNode" presStyleLbl="node2" presStyleIdx="0" presStyleCnt="3" custScaleX="75405" custLinFactX="-16951" custLinFactNeighborX="-100000" custLinFactNeighborY="-7242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D57FACC6-6C6E-4479-AD69-ADE5582965DF}" type="pres">
      <dgm:prSet presAssocID="{416FF01F-3F9E-46E0-91AB-9D52F15955B6}" presName="level3hierChild" presStyleCnt="0"/>
      <dgm:spPr/>
    </dgm:pt>
    <dgm:pt modelId="{B494CEE6-3BA9-4DA7-9D1C-05D4A660028F}" type="pres">
      <dgm:prSet presAssocID="{FBA0D619-1802-46A4-A9E0-5931D664C245}" presName="conn2-1" presStyleLbl="parChTrans1D2" presStyleIdx="1" presStyleCnt="3"/>
      <dgm:spPr/>
      <dgm:t>
        <a:bodyPr/>
        <a:lstStyle/>
        <a:p>
          <a:endParaRPr lang="fr-FR"/>
        </a:p>
      </dgm:t>
    </dgm:pt>
    <dgm:pt modelId="{D4A8CC70-FFB8-4336-B3F2-1396980D948D}" type="pres">
      <dgm:prSet presAssocID="{FBA0D619-1802-46A4-A9E0-5931D664C245}" presName="connTx" presStyleLbl="parChTrans1D2" presStyleIdx="1" presStyleCnt="3"/>
      <dgm:spPr/>
      <dgm:t>
        <a:bodyPr/>
        <a:lstStyle/>
        <a:p>
          <a:endParaRPr lang="fr-FR"/>
        </a:p>
      </dgm:t>
    </dgm:pt>
    <dgm:pt modelId="{B1189D3F-755E-4C50-AE81-BC6EB3A5A10F}" type="pres">
      <dgm:prSet presAssocID="{A4C4457D-93CE-4B32-9BB7-EBE611809515}" presName="root2" presStyleCnt="0"/>
      <dgm:spPr/>
    </dgm:pt>
    <dgm:pt modelId="{89F890FE-EF6B-4E17-8CFC-32174B651D29}" type="pres">
      <dgm:prSet presAssocID="{A4C4457D-93CE-4B32-9BB7-EBE611809515}" presName="LevelTwoTextNode" presStyleLbl="node2" presStyleIdx="1" presStyleCnt="3" custScaleX="75452" custLinFactX="-16970" custLinFactNeighborX="-100000" custLinFactNeighborY="-7237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28FC12AB-5812-4A95-AAD1-79EFF3978179}" type="pres">
      <dgm:prSet presAssocID="{A4C4457D-93CE-4B32-9BB7-EBE611809515}" presName="level3hierChild" presStyleCnt="0"/>
      <dgm:spPr/>
    </dgm:pt>
    <dgm:pt modelId="{F05E3858-2120-4F4E-B9F8-31A8E36D1392}" type="pres">
      <dgm:prSet presAssocID="{84F55AF2-8CE4-4C4A-BEF3-F75B0BCFDB87}" presName="conn2-1" presStyleLbl="parChTrans1D2" presStyleIdx="2" presStyleCnt="3"/>
      <dgm:spPr/>
      <dgm:t>
        <a:bodyPr/>
        <a:lstStyle/>
        <a:p>
          <a:endParaRPr lang="fr-FR"/>
        </a:p>
      </dgm:t>
    </dgm:pt>
    <dgm:pt modelId="{FE241BBF-7A1F-43C2-8865-4FCA060D2521}" type="pres">
      <dgm:prSet presAssocID="{84F55AF2-8CE4-4C4A-BEF3-F75B0BCFDB87}" presName="connTx" presStyleLbl="parChTrans1D2" presStyleIdx="2" presStyleCnt="3"/>
      <dgm:spPr/>
      <dgm:t>
        <a:bodyPr/>
        <a:lstStyle/>
        <a:p>
          <a:endParaRPr lang="fr-FR"/>
        </a:p>
      </dgm:t>
    </dgm:pt>
    <dgm:pt modelId="{BFF52228-BEB6-4356-AAA6-971694F293EB}" type="pres">
      <dgm:prSet presAssocID="{6442D815-0159-4617-93B5-629C19B52EF7}" presName="root2" presStyleCnt="0"/>
      <dgm:spPr/>
    </dgm:pt>
    <dgm:pt modelId="{1270B148-1F7A-4621-8BF6-EBEB616E2D11}" type="pres">
      <dgm:prSet presAssocID="{6442D815-0159-4617-93B5-629C19B52EF7}" presName="LevelTwoTextNode" presStyleLbl="node2" presStyleIdx="2" presStyleCnt="3" custScaleX="75405" custLinFactX="-17302" custLinFactNeighborX="-100000" custLinFactNeighborY="-7472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F2DF7507-9839-4F7C-9003-8E47DF54E648}" type="pres">
      <dgm:prSet presAssocID="{6442D815-0159-4617-93B5-629C19B52EF7}" presName="level3hierChild" presStyleCnt="0"/>
      <dgm:spPr/>
    </dgm:pt>
  </dgm:ptLst>
  <dgm:cxnLst>
    <dgm:cxn modelId="{50D7641A-3E22-426B-8330-8B06E8D2EDE8}" type="presOf" srcId="{84F55AF2-8CE4-4C4A-BEF3-F75B0BCFDB87}" destId="{F05E3858-2120-4F4E-B9F8-31A8E36D1392}" srcOrd="0" destOrd="0" presId="urn:microsoft.com/office/officeart/2008/layout/HorizontalMultiLevelHierarchy"/>
    <dgm:cxn modelId="{5F0011C6-3EB8-4F7E-B629-404B0F7C6B72}" type="presOf" srcId="{84684270-0836-4B6B-B8A3-A8815D5797D6}" destId="{AB85EF33-C5DE-4A9E-9C93-80E1B415111C}" srcOrd="1" destOrd="0" presId="urn:microsoft.com/office/officeart/2008/layout/HorizontalMultiLevelHierarchy"/>
    <dgm:cxn modelId="{6284D3AB-FFAF-46C8-923F-E6833AE81293}" type="presOf" srcId="{84F55AF2-8CE4-4C4A-BEF3-F75B0BCFDB87}" destId="{FE241BBF-7A1F-43C2-8865-4FCA060D2521}" srcOrd="1" destOrd="0" presId="urn:microsoft.com/office/officeart/2008/layout/HorizontalMultiLevelHierarchy"/>
    <dgm:cxn modelId="{74D84E6B-D79A-418F-82FB-B0C822AC50CF}" type="presOf" srcId="{FBA0D619-1802-46A4-A9E0-5931D664C245}" destId="{D4A8CC70-FFB8-4336-B3F2-1396980D948D}" srcOrd="1" destOrd="0" presId="urn:microsoft.com/office/officeart/2008/layout/HorizontalMultiLevelHierarchy"/>
    <dgm:cxn modelId="{79795B27-F705-4FD5-B826-60D90913F474}" type="presOf" srcId="{A856E44C-5896-420C-8B4A-6014545E1BA0}" destId="{ABB78CF6-47C6-4490-B163-1C223F37A9D6}" srcOrd="0" destOrd="0" presId="urn:microsoft.com/office/officeart/2008/layout/HorizontalMultiLevelHierarchy"/>
    <dgm:cxn modelId="{97E61459-1D6E-402E-BE1D-F1BB26E8743B}" type="presOf" srcId="{FBA0D619-1802-46A4-A9E0-5931D664C245}" destId="{B494CEE6-3BA9-4DA7-9D1C-05D4A660028F}" srcOrd="0" destOrd="0" presId="urn:microsoft.com/office/officeart/2008/layout/HorizontalMultiLevelHierarchy"/>
    <dgm:cxn modelId="{32A6BF8E-738A-443E-BDE2-9CD19E0C7588}" type="presOf" srcId="{84684270-0836-4B6B-B8A3-A8815D5797D6}" destId="{FADC3C20-9C67-45A3-8BB1-39CE02F71F8B}" srcOrd="0" destOrd="0" presId="urn:microsoft.com/office/officeart/2008/layout/HorizontalMultiLevelHierarchy"/>
    <dgm:cxn modelId="{AE7EDE99-51F7-429A-B09E-7728C53D7276}" type="presOf" srcId="{A4C4457D-93CE-4B32-9BB7-EBE611809515}" destId="{89F890FE-EF6B-4E17-8CFC-32174B651D29}" srcOrd="0" destOrd="0" presId="urn:microsoft.com/office/officeart/2008/layout/HorizontalMultiLevelHierarchy"/>
    <dgm:cxn modelId="{55D0028C-6E39-4E73-9E7F-C7E7B92F9D4C}" srcId="{A856E44C-5896-420C-8B4A-6014545E1BA0}" destId="{416FF01F-3F9E-46E0-91AB-9D52F15955B6}" srcOrd="0" destOrd="0" parTransId="{84684270-0836-4B6B-B8A3-A8815D5797D6}" sibTransId="{11E24ED1-6F0B-4AA3-8CAC-1EDF908B811C}"/>
    <dgm:cxn modelId="{6E749792-57B8-442B-A22E-705B9DAB9F7B}" type="presOf" srcId="{C9CAB5BC-8477-439B-91E4-D89DC85E3678}" destId="{8264F462-5E88-42CD-802C-6B5949555685}" srcOrd="0" destOrd="0" presId="urn:microsoft.com/office/officeart/2008/layout/HorizontalMultiLevelHierarchy"/>
    <dgm:cxn modelId="{8CCF943D-1F56-4A8A-BEEC-CFCC2CDE4BB8}" srcId="{C9CAB5BC-8477-439B-91E4-D89DC85E3678}" destId="{A856E44C-5896-420C-8B4A-6014545E1BA0}" srcOrd="0" destOrd="0" parTransId="{167D13D4-39E6-42C4-9A3E-0C5F1BAEA0B5}" sibTransId="{75543502-EBD3-4543-94EE-16520DDC6996}"/>
    <dgm:cxn modelId="{6D2DB93F-CC92-44F2-BF3F-FC3BA62C257C}" type="presOf" srcId="{416FF01F-3F9E-46E0-91AB-9D52F15955B6}" destId="{F0214568-B5DB-4F02-847E-A3E2E2484140}" srcOrd="0" destOrd="0" presId="urn:microsoft.com/office/officeart/2008/layout/HorizontalMultiLevelHierarchy"/>
    <dgm:cxn modelId="{115EB675-DE13-4221-9D86-F6870B58F779}" type="presOf" srcId="{6442D815-0159-4617-93B5-629C19B52EF7}" destId="{1270B148-1F7A-4621-8BF6-EBEB616E2D11}" srcOrd="0" destOrd="0" presId="urn:microsoft.com/office/officeart/2008/layout/HorizontalMultiLevelHierarchy"/>
    <dgm:cxn modelId="{3D066FD1-44DA-4355-B266-2752EA95A116}" srcId="{A856E44C-5896-420C-8B4A-6014545E1BA0}" destId="{6442D815-0159-4617-93B5-629C19B52EF7}" srcOrd="2" destOrd="0" parTransId="{84F55AF2-8CE4-4C4A-BEF3-F75B0BCFDB87}" sibTransId="{035978D4-A082-4649-9EA1-E321BF4202FD}"/>
    <dgm:cxn modelId="{9791D061-488A-461B-8271-3A54666053CF}" srcId="{A856E44C-5896-420C-8B4A-6014545E1BA0}" destId="{A4C4457D-93CE-4B32-9BB7-EBE611809515}" srcOrd="1" destOrd="0" parTransId="{FBA0D619-1802-46A4-A9E0-5931D664C245}" sibTransId="{7E203425-0224-4EF1-9E2F-55CFD3B30E3E}"/>
    <dgm:cxn modelId="{88DD496F-C665-402D-ACA5-E4E63D4F35C2}" type="presParOf" srcId="{8264F462-5E88-42CD-802C-6B5949555685}" destId="{01190419-AF95-4633-98D7-934E28DE3981}" srcOrd="0" destOrd="0" presId="urn:microsoft.com/office/officeart/2008/layout/HorizontalMultiLevelHierarchy"/>
    <dgm:cxn modelId="{9EB6DFC5-4DC7-4A4C-8A6B-EAE19228E8B2}" type="presParOf" srcId="{01190419-AF95-4633-98D7-934E28DE3981}" destId="{ABB78CF6-47C6-4490-B163-1C223F37A9D6}" srcOrd="0" destOrd="0" presId="urn:microsoft.com/office/officeart/2008/layout/HorizontalMultiLevelHierarchy"/>
    <dgm:cxn modelId="{7CFFF78C-7321-4BA2-8E2D-93A3D3EB3B95}" type="presParOf" srcId="{01190419-AF95-4633-98D7-934E28DE3981}" destId="{A527613B-A6E6-4193-A26A-4FBBA089049A}" srcOrd="1" destOrd="0" presId="urn:microsoft.com/office/officeart/2008/layout/HorizontalMultiLevelHierarchy"/>
    <dgm:cxn modelId="{D9DFD074-71DC-4E92-BF64-297CFE3DD42E}" type="presParOf" srcId="{A527613B-A6E6-4193-A26A-4FBBA089049A}" destId="{FADC3C20-9C67-45A3-8BB1-39CE02F71F8B}" srcOrd="0" destOrd="0" presId="urn:microsoft.com/office/officeart/2008/layout/HorizontalMultiLevelHierarchy"/>
    <dgm:cxn modelId="{0F79BE12-9104-422A-857E-F9D8B95BA154}" type="presParOf" srcId="{FADC3C20-9C67-45A3-8BB1-39CE02F71F8B}" destId="{AB85EF33-C5DE-4A9E-9C93-80E1B415111C}" srcOrd="0" destOrd="0" presId="urn:microsoft.com/office/officeart/2008/layout/HorizontalMultiLevelHierarchy"/>
    <dgm:cxn modelId="{9EEFC474-823D-4B38-B2D2-C1D0108E603A}" type="presParOf" srcId="{A527613B-A6E6-4193-A26A-4FBBA089049A}" destId="{A0801C81-37B0-40EF-A650-0E674FCA1AA1}" srcOrd="1" destOrd="0" presId="urn:microsoft.com/office/officeart/2008/layout/HorizontalMultiLevelHierarchy"/>
    <dgm:cxn modelId="{63095A4F-E799-4009-A5E8-01F7673909DA}" type="presParOf" srcId="{A0801C81-37B0-40EF-A650-0E674FCA1AA1}" destId="{F0214568-B5DB-4F02-847E-A3E2E2484140}" srcOrd="0" destOrd="0" presId="urn:microsoft.com/office/officeart/2008/layout/HorizontalMultiLevelHierarchy"/>
    <dgm:cxn modelId="{84894B05-C6D4-4B87-B06F-99AF9FCC7DB2}" type="presParOf" srcId="{A0801C81-37B0-40EF-A650-0E674FCA1AA1}" destId="{D57FACC6-6C6E-4479-AD69-ADE5582965DF}" srcOrd="1" destOrd="0" presId="urn:microsoft.com/office/officeart/2008/layout/HorizontalMultiLevelHierarchy"/>
    <dgm:cxn modelId="{EE3EFC8F-8CBB-483D-90F7-F506E708D48B}" type="presParOf" srcId="{A527613B-A6E6-4193-A26A-4FBBA089049A}" destId="{B494CEE6-3BA9-4DA7-9D1C-05D4A660028F}" srcOrd="2" destOrd="0" presId="urn:microsoft.com/office/officeart/2008/layout/HorizontalMultiLevelHierarchy"/>
    <dgm:cxn modelId="{23ADA2D4-050A-4F1B-9C75-54D35CF1EF18}" type="presParOf" srcId="{B494CEE6-3BA9-4DA7-9D1C-05D4A660028F}" destId="{D4A8CC70-FFB8-4336-B3F2-1396980D948D}" srcOrd="0" destOrd="0" presId="urn:microsoft.com/office/officeart/2008/layout/HorizontalMultiLevelHierarchy"/>
    <dgm:cxn modelId="{CC4B179D-431D-44E1-9421-10ECA2F239CF}" type="presParOf" srcId="{A527613B-A6E6-4193-A26A-4FBBA089049A}" destId="{B1189D3F-755E-4C50-AE81-BC6EB3A5A10F}" srcOrd="3" destOrd="0" presId="urn:microsoft.com/office/officeart/2008/layout/HorizontalMultiLevelHierarchy"/>
    <dgm:cxn modelId="{4841470A-E02D-41EC-842E-7E371B7250DC}" type="presParOf" srcId="{B1189D3F-755E-4C50-AE81-BC6EB3A5A10F}" destId="{89F890FE-EF6B-4E17-8CFC-32174B651D29}" srcOrd="0" destOrd="0" presId="urn:microsoft.com/office/officeart/2008/layout/HorizontalMultiLevelHierarchy"/>
    <dgm:cxn modelId="{AA747A64-63A2-4D8C-A9CE-3625C7B482FD}" type="presParOf" srcId="{B1189D3F-755E-4C50-AE81-BC6EB3A5A10F}" destId="{28FC12AB-5812-4A95-AAD1-79EFF3978179}" srcOrd="1" destOrd="0" presId="urn:microsoft.com/office/officeart/2008/layout/HorizontalMultiLevelHierarchy"/>
    <dgm:cxn modelId="{6DCED3E1-AEDA-48FA-9526-96AAAD88C321}" type="presParOf" srcId="{A527613B-A6E6-4193-A26A-4FBBA089049A}" destId="{F05E3858-2120-4F4E-B9F8-31A8E36D1392}" srcOrd="4" destOrd="0" presId="urn:microsoft.com/office/officeart/2008/layout/HorizontalMultiLevelHierarchy"/>
    <dgm:cxn modelId="{2DE3EE53-B5BD-4337-8686-5ACA337B983D}" type="presParOf" srcId="{F05E3858-2120-4F4E-B9F8-31A8E36D1392}" destId="{FE241BBF-7A1F-43C2-8865-4FCA060D2521}" srcOrd="0" destOrd="0" presId="urn:microsoft.com/office/officeart/2008/layout/HorizontalMultiLevelHierarchy"/>
    <dgm:cxn modelId="{B5F3726B-FA10-40E2-BD60-895FA07A0341}" type="presParOf" srcId="{A527613B-A6E6-4193-A26A-4FBBA089049A}" destId="{BFF52228-BEB6-4356-AAA6-971694F293EB}" srcOrd="5" destOrd="0" presId="urn:microsoft.com/office/officeart/2008/layout/HorizontalMultiLevelHierarchy"/>
    <dgm:cxn modelId="{C747B100-96D9-46B0-ADED-099E419FC2EF}" type="presParOf" srcId="{BFF52228-BEB6-4356-AAA6-971694F293EB}" destId="{1270B148-1F7A-4621-8BF6-EBEB616E2D11}" srcOrd="0" destOrd="0" presId="urn:microsoft.com/office/officeart/2008/layout/HorizontalMultiLevelHierarchy"/>
    <dgm:cxn modelId="{C05C6B94-571D-4A38-B9C4-2930359279D5}" type="presParOf" srcId="{BFF52228-BEB6-4356-AAA6-971694F293EB}" destId="{F2DF7507-9839-4F7C-9003-8E47DF54E648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CAB5BC-8477-439B-91E4-D89DC85E3678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fr-FR"/>
        </a:p>
      </dgm:t>
    </dgm:pt>
    <dgm:pt modelId="{8264F462-5E88-42CD-802C-6B5949555685}" type="pres">
      <dgm:prSet presAssocID="{C9CAB5BC-8477-439B-91E4-D89DC85E3678}" presName="Name0" presStyleCnt="0">
        <dgm:presLayoutVars>
          <dgm:chPref val="1"/>
          <dgm:dir val="rev"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</dgm:ptLst>
  <dgm:cxnLst>
    <dgm:cxn modelId="{7D7C701B-7857-4550-9D5E-398E267C6488}" type="presOf" srcId="{C9CAB5BC-8477-439B-91E4-D89DC85E3678}" destId="{8264F462-5E88-42CD-802C-6B5949555685}" srcOrd="0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9CAB5BC-8477-439B-91E4-D89DC85E3678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fr-FR"/>
        </a:p>
      </dgm:t>
    </dgm:pt>
    <dgm:pt modelId="{A856E44C-5896-420C-8B4A-6014545E1BA0}">
      <dgm:prSet phldrT="[Texte]"/>
      <dgm:spPr/>
      <dgm:t>
        <a:bodyPr/>
        <a:lstStyle/>
        <a:p>
          <a:r>
            <a:rPr lang="fr-FR" i="1" dirty="0" err="1">
              <a:solidFill>
                <a:schemeClr val="accent6"/>
              </a:solidFill>
            </a:rPr>
            <a:t>C</a:t>
          </a:r>
          <a:r>
            <a:rPr lang="fr-FR" i="1" dirty="0" err="1">
              <a:solidFill>
                <a:schemeClr val="tx1"/>
              </a:solidFill>
            </a:rPr>
            <a:t>himere</a:t>
          </a:r>
          <a:endParaRPr lang="fr-FR" i="1" dirty="0">
            <a:solidFill>
              <a:schemeClr val="tx1"/>
            </a:solidFill>
          </a:endParaRPr>
        </a:p>
      </dgm:t>
    </dgm:pt>
    <dgm:pt modelId="{167D13D4-39E6-42C4-9A3E-0C5F1BAEA0B5}" type="parTrans" cxnId="{8CCF943D-1F56-4A8A-BEEC-CFCC2CDE4BB8}">
      <dgm:prSet/>
      <dgm:spPr/>
      <dgm:t>
        <a:bodyPr/>
        <a:lstStyle/>
        <a:p>
          <a:endParaRPr lang="fr-FR"/>
        </a:p>
      </dgm:t>
    </dgm:pt>
    <dgm:pt modelId="{75543502-EBD3-4543-94EE-16520DDC6996}" type="sibTrans" cxnId="{8CCF943D-1F56-4A8A-BEEC-CFCC2CDE4BB8}">
      <dgm:prSet/>
      <dgm:spPr/>
      <dgm:t>
        <a:bodyPr/>
        <a:lstStyle/>
        <a:p>
          <a:endParaRPr lang="fr-FR"/>
        </a:p>
      </dgm:t>
    </dgm:pt>
    <dgm:pt modelId="{A4C4457D-93CE-4B32-9BB7-EBE611809515}">
      <dgm:prSet phldrT="[Texte]" custT="1"/>
      <dgm:spPr>
        <a:ln>
          <a:noFill/>
        </a:ln>
        <a:effectLst/>
      </dgm:spPr>
      <dgm:t>
        <a:bodyPr/>
        <a:lstStyle/>
        <a:p>
          <a:r>
            <a:rPr lang="fr-FR" sz="1900" dirty="0"/>
            <a:t>Concentration of </a:t>
          </a:r>
          <a:r>
            <a:rPr lang="fr-FR" sz="1900" dirty="0" err="1"/>
            <a:t>selected</a:t>
          </a:r>
          <a:r>
            <a:rPr lang="fr-FR" sz="1900" dirty="0"/>
            <a:t> </a:t>
          </a:r>
          <a:r>
            <a:rPr lang="fr-FR" sz="1900" dirty="0" err="1"/>
            <a:t>species</a:t>
          </a:r>
          <a:endParaRPr lang="fr-FR" sz="1900" dirty="0"/>
        </a:p>
      </dgm:t>
    </dgm:pt>
    <dgm:pt modelId="{FBA0D619-1802-46A4-A9E0-5931D664C245}" type="parTrans" cxnId="{9791D061-488A-461B-8271-3A54666053CF}">
      <dgm:prSet/>
      <dgm:spPr>
        <a:ln>
          <a:noFill/>
        </a:ln>
      </dgm:spPr>
      <dgm:t>
        <a:bodyPr/>
        <a:lstStyle/>
        <a:p>
          <a:endParaRPr lang="fr-FR"/>
        </a:p>
      </dgm:t>
    </dgm:pt>
    <dgm:pt modelId="{7E203425-0224-4EF1-9E2F-55CFD3B30E3E}" type="sibTrans" cxnId="{9791D061-488A-461B-8271-3A54666053CF}">
      <dgm:prSet/>
      <dgm:spPr/>
      <dgm:t>
        <a:bodyPr/>
        <a:lstStyle/>
        <a:p>
          <a:endParaRPr lang="fr-FR"/>
        </a:p>
      </dgm:t>
    </dgm:pt>
    <dgm:pt modelId="{307B8B7F-0F1D-4377-B0CA-0BCC4CB30C00}">
      <dgm:prSet phldrT="[Texte]" custT="1"/>
      <dgm:spPr>
        <a:ln>
          <a:noFill/>
        </a:ln>
        <a:effectLst>
          <a:outerShdw blurRad="107950" dist="12700" dir="5400000" algn="ctr">
            <a:srgbClr val="000000"/>
          </a:outerShdw>
        </a:effectLst>
      </dgm:spPr>
      <dgm:t>
        <a:bodyPr/>
        <a:lstStyle/>
        <a:p>
          <a:r>
            <a:rPr lang="fr-FR" sz="2800" dirty="0"/>
            <a:t>Observations</a:t>
          </a:r>
        </a:p>
      </dgm:t>
    </dgm:pt>
    <dgm:pt modelId="{939C09CB-C483-4574-815D-5A6F05899B51}" type="parTrans" cxnId="{2BB19E9E-1164-4082-8153-E91890E6C2F0}">
      <dgm:prSet/>
      <dgm:spPr>
        <a:ln>
          <a:noFill/>
        </a:ln>
      </dgm:spPr>
      <dgm:t>
        <a:bodyPr/>
        <a:lstStyle/>
        <a:p>
          <a:endParaRPr lang="fr-FR"/>
        </a:p>
      </dgm:t>
    </dgm:pt>
    <dgm:pt modelId="{AAC61D14-D0A1-4F36-8C86-DCF91D4AF4F0}" type="sibTrans" cxnId="{2BB19E9E-1164-4082-8153-E91890E6C2F0}">
      <dgm:prSet/>
      <dgm:spPr/>
      <dgm:t>
        <a:bodyPr/>
        <a:lstStyle/>
        <a:p>
          <a:endParaRPr lang="fr-FR"/>
        </a:p>
      </dgm:t>
    </dgm:pt>
    <dgm:pt modelId="{8264F462-5E88-42CD-802C-6B5949555685}" type="pres">
      <dgm:prSet presAssocID="{C9CAB5BC-8477-439B-91E4-D89DC85E367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01190419-AF95-4633-98D7-934E28DE3981}" type="pres">
      <dgm:prSet presAssocID="{A856E44C-5896-420C-8B4A-6014545E1BA0}" presName="root1" presStyleCnt="0"/>
      <dgm:spPr/>
    </dgm:pt>
    <dgm:pt modelId="{ABB78CF6-47C6-4490-B163-1C223F37A9D6}" type="pres">
      <dgm:prSet presAssocID="{A856E44C-5896-420C-8B4A-6014545E1BA0}" presName="LevelOneTextNode" presStyleLbl="node0" presStyleIdx="0" presStyleCnt="1" custLinFactX="-200000" custLinFactNeighborX="-265195" custLinFactNeighborY="-109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A527613B-A6E6-4193-A26A-4FBBA089049A}" type="pres">
      <dgm:prSet presAssocID="{A856E44C-5896-420C-8B4A-6014545E1BA0}" presName="level2hierChild" presStyleCnt="0"/>
      <dgm:spPr/>
    </dgm:pt>
    <dgm:pt modelId="{B494CEE6-3BA9-4DA7-9D1C-05D4A660028F}" type="pres">
      <dgm:prSet presAssocID="{FBA0D619-1802-46A4-A9E0-5931D664C245}" presName="conn2-1" presStyleLbl="parChTrans1D2" presStyleIdx="0" presStyleCnt="2"/>
      <dgm:spPr/>
      <dgm:t>
        <a:bodyPr/>
        <a:lstStyle/>
        <a:p>
          <a:endParaRPr lang="fr-FR"/>
        </a:p>
      </dgm:t>
    </dgm:pt>
    <dgm:pt modelId="{D4A8CC70-FFB8-4336-B3F2-1396980D948D}" type="pres">
      <dgm:prSet presAssocID="{FBA0D619-1802-46A4-A9E0-5931D664C245}" presName="connTx" presStyleLbl="parChTrans1D2" presStyleIdx="0" presStyleCnt="2"/>
      <dgm:spPr/>
      <dgm:t>
        <a:bodyPr/>
        <a:lstStyle/>
        <a:p>
          <a:endParaRPr lang="fr-FR"/>
        </a:p>
      </dgm:t>
    </dgm:pt>
    <dgm:pt modelId="{B1189D3F-755E-4C50-AE81-BC6EB3A5A10F}" type="pres">
      <dgm:prSet presAssocID="{A4C4457D-93CE-4B32-9BB7-EBE611809515}" presName="root2" presStyleCnt="0"/>
      <dgm:spPr/>
    </dgm:pt>
    <dgm:pt modelId="{89F890FE-EF6B-4E17-8CFC-32174B651D29}" type="pres">
      <dgm:prSet presAssocID="{A4C4457D-93CE-4B32-9BB7-EBE611809515}" presName="LevelTwoTextNode" presStyleLbl="node2" presStyleIdx="0" presStyleCnt="2" custScaleX="64484" custScaleY="85646" custLinFactX="-13925" custLinFactNeighborX="-100000" custLinFactNeighborY="50497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28FC12AB-5812-4A95-AAD1-79EFF3978179}" type="pres">
      <dgm:prSet presAssocID="{A4C4457D-93CE-4B32-9BB7-EBE611809515}" presName="level3hierChild" presStyleCnt="0"/>
      <dgm:spPr/>
    </dgm:pt>
    <dgm:pt modelId="{5943DACF-D329-4C45-A8D4-B85379312054}" type="pres">
      <dgm:prSet presAssocID="{939C09CB-C483-4574-815D-5A6F05899B51}" presName="conn2-1" presStyleLbl="parChTrans1D2" presStyleIdx="1" presStyleCnt="2"/>
      <dgm:spPr/>
      <dgm:t>
        <a:bodyPr/>
        <a:lstStyle/>
        <a:p>
          <a:endParaRPr lang="fr-FR"/>
        </a:p>
      </dgm:t>
    </dgm:pt>
    <dgm:pt modelId="{02CB073D-2E8D-4AB1-AE32-84A77C88BFCD}" type="pres">
      <dgm:prSet presAssocID="{939C09CB-C483-4574-815D-5A6F05899B51}" presName="connTx" presStyleLbl="parChTrans1D2" presStyleIdx="1" presStyleCnt="2"/>
      <dgm:spPr/>
      <dgm:t>
        <a:bodyPr/>
        <a:lstStyle/>
        <a:p>
          <a:endParaRPr lang="fr-FR"/>
        </a:p>
      </dgm:t>
    </dgm:pt>
    <dgm:pt modelId="{1027F2C3-B0AD-49FB-8456-B1C337547063}" type="pres">
      <dgm:prSet presAssocID="{307B8B7F-0F1D-4377-B0CA-0BCC4CB30C00}" presName="root2" presStyleCnt="0"/>
      <dgm:spPr/>
    </dgm:pt>
    <dgm:pt modelId="{36FF621F-8B35-486D-9EAC-A9E4B7C333AA}" type="pres">
      <dgm:prSet presAssocID="{307B8B7F-0F1D-4377-B0CA-0BCC4CB30C00}" presName="LevelTwoTextNode" presStyleLbl="node2" presStyleIdx="1" presStyleCnt="2" custScaleX="64484" custScaleY="85646" custLinFactNeighborX="-26815" custLinFactNeighborY="-60149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76ACD833-5DB4-4C56-A644-5738A79814C4}" type="pres">
      <dgm:prSet presAssocID="{307B8B7F-0F1D-4377-B0CA-0BCC4CB30C00}" presName="level3hierChild" presStyleCnt="0"/>
      <dgm:spPr/>
    </dgm:pt>
  </dgm:ptLst>
  <dgm:cxnLst>
    <dgm:cxn modelId="{A30CEA86-B863-4A21-B42B-9587963F7D48}" type="presOf" srcId="{307B8B7F-0F1D-4377-B0CA-0BCC4CB30C00}" destId="{36FF621F-8B35-486D-9EAC-A9E4B7C333AA}" srcOrd="0" destOrd="0" presId="urn:microsoft.com/office/officeart/2008/layout/HorizontalMultiLevelHierarchy"/>
    <dgm:cxn modelId="{3A7B6F99-7208-4F6A-B8FE-285D9AFB8DEF}" type="presOf" srcId="{939C09CB-C483-4574-815D-5A6F05899B51}" destId="{5943DACF-D329-4C45-A8D4-B85379312054}" srcOrd="0" destOrd="0" presId="urn:microsoft.com/office/officeart/2008/layout/HorizontalMultiLevelHierarchy"/>
    <dgm:cxn modelId="{21E230C6-67B1-4BD5-8020-514B462F5FB4}" type="presOf" srcId="{FBA0D619-1802-46A4-A9E0-5931D664C245}" destId="{B494CEE6-3BA9-4DA7-9D1C-05D4A660028F}" srcOrd="0" destOrd="0" presId="urn:microsoft.com/office/officeart/2008/layout/HorizontalMultiLevelHierarchy"/>
    <dgm:cxn modelId="{6B7F3B05-04C6-4BED-AC66-D882419817ED}" type="presOf" srcId="{C9CAB5BC-8477-439B-91E4-D89DC85E3678}" destId="{8264F462-5E88-42CD-802C-6B5949555685}" srcOrd="0" destOrd="0" presId="urn:microsoft.com/office/officeart/2008/layout/HorizontalMultiLevelHierarchy"/>
    <dgm:cxn modelId="{8A891106-F695-4A30-8447-F1655B1F392D}" type="presOf" srcId="{FBA0D619-1802-46A4-A9E0-5931D664C245}" destId="{D4A8CC70-FFB8-4336-B3F2-1396980D948D}" srcOrd="1" destOrd="0" presId="urn:microsoft.com/office/officeart/2008/layout/HorizontalMultiLevelHierarchy"/>
    <dgm:cxn modelId="{6044C027-DB7B-4055-AC68-AFFB81938FF7}" type="presOf" srcId="{A856E44C-5896-420C-8B4A-6014545E1BA0}" destId="{ABB78CF6-47C6-4490-B163-1C223F37A9D6}" srcOrd="0" destOrd="0" presId="urn:microsoft.com/office/officeart/2008/layout/HorizontalMultiLevelHierarchy"/>
    <dgm:cxn modelId="{F22B1F28-4D65-4655-B9DD-ECE690242AB3}" type="presOf" srcId="{939C09CB-C483-4574-815D-5A6F05899B51}" destId="{02CB073D-2E8D-4AB1-AE32-84A77C88BFCD}" srcOrd="1" destOrd="0" presId="urn:microsoft.com/office/officeart/2008/layout/HorizontalMultiLevelHierarchy"/>
    <dgm:cxn modelId="{8CCF943D-1F56-4A8A-BEEC-CFCC2CDE4BB8}" srcId="{C9CAB5BC-8477-439B-91E4-D89DC85E3678}" destId="{A856E44C-5896-420C-8B4A-6014545E1BA0}" srcOrd="0" destOrd="0" parTransId="{167D13D4-39E6-42C4-9A3E-0C5F1BAEA0B5}" sibTransId="{75543502-EBD3-4543-94EE-16520DDC6996}"/>
    <dgm:cxn modelId="{2BB19E9E-1164-4082-8153-E91890E6C2F0}" srcId="{A856E44C-5896-420C-8B4A-6014545E1BA0}" destId="{307B8B7F-0F1D-4377-B0CA-0BCC4CB30C00}" srcOrd="1" destOrd="0" parTransId="{939C09CB-C483-4574-815D-5A6F05899B51}" sibTransId="{AAC61D14-D0A1-4F36-8C86-DCF91D4AF4F0}"/>
    <dgm:cxn modelId="{7A04B850-DCD2-42DD-83D7-EF1FA1FF3EC2}" type="presOf" srcId="{A4C4457D-93CE-4B32-9BB7-EBE611809515}" destId="{89F890FE-EF6B-4E17-8CFC-32174B651D29}" srcOrd="0" destOrd="0" presId="urn:microsoft.com/office/officeart/2008/layout/HorizontalMultiLevelHierarchy"/>
    <dgm:cxn modelId="{9791D061-488A-461B-8271-3A54666053CF}" srcId="{A856E44C-5896-420C-8B4A-6014545E1BA0}" destId="{A4C4457D-93CE-4B32-9BB7-EBE611809515}" srcOrd="0" destOrd="0" parTransId="{FBA0D619-1802-46A4-A9E0-5931D664C245}" sibTransId="{7E203425-0224-4EF1-9E2F-55CFD3B30E3E}"/>
    <dgm:cxn modelId="{862D9557-9BC6-4A03-9C48-D657D576C9BF}" type="presParOf" srcId="{8264F462-5E88-42CD-802C-6B5949555685}" destId="{01190419-AF95-4633-98D7-934E28DE3981}" srcOrd="0" destOrd="0" presId="urn:microsoft.com/office/officeart/2008/layout/HorizontalMultiLevelHierarchy"/>
    <dgm:cxn modelId="{52B1CFD3-D117-4D1B-8651-A9E55E858823}" type="presParOf" srcId="{01190419-AF95-4633-98D7-934E28DE3981}" destId="{ABB78CF6-47C6-4490-B163-1C223F37A9D6}" srcOrd="0" destOrd="0" presId="urn:microsoft.com/office/officeart/2008/layout/HorizontalMultiLevelHierarchy"/>
    <dgm:cxn modelId="{1F5B7521-A4DC-412E-9F74-84158587C20E}" type="presParOf" srcId="{01190419-AF95-4633-98D7-934E28DE3981}" destId="{A527613B-A6E6-4193-A26A-4FBBA089049A}" srcOrd="1" destOrd="0" presId="urn:microsoft.com/office/officeart/2008/layout/HorizontalMultiLevelHierarchy"/>
    <dgm:cxn modelId="{8906D2FB-FF98-4C51-811D-EAFD085FAE9F}" type="presParOf" srcId="{A527613B-A6E6-4193-A26A-4FBBA089049A}" destId="{B494CEE6-3BA9-4DA7-9D1C-05D4A660028F}" srcOrd="0" destOrd="0" presId="urn:microsoft.com/office/officeart/2008/layout/HorizontalMultiLevelHierarchy"/>
    <dgm:cxn modelId="{2F55FCC8-CA80-4196-8431-17827B50B865}" type="presParOf" srcId="{B494CEE6-3BA9-4DA7-9D1C-05D4A660028F}" destId="{D4A8CC70-FFB8-4336-B3F2-1396980D948D}" srcOrd="0" destOrd="0" presId="urn:microsoft.com/office/officeart/2008/layout/HorizontalMultiLevelHierarchy"/>
    <dgm:cxn modelId="{22FD0881-6926-44D4-82DC-35E9C08A9827}" type="presParOf" srcId="{A527613B-A6E6-4193-A26A-4FBBA089049A}" destId="{B1189D3F-755E-4C50-AE81-BC6EB3A5A10F}" srcOrd="1" destOrd="0" presId="urn:microsoft.com/office/officeart/2008/layout/HorizontalMultiLevelHierarchy"/>
    <dgm:cxn modelId="{4C91D659-7733-40F1-A569-B50813776C9A}" type="presParOf" srcId="{B1189D3F-755E-4C50-AE81-BC6EB3A5A10F}" destId="{89F890FE-EF6B-4E17-8CFC-32174B651D29}" srcOrd="0" destOrd="0" presId="urn:microsoft.com/office/officeart/2008/layout/HorizontalMultiLevelHierarchy"/>
    <dgm:cxn modelId="{34E6B032-A219-4291-9B72-FB12E35054B1}" type="presParOf" srcId="{B1189D3F-755E-4C50-AE81-BC6EB3A5A10F}" destId="{28FC12AB-5812-4A95-AAD1-79EFF3978179}" srcOrd="1" destOrd="0" presId="urn:microsoft.com/office/officeart/2008/layout/HorizontalMultiLevelHierarchy"/>
    <dgm:cxn modelId="{22BF25EB-4EFB-4433-A6ED-3B1D0B8E341D}" type="presParOf" srcId="{A527613B-A6E6-4193-A26A-4FBBA089049A}" destId="{5943DACF-D329-4C45-A8D4-B85379312054}" srcOrd="2" destOrd="0" presId="urn:microsoft.com/office/officeart/2008/layout/HorizontalMultiLevelHierarchy"/>
    <dgm:cxn modelId="{892C0C98-02D0-4CC4-8FCB-AEEC4B7E09AF}" type="presParOf" srcId="{5943DACF-D329-4C45-A8D4-B85379312054}" destId="{02CB073D-2E8D-4AB1-AE32-84A77C88BFCD}" srcOrd="0" destOrd="0" presId="urn:microsoft.com/office/officeart/2008/layout/HorizontalMultiLevelHierarchy"/>
    <dgm:cxn modelId="{05E6CC16-277B-4FCC-AA11-E0087ABC99C7}" type="presParOf" srcId="{A527613B-A6E6-4193-A26A-4FBBA089049A}" destId="{1027F2C3-B0AD-49FB-8456-B1C337547063}" srcOrd="3" destOrd="0" presId="urn:microsoft.com/office/officeart/2008/layout/HorizontalMultiLevelHierarchy"/>
    <dgm:cxn modelId="{84368620-F3E8-4A56-A9DC-04751B2D390A}" type="presParOf" srcId="{1027F2C3-B0AD-49FB-8456-B1C337547063}" destId="{36FF621F-8B35-486D-9EAC-A9E4B7C333AA}" srcOrd="0" destOrd="0" presId="urn:microsoft.com/office/officeart/2008/layout/HorizontalMultiLevelHierarchy"/>
    <dgm:cxn modelId="{0F2313E7-9EE2-4E2A-ACA2-D6D6F97DC101}" type="presParOf" srcId="{1027F2C3-B0AD-49FB-8456-B1C337547063}" destId="{76ACD833-5DB4-4C56-A644-5738A79814C4}" srcOrd="1" destOrd="0" presId="urn:microsoft.com/office/officeart/2008/layout/HorizontalMultiLevelHierarchy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9CAB5BC-8477-439B-91E4-D89DC85E3678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fr-FR"/>
        </a:p>
      </dgm:t>
    </dgm:pt>
    <dgm:pt modelId="{A856E44C-5896-420C-8B4A-6014545E1BA0}">
      <dgm:prSet phldrT="[Texte]"/>
      <dgm:spPr/>
      <dgm:t>
        <a:bodyPr/>
        <a:lstStyle/>
        <a:p>
          <a:r>
            <a:rPr lang="fr-FR" dirty="0" err="1"/>
            <a:t>Domains</a:t>
          </a:r>
          <a:endParaRPr lang="fr-FR" dirty="0"/>
        </a:p>
      </dgm:t>
    </dgm:pt>
    <dgm:pt modelId="{167D13D4-39E6-42C4-9A3E-0C5F1BAEA0B5}" type="parTrans" cxnId="{8CCF943D-1F56-4A8A-BEEC-CFCC2CDE4BB8}">
      <dgm:prSet/>
      <dgm:spPr/>
      <dgm:t>
        <a:bodyPr/>
        <a:lstStyle/>
        <a:p>
          <a:endParaRPr lang="fr-FR"/>
        </a:p>
      </dgm:t>
    </dgm:pt>
    <dgm:pt modelId="{75543502-EBD3-4543-94EE-16520DDC6996}" type="sibTrans" cxnId="{8CCF943D-1F56-4A8A-BEEC-CFCC2CDE4BB8}">
      <dgm:prSet/>
      <dgm:spPr/>
      <dgm:t>
        <a:bodyPr/>
        <a:lstStyle/>
        <a:p>
          <a:endParaRPr lang="fr-FR"/>
        </a:p>
      </dgm:t>
    </dgm:pt>
    <dgm:pt modelId="{416FF01F-3F9E-46E0-91AB-9D52F15955B6}">
      <dgm:prSet phldrT="[Texte]"/>
      <dgm:spPr/>
      <dgm:t>
        <a:bodyPr/>
        <a:lstStyle/>
        <a:p>
          <a:r>
            <a:rPr lang="fr-FR" dirty="0"/>
            <a:t>Emissions</a:t>
          </a:r>
        </a:p>
      </dgm:t>
    </dgm:pt>
    <dgm:pt modelId="{84684270-0836-4B6B-B8A3-A8815D5797D6}" type="parTrans" cxnId="{55D0028C-6E39-4E73-9E7F-C7E7B92F9D4C}">
      <dgm:prSet/>
      <dgm:spPr/>
      <dgm:t>
        <a:bodyPr/>
        <a:lstStyle/>
        <a:p>
          <a:endParaRPr lang="fr-FR"/>
        </a:p>
      </dgm:t>
    </dgm:pt>
    <dgm:pt modelId="{11E24ED1-6F0B-4AA3-8CAC-1EDF908B811C}" type="sibTrans" cxnId="{55D0028C-6E39-4E73-9E7F-C7E7B92F9D4C}">
      <dgm:prSet/>
      <dgm:spPr/>
      <dgm:t>
        <a:bodyPr/>
        <a:lstStyle/>
        <a:p>
          <a:endParaRPr lang="fr-FR"/>
        </a:p>
      </dgm:t>
    </dgm:pt>
    <dgm:pt modelId="{6442D815-0159-4617-93B5-629C19B52EF7}">
      <dgm:prSet phldrT="[Texte]"/>
      <dgm:spPr/>
      <dgm:t>
        <a:bodyPr/>
        <a:lstStyle/>
        <a:p>
          <a:r>
            <a:rPr lang="fr-FR" dirty="0"/>
            <a:t>Initial/</a:t>
          </a:r>
          <a:r>
            <a:rPr lang="fr-FR" dirty="0" err="1"/>
            <a:t>boundary</a:t>
          </a:r>
          <a:r>
            <a:rPr lang="fr-FR" dirty="0"/>
            <a:t> conditions</a:t>
          </a:r>
        </a:p>
      </dgm:t>
    </dgm:pt>
    <dgm:pt modelId="{84F55AF2-8CE4-4C4A-BEF3-F75B0BCFDB87}" type="parTrans" cxnId="{3D066FD1-44DA-4355-B266-2752EA95A116}">
      <dgm:prSet/>
      <dgm:spPr/>
      <dgm:t>
        <a:bodyPr/>
        <a:lstStyle/>
        <a:p>
          <a:endParaRPr lang="fr-FR"/>
        </a:p>
      </dgm:t>
    </dgm:pt>
    <dgm:pt modelId="{035978D4-A082-4649-9EA1-E321BF4202FD}" type="sibTrans" cxnId="{3D066FD1-44DA-4355-B266-2752EA95A116}">
      <dgm:prSet/>
      <dgm:spPr/>
      <dgm:t>
        <a:bodyPr/>
        <a:lstStyle/>
        <a:p>
          <a:endParaRPr lang="fr-FR"/>
        </a:p>
      </dgm:t>
    </dgm:pt>
    <dgm:pt modelId="{A4C4457D-93CE-4B32-9BB7-EBE611809515}">
      <dgm:prSet phldrT="[Texte]" custT="1"/>
      <dgm:spPr/>
      <dgm:t>
        <a:bodyPr/>
        <a:lstStyle/>
        <a:p>
          <a:r>
            <a:rPr lang="fr-FR" sz="1900" dirty="0" err="1"/>
            <a:t>Meteorological</a:t>
          </a:r>
          <a:r>
            <a:rPr lang="fr-FR" sz="1900" dirty="0"/>
            <a:t> data</a:t>
          </a:r>
        </a:p>
      </dgm:t>
    </dgm:pt>
    <dgm:pt modelId="{FBA0D619-1802-46A4-A9E0-5931D664C245}" type="parTrans" cxnId="{9791D061-488A-461B-8271-3A54666053CF}">
      <dgm:prSet/>
      <dgm:spPr/>
      <dgm:t>
        <a:bodyPr/>
        <a:lstStyle/>
        <a:p>
          <a:endParaRPr lang="fr-FR"/>
        </a:p>
      </dgm:t>
    </dgm:pt>
    <dgm:pt modelId="{7E203425-0224-4EF1-9E2F-55CFD3B30E3E}" type="sibTrans" cxnId="{9791D061-488A-461B-8271-3A54666053CF}">
      <dgm:prSet/>
      <dgm:spPr/>
      <dgm:t>
        <a:bodyPr/>
        <a:lstStyle/>
        <a:p>
          <a:endParaRPr lang="fr-FR"/>
        </a:p>
      </dgm:t>
    </dgm:pt>
    <dgm:pt modelId="{8264F462-5E88-42CD-802C-6B5949555685}" type="pres">
      <dgm:prSet presAssocID="{C9CAB5BC-8477-439B-91E4-D89DC85E367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01190419-AF95-4633-98D7-934E28DE3981}" type="pres">
      <dgm:prSet presAssocID="{A856E44C-5896-420C-8B4A-6014545E1BA0}" presName="root1" presStyleCnt="0"/>
      <dgm:spPr/>
    </dgm:pt>
    <dgm:pt modelId="{ABB78CF6-47C6-4490-B163-1C223F37A9D6}" type="pres">
      <dgm:prSet presAssocID="{A856E44C-5896-420C-8B4A-6014545E1BA0}" presName="LevelOneTextNode" presStyleLbl="node0" presStyleIdx="0" presStyleCnt="1" custScaleY="64415" custLinFactX="-189509" custLinFactNeighborX="-200000" custLinFactNeighborY="-1379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A527613B-A6E6-4193-A26A-4FBBA089049A}" type="pres">
      <dgm:prSet presAssocID="{A856E44C-5896-420C-8B4A-6014545E1BA0}" presName="level2hierChild" presStyleCnt="0"/>
      <dgm:spPr/>
    </dgm:pt>
    <dgm:pt modelId="{FADC3C20-9C67-45A3-8BB1-39CE02F71F8B}" type="pres">
      <dgm:prSet presAssocID="{84684270-0836-4B6B-B8A3-A8815D5797D6}" presName="conn2-1" presStyleLbl="parChTrans1D2" presStyleIdx="0" presStyleCnt="3"/>
      <dgm:spPr/>
      <dgm:t>
        <a:bodyPr/>
        <a:lstStyle/>
        <a:p>
          <a:endParaRPr lang="fr-FR"/>
        </a:p>
      </dgm:t>
    </dgm:pt>
    <dgm:pt modelId="{AB85EF33-C5DE-4A9E-9C93-80E1B415111C}" type="pres">
      <dgm:prSet presAssocID="{84684270-0836-4B6B-B8A3-A8815D5797D6}" presName="connTx" presStyleLbl="parChTrans1D2" presStyleIdx="0" presStyleCnt="3"/>
      <dgm:spPr/>
      <dgm:t>
        <a:bodyPr/>
        <a:lstStyle/>
        <a:p>
          <a:endParaRPr lang="fr-FR"/>
        </a:p>
      </dgm:t>
    </dgm:pt>
    <dgm:pt modelId="{A0801C81-37B0-40EF-A650-0E674FCA1AA1}" type="pres">
      <dgm:prSet presAssocID="{416FF01F-3F9E-46E0-91AB-9D52F15955B6}" presName="root2" presStyleCnt="0"/>
      <dgm:spPr/>
    </dgm:pt>
    <dgm:pt modelId="{F0214568-B5DB-4F02-847E-A3E2E2484140}" type="pres">
      <dgm:prSet presAssocID="{416FF01F-3F9E-46E0-91AB-9D52F15955B6}" presName="LevelTwoTextNode" presStyleLbl="node2" presStyleIdx="0" presStyleCnt="3" custScaleX="75405" custLinFactX="-16951" custLinFactNeighborX="-100000" custLinFactNeighborY="-7242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D57FACC6-6C6E-4479-AD69-ADE5582965DF}" type="pres">
      <dgm:prSet presAssocID="{416FF01F-3F9E-46E0-91AB-9D52F15955B6}" presName="level3hierChild" presStyleCnt="0"/>
      <dgm:spPr/>
    </dgm:pt>
    <dgm:pt modelId="{B494CEE6-3BA9-4DA7-9D1C-05D4A660028F}" type="pres">
      <dgm:prSet presAssocID="{FBA0D619-1802-46A4-A9E0-5931D664C245}" presName="conn2-1" presStyleLbl="parChTrans1D2" presStyleIdx="1" presStyleCnt="3"/>
      <dgm:spPr/>
      <dgm:t>
        <a:bodyPr/>
        <a:lstStyle/>
        <a:p>
          <a:endParaRPr lang="fr-FR"/>
        </a:p>
      </dgm:t>
    </dgm:pt>
    <dgm:pt modelId="{D4A8CC70-FFB8-4336-B3F2-1396980D948D}" type="pres">
      <dgm:prSet presAssocID="{FBA0D619-1802-46A4-A9E0-5931D664C245}" presName="connTx" presStyleLbl="parChTrans1D2" presStyleIdx="1" presStyleCnt="3"/>
      <dgm:spPr/>
      <dgm:t>
        <a:bodyPr/>
        <a:lstStyle/>
        <a:p>
          <a:endParaRPr lang="fr-FR"/>
        </a:p>
      </dgm:t>
    </dgm:pt>
    <dgm:pt modelId="{B1189D3F-755E-4C50-AE81-BC6EB3A5A10F}" type="pres">
      <dgm:prSet presAssocID="{A4C4457D-93CE-4B32-9BB7-EBE611809515}" presName="root2" presStyleCnt="0"/>
      <dgm:spPr/>
    </dgm:pt>
    <dgm:pt modelId="{89F890FE-EF6B-4E17-8CFC-32174B651D29}" type="pres">
      <dgm:prSet presAssocID="{A4C4457D-93CE-4B32-9BB7-EBE611809515}" presName="LevelTwoTextNode" presStyleLbl="node2" presStyleIdx="1" presStyleCnt="3" custScaleX="75452" custLinFactX="-16970" custLinFactNeighborX="-100000" custLinFactNeighborY="-7237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28FC12AB-5812-4A95-AAD1-79EFF3978179}" type="pres">
      <dgm:prSet presAssocID="{A4C4457D-93CE-4B32-9BB7-EBE611809515}" presName="level3hierChild" presStyleCnt="0"/>
      <dgm:spPr/>
    </dgm:pt>
    <dgm:pt modelId="{F05E3858-2120-4F4E-B9F8-31A8E36D1392}" type="pres">
      <dgm:prSet presAssocID="{84F55AF2-8CE4-4C4A-BEF3-F75B0BCFDB87}" presName="conn2-1" presStyleLbl="parChTrans1D2" presStyleIdx="2" presStyleCnt="3"/>
      <dgm:spPr/>
      <dgm:t>
        <a:bodyPr/>
        <a:lstStyle/>
        <a:p>
          <a:endParaRPr lang="fr-FR"/>
        </a:p>
      </dgm:t>
    </dgm:pt>
    <dgm:pt modelId="{FE241BBF-7A1F-43C2-8865-4FCA060D2521}" type="pres">
      <dgm:prSet presAssocID="{84F55AF2-8CE4-4C4A-BEF3-F75B0BCFDB87}" presName="connTx" presStyleLbl="parChTrans1D2" presStyleIdx="2" presStyleCnt="3"/>
      <dgm:spPr/>
      <dgm:t>
        <a:bodyPr/>
        <a:lstStyle/>
        <a:p>
          <a:endParaRPr lang="fr-FR"/>
        </a:p>
      </dgm:t>
    </dgm:pt>
    <dgm:pt modelId="{BFF52228-BEB6-4356-AAA6-971694F293EB}" type="pres">
      <dgm:prSet presAssocID="{6442D815-0159-4617-93B5-629C19B52EF7}" presName="root2" presStyleCnt="0"/>
      <dgm:spPr/>
    </dgm:pt>
    <dgm:pt modelId="{1270B148-1F7A-4621-8BF6-EBEB616E2D11}" type="pres">
      <dgm:prSet presAssocID="{6442D815-0159-4617-93B5-629C19B52EF7}" presName="LevelTwoTextNode" presStyleLbl="node2" presStyleIdx="2" presStyleCnt="3" custScaleX="75405" custLinFactX="-17302" custLinFactNeighborX="-100000" custLinFactNeighborY="-7472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F2DF7507-9839-4F7C-9003-8E47DF54E648}" type="pres">
      <dgm:prSet presAssocID="{6442D815-0159-4617-93B5-629C19B52EF7}" presName="level3hierChild" presStyleCnt="0"/>
      <dgm:spPr/>
    </dgm:pt>
  </dgm:ptLst>
  <dgm:cxnLst>
    <dgm:cxn modelId="{744A9242-FFBB-4611-B0A4-9ABBBCB7342F}" type="presOf" srcId="{FBA0D619-1802-46A4-A9E0-5931D664C245}" destId="{B494CEE6-3BA9-4DA7-9D1C-05D4A660028F}" srcOrd="0" destOrd="0" presId="urn:microsoft.com/office/officeart/2008/layout/HorizontalMultiLevelHierarchy"/>
    <dgm:cxn modelId="{32116E82-780F-451F-B676-01E8CE5764EF}" type="presOf" srcId="{84684270-0836-4B6B-B8A3-A8815D5797D6}" destId="{FADC3C20-9C67-45A3-8BB1-39CE02F71F8B}" srcOrd="0" destOrd="0" presId="urn:microsoft.com/office/officeart/2008/layout/HorizontalMultiLevelHierarchy"/>
    <dgm:cxn modelId="{5451FA2D-FF86-474C-B253-F6DF11900DDF}" type="presOf" srcId="{6442D815-0159-4617-93B5-629C19B52EF7}" destId="{1270B148-1F7A-4621-8BF6-EBEB616E2D11}" srcOrd="0" destOrd="0" presId="urn:microsoft.com/office/officeart/2008/layout/HorizontalMultiLevelHierarchy"/>
    <dgm:cxn modelId="{A62901F7-0A82-4C67-9773-870A7B9BEB7F}" type="presOf" srcId="{416FF01F-3F9E-46E0-91AB-9D52F15955B6}" destId="{F0214568-B5DB-4F02-847E-A3E2E2484140}" srcOrd="0" destOrd="0" presId="urn:microsoft.com/office/officeart/2008/layout/HorizontalMultiLevelHierarchy"/>
    <dgm:cxn modelId="{06B1DF1C-8712-4170-B90A-B51AE94BA46E}" type="presOf" srcId="{FBA0D619-1802-46A4-A9E0-5931D664C245}" destId="{D4A8CC70-FFB8-4336-B3F2-1396980D948D}" srcOrd="1" destOrd="0" presId="urn:microsoft.com/office/officeart/2008/layout/HorizontalMultiLevelHierarchy"/>
    <dgm:cxn modelId="{1859007A-252C-4968-861D-281C01738D0E}" type="presOf" srcId="{84684270-0836-4B6B-B8A3-A8815D5797D6}" destId="{AB85EF33-C5DE-4A9E-9C93-80E1B415111C}" srcOrd="1" destOrd="0" presId="urn:microsoft.com/office/officeart/2008/layout/HorizontalMultiLevelHierarchy"/>
    <dgm:cxn modelId="{55D0028C-6E39-4E73-9E7F-C7E7B92F9D4C}" srcId="{A856E44C-5896-420C-8B4A-6014545E1BA0}" destId="{416FF01F-3F9E-46E0-91AB-9D52F15955B6}" srcOrd="0" destOrd="0" parTransId="{84684270-0836-4B6B-B8A3-A8815D5797D6}" sibTransId="{11E24ED1-6F0B-4AA3-8CAC-1EDF908B811C}"/>
    <dgm:cxn modelId="{F1E6209E-5F09-466F-8887-34842763E860}" type="presOf" srcId="{C9CAB5BC-8477-439B-91E4-D89DC85E3678}" destId="{8264F462-5E88-42CD-802C-6B5949555685}" srcOrd="0" destOrd="0" presId="urn:microsoft.com/office/officeart/2008/layout/HorizontalMultiLevelHierarchy"/>
    <dgm:cxn modelId="{8CCF943D-1F56-4A8A-BEEC-CFCC2CDE4BB8}" srcId="{C9CAB5BC-8477-439B-91E4-D89DC85E3678}" destId="{A856E44C-5896-420C-8B4A-6014545E1BA0}" srcOrd="0" destOrd="0" parTransId="{167D13D4-39E6-42C4-9A3E-0C5F1BAEA0B5}" sibTransId="{75543502-EBD3-4543-94EE-16520DDC6996}"/>
    <dgm:cxn modelId="{06DDB144-BE85-43D5-B639-D722C95DC8B1}" type="presOf" srcId="{A4C4457D-93CE-4B32-9BB7-EBE611809515}" destId="{89F890FE-EF6B-4E17-8CFC-32174B651D29}" srcOrd="0" destOrd="0" presId="urn:microsoft.com/office/officeart/2008/layout/HorizontalMultiLevelHierarchy"/>
    <dgm:cxn modelId="{435E431F-14A2-4A11-93CF-6EB65F6086A3}" type="presOf" srcId="{84F55AF2-8CE4-4C4A-BEF3-F75B0BCFDB87}" destId="{F05E3858-2120-4F4E-B9F8-31A8E36D1392}" srcOrd="0" destOrd="0" presId="urn:microsoft.com/office/officeart/2008/layout/HorizontalMultiLevelHierarchy"/>
    <dgm:cxn modelId="{3D066FD1-44DA-4355-B266-2752EA95A116}" srcId="{A856E44C-5896-420C-8B4A-6014545E1BA0}" destId="{6442D815-0159-4617-93B5-629C19B52EF7}" srcOrd="2" destOrd="0" parTransId="{84F55AF2-8CE4-4C4A-BEF3-F75B0BCFDB87}" sibTransId="{035978D4-A082-4649-9EA1-E321BF4202FD}"/>
    <dgm:cxn modelId="{7C4BAB2A-5C1D-4827-8782-E4A4F7DAE1D1}" type="presOf" srcId="{84F55AF2-8CE4-4C4A-BEF3-F75B0BCFDB87}" destId="{FE241BBF-7A1F-43C2-8865-4FCA060D2521}" srcOrd="1" destOrd="0" presId="urn:microsoft.com/office/officeart/2008/layout/HorizontalMultiLevelHierarchy"/>
    <dgm:cxn modelId="{9791D061-488A-461B-8271-3A54666053CF}" srcId="{A856E44C-5896-420C-8B4A-6014545E1BA0}" destId="{A4C4457D-93CE-4B32-9BB7-EBE611809515}" srcOrd="1" destOrd="0" parTransId="{FBA0D619-1802-46A4-A9E0-5931D664C245}" sibTransId="{7E203425-0224-4EF1-9E2F-55CFD3B30E3E}"/>
    <dgm:cxn modelId="{F7952853-7EA0-4614-8CF4-C7CDB808B37A}" type="presOf" srcId="{A856E44C-5896-420C-8B4A-6014545E1BA0}" destId="{ABB78CF6-47C6-4490-B163-1C223F37A9D6}" srcOrd="0" destOrd="0" presId="urn:microsoft.com/office/officeart/2008/layout/HorizontalMultiLevelHierarchy"/>
    <dgm:cxn modelId="{655E0374-609A-41D6-A3E0-43BE5A22A14B}" type="presParOf" srcId="{8264F462-5E88-42CD-802C-6B5949555685}" destId="{01190419-AF95-4633-98D7-934E28DE3981}" srcOrd="0" destOrd="0" presId="urn:microsoft.com/office/officeart/2008/layout/HorizontalMultiLevelHierarchy"/>
    <dgm:cxn modelId="{794EE260-3934-4C18-B5C4-7821C727DC55}" type="presParOf" srcId="{01190419-AF95-4633-98D7-934E28DE3981}" destId="{ABB78CF6-47C6-4490-B163-1C223F37A9D6}" srcOrd="0" destOrd="0" presId="urn:microsoft.com/office/officeart/2008/layout/HorizontalMultiLevelHierarchy"/>
    <dgm:cxn modelId="{FFE9B436-9E6E-47E6-9282-85993B7A2D55}" type="presParOf" srcId="{01190419-AF95-4633-98D7-934E28DE3981}" destId="{A527613B-A6E6-4193-A26A-4FBBA089049A}" srcOrd="1" destOrd="0" presId="urn:microsoft.com/office/officeart/2008/layout/HorizontalMultiLevelHierarchy"/>
    <dgm:cxn modelId="{77D95973-8C45-41C4-834A-1417F8312BD2}" type="presParOf" srcId="{A527613B-A6E6-4193-A26A-4FBBA089049A}" destId="{FADC3C20-9C67-45A3-8BB1-39CE02F71F8B}" srcOrd="0" destOrd="0" presId="urn:microsoft.com/office/officeart/2008/layout/HorizontalMultiLevelHierarchy"/>
    <dgm:cxn modelId="{9C888581-8AE9-4E5A-A3F3-CFE1432A751C}" type="presParOf" srcId="{FADC3C20-9C67-45A3-8BB1-39CE02F71F8B}" destId="{AB85EF33-C5DE-4A9E-9C93-80E1B415111C}" srcOrd="0" destOrd="0" presId="urn:microsoft.com/office/officeart/2008/layout/HorizontalMultiLevelHierarchy"/>
    <dgm:cxn modelId="{80F310DB-50FF-4A1F-BFD4-5930D085B7F9}" type="presParOf" srcId="{A527613B-A6E6-4193-A26A-4FBBA089049A}" destId="{A0801C81-37B0-40EF-A650-0E674FCA1AA1}" srcOrd="1" destOrd="0" presId="urn:microsoft.com/office/officeart/2008/layout/HorizontalMultiLevelHierarchy"/>
    <dgm:cxn modelId="{4D1A29FE-626E-4CB2-9A83-EB2AF787D1ED}" type="presParOf" srcId="{A0801C81-37B0-40EF-A650-0E674FCA1AA1}" destId="{F0214568-B5DB-4F02-847E-A3E2E2484140}" srcOrd="0" destOrd="0" presId="urn:microsoft.com/office/officeart/2008/layout/HorizontalMultiLevelHierarchy"/>
    <dgm:cxn modelId="{028DB22D-CC9A-403A-B626-410221A9F8CC}" type="presParOf" srcId="{A0801C81-37B0-40EF-A650-0E674FCA1AA1}" destId="{D57FACC6-6C6E-4479-AD69-ADE5582965DF}" srcOrd="1" destOrd="0" presId="urn:microsoft.com/office/officeart/2008/layout/HorizontalMultiLevelHierarchy"/>
    <dgm:cxn modelId="{28E8A27F-6F85-4F8D-AB3F-B1B8393BD660}" type="presParOf" srcId="{A527613B-A6E6-4193-A26A-4FBBA089049A}" destId="{B494CEE6-3BA9-4DA7-9D1C-05D4A660028F}" srcOrd="2" destOrd="0" presId="urn:microsoft.com/office/officeart/2008/layout/HorizontalMultiLevelHierarchy"/>
    <dgm:cxn modelId="{341B1631-CECE-4F54-9466-3EDB6B5DB390}" type="presParOf" srcId="{B494CEE6-3BA9-4DA7-9D1C-05D4A660028F}" destId="{D4A8CC70-FFB8-4336-B3F2-1396980D948D}" srcOrd="0" destOrd="0" presId="urn:microsoft.com/office/officeart/2008/layout/HorizontalMultiLevelHierarchy"/>
    <dgm:cxn modelId="{765E71DE-725C-4F5E-A5BE-41A2FD929E69}" type="presParOf" srcId="{A527613B-A6E6-4193-A26A-4FBBA089049A}" destId="{B1189D3F-755E-4C50-AE81-BC6EB3A5A10F}" srcOrd="3" destOrd="0" presId="urn:microsoft.com/office/officeart/2008/layout/HorizontalMultiLevelHierarchy"/>
    <dgm:cxn modelId="{854A9770-A5BB-4742-8078-3AE9EBDF10B8}" type="presParOf" srcId="{B1189D3F-755E-4C50-AE81-BC6EB3A5A10F}" destId="{89F890FE-EF6B-4E17-8CFC-32174B651D29}" srcOrd="0" destOrd="0" presId="urn:microsoft.com/office/officeart/2008/layout/HorizontalMultiLevelHierarchy"/>
    <dgm:cxn modelId="{A4CD77D2-9A40-40A5-8FE3-6298ECC58359}" type="presParOf" srcId="{B1189D3F-755E-4C50-AE81-BC6EB3A5A10F}" destId="{28FC12AB-5812-4A95-AAD1-79EFF3978179}" srcOrd="1" destOrd="0" presId="urn:microsoft.com/office/officeart/2008/layout/HorizontalMultiLevelHierarchy"/>
    <dgm:cxn modelId="{15A7780C-F04F-4E5C-9F0B-33884C3A321B}" type="presParOf" srcId="{A527613B-A6E6-4193-A26A-4FBBA089049A}" destId="{F05E3858-2120-4F4E-B9F8-31A8E36D1392}" srcOrd="4" destOrd="0" presId="urn:microsoft.com/office/officeart/2008/layout/HorizontalMultiLevelHierarchy"/>
    <dgm:cxn modelId="{F0AE3BA9-F67B-449F-909F-8A289CB8A5D9}" type="presParOf" srcId="{F05E3858-2120-4F4E-B9F8-31A8E36D1392}" destId="{FE241BBF-7A1F-43C2-8865-4FCA060D2521}" srcOrd="0" destOrd="0" presId="urn:microsoft.com/office/officeart/2008/layout/HorizontalMultiLevelHierarchy"/>
    <dgm:cxn modelId="{BADB8B19-CB44-4657-BEBA-E56B02A645AF}" type="presParOf" srcId="{A527613B-A6E6-4193-A26A-4FBBA089049A}" destId="{BFF52228-BEB6-4356-AAA6-971694F293EB}" srcOrd="5" destOrd="0" presId="urn:microsoft.com/office/officeart/2008/layout/HorizontalMultiLevelHierarchy"/>
    <dgm:cxn modelId="{50666E21-4293-4B9B-B3A4-1A51DE45E523}" type="presParOf" srcId="{BFF52228-BEB6-4356-AAA6-971694F293EB}" destId="{1270B148-1F7A-4621-8BF6-EBEB616E2D11}" srcOrd="0" destOrd="0" presId="urn:microsoft.com/office/officeart/2008/layout/HorizontalMultiLevelHierarchy"/>
    <dgm:cxn modelId="{D5E34C41-8C2B-4822-9D9B-03CC41931C32}" type="presParOf" srcId="{BFF52228-BEB6-4356-AAA6-971694F293EB}" destId="{F2DF7507-9839-4F7C-9003-8E47DF54E648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9CAB5BC-8477-439B-91E4-D89DC85E3678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fr-FR"/>
        </a:p>
      </dgm:t>
    </dgm:pt>
    <dgm:pt modelId="{8264F462-5E88-42CD-802C-6B5949555685}" type="pres">
      <dgm:prSet presAssocID="{C9CAB5BC-8477-439B-91E4-D89DC85E3678}" presName="Name0" presStyleCnt="0">
        <dgm:presLayoutVars>
          <dgm:chPref val="1"/>
          <dgm:dir val="rev"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</dgm:ptLst>
  <dgm:cxnLst>
    <dgm:cxn modelId="{0C8FF39D-8FD1-4B63-8400-D80E0C3C1A8F}" type="presOf" srcId="{C9CAB5BC-8477-439B-91E4-D89DC85E3678}" destId="{8264F462-5E88-42CD-802C-6B5949555685}" srcOrd="0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9CAB5BC-8477-439B-91E4-D89DC85E3678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fr-FR"/>
        </a:p>
      </dgm:t>
    </dgm:pt>
    <dgm:pt modelId="{A856E44C-5896-420C-8B4A-6014545E1BA0}">
      <dgm:prSet phldrT="[Texte]"/>
      <dgm:spPr/>
      <dgm:t>
        <a:bodyPr/>
        <a:lstStyle/>
        <a:p>
          <a:r>
            <a:rPr lang="fr-FR" i="1" dirty="0" err="1">
              <a:solidFill>
                <a:schemeClr val="accent6"/>
              </a:solidFill>
            </a:rPr>
            <a:t>C</a:t>
          </a:r>
          <a:r>
            <a:rPr lang="fr-FR" i="1" dirty="0" err="1">
              <a:solidFill>
                <a:schemeClr val="tx1"/>
              </a:solidFill>
            </a:rPr>
            <a:t>himere</a:t>
          </a:r>
          <a:endParaRPr lang="fr-FR" i="1" dirty="0">
            <a:solidFill>
              <a:schemeClr val="tx1"/>
            </a:solidFill>
          </a:endParaRPr>
        </a:p>
      </dgm:t>
    </dgm:pt>
    <dgm:pt modelId="{167D13D4-39E6-42C4-9A3E-0C5F1BAEA0B5}" type="parTrans" cxnId="{8CCF943D-1F56-4A8A-BEEC-CFCC2CDE4BB8}">
      <dgm:prSet/>
      <dgm:spPr/>
      <dgm:t>
        <a:bodyPr/>
        <a:lstStyle/>
        <a:p>
          <a:endParaRPr lang="fr-FR"/>
        </a:p>
      </dgm:t>
    </dgm:pt>
    <dgm:pt modelId="{75543502-EBD3-4543-94EE-16520DDC6996}" type="sibTrans" cxnId="{8CCF943D-1F56-4A8A-BEEC-CFCC2CDE4BB8}">
      <dgm:prSet/>
      <dgm:spPr/>
      <dgm:t>
        <a:bodyPr/>
        <a:lstStyle/>
        <a:p>
          <a:endParaRPr lang="fr-FR"/>
        </a:p>
      </dgm:t>
    </dgm:pt>
    <dgm:pt modelId="{A4C4457D-93CE-4B32-9BB7-EBE611809515}">
      <dgm:prSet phldrT="[Texte]" custT="1"/>
      <dgm:spPr>
        <a:ln>
          <a:noFill/>
        </a:ln>
        <a:effectLst/>
      </dgm:spPr>
      <dgm:t>
        <a:bodyPr/>
        <a:lstStyle/>
        <a:p>
          <a:r>
            <a:rPr lang="fr-FR" sz="1900" dirty="0"/>
            <a:t>Concentration of </a:t>
          </a:r>
          <a:r>
            <a:rPr lang="fr-FR" sz="1900" dirty="0" err="1"/>
            <a:t>selected</a:t>
          </a:r>
          <a:r>
            <a:rPr lang="fr-FR" sz="1900" dirty="0"/>
            <a:t> </a:t>
          </a:r>
          <a:r>
            <a:rPr lang="fr-FR" sz="1900" dirty="0" err="1"/>
            <a:t>species</a:t>
          </a:r>
          <a:endParaRPr lang="fr-FR" sz="1900" dirty="0"/>
        </a:p>
      </dgm:t>
    </dgm:pt>
    <dgm:pt modelId="{FBA0D619-1802-46A4-A9E0-5931D664C245}" type="parTrans" cxnId="{9791D061-488A-461B-8271-3A54666053CF}">
      <dgm:prSet/>
      <dgm:spPr>
        <a:ln>
          <a:noFill/>
        </a:ln>
      </dgm:spPr>
      <dgm:t>
        <a:bodyPr/>
        <a:lstStyle/>
        <a:p>
          <a:endParaRPr lang="fr-FR"/>
        </a:p>
      </dgm:t>
    </dgm:pt>
    <dgm:pt modelId="{7E203425-0224-4EF1-9E2F-55CFD3B30E3E}" type="sibTrans" cxnId="{9791D061-488A-461B-8271-3A54666053CF}">
      <dgm:prSet/>
      <dgm:spPr/>
      <dgm:t>
        <a:bodyPr/>
        <a:lstStyle/>
        <a:p>
          <a:endParaRPr lang="fr-FR"/>
        </a:p>
      </dgm:t>
    </dgm:pt>
    <dgm:pt modelId="{307B8B7F-0F1D-4377-B0CA-0BCC4CB30C00}">
      <dgm:prSet phldrT="[Texte]" custT="1"/>
      <dgm:spPr>
        <a:ln>
          <a:noFill/>
        </a:ln>
        <a:effectLst>
          <a:outerShdw blurRad="107950" dist="12700" dir="5400000" algn="ctr">
            <a:srgbClr val="000000"/>
          </a:outerShdw>
        </a:effectLst>
      </dgm:spPr>
      <dgm:t>
        <a:bodyPr/>
        <a:lstStyle/>
        <a:p>
          <a:r>
            <a:rPr lang="fr-FR" sz="2800" dirty="0"/>
            <a:t>Observations</a:t>
          </a:r>
        </a:p>
      </dgm:t>
    </dgm:pt>
    <dgm:pt modelId="{939C09CB-C483-4574-815D-5A6F05899B51}" type="parTrans" cxnId="{2BB19E9E-1164-4082-8153-E91890E6C2F0}">
      <dgm:prSet/>
      <dgm:spPr>
        <a:ln>
          <a:noFill/>
        </a:ln>
      </dgm:spPr>
      <dgm:t>
        <a:bodyPr/>
        <a:lstStyle/>
        <a:p>
          <a:endParaRPr lang="fr-FR"/>
        </a:p>
      </dgm:t>
    </dgm:pt>
    <dgm:pt modelId="{AAC61D14-D0A1-4F36-8C86-DCF91D4AF4F0}" type="sibTrans" cxnId="{2BB19E9E-1164-4082-8153-E91890E6C2F0}">
      <dgm:prSet/>
      <dgm:spPr/>
      <dgm:t>
        <a:bodyPr/>
        <a:lstStyle/>
        <a:p>
          <a:endParaRPr lang="fr-FR"/>
        </a:p>
      </dgm:t>
    </dgm:pt>
    <dgm:pt modelId="{8264F462-5E88-42CD-802C-6B5949555685}" type="pres">
      <dgm:prSet presAssocID="{C9CAB5BC-8477-439B-91E4-D89DC85E367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01190419-AF95-4633-98D7-934E28DE3981}" type="pres">
      <dgm:prSet presAssocID="{A856E44C-5896-420C-8B4A-6014545E1BA0}" presName="root1" presStyleCnt="0"/>
      <dgm:spPr/>
    </dgm:pt>
    <dgm:pt modelId="{ABB78CF6-47C6-4490-B163-1C223F37A9D6}" type="pres">
      <dgm:prSet presAssocID="{A856E44C-5896-420C-8B4A-6014545E1BA0}" presName="LevelOneTextNode" presStyleLbl="node0" presStyleIdx="0" presStyleCnt="1" custLinFactX="-200000" custLinFactNeighborX="-265195" custLinFactNeighborY="-109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A527613B-A6E6-4193-A26A-4FBBA089049A}" type="pres">
      <dgm:prSet presAssocID="{A856E44C-5896-420C-8B4A-6014545E1BA0}" presName="level2hierChild" presStyleCnt="0"/>
      <dgm:spPr/>
    </dgm:pt>
    <dgm:pt modelId="{B494CEE6-3BA9-4DA7-9D1C-05D4A660028F}" type="pres">
      <dgm:prSet presAssocID="{FBA0D619-1802-46A4-A9E0-5931D664C245}" presName="conn2-1" presStyleLbl="parChTrans1D2" presStyleIdx="0" presStyleCnt="2"/>
      <dgm:spPr/>
      <dgm:t>
        <a:bodyPr/>
        <a:lstStyle/>
        <a:p>
          <a:endParaRPr lang="fr-FR"/>
        </a:p>
      </dgm:t>
    </dgm:pt>
    <dgm:pt modelId="{D4A8CC70-FFB8-4336-B3F2-1396980D948D}" type="pres">
      <dgm:prSet presAssocID="{FBA0D619-1802-46A4-A9E0-5931D664C245}" presName="connTx" presStyleLbl="parChTrans1D2" presStyleIdx="0" presStyleCnt="2"/>
      <dgm:spPr/>
      <dgm:t>
        <a:bodyPr/>
        <a:lstStyle/>
        <a:p>
          <a:endParaRPr lang="fr-FR"/>
        </a:p>
      </dgm:t>
    </dgm:pt>
    <dgm:pt modelId="{B1189D3F-755E-4C50-AE81-BC6EB3A5A10F}" type="pres">
      <dgm:prSet presAssocID="{A4C4457D-93CE-4B32-9BB7-EBE611809515}" presName="root2" presStyleCnt="0"/>
      <dgm:spPr/>
    </dgm:pt>
    <dgm:pt modelId="{89F890FE-EF6B-4E17-8CFC-32174B651D29}" type="pres">
      <dgm:prSet presAssocID="{A4C4457D-93CE-4B32-9BB7-EBE611809515}" presName="LevelTwoTextNode" presStyleLbl="node2" presStyleIdx="0" presStyleCnt="2" custScaleX="64484" custScaleY="85646" custLinFactX="-13925" custLinFactNeighborX="-100000" custLinFactNeighborY="50497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28FC12AB-5812-4A95-AAD1-79EFF3978179}" type="pres">
      <dgm:prSet presAssocID="{A4C4457D-93CE-4B32-9BB7-EBE611809515}" presName="level3hierChild" presStyleCnt="0"/>
      <dgm:spPr/>
    </dgm:pt>
    <dgm:pt modelId="{5943DACF-D329-4C45-A8D4-B85379312054}" type="pres">
      <dgm:prSet presAssocID="{939C09CB-C483-4574-815D-5A6F05899B51}" presName="conn2-1" presStyleLbl="parChTrans1D2" presStyleIdx="1" presStyleCnt="2"/>
      <dgm:spPr/>
      <dgm:t>
        <a:bodyPr/>
        <a:lstStyle/>
        <a:p>
          <a:endParaRPr lang="fr-FR"/>
        </a:p>
      </dgm:t>
    </dgm:pt>
    <dgm:pt modelId="{02CB073D-2E8D-4AB1-AE32-84A77C88BFCD}" type="pres">
      <dgm:prSet presAssocID="{939C09CB-C483-4574-815D-5A6F05899B51}" presName="connTx" presStyleLbl="parChTrans1D2" presStyleIdx="1" presStyleCnt="2"/>
      <dgm:spPr/>
      <dgm:t>
        <a:bodyPr/>
        <a:lstStyle/>
        <a:p>
          <a:endParaRPr lang="fr-FR"/>
        </a:p>
      </dgm:t>
    </dgm:pt>
    <dgm:pt modelId="{1027F2C3-B0AD-49FB-8456-B1C337547063}" type="pres">
      <dgm:prSet presAssocID="{307B8B7F-0F1D-4377-B0CA-0BCC4CB30C00}" presName="root2" presStyleCnt="0"/>
      <dgm:spPr/>
    </dgm:pt>
    <dgm:pt modelId="{36FF621F-8B35-486D-9EAC-A9E4B7C333AA}" type="pres">
      <dgm:prSet presAssocID="{307B8B7F-0F1D-4377-B0CA-0BCC4CB30C00}" presName="LevelTwoTextNode" presStyleLbl="node2" presStyleIdx="1" presStyleCnt="2" custScaleX="64484" custScaleY="85646" custLinFactNeighborX="-26815" custLinFactNeighborY="-60149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76ACD833-5DB4-4C56-A644-5738A79814C4}" type="pres">
      <dgm:prSet presAssocID="{307B8B7F-0F1D-4377-B0CA-0BCC4CB30C00}" presName="level3hierChild" presStyleCnt="0"/>
      <dgm:spPr/>
    </dgm:pt>
  </dgm:ptLst>
  <dgm:cxnLst>
    <dgm:cxn modelId="{34E94FF7-084D-4A4B-9B84-E327E178E678}" type="presOf" srcId="{939C09CB-C483-4574-815D-5A6F05899B51}" destId="{02CB073D-2E8D-4AB1-AE32-84A77C88BFCD}" srcOrd="1" destOrd="0" presId="urn:microsoft.com/office/officeart/2008/layout/HorizontalMultiLevelHierarchy"/>
    <dgm:cxn modelId="{46CE5D93-E1B5-4857-9FF5-CDCB9E648E70}" type="presOf" srcId="{C9CAB5BC-8477-439B-91E4-D89DC85E3678}" destId="{8264F462-5E88-42CD-802C-6B5949555685}" srcOrd="0" destOrd="0" presId="urn:microsoft.com/office/officeart/2008/layout/HorizontalMultiLevelHierarchy"/>
    <dgm:cxn modelId="{AF119488-8096-4A3F-B970-08EF3A1FCBDF}" type="presOf" srcId="{FBA0D619-1802-46A4-A9E0-5931D664C245}" destId="{B494CEE6-3BA9-4DA7-9D1C-05D4A660028F}" srcOrd="0" destOrd="0" presId="urn:microsoft.com/office/officeart/2008/layout/HorizontalMultiLevelHierarchy"/>
    <dgm:cxn modelId="{B1471AD1-0B7C-4ADB-9BF8-BEF06FA29DE2}" type="presOf" srcId="{A856E44C-5896-420C-8B4A-6014545E1BA0}" destId="{ABB78CF6-47C6-4490-B163-1C223F37A9D6}" srcOrd="0" destOrd="0" presId="urn:microsoft.com/office/officeart/2008/layout/HorizontalMultiLevelHierarchy"/>
    <dgm:cxn modelId="{30E9011E-8561-4D1E-8221-63FED6F16858}" type="presOf" srcId="{307B8B7F-0F1D-4377-B0CA-0BCC4CB30C00}" destId="{36FF621F-8B35-486D-9EAC-A9E4B7C333AA}" srcOrd="0" destOrd="0" presId="urn:microsoft.com/office/officeart/2008/layout/HorizontalMultiLevelHierarchy"/>
    <dgm:cxn modelId="{0A05EED6-9465-4DC7-8CF4-83527EEE3E25}" type="presOf" srcId="{939C09CB-C483-4574-815D-5A6F05899B51}" destId="{5943DACF-D329-4C45-A8D4-B85379312054}" srcOrd="0" destOrd="0" presId="urn:microsoft.com/office/officeart/2008/layout/HorizontalMultiLevelHierarchy"/>
    <dgm:cxn modelId="{D0CF0EF3-43FF-4BCC-8886-F86F71F88D1E}" type="presOf" srcId="{A4C4457D-93CE-4B32-9BB7-EBE611809515}" destId="{89F890FE-EF6B-4E17-8CFC-32174B651D29}" srcOrd="0" destOrd="0" presId="urn:microsoft.com/office/officeart/2008/layout/HorizontalMultiLevelHierarchy"/>
    <dgm:cxn modelId="{8CCF943D-1F56-4A8A-BEEC-CFCC2CDE4BB8}" srcId="{C9CAB5BC-8477-439B-91E4-D89DC85E3678}" destId="{A856E44C-5896-420C-8B4A-6014545E1BA0}" srcOrd="0" destOrd="0" parTransId="{167D13D4-39E6-42C4-9A3E-0C5F1BAEA0B5}" sibTransId="{75543502-EBD3-4543-94EE-16520DDC6996}"/>
    <dgm:cxn modelId="{2BB19E9E-1164-4082-8153-E91890E6C2F0}" srcId="{A856E44C-5896-420C-8B4A-6014545E1BA0}" destId="{307B8B7F-0F1D-4377-B0CA-0BCC4CB30C00}" srcOrd="1" destOrd="0" parTransId="{939C09CB-C483-4574-815D-5A6F05899B51}" sibTransId="{AAC61D14-D0A1-4F36-8C86-DCF91D4AF4F0}"/>
    <dgm:cxn modelId="{2FDF23EF-70B5-429E-B329-8C8E8BE44E62}" type="presOf" srcId="{FBA0D619-1802-46A4-A9E0-5931D664C245}" destId="{D4A8CC70-FFB8-4336-B3F2-1396980D948D}" srcOrd="1" destOrd="0" presId="urn:microsoft.com/office/officeart/2008/layout/HorizontalMultiLevelHierarchy"/>
    <dgm:cxn modelId="{9791D061-488A-461B-8271-3A54666053CF}" srcId="{A856E44C-5896-420C-8B4A-6014545E1BA0}" destId="{A4C4457D-93CE-4B32-9BB7-EBE611809515}" srcOrd="0" destOrd="0" parTransId="{FBA0D619-1802-46A4-A9E0-5931D664C245}" sibTransId="{7E203425-0224-4EF1-9E2F-55CFD3B30E3E}"/>
    <dgm:cxn modelId="{74CEBCA0-A3EB-43A4-9D19-B90F4784026A}" type="presParOf" srcId="{8264F462-5E88-42CD-802C-6B5949555685}" destId="{01190419-AF95-4633-98D7-934E28DE3981}" srcOrd="0" destOrd="0" presId="urn:microsoft.com/office/officeart/2008/layout/HorizontalMultiLevelHierarchy"/>
    <dgm:cxn modelId="{50C813E1-9DA2-456F-A93C-0832B0EC4209}" type="presParOf" srcId="{01190419-AF95-4633-98D7-934E28DE3981}" destId="{ABB78CF6-47C6-4490-B163-1C223F37A9D6}" srcOrd="0" destOrd="0" presId="urn:microsoft.com/office/officeart/2008/layout/HorizontalMultiLevelHierarchy"/>
    <dgm:cxn modelId="{D09A7AAE-1592-4A22-9E94-0E65428248EF}" type="presParOf" srcId="{01190419-AF95-4633-98D7-934E28DE3981}" destId="{A527613B-A6E6-4193-A26A-4FBBA089049A}" srcOrd="1" destOrd="0" presId="urn:microsoft.com/office/officeart/2008/layout/HorizontalMultiLevelHierarchy"/>
    <dgm:cxn modelId="{8E3CA4EC-66D7-4CC3-87C4-4106FB1A8273}" type="presParOf" srcId="{A527613B-A6E6-4193-A26A-4FBBA089049A}" destId="{B494CEE6-3BA9-4DA7-9D1C-05D4A660028F}" srcOrd="0" destOrd="0" presId="urn:microsoft.com/office/officeart/2008/layout/HorizontalMultiLevelHierarchy"/>
    <dgm:cxn modelId="{4B277EDF-E206-491A-A0C1-AD11BEA61E5B}" type="presParOf" srcId="{B494CEE6-3BA9-4DA7-9D1C-05D4A660028F}" destId="{D4A8CC70-FFB8-4336-B3F2-1396980D948D}" srcOrd="0" destOrd="0" presId="urn:microsoft.com/office/officeart/2008/layout/HorizontalMultiLevelHierarchy"/>
    <dgm:cxn modelId="{7D2187FE-D3C7-48F0-B147-B1BE5821EA61}" type="presParOf" srcId="{A527613B-A6E6-4193-A26A-4FBBA089049A}" destId="{B1189D3F-755E-4C50-AE81-BC6EB3A5A10F}" srcOrd="1" destOrd="0" presId="urn:microsoft.com/office/officeart/2008/layout/HorizontalMultiLevelHierarchy"/>
    <dgm:cxn modelId="{6500710C-0FD1-44A2-B1C4-3E77F652CB1A}" type="presParOf" srcId="{B1189D3F-755E-4C50-AE81-BC6EB3A5A10F}" destId="{89F890FE-EF6B-4E17-8CFC-32174B651D29}" srcOrd="0" destOrd="0" presId="urn:microsoft.com/office/officeart/2008/layout/HorizontalMultiLevelHierarchy"/>
    <dgm:cxn modelId="{43BB61C6-66F9-4B47-9A77-0F4B31EDF6DC}" type="presParOf" srcId="{B1189D3F-755E-4C50-AE81-BC6EB3A5A10F}" destId="{28FC12AB-5812-4A95-AAD1-79EFF3978179}" srcOrd="1" destOrd="0" presId="urn:microsoft.com/office/officeart/2008/layout/HorizontalMultiLevelHierarchy"/>
    <dgm:cxn modelId="{998EBF94-1053-4A2F-8E4E-A97FC4881FCB}" type="presParOf" srcId="{A527613B-A6E6-4193-A26A-4FBBA089049A}" destId="{5943DACF-D329-4C45-A8D4-B85379312054}" srcOrd="2" destOrd="0" presId="urn:microsoft.com/office/officeart/2008/layout/HorizontalMultiLevelHierarchy"/>
    <dgm:cxn modelId="{3C3A79DA-1D41-4D0E-9E8D-49CA9011C725}" type="presParOf" srcId="{5943DACF-D329-4C45-A8D4-B85379312054}" destId="{02CB073D-2E8D-4AB1-AE32-84A77C88BFCD}" srcOrd="0" destOrd="0" presId="urn:microsoft.com/office/officeart/2008/layout/HorizontalMultiLevelHierarchy"/>
    <dgm:cxn modelId="{712BFE6C-FC2C-411F-99D2-8EE94813778A}" type="presParOf" srcId="{A527613B-A6E6-4193-A26A-4FBBA089049A}" destId="{1027F2C3-B0AD-49FB-8456-B1C337547063}" srcOrd="3" destOrd="0" presId="urn:microsoft.com/office/officeart/2008/layout/HorizontalMultiLevelHierarchy"/>
    <dgm:cxn modelId="{295679A6-D308-4489-8C03-D241F83B2C55}" type="presParOf" srcId="{1027F2C3-B0AD-49FB-8456-B1C337547063}" destId="{36FF621F-8B35-486D-9EAC-A9E4B7C333AA}" srcOrd="0" destOrd="0" presId="urn:microsoft.com/office/officeart/2008/layout/HorizontalMultiLevelHierarchy"/>
    <dgm:cxn modelId="{46C6454A-1FCF-4B9C-B505-C38751C0DF4B}" type="presParOf" srcId="{1027F2C3-B0AD-49FB-8456-B1C337547063}" destId="{76ACD833-5DB4-4C56-A644-5738A79814C4}" srcOrd="1" destOrd="0" presId="urn:microsoft.com/office/officeart/2008/layout/HorizontalMultiLevelHierarchy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5E3858-2120-4F4E-B9F8-31A8E36D1392}">
      <dsp:nvSpPr>
        <dsp:cNvPr id="0" name=""/>
        <dsp:cNvSpPr/>
      </dsp:nvSpPr>
      <dsp:spPr>
        <a:xfrm>
          <a:off x="1156683" y="1575575"/>
          <a:ext cx="581691" cy="10157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90845" y="0"/>
              </a:lnTo>
              <a:lnTo>
                <a:pt x="290845" y="1015751"/>
              </a:lnTo>
              <a:lnTo>
                <a:pt x="581691" y="1015751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1418266" y="2054188"/>
        <a:ext cx="58525" cy="58525"/>
      </dsp:txXfrm>
    </dsp:sp>
    <dsp:sp modelId="{B494CEE6-3BA9-4DA7-9D1C-05D4A660028F}">
      <dsp:nvSpPr>
        <dsp:cNvPr id="0" name=""/>
        <dsp:cNvSpPr/>
      </dsp:nvSpPr>
      <dsp:spPr>
        <a:xfrm>
          <a:off x="1156683" y="1529855"/>
          <a:ext cx="59069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95347" y="45720"/>
              </a:lnTo>
              <a:lnTo>
                <a:pt x="295347" y="47490"/>
              </a:lnTo>
              <a:lnTo>
                <a:pt x="590694" y="47490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1437263" y="1560808"/>
        <a:ext cx="29534" cy="29534"/>
      </dsp:txXfrm>
    </dsp:sp>
    <dsp:sp modelId="{FADC3C20-9C67-45A3-8BB1-39CE02F71F8B}">
      <dsp:nvSpPr>
        <dsp:cNvPr id="0" name=""/>
        <dsp:cNvSpPr/>
      </dsp:nvSpPr>
      <dsp:spPr>
        <a:xfrm>
          <a:off x="1156683" y="543490"/>
          <a:ext cx="591209" cy="1032085"/>
        </a:xfrm>
        <a:custGeom>
          <a:avLst/>
          <a:gdLst/>
          <a:ahLst/>
          <a:cxnLst/>
          <a:rect l="0" t="0" r="0" b="0"/>
          <a:pathLst>
            <a:path>
              <a:moveTo>
                <a:pt x="0" y="1032085"/>
              </a:moveTo>
              <a:lnTo>
                <a:pt x="295604" y="1032085"/>
              </a:lnTo>
              <a:lnTo>
                <a:pt x="295604" y="0"/>
              </a:lnTo>
              <a:lnTo>
                <a:pt x="591209" y="0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1422552" y="1029797"/>
        <a:ext cx="59471" cy="59471"/>
      </dsp:txXfrm>
    </dsp:sp>
    <dsp:sp modelId="{ABB78CF6-47C6-4490-B163-1C223F37A9D6}">
      <dsp:nvSpPr>
        <dsp:cNvPr id="0" name=""/>
        <dsp:cNvSpPr/>
      </dsp:nvSpPr>
      <dsp:spPr>
        <a:xfrm rot="16200000">
          <a:off x="-658150" y="1162198"/>
          <a:ext cx="2802914" cy="82675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5400" kern="1200" dirty="0" err="1"/>
            <a:t>Domains</a:t>
          </a:r>
          <a:endParaRPr lang="fr-FR" sz="5400" kern="1200" dirty="0"/>
        </a:p>
      </dsp:txBody>
      <dsp:txXfrm>
        <a:off x="-658150" y="1162198"/>
        <a:ext cx="2802914" cy="826754"/>
      </dsp:txXfrm>
    </dsp:sp>
    <dsp:sp modelId="{F0214568-B5DB-4F02-847E-A3E2E2484140}">
      <dsp:nvSpPr>
        <dsp:cNvPr id="0" name=""/>
        <dsp:cNvSpPr/>
      </dsp:nvSpPr>
      <dsp:spPr>
        <a:xfrm>
          <a:off x="1747893" y="130113"/>
          <a:ext cx="2044797" cy="82675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kern="1200" dirty="0"/>
            <a:t>Emissions</a:t>
          </a:r>
        </a:p>
      </dsp:txBody>
      <dsp:txXfrm>
        <a:off x="1747893" y="130113"/>
        <a:ext cx="2044797" cy="826754"/>
      </dsp:txXfrm>
    </dsp:sp>
    <dsp:sp modelId="{89F890FE-EF6B-4E17-8CFC-32174B651D29}">
      <dsp:nvSpPr>
        <dsp:cNvPr id="0" name=""/>
        <dsp:cNvSpPr/>
      </dsp:nvSpPr>
      <dsp:spPr>
        <a:xfrm>
          <a:off x="1747377" y="1163969"/>
          <a:ext cx="2046072" cy="82675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dirty="0" err="1"/>
            <a:t>Meteorological</a:t>
          </a:r>
          <a:r>
            <a:rPr lang="fr-FR" sz="1900" kern="1200" dirty="0"/>
            <a:t> data</a:t>
          </a:r>
        </a:p>
      </dsp:txBody>
      <dsp:txXfrm>
        <a:off x="1747377" y="1163969"/>
        <a:ext cx="2046072" cy="826754"/>
      </dsp:txXfrm>
    </dsp:sp>
    <dsp:sp modelId="{1270B148-1F7A-4621-8BF6-EBEB616E2D11}">
      <dsp:nvSpPr>
        <dsp:cNvPr id="0" name=""/>
        <dsp:cNvSpPr/>
      </dsp:nvSpPr>
      <dsp:spPr>
        <a:xfrm>
          <a:off x="1738374" y="2177950"/>
          <a:ext cx="2044797" cy="82675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kern="1200" dirty="0"/>
            <a:t>Initial/</a:t>
          </a:r>
          <a:r>
            <a:rPr lang="fr-FR" sz="2400" kern="1200" dirty="0" err="1"/>
            <a:t>boundary</a:t>
          </a:r>
          <a:r>
            <a:rPr lang="fr-FR" sz="2400" kern="1200" dirty="0"/>
            <a:t> conditions</a:t>
          </a:r>
        </a:p>
      </dsp:txBody>
      <dsp:txXfrm>
        <a:off x="1738374" y="2177950"/>
        <a:ext cx="2044797" cy="8267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43DACF-D329-4C45-A8D4-B85379312054}">
      <dsp:nvSpPr>
        <dsp:cNvPr id="0" name=""/>
        <dsp:cNvSpPr/>
      </dsp:nvSpPr>
      <dsp:spPr>
        <a:xfrm>
          <a:off x="966773" y="2451764"/>
          <a:ext cx="321880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92376"/>
              </a:moveTo>
              <a:lnTo>
                <a:pt x="1609403" y="92376"/>
              </a:lnTo>
              <a:lnTo>
                <a:pt x="1609403" y="45720"/>
              </a:lnTo>
              <a:lnTo>
                <a:pt x="3218806" y="45720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100" kern="1200"/>
        </a:p>
      </dsp:txBody>
      <dsp:txXfrm>
        <a:off x="2495698" y="2417006"/>
        <a:ext cx="160957" cy="160957"/>
      </dsp:txXfrm>
    </dsp:sp>
    <dsp:sp modelId="{B494CEE6-3BA9-4DA7-9D1C-05D4A660028F}">
      <dsp:nvSpPr>
        <dsp:cNvPr id="0" name=""/>
        <dsp:cNvSpPr/>
      </dsp:nvSpPr>
      <dsp:spPr>
        <a:xfrm>
          <a:off x="966773" y="2451764"/>
          <a:ext cx="45653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92376"/>
              </a:moveTo>
              <a:lnTo>
                <a:pt x="228266" y="92376"/>
              </a:lnTo>
              <a:lnTo>
                <a:pt x="228266" y="45720"/>
              </a:lnTo>
              <a:lnTo>
                <a:pt x="456533" y="45720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1183567" y="2486012"/>
        <a:ext cx="22945" cy="22945"/>
      </dsp:txXfrm>
    </dsp:sp>
    <dsp:sp modelId="{ABB78CF6-47C6-4490-B163-1C223F37A9D6}">
      <dsp:nvSpPr>
        <dsp:cNvPr id="0" name=""/>
        <dsp:cNvSpPr/>
      </dsp:nvSpPr>
      <dsp:spPr>
        <a:xfrm rot="16200000">
          <a:off x="-2060754" y="2060754"/>
          <a:ext cx="5088283" cy="96677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6300" i="1" kern="1200" dirty="0" err="1">
              <a:solidFill>
                <a:schemeClr val="accent6"/>
              </a:solidFill>
            </a:rPr>
            <a:t>C</a:t>
          </a:r>
          <a:r>
            <a:rPr lang="fr-FR" sz="6300" i="1" kern="1200" dirty="0" err="1">
              <a:solidFill>
                <a:schemeClr val="tx1"/>
              </a:solidFill>
            </a:rPr>
            <a:t>himere</a:t>
          </a:r>
          <a:endParaRPr lang="fr-FR" sz="6300" i="1" kern="1200" dirty="0">
            <a:solidFill>
              <a:schemeClr val="tx1"/>
            </a:solidFill>
          </a:endParaRPr>
        </a:p>
      </dsp:txBody>
      <dsp:txXfrm>
        <a:off x="-2060754" y="2060754"/>
        <a:ext cx="5088283" cy="966773"/>
      </dsp:txXfrm>
    </dsp:sp>
    <dsp:sp modelId="{89F890FE-EF6B-4E17-8CFC-32174B651D29}">
      <dsp:nvSpPr>
        <dsp:cNvPr id="0" name=""/>
        <dsp:cNvSpPr/>
      </dsp:nvSpPr>
      <dsp:spPr>
        <a:xfrm>
          <a:off x="1423306" y="2083483"/>
          <a:ext cx="2044799" cy="82800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dirty="0"/>
            <a:t>Concentration of </a:t>
          </a:r>
          <a:r>
            <a:rPr lang="fr-FR" sz="1900" kern="1200" dirty="0" err="1"/>
            <a:t>selected</a:t>
          </a:r>
          <a:r>
            <a:rPr lang="fr-FR" sz="1900" kern="1200" dirty="0"/>
            <a:t> </a:t>
          </a:r>
          <a:r>
            <a:rPr lang="fr-FR" sz="1900" kern="1200" dirty="0" err="1"/>
            <a:t>species</a:t>
          </a:r>
          <a:endParaRPr lang="fr-FR" sz="1900" kern="1200" dirty="0"/>
        </a:p>
      </dsp:txBody>
      <dsp:txXfrm>
        <a:off x="1423306" y="2083483"/>
        <a:ext cx="2044799" cy="828003"/>
      </dsp:txXfrm>
    </dsp:sp>
    <dsp:sp modelId="{36FF621F-8B35-486D-9EAC-A9E4B7C333AA}">
      <dsp:nvSpPr>
        <dsp:cNvPr id="0" name=""/>
        <dsp:cNvSpPr/>
      </dsp:nvSpPr>
      <dsp:spPr>
        <a:xfrm>
          <a:off x="4185580" y="2083483"/>
          <a:ext cx="2044799" cy="82800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kern="1200" dirty="0"/>
            <a:t>Observations</a:t>
          </a:r>
        </a:p>
      </dsp:txBody>
      <dsp:txXfrm>
        <a:off x="4185580" y="2083483"/>
        <a:ext cx="2044799" cy="82800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5E3858-2120-4F4E-B9F8-31A8E36D1392}">
      <dsp:nvSpPr>
        <dsp:cNvPr id="0" name=""/>
        <dsp:cNvSpPr/>
      </dsp:nvSpPr>
      <dsp:spPr>
        <a:xfrm>
          <a:off x="1156683" y="1575575"/>
          <a:ext cx="581691" cy="10157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90845" y="0"/>
              </a:lnTo>
              <a:lnTo>
                <a:pt x="290845" y="1015751"/>
              </a:lnTo>
              <a:lnTo>
                <a:pt x="581691" y="1015751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1418266" y="2054188"/>
        <a:ext cx="58525" cy="58525"/>
      </dsp:txXfrm>
    </dsp:sp>
    <dsp:sp modelId="{B494CEE6-3BA9-4DA7-9D1C-05D4A660028F}">
      <dsp:nvSpPr>
        <dsp:cNvPr id="0" name=""/>
        <dsp:cNvSpPr/>
      </dsp:nvSpPr>
      <dsp:spPr>
        <a:xfrm>
          <a:off x="1156683" y="1529855"/>
          <a:ext cx="59069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95347" y="45720"/>
              </a:lnTo>
              <a:lnTo>
                <a:pt x="295347" y="47490"/>
              </a:lnTo>
              <a:lnTo>
                <a:pt x="590694" y="47490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1437263" y="1560808"/>
        <a:ext cx="29534" cy="29534"/>
      </dsp:txXfrm>
    </dsp:sp>
    <dsp:sp modelId="{FADC3C20-9C67-45A3-8BB1-39CE02F71F8B}">
      <dsp:nvSpPr>
        <dsp:cNvPr id="0" name=""/>
        <dsp:cNvSpPr/>
      </dsp:nvSpPr>
      <dsp:spPr>
        <a:xfrm>
          <a:off x="1156683" y="543490"/>
          <a:ext cx="591209" cy="1032085"/>
        </a:xfrm>
        <a:custGeom>
          <a:avLst/>
          <a:gdLst/>
          <a:ahLst/>
          <a:cxnLst/>
          <a:rect l="0" t="0" r="0" b="0"/>
          <a:pathLst>
            <a:path>
              <a:moveTo>
                <a:pt x="0" y="1032085"/>
              </a:moveTo>
              <a:lnTo>
                <a:pt x="295604" y="1032085"/>
              </a:lnTo>
              <a:lnTo>
                <a:pt x="295604" y="0"/>
              </a:lnTo>
              <a:lnTo>
                <a:pt x="591209" y="0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1422552" y="1029797"/>
        <a:ext cx="59471" cy="59471"/>
      </dsp:txXfrm>
    </dsp:sp>
    <dsp:sp modelId="{ABB78CF6-47C6-4490-B163-1C223F37A9D6}">
      <dsp:nvSpPr>
        <dsp:cNvPr id="0" name=""/>
        <dsp:cNvSpPr/>
      </dsp:nvSpPr>
      <dsp:spPr>
        <a:xfrm rot="16200000">
          <a:off x="-658150" y="1162198"/>
          <a:ext cx="2802914" cy="82675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5400" kern="1200" dirty="0" err="1"/>
            <a:t>Domains</a:t>
          </a:r>
          <a:endParaRPr lang="fr-FR" sz="5400" kern="1200" dirty="0"/>
        </a:p>
      </dsp:txBody>
      <dsp:txXfrm>
        <a:off x="-658150" y="1162198"/>
        <a:ext cx="2802914" cy="826754"/>
      </dsp:txXfrm>
    </dsp:sp>
    <dsp:sp modelId="{F0214568-B5DB-4F02-847E-A3E2E2484140}">
      <dsp:nvSpPr>
        <dsp:cNvPr id="0" name=""/>
        <dsp:cNvSpPr/>
      </dsp:nvSpPr>
      <dsp:spPr>
        <a:xfrm>
          <a:off x="1747893" y="130113"/>
          <a:ext cx="2044797" cy="82675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kern="1200" dirty="0"/>
            <a:t>Emissions</a:t>
          </a:r>
        </a:p>
      </dsp:txBody>
      <dsp:txXfrm>
        <a:off x="1747893" y="130113"/>
        <a:ext cx="2044797" cy="826754"/>
      </dsp:txXfrm>
    </dsp:sp>
    <dsp:sp modelId="{89F890FE-EF6B-4E17-8CFC-32174B651D29}">
      <dsp:nvSpPr>
        <dsp:cNvPr id="0" name=""/>
        <dsp:cNvSpPr/>
      </dsp:nvSpPr>
      <dsp:spPr>
        <a:xfrm>
          <a:off x="1747377" y="1163969"/>
          <a:ext cx="2046072" cy="82675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dirty="0" err="1"/>
            <a:t>Meteorological</a:t>
          </a:r>
          <a:r>
            <a:rPr lang="fr-FR" sz="1900" kern="1200" dirty="0"/>
            <a:t> data</a:t>
          </a:r>
        </a:p>
      </dsp:txBody>
      <dsp:txXfrm>
        <a:off x="1747377" y="1163969"/>
        <a:ext cx="2046072" cy="826754"/>
      </dsp:txXfrm>
    </dsp:sp>
    <dsp:sp modelId="{1270B148-1F7A-4621-8BF6-EBEB616E2D11}">
      <dsp:nvSpPr>
        <dsp:cNvPr id="0" name=""/>
        <dsp:cNvSpPr/>
      </dsp:nvSpPr>
      <dsp:spPr>
        <a:xfrm>
          <a:off x="1738374" y="2177950"/>
          <a:ext cx="2044797" cy="82675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kern="1200" dirty="0"/>
            <a:t>Initial/</a:t>
          </a:r>
          <a:r>
            <a:rPr lang="fr-FR" sz="2400" kern="1200" dirty="0" err="1"/>
            <a:t>boundary</a:t>
          </a:r>
          <a:r>
            <a:rPr lang="fr-FR" sz="2400" kern="1200" dirty="0"/>
            <a:t> conditions</a:t>
          </a:r>
        </a:p>
      </dsp:txBody>
      <dsp:txXfrm>
        <a:off x="1738374" y="2177950"/>
        <a:ext cx="2044797" cy="82675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43DACF-D329-4C45-A8D4-B85379312054}">
      <dsp:nvSpPr>
        <dsp:cNvPr id="0" name=""/>
        <dsp:cNvSpPr/>
      </dsp:nvSpPr>
      <dsp:spPr>
        <a:xfrm>
          <a:off x="966773" y="2451764"/>
          <a:ext cx="321880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92376"/>
              </a:moveTo>
              <a:lnTo>
                <a:pt x="1609403" y="92376"/>
              </a:lnTo>
              <a:lnTo>
                <a:pt x="1609403" y="45720"/>
              </a:lnTo>
              <a:lnTo>
                <a:pt x="3218806" y="45720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100" kern="1200"/>
        </a:p>
      </dsp:txBody>
      <dsp:txXfrm>
        <a:off x="2495698" y="2417006"/>
        <a:ext cx="160957" cy="160957"/>
      </dsp:txXfrm>
    </dsp:sp>
    <dsp:sp modelId="{B494CEE6-3BA9-4DA7-9D1C-05D4A660028F}">
      <dsp:nvSpPr>
        <dsp:cNvPr id="0" name=""/>
        <dsp:cNvSpPr/>
      </dsp:nvSpPr>
      <dsp:spPr>
        <a:xfrm>
          <a:off x="966773" y="2451764"/>
          <a:ext cx="45653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92376"/>
              </a:moveTo>
              <a:lnTo>
                <a:pt x="228266" y="92376"/>
              </a:lnTo>
              <a:lnTo>
                <a:pt x="228266" y="45720"/>
              </a:lnTo>
              <a:lnTo>
                <a:pt x="456533" y="45720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1183567" y="2486012"/>
        <a:ext cx="22945" cy="22945"/>
      </dsp:txXfrm>
    </dsp:sp>
    <dsp:sp modelId="{ABB78CF6-47C6-4490-B163-1C223F37A9D6}">
      <dsp:nvSpPr>
        <dsp:cNvPr id="0" name=""/>
        <dsp:cNvSpPr/>
      </dsp:nvSpPr>
      <dsp:spPr>
        <a:xfrm rot="16200000">
          <a:off x="-2060754" y="2060754"/>
          <a:ext cx="5088283" cy="96677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6300" i="1" kern="1200" dirty="0" err="1">
              <a:solidFill>
                <a:schemeClr val="accent6"/>
              </a:solidFill>
            </a:rPr>
            <a:t>C</a:t>
          </a:r>
          <a:r>
            <a:rPr lang="fr-FR" sz="6300" i="1" kern="1200" dirty="0" err="1">
              <a:solidFill>
                <a:schemeClr val="tx1"/>
              </a:solidFill>
            </a:rPr>
            <a:t>himere</a:t>
          </a:r>
          <a:endParaRPr lang="fr-FR" sz="6300" i="1" kern="1200" dirty="0">
            <a:solidFill>
              <a:schemeClr val="tx1"/>
            </a:solidFill>
          </a:endParaRPr>
        </a:p>
      </dsp:txBody>
      <dsp:txXfrm>
        <a:off x="-2060754" y="2060754"/>
        <a:ext cx="5088283" cy="966773"/>
      </dsp:txXfrm>
    </dsp:sp>
    <dsp:sp modelId="{89F890FE-EF6B-4E17-8CFC-32174B651D29}">
      <dsp:nvSpPr>
        <dsp:cNvPr id="0" name=""/>
        <dsp:cNvSpPr/>
      </dsp:nvSpPr>
      <dsp:spPr>
        <a:xfrm>
          <a:off x="1423306" y="2083483"/>
          <a:ext cx="2044799" cy="82800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dirty="0"/>
            <a:t>Concentration of </a:t>
          </a:r>
          <a:r>
            <a:rPr lang="fr-FR" sz="1900" kern="1200" dirty="0" err="1"/>
            <a:t>selected</a:t>
          </a:r>
          <a:r>
            <a:rPr lang="fr-FR" sz="1900" kern="1200" dirty="0"/>
            <a:t> </a:t>
          </a:r>
          <a:r>
            <a:rPr lang="fr-FR" sz="1900" kern="1200" dirty="0" err="1"/>
            <a:t>species</a:t>
          </a:r>
          <a:endParaRPr lang="fr-FR" sz="1900" kern="1200" dirty="0"/>
        </a:p>
      </dsp:txBody>
      <dsp:txXfrm>
        <a:off x="1423306" y="2083483"/>
        <a:ext cx="2044799" cy="828003"/>
      </dsp:txXfrm>
    </dsp:sp>
    <dsp:sp modelId="{36FF621F-8B35-486D-9EAC-A9E4B7C333AA}">
      <dsp:nvSpPr>
        <dsp:cNvPr id="0" name=""/>
        <dsp:cNvSpPr/>
      </dsp:nvSpPr>
      <dsp:spPr>
        <a:xfrm>
          <a:off x="4185580" y="2083483"/>
          <a:ext cx="2044799" cy="82800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kern="1200" dirty="0"/>
            <a:t>Observations</a:t>
          </a:r>
        </a:p>
      </dsp:txBody>
      <dsp:txXfrm>
        <a:off x="4185580" y="2083483"/>
        <a:ext cx="2044799" cy="8280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DECC23-3F81-4A2D-A1E0-C3A14B329036}" type="datetimeFigureOut">
              <a:rPr lang="fr-FR" smtClean="0"/>
              <a:t>26/04/2016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EC703C-446F-49F4-B0A4-CBB11D1330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2617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DDFA0-5081-4CEE-A962-2CD58037D0F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9301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C703C-446F-49F4-B0A4-CBB11D133095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90331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C703C-446F-49F4-B0A4-CBB11D133095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08572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C703C-446F-49F4-B0A4-CBB11D133095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38284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C703C-446F-49F4-B0A4-CBB11D133095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41158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C703C-446F-49F4-B0A4-CBB11D133095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11852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C703C-446F-49F4-B0A4-CBB11D133095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7590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C703C-446F-49F4-B0A4-CBB11D133095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0684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C703C-446F-49F4-B0A4-CBB11D133095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879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C703C-446F-49F4-B0A4-CBB11D133095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3259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C703C-446F-49F4-B0A4-CBB11D133095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45244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C703C-446F-49F4-B0A4-CBB11D133095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1862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C703C-446F-49F4-B0A4-CBB11D133095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11130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C703C-446F-49F4-B0A4-CBB11D133095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28716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C703C-446F-49F4-B0A4-CBB11D133095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119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2CE7B-B421-4B71-9FE4-964E7E5C6A8D}" type="datetimeFigureOut">
              <a:rPr lang="fr-FR" smtClean="0"/>
              <a:t>26/04/2016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C5C6-877C-480D-B6C3-1F1B74B9B0A7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00" y="6182360"/>
            <a:ext cx="1930400" cy="67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834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2CE7B-B421-4B71-9FE4-964E7E5C6A8D}" type="datetimeFigureOut">
              <a:rPr lang="fr-FR" smtClean="0"/>
              <a:t>26/04/2016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C5C6-877C-480D-B6C3-1F1B74B9B0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590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2CE7B-B421-4B71-9FE4-964E7E5C6A8D}" type="datetimeFigureOut">
              <a:rPr lang="fr-FR" smtClean="0"/>
              <a:t>26/04/2016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C5C6-877C-480D-B6C3-1F1B74B9B0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2619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2CE7B-B421-4B71-9FE4-964E7E5C6A8D}" type="datetimeFigureOut">
              <a:rPr lang="fr-FR" smtClean="0"/>
              <a:t>26/04/2016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C5C6-877C-480D-B6C3-1F1B74B9B0A7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00" y="6182360"/>
            <a:ext cx="1930400" cy="675640"/>
          </a:xfrm>
          <a:prstGeom prst="rect">
            <a:avLst/>
          </a:prstGeom>
        </p:spPr>
      </p:pic>
      <p:pic>
        <p:nvPicPr>
          <p:cNvPr id="8" name="Picture 11"/>
          <p:cNvPicPr>
            <a:picLocks noChangeAspect="1" noChangeArrowheads="1"/>
          </p:cNvPicPr>
          <p:nvPr userDrawn="1"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" t="4570" r="8759" b="118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00" y="6182360"/>
            <a:ext cx="1930400" cy="67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781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2CE7B-B421-4B71-9FE4-964E7E5C6A8D}" type="datetimeFigureOut">
              <a:rPr lang="fr-FR" smtClean="0"/>
              <a:t>26/04/2016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C5C6-877C-480D-B6C3-1F1B74B9B0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2444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2CE7B-B421-4B71-9FE4-964E7E5C6A8D}" type="datetimeFigureOut">
              <a:rPr lang="fr-FR" smtClean="0"/>
              <a:t>26/04/2016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C5C6-877C-480D-B6C3-1F1B74B9B0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9358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2CE7B-B421-4B71-9FE4-964E7E5C6A8D}" type="datetimeFigureOut">
              <a:rPr lang="fr-FR" smtClean="0"/>
              <a:t>26/04/2016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C5C6-877C-480D-B6C3-1F1B74B9B0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2608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2CE7B-B421-4B71-9FE4-964E7E5C6A8D}" type="datetimeFigureOut">
              <a:rPr lang="fr-FR" smtClean="0"/>
              <a:t>26/04/2016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C5C6-877C-480D-B6C3-1F1B74B9B0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634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2CE7B-B421-4B71-9FE4-964E7E5C6A8D}" type="datetimeFigureOut">
              <a:rPr lang="fr-FR" smtClean="0"/>
              <a:t>26/04/2016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C5C6-877C-480D-B6C3-1F1B74B9B0A7}" type="slidenum">
              <a:rPr lang="fr-FR" smtClean="0"/>
              <a:t>‹N°›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00" y="6182360"/>
            <a:ext cx="1930400" cy="67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15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2CE7B-B421-4B71-9FE4-964E7E5C6A8D}" type="datetimeFigureOut">
              <a:rPr lang="fr-FR" smtClean="0"/>
              <a:t>26/04/2016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C5C6-877C-480D-B6C3-1F1B74B9B0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8352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2CE7B-B421-4B71-9FE4-964E7E5C6A8D}" type="datetimeFigureOut">
              <a:rPr lang="fr-FR" smtClean="0"/>
              <a:t>26/04/2016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C5C6-877C-480D-B6C3-1F1B74B9B0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2650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/>
          <p:cNvPicPr>
            <a:picLocks noChangeAspect="1" noChangeArrowheads="1"/>
          </p:cNvPicPr>
          <p:nvPr userDrawn="1"/>
        </p:nvPicPr>
        <p:blipFill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risscrossEtching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" t="4570" r="8759" b="118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2CE7B-B421-4B71-9FE4-964E7E5C6A8D}" type="datetimeFigureOut">
              <a:rPr lang="fr-FR" smtClean="0"/>
              <a:t>26/04/2016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7C5C6-877C-480D-B6C3-1F1B74B9B0A7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1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00" y="6182360"/>
            <a:ext cx="1930400" cy="67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528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4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5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6.jpeg"/><Relationship Id="rId7" Type="http://schemas.openxmlformats.org/officeDocument/2006/relationships/image" Target="../media/image39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18" Type="http://schemas.openxmlformats.org/officeDocument/2006/relationships/diagramColors" Target="../diagrams/colors3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17" Type="http://schemas.openxmlformats.org/officeDocument/2006/relationships/diagramQuickStyle" Target="../diagrams/quickStyle3.xml"/><Relationship Id="rId2" Type="http://schemas.openxmlformats.org/officeDocument/2006/relationships/notesSlide" Target="../notesSlides/notesSlide4.xml"/><Relationship Id="rId16" Type="http://schemas.openxmlformats.org/officeDocument/2006/relationships/diagramLayout" Target="../diagrams/layout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5" Type="http://schemas.openxmlformats.org/officeDocument/2006/relationships/diagramData" Target="../diagrams/data3.xml"/><Relationship Id="rId10" Type="http://schemas.openxmlformats.org/officeDocument/2006/relationships/diagramData" Target="../diagrams/data2.xml"/><Relationship Id="rId19" Type="http://schemas.microsoft.com/office/2007/relationships/diagramDrawing" Target="../diagrams/drawing3.xml"/><Relationship Id="rId4" Type="http://schemas.openxmlformats.org/officeDocument/2006/relationships/image" Target="../media/image5.png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13" Type="http://schemas.openxmlformats.org/officeDocument/2006/relationships/diagramColors" Target="../diagrams/colors5.xml"/><Relationship Id="rId18" Type="http://schemas.openxmlformats.org/officeDocument/2006/relationships/diagramColors" Target="../diagrams/colors6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4.xml"/><Relationship Id="rId12" Type="http://schemas.openxmlformats.org/officeDocument/2006/relationships/diagramQuickStyle" Target="../diagrams/quickStyle5.xml"/><Relationship Id="rId17" Type="http://schemas.openxmlformats.org/officeDocument/2006/relationships/diagramQuickStyle" Target="../diagrams/quickStyle6.xml"/><Relationship Id="rId2" Type="http://schemas.openxmlformats.org/officeDocument/2006/relationships/notesSlide" Target="../notesSlides/notesSlide9.xml"/><Relationship Id="rId16" Type="http://schemas.openxmlformats.org/officeDocument/2006/relationships/diagramLayout" Target="../diagrams/layout6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11" Type="http://schemas.openxmlformats.org/officeDocument/2006/relationships/diagramLayout" Target="../diagrams/layout5.xml"/><Relationship Id="rId5" Type="http://schemas.openxmlformats.org/officeDocument/2006/relationships/diagramData" Target="../diagrams/data4.xml"/><Relationship Id="rId15" Type="http://schemas.openxmlformats.org/officeDocument/2006/relationships/diagramData" Target="../diagrams/data6.xml"/><Relationship Id="rId10" Type="http://schemas.openxmlformats.org/officeDocument/2006/relationships/diagramData" Target="../diagrams/data5.xml"/><Relationship Id="rId19" Type="http://schemas.microsoft.com/office/2007/relationships/diagramDrawing" Target="../diagrams/drawing6.xml"/><Relationship Id="rId4" Type="http://schemas.openxmlformats.org/officeDocument/2006/relationships/image" Target="../media/image5.png"/><Relationship Id="rId9" Type="http://schemas.microsoft.com/office/2007/relationships/diagramDrawing" Target="../diagrams/drawing4.xml"/><Relationship Id="rId14" Type="http://schemas.microsoft.com/office/2007/relationships/diagramDrawing" Target="../diagrams/drawin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58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3">
            <a:lum bright="10000"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" t="4570" r="8759" b="118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66900" y="801632"/>
            <a:ext cx="84582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A modeling perspective of the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ChArMEx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intensive campaign: origin of</a:t>
            </a:r>
          </a:p>
          <a:p>
            <a:pPr algn="ctr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photo-oxidant and organic aerosol formation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  <a:p>
            <a:pPr algn="ctr"/>
            <a:endParaRPr lang="en-US" sz="3200" b="1" dirty="0">
              <a:solidFill>
                <a:srgbClr val="FF0000"/>
              </a:solidFill>
              <a:latin typeface="+mj-lt"/>
            </a:endParaRPr>
          </a:p>
          <a:p>
            <a:pPr algn="ctr"/>
            <a:endParaRPr lang="en-US" sz="3200" b="1" dirty="0">
              <a:solidFill>
                <a:srgbClr val="FF0000"/>
              </a:solidFill>
              <a:latin typeface="+mj-lt"/>
            </a:endParaRPr>
          </a:p>
          <a:p>
            <a:pPr algn="ctr"/>
            <a:endParaRPr lang="fr-FR" sz="2400" b="1" dirty="0">
              <a:latin typeface="+mj-lt"/>
            </a:endParaRPr>
          </a:p>
          <a:p>
            <a:pPr algn="ctr"/>
            <a:r>
              <a:rPr lang="en-US" sz="2000" b="1" dirty="0"/>
              <a:t>Arineh </a:t>
            </a:r>
            <a:r>
              <a:rPr lang="en-US" sz="2000" b="1" dirty="0" err="1"/>
              <a:t>Cholakian</a:t>
            </a:r>
            <a:r>
              <a:rPr lang="en-US" sz="2000" b="1" dirty="0"/>
              <a:t> </a:t>
            </a:r>
            <a:r>
              <a:rPr lang="en-US" sz="2000" dirty="0"/>
              <a:t>, Matthias </a:t>
            </a:r>
            <a:r>
              <a:rPr lang="en-US" sz="2000" dirty="0" err="1"/>
              <a:t>Beekmann</a:t>
            </a:r>
            <a:r>
              <a:rPr lang="en-US" sz="2000" dirty="0"/>
              <a:t> , Guillaume </a:t>
            </a:r>
            <a:r>
              <a:rPr lang="en-US" sz="2000" dirty="0" err="1"/>
              <a:t>Siour</a:t>
            </a:r>
            <a:r>
              <a:rPr lang="en-US" sz="2000" dirty="0"/>
              <a:t> , Augustin Colette , Isabelle </a:t>
            </a:r>
            <a:r>
              <a:rPr lang="en-US" sz="2000" dirty="0" err="1"/>
              <a:t>Coll</a:t>
            </a:r>
            <a:r>
              <a:rPr lang="en-US" sz="2000" dirty="0"/>
              <a:t> , Valerie </a:t>
            </a:r>
            <a:r>
              <a:rPr lang="en-US" sz="2000" dirty="0" err="1"/>
              <a:t>Gros</a:t>
            </a:r>
            <a:r>
              <a:rPr lang="en-US" sz="2000" dirty="0"/>
              <a:t>, Nicolas </a:t>
            </a:r>
            <a:r>
              <a:rPr lang="en-US" sz="2000" dirty="0" err="1"/>
              <a:t>Marchand</a:t>
            </a:r>
            <a:r>
              <a:rPr lang="en-US" sz="2000" dirty="0"/>
              <a:t>, Jean </a:t>
            </a:r>
            <a:r>
              <a:rPr lang="en-US" sz="2000" dirty="0" err="1"/>
              <a:t>Sciare</a:t>
            </a:r>
            <a:r>
              <a:rPr lang="en-US" sz="2000" dirty="0"/>
              <a:t> , </a:t>
            </a:r>
            <a:r>
              <a:rPr lang="fr-FR" sz="2000" dirty="0"/>
              <a:t>Aurélie Colomb, François </a:t>
            </a:r>
            <a:r>
              <a:rPr lang="fr-FR" sz="2000" dirty="0" err="1"/>
              <a:t>Gheusi</a:t>
            </a:r>
            <a:r>
              <a:rPr lang="fr-FR" sz="2000" dirty="0"/>
              <a:t>,</a:t>
            </a:r>
            <a:r>
              <a:rPr lang="en-US" sz="2000" dirty="0"/>
              <a:t> </a:t>
            </a:r>
            <a:r>
              <a:rPr lang="en-US" sz="2000" dirty="0" err="1"/>
              <a:t>Stéphane</a:t>
            </a:r>
            <a:r>
              <a:rPr lang="en-US" sz="2000" dirty="0"/>
              <a:t> </a:t>
            </a:r>
            <a:r>
              <a:rPr lang="en-US" sz="2000" dirty="0" err="1"/>
              <a:t>Sauvage</a:t>
            </a:r>
            <a:endParaRPr lang="en-US" sz="1600" dirty="0">
              <a:latin typeface="+mj-lt"/>
            </a:endParaRPr>
          </a:p>
          <a:p>
            <a:pPr algn="ctr"/>
            <a:endParaRPr lang="en-US" dirty="0">
              <a:latin typeface="+mj-lt"/>
            </a:endParaRPr>
          </a:p>
          <a:p>
            <a:pPr algn="ctr"/>
            <a:endParaRPr lang="en-US" dirty="0">
              <a:latin typeface="+mj-lt"/>
            </a:endParaRPr>
          </a:p>
          <a:p>
            <a:pPr algn="ctr"/>
            <a:endParaRPr lang="en-US" dirty="0">
              <a:latin typeface="+mj-lt"/>
            </a:endParaRPr>
          </a:p>
          <a:p>
            <a:pPr algn="ctr"/>
            <a:endParaRPr lang="en-US" dirty="0">
              <a:latin typeface="+mj-lt"/>
            </a:endParaRPr>
          </a:p>
          <a:p>
            <a:pPr algn="ctr"/>
            <a:endParaRPr lang="en-US" dirty="0">
              <a:latin typeface="+mj-lt"/>
            </a:endParaRPr>
          </a:p>
          <a:p>
            <a:pPr algn="ctr"/>
            <a:endParaRPr lang="en-US" dirty="0">
              <a:latin typeface="+mj-lt"/>
            </a:endParaRPr>
          </a:p>
          <a:p>
            <a:pPr algn="ctr"/>
            <a:endParaRPr lang="en-US" dirty="0">
              <a:latin typeface="+mj-lt"/>
            </a:endParaRPr>
          </a:p>
          <a:p>
            <a:pPr algn="ctr"/>
            <a:r>
              <a:rPr lang="en-US" sz="2000" dirty="0"/>
              <a:t>EGU Vienna, 17-22 April 2016  </a:t>
            </a: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729" y="2528"/>
            <a:ext cx="1986271" cy="990600"/>
          </a:xfrm>
          <a:prstGeom prst="rect">
            <a:avLst/>
          </a:prstGeom>
        </p:spPr>
      </p:pic>
      <p:pic>
        <p:nvPicPr>
          <p:cNvPr id="9" name="Picture 3" descr="C:\Users\Arineh\Downloads\0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0"/>
            <a:ext cx="1495425" cy="69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50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729" y="2528"/>
            <a:ext cx="1986271" cy="990600"/>
          </a:xfrm>
          <a:prstGeom prst="rect">
            <a:avLst/>
          </a:prstGeom>
        </p:spPr>
      </p:pic>
      <p:pic>
        <p:nvPicPr>
          <p:cNvPr id="6" name="Picture 3" descr="C:\Users\Arineh\Downloads\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0"/>
            <a:ext cx="1495425" cy="69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680671" y="226001"/>
            <a:ext cx="81640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00B050"/>
                </a:solidFill>
              </a:rPr>
              <a:t>Explications on </a:t>
            </a:r>
            <a:r>
              <a:rPr lang="fr-FR" sz="2800" dirty="0" err="1">
                <a:solidFill>
                  <a:srgbClr val="00B050"/>
                </a:solidFill>
              </a:rPr>
              <a:t>what</a:t>
            </a:r>
            <a:r>
              <a:rPr lang="fr-FR" sz="2800" dirty="0">
                <a:solidFill>
                  <a:srgbClr val="00B050"/>
                </a:solidFill>
              </a:rPr>
              <a:t> </a:t>
            </a:r>
            <a:r>
              <a:rPr lang="fr-FR" sz="2800" dirty="0" err="1">
                <a:solidFill>
                  <a:srgbClr val="00B050"/>
                </a:solidFill>
              </a:rPr>
              <a:t>schemes</a:t>
            </a:r>
            <a:r>
              <a:rPr lang="fr-FR" sz="2800" dirty="0">
                <a:solidFill>
                  <a:srgbClr val="00B050"/>
                </a:solidFill>
              </a:rPr>
              <a:t> are </a:t>
            </a:r>
            <a:r>
              <a:rPr lang="fr-FR" sz="2800" dirty="0" err="1">
                <a:solidFill>
                  <a:srgbClr val="00B050"/>
                </a:solidFill>
              </a:rPr>
              <a:t>added</a:t>
            </a:r>
            <a:endParaRPr lang="fr-FR" sz="2800" dirty="0">
              <a:solidFill>
                <a:srgbClr val="00B05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57251" y="103528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C</a:t>
            </a:r>
            <a:r>
              <a:rPr lang="fr-FR" i="1" dirty="0" err="1">
                <a:solidFill>
                  <a:srgbClr val="00B050"/>
                </a:solidFill>
              </a:rPr>
              <a:t>h</a:t>
            </a:r>
            <a:r>
              <a:rPr lang="fr-FR" i="1" dirty="0" err="1"/>
              <a:t>imere</a:t>
            </a:r>
            <a:r>
              <a:rPr lang="fr-FR" dirty="0"/>
              <a:t> standard </a:t>
            </a:r>
            <a:r>
              <a:rPr lang="fr-FR" dirty="0" err="1"/>
              <a:t>scheme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9081422" y="1749287"/>
            <a:ext cx="31105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VBS</a:t>
            </a:r>
            <a:r>
              <a:rPr lang="fr-FR" dirty="0"/>
              <a:t> standard </a:t>
            </a:r>
            <a:r>
              <a:rPr lang="fr-FR" dirty="0" err="1"/>
              <a:t>scheme</a:t>
            </a:r>
            <a:r>
              <a:rPr lang="fr-FR" dirty="0"/>
              <a:t>  </a:t>
            </a:r>
          </a:p>
          <a:p>
            <a:r>
              <a:rPr lang="fr-FR" dirty="0" smtClean="0"/>
              <a:t>+</a:t>
            </a:r>
            <a:r>
              <a:rPr lang="fr-FR" dirty="0" err="1" smtClean="0"/>
              <a:t>biogenic</a:t>
            </a:r>
            <a:r>
              <a:rPr lang="fr-FR" dirty="0" smtClean="0"/>
              <a:t> </a:t>
            </a:r>
            <a:r>
              <a:rPr lang="fr-FR" dirty="0" err="1" smtClean="0"/>
              <a:t>ageing</a:t>
            </a:r>
            <a:endParaRPr lang="fr-FR" dirty="0" smtClean="0"/>
          </a:p>
          <a:p>
            <a:r>
              <a:rPr lang="fr-FR" dirty="0" smtClean="0"/>
              <a:t>+</a:t>
            </a:r>
            <a:r>
              <a:rPr lang="fr-FR" dirty="0" err="1" smtClean="0"/>
              <a:t>anthropogenic</a:t>
            </a:r>
            <a:r>
              <a:rPr lang="fr-FR" dirty="0" smtClean="0"/>
              <a:t> </a:t>
            </a:r>
            <a:r>
              <a:rPr lang="fr-FR" dirty="0" err="1" smtClean="0"/>
              <a:t>ageing</a:t>
            </a:r>
            <a:endParaRPr lang="fr-FR" dirty="0" smtClean="0"/>
          </a:p>
          <a:p>
            <a:r>
              <a:rPr lang="fr-FR" dirty="0" smtClean="0"/>
              <a:t>+fragmentation</a:t>
            </a:r>
          </a:p>
          <a:p>
            <a:r>
              <a:rPr lang="fr-FR" dirty="0" smtClean="0"/>
              <a:t>+formation of non-volatile SOA </a:t>
            </a:r>
            <a:endParaRPr lang="fr-FR" dirty="0"/>
          </a:p>
        </p:txBody>
      </p:sp>
      <p:cxnSp>
        <p:nvCxnSpPr>
          <p:cNvPr id="14" name="Connecteur droit 13"/>
          <p:cNvCxnSpPr>
            <a:stCxn id="10" idx="3"/>
          </p:cNvCxnSpPr>
          <p:nvPr/>
        </p:nvCxnSpPr>
        <p:spPr>
          <a:xfrm>
            <a:off x="4133851" y="1219954"/>
            <a:ext cx="0" cy="523799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Organigramme : Connecteur 8"/>
          <p:cNvSpPr/>
          <p:nvPr/>
        </p:nvSpPr>
        <p:spPr>
          <a:xfrm>
            <a:off x="566133" y="3910677"/>
            <a:ext cx="182880" cy="18288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rganigramme : Connecteur 14"/>
          <p:cNvSpPr/>
          <p:nvPr/>
        </p:nvSpPr>
        <p:spPr>
          <a:xfrm rot="548206">
            <a:off x="573878" y="4173410"/>
            <a:ext cx="182880" cy="182880"/>
          </a:xfrm>
          <a:prstGeom prst="flowChartConnec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rganigramme : Connecteur 15"/>
          <p:cNvSpPr/>
          <p:nvPr/>
        </p:nvSpPr>
        <p:spPr>
          <a:xfrm>
            <a:off x="573878" y="4430475"/>
            <a:ext cx="182880" cy="182880"/>
          </a:xfrm>
          <a:prstGeom prst="flowChartConnec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Connecteur droit avec flèche 16"/>
          <p:cNvCxnSpPr/>
          <p:nvPr/>
        </p:nvCxnSpPr>
        <p:spPr>
          <a:xfrm>
            <a:off x="611853" y="4985917"/>
            <a:ext cx="27432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1061412" y="3838952"/>
            <a:ext cx="271953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Emissions</a:t>
            </a:r>
          </a:p>
          <a:p>
            <a:r>
              <a:rPr lang="en-US" sz="1600" dirty="0"/>
              <a:t>Semi-volatile on gas phase </a:t>
            </a:r>
          </a:p>
          <a:p>
            <a:r>
              <a:rPr lang="en-US" sz="1600" dirty="0"/>
              <a:t>Particulates</a:t>
            </a:r>
          </a:p>
          <a:p>
            <a:endParaRPr lang="en-US" sz="1600" dirty="0"/>
          </a:p>
          <a:p>
            <a:r>
              <a:rPr lang="en-US" sz="1600" dirty="0" smtClean="0"/>
              <a:t>Functionalization</a:t>
            </a:r>
          </a:p>
          <a:p>
            <a:r>
              <a:rPr lang="en-US" sz="1600" dirty="0" smtClean="0"/>
              <a:t>Gas/particulate distribution</a:t>
            </a:r>
          </a:p>
          <a:p>
            <a:r>
              <a:rPr lang="en-US" sz="1600" dirty="0" smtClean="0"/>
              <a:t>Fragmentation</a:t>
            </a:r>
          </a:p>
          <a:p>
            <a:r>
              <a:rPr lang="en-US" sz="1600" dirty="0" smtClean="0"/>
              <a:t>Non-volatile SOA formation</a:t>
            </a:r>
            <a:endParaRPr lang="en-US" sz="1600" dirty="0"/>
          </a:p>
        </p:txBody>
      </p:sp>
      <p:sp>
        <p:nvSpPr>
          <p:cNvPr id="22" name="Zone de texte 2"/>
          <p:cNvSpPr txBox="1">
            <a:spLocks noChangeArrowheads="1"/>
          </p:cNvSpPr>
          <p:nvPr/>
        </p:nvSpPr>
        <p:spPr bwMode="auto">
          <a:xfrm>
            <a:off x="6533515" y="4851400"/>
            <a:ext cx="594360" cy="33528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SVOC</a:t>
            </a:r>
            <a:endParaRPr lang="fr-FR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Zone de texte 2"/>
          <p:cNvSpPr txBox="1">
            <a:spLocks noChangeArrowheads="1"/>
          </p:cNvSpPr>
          <p:nvPr/>
        </p:nvSpPr>
        <p:spPr bwMode="auto">
          <a:xfrm>
            <a:off x="5114290" y="2765425"/>
            <a:ext cx="593725" cy="33528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10</a:t>
            </a:r>
            <a:r>
              <a:rPr lang="fr-FR" sz="1400" baseline="30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fr-FR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Zone de texte 2"/>
          <p:cNvSpPr txBox="1">
            <a:spLocks noChangeArrowheads="1"/>
          </p:cNvSpPr>
          <p:nvPr/>
        </p:nvSpPr>
        <p:spPr bwMode="auto">
          <a:xfrm>
            <a:off x="5113655" y="3230245"/>
            <a:ext cx="594360" cy="33528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10</a:t>
            </a:r>
            <a:r>
              <a:rPr lang="fr-FR" sz="1400" baseline="30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fr-FR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Zone de texte 2"/>
          <p:cNvSpPr txBox="1">
            <a:spLocks noChangeArrowheads="1"/>
          </p:cNvSpPr>
          <p:nvPr/>
        </p:nvSpPr>
        <p:spPr bwMode="auto">
          <a:xfrm>
            <a:off x="5113655" y="3733165"/>
            <a:ext cx="594360" cy="33528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10</a:t>
            </a:r>
            <a:r>
              <a:rPr lang="fr-FR" sz="1400" baseline="30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fr-FR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Zone de texte 2"/>
          <p:cNvSpPr txBox="1">
            <a:spLocks noChangeArrowheads="1"/>
          </p:cNvSpPr>
          <p:nvPr/>
        </p:nvSpPr>
        <p:spPr bwMode="auto">
          <a:xfrm>
            <a:off x="5113655" y="4262835"/>
            <a:ext cx="594360" cy="33528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10</a:t>
            </a:r>
            <a:r>
              <a:rPr lang="fr-FR" sz="1400" baseline="30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endParaRPr lang="fr-FR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Organigramme : Connecteur 26"/>
          <p:cNvSpPr/>
          <p:nvPr/>
        </p:nvSpPr>
        <p:spPr>
          <a:xfrm>
            <a:off x="5254625" y="2030730"/>
            <a:ext cx="365760" cy="35052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28" name="Zone de texte 2"/>
          <p:cNvSpPr txBox="1">
            <a:spLocks noChangeArrowheads="1"/>
          </p:cNvSpPr>
          <p:nvPr/>
        </p:nvSpPr>
        <p:spPr bwMode="auto">
          <a:xfrm>
            <a:off x="5122200" y="1630680"/>
            <a:ext cx="533400" cy="33528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VOC</a:t>
            </a:r>
            <a:endParaRPr lang="fr-FR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9" name="Connecteur droit avec flèche 28"/>
          <p:cNvCxnSpPr/>
          <p:nvPr/>
        </p:nvCxnSpPr>
        <p:spPr>
          <a:xfrm>
            <a:off x="5627370" y="2197735"/>
            <a:ext cx="525780" cy="74676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/>
        </p:nvCxnSpPr>
        <p:spPr>
          <a:xfrm>
            <a:off x="5619750" y="2197735"/>
            <a:ext cx="548640" cy="124968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>
            <a:off x="5619750" y="2228215"/>
            <a:ext cx="533400" cy="166878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rganigramme : Connecteur 31"/>
          <p:cNvSpPr/>
          <p:nvPr/>
        </p:nvSpPr>
        <p:spPr>
          <a:xfrm>
            <a:off x="6157595" y="2788285"/>
            <a:ext cx="365760" cy="350520"/>
          </a:xfrm>
          <a:prstGeom prst="flowChartConnec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33" name="Organigramme : Connecteur 32"/>
          <p:cNvSpPr/>
          <p:nvPr/>
        </p:nvSpPr>
        <p:spPr>
          <a:xfrm>
            <a:off x="6180455" y="3275965"/>
            <a:ext cx="365760" cy="350520"/>
          </a:xfrm>
          <a:prstGeom prst="flowChartConnec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34" name="Organigramme : Connecteur 33"/>
          <p:cNvSpPr/>
          <p:nvPr/>
        </p:nvSpPr>
        <p:spPr>
          <a:xfrm>
            <a:off x="6172835" y="3733165"/>
            <a:ext cx="365760" cy="350520"/>
          </a:xfrm>
          <a:prstGeom prst="flowChartConnec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36" name="Organigramme : Connecteur 35"/>
          <p:cNvSpPr/>
          <p:nvPr/>
        </p:nvSpPr>
        <p:spPr>
          <a:xfrm>
            <a:off x="6157595" y="4274185"/>
            <a:ext cx="365760" cy="350520"/>
          </a:xfrm>
          <a:prstGeom prst="flowChartConnec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cxnSp>
        <p:nvCxnSpPr>
          <p:cNvPr id="37" name="Connecteur droit avec flèche 36"/>
          <p:cNvCxnSpPr/>
          <p:nvPr/>
        </p:nvCxnSpPr>
        <p:spPr>
          <a:xfrm>
            <a:off x="5619750" y="2205355"/>
            <a:ext cx="525780" cy="223266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5920738" y="2353945"/>
            <a:ext cx="1965960" cy="24384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39" name="Organigramme : Connecteur 38"/>
          <p:cNvSpPr/>
          <p:nvPr/>
        </p:nvSpPr>
        <p:spPr>
          <a:xfrm>
            <a:off x="7288528" y="2799715"/>
            <a:ext cx="365760" cy="350520"/>
          </a:xfrm>
          <a:prstGeom prst="flowChartConnec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40" name="Organigramme : Connecteur 39"/>
          <p:cNvSpPr/>
          <p:nvPr/>
        </p:nvSpPr>
        <p:spPr>
          <a:xfrm>
            <a:off x="7288528" y="3287395"/>
            <a:ext cx="365760" cy="350520"/>
          </a:xfrm>
          <a:prstGeom prst="flowChartConnec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41" name="Organigramme : Connecteur 40"/>
          <p:cNvSpPr/>
          <p:nvPr/>
        </p:nvSpPr>
        <p:spPr>
          <a:xfrm>
            <a:off x="7288528" y="3735415"/>
            <a:ext cx="365760" cy="350520"/>
          </a:xfrm>
          <a:prstGeom prst="flowChartConnec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42" name="Organigramme : Connecteur 41"/>
          <p:cNvSpPr/>
          <p:nvPr/>
        </p:nvSpPr>
        <p:spPr>
          <a:xfrm>
            <a:off x="7288528" y="4262755"/>
            <a:ext cx="365760" cy="350520"/>
          </a:xfrm>
          <a:prstGeom prst="flowChartConnec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cxnSp>
        <p:nvCxnSpPr>
          <p:cNvPr id="47" name="Connecteur droit avec flèche 46"/>
          <p:cNvCxnSpPr/>
          <p:nvPr/>
        </p:nvCxnSpPr>
        <p:spPr>
          <a:xfrm>
            <a:off x="6533209" y="2986405"/>
            <a:ext cx="740079" cy="45728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/>
          <p:cNvCxnSpPr/>
          <p:nvPr/>
        </p:nvCxnSpPr>
        <p:spPr>
          <a:xfrm>
            <a:off x="6552838" y="3462880"/>
            <a:ext cx="728070" cy="41641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/>
          <p:cNvCxnSpPr/>
          <p:nvPr/>
        </p:nvCxnSpPr>
        <p:spPr>
          <a:xfrm>
            <a:off x="6542017" y="3922158"/>
            <a:ext cx="738891" cy="51585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/>
          <p:cNvCxnSpPr>
            <a:endCxn id="42" idx="2"/>
          </p:cNvCxnSpPr>
          <p:nvPr/>
        </p:nvCxnSpPr>
        <p:spPr>
          <a:xfrm flipV="1">
            <a:off x="6523355" y="4438015"/>
            <a:ext cx="765173" cy="1143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/>
          <p:cNvCxnSpPr/>
          <p:nvPr/>
        </p:nvCxnSpPr>
        <p:spPr>
          <a:xfrm>
            <a:off x="7679686" y="2986405"/>
            <a:ext cx="723900" cy="0"/>
          </a:xfrm>
          <a:prstGeom prst="straightConnector1">
            <a:avLst/>
          </a:prstGeom>
          <a:ln>
            <a:prstDash val="sysDot"/>
            <a:headEnd type="triangle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6" name="Connecteur droit avec flèche 55"/>
          <p:cNvCxnSpPr/>
          <p:nvPr/>
        </p:nvCxnSpPr>
        <p:spPr>
          <a:xfrm>
            <a:off x="7656826" y="3462880"/>
            <a:ext cx="723900" cy="0"/>
          </a:xfrm>
          <a:prstGeom prst="straightConnector1">
            <a:avLst/>
          </a:prstGeom>
          <a:ln>
            <a:prstDash val="sysDot"/>
            <a:headEnd type="triangle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7" name="Connecteur droit avec flèche 56"/>
          <p:cNvCxnSpPr/>
          <p:nvPr/>
        </p:nvCxnSpPr>
        <p:spPr>
          <a:xfrm>
            <a:off x="7656826" y="3922158"/>
            <a:ext cx="723900" cy="0"/>
          </a:xfrm>
          <a:prstGeom prst="straightConnector1">
            <a:avLst/>
          </a:prstGeom>
          <a:ln>
            <a:prstDash val="sysDot"/>
            <a:headEnd type="triangle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8" name="Organigramme : Connecteur 57"/>
          <p:cNvSpPr/>
          <p:nvPr/>
        </p:nvSpPr>
        <p:spPr>
          <a:xfrm>
            <a:off x="8394696" y="2774949"/>
            <a:ext cx="365760" cy="350520"/>
          </a:xfrm>
          <a:prstGeom prst="flowChartConnec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59" name="Organigramme : Connecteur 58"/>
          <p:cNvSpPr/>
          <p:nvPr/>
        </p:nvSpPr>
        <p:spPr>
          <a:xfrm>
            <a:off x="8394065" y="3293109"/>
            <a:ext cx="365760" cy="350520"/>
          </a:xfrm>
          <a:prstGeom prst="flowChartConnec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60" name="Organigramme : Connecteur 59"/>
          <p:cNvSpPr/>
          <p:nvPr/>
        </p:nvSpPr>
        <p:spPr>
          <a:xfrm>
            <a:off x="8394065" y="3775072"/>
            <a:ext cx="365760" cy="350520"/>
          </a:xfrm>
          <a:prstGeom prst="flowChartConnec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cxnSp>
        <p:nvCxnSpPr>
          <p:cNvPr id="61" name="Connecteur droit avec flèche 60"/>
          <p:cNvCxnSpPr/>
          <p:nvPr/>
        </p:nvCxnSpPr>
        <p:spPr>
          <a:xfrm>
            <a:off x="7670165" y="4430475"/>
            <a:ext cx="723900" cy="0"/>
          </a:xfrm>
          <a:prstGeom prst="straightConnector1">
            <a:avLst/>
          </a:prstGeom>
          <a:ln>
            <a:prstDash val="sysDot"/>
            <a:headEnd type="triangle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2" name="Organigramme : Connecteur 61"/>
          <p:cNvSpPr/>
          <p:nvPr/>
        </p:nvSpPr>
        <p:spPr>
          <a:xfrm>
            <a:off x="8394065" y="4239340"/>
            <a:ext cx="365760" cy="350520"/>
          </a:xfrm>
          <a:prstGeom prst="flowChartConnec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63" name="Zone de texte 2"/>
          <p:cNvSpPr txBox="1">
            <a:spLocks noChangeArrowheads="1"/>
          </p:cNvSpPr>
          <p:nvPr/>
        </p:nvSpPr>
        <p:spPr bwMode="auto">
          <a:xfrm>
            <a:off x="8310245" y="4851400"/>
            <a:ext cx="533400" cy="33528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SOA</a:t>
            </a:r>
            <a:endParaRPr lang="fr-F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4" name="Zone de texte 2"/>
          <p:cNvSpPr txBox="1">
            <a:spLocks noChangeArrowheads="1"/>
          </p:cNvSpPr>
          <p:nvPr/>
        </p:nvSpPr>
        <p:spPr bwMode="auto">
          <a:xfrm>
            <a:off x="6617625" y="2409707"/>
            <a:ext cx="533400" cy="335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g</a:t>
            </a:r>
            <a:endParaRPr lang="fr-F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5" name="Zone de texte 2"/>
          <p:cNvSpPr txBox="1">
            <a:spLocks noChangeArrowheads="1"/>
          </p:cNvSpPr>
          <p:nvPr/>
        </p:nvSpPr>
        <p:spPr bwMode="auto">
          <a:xfrm>
            <a:off x="8287678" y="2397841"/>
            <a:ext cx="533400" cy="335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p</a:t>
            </a:r>
            <a:endParaRPr lang="fr-F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6" name="Connecteur droit avec flèche 65"/>
          <p:cNvCxnSpPr/>
          <p:nvPr/>
        </p:nvCxnSpPr>
        <p:spPr>
          <a:xfrm>
            <a:off x="6574153" y="2959735"/>
            <a:ext cx="746760" cy="0"/>
          </a:xfrm>
          <a:prstGeom prst="straightConnector1">
            <a:avLst/>
          </a:prstGeom>
          <a:ln w="1905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avec flèche 66"/>
          <p:cNvCxnSpPr/>
          <p:nvPr/>
        </p:nvCxnSpPr>
        <p:spPr>
          <a:xfrm flipV="1">
            <a:off x="6566533" y="2990215"/>
            <a:ext cx="754380" cy="464820"/>
          </a:xfrm>
          <a:prstGeom prst="straightConnector1">
            <a:avLst/>
          </a:prstGeom>
          <a:ln w="1905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avec flèche 67"/>
          <p:cNvCxnSpPr/>
          <p:nvPr/>
        </p:nvCxnSpPr>
        <p:spPr>
          <a:xfrm flipV="1">
            <a:off x="6536053" y="3020695"/>
            <a:ext cx="784860" cy="891540"/>
          </a:xfrm>
          <a:prstGeom prst="straightConnector1">
            <a:avLst/>
          </a:prstGeom>
          <a:ln w="1905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avec flèche 68"/>
          <p:cNvCxnSpPr/>
          <p:nvPr/>
        </p:nvCxnSpPr>
        <p:spPr>
          <a:xfrm flipV="1">
            <a:off x="6513193" y="3051175"/>
            <a:ext cx="807720" cy="1409700"/>
          </a:xfrm>
          <a:prstGeom prst="straightConnector1">
            <a:avLst/>
          </a:prstGeom>
          <a:ln w="1905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Arc 77"/>
          <p:cNvSpPr/>
          <p:nvPr/>
        </p:nvSpPr>
        <p:spPr>
          <a:xfrm>
            <a:off x="6552838" y="2748797"/>
            <a:ext cx="1795157" cy="489848"/>
          </a:xfrm>
          <a:prstGeom prst="arc">
            <a:avLst>
              <a:gd name="adj1" fmla="val 10852083"/>
              <a:gd name="adj2" fmla="val 21540334"/>
            </a:avLst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Arc 78"/>
          <p:cNvSpPr/>
          <p:nvPr/>
        </p:nvSpPr>
        <p:spPr>
          <a:xfrm>
            <a:off x="6552838" y="3235644"/>
            <a:ext cx="1795157" cy="489848"/>
          </a:xfrm>
          <a:prstGeom prst="arc">
            <a:avLst>
              <a:gd name="adj1" fmla="val 10852083"/>
              <a:gd name="adj2" fmla="val 21540334"/>
            </a:avLst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Arc 79"/>
          <p:cNvSpPr/>
          <p:nvPr/>
        </p:nvSpPr>
        <p:spPr>
          <a:xfrm>
            <a:off x="6571892" y="3719647"/>
            <a:ext cx="1795157" cy="489848"/>
          </a:xfrm>
          <a:prstGeom prst="arc">
            <a:avLst>
              <a:gd name="adj1" fmla="val 10852083"/>
              <a:gd name="adj2" fmla="val 21540334"/>
            </a:avLst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Arc 80"/>
          <p:cNvSpPr/>
          <p:nvPr/>
        </p:nvSpPr>
        <p:spPr>
          <a:xfrm>
            <a:off x="6544557" y="4188127"/>
            <a:ext cx="1795157" cy="489848"/>
          </a:xfrm>
          <a:prstGeom prst="arc">
            <a:avLst>
              <a:gd name="adj1" fmla="val 10852083"/>
              <a:gd name="adj2" fmla="val 21540334"/>
            </a:avLst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Arc 81"/>
          <p:cNvSpPr/>
          <p:nvPr/>
        </p:nvSpPr>
        <p:spPr>
          <a:xfrm>
            <a:off x="7676512" y="2730120"/>
            <a:ext cx="659422" cy="489848"/>
          </a:xfrm>
          <a:prstGeom prst="arc">
            <a:avLst>
              <a:gd name="adj1" fmla="val 10852083"/>
              <a:gd name="adj2" fmla="val 21540334"/>
            </a:avLst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Arc 82"/>
          <p:cNvSpPr/>
          <p:nvPr/>
        </p:nvSpPr>
        <p:spPr>
          <a:xfrm>
            <a:off x="7695196" y="3207230"/>
            <a:ext cx="659422" cy="489848"/>
          </a:xfrm>
          <a:prstGeom prst="arc">
            <a:avLst>
              <a:gd name="adj1" fmla="val 10852083"/>
              <a:gd name="adj2" fmla="val 21540334"/>
            </a:avLst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Arc 83"/>
          <p:cNvSpPr/>
          <p:nvPr/>
        </p:nvSpPr>
        <p:spPr>
          <a:xfrm>
            <a:off x="7695564" y="3661687"/>
            <a:ext cx="659422" cy="489848"/>
          </a:xfrm>
          <a:prstGeom prst="arc">
            <a:avLst>
              <a:gd name="adj1" fmla="val 10852083"/>
              <a:gd name="adj2" fmla="val 21540334"/>
            </a:avLst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Arc 84"/>
          <p:cNvSpPr/>
          <p:nvPr/>
        </p:nvSpPr>
        <p:spPr>
          <a:xfrm>
            <a:off x="7695196" y="4168627"/>
            <a:ext cx="659422" cy="489848"/>
          </a:xfrm>
          <a:prstGeom prst="arc">
            <a:avLst>
              <a:gd name="adj1" fmla="val 10852083"/>
              <a:gd name="adj2" fmla="val 21540334"/>
            </a:avLst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6" name="Connecteur droit avec flèche 85"/>
          <p:cNvCxnSpPr/>
          <p:nvPr/>
        </p:nvCxnSpPr>
        <p:spPr>
          <a:xfrm>
            <a:off x="573878" y="5481955"/>
            <a:ext cx="274320" cy="0"/>
          </a:xfrm>
          <a:prstGeom prst="straightConnector1">
            <a:avLst/>
          </a:prstGeom>
          <a:ln w="190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avec flèche 88"/>
          <p:cNvCxnSpPr/>
          <p:nvPr/>
        </p:nvCxnSpPr>
        <p:spPr>
          <a:xfrm flipV="1">
            <a:off x="567476" y="5224545"/>
            <a:ext cx="282065" cy="9525"/>
          </a:xfrm>
          <a:prstGeom prst="straightConnector1">
            <a:avLst/>
          </a:prstGeom>
          <a:ln>
            <a:prstDash val="sysDot"/>
            <a:headEnd type="triangle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0" name="Arc 89"/>
          <p:cNvSpPr/>
          <p:nvPr/>
        </p:nvSpPr>
        <p:spPr>
          <a:xfrm>
            <a:off x="498328" y="5661242"/>
            <a:ext cx="392743" cy="227666"/>
          </a:xfrm>
          <a:prstGeom prst="arc">
            <a:avLst>
              <a:gd name="adj1" fmla="val 10852083"/>
              <a:gd name="adj2" fmla="val 21540334"/>
            </a:avLst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0" name="Image 9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9013" y="1452478"/>
            <a:ext cx="2857182" cy="246894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-42542" y="6019390"/>
            <a:ext cx="2509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Pun</a:t>
            </a:r>
            <a:r>
              <a:rPr lang="fr-FR" dirty="0" smtClean="0"/>
              <a:t> et seigneur 2006</a:t>
            </a:r>
          </a:p>
        </p:txBody>
      </p:sp>
      <p:sp>
        <p:nvSpPr>
          <p:cNvPr id="70" name="ZoneTexte 69"/>
          <p:cNvSpPr txBox="1"/>
          <p:nvPr/>
        </p:nvSpPr>
        <p:spPr>
          <a:xfrm>
            <a:off x="4360199" y="5947559"/>
            <a:ext cx="2509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Robinson et al 2009</a:t>
            </a:r>
          </a:p>
          <a:p>
            <a:r>
              <a:rPr lang="fr-FR" dirty="0" err="1" smtClean="0"/>
              <a:t>Shrivastava</a:t>
            </a:r>
            <a:r>
              <a:rPr lang="fr-FR" dirty="0" smtClean="0"/>
              <a:t> et al 2015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9427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2" grpId="0" animBg="1"/>
      <p:bldP spid="33" grpId="0" animBg="1"/>
      <p:bldP spid="34" grpId="0" animBg="1"/>
      <p:bldP spid="36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58" grpId="0" animBg="1"/>
      <p:bldP spid="59" grpId="0" animBg="1"/>
      <p:bldP spid="60" grpId="0" animBg="1"/>
      <p:bldP spid="62" grpId="0" animBg="1"/>
      <p:bldP spid="63" grpId="0" animBg="1"/>
      <p:bldP spid="64" grpId="0"/>
      <p:bldP spid="65" grpId="0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9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729" y="2528"/>
            <a:ext cx="1986271" cy="990600"/>
          </a:xfrm>
          <a:prstGeom prst="rect">
            <a:avLst/>
          </a:prstGeom>
        </p:spPr>
      </p:pic>
      <p:pic>
        <p:nvPicPr>
          <p:cNvPr id="6" name="Picture 3" descr="C:\Users\Arineh\Downloads\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0"/>
            <a:ext cx="1495425" cy="69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680671" y="226001"/>
            <a:ext cx="81640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err="1">
                <a:solidFill>
                  <a:srgbClr val="00B050"/>
                </a:solidFill>
              </a:rPr>
              <a:t>Comparison</a:t>
            </a:r>
            <a:r>
              <a:rPr lang="fr-FR" sz="2800" dirty="0">
                <a:solidFill>
                  <a:srgbClr val="00B050"/>
                </a:solidFill>
              </a:rPr>
              <a:t> of </a:t>
            </a:r>
            <a:r>
              <a:rPr lang="fr-FR" sz="2800" dirty="0" err="1">
                <a:solidFill>
                  <a:srgbClr val="00B050"/>
                </a:solidFill>
              </a:rPr>
              <a:t>different</a:t>
            </a:r>
            <a:r>
              <a:rPr lang="fr-FR" sz="2800" dirty="0">
                <a:solidFill>
                  <a:srgbClr val="00B050"/>
                </a:solidFill>
              </a:rPr>
              <a:t> </a:t>
            </a:r>
            <a:r>
              <a:rPr lang="fr-FR" sz="2800" dirty="0" err="1">
                <a:solidFill>
                  <a:srgbClr val="00B050"/>
                </a:solidFill>
              </a:rPr>
              <a:t>schemes</a:t>
            </a:r>
            <a:endParaRPr lang="fr-FR" sz="2800" dirty="0">
              <a:solidFill>
                <a:srgbClr val="00B05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189" y="892611"/>
            <a:ext cx="2705823" cy="270582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212" y="4160631"/>
            <a:ext cx="2705823" cy="2705823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6938375" y="924545"/>
            <a:ext cx="2838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>
                <a:solidFill>
                  <a:srgbClr val="FF0000"/>
                </a:solidFill>
              </a:rPr>
              <a:t>Chimere</a:t>
            </a:r>
            <a:r>
              <a:rPr lang="fr-FR" sz="1600" i="1" dirty="0">
                <a:solidFill>
                  <a:srgbClr val="FF0000"/>
                </a:solidFill>
              </a:rPr>
              <a:t> </a:t>
            </a:r>
            <a:r>
              <a:rPr lang="fr-FR" sz="1600" dirty="0">
                <a:solidFill>
                  <a:srgbClr val="FF0000"/>
                </a:solidFill>
              </a:rPr>
              <a:t>standard </a:t>
            </a:r>
            <a:r>
              <a:rPr lang="fr-FR" sz="1600" dirty="0" err="1">
                <a:solidFill>
                  <a:srgbClr val="FF0000"/>
                </a:solidFill>
              </a:rPr>
              <a:t>scheme</a:t>
            </a:r>
            <a:endParaRPr lang="fr-FR" sz="1600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34590" y="4142249"/>
            <a:ext cx="29876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i="1" dirty="0">
                <a:solidFill>
                  <a:srgbClr val="0070C0"/>
                </a:solidFill>
              </a:rPr>
              <a:t>VBS </a:t>
            </a:r>
            <a:r>
              <a:rPr lang="fr-FR" sz="1600" i="1" dirty="0" err="1">
                <a:solidFill>
                  <a:srgbClr val="0070C0"/>
                </a:solidFill>
              </a:rPr>
              <a:t>scheme</a:t>
            </a:r>
            <a:r>
              <a:rPr lang="fr-FR" sz="1600" i="1" dirty="0">
                <a:solidFill>
                  <a:srgbClr val="0070C0"/>
                </a:solidFill>
              </a:rPr>
              <a:t> + </a:t>
            </a:r>
            <a:r>
              <a:rPr lang="fr-FR" sz="1600" i="1" dirty="0" err="1">
                <a:solidFill>
                  <a:srgbClr val="0070C0"/>
                </a:solidFill>
              </a:rPr>
              <a:t>biogenic</a:t>
            </a:r>
            <a:r>
              <a:rPr lang="fr-FR" sz="1600" i="1" dirty="0">
                <a:solidFill>
                  <a:srgbClr val="0070C0"/>
                </a:solidFill>
              </a:rPr>
              <a:t> </a:t>
            </a:r>
            <a:r>
              <a:rPr lang="fr-FR" sz="1600" i="1" dirty="0" err="1">
                <a:solidFill>
                  <a:srgbClr val="0070C0"/>
                </a:solidFill>
              </a:rPr>
              <a:t>ageing</a:t>
            </a:r>
            <a:endParaRPr lang="fr-FR" sz="1600" i="1" dirty="0">
              <a:solidFill>
                <a:srgbClr val="0070C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599989" y="2595392"/>
            <a:ext cx="22118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i="1" dirty="0">
                <a:solidFill>
                  <a:schemeClr val="accent6">
                    <a:lumMod val="75000"/>
                  </a:schemeClr>
                </a:solidFill>
              </a:rPr>
              <a:t>VBS </a:t>
            </a:r>
            <a:r>
              <a:rPr lang="fr-FR" sz="1600" i="1" dirty="0" err="1">
                <a:solidFill>
                  <a:schemeClr val="accent6">
                    <a:lumMod val="75000"/>
                  </a:schemeClr>
                </a:solidFill>
              </a:rPr>
              <a:t>modified</a:t>
            </a:r>
            <a:r>
              <a:rPr lang="fr-FR" sz="1600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1600" i="1" dirty="0" err="1">
                <a:solidFill>
                  <a:schemeClr val="accent6">
                    <a:lumMod val="75000"/>
                  </a:schemeClr>
                </a:solidFill>
              </a:rPr>
              <a:t>scheme</a:t>
            </a:r>
            <a:endParaRPr lang="fr-FR" sz="16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81" y="901068"/>
            <a:ext cx="6675932" cy="5973842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81" y="901068"/>
            <a:ext cx="6675932" cy="5973842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82" y="901067"/>
            <a:ext cx="6675930" cy="5965387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82" y="901066"/>
            <a:ext cx="6675930" cy="597669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566" y="2482627"/>
            <a:ext cx="2694881" cy="269488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9844754" y="2504691"/>
            <a:ext cx="22118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i="1" dirty="0">
                <a:solidFill>
                  <a:schemeClr val="accent6">
                    <a:lumMod val="75000"/>
                  </a:schemeClr>
                </a:solidFill>
              </a:rPr>
              <a:t>VBS </a:t>
            </a:r>
            <a:r>
              <a:rPr lang="fr-FR" sz="1600" i="1" dirty="0" err="1">
                <a:solidFill>
                  <a:schemeClr val="accent6">
                    <a:lumMod val="75000"/>
                  </a:schemeClr>
                </a:solidFill>
              </a:rPr>
              <a:t>modified</a:t>
            </a:r>
            <a:r>
              <a:rPr lang="fr-FR" sz="1600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1600" i="1" dirty="0" err="1">
                <a:solidFill>
                  <a:schemeClr val="accent6">
                    <a:lumMod val="75000"/>
                  </a:schemeClr>
                </a:solidFill>
              </a:rPr>
              <a:t>scheme</a:t>
            </a:r>
            <a:endParaRPr lang="fr-FR" sz="16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69852" y="1027906"/>
            <a:ext cx="1564094" cy="1780510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58420" y="1027905"/>
            <a:ext cx="1575526" cy="1152103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61704" y="1027904"/>
            <a:ext cx="1560285" cy="61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55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729" y="2528"/>
            <a:ext cx="1986271" cy="990600"/>
          </a:xfrm>
          <a:prstGeom prst="rect">
            <a:avLst/>
          </a:prstGeom>
        </p:spPr>
      </p:pic>
      <p:pic>
        <p:nvPicPr>
          <p:cNvPr id="6" name="Picture 3" descr="C:\Users\Arineh\Downloads\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0"/>
            <a:ext cx="1495425" cy="69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680671" y="226001"/>
            <a:ext cx="81640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B050"/>
                </a:solidFill>
              </a:rPr>
              <a:t>Simulation-observation </a:t>
            </a:r>
            <a:r>
              <a:rPr lang="fr-FR" sz="2800" dirty="0" err="1" smtClean="0">
                <a:solidFill>
                  <a:srgbClr val="00B050"/>
                </a:solidFill>
              </a:rPr>
              <a:t>comparison</a:t>
            </a:r>
            <a:r>
              <a:rPr lang="fr-FR" sz="2800" dirty="0" smtClean="0">
                <a:solidFill>
                  <a:srgbClr val="00B050"/>
                </a:solidFill>
              </a:rPr>
              <a:t> for </a:t>
            </a:r>
            <a:r>
              <a:rPr lang="fr-FR" sz="2800" dirty="0" err="1" smtClean="0">
                <a:solidFill>
                  <a:srgbClr val="00B050"/>
                </a:solidFill>
              </a:rPr>
              <a:t>modified</a:t>
            </a:r>
            <a:r>
              <a:rPr lang="fr-FR" sz="2800" dirty="0" smtClean="0">
                <a:solidFill>
                  <a:srgbClr val="00B050"/>
                </a:solidFill>
              </a:rPr>
              <a:t> VBS </a:t>
            </a:r>
            <a:r>
              <a:rPr lang="fr-FR" sz="2800" dirty="0" err="1" smtClean="0">
                <a:solidFill>
                  <a:srgbClr val="00B050"/>
                </a:solidFill>
              </a:rPr>
              <a:t>scheme</a:t>
            </a:r>
            <a:endParaRPr lang="fr-FR" sz="2800" dirty="0">
              <a:solidFill>
                <a:srgbClr val="00B050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81"/>
          <a:stretch/>
        </p:blipFill>
        <p:spPr>
          <a:xfrm>
            <a:off x="863204" y="1456492"/>
            <a:ext cx="5010079" cy="508960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86292"/>
            <a:ext cx="4830004" cy="483000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5224720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i="1" dirty="0"/>
              <a:t>VBS</a:t>
            </a:r>
            <a:r>
              <a:rPr lang="fr-FR" dirty="0"/>
              <a:t> standard </a:t>
            </a:r>
            <a:r>
              <a:rPr lang="fr-FR" dirty="0" err="1"/>
              <a:t>scheme</a:t>
            </a:r>
            <a:r>
              <a:rPr lang="fr-FR" dirty="0"/>
              <a:t>  </a:t>
            </a:r>
            <a:r>
              <a:rPr lang="fr-FR" dirty="0" smtClean="0"/>
              <a:t>                                </a:t>
            </a:r>
            <a:endParaRPr lang="fr-FR" dirty="0"/>
          </a:p>
          <a:p>
            <a:r>
              <a:rPr lang="fr-FR" dirty="0"/>
              <a:t>+</a:t>
            </a:r>
            <a:r>
              <a:rPr lang="fr-FR" dirty="0" err="1"/>
              <a:t>biogenic</a:t>
            </a:r>
            <a:r>
              <a:rPr lang="fr-FR" dirty="0"/>
              <a:t> </a:t>
            </a:r>
            <a:r>
              <a:rPr lang="fr-FR" dirty="0" err="1"/>
              <a:t>ageing</a:t>
            </a:r>
            <a:endParaRPr lang="fr-FR" dirty="0"/>
          </a:p>
          <a:p>
            <a:r>
              <a:rPr lang="fr-FR" dirty="0"/>
              <a:t>+</a:t>
            </a:r>
            <a:r>
              <a:rPr lang="fr-FR" dirty="0" err="1"/>
              <a:t>anthropogenic</a:t>
            </a:r>
            <a:r>
              <a:rPr lang="fr-FR" dirty="0"/>
              <a:t> </a:t>
            </a:r>
            <a:r>
              <a:rPr lang="fr-FR" dirty="0" err="1"/>
              <a:t>ageing</a:t>
            </a:r>
            <a:endParaRPr lang="fr-FR" dirty="0"/>
          </a:p>
          <a:p>
            <a:r>
              <a:rPr lang="fr-FR" dirty="0"/>
              <a:t>+fragmentation</a:t>
            </a:r>
          </a:p>
          <a:p>
            <a:r>
              <a:rPr lang="fr-FR" dirty="0"/>
              <a:t>+formation of non-volatile SOA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665168" y="5594052"/>
            <a:ext cx="4935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Observations for Cape </a:t>
            </a:r>
            <a:r>
              <a:rPr lang="fr-FR" dirty="0" err="1" smtClean="0"/>
              <a:t>Corsica</a:t>
            </a:r>
            <a:r>
              <a:rPr lang="fr-FR" dirty="0" smtClean="0"/>
              <a:t>, </a:t>
            </a:r>
            <a:r>
              <a:rPr lang="fr-FR" dirty="0" err="1" smtClean="0"/>
              <a:t>july-august</a:t>
            </a:r>
            <a:r>
              <a:rPr lang="fr-FR" dirty="0" smtClean="0"/>
              <a:t> 2013</a:t>
            </a:r>
            <a:endParaRPr lang="fr-FR" dirty="0"/>
          </a:p>
        </p:txBody>
      </p:sp>
      <p:sp>
        <p:nvSpPr>
          <p:cNvPr id="14" name="Rectangle 13"/>
          <p:cNvSpPr/>
          <p:nvPr/>
        </p:nvSpPr>
        <p:spPr>
          <a:xfrm>
            <a:off x="359534" y="3302589"/>
            <a:ext cx="1576137" cy="44516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LVOOA 88.3%</a:t>
            </a:r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>
            <a:off x="4974643" y="3608324"/>
            <a:ext cx="1576137" cy="44516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HOA 1.9%</a:t>
            </a:r>
            <a:endParaRPr lang="fr-FR" dirty="0"/>
          </a:p>
        </p:txBody>
      </p:sp>
      <p:sp>
        <p:nvSpPr>
          <p:cNvPr id="16" name="Rectangle 15"/>
          <p:cNvSpPr/>
          <p:nvPr/>
        </p:nvSpPr>
        <p:spPr>
          <a:xfrm>
            <a:off x="4905140" y="4216565"/>
            <a:ext cx="1576137" cy="445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S</a:t>
            </a:r>
            <a:r>
              <a:rPr lang="fr-FR" dirty="0" smtClean="0"/>
              <a:t>VOOA 9.8%</a:t>
            </a:r>
            <a:endParaRPr lang="fr-FR" dirty="0"/>
          </a:p>
        </p:txBody>
      </p:sp>
      <p:sp>
        <p:nvSpPr>
          <p:cNvPr id="17" name="Rectangle 16"/>
          <p:cNvSpPr/>
          <p:nvPr/>
        </p:nvSpPr>
        <p:spPr>
          <a:xfrm>
            <a:off x="5668204" y="3024964"/>
            <a:ext cx="1576137" cy="44516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LVOOA 88%</a:t>
            </a:r>
            <a:endParaRPr lang="fr-FR" dirty="0"/>
          </a:p>
        </p:txBody>
      </p:sp>
      <p:sp>
        <p:nvSpPr>
          <p:cNvPr id="18" name="Rectangle 17"/>
          <p:cNvSpPr/>
          <p:nvPr/>
        </p:nvSpPr>
        <p:spPr>
          <a:xfrm>
            <a:off x="10066163" y="3830908"/>
            <a:ext cx="1576137" cy="44516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HOA 4%</a:t>
            </a:r>
            <a:endParaRPr lang="fr-FR" dirty="0"/>
          </a:p>
        </p:txBody>
      </p:sp>
      <p:sp>
        <p:nvSpPr>
          <p:cNvPr id="19" name="Rectangle 18"/>
          <p:cNvSpPr/>
          <p:nvPr/>
        </p:nvSpPr>
        <p:spPr>
          <a:xfrm>
            <a:off x="9951655" y="4439149"/>
            <a:ext cx="1576137" cy="445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S</a:t>
            </a:r>
            <a:r>
              <a:rPr lang="fr-FR" dirty="0" smtClean="0"/>
              <a:t>VOOA 8%</a:t>
            </a:r>
            <a:endParaRPr lang="fr-FR" dirty="0"/>
          </a:p>
        </p:txBody>
      </p:sp>
      <p:sp>
        <p:nvSpPr>
          <p:cNvPr id="20" name="Rectangle 19"/>
          <p:cNvSpPr/>
          <p:nvPr/>
        </p:nvSpPr>
        <p:spPr>
          <a:xfrm>
            <a:off x="2713713" y="1469886"/>
            <a:ext cx="1576137" cy="44516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Simulations</a:t>
            </a:r>
            <a:endParaRPr lang="fr-FR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812971" y="1466372"/>
            <a:ext cx="1576137" cy="44516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Observations</a:t>
            </a:r>
            <a:endParaRPr lang="fr-FR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820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729" y="2528"/>
            <a:ext cx="1986271" cy="990600"/>
          </a:xfrm>
          <a:prstGeom prst="rect">
            <a:avLst/>
          </a:prstGeom>
        </p:spPr>
      </p:pic>
      <p:pic>
        <p:nvPicPr>
          <p:cNvPr id="6" name="Picture 3" descr="C:\Users\Arineh\Downloads\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0"/>
            <a:ext cx="1495425" cy="69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680671" y="226001"/>
            <a:ext cx="81640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B050"/>
                </a:solidFill>
              </a:rPr>
              <a:t>Simulation-observation </a:t>
            </a:r>
            <a:r>
              <a:rPr lang="fr-FR" sz="2800" dirty="0" err="1" smtClean="0">
                <a:solidFill>
                  <a:srgbClr val="00B050"/>
                </a:solidFill>
              </a:rPr>
              <a:t>comparison</a:t>
            </a:r>
            <a:r>
              <a:rPr lang="fr-FR" sz="2800" dirty="0" smtClean="0">
                <a:solidFill>
                  <a:srgbClr val="00B050"/>
                </a:solidFill>
              </a:rPr>
              <a:t> for </a:t>
            </a:r>
            <a:r>
              <a:rPr lang="fr-FR" sz="2800" dirty="0" err="1" smtClean="0">
                <a:solidFill>
                  <a:srgbClr val="00B050"/>
                </a:solidFill>
              </a:rPr>
              <a:t>modified</a:t>
            </a:r>
            <a:r>
              <a:rPr lang="fr-FR" sz="2800" dirty="0" smtClean="0">
                <a:solidFill>
                  <a:srgbClr val="00B050"/>
                </a:solidFill>
              </a:rPr>
              <a:t> VBS </a:t>
            </a:r>
            <a:r>
              <a:rPr lang="fr-FR" sz="2800" dirty="0" err="1" smtClean="0">
                <a:solidFill>
                  <a:srgbClr val="00B050"/>
                </a:solidFill>
              </a:rPr>
              <a:t>scheme</a:t>
            </a:r>
            <a:endParaRPr lang="fr-FR" sz="2800" dirty="0">
              <a:solidFill>
                <a:srgbClr val="00B05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28595" y="5365794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i="1" dirty="0"/>
              <a:t>VBS</a:t>
            </a:r>
            <a:r>
              <a:rPr lang="fr-FR" dirty="0"/>
              <a:t> standard </a:t>
            </a:r>
            <a:r>
              <a:rPr lang="fr-FR" dirty="0" err="1"/>
              <a:t>scheme</a:t>
            </a:r>
            <a:r>
              <a:rPr lang="fr-FR" dirty="0"/>
              <a:t>  </a:t>
            </a:r>
            <a:r>
              <a:rPr lang="fr-FR" dirty="0" smtClean="0"/>
              <a:t>                                </a:t>
            </a:r>
            <a:endParaRPr lang="fr-FR" dirty="0"/>
          </a:p>
          <a:p>
            <a:r>
              <a:rPr lang="fr-FR" dirty="0"/>
              <a:t>+</a:t>
            </a:r>
            <a:r>
              <a:rPr lang="fr-FR" dirty="0" err="1"/>
              <a:t>biogenic</a:t>
            </a:r>
            <a:r>
              <a:rPr lang="fr-FR" dirty="0"/>
              <a:t> </a:t>
            </a:r>
            <a:r>
              <a:rPr lang="fr-FR" dirty="0" err="1"/>
              <a:t>ageing</a:t>
            </a:r>
            <a:endParaRPr lang="fr-FR" dirty="0"/>
          </a:p>
          <a:p>
            <a:r>
              <a:rPr lang="fr-FR" dirty="0"/>
              <a:t>+</a:t>
            </a:r>
            <a:r>
              <a:rPr lang="fr-FR" dirty="0" err="1"/>
              <a:t>anthropogenic</a:t>
            </a:r>
            <a:r>
              <a:rPr lang="fr-FR" dirty="0"/>
              <a:t> </a:t>
            </a:r>
            <a:r>
              <a:rPr lang="fr-FR" dirty="0" err="1"/>
              <a:t>ageing</a:t>
            </a:r>
            <a:endParaRPr lang="fr-FR" dirty="0"/>
          </a:p>
          <a:p>
            <a:r>
              <a:rPr lang="fr-FR" dirty="0"/>
              <a:t>+fragmentation</a:t>
            </a:r>
          </a:p>
          <a:p>
            <a:r>
              <a:rPr lang="fr-FR" dirty="0"/>
              <a:t>+formation of non-volatile SOA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6791240" y="6113243"/>
            <a:ext cx="4935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Observations for Cape </a:t>
            </a:r>
            <a:r>
              <a:rPr lang="fr-FR" dirty="0" err="1" smtClean="0"/>
              <a:t>Corsica</a:t>
            </a:r>
            <a:r>
              <a:rPr lang="fr-FR" dirty="0" smtClean="0"/>
              <a:t>, </a:t>
            </a:r>
            <a:r>
              <a:rPr lang="fr-FR" dirty="0" err="1" smtClean="0"/>
              <a:t>july-august</a:t>
            </a:r>
            <a:r>
              <a:rPr lang="fr-FR" dirty="0" smtClean="0"/>
              <a:t> 2013</a:t>
            </a:r>
          </a:p>
          <a:p>
            <a:r>
              <a:rPr lang="fr-FR" dirty="0" smtClean="0"/>
              <a:t>U Bern, S. </a:t>
            </a:r>
            <a:r>
              <a:rPr lang="fr-FR" dirty="0" err="1" smtClean="0"/>
              <a:t>Szidat</a:t>
            </a:r>
            <a:r>
              <a:rPr lang="fr-FR" dirty="0" smtClean="0"/>
              <a:t> </a:t>
            </a:r>
            <a:endParaRPr lang="fr-FR" dirty="0"/>
          </a:p>
        </p:txBody>
      </p:sp>
      <p:grpSp>
        <p:nvGrpSpPr>
          <p:cNvPr id="8" name="Groupe 7"/>
          <p:cNvGrpSpPr/>
          <p:nvPr/>
        </p:nvGrpSpPr>
        <p:grpSpPr>
          <a:xfrm>
            <a:off x="1763316" y="1461517"/>
            <a:ext cx="9112647" cy="4230534"/>
            <a:chOff x="1763316" y="1461517"/>
            <a:chExt cx="9112647" cy="4230534"/>
          </a:xfrm>
        </p:grpSpPr>
        <p:grpSp>
          <p:nvGrpSpPr>
            <p:cNvPr id="7" name="Groupe 6"/>
            <p:cNvGrpSpPr/>
            <p:nvPr/>
          </p:nvGrpSpPr>
          <p:grpSpPr>
            <a:xfrm>
              <a:off x="1763316" y="1461517"/>
              <a:ext cx="8684022" cy="4230534"/>
              <a:chOff x="1763316" y="1461517"/>
              <a:chExt cx="8684022" cy="4230534"/>
            </a:xfrm>
          </p:grpSpPr>
          <p:grpSp>
            <p:nvGrpSpPr>
              <p:cNvPr id="2" name="Groupe 1"/>
              <p:cNvGrpSpPr/>
              <p:nvPr/>
            </p:nvGrpSpPr>
            <p:grpSpPr>
              <a:xfrm>
                <a:off x="1986271" y="1461517"/>
                <a:ext cx="8461067" cy="4230534"/>
                <a:chOff x="1986271" y="1461517"/>
                <a:chExt cx="8461067" cy="4230534"/>
              </a:xfrm>
            </p:grpSpPr>
            <p:pic>
              <p:nvPicPr>
                <p:cNvPr id="12" name="Image 11"/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86271" y="1461517"/>
                  <a:ext cx="8461067" cy="4230534"/>
                </a:xfrm>
                <a:prstGeom prst="rect">
                  <a:avLst/>
                </a:prstGeom>
              </p:spPr>
            </p:pic>
            <p:sp>
              <p:nvSpPr>
                <p:cNvPr id="18" name="Rectangle 17"/>
                <p:cNvSpPr/>
                <p:nvPr/>
              </p:nvSpPr>
              <p:spPr>
                <a:xfrm>
                  <a:off x="3169359" y="1461517"/>
                  <a:ext cx="1576137" cy="445168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dirty="0" smtClean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Simulations</a:t>
                  </a:r>
                </a:p>
                <a:p>
                  <a:pPr algn="ctr"/>
                  <a:r>
                    <a:rPr lang="fr-FR" dirty="0" smtClean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21/07-22/07</a:t>
                  </a:r>
                  <a:endParaRPr lang="fr-FR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7701213" y="1461517"/>
                  <a:ext cx="1576137" cy="445168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dirty="0" smtClean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Observations</a:t>
                  </a:r>
                </a:p>
                <a:p>
                  <a:pPr algn="ctr"/>
                  <a:r>
                    <a:rPr lang="fr-FR" dirty="0" smtClean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21/07-22/07</a:t>
                  </a:r>
                  <a:endParaRPr lang="fr-FR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</p:grpSp>
          <p:sp>
            <p:nvSpPr>
              <p:cNvPr id="20" name="Rectangle 19"/>
              <p:cNvSpPr/>
              <p:nvPr/>
            </p:nvSpPr>
            <p:spPr>
              <a:xfrm>
                <a:off x="4974643" y="2189426"/>
                <a:ext cx="1576137" cy="445168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dirty="0" err="1" smtClean="0"/>
                  <a:t>Fossil</a:t>
                </a:r>
                <a:r>
                  <a:rPr lang="fr-FR" dirty="0" smtClean="0"/>
                  <a:t> 29.5%</a:t>
                </a:r>
                <a:endParaRPr lang="fr-FR" dirty="0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1763316" y="4294472"/>
                <a:ext cx="1576137" cy="546558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dirty="0" smtClean="0"/>
                  <a:t>Non-</a:t>
                </a:r>
                <a:r>
                  <a:rPr lang="fr-FR" dirty="0" err="1" smtClean="0"/>
                  <a:t>fossil</a:t>
                </a:r>
                <a:r>
                  <a:rPr lang="fr-FR" dirty="0" smtClean="0"/>
                  <a:t> 70.5%</a:t>
                </a:r>
                <a:endParaRPr lang="fr-FR" dirty="0"/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9299826" y="2484283"/>
              <a:ext cx="1576137" cy="445168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err="1" smtClean="0"/>
                <a:t>Fossil</a:t>
              </a:r>
              <a:r>
                <a:rPr lang="fr-FR" dirty="0" smtClean="0"/>
                <a:t> 20.7%</a:t>
              </a:r>
              <a:endParaRPr lang="fr-FR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689292" y="4090764"/>
              <a:ext cx="1576137" cy="546558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Non-</a:t>
              </a:r>
              <a:r>
                <a:rPr lang="fr-FR" dirty="0" err="1" smtClean="0"/>
                <a:t>fossil</a:t>
              </a:r>
              <a:r>
                <a:rPr lang="fr-FR" dirty="0" smtClean="0"/>
                <a:t> 79.3%</a:t>
              </a:r>
              <a:endParaRPr lang="fr-FR" dirty="0"/>
            </a:p>
          </p:txBody>
        </p:sp>
      </p:grpSp>
      <p:grpSp>
        <p:nvGrpSpPr>
          <p:cNvPr id="24" name="Groupe 23"/>
          <p:cNvGrpSpPr/>
          <p:nvPr/>
        </p:nvGrpSpPr>
        <p:grpSpPr>
          <a:xfrm>
            <a:off x="5325724" y="3387385"/>
            <a:ext cx="6558183" cy="3001175"/>
            <a:chOff x="2737110" y="2146088"/>
            <a:chExt cx="6558183" cy="3001175"/>
          </a:xfrm>
        </p:grpSpPr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9953" y="2146088"/>
              <a:ext cx="6002349" cy="3001175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3840406" y="2151371"/>
              <a:ext cx="1103296" cy="31161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Simulations</a:t>
              </a:r>
            </a:p>
            <a:p>
              <a:pPr algn="ctr"/>
              <a:r>
                <a:rPr lang="fr-FR" sz="120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28/07-29/07</a:t>
              </a:r>
              <a:endParaRPr lang="fr-FR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947451" y="2151371"/>
              <a:ext cx="1103296" cy="31161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Observations</a:t>
              </a:r>
            </a:p>
            <a:p>
              <a:pPr algn="ctr"/>
              <a:r>
                <a:rPr lang="fr-FR" sz="120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28/07-29/07</a:t>
              </a:r>
              <a:endParaRPr lang="fr-FR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067077" y="2719194"/>
              <a:ext cx="1103296" cy="311618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 err="1" smtClean="0"/>
                <a:t>Fossil</a:t>
              </a:r>
              <a:r>
                <a:rPr lang="fr-FR" sz="1200" dirty="0" smtClean="0"/>
                <a:t> 26.8%</a:t>
              </a:r>
              <a:endParaRPr lang="fr-FR" sz="1200" dirty="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737110" y="4214653"/>
              <a:ext cx="1103296" cy="382591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 smtClean="0"/>
                <a:t>Non-</a:t>
              </a:r>
              <a:r>
                <a:rPr lang="fr-FR" sz="1200" dirty="0" err="1" smtClean="0"/>
                <a:t>fossil</a:t>
              </a:r>
              <a:r>
                <a:rPr lang="fr-FR" sz="1200" dirty="0" smtClean="0"/>
                <a:t> 73.2%</a:t>
              </a:r>
              <a:endParaRPr lang="fr-FR" sz="1200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8191997" y="2900813"/>
              <a:ext cx="1103296" cy="311618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 err="1" smtClean="0"/>
                <a:t>Fossil</a:t>
              </a:r>
              <a:r>
                <a:rPr lang="fr-FR" sz="1200" dirty="0" smtClean="0"/>
                <a:t> 18.8%</a:t>
              </a:r>
              <a:endParaRPr lang="fr-FR" sz="1200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544352" y="4023358"/>
              <a:ext cx="1103296" cy="382591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 smtClean="0"/>
                <a:t>Non-</a:t>
              </a:r>
              <a:r>
                <a:rPr lang="fr-FR" sz="1200" dirty="0" err="1" smtClean="0"/>
                <a:t>fossil</a:t>
              </a:r>
              <a:r>
                <a:rPr lang="fr-FR" sz="1200" dirty="0" smtClean="0"/>
                <a:t> 81.2%</a:t>
              </a:r>
              <a:endParaRPr lang="fr-FR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1468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0.2332 -0.096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81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729" y="2528"/>
            <a:ext cx="1986271" cy="990600"/>
          </a:xfrm>
          <a:prstGeom prst="rect">
            <a:avLst/>
          </a:prstGeom>
        </p:spPr>
      </p:pic>
      <p:pic>
        <p:nvPicPr>
          <p:cNvPr id="6" name="Picture 3" descr="C:\Users\Arineh\Downloads\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0"/>
            <a:ext cx="1495425" cy="69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680671" y="226001"/>
            <a:ext cx="81640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B050"/>
                </a:solidFill>
              </a:rPr>
              <a:t>Structure of VBS </a:t>
            </a:r>
            <a:r>
              <a:rPr lang="fr-FR" sz="2800" dirty="0" err="1" smtClean="0">
                <a:solidFill>
                  <a:srgbClr val="00B050"/>
                </a:solidFill>
              </a:rPr>
              <a:t>modified</a:t>
            </a:r>
            <a:r>
              <a:rPr lang="fr-FR" sz="2800" dirty="0" smtClean="0">
                <a:solidFill>
                  <a:srgbClr val="00B050"/>
                </a:solidFill>
              </a:rPr>
              <a:t> </a:t>
            </a:r>
            <a:r>
              <a:rPr lang="fr-FR" sz="2800" dirty="0" err="1" smtClean="0">
                <a:solidFill>
                  <a:srgbClr val="00B050"/>
                </a:solidFill>
              </a:rPr>
              <a:t>scheme</a:t>
            </a:r>
            <a:r>
              <a:rPr lang="fr-FR" sz="2800" dirty="0" smtClean="0">
                <a:solidFill>
                  <a:srgbClr val="00B050"/>
                </a:solidFill>
              </a:rPr>
              <a:t> </a:t>
            </a:r>
            <a:endParaRPr lang="fr-FR" sz="2800" dirty="0">
              <a:solidFill>
                <a:srgbClr val="00B05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828" y="1218313"/>
            <a:ext cx="11568344" cy="487624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218313"/>
            <a:ext cx="5932818" cy="505149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11828" y="6068770"/>
            <a:ext cx="5940691" cy="2010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8399902" y="5840810"/>
            <a:ext cx="910704" cy="48191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bSOA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2615730" y="5928330"/>
            <a:ext cx="910704" cy="48191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OA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5416722" y="1819253"/>
            <a:ext cx="691979" cy="29656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/>
              <a:t>µg/m3</a:t>
            </a:r>
            <a:endParaRPr lang="fr-FR" sz="1400" dirty="0"/>
          </a:p>
        </p:txBody>
      </p:sp>
      <p:sp>
        <p:nvSpPr>
          <p:cNvPr id="13" name="Rectangle 12"/>
          <p:cNvSpPr/>
          <p:nvPr/>
        </p:nvSpPr>
        <p:spPr>
          <a:xfrm>
            <a:off x="11393351" y="1690912"/>
            <a:ext cx="345567" cy="25668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/>
              <a:t>%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39908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729" y="2528"/>
            <a:ext cx="1986271" cy="990600"/>
          </a:xfrm>
          <a:prstGeom prst="rect">
            <a:avLst/>
          </a:prstGeom>
        </p:spPr>
      </p:pic>
      <p:pic>
        <p:nvPicPr>
          <p:cNvPr id="6" name="Picture 3" descr="C:\Users\Arineh\Downloads\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0"/>
            <a:ext cx="1495425" cy="69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680671" y="226001"/>
            <a:ext cx="81640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00B050"/>
                </a:solidFill>
              </a:rPr>
              <a:t>Conclusion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344680" y="1183908"/>
            <a:ext cx="1184732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The uncertainty in the 1km simulations </a:t>
            </a:r>
            <a:r>
              <a:rPr lang="en-US" sz="2400" dirty="0" smtClean="0"/>
              <a:t>with respect to orography is </a:t>
            </a:r>
            <a:r>
              <a:rPr lang="en-US" sz="2400" dirty="0"/>
              <a:t>most for </a:t>
            </a:r>
            <a:r>
              <a:rPr lang="en-US" sz="2400" dirty="0" smtClean="0"/>
              <a:t>BC/</a:t>
            </a:r>
            <a:r>
              <a:rPr lang="en-US" sz="2400" dirty="0" err="1" smtClean="0"/>
              <a:t>NOx</a:t>
            </a:r>
            <a:r>
              <a:rPr lang="en-US" sz="2400" dirty="0" smtClean="0"/>
              <a:t> </a:t>
            </a:r>
            <a:r>
              <a:rPr lang="en-US" sz="2400" dirty="0"/>
              <a:t>and least for ozone/organic </a:t>
            </a:r>
            <a:r>
              <a:rPr lang="en-US" sz="2400" dirty="0" smtClean="0"/>
              <a:t>aerosols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BC/</a:t>
            </a:r>
            <a:r>
              <a:rPr lang="en-US" sz="2400" dirty="0" err="1" smtClean="0"/>
              <a:t>NOx</a:t>
            </a:r>
            <a:r>
              <a:rPr lang="en-US" sz="2400" dirty="0" smtClean="0"/>
              <a:t> are very sensitive to altitude change, Ozone/organic aerosols are much less sensitive.</a:t>
            </a: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Fragmentation schemes and formation of non-volatile aerosols are important factors in the simulation of organic aerosols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The modified VBS scheme corresponds </a:t>
            </a:r>
            <a:r>
              <a:rPr lang="en-US" sz="2400" dirty="0"/>
              <a:t>better with </a:t>
            </a:r>
            <a:r>
              <a:rPr lang="en-US" sz="2400" dirty="0" smtClean="0"/>
              <a:t>mass, 14C </a:t>
            </a:r>
            <a:r>
              <a:rPr lang="en-US" sz="2400" dirty="0"/>
              <a:t>observations and PMF </a:t>
            </a:r>
            <a:r>
              <a:rPr lang="en-US" sz="2400" dirty="0" smtClean="0"/>
              <a:t>results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The continental biogenic secondary aerosols dominate in total organic aerosols except in the golf of  Genoa where the anthropogenic part is near 50%</a:t>
            </a: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245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729" y="-30161"/>
            <a:ext cx="1986271" cy="990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18552" y="960439"/>
            <a:ext cx="5105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Thank you for your attention !</a:t>
            </a:r>
          </a:p>
          <a:p>
            <a:endParaRPr lang="en-US" sz="2800" b="1" dirty="0"/>
          </a:p>
          <a:p>
            <a:endParaRPr lang="en-US" sz="2800" b="1" dirty="0"/>
          </a:p>
          <a:p>
            <a:endParaRPr lang="en-US" sz="2800" b="1" dirty="0"/>
          </a:p>
          <a:p>
            <a:pPr algn="ctr"/>
            <a:endParaRPr lang="en-US" sz="2400" dirty="0"/>
          </a:p>
        </p:txBody>
      </p:sp>
      <p:pic>
        <p:nvPicPr>
          <p:cNvPr id="8" name="Picture 2" descr="C:\Users\Arineh\Downloads\ineris_1448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4626323"/>
            <a:ext cx="1905001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rineh\Downloads\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-35177"/>
            <a:ext cx="1495425" cy="69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http://www.anacoluthe.net/wp-content/uploads/2012/12/ademe-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978" y="4626324"/>
            <a:ext cx="1066800" cy="1146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google.fr/url?source=imglanding&amp;ct=img&amp;q=http://images.math.cnrs.fr/IMG/jpg/CNRSfilaire-grand.jpg&amp;sa=X&amp;ei=XaJDVY-VJciz7gbr24DgDg&amp;ved=0CAkQ8wc&amp;usg=AFQjCNHSFijJppOo5M-Y2aKzk3RQvl9_7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4626323"/>
            <a:ext cx="1066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4" descr="Résultat de recherche d'images pour &quot;anr logo&quot;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6" descr="Résultat de recherche d'images pour &quot;anr logo&quot;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8" descr="Résultat de recherche d'images pour &quot;anr logo&quot;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8" name="Picture 10" descr="http://www.google.fr/url?source=imglanding&amp;ct=img&amp;q=http://www.pnmure.fr/wp-content/uploads/2013/07/logo-anr.gif&amp;sa=X&amp;ei=wKNDVZu4OfOV7AankYDICw&amp;ved=0CAkQ8wc&amp;usg=AFQjCNGmofCvnOPtbPc5lu-VbnaZhQE91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356" y="4649573"/>
            <a:ext cx="1531837" cy="655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4991101" y="3999370"/>
            <a:ext cx="4439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Thesis</a:t>
            </a:r>
            <a:r>
              <a:rPr lang="fr-FR" dirty="0"/>
              <a:t> </a:t>
            </a:r>
            <a:r>
              <a:rPr lang="fr-FR" dirty="0" err="1"/>
              <a:t>sponsered</a:t>
            </a:r>
            <a:r>
              <a:rPr lang="fr-FR" dirty="0"/>
              <a:t> by: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63914" y="6428245"/>
            <a:ext cx="3064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EGU Vienna, 17-22 April 2016  </a:t>
            </a:r>
          </a:p>
        </p:txBody>
      </p:sp>
      <p:pic>
        <p:nvPicPr>
          <p:cNvPr id="16" name="Espace réservé du contenu 15"/>
          <p:cNvPicPr>
            <a:picLocks noGrp="1" noChangeAspect="1"/>
          </p:cNvPicPr>
          <p:nvPr>
            <p:ph idx="1"/>
          </p:nvPr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499" y="1628046"/>
            <a:ext cx="1975002" cy="2173745"/>
          </a:xfrm>
        </p:spPr>
      </p:pic>
      <p:sp>
        <p:nvSpPr>
          <p:cNvPr id="17" name="Rectangle 16"/>
          <p:cNvSpPr/>
          <p:nvPr/>
        </p:nvSpPr>
        <p:spPr>
          <a:xfrm>
            <a:off x="0" y="353770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This work was performed using HPC resources from GENCI-[TGCC/CINES/IDRIS</a:t>
            </a:r>
            <a:r>
              <a:rPr lang="en-US" b="1" dirty="0" smtClean="0"/>
              <a:t>] </a:t>
            </a:r>
            <a:r>
              <a:rPr lang="fr-FR" b="1" dirty="0" smtClean="0">
                <a:latin typeface="Arial" pitchFamily="34" charset="0"/>
                <a:cs typeface="Arial" pitchFamily="34" charset="0"/>
              </a:rPr>
              <a:t>(Grant 2016- t2015017232).</a:t>
            </a:r>
            <a:endParaRPr lang="fr-FR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63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92" y="1014028"/>
            <a:ext cx="11405717" cy="5334000"/>
          </a:xfrm>
        </p:spPr>
        <p:txBody>
          <a:bodyPr>
            <a:normAutofit/>
          </a:bodyPr>
          <a:lstStyle/>
          <a:p>
            <a:r>
              <a:rPr lang="fr-FR" sz="2200" dirty="0"/>
              <a:t>In the </a:t>
            </a:r>
            <a:r>
              <a:rPr lang="fr-FR" sz="2200" dirty="0" err="1"/>
              <a:t>Mediterranean</a:t>
            </a:r>
            <a:r>
              <a:rPr lang="fr-FR" sz="2200" dirty="0"/>
              <a:t> :</a:t>
            </a:r>
          </a:p>
          <a:p>
            <a:pPr lvl="1"/>
            <a:r>
              <a:rPr lang="fr-FR" sz="2200" dirty="0" err="1"/>
              <a:t>Higher</a:t>
            </a:r>
            <a:r>
              <a:rPr lang="fr-FR" sz="2200" dirty="0"/>
              <a:t> </a:t>
            </a:r>
            <a:r>
              <a:rPr lang="fr-FR" sz="2200" dirty="0" err="1"/>
              <a:t>than</a:t>
            </a:r>
            <a:r>
              <a:rPr lang="fr-FR" sz="2200" dirty="0"/>
              <a:t> normal concentrations of photo-oxydants and </a:t>
            </a:r>
            <a:r>
              <a:rPr lang="fr-FR" sz="2200" dirty="0" err="1"/>
              <a:t>secondary</a:t>
            </a:r>
            <a:r>
              <a:rPr lang="fr-FR" sz="2200" dirty="0"/>
              <a:t> </a:t>
            </a:r>
            <a:r>
              <a:rPr lang="fr-FR" sz="2200" dirty="0" err="1"/>
              <a:t>organic</a:t>
            </a:r>
            <a:r>
              <a:rPr lang="fr-FR" sz="2200" dirty="0"/>
              <a:t> </a:t>
            </a:r>
            <a:r>
              <a:rPr lang="fr-FR" sz="2200" dirty="0" err="1"/>
              <a:t>aerosols</a:t>
            </a:r>
            <a:endParaRPr lang="fr-FR" sz="2200" dirty="0"/>
          </a:p>
          <a:p>
            <a:pPr lvl="1"/>
            <a:r>
              <a:rPr lang="fr-FR" sz="2200" dirty="0"/>
              <a:t>Multiple </a:t>
            </a:r>
            <a:r>
              <a:rPr lang="fr-FR" sz="2200" dirty="0" err="1"/>
              <a:t>emission</a:t>
            </a:r>
            <a:r>
              <a:rPr lang="fr-FR" sz="2200" dirty="0"/>
              <a:t> sources</a:t>
            </a:r>
          </a:p>
          <a:p>
            <a:pPr lvl="1"/>
            <a:r>
              <a:rPr lang="fr-FR" sz="2200" dirty="0"/>
              <a:t>High population </a:t>
            </a:r>
            <a:r>
              <a:rPr lang="fr-FR" sz="2200" dirty="0" err="1">
                <a:solidFill>
                  <a:srgbClr val="FF0000"/>
                </a:solidFill>
              </a:rPr>
              <a:t>density</a:t>
            </a:r>
            <a:r>
              <a:rPr lang="fr-FR" sz="2200" dirty="0"/>
              <a:t> </a:t>
            </a:r>
            <a:r>
              <a:rPr lang="fr-FR" sz="2200" dirty="0" err="1"/>
              <a:t>around</a:t>
            </a:r>
            <a:r>
              <a:rPr lang="fr-FR" sz="2200" dirty="0"/>
              <a:t> the basin</a:t>
            </a:r>
          </a:p>
          <a:p>
            <a:pPr lvl="1"/>
            <a:r>
              <a:rPr lang="fr-FR" sz="2200" dirty="0"/>
              <a:t>Sensitive to </a:t>
            </a:r>
            <a:r>
              <a:rPr lang="fr-FR" sz="2200" dirty="0" err="1"/>
              <a:t>climate</a:t>
            </a:r>
            <a:r>
              <a:rPr lang="fr-FR" sz="2200" dirty="0"/>
              <a:t> change</a:t>
            </a:r>
          </a:p>
          <a:p>
            <a:pPr lvl="1"/>
            <a:endParaRPr lang="fr-FR" sz="2200" dirty="0"/>
          </a:p>
          <a:p>
            <a:endParaRPr lang="fr-FR" sz="2200" dirty="0"/>
          </a:p>
          <a:p>
            <a:pPr lvl="1"/>
            <a:endParaRPr lang="fr-FR" sz="1800" dirty="0"/>
          </a:p>
          <a:p>
            <a:pPr marL="68580" indent="0">
              <a:buNone/>
            </a:pPr>
            <a:endParaRPr lang="fr-FR" sz="2000" dirty="0"/>
          </a:p>
          <a:p>
            <a:endParaRPr lang="fr-FR" dirty="0"/>
          </a:p>
          <a:p>
            <a:pPr marL="68580" indent="0">
              <a:buNone/>
            </a:pPr>
            <a:endParaRPr lang="fr-FR" dirty="0"/>
          </a:p>
          <a:p>
            <a:endParaRPr lang="fr-FR" dirty="0"/>
          </a:p>
          <a:p>
            <a:pPr lvl="1"/>
            <a:endParaRPr lang="fr-FR" dirty="0"/>
          </a:p>
          <a:p>
            <a:pPr lvl="1"/>
            <a:endParaRPr lang="en-US" dirty="0"/>
          </a:p>
        </p:txBody>
      </p:sp>
      <p:pic>
        <p:nvPicPr>
          <p:cNvPr id="7" name="Picture 11"/>
          <p:cNvPicPr>
            <a:picLocks noChangeAspect="1" noChangeArrowheads="1"/>
          </p:cNvPicPr>
          <p:nvPr/>
        </p:nvPicPr>
        <p:blipFill rotWithShape="1">
          <a:blip r:embed="rId3" cstate="print">
            <a:lum bright="10000"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" t="41795" r="8759" b="11163"/>
          <a:stretch/>
        </p:blipFill>
        <p:spPr bwMode="auto">
          <a:xfrm>
            <a:off x="0" y="2792628"/>
            <a:ext cx="12192000" cy="335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4"/>
          <p:cNvSpPr>
            <a:spLocks noChangeArrowheads="1"/>
          </p:cNvSpPr>
          <p:nvPr/>
        </p:nvSpPr>
        <p:spPr bwMode="auto">
          <a:xfrm rot="762941">
            <a:off x="5817848" y="5267008"/>
            <a:ext cx="431800" cy="792162"/>
          </a:xfrm>
          <a:prstGeom prst="upArrow">
            <a:avLst>
              <a:gd name="adj1" fmla="val 50000"/>
              <a:gd name="adj2" fmla="val 45864"/>
            </a:avLst>
          </a:prstGeom>
          <a:solidFill>
            <a:schemeClr val="accent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ð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0000"/>
              </a:buClr>
              <a:buFont typeface="Arial" pitchFamily="34" charset="0"/>
              <a:buChar char="●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GB" altLang="fr-FR" sz="3600"/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8745270" y="5303520"/>
            <a:ext cx="215900" cy="719137"/>
          </a:xfrm>
          <a:prstGeom prst="upArrow">
            <a:avLst>
              <a:gd name="adj1" fmla="val 50000"/>
              <a:gd name="adj2" fmla="val 83272"/>
            </a:avLst>
          </a:prstGeom>
          <a:solidFill>
            <a:schemeClr val="accent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ð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0000"/>
              </a:buClr>
              <a:buFont typeface="Arial" pitchFamily="34" charset="0"/>
              <a:buChar char="●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GB" altLang="fr-FR" sz="3600"/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auto">
          <a:xfrm>
            <a:off x="7476653" y="3104964"/>
            <a:ext cx="216024" cy="648072"/>
          </a:xfrm>
          <a:prstGeom prst="downArrow">
            <a:avLst>
              <a:gd name="adj1" fmla="val 50000"/>
              <a:gd name="adj2" fmla="val 49725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ð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0000"/>
              </a:buClr>
              <a:buFont typeface="Arial" pitchFamily="34" charset="0"/>
              <a:buChar char="●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GB" altLang="fr-FR" sz="3600"/>
          </a:p>
        </p:txBody>
      </p:sp>
      <p:sp>
        <p:nvSpPr>
          <p:cNvPr id="12" name="AutoShape 10"/>
          <p:cNvSpPr>
            <a:spLocks noChangeArrowheads="1"/>
          </p:cNvSpPr>
          <p:nvPr/>
        </p:nvSpPr>
        <p:spPr bwMode="auto">
          <a:xfrm rot="1352619">
            <a:off x="8793857" y="3654774"/>
            <a:ext cx="360040" cy="864096"/>
          </a:xfrm>
          <a:prstGeom prst="downArrow">
            <a:avLst>
              <a:gd name="adj1" fmla="val 50000"/>
              <a:gd name="adj2" fmla="val 83456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ð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0000"/>
              </a:buClr>
              <a:buFont typeface="Arial" pitchFamily="34" charset="0"/>
              <a:buChar char="●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GB" altLang="fr-FR" sz="3600"/>
          </a:p>
        </p:txBody>
      </p:sp>
      <p:sp>
        <p:nvSpPr>
          <p:cNvPr id="13" name="AutoShape 13"/>
          <p:cNvSpPr>
            <a:spLocks noChangeArrowheads="1"/>
          </p:cNvSpPr>
          <p:nvPr/>
        </p:nvSpPr>
        <p:spPr bwMode="auto">
          <a:xfrm rot="-3330403">
            <a:off x="3738351" y="3033797"/>
            <a:ext cx="185890" cy="571215"/>
          </a:xfrm>
          <a:prstGeom prst="downArrow">
            <a:avLst>
              <a:gd name="adj1" fmla="val 50000"/>
              <a:gd name="adj2" fmla="val 50278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ð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0000"/>
              </a:buClr>
              <a:buFont typeface="Arial" pitchFamily="34" charset="0"/>
              <a:buChar char="●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GB" altLang="fr-FR" sz="3600"/>
          </a:p>
        </p:txBody>
      </p:sp>
      <p:sp>
        <p:nvSpPr>
          <p:cNvPr id="14" name="AutoShape 14"/>
          <p:cNvSpPr>
            <a:spLocks noChangeArrowheads="1"/>
          </p:cNvSpPr>
          <p:nvPr/>
        </p:nvSpPr>
        <p:spPr bwMode="auto">
          <a:xfrm rot="1202508">
            <a:off x="5895803" y="3248352"/>
            <a:ext cx="359359" cy="865353"/>
          </a:xfrm>
          <a:prstGeom prst="downArrow">
            <a:avLst>
              <a:gd name="adj1" fmla="val 50000"/>
              <a:gd name="adj2" fmla="val 83456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ð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0000"/>
              </a:buClr>
              <a:buFont typeface="Arial" pitchFamily="34" charset="0"/>
              <a:buChar char="●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GB" altLang="fr-FR" sz="3600"/>
          </a:p>
        </p:txBody>
      </p:sp>
      <p:sp>
        <p:nvSpPr>
          <p:cNvPr id="18" name="AutoShape 20"/>
          <p:cNvSpPr>
            <a:spLocks noChangeArrowheads="1"/>
          </p:cNvSpPr>
          <p:nvPr/>
        </p:nvSpPr>
        <p:spPr bwMode="auto">
          <a:xfrm>
            <a:off x="3791744" y="4653136"/>
            <a:ext cx="215900" cy="719138"/>
          </a:xfrm>
          <a:prstGeom prst="upArrow">
            <a:avLst>
              <a:gd name="adj1" fmla="val 50000"/>
              <a:gd name="adj2" fmla="val 83272"/>
            </a:avLst>
          </a:prstGeom>
          <a:solidFill>
            <a:schemeClr val="accent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ð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0000"/>
              </a:buClr>
              <a:buFont typeface="Arial" pitchFamily="34" charset="0"/>
              <a:buChar char="●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GB" altLang="fr-FR" sz="3600"/>
          </a:p>
        </p:txBody>
      </p:sp>
      <p:sp>
        <p:nvSpPr>
          <p:cNvPr id="19" name="AutoShape 22"/>
          <p:cNvSpPr>
            <a:spLocks noChangeArrowheads="1"/>
          </p:cNvSpPr>
          <p:nvPr/>
        </p:nvSpPr>
        <p:spPr bwMode="auto">
          <a:xfrm rot="18858751">
            <a:off x="2776808" y="3356814"/>
            <a:ext cx="303317" cy="731778"/>
          </a:xfrm>
          <a:prstGeom prst="downArrow">
            <a:avLst>
              <a:gd name="adj1" fmla="val 50000"/>
              <a:gd name="adj2" fmla="val 64946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ð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0000"/>
              </a:buClr>
              <a:buFont typeface="Arial" pitchFamily="34" charset="0"/>
              <a:buChar char="●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GB" altLang="fr-FR" sz="3600"/>
          </a:p>
        </p:txBody>
      </p:sp>
      <p:sp>
        <p:nvSpPr>
          <p:cNvPr id="20" name="AutoShape 20"/>
          <p:cNvSpPr>
            <a:spLocks noChangeArrowheads="1"/>
          </p:cNvSpPr>
          <p:nvPr/>
        </p:nvSpPr>
        <p:spPr bwMode="auto">
          <a:xfrm>
            <a:off x="4583832" y="4725144"/>
            <a:ext cx="215900" cy="719138"/>
          </a:xfrm>
          <a:prstGeom prst="upArrow">
            <a:avLst>
              <a:gd name="adj1" fmla="val 50000"/>
              <a:gd name="adj2" fmla="val 83272"/>
            </a:avLst>
          </a:prstGeom>
          <a:solidFill>
            <a:schemeClr val="accent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ð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0000"/>
              </a:buClr>
              <a:buFont typeface="Arial" pitchFamily="34" charset="0"/>
              <a:buChar char="●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GB" altLang="fr-FR" sz="3600"/>
          </a:p>
        </p:txBody>
      </p:sp>
      <p:sp>
        <p:nvSpPr>
          <p:cNvPr id="21" name="ZoneTexte 20"/>
          <p:cNvSpPr txBox="1"/>
          <p:nvPr/>
        </p:nvSpPr>
        <p:spPr>
          <a:xfrm>
            <a:off x="1828798" y="2999312"/>
            <a:ext cx="1574461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/>
              <a:t>Anthropogenic</a:t>
            </a:r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3840249" y="2834781"/>
            <a:ext cx="983110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/>
              <a:t>Biogenic</a:t>
            </a:r>
            <a:endParaRPr lang="fr-FR" dirty="0"/>
          </a:p>
        </p:txBody>
      </p:sp>
      <p:sp>
        <p:nvSpPr>
          <p:cNvPr id="23" name="ZoneTexte 22"/>
          <p:cNvSpPr txBox="1"/>
          <p:nvPr/>
        </p:nvSpPr>
        <p:spPr>
          <a:xfrm>
            <a:off x="4007768" y="5589240"/>
            <a:ext cx="648072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/>
              <a:t>Dust</a:t>
            </a:r>
            <a:endParaRPr lang="fr-FR" dirty="0"/>
          </a:p>
        </p:txBody>
      </p:sp>
      <p:sp>
        <p:nvSpPr>
          <p:cNvPr id="24" name="Double flèche horizontale 23"/>
          <p:cNvSpPr/>
          <p:nvPr/>
        </p:nvSpPr>
        <p:spPr>
          <a:xfrm rot="2149524">
            <a:off x="4105221" y="3463469"/>
            <a:ext cx="951221" cy="360040"/>
          </a:xfrm>
          <a:prstGeom prst="leftRightArrow">
            <a:avLst/>
          </a:prstGeom>
          <a:solidFill>
            <a:srgbClr val="00B0F0"/>
          </a:solidFill>
          <a:ln w="952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Double flèche horizontale 24"/>
          <p:cNvSpPr/>
          <p:nvPr/>
        </p:nvSpPr>
        <p:spPr>
          <a:xfrm rot="614571">
            <a:off x="3768045" y="4206564"/>
            <a:ext cx="2409517" cy="360040"/>
          </a:xfrm>
          <a:prstGeom prst="leftRightArrow">
            <a:avLst/>
          </a:prstGeom>
          <a:solidFill>
            <a:srgbClr val="00B0F0"/>
          </a:solidFill>
          <a:ln w="952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/>
          <p:cNvSpPr txBox="1"/>
          <p:nvPr/>
        </p:nvSpPr>
        <p:spPr>
          <a:xfrm>
            <a:off x="2282099" y="4076760"/>
            <a:ext cx="1368152" cy="369332"/>
          </a:xfrm>
          <a:prstGeom prst="rect">
            <a:avLst/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err="1"/>
              <a:t>Ships</a:t>
            </a:r>
            <a:endParaRPr lang="fr-FR" dirty="0"/>
          </a:p>
        </p:txBody>
      </p:sp>
      <p:pic>
        <p:nvPicPr>
          <p:cNvPr id="27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729" y="2528"/>
            <a:ext cx="1986271" cy="990600"/>
          </a:xfrm>
          <a:prstGeom prst="rect">
            <a:avLst/>
          </a:prstGeom>
        </p:spPr>
      </p:pic>
      <p:pic>
        <p:nvPicPr>
          <p:cNvPr id="28" name="Picture 3" descr="C:\Users\Arineh\Downloads\0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0"/>
            <a:ext cx="1495425" cy="69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1680671" y="226001"/>
            <a:ext cx="81640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Why the Mediterranean?</a:t>
            </a:r>
            <a:endParaRPr lang="fr-FR" sz="2800" dirty="0"/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697" y="1833074"/>
            <a:ext cx="4189583" cy="418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5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729" y="2528"/>
            <a:ext cx="1986271" cy="990600"/>
          </a:xfrm>
          <a:prstGeom prst="rect">
            <a:avLst/>
          </a:prstGeom>
        </p:spPr>
      </p:pic>
      <p:pic>
        <p:nvPicPr>
          <p:cNvPr id="6" name="Picture 3" descr="C:\Users\Arineh\Downloads\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0"/>
            <a:ext cx="1495425" cy="69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27887" y="1397867"/>
            <a:ext cx="1184732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Better understanding of the role of </a:t>
            </a:r>
            <a:r>
              <a:rPr lang="en-US" sz="2800" b="1" i="1" dirty="0"/>
              <a:t>atmospheric chemical processing </a:t>
            </a:r>
            <a:r>
              <a:rPr lang="en-US" sz="2800" dirty="0"/>
              <a:t>on the photochemical oxidants budget, VOCs, and the secondary organic aerosol (SOA) formation downwind of continental plumes and in aged air masses.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Better understanding of the </a:t>
            </a:r>
            <a:r>
              <a:rPr lang="en-US" sz="2800" b="1" dirty="0"/>
              <a:t>origins and sources </a:t>
            </a:r>
            <a:r>
              <a:rPr lang="en-US" sz="2800" dirty="0"/>
              <a:t>of the high SOA (and particulate matter) and oxidant concentrations observed in the western Mediterranean in summer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Evaluate and improve existing </a:t>
            </a:r>
            <a:r>
              <a:rPr lang="en-US" sz="2800" b="1" dirty="0"/>
              <a:t>chemistry-transport models </a:t>
            </a:r>
            <a:r>
              <a:rPr lang="en-US" sz="2800" dirty="0"/>
              <a:t>and model algorithms of PM formation </a:t>
            </a:r>
          </a:p>
        </p:txBody>
      </p:sp>
      <p:sp>
        <p:nvSpPr>
          <p:cNvPr id="8" name="Rectangle 7"/>
          <p:cNvSpPr/>
          <p:nvPr/>
        </p:nvSpPr>
        <p:spPr>
          <a:xfrm>
            <a:off x="1680671" y="226001"/>
            <a:ext cx="81640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General objectives of the </a:t>
            </a:r>
            <a:r>
              <a:rPr lang="en-US" sz="2800" b="1" dirty="0" err="1">
                <a:solidFill>
                  <a:srgbClr val="00B050"/>
                </a:solidFill>
              </a:rPr>
              <a:t>ChArMEx</a:t>
            </a:r>
            <a:r>
              <a:rPr lang="en-US" sz="2800" b="1" dirty="0">
                <a:solidFill>
                  <a:srgbClr val="00B050"/>
                </a:solidFill>
              </a:rPr>
              <a:t> campaign (Chemistry) 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27949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729" y="2528"/>
            <a:ext cx="1986271" cy="990600"/>
          </a:xfrm>
          <a:prstGeom prst="rect">
            <a:avLst/>
          </a:prstGeom>
        </p:spPr>
      </p:pic>
      <p:pic>
        <p:nvPicPr>
          <p:cNvPr id="6" name="Picture 3" descr="C:\Users\Arineh\Downloads\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0"/>
            <a:ext cx="1495425" cy="69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680671" y="226001"/>
            <a:ext cx="81640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00B050"/>
                </a:solidFill>
              </a:rPr>
              <a:t>Model setup</a:t>
            </a:r>
          </a:p>
        </p:txBody>
      </p:sp>
      <p:graphicFrame>
        <p:nvGraphicFramePr>
          <p:cNvPr id="17" name="Espace réservé du contenu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4190973"/>
              </p:ext>
            </p:extLst>
          </p:nvPr>
        </p:nvGraphicFramePr>
        <p:xfrm>
          <a:off x="245165" y="1471129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2" name="Espace réservé du contenu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7882229"/>
              </p:ext>
            </p:extLst>
          </p:nvPr>
        </p:nvGraphicFramePr>
        <p:xfrm>
          <a:off x="5657850" y="1328036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13" name="Espace réservé du contenu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2256117"/>
              </p:ext>
            </p:extLst>
          </p:nvPr>
        </p:nvGraphicFramePr>
        <p:xfrm>
          <a:off x="4586954" y="1455391"/>
          <a:ext cx="10515600" cy="5088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cxnSp>
        <p:nvCxnSpPr>
          <p:cNvPr id="7" name="Connecteur droit avec flèche 6"/>
          <p:cNvCxnSpPr/>
          <p:nvPr/>
        </p:nvCxnSpPr>
        <p:spPr>
          <a:xfrm>
            <a:off x="8067675" y="3952875"/>
            <a:ext cx="70485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4" name="Groupe 33"/>
          <p:cNvGrpSpPr/>
          <p:nvPr/>
        </p:nvGrpSpPr>
        <p:grpSpPr>
          <a:xfrm>
            <a:off x="1976396" y="4667357"/>
            <a:ext cx="2052680" cy="826754"/>
            <a:chOff x="1366891" y="1245570"/>
            <a:chExt cx="2711753" cy="826754"/>
          </a:xfrm>
        </p:grpSpPr>
        <p:sp>
          <p:nvSpPr>
            <p:cNvPr id="35" name="Rectangle 34"/>
            <p:cNvSpPr/>
            <p:nvPr/>
          </p:nvSpPr>
          <p:spPr>
            <a:xfrm>
              <a:off x="1366891" y="1245570"/>
              <a:ext cx="2711753" cy="826754"/>
            </a:xfrm>
            <a:prstGeom prst="rect">
              <a:avLst/>
            </a:pr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ectangle 35"/>
            <p:cNvSpPr/>
            <p:nvPr/>
          </p:nvSpPr>
          <p:spPr>
            <a:xfrm>
              <a:off x="1366891" y="1245570"/>
              <a:ext cx="2701343" cy="8267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2800" kern="1200" dirty="0" err="1"/>
                <a:t>Chemistry</a:t>
              </a:r>
              <a:r>
                <a:rPr lang="fr-FR" sz="2800" kern="1200" dirty="0"/>
                <a:t> </a:t>
              </a:r>
              <a:r>
                <a:rPr lang="fr-FR" sz="2800" kern="1200" dirty="0" err="1"/>
                <a:t>scheme</a:t>
              </a:r>
              <a:endParaRPr lang="fr-FR" sz="2800" kern="1200" dirty="0"/>
            </a:p>
          </p:txBody>
        </p:sp>
      </p:grpSp>
      <p:grpSp>
        <p:nvGrpSpPr>
          <p:cNvPr id="37" name="Groupe 36"/>
          <p:cNvGrpSpPr/>
          <p:nvPr/>
        </p:nvGrpSpPr>
        <p:grpSpPr>
          <a:xfrm>
            <a:off x="1979352" y="5631088"/>
            <a:ext cx="2044800" cy="826754"/>
            <a:chOff x="1369847" y="2209301"/>
            <a:chExt cx="2711753" cy="826754"/>
          </a:xfrm>
        </p:grpSpPr>
        <p:sp>
          <p:nvSpPr>
            <p:cNvPr id="38" name="Rectangle 37"/>
            <p:cNvSpPr/>
            <p:nvPr/>
          </p:nvSpPr>
          <p:spPr>
            <a:xfrm>
              <a:off x="1369847" y="2209301"/>
              <a:ext cx="2711753" cy="826754"/>
            </a:xfrm>
            <a:prstGeom prst="rect">
              <a:avLst/>
            </a:pr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Rectangle 38"/>
            <p:cNvSpPr/>
            <p:nvPr/>
          </p:nvSpPr>
          <p:spPr>
            <a:xfrm>
              <a:off x="1369847" y="2209301"/>
              <a:ext cx="2711753" cy="8267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2800" kern="1200" dirty="0"/>
                <a:t>SOA </a:t>
              </a:r>
              <a:r>
                <a:rPr lang="fr-FR" sz="2800" kern="1200" dirty="0" err="1"/>
                <a:t>scheme</a:t>
              </a:r>
              <a:endParaRPr lang="fr-FR" sz="2800" kern="1200" dirty="0"/>
            </a:p>
          </p:txBody>
        </p:sp>
      </p:grpSp>
      <p:cxnSp>
        <p:nvCxnSpPr>
          <p:cNvPr id="44" name="Connecteur droit 43"/>
          <p:cNvCxnSpPr/>
          <p:nvPr/>
        </p:nvCxnSpPr>
        <p:spPr>
          <a:xfrm>
            <a:off x="4029076" y="2028825"/>
            <a:ext cx="27622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Connecteur droit 46"/>
          <p:cNvCxnSpPr/>
          <p:nvPr/>
        </p:nvCxnSpPr>
        <p:spPr>
          <a:xfrm>
            <a:off x="4305300" y="2028825"/>
            <a:ext cx="0" cy="40156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Connecteur droit 48"/>
          <p:cNvCxnSpPr/>
          <p:nvPr/>
        </p:nvCxnSpPr>
        <p:spPr>
          <a:xfrm>
            <a:off x="4029076" y="6044465"/>
            <a:ext cx="27622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Connecteur droit 50"/>
          <p:cNvCxnSpPr/>
          <p:nvPr/>
        </p:nvCxnSpPr>
        <p:spPr>
          <a:xfrm>
            <a:off x="4029076" y="5089098"/>
            <a:ext cx="27622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Connecteur droit 51"/>
          <p:cNvCxnSpPr/>
          <p:nvPr/>
        </p:nvCxnSpPr>
        <p:spPr>
          <a:xfrm>
            <a:off x="4029076" y="4036645"/>
            <a:ext cx="27622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Connecteur droit 52"/>
          <p:cNvCxnSpPr/>
          <p:nvPr/>
        </p:nvCxnSpPr>
        <p:spPr>
          <a:xfrm>
            <a:off x="4029076" y="3069798"/>
            <a:ext cx="27622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Connecteur droit 53"/>
          <p:cNvCxnSpPr/>
          <p:nvPr/>
        </p:nvCxnSpPr>
        <p:spPr>
          <a:xfrm>
            <a:off x="4305300" y="4036645"/>
            <a:ext cx="27622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Connecteur droit 54"/>
          <p:cNvCxnSpPr/>
          <p:nvPr/>
        </p:nvCxnSpPr>
        <p:spPr>
          <a:xfrm flipV="1">
            <a:off x="5543550" y="3952875"/>
            <a:ext cx="466725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90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729" y="2528"/>
            <a:ext cx="1986271" cy="990600"/>
          </a:xfrm>
          <a:prstGeom prst="rect">
            <a:avLst/>
          </a:prstGeom>
        </p:spPr>
      </p:pic>
      <p:pic>
        <p:nvPicPr>
          <p:cNvPr id="6" name="Picture 3" descr="C:\Users\Arineh\Downloads\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0"/>
            <a:ext cx="1495425" cy="69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680671" y="226001"/>
            <a:ext cx="81640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00B050"/>
                </a:solidFill>
              </a:rPr>
              <a:t>Model setup</a:t>
            </a:r>
          </a:p>
        </p:txBody>
      </p:sp>
      <p:grpSp>
        <p:nvGrpSpPr>
          <p:cNvPr id="20" name="Groupe 19"/>
          <p:cNvGrpSpPr/>
          <p:nvPr/>
        </p:nvGrpSpPr>
        <p:grpSpPr>
          <a:xfrm>
            <a:off x="579600" y="1641600"/>
            <a:ext cx="826754" cy="2802914"/>
            <a:chOff x="329930" y="174118"/>
            <a:chExt cx="826754" cy="2802914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21" name="Rectangle 20"/>
            <p:cNvSpPr/>
            <p:nvPr/>
          </p:nvSpPr>
          <p:spPr>
            <a:xfrm rot="16200000">
              <a:off x="-658150" y="1162198"/>
              <a:ext cx="2802914" cy="826754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ectangle 21"/>
            <p:cNvSpPr/>
            <p:nvPr/>
          </p:nvSpPr>
          <p:spPr>
            <a:xfrm rot="16200000">
              <a:off x="-658150" y="1162198"/>
              <a:ext cx="2802914" cy="826754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lvl="0" algn="ctr" defTabSz="2400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5400" kern="1200" dirty="0" err="1"/>
                <a:t>Domains</a:t>
              </a:r>
              <a:endParaRPr lang="fr-FR" sz="5400" kern="1200" dirty="0"/>
            </a:p>
          </p:txBody>
        </p:sp>
      </p:grp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7917" r="5555" b="26667"/>
          <a:stretch/>
        </p:blipFill>
        <p:spPr>
          <a:xfrm>
            <a:off x="5238749" y="1390649"/>
            <a:ext cx="6219825" cy="448627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3" t="7823" r="5391" b="26759"/>
          <a:stretch/>
        </p:blipFill>
        <p:spPr>
          <a:xfrm>
            <a:off x="5238749" y="1390650"/>
            <a:ext cx="6219826" cy="448627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0" t="8125" r="5118" b="26597"/>
          <a:stretch/>
        </p:blipFill>
        <p:spPr>
          <a:xfrm>
            <a:off x="5238748" y="1395411"/>
            <a:ext cx="6238875" cy="4476750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2189077" y="2495550"/>
            <a:ext cx="2266948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Domain       </a:t>
            </a:r>
            <a:r>
              <a:rPr lang="fr-FR" dirty="0" err="1" smtClean="0"/>
              <a:t>Resolution</a:t>
            </a:r>
            <a:endParaRPr lang="fr-FR" dirty="0" smtClean="0"/>
          </a:p>
          <a:p>
            <a:r>
              <a:rPr lang="fr-FR" dirty="0"/>
              <a:t> </a:t>
            </a:r>
            <a:r>
              <a:rPr lang="fr-FR" dirty="0" smtClean="0"/>
              <a:t>    1                  30km</a:t>
            </a:r>
          </a:p>
          <a:p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smtClean="0">
                <a:solidFill>
                  <a:srgbClr val="FF0000"/>
                </a:solidFill>
              </a:rPr>
              <a:t>    2                  10km</a:t>
            </a:r>
          </a:p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    3                   3km</a:t>
            </a:r>
          </a:p>
          <a:p>
            <a:r>
              <a:rPr lang="fr-FR" dirty="0" smtClean="0">
                <a:solidFill>
                  <a:srgbClr val="002060"/>
                </a:solidFill>
              </a:rPr>
              <a:t>     4                   1km</a:t>
            </a:r>
            <a:endParaRPr lang="fr-FR" dirty="0">
              <a:solidFill>
                <a:srgbClr val="002060"/>
              </a:solidFill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8" t="8333" r="5416" b="26667"/>
          <a:stretch/>
        </p:blipFill>
        <p:spPr>
          <a:xfrm>
            <a:off x="5238746" y="1404936"/>
            <a:ext cx="6229353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56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729" y="2528"/>
            <a:ext cx="1986271" cy="990600"/>
          </a:xfrm>
          <a:prstGeom prst="rect">
            <a:avLst/>
          </a:prstGeom>
        </p:spPr>
      </p:pic>
      <p:pic>
        <p:nvPicPr>
          <p:cNvPr id="6" name="Picture 3" descr="C:\Users\Arineh\Downloads\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0"/>
            <a:ext cx="1495425" cy="69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680671" y="226001"/>
            <a:ext cx="81640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00B050"/>
                </a:solidFill>
              </a:rPr>
              <a:t>Are the simulations </a:t>
            </a:r>
            <a:r>
              <a:rPr lang="fr-FR" sz="2800" dirty="0" err="1">
                <a:solidFill>
                  <a:srgbClr val="00B050"/>
                </a:solidFill>
              </a:rPr>
              <a:t>representative</a:t>
            </a:r>
            <a:r>
              <a:rPr lang="fr-FR" sz="2800" dirty="0">
                <a:solidFill>
                  <a:srgbClr val="00B050"/>
                </a:solidFill>
              </a:rPr>
              <a:t> of the </a:t>
            </a:r>
            <a:r>
              <a:rPr lang="fr-FR" sz="2800" dirty="0" err="1">
                <a:solidFill>
                  <a:srgbClr val="00B050"/>
                </a:solidFill>
              </a:rPr>
              <a:t>domain</a:t>
            </a:r>
            <a:r>
              <a:rPr lang="fr-FR" sz="2800" dirty="0">
                <a:solidFill>
                  <a:srgbClr val="00B050"/>
                </a:solidFill>
              </a:rPr>
              <a:t>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04240" y="1591693"/>
            <a:ext cx="9969504" cy="132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38" y="1473831"/>
            <a:ext cx="11565924" cy="3855308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391874" y="1420440"/>
            <a:ext cx="11203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Real </a:t>
            </a:r>
            <a:r>
              <a:rPr lang="fr-FR" dirty="0" err="1"/>
              <a:t>topography</a:t>
            </a:r>
            <a:r>
              <a:rPr lang="fr-FR" dirty="0"/>
              <a:t> </a:t>
            </a:r>
            <a:r>
              <a:rPr lang="fr-FR" dirty="0" smtClean="0"/>
              <a:t>                                             10km </a:t>
            </a:r>
            <a:r>
              <a:rPr lang="fr-FR" dirty="0"/>
              <a:t>simulation                                          </a:t>
            </a:r>
            <a:r>
              <a:rPr lang="fr-FR" dirty="0" smtClean="0"/>
              <a:t> </a:t>
            </a:r>
            <a:r>
              <a:rPr lang="fr-FR" dirty="0"/>
              <a:t>1km simulation</a:t>
            </a:r>
          </a:p>
          <a:p>
            <a:r>
              <a:rPr lang="fr-FR" dirty="0"/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500237" y="5273848"/>
            <a:ext cx="118377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/>
              <a:t>Altitude of </a:t>
            </a:r>
            <a:r>
              <a:rPr lang="fr-FR" sz="2400" dirty="0" smtClean="0"/>
              <a:t>observation </a:t>
            </a:r>
            <a:r>
              <a:rPr lang="fr-FR" sz="2400" dirty="0"/>
              <a:t>site: </a:t>
            </a:r>
            <a:endParaRPr lang="fr-FR" sz="2400" dirty="0" smtClean="0"/>
          </a:p>
          <a:p>
            <a:r>
              <a:rPr lang="fr-FR" sz="2400" dirty="0"/>
              <a:t> </a:t>
            </a:r>
            <a:r>
              <a:rPr lang="fr-FR" sz="2400" dirty="0" smtClean="0"/>
              <a:t>              real :520m                                   10km : 80m                                     1km :320m</a:t>
            </a:r>
            <a:endParaRPr lang="fr-FR" sz="2400" dirty="0"/>
          </a:p>
        </p:txBody>
      </p:sp>
      <p:sp>
        <p:nvSpPr>
          <p:cNvPr id="3" name="Flèche vers le bas 2"/>
          <p:cNvSpPr/>
          <p:nvPr/>
        </p:nvSpPr>
        <p:spPr>
          <a:xfrm rot="-4200000">
            <a:off x="1918962" y="2473374"/>
            <a:ext cx="308918" cy="723474"/>
          </a:xfrm>
          <a:prstGeom prst="downArrow">
            <a:avLst>
              <a:gd name="adj1" fmla="val 41999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 vers le bas 12"/>
          <p:cNvSpPr/>
          <p:nvPr/>
        </p:nvSpPr>
        <p:spPr>
          <a:xfrm rot="-4200000">
            <a:off x="5608252" y="2288490"/>
            <a:ext cx="308918" cy="723474"/>
          </a:xfrm>
          <a:prstGeom prst="downArrow">
            <a:avLst>
              <a:gd name="adj1" fmla="val 41999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 vers le bas 13"/>
          <p:cNvSpPr/>
          <p:nvPr/>
        </p:nvSpPr>
        <p:spPr>
          <a:xfrm rot="-4200000">
            <a:off x="9519963" y="2376253"/>
            <a:ext cx="308918" cy="723474"/>
          </a:xfrm>
          <a:prstGeom prst="downArrow">
            <a:avLst>
              <a:gd name="adj1" fmla="val 41999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932011" y="2381361"/>
            <a:ext cx="1647825" cy="22875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Cape </a:t>
            </a:r>
            <a:r>
              <a:rPr lang="fr-FR" sz="1200" dirty="0" err="1" smtClean="0"/>
              <a:t>Corsica</a:t>
            </a:r>
            <a:r>
              <a:rPr lang="fr-FR" sz="1200" dirty="0" smtClean="0"/>
              <a:t> obs. site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404827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3" grpId="0" animBg="1"/>
      <p:bldP spid="14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729" y="2528"/>
            <a:ext cx="1986271" cy="990600"/>
          </a:xfrm>
          <a:prstGeom prst="rect">
            <a:avLst/>
          </a:prstGeom>
        </p:spPr>
      </p:pic>
      <p:pic>
        <p:nvPicPr>
          <p:cNvPr id="6" name="Picture 3" descr="C:\Users\Arineh\Downloads\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0"/>
            <a:ext cx="1495425" cy="69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680671" y="226001"/>
            <a:ext cx="81640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00B050"/>
                </a:solidFill>
              </a:rPr>
              <a:t>Are the simulations </a:t>
            </a:r>
            <a:r>
              <a:rPr lang="fr-FR" sz="2800" dirty="0" err="1">
                <a:solidFill>
                  <a:srgbClr val="00B050"/>
                </a:solidFill>
              </a:rPr>
              <a:t>representative</a:t>
            </a:r>
            <a:r>
              <a:rPr lang="fr-FR" sz="2800" dirty="0">
                <a:solidFill>
                  <a:srgbClr val="00B050"/>
                </a:solidFill>
              </a:rPr>
              <a:t> of the </a:t>
            </a:r>
            <a:r>
              <a:rPr lang="fr-FR" sz="2800" dirty="0" err="1">
                <a:solidFill>
                  <a:srgbClr val="00B050"/>
                </a:solidFill>
              </a:rPr>
              <a:t>domain</a:t>
            </a:r>
            <a:r>
              <a:rPr lang="fr-FR" sz="2800" dirty="0">
                <a:solidFill>
                  <a:srgbClr val="00B050"/>
                </a:solidFill>
              </a:rPr>
              <a:t>?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39" y="828675"/>
            <a:ext cx="6029325" cy="6029325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104900" y="4238625"/>
            <a:ext cx="4029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19" name="Rectangle 18"/>
          <p:cNvSpPr/>
          <p:nvPr/>
        </p:nvSpPr>
        <p:spPr>
          <a:xfrm>
            <a:off x="0" y="5226908"/>
            <a:ext cx="6276975" cy="16310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dirty="0" smtClean="0"/>
              <a:t>Look </a:t>
            </a:r>
            <a:r>
              <a:rPr lang="fr-FR" sz="2000" dirty="0" err="1" smtClean="0"/>
              <a:t>at</a:t>
            </a:r>
            <a:r>
              <a:rPr lang="fr-FR" sz="2000" dirty="0" smtClean="0"/>
              <a:t> </a:t>
            </a:r>
            <a:r>
              <a:rPr lang="fr-FR" sz="2000" dirty="0" err="1" smtClean="0"/>
              <a:t>neigbouring</a:t>
            </a:r>
            <a:r>
              <a:rPr lang="fr-FR" sz="2000" dirty="0" smtClean="0"/>
              <a:t> points </a:t>
            </a:r>
          </a:p>
          <a:p>
            <a:r>
              <a:rPr lang="fr-FR" sz="2000" dirty="0">
                <a:sym typeface="Wingdings" panose="05000000000000000000" pitchFamily="2" charset="2"/>
              </a:rPr>
              <a:t>	</a:t>
            </a:r>
            <a:r>
              <a:rPr lang="fr-FR" sz="2000" dirty="0" smtClean="0">
                <a:sym typeface="Wingdings" panose="05000000000000000000" pitchFamily="2" charset="2"/>
              </a:rPr>
              <a:t> No </a:t>
            </a:r>
            <a:r>
              <a:rPr lang="fr-FR" sz="2000" dirty="0" err="1" smtClean="0">
                <a:sym typeface="Wingdings" panose="05000000000000000000" pitchFamily="2" charset="2"/>
              </a:rPr>
              <a:t>cell</a:t>
            </a:r>
            <a:r>
              <a:rPr lang="fr-FR" sz="2000" dirty="0" smtClean="0">
                <a:sym typeface="Wingdings" panose="05000000000000000000" pitchFamily="2" charset="2"/>
              </a:rPr>
              <a:t> </a:t>
            </a:r>
            <a:r>
              <a:rPr lang="fr-FR" sz="2000" dirty="0" err="1" smtClean="0">
                <a:sym typeface="Wingdings" panose="05000000000000000000" pitchFamily="2" charset="2"/>
              </a:rPr>
              <a:t>with</a:t>
            </a:r>
            <a:r>
              <a:rPr lang="fr-FR" sz="2000" dirty="0" smtClean="0">
                <a:sym typeface="Wingdings" panose="05000000000000000000" pitchFamily="2" charset="2"/>
              </a:rPr>
              <a:t> the right altitude</a:t>
            </a:r>
          </a:p>
          <a:p>
            <a:r>
              <a:rPr lang="fr-FR" sz="2000" dirty="0">
                <a:sym typeface="Wingdings" panose="05000000000000000000" pitchFamily="2" charset="2"/>
              </a:rPr>
              <a:t>	</a:t>
            </a:r>
            <a:r>
              <a:rPr lang="fr-FR" sz="2000" dirty="0" smtClean="0">
                <a:sym typeface="Wingdings" panose="05000000000000000000" pitchFamily="2" charset="2"/>
              </a:rPr>
              <a:t>	 </a:t>
            </a:r>
            <a:r>
              <a:rPr lang="fr-FR" sz="2000" dirty="0" err="1" smtClean="0">
                <a:sym typeface="Wingdings" panose="05000000000000000000" pitchFamily="2" charset="2"/>
              </a:rPr>
              <a:t>Extrapolate</a:t>
            </a:r>
            <a:r>
              <a:rPr lang="fr-FR" sz="2000" dirty="0" smtClean="0">
                <a:sym typeface="Wingdings" panose="05000000000000000000" pitchFamily="2" charset="2"/>
              </a:rPr>
              <a:t> </a:t>
            </a:r>
            <a:r>
              <a:rPr lang="fr-FR" sz="2000" dirty="0" err="1" smtClean="0">
                <a:sym typeface="Wingdings" panose="05000000000000000000" pitchFamily="2" charset="2"/>
              </a:rPr>
              <a:t>towards</a:t>
            </a:r>
            <a:r>
              <a:rPr lang="fr-FR" sz="2000" dirty="0" smtClean="0">
                <a:sym typeface="Wingdings" panose="05000000000000000000" pitchFamily="2" charset="2"/>
              </a:rPr>
              <a:t> the right altitude</a:t>
            </a:r>
          </a:p>
          <a:p>
            <a:endParaRPr lang="fr-FR" dirty="0"/>
          </a:p>
        </p:txBody>
      </p:sp>
      <p:grpSp>
        <p:nvGrpSpPr>
          <p:cNvPr id="2" name="Groupe 1"/>
          <p:cNvGrpSpPr/>
          <p:nvPr/>
        </p:nvGrpSpPr>
        <p:grpSpPr>
          <a:xfrm>
            <a:off x="6381827" y="975222"/>
            <a:ext cx="5927933" cy="5399851"/>
            <a:chOff x="6511390" y="1034463"/>
            <a:chExt cx="5220462" cy="4780388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8556" y="1219129"/>
              <a:ext cx="4411056" cy="4411056"/>
            </a:xfrm>
            <a:prstGeom prst="rect">
              <a:avLst/>
            </a:prstGeom>
          </p:spPr>
        </p:pic>
        <p:sp>
          <p:nvSpPr>
            <p:cNvPr id="17" name="ZoneTexte 16"/>
            <p:cNvSpPr txBox="1"/>
            <p:nvPr/>
          </p:nvSpPr>
          <p:spPr>
            <a:xfrm>
              <a:off x="7470386" y="1034463"/>
              <a:ext cx="3276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Non-</a:t>
              </a:r>
              <a:r>
                <a:rPr lang="fr-FR" dirty="0" err="1"/>
                <a:t>linear</a:t>
              </a:r>
              <a:r>
                <a:rPr lang="fr-FR" dirty="0"/>
                <a:t> </a:t>
              </a:r>
              <a:r>
                <a:rPr lang="fr-FR" dirty="0" err="1"/>
                <a:t>regression</a:t>
              </a:r>
              <a:r>
                <a:rPr lang="fr-FR" dirty="0"/>
                <a:t> for Ozone</a:t>
              </a: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8427648" y="5445519"/>
              <a:ext cx="13620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Altitude (m)</a:t>
              </a:r>
            </a:p>
          </p:txBody>
        </p:sp>
        <p:sp>
          <p:nvSpPr>
            <p:cNvPr id="16" name="ZoneTexte 15"/>
            <p:cNvSpPr txBox="1"/>
            <p:nvPr/>
          </p:nvSpPr>
          <p:spPr>
            <a:xfrm rot="16200000">
              <a:off x="5657831" y="3380602"/>
              <a:ext cx="20764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Concentration (</a:t>
              </a:r>
              <a:r>
                <a:rPr lang="fr-FR" dirty="0" err="1"/>
                <a:t>ppb</a:t>
              </a:r>
              <a:r>
                <a:rPr lang="fr-FR" dirty="0"/>
                <a:t>)</a:t>
              </a:r>
            </a:p>
          </p:txBody>
        </p:sp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655188" y="3127596"/>
              <a:ext cx="2198905" cy="437672"/>
            </a:xfrm>
            <a:prstGeom prst="rect">
              <a:avLst/>
            </a:prstGeom>
          </p:spPr>
        </p:pic>
        <p:grpSp>
          <p:nvGrpSpPr>
            <p:cNvPr id="23" name="Groupe 22"/>
            <p:cNvGrpSpPr/>
            <p:nvPr/>
          </p:nvGrpSpPr>
          <p:grpSpPr>
            <a:xfrm>
              <a:off x="8915165" y="4335108"/>
              <a:ext cx="2816687" cy="1052824"/>
              <a:chOff x="10012208" y="4452512"/>
              <a:chExt cx="2816687" cy="1052824"/>
            </a:xfrm>
          </p:grpSpPr>
          <p:pic>
            <p:nvPicPr>
              <p:cNvPr id="28" name="Image 27"/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0012208" y="4717474"/>
                <a:ext cx="2009680" cy="787862"/>
              </a:xfrm>
              <a:prstGeom prst="rect">
                <a:avLst/>
              </a:prstGeom>
            </p:spPr>
          </p:pic>
          <p:sp>
            <p:nvSpPr>
              <p:cNvPr id="20" name="ZoneTexte 19"/>
              <p:cNvSpPr txBox="1"/>
              <p:nvPr/>
            </p:nvSpPr>
            <p:spPr>
              <a:xfrm>
                <a:off x="10288366" y="4452512"/>
                <a:ext cx="254052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 err="1" smtClean="0"/>
                  <a:t>Cell</a:t>
                </a:r>
                <a:r>
                  <a:rPr lang="fr-FR" sz="1200" dirty="0" smtClean="0"/>
                  <a:t> values</a:t>
                </a:r>
                <a:endParaRPr lang="fr-FR" sz="1200" dirty="0"/>
              </a:p>
            </p:txBody>
          </p:sp>
          <p:pic>
            <p:nvPicPr>
              <p:cNvPr id="22" name="Image 21"/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0092788" y="4523920"/>
                <a:ext cx="149535" cy="14419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38047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729" y="2528"/>
            <a:ext cx="1986271" cy="990600"/>
          </a:xfrm>
          <a:prstGeom prst="rect">
            <a:avLst/>
          </a:prstGeom>
        </p:spPr>
      </p:pic>
      <p:pic>
        <p:nvPicPr>
          <p:cNvPr id="6" name="Picture 3" descr="C:\Users\Arineh\Downloads\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0"/>
            <a:ext cx="1495425" cy="69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680671" y="226001"/>
            <a:ext cx="81640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00B050"/>
                </a:solidFill>
              </a:rPr>
              <a:t>Are the simulations </a:t>
            </a:r>
            <a:r>
              <a:rPr lang="fr-FR" sz="2800" dirty="0" err="1">
                <a:solidFill>
                  <a:srgbClr val="00B050"/>
                </a:solidFill>
              </a:rPr>
              <a:t>representative</a:t>
            </a:r>
            <a:r>
              <a:rPr lang="fr-FR" sz="2800" dirty="0">
                <a:solidFill>
                  <a:srgbClr val="00B050"/>
                </a:solidFill>
              </a:rPr>
              <a:t> of the </a:t>
            </a:r>
            <a:r>
              <a:rPr lang="fr-FR" sz="2800" dirty="0" err="1">
                <a:solidFill>
                  <a:srgbClr val="00B050"/>
                </a:solidFill>
              </a:rPr>
              <a:t>domain</a:t>
            </a:r>
            <a:r>
              <a:rPr lang="fr-FR" sz="2800" dirty="0">
                <a:solidFill>
                  <a:srgbClr val="00B050"/>
                </a:solidFill>
              </a:rPr>
              <a:t>?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7430739" y="1514475"/>
            <a:ext cx="46945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BC concentrations : </a:t>
            </a:r>
            <a:r>
              <a:rPr lang="fr-FR" dirty="0" smtClean="0"/>
              <a:t>37% </a:t>
            </a:r>
            <a:r>
              <a:rPr lang="fr-FR" dirty="0" err="1" smtClean="0"/>
              <a:t>uncertainty</a:t>
            </a:r>
            <a:endParaRPr lang="fr-FR" dirty="0">
              <a:solidFill>
                <a:srgbClr val="FF0000"/>
              </a:solidFill>
            </a:endParaRPr>
          </a:p>
          <a:p>
            <a:r>
              <a:rPr lang="fr-FR" dirty="0" err="1"/>
              <a:t>NO</a:t>
            </a:r>
            <a:r>
              <a:rPr lang="fr-FR" baseline="-25000" dirty="0" err="1"/>
              <a:t>x</a:t>
            </a:r>
            <a:r>
              <a:rPr lang="fr-FR" dirty="0"/>
              <a:t> concentrations : 108</a:t>
            </a:r>
            <a:r>
              <a:rPr lang="fr-FR" dirty="0" smtClean="0"/>
              <a:t>% </a:t>
            </a:r>
            <a:r>
              <a:rPr lang="fr-FR" dirty="0" err="1"/>
              <a:t>uncertainty</a:t>
            </a:r>
            <a:endParaRPr lang="fr-FR" dirty="0">
              <a:solidFill>
                <a:srgbClr val="FF0000"/>
              </a:solidFill>
            </a:endParaRPr>
          </a:p>
          <a:p>
            <a:endParaRPr lang="fr-FR" dirty="0">
              <a:solidFill>
                <a:srgbClr val="FF0000"/>
              </a:solidFill>
            </a:endParaRPr>
          </a:p>
          <a:p>
            <a:r>
              <a:rPr lang="fr-FR" dirty="0"/>
              <a:t>SO</a:t>
            </a:r>
            <a:r>
              <a:rPr lang="fr-FR" baseline="-25000" dirty="0"/>
              <a:t>4</a:t>
            </a:r>
            <a:r>
              <a:rPr lang="fr-FR" baseline="30000" dirty="0"/>
              <a:t>2-  </a:t>
            </a:r>
            <a:r>
              <a:rPr lang="fr-FR" dirty="0"/>
              <a:t>concentrations : </a:t>
            </a:r>
            <a:r>
              <a:rPr lang="fr-FR" dirty="0" smtClean="0"/>
              <a:t>19% </a:t>
            </a:r>
            <a:r>
              <a:rPr lang="fr-FR" dirty="0" err="1" smtClean="0"/>
              <a:t>uncertainty</a:t>
            </a:r>
            <a:endParaRPr lang="fr-FR" dirty="0">
              <a:solidFill>
                <a:srgbClr val="FF0000"/>
              </a:solidFill>
            </a:endParaRPr>
          </a:p>
          <a:p>
            <a:endParaRPr lang="fr-FR" dirty="0">
              <a:solidFill>
                <a:srgbClr val="FF0000"/>
              </a:solidFill>
            </a:endParaRPr>
          </a:p>
          <a:p>
            <a:r>
              <a:rPr lang="fr-FR" dirty="0"/>
              <a:t>Ozone concentrations : </a:t>
            </a:r>
            <a:r>
              <a:rPr lang="fr-FR" dirty="0" smtClean="0"/>
              <a:t>4% </a:t>
            </a:r>
            <a:r>
              <a:rPr lang="fr-FR" dirty="0" err="1" smtClean="0"/>
              <a:t>uncertainty</a:t>
            </a:r>
            <a:endParaRPr lang="fr-FR" dirty="0"/>
          </a:p>
          <a:p>
            <a:r>
              <a:rPr lang="fr-FR" dirty="0" err="1"/>
              <a:t>Organic</a:t>
            </a:r>
            <a:r>
              <a:rPr lang="fr-FR" dirty="0"/>
              <a:t> </a:t>
            </a:r>
            <a:r>
              <a:rPr lang="fr-FR" dirty="0" err="1"/>
              <a:t>aerosol</a:t>
            </a:r>
            <a:r>
              <a:rPr lang="fr-FR" dirty="0"/>
              <a:t> concentrations : </a:t>
            </a:r>
            <a:r>
              <a:rPr lang="fr-FR" dirty="0" smtClean="0"/>
              <a:t>10% </a:t>
            </a:r>
            <a:r>
              <a:rPr lang="fr-FR" dirty="0" err="1"/>
              <a:t>uncertainty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430739" y="5894972"/>
            <a:ext cx="3116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Cape </a:t>
            </a:r>
            <a:r>
              <a:rPr lang="fr-FR" dirty="0" err="1"/>
              <a:t>C</a:t>
            </a:r>
            <a:r>
              <a:rPr lang="fr-FR" dirty="0" err="1" smtClean="0"/>
              <a:t>orsica</a:t>
            </a:r>
            <a:r>
              <a:rPr lang="fr-FR" dirty="0" smtClean="0"/>
              <a:t>, </a:t>
            </a:r>
            <a:r>
              <a:rPr lang="fr-FR" dirty="0" err="1" smtClean="0"/>
              <a:t>july-august</a:t>
            </a:r>
            <a:r>
              <a:rPr lang="fr-FR" dirty="0" smtClean="0"/>
              <a:t> 2013 </a:t>
            </a:r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9149"/>
            <a:ext cx="7364063" cy="5819775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3748706" y="947182"/>
            <a:ext cx="45181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BC</a:t>
            </a:r>
            <a:endParaRPr lang="fr-FR" dirty="0"/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9149"/>
            <a:ext cx="7364063" cy="5819775"/>
          </a:xfrm>
          <a:prstGeom prst="rect">
            <a:avLst/>
          </a:prstGeom>
        </p:spPr>
      </p:pic>
      <p:grpSp>
        <p:nvGrpSpPr>
          <p:cNvPr id="22" name="Groupe 21"/>
          <p:cNvGrpSpPr/>
          <p:nvPr/>
        </p:nvGrpSpPr>
        <p:grpSpPr>
          <a:xfrm>
            <a:off x="5025217" y="1270568"/>
            <a:ext cx="2594783" cy="923330"/>
            <a:chOff x="5025217" y="1270568"/>
            <a:chExt cx="2594783" cy="923330"/>
          </a:xfrm>
        </p:grpSpPr>
        <p:sp>
          <p:nvSpPr>
            <p:cNvPr id="14" name="ZoneTexte 13"/>
            <p:cNvSpPr txBox="1"/>
            <p:nvPr/>
          </p:nvSpPr>
          <p:spPr>
            <a:xfrm>
              <a:off x="5591175" y="1270568"/>
              <a:ext cx="20288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Observations</a:t>
              </a:r>
            </a:p>
            <a:p>
              <a:r>
                <a:rPr lang="fr-FR" dirty="0" smtClean="0"/>
                <a:t>Simulations</a:t>
              </a:r>
            </a:p>
            <a:p>
              <a:r>
                <a:rPr lang="fr-FR" dirty="0" err="1" smtClean="0"/>
                <a:t>Uncertainty</a:t>
              </a:r>
              <a:endParaRPr lang="fr-FR" dirty="0"/>
            </a:p>
          </p:txBody>
        </p:sp>
        <p:cxnSp>
          <p:nvCxnSpPr>
            <p:cNvPr id="16" name="Connecteur droit 15"/>
            <p:cNvCxnSpPr/>
            <p:nvPr/>
          </p:nvCxnSpPr>
          <p:spPr>
            <a:xfrm>
              <a:off x="5025217" y="1438275"/>
              <a:ext cx="56595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>
              <a:off x="5025217" y="1732233"/>
              <a:ext cx="565958" cy="0"/>
            </a:xfrm>
            <a:prstGeom prst="line">
              <a:avLst/>
            </a:prstGeom>
            <a:ln/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5025217" y="1988091"/>
              <a:ext cx="565958" cy="76200"/>
            </a:xfrm>
            <a:prstGeom prst="rect">
              <a:avLst/>
            </a:prstGeom>
            <a:solidFill>
              <a:srgbClr val="F979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9" name="ZoneTexte 28"/>
          <p:cNvSpPr txBox="1"/>
          <p:nvPr/>
        </p:nvSpPr>
        <p:spPr>
          <a:xfrm>
            <a:off x="3014488" y="947182"/>
            <a:ext cx="192025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err="1" smtClean="0"/>
              <a:t>Organic</a:t>
            </a:r>
            <a:r>
              <a:rPr lang="fr-FR" dirty="0" smtClean="0"/>
              <a:t> </a:t>
            </a:r>
            <a:r>
              <a:rPr lang="fr-FR" dirty="0" err="1" smtClean="0"/>
              <a:t>aerosols</a:t>
            </a:r>
            <a:endParaRPr lang="fr-FR" dirty="0"/>
          </a:p>
        </p:txBody>
      </p:sp>
      <p:graphicFrame>
        <p:nvGraphicFramePr>
          <p:cNvPr id="32" name="Tableau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3874392"/>
              </p:ext>
            </p:extLst>
          </p:nvPr>
        </p:nvGraphicFramePr>
        <p:xfrm>
          <a:off x="7956551" y="3822799"/>
          <a:ext cx="3578224" cy="1854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61105"/>
                <a:gridCol w="1307099"/>
                <a:gridCol w="141002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i="1" dirty="0" smtClean="0"/>
                        <a:t>BC</a:t>
                      </a:r>
                      <a:endParaRPr lang="fr-FR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Simulations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Predictions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Mean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0.31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0.29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R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0.36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0.33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RMSE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0.17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0.19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Bias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-0.07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-0.09</a:t>
                      </a: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3" name="Tableau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9925907"/>
              </p:ext>
            </p:extLst>
          </p:nvPr>
        </p:nvGraphicFramePr>
        <p:xfrm>
          <a:off x="7966076" y="3822799"/>
          <a:ext cx="3578224" cy="1854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61105"/>
                <a:gridCol w="1307099"/>
                <a:gridCol w="141002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i="1" dirty="0" smtClean="0"/>
                        <a:t>OA</a:t>
                      </a:r>
                      <a:endParaRPr lang="fr-FR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Simulations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Predictions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Mean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6.18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6.05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R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0.54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0.53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RMSE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3.24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3.15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Bias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2.54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2.41</a:t>
                      </a: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317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729" y="2528"/>
            <a:ext cx="1986271" cy="990600"/>
          </a:xfrm>
          <a:prstGeom prst="rect">
            <a:avLst/>
          </a:prstGeom>
        </p:spPr>
      </p:pic>
      <p:pic>
        <p:nvPicPr>
          <p:cNvPr id="6" name="Picture 3" descr="C:\Users\Arineh\Downloads\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0"/>
            <a:ext cx="1495425" cy="69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680671" y="226001"/>
            <a:ext cx="81640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00B050"/>
                </a:solidFill>
              </a:rPr>
              <a:t>Model setup</a:t>
            </a:r>
          </a:p>
        </p:txBody>
      </p:sp>
      <p:graphicFrame>
        <p:nvGraphicFramePr>
          <p:cNvPr id="17" name="Espace réservé du contenu 11"/>
          <p:cNvGraphicFramePr>
            <a:graphicFrameLocks/>
          </p:cNvGraphicFramePr>
          <p:nvPr>
            <p:extLst/>
          </p:nvPr>
        </p:nvGraphicFramePr>
        <p:xfrm>
          <a:off x="245165" y="1471129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2" name="Espace réservé du contenu 11"/>
          <p:cNvGraphicFramePr>
            <a:graphicFrameLocks/>
          </p:cNvGraphicFramePr>
          <p:nvPr>
            <p:extLst/>
          </p:nvPr>
        </p:nvGraphicFramePr>
        <p:xfrm>
          <a:off x="5657850" y="1328036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13" name="Espace réservé du contenu 11"/>
          <p:cNvGraphicFramePr>
            <a:graphicFrameLocks/>
          </p:cNvGraphicFramePr>
          <p:nvPr>
            <p:extLst/>
          </p:nvPr>
        </p:nvGraphicFramePr>
        <p:xfrm>
          <a:off x="4586954" y="1455391"/>
          <a:ext cx="10515600" cy="5088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cxnSp>
        <p:nvCxnSpPr>
          <p:cNvPr id="7" name="Connecteur droit avec flèche 6"/>
          <p:cNvCxnSpPr/>
          <p:nvPr/>
        </p:nvCxnSpPr>
        <p:spPr>
          <a:xfrm>
            <a:off x="8067675" y="3952875"/>
            <a:ext cx="70485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4" name="Groupe 33"/>
          <p:cNvGrpSpPr/>
          <p:nvPr/>
        </p:nvGrpSpPr>
        <p:grpSpPr>
          <a:xfrm>
            <a:off x="1976396" y="4667357"/>
            <a:ext cx="2052680" cy="826754"/>
            <a:chOff x="1366891" y="1245570"/>
            <a:chExt cx="2711753" cy="826754"/>
          </a:xfrm>
        </p:grpSpPr>
        <p:sp>
          <p:nvSpPr>
            <p:cNvPr id="35" name="Rectangle 34"/>
            <p:cNvSpPr/>
            <p:nvPr/>
          </p:nvSpPr>
          <p:spPr>
            <a:xfrm>
              <a:off x="1366891" y="1245570"/>
              <a:ext cx="2711753" cy="826754"/>
            </a:xfrm>
            <a:prstGeom prst="rect">
              <a:avLst/>
            </a:pr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ectangle 35"/>
            <p:cNvSpPr/>
            <p:nvPr/>
          </p:nvSpPr>
          <p:spPr>
            <a:xfrm>
              <a:off x="1366891" y="1245570"/>
              <a:ext cx="2701343" cy="8267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2800" kern="1200" dirty="0" err="1"/>
                <a:t>Chemistry</a:t>
              </a:r>
              <a:r>
                <a:rPr lang="fr-FR" sz="2800" kern="1200" dirty="0"/>
                <a:t> </a:t>
              </a:r>
              <a:r>
                <a:rPr lang="fr-FR" sz="2800" kern="1200" dirty="0" err="1"/>
                <a:t>scheme</a:t>
              </a:r>
              <a:endParaRPr lang="fr-FR" sz="2800" kern="1200" dirty="0"/>
            </a:p>
          </p:txBody>
        </p:sp>
      </p:grpSp>
      <p:grpSp>
        <p:nvGrpSpPr>
          <p:cNvPr id="37" name="Groupe 36"/>
          <p:cNvGrpSpPr/>
          <p:nvPr/>
        </p:nvGrpSpPr>
        <p:grpSpPr>
          <a:xfrm>
            <a:off x="1979352" y="5631088"/>
            <a:ext cx="2044800" cy="826754"/>
            <a:chOff x="1369847" y="2209301"/>
            <a:chExt cx="2711753" cy="826754"/>
          </a:xfrm>
        </p:grpSpPr>
        <p:sp>
          <p:nvSpPr>
            <p:cNvPr id="38" name="Rectangle 37"/>
            <p:cNvSpPr/>
            <p:nvPr/>
          </p:nvSpPr>
          <p:spPr>
            <a:xfrm>
              <a:off x="1369847" y="2209301"/>
              <a:ext cx="2711753" cy="826754"/>
            </a:xfrm>
            <a:prstGeom prst="rect">
              <a:avLst/>
            </a:prstGeom>
            <a:ln>
              <a:noFill/>
            </a:ln>
            <a:effectLst>
              <a:glow rad="228600">
                <a:schemeClr val="accent5">
                  <a:satMod val="175000"/>
                  <a:alpha val="40000"/>
                </a:schemeClr>
              </a:glow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Rectangle 38"/>
            <p:cNvSpPr/>
            <p:nvPr/>
          </p:nvSpPr>
          <p:spPr>
            <a:xfrm>
              <a:off x="1369847" y="2209301"/>
              <a:ext cx="2711753" cy="8267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2800" kern="1200" dirty="0"/>
                <a:t>SOA </a:t>
              </a:r>
              <a:r>
                <a:rPr lang="fr-FR" sz="2800" kern="1200" dirty="0" err="1"/>
                <a:t>scheme</a:t>
              </a:r>
              <a:endParaRPr lang="fr-FR" sz="2800" kern="1200" dirty="0"/>
            </a:p>
          </p:txBody>
        </p:sp>
      </p:grpSp>
      <p:cxnSp>
        <p:nvCxnSpPr>
          <p:cNvPr id="44" name="Connecteur droit 43"/>
          <p:cNvCxnSpPr/>
          <p:nvPr/>
        </p:nvCxnSpPr>
        <p:spPr>
          <a:xfrm>
            <a:off x="4029076" y="2028825"/>
            <a:ext cx="27622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Connecteur droit 46"/>
          <p:cNvCxnSpPr/>
          <p:nvPr/>
        </p:nvCxnSpPr>
        <p:spPr>
          <a:xfrm>
            <a:off x="4305300" y="2028825"/>
            <a:ext cx="0" cy="40156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Connecteur droit 48"/>
          <p:cNvCxnSpPr/>
          <p:nvPr/>
        </p:nvCxnSpPr>
        <p:spPr>
          <a:xfrm>
            <a:off x="4029076" y="6044465"/>
            <a:ext cx="27622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Connecteur droit 50"/>
          <p:cNvCxnSpPr/>
          <p:nvPr/>
        </p:nvCxnSpPr>
        <p:spPr>
          <a:xfrm>
            <a:off x="4029076" y="5089098"/>
            <a:ext cx="27622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Connecteur droit 51"/>
          <p:cNvCxnSpPr/>
          <p:nvPr/>
        </p:nvCxnSpPr>
        <p:spPr>
          <a:xfrm>
            <a:off x="4029076" y="4036645"/>
            <a:ext cx="27622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Connecteur droit 52"/>
          <p:cNvCxnSpPr/>
          <p:nvPr/>
        </p:nvCxnSpPr>
        <p:spPr>
          <a:xfrm>
            <a:off x="4029076" y="3069798"/>
            <a:ext cx="27622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Connecteur droit 53"/>
          <p:cNvCxnSpPr/>
          <p:nvPr/>
        </p:nvCxnSpPr>
        <p:spPr>
          <a:xfrm>
            <a:off x="4305300" y="4036645"/>
            <a:ext cx="27622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Connecteur droit 54"/>
          <p:cNvCxnSpPr/>
          <p:nvPr/>
        </p:nvCxnSpPr>
        <p:spPr>
          <a:xfrm flipV="1">
            <a:off x="5543550" y="3952875"/>
            <a:ext cx="466725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440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11734</TotalTime>
  <Words>715</Words>
  <Application>Microsoft Office PowerPoint</Application>
  <PresentationFormat>Grand écran</PresentationFormat>
  <Paragraphs>231</Paragraphs>
  <Slides>16</Slides>
  <Notes>15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Wingdings</vt:lpstr>
      <vt:lpstr>Thème Office</vt:lpstr>
      <vt:lpstr>58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58</dc:title>
  <dc:creator>Arineh C</dc:creator>
  <cp:lastModifiedBy>Arineh C</cp:lastModifiedBy>
  <cp:revision>166</cp:revision>
  <dcterms:created xsi:type="dcterms:W3CDTF">2016-03-22T13:09:58Z</dcterms:created>
  <dcterms:modified xsi:type="dcterms:W3CDTF">2016-04-26T09:15:38Z</dcterms:modified>
</cp:coreProperties>
</file>