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313" r:id="rId3"/>
    <p:sldId id="291" r:id="rId4"/>
    <p:sldId id="268" r:id="rId5"/>
    <p:sldId id="267" r:id="rId6"/>
    <p:sldId id="320" r:id="rId7"/>
    <p:sldId id="287" r:id="rId8"/>
    <p:sldId id="286" r:id="rId9"/>
    <p:sldId id="273" r:id="rId10"/>
    <p:sldId id="278" r:id="rId11"/>
    <p:sldId id="322" r:id="rId12"/>
    <p:sldId id="284" r:id="rId13"/>
    <p:sldId id="285" r:id="rId14"/>
    <p:sldId id="266" r:id="rId15"/>
  </p:sldIdLst>
  <p:sldSz cx="9144000" cy="5143500" type="screen16x9"/>
  <p:notesSz cx="6858000" cy="9144000"/>
  <p:defaultTextStyle>
    <a:defPPr>
      <a:defRPr lang="es-CO"/>
    </a:defPPr>
    <a:lvl1pPr marL="0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7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7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2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6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MAN RICARDO SANTOS GRANADOS" initials="GRSG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358" autoAdjust="0"/>
  </p:normalViewPr>
  <p:slideViewPr>
    <p:cSldViewPr>
      <p:cViewPr>
        <p:scale>
          <a:sx n="80" d="100"/>
          <a:sy n="80" d="100"/>
        </p:scale>
        <p:origin x="-876" y="-222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70649-57A1-4FB8-8D94-4AB4F253E9A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35E9F60-A63D-4C70-A3B8-B60918EBD4D9}">
      <dgm:prSet phldrT="[Texto]" custT="1"/>
      <dgm:spPr/>
      <dgm:t>
        <a:bodyPr/>
        <a:lstStyle/>
        <a:p>
          <a:r>
            <a:rPr lang="en-US" sz="1600" dirty="0"/>
            <a:t>Downscaling</a:t>
          </a:r>
          <a:endParaRPr lang="es-ES" sz="1600" dirty="0"/>
        </a:p>
      </dgm:t>
    </dgm:pt>
    <dgm:pt modelId="{CE379AC2-47C3-4A47-A1BF-2ADC22FCDA33}" type="parTrans" cxnId="{D0BC9D32-7465-499D-9EBD-36D018BE278D}">
      <dgm:prSet/>
      <dgm:spPr/>
      <dgm:t>
        <a:bodyPr/>
        <a:lstStyle/>
        <a:p>
          <a:endParaRPr lang="es-ES"/>
        </a:p>
      </dgm:t>
    </dgm:pt>
    <dgm:pt modelId="{035A1E7A-863C-41B1-B8AF-9CABAE050908}" type="sibTrans" cxnId="{D0BC9D32-7465-499D-9EBD-36D018BE278D}">
      <dgm:prSet/>
      <dgm:spPr/>
      <dgm:t>
        <a:bodyPr/>
        <a:lstStyle/>
        <a:p>
          <a:endParaRPr lang="es-ES"/>
        </a:p>
      </dgm:t>
    </dgm:pt>
    <dgm:pt modelId="{89DA5BFC-F7B5-45AA-A0E3-275BD79C5124}">
      <dgm:prSet phldrT="[Texto]" custT="1"/>
      <dgm:spPr/>
      <dgm:t>
        <a:bodyPr/>
        <a:lstStyle/>
        <a:p>
          <a:r>
            <a:rPr lang="en-US" sz="1100" dirty="0"/>
            <a:t>ANN</a:t>
          </a:r>
          <a:endParaRPr lang="es-ES" sz="1100" dirty="0"/>
        </a:p>
      </dgm:t>
    </dgm:pt>
    <dgm:pt modelId="{169EFE87-F0C2-4FAC-8357-B13DD2E7710F}" type="parTrans" cxnId="{82AF2543-80E4-418F-B526-084E11D63CB5}">
      <dgm:prSet/>
      <dgm:spPr/>
      <dgm:t>
        <a:bodyPr/>
        <a:lstStyle/>
        <a:p>
          <a:endParaRPr lang="es-ES"/>
        </a:p>
      </dgm:t>
    </dgm:pt>
    <dgm:pt modelId="{8A764FFC-92AC-474E-B3AF-889BB42EA035}" type="sibTrans" cxnId="{82AF2543-80E4-418F-B526-084E11D63CB5}">
      <dgm:prSet/>
      <dgm:spPr/>
      <dgm:t>
        <a:bodyPr/>
        <a:lstStyle/>
        <a:p>
          <a:endParaRPr lang="es-ES"/>
        </a:p>
      </dgm:t>
    </dgm:pt>
    <dgm:pt modelId="{A0CBBED7-AD4B-41A7-AE86-E37C799C16E9}">
      <dgm:prSet phldrT="[Texto]" custT="1"/>
      <dgm:spPr/>
      <dgm:t>
        <a:bodyPr/>
        <a:lstStyle/>
        <a:p>
          <a:r>
            <a:rPr lang="en-US" sz="1100" dirty="0"/>
            <a:t>SDSM</a:t>
          </a:r>
          <a:endParaRPr lang="es-ES" sz="1100" dirty="0"/>
        </a:p>
      </dgm:t>
    </dgm:pt>
    <dgm:pt modelId="{C6D88140-A583-4C37-BD50-085529F688BA}" type="parTrans" cxnId="{F4FF6607-5478-46AC-A850-D06E25DD28E8}">
      <dgm:prSet/>
      <dgm:spPr/>
      <dgm:t>
        <a:bodyPr/>
        <a:lstStyle/>
        <a:p>
          <a:endParaRPr lang="es-ES"/>
        </a:p>
      </dgm:t>
    </dgm:pt>
    <dgm:pt modelId="{8B0CE250-F9E9-458E-8A3C-712B636766C6}" type="sibTrans" cxnId="{F4FF6607-5478-46AC-A850-D06E25DD28E8}">
      <dgm:prSet/>
      <dgm:spPr/>
      <dgm:t>
        <a:bodyPr/>
        <a:lstStyle/>
        <a:p>
          <a:endParaRPr lang="es-ES"/>
        </a:p>
      </dgm:t>
    </dgm:pt>
    <dgm:pt modelId="{98022784-06F2-4811-B5E1-7AAEF9E154D9}">
      <dgm:prSet custT="1"/>
      <dgm:spPr/>
      <dgm:t>
        <a:bodyPr/>
        <a:lstStyle/>
        <a:p>
          <a:r>
            <a:rPr lang="en-US" sz="1100" dirty="0"/>
            <a:t>ADC</a:t>
          </a:r>
          <a:endParaRPr lang="es-ES" sz="1100" dirty="0"/>
        </a:p>
      </dgm:t>
    </dgm:pt>
    <dgm:pt modelId="{257901BE-EAB4-4CC1-9AB4-B541FDC7404E}" type="parTrans" cxnId="{673F6BAA-85B1-4BF0-A9D6-F20D9047A502}">
      <dgm:prSet/>
      <dgm:spPr/>
      <dgm:t>
        <a:bodyPr/>
        <a:lstStyle/>
        <a:p>
          <a:endParaRPr lang="es-ES"/>
        </a:p>
      </dgm:t>
    </dgm:pt>
    <dgm:pt modelId="{6BEB0FE8-06AB-4A44-96EE-3F4B66FB6C50}" type="sibTrans" cxnId="{673F6BAA-85B1-4BF0-A9D6-F20D9047A502}">
      <dgm:prSet/>
      <dgm:spPr/>
      <dgm:t>
        <a:bodyPr/>
        <a:lstStyle/>
        <a:p>
          <a:endParaRPr lang="es-ES"/>
        </a:p>
      </dgm:t>
    </dgm:pt>
    <dgm:pt modelId="{EEC74E75-5CF3-4D8A-9E2E-DE12EC15CBFD}">
      <dgm:prSet custT="1"/>
      <dgm:spPr/>
      <dgm:t>
        <a:bodyPr/>
        <a:lstStyle/>
        <a:p>
          <a:r>
            <a:rPr lang="en-US" sz="1100" dirty="0"/>
            <a:t>WRF</a:t>
          </a:r>
          <a:endParaRPr lang="es-ES" sz="1100" dirty="0"/>
        </a:p>
      </dgm:t>
    </dgm:pt>
    <dgm:pt modelId="{B26EC290-73B9-4AE4-8ADF-609C6A9F3015}" type="parTrans" cxnId="{01222953-7375-4F66-AEC6-303F9D2DBD15}">
      <dgm:prSet/>
      <dgm:spPr/>
      <dgm:t>
        <a:bodyPr/>
        <a:lstStyle/>
        <a:p>
          <a:endParaRPr lang="es-ES"/>
        </a:p>
      </dgm:t>
    </dgm:pt>
    <dgm:pt modelId="{0A166FC7-8F8E-4C98-AAFC-B8BB9AE09A60}" type="sibTrans" cxnId="{01222953-7375-4F66-AEC6-303F9D2DBD15}">
      <dgm:prSet/>
      <dgm:spPr/>
      <dgm:t>
        <a:bodyPr/>
        <a:lstStyle/>
        <a:p>
          <a:endParaRPr lang="es-ES"/>
        </a:p>
      </dgm:t>
    </dgm:pt>
    <dgm:pt modelId="{DC6244A1-9978-47DC-8E67-B9D685E3997F}">
      <dgm:prSet custT="1"/>
      <dgm:spPr/>
      <dgm:t>
        <a:bodyPr/>
        <a:lstStyle/>
        <a:p>
          <a:r>
            <a:rPr lang="es-ES" sz="1100" b="1" i="0" dirty="0"/>
            <a:t>LARS-WG</a:t>
          </a:r>
          <a:endParaRPr lang="es-ES" sz="1100" dirty="0"/>
        </a:p>
      </dgm:t>
    </dgm:pt>
    <dgm:pt modelId="{AD536F7D-F7D0-40CB-8475-07CCE7A6BDDF}" type="parTrans" cxnId="{3FCA20E4-5509-4352-A1CF-8318DD43DB46}">
      <dgm:prSet/>
      <dgm:spPr/>
      <dgm:t>
        <a:bodyPr/>
        <a:lstStyle/>
        <a:p>
          <a:endParaRPr lang="es-ES"/>
        </a:p>
      </dgm:t>
    </dgm:pt>
    <dgm:pt modelId="{103755C2-A099-4432-BD61-FC9032890A6F}" type="sibTrans" cxnId="{3FCA20E4-5509-4352-A1CF-8318DD43DB46}">
      <dgm:prSet/>
      <dgm:spPr/>
      <dgm:t>
        <a:bodyPr/>
        <a:lstStyle/>
        <a:p>
          <a:endParaRPr lang="es-ES"/>
        </a:p>
      </dgm:t>
    </dgm:pt>
    <dgm:pt modelId="{D558242C-845D-4103-A711-96F0AADF8D4A}" type="pres">
      <dgm:prSet presAssocID="{CF970649-57A1-4FB8-8D94-4AB4F253E9A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CO"/>
        </a:p>
      </dgm:t>
    </dgm:pt>
    <dgm:pt modelId="{7D9CF491-37DB-47A8-BD11-6CAC87464DA1}" type="pres">
      <dgm:prSet presAssocID="{035E9F60-A63D-4C70-A3B8-B60918EBD4D9}" presName="Parent" presStyleLbl="node0" presStyleIdx="0" presStyleCnt="1" custScaleX="106423" custScaleY="91277">
        <dgm:presLayoutVars>
          <dgm:chMax val="5"/>
          <dgm:chPref val="5"/>
        </dgm:presLayoutVars>
      </dgm:prSet>
      <dgm:spPr/>
      <dgm:t>
        <a:bodyPr/>
        <a:lstStyle/>
        <a:p>
          <a:endParaRPr lang="es-CO"/>
        </a:p>
      </dgm:t>
    </dgm:pt>
    <dgm:pt modelId="{6B080739-1067-44E6-A23C-8F1E2C051BD4}" type="pres">
      <dgm:prSet presAssocID="{035E9F60-A63D-4C70-A3B8-B60918EBD4D9}" presName="Accent2" presStyleLbl="node1" presStyleIdx="0" presStyleCnt="19" custLinFactX="-100000" custLinFactNeighborX="-103125" custLinFactNeighborY="24138"/>
      <dgm:spPr/>
    </dgm:pt>
    <dgm:pt modelId="{5255E121-E839-4D3C-B911-5A5A7E4F3C06}" type="pres">
      <dgm:prSet presAssocID="{035E9F60-A63D-4C70-A3B8-B60918EBD4D9}" presName="Accent3" presStyleLbl="node1" presStyleIdx="1" presStyleCnt="19" custLinFactY="987" custLinFactNeighborX="15863" custLinFactNeighborY="100000"/>
      <dgm:spPr/>
    </dgm:pt>
    <dgm:pt modelId="{2D83D3DC-3C1B-49C4-9E02-7A06F377066C}" type="pres">
      <dgm:prSet presAssocID="{035E9F60-A63D-4C70-A3B8-B60918EBD4D9}" presName="Accent4" presStyleLbl="node1" presStyleIdx="2" presStyleCnt="19"/>
      <dgm:spPr/>
    </dgm:pt>
    <dgm:pt modelId="{687BCAAA-C540-4777-9496-5D7A59C9C10D}" type="pres">
      <dgm:prSet presAssocID="{035E9F60-A63D-4C70-A3B8-B60918EBD4D9}" presName="Accent5" presStyleLbl="node1" presStyleIdx="3" presStyleCnt="19" custLinFactY="-100000" custLinFactNeighborX="96539" custLinFactNeighborY="-153137"/>
      <dgm:spPr/>
    </dgm:pt>
    <dgm:pt modelId="{A31F2239-A4C7-4471-A6AC-BA5415FCFE23}" type="pres">
      <dgm:prSet presAssocID="{035E9F60-A63D-4C70-A3B8-B60918EBD4D9}" presName="Accent6" presStyleLbl="node1" presStyleIdx="4" presStyleCnt="19" custLinFactX="-37166" custLinFactY="200000" custLinFactNeighborX="-100000" custLinFactNeighborY="205017"/>
      <dgm:spPr/>
    </dgm:pt>
    <dgm:pt modelId="{F3593500-1811-47A3-9E92-3B6C243D3682}" type="pres">
      <dgm:prSet presAssocID="{89DA5BFC-F7B5-45AA-A0E3-275BD79C5124}" presName="Child1" presStyleLbl="node1" presStyleIdx="5" presStyleCnt="19" custLinFactNeighborX="-23204" custLinFactNeighborY="-9886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D8828BB3-71BF-411E-9E33-B49DA6458A7F}" type="pres">
      <dgm:prSet presAssocID="{89DA5BFC-F7B5-45AA-A0E3-275BD79C5124}" presName="Accent7" presStyleCnt="0"/>
      <dgm:spPr/>
    </dgm:pt>
    <dgm:pt modelId="{CE78AEB4-75F1-4BFC-9081-DF2BBB02CE84}" type="pres">
      <dgm:prSet presAssocID="{89DA5BFC-F7B5-45AA-A0E3-275BD79C5124}" presName="AccentHold1" presStyleLbl="node1" presStyleIdx="6" presStyleCnt="19" custLinFactX="-100000" custLinFactY="-45972" custLinFactNeighborX="-113736" custLinFactNeighborY="-100000"/>
      <dgm:spPr/>
    </dgm:pt>
    <dgm:pt modelId="{8170B24E-DD85-4682-A02C-16F4DE6F87FF}" type="pres">
      <dgm:prSet presAssocID="{89DA5BFC-F7B5-45AA-A0E3-275BD79C5124}" presName="Accent8" presStyleCnt="0"/>
      <dgm:spPr/>
    </dgm:pt>
    <dgm:pt modelId="{6888D2C9-38E1-4C47-8D5C-3C97C9D5895A}" type="pres">
      <dgm:prSet presAssocID="{89DA5BFC-F7B5-45AA-A0E3-275BD79C5124}" presName="AccentHold2" presStyleLbl="node1" presStyleIdx="7" presStyleCnt="19"/>
      <dgm:spPr/>
    </dgm:pt>
    <dgm:pt modelId="{A4501850-506B-472E-8F16-A615A1CAC561}" type="pres">
      <dgm:prSet presAssocID="{A0CBBED7-AD4B-41A7-AE86-E37C799C16E9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DA04626-9C1B-4F3C-89B4-310B7BDC54D3}" type="pres">
      <dgm:prSet presAssocID="{A0CBBED7-AD4B-41A7-AE86-E37C799C16E9}" presName="Accent9" presStyleCnt="0"/>
      <dgm:spPr/>
    </dgm:pt>
    <dgm:pt modelId="{50ED962A-82BC-4487-9C2F-BDC9AE3250C9}" type="pres">
      <dgm:prSet presAssocID="{A0CBBED7-AD4B-41A7-AE86-E37C799C16E9}" presName="AccentHold1" presStyleLbl="node1" presStyleIdx="9" presStyleCnt="19" custLinFactY="-5754" custLinFactNeighborX="18636" custLinFactNeighborY="-100000"/>
      <dgm:spPr/>
    </dgm:pt>
    <dgm:pt modelId="{EBEF5E59-47DA-44FC-8774-7F622E056B1E}" type="pres">
      <dgm:prSet presAssocID="{A0CBBED7-AD4B-41A7-AE86-E37C799C16E9}" presName="Accent10" presStyleCnt="0"/>
      <dgm:spPr/>
    </dgm:pt>
    <dgm:pt modelId="{3A9DDFE6-47C6-4F8B-A094-48CAD3BFBFFA}" type="pres">
      <dgm:prSet presAssocID="{A0CBBED7-AD4B-41A7-AE86-E37C799C16E9}" presName="AccentHold2" presStyleLbl="node1" presStyleIdx="10" presStyleCnt="19"/>
      <dgm:spPr/>
    </dgm:pt>
    <dgm:pt modelId="{4D1C3CE6-5381-425B-A57B-1BEEACC521B0}" type="pres">
      <dgm:prSet presAssocID="{A0CBBED7-AD4B-41A7-AE86-E37C799C16E9}" presName="Accent11" presStyleCnt="0"/>
      <dgm:spPr/>
    </dgm:pt>
    <dgm:pt modelId="{2DBCC5FF-AA71-48A1-810F-818222AFA089}" type="pres">
      <dgm:prSet presAssocID="{A0CBBED7-AD4B-41A7-AE86-E37C799C16E9}" presName="AccentHold3" presStyleLbl="node1" presStyleIdx="11" presStyleCnt="19" custLinFactX="374896" custLinFactY="-93476" custLinFactNeighborX="400000" custLinFactNeighborY="-100000"/>
      <dgm:spPr/>
    </dgm:pt>
    <dgm:pt modelId="{904889A2-0BA1-461B-BFF8-0301CC55FF4A}" type="pres">
      <dgm:prSet presAssocID="{98022784-06F2-4811-B5E1-7AAEF9E154D9}" presName="Child3" presStyleLbl="node1" presStyleIdx="12" presStyleCnt="19" custLinFactNeighborX="-97668" custLinFactNeighborY="4014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5DD504E-7E68-45E4-80FB-F6C508980C3D}" type="pres">
      <dgm:prSet presAssocID="{98022784-06F2-4811-B5E1-7AAEF9E154D9}" presName="Accent12" presStyleCnt="0"/>
      <dgm:spPr/>
    </dgm:pt>
    <dgm:pt modelId="{91128D4C-74F8-4870-8F17-289C4EE4D635}" type="pres">
      <dgm:prSet presAssocID="{98022784-06F2-4811-B5E1-7AAEF9E154D9}" presName="AccentHold1" presStyleLbl="node1" presStyleIdx="13" presStyleCnt="19" custLinFactY="-100000" custLinFactNeighborX="97063" custLinFactNeighborY="-112285"/>
      <dgm:spPr/>
    </dgm:pt>
    <dgm:pt modelId="{64961BD8-BCF3-498A-9E73-E23E55AFF6A1}" type="pres">
      <dgm:prSet presAssocID="{EEC74E75-5CF3-4D8A-9E2E-DE12EC15CBFD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9A802A13-45BB-4350-B649-0CC7BAAF8B31}" type="pres">
      <dgm:prSet presAssocID="{EEC74E75-5CF3-4D8A-9E2E-DE12EC15CBFD}" presName="Accent13" presStyleCnt="0"/>
      <dgm:spPr/>
    </dgm:pt>
    <dgm:pt modelId="{56F6BFAF-32DB-4C4A-9D15-92182CDD8848}" type="pres">
      <dgm:prSet presAssocID="{EEC74E75-5CF3-4D8A-9E2E-DE12EC15CBFD}" presName="AccentHold1" presStyleLbl="node1" presStyleIdx="15" presStyleCnt="19"/>
      <dgm:spPr/>
    </dgm:pt>
    <dgm:pt modelId="{940E6D58-CB72-45A6-B7AF-2DF27CD2B280}" type="pres">
      <dgm:prSet presAssocID="{DC6244A1-9978-47DC-8E67-B9D685E3997F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2BC63B9-865E-45AD-991B-91F4F4171C98}" type="pres">
      <dgm:prSet presAssocID="{DC6244A1-9978-47DC-8E67-B9D685E3997F}" presName="Accent15" presStyleCnt="0"/>
      <dgm:spPr/>
    </dgm:pt>
    <dgm:pt modelId="{B442325A-9B3E-40D6-AA9C-40C6799840CA}" type="pres">
      <dgm:prSet presAssocID="{DC6244A1-9978-47DC-8E67-B9D685E3997F}" presName="AccentHold2" presStyleLbl="node1" presStyleIdx="17" presStyleCnt="19"/>
      <dgm:spPr/>
    </dgm:pt>
    <dgm:pt modelId="{C1A3D3FD-6F42-483F-9A2D-A818E67276B5}" type="pres">
      <dgm:prSet presAssocID="{DC6244A1-9978-47DC-8E67-B9D685E3997F}" presName="Accent16" presStyleCnt="0"/>
      <dgm:spPr/>
    </dgm:pt>
    <dgm:pt modelId="{4986C4CA-D7F2-4BA2-983F-59288EA902AD}" type="pres">
      <dgm:prSet presAssocID="{DC6244A1-9978-47DC-8E67-B9D685E3997F}" presName="AccentHold3" presStyleLbl="node1" presStyleIdx="18" presStyleCnt="19"/>
      <dgm:spPr/>
    </dgm:pt>
  </dgm:ptLst>
  <dgm:cxnLst>
    <dgm:cxn modelId="{673F6BAA-85B1-4BF0-A9D6-F20D9047A502}" srcId="{035E9F60-A63D-4C70-A3B8-B60918EBD4D9}" destId="{98022784-06F2-4811-B5E1-7AAEF9E154D9}" srcOrd="2" destOrd="0" parTransId="{257901BE-EAB4-4CC1-9AB4-B541FDC7404E}" sibTransId="{6BEB0FE8-06AB-4A44-96EE-3F4B66FB6C50}"/>
    <dgm:cxn modelId="{928C9E9E-4A62-41DC-BC5E-7DA264CF146B}" type="presOf" srcId="{CF970649-57A1-4FB8-8D94-4AB4F253E9A6}" destId="{D558242C-845D-4103-A711-96F0AADF8D4A}" srcOrd="0" destOrd="0" presId="urn:microsoft.com/office/officeart/2009/3/layout/CircleRelationship"/>
    <dgm:cxn modelId="{293FE67C-41E2-4768-A627-7E958BF64B83}" type="presOf" srcId="{035E9F60-A63D-4C70-A3B8-B60918EBD4D9}" destId="{7D9CF491-37DB-47A8-BD11-6CAC87464DA1}" srcOrd="0" destOrd="0" presId="urn:microsoft.com/office/officeart/2009/3/layout/CircleRelationship"/>
    <dgm:cxn modelId="{D21E51A6-F070-4DDA-A57D-FD41F26210AB}" type="presOf" srcId="{A0CBBED7-AD4B-41A7-AE86-E37C799C16E9}" destId="{A4501850-506B-472E-8F16-A615A1CAC561}" srcOrd="0" destOrd="0" presId="urn:microsoft.com/office/officeart/2009/3/layout/CircleRelationship"/>
    <dgm:cxn modelId="{01222953-7375-4F66-AEC6-303F9D2DBD15}" srcId="{035E9F60-A63D-4C70-A3B8-B60918EBD4D9}" destId="{EEC74E75-5CF3-4D8A-9E2E-DE12EC15CBFD}" srcOrd="3" destOrd="0" parTransId="{B26EC290-73B9-4AE4-8ADF-609C6A9F3015}" sibTransId="{0A166FC7-8F8E-4C98-AAFC-B8BB9AE09A60}"/>
    <dgm:cxn modelId="{E321648B-DCC8-4AA2-9CD1-396FBD063C06}" type="presOf" srcId="{EEC74E75-5CF3-4D8A-9E2E-DE12EC15CBFD}" destId="{64961BD8-BCF3-498A-9E73-E23E55AFF6A1}" srcOrd="0" destOrd="0" presId="urn:microsoft.com/office/officeart/2009/3/layout/CircleRelationship"/>
    <dgm:cxn modelId="{3FCA20E4-5509-4352-A1CF-8318DD43DB46}" srcId="{035E9F60-A63D-4C70-A3B8-B60918EBD4D9}" destId="{DC6244A1-9978-47DC-8E67-B9D685E3997F}" srcOrd="4" destOrd="0" parTransId="{AD536F7D-F7D0-40CB-8475-07CCE7A6BDDF}" sibTransId="{103755C2-A099-4432-BD61-FC9032890A6F}"/>
    <dgm:cxn modelId="{D0BC9D32-7465-499D-9EBD-36D018BE278D}" srcId="{CF970649-57A1-4FB8-8D94-4AB4F253E9A6}" destId="{035E9F60-A63D-4C70-A3B8-B60918EBD4D9}" srcOrd="0" destOrd="0" parTransId="{CE379AC2-47C3-4A47-A1BF-2ADC22FCDA33}" sibTransId="{035A1E7A-863C-41B1-B8AF-9CABAE050908}"/>
    <dgm:cxn modelId="{AC901C0B-A2A8-4BF3-B733-DE3F8BE46ACA}" type="presOf" srcId="{98022784-06F2-4811-B5E1-7AAEF9E154D9}" destId="{904889A2-0BA1-461B-BFF8-0301CC55FF4A}" srcOrd="0" destOrd="0" presId="urn:microsoft.com/office/officeart/2009/3/layout/CircleRelationship"/>
    <dgm:cxn modelId="{5C810FD8-181E-4518-BC7A-2959A1B76BF3}" type="presOf" srcId="{89DA5BFC-F7B5-45AA-A0E3-275BD79C5124}" destId="{F3593500-1811-47A3-9E92-3B6C243D3682}" srcOrd="0" destOrd="0" presId="urn:microsoft.com/office/officeart/2009/3/layout/CircleRelationship"/>
    <dgm:cxn modelId="{C87DCCC1-392A-4506-B6DE-E6AD9FB36F70}" type="presOf" srcId="{DC6244A1-9978-47DC-8E67-B9D685E3997F}" destId="{940E6D58-CB72-45A6-B7AF-2DF27CD2B280}" srcOrd="0" destOrd="0" presId="urn:microsoft.com/office/officeart/2009/3/layout/CircleRelationship"/>
    <dgm:cxn modelId="{82AF2543-80E4-418F-B526-084E11D63CB5}" srcId="{035E9F60-A63D-4C70-A3B8-B60918EBD4D9}" destId="{89DA5BFC-F7B5-45AA-A0E3-275BD79C5124}" srcOrd="0" destOrd="0" parTransId="{169EFE87-F0C2-4FAC-8357-B13DD2E7710F}" sibTransId="{8A764FFC-92AC-474E-B3AF-889BB42EA035}"/>
    <dgm:cxn modelId="{F4FF6607-5478-46AC-A850-D06E25DD28E8}" srcId="{035E9F60-A63D-4C70-A3B8-B60918EBD4D9}" destId="{A0CBBED7-AD4B-41A7-AE86-E37C799C16E9}" srcOrd="1" destOrd="0" parTransId="{C6D88140-A583-4C37-BD50-085529F688BA}" sibTransId="{8B0CE250-F9E9-458E-8A3C-712B636766C6}"/>
    <dgm:cxn modelId="{DCD78B8C-92BD-4B7F-A67D-A76235537953}" type="presParOf" srcId="{D558242C-845D-4103-A711-96F0AADF8D4A}" destId="{7D9CF491-37DB-47A8-BD11-6CAC87464DA1}" srcOrd="0" destOrd="0" presId="urn:microsoft.com/office/officeart/2009/3/layout/CircleRelationship"/>
    <dgm:cxn modelId="{53371A5F-E2A4-4BEE-BEE1-D75B799216CF}" type="presParOf" srcId="{D558242C-845D-4103-A711-96F0AADF8D4A}" destId="{6B080739-1067-44E6-A23C-8F1E2C051BD4}" srcOrd="1" destOrd="0" presId="urn:microsoft.com/office/officeart/2009/3/layout/CircleRelationship"/>
    <dgm:cxn modelId="{11E8246C-AA1B-4850-AEF4-68BAC7DCECFF}" type="presParOf" srcId="{D558242C-845D-4103-A711-96F0AADF8D4A}" destId="{5255E121-E839-4D3C-B911-5A5A7E4F3C06}" srcOrd="2" destOrd="0" presId="urn:microsoft.com/office/officeart/2009/3/layout/CircleRelationship"/>
    <dgm:cxn modelId="{80A41747-8C8B-43E7-8B74-50223E3A30CF}" type="presParOf" srcId="{D558242C-845D-4103-A711-96F0AADF8D4A}" destId="{2D83D3DC-3C1B-49C4-9E02-7A06F377066C}" srcOrd="3" destOrd="0" presId="urn:microsoft.com/office/officeart/2009/3/layout/CircleRelationship"/>
    <dgm:cxn modelId="{CA3A7621-7CE1-497E-9789-C3319695D63E}" type="presParOf" srcId="{D558242C-845D-4103-A711-96F0AADF8D4A}" destId="{687BCAAA-C540-4777-9496-5D7A59C9C10D}" srcOrd="4" destOrd="0" presId="urn:microsoft.com/office/officeart/2009/3/layout/CircleRelationship"/>
    <dgm:cxn modelId="{EF340D58-3F53-41E7-8125-FC9EC02B9ED1}" type="presParOf" srcId="{D558242C-845D-4103-A711-96F0AADF8D4A}" destId="{A31F2239-A4C7-4471-A6AC-BA5415FCFE23}" srcOrd="5" destOrd="0" presId="urn:microsoft.com/office/officeart/2009/3/layout/CircleRelationship"/>
    <dgm:cxn modelId="{D292A168-AF86-46E3-BA01-51CBDBEF0127}" type="presParOf" srcId="{D558242C-845D-4103-A711-96F0AADF8D4A}" destId="{F3593500-1811-47A3-9E92-3B6C243D3682}" srcOrd="6" destOrd="0" presId="urn:microsoft.com/office/officeart/2009/3/layout/CircleRelationship"/>
    <dgm:cxn modelId="{475A1A06-BD1C-464C-9FE7-52FB50E6254D}" type="presParOf" srcId="{D558242C-845D-4103-A711-96F0AADF8D4A}" destId="{D8828BB3-71BF-411E-9E33-B49DA6458A7F}" srcOrd="7" destOrd="0" presId="urn:microsoft.com/office/officeart/2009/3/layout/CircleRelationship"/>
    <dgm:cxn modelId="{3573E897-089F-4BE6-A1D3-8C32EBB36248}" type="presParOf" srcId="{D8828BB3-71BF-411E-9E33-B49DA6458A7F}" destId="{CE78AEB4-75F1-4BFC-9081-DF2BBB02CE84}" srcOrd="0" destOrd="0" presId="urn:microsoft.com/office/officeart/2009/3/layout/CircleRelationship"/>
    <dgm:cxn modelId="{7B09A1DC-52C8-4611-903D-8EDE536BC217}" type="presParOf" srcId="{D558242C-845D-4103-A711-96F0AADF8D4A}" destId="{8170B24E-DD85-4682-A02C-16F4DE6F87FF}" srcOrd="8" destOrd="0" presId="urn:microsoft.com/office/officeart/2009/3/layout/CircleRelationship"/>
    <dgm:cxn modelId="{93ECE219-8ECB-43AD-BCE6-AF9605DC7B53}" type="presParOf" srcId="{8170B24E-DD85-4682-A02C-16F4DE6F87FF}" destId="{6888D2C9-38E1-4C47-8D5C-3C97C9D5895A}" srcOrd="0" destOrd="0" presId="urn:microsoft.com/office/officeart/2009/3/layout/CircleRelationship"/>
    <dgm:cxn modelId="{ABE69F53-5D43-488C-ADF3-1ED63064268C}" type="presParOf" srcId="{D558242C-845D-4103-A711-96F0AADF8D4A}" destId="{A4501850-506B-472E-8F16-A615A1CAC561}" srcOrd="9" destOrd="0" presId="urn:microsoft.com/office/officeart/2009/3/layout/CircleRelationship"/>
    <dgm:cxn modelId="{69182C97-51EA-4EB3-B2C6-FBAF01371910}" type="presParOf" srcId="{D558242C-845D-4103-A711-96F0AADF8D4A}" destId="{ADA04626-9C1B-4F3C-89B4-310B7BDC54D3}" srcOrd="10" destOrd="0" presId="urn:microsoft.com/office/officeart/2009/3/layout/CircleRelationship"/>
    <dgm:cxn modelId="{3CEAD61D-1537-4545-BA2D-5C1EA4F113B1}" type="presParOf" srcId="{ADA04626-9C1B-4F3C-89B4-310B7BDC54D3}" destId="{50ED962A-82BC-4487-9C2F-BDC9AE3250C9}" srcOrd="0" destOrd="0" presId="urn:microsoft.com/office/officeart/2009/3/layout/CircleRelationship"/>
    <dgm:cxn modelId="{BC50A731-3381-4707-97A2-F095FFBE5845}" type="presParOf" srcId="{D558242C-845D-4103-A711-96F0AADF8D4A}" destId="{EBEF5E59-47DA-44FC-8774-7F622E056B1E}" srcOrd="11" destOrd="0" presId="urn:microsoft.com/office/officeart/2009/3/layout/CircleRelationship"/>
    <dgm:cxn modelId="{E95CC7BC-2B53-4B01-9D86-BCD02B9BEFAF}" type="presParOf" srcId="{EBEF5E59-47DA-44FC-8774-7F622E056B1E}" destId="{3A9DDFE6-47C6-4F8B-A094-48CAD3BFBFFA}" srcOrd="0" destOrd="0" presId="urn:microsoft.com/office/officeart/2009/3/layout/CircleRelationship"/>
    <dgm:cxn modelId="{E323A5A3-2072-4B85-ADF1-4D32391B011C}" type="presParOf" srcId="{D558242C-845D-4103-A711-96F0AADF8D4A}" destId="{4D1C3CE6-5381-425B-A57B-1BEEACC521B0}" srcOrd="12" destOrd="0" presId="urn:microsoft.com/office/officeart/2009/3/layout/CircleRelationship"/>
    <dgm:cxn modelId="{ABF10AFD-19A5-4542-B20D-641E1D491BE4}" type="presParOf" srcId="{4D1C3CE6-5381-425B-A57B-1BEEACC521B0}" destId="{2DBCC5FF-AA71-48A1-810F-818222AFA089}" srcOrd="0" destOrd="0" presId="urn:microsoft.com/office/officeart/2009/3/layout/CircleRelationship"/>
    <dgm:cxn modelId="{C9A2928A-8289-41D8-BAFE-8786E279C2F9}" type="presParOf" srcId="{D558242C-845D-4103-A711-96F0AADF8D4A}" destId="{904889A2-0BA1-461B-BFF8-0301CC55FF4A}" srcOrd="13" destOrd="0" presId="urn:microsoft.com/office/officeart/2009/3/layout/CircleRelationship"/>
    <dgm:cxn modelId="{55494F40-EED0-4AC8-A44F-C8886964B8B2}" type="presParOf" srcId="{D558242C-845D-4103-A711-96F0AADF8D4A}" destId="{05DD504E-7E68-45E4-80FB-F6C508980C3D}" srcOrd="14" destOrd="0" presId="urn:microsoft.com/office/officeart/2009/3/layout/CircleRelationship"/>
    <dgm:cxn modelId="{93F772D7-90D9-4AD8-A2E2-45910EB80E1B}" type="presParOf" srcId="{05DD504E-7E68-45E4-80FB-F6C508980C3D}" destId="{91128D4C-74F8-4870-8F17-289C4EE4D635}" srcOrd="0" destOrd="0" presId="urn:microsoft.com/office/officeart/2009/3/layout/CircleRelationship"/>
    <dgm:cxn modelId="{D1BFA2B2-DEE0-4FC6-A456-7F2DFB9240F2}" type="presParOf" srcId="{D558242C-845D-4103-A711-96F0AADF8D4A}" destId="{64961BD8-BCF3-498A-9E73-E23E55AFF6A1}" srcOrd="15" destOrd="0" presId="urn:microsoft.com/office/officeart/2009/3/layout/CircleRelationship"/>
    <dgm:cxn modelId="{5EAA45B8-2B9F-4A21-AEB1-7534C937DDCF}" type="presParOf" srcId="{D558242C-845D-4103-A711-96F0AADF8D4A}" destId="{9A802A13-45BB-4350-B649-0CC7BAAF8B31}" srcOrd="16" destOrd="0" presId="urn:microsoft.com/office/officeart/2009/3/layout/CircleRelationship"/>
    <dgm:cxn modelId="{D710307F-DEE8-4E11-8D50-608B05DFFCB4}" type="presParOf" srcId="{9A802A13-45BB-4350-B649-0CC7BAAF8B31}" destId="{56F6BFAF-32DB-4C4A-9D15-92182CDD8848}" srcOrd="0" destOrd="0" presId="urn:microsoft.com/office/officeart/2009/3/layout/CircleRelationship"/>
    <dgm:cxn modelId="{85F9C16B-4DA9-4522-BBA0-11656226044C}" type="presParOf" srcId="{D558242C-845D-4103-A711-96F0AADF8D4A}" destId="{940E6D58-CB72-45A6-B7AF-2DF27CD2B280}" srcOrd="17" destOrd="0" presId="urn:microsoft.com/office/officeart/2009/3/layout/CircleRelationship"/>
    <dgm:cxn modelId="{680782C1-DCED-4E8E-9260-0F93E04EA3D4}" type="presParOf" srcId="{D558242C-845D-4103-A711-96F0AADF8D4A}" destId="{B2BC63B9-865E-45AD-991B-91F4F4171C98}" srcOrd="18" destOrd="0" presId="urn:microsoft.com/office/officeart/2009/3/layout/CircleRelationship"/>
    <dgm:cxn modelId="{10DB2C41-D77C-4FFE-8751-D78445F49DC8}" type="presParOf" srcId="{B2BC63B9-865E-45AD-991B-91F4F4171C98}" destId="{B442325A-9B3E-40D6-AA9C-40C6799840CA}" srcOrd="0" destOrd="0" presId="urn:microsoft.com/office/officeart/2009/3/layout/CircleRelationship"/>
    <dgm:cxn modelId="{C83B69EC-1654-40E2-85CA-61D910E1E5C5}" type="presParOf" srcId="{D558242C-845D-4103-A711-96F0AADF8D4A}" destId="{C1A3D3FD-6F42-483F-9A2D-A818E67276B5}" srcOrd="19" destOrd="0" presId="urn:microsoft.com/office/officeart/2009/3/layout/CircleRelationship"/>
    <dgm:cxn modelId="{F24264D1-6191-4372-8668-486A0922B3C4}" type="presParOf" srcId="{C1A3D3FD-6F42-483F-9A2D-A818E67276B5}" destId="{4986C4CA-D7F2-4BA2-983F-59288EA902A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C920C-2685-401E-95A3-D87B68811C9A}" type="doc">
      <dgm:prSet loTypeId="urn:microsoft.com/office/officeart/2009/layout/CircleArrow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63C69F-769F-4204-BE72-E366A45E1012}">
      <dgm:prSet phldrT="[Texto]" custT="1"/>
      <dgm:spPr/>
      <dgm:t>
        <a:bodyPr/>
        <a:lstStyle/>
        <a:p>
          <a:r>
            <a:rPr lang="es-CO" sz="1200" dirty="0"/>
            <a:t>Non-linear</a:t>
          </a:r>
        </a:p>
        <a:p>
          <a:r>
            <a:rPr lang="es-CO" sz="1200" dirty="0"/>
            <a:t>Identification</a:t>
          </a:r>
          <a:endParaRPr lang="es-ES" sz="1200" dirty="0"/>
        </a:p>
      </dgm:t>
    </dgm:pt>
    <dgm:pt modelId="{EB112509-4A4F-4811-832E-779D9382BEAB}" type="parTrans" cxnId="{3BDEE875-14F0-49AA-AD3B-1EC9B1FE24C4}">
      <dgm:prSet/>
      <dgm:spPr/>
      <dgm:t>
        <a:bodyPr/>
        <a:lstStyle/>
        <a:p>
          <a:endParaRPr lang="es-ES"/>
        </a:p>
      </dgm:t>
    </dgm:pt>
    <dgm:pt modelId="{33FBF04F-FD44-437C-BC16-10B2175AAFBE}" type="sibTrans" cxnId="{3BDEE875-14F0-49AA-AD3B-1EC9B1FE24C4}">
      <dgm:prSet/>
      <dgm:spPr/>
      <dgm:t>
        <a:bodyPr/>
        <a:lstStyle/>
        <a:p>
          <a:endParaRPr lang="es-ES"/>
        </a:p>
      </dgm:t>
    </dgm:pt>
    <dgm:pt modelId="{B709A9A8-6258-4700-A345-9794402D6314}">
      <dgm:prSet phldrT="[Texto]" custT="1"/>
      <dgm:spPr/>
      <dgm:t>
        <a:bodyPr/>
        <a:lstStyle/>
        <a:p>
          <a:r>
            <a:rPr lang="en-US" sz="1200" dirty="0"/>
            <a:t>Phase space reconstruction</a:t>
          </a:r>
          <a:endParaRPr lang="es-ES" sz="1200" dirty="0"/>
        </a:p>
      </dgm:t>
    </dgm:pt>
    <dgm:pt modelId="{7E860B20-7712-4BD7-95B0-C30A05E16F6F}" type="parTrans" cxnId="{90FC2E4D-2FA0-46BE-8EB7-B47569E590FB}">
      <dgm:prSet/>
      <dgm:spPr/>
      <dgm:t>
        <a:bodyPr/>
        <a:lstStyle/>
        <a:p>
          <a:endParaRPr lang="es-ES"/>
        </a:p>
      </dgm:t>
    </dgm:pt>
    <dgm:pt modelId="{94171BE1-8185-4734-8F94-9923FD0A5DF6}" type="sibTrans" cxnId="{90FC2E4D-2FA0-46BE-8EB7-B47569E590FB}">
      <dgm:prSet/>
      <dgm:spPr/>
      <dgm:t>
        <a:bodyPr/>
        <a:lstStyle/>
        <a:p>
          <a:endParaRPr lang="es-ES"/>
        </a:p>
      </dgm:t>
    </dgm:pt>
    <dgm:pt modelId="{B7E50E79-1D35-4B7A-949A-80BAB366C38C}">
      <dgm:prSet phldrT="[Texto]" custT="1"/>
      <dgm:spPr/>
      <dgm:t>
        <a:bodyPr/>
        <a:lstStyle/>
        <a:p>
          <a:r>
            <a:rPr lang="es-CO" sz="1200" dirty="0"/>
            <a:t>Type of Motion</a:t>
          </a:r>
          <a:endParaRPr lang="es-ES" sz="1200" dirty="0"/>
        </a:p>
      </dgm:t>
    </dgm:pt>
    <dgm:pt modelId="{938BE10D-E45B-4577-893E-2654C29DB308}" type="parTrans" cxnId="{31423DA2-0AEF-47DB-B91D-D55A7A0F9FDB}">
      <dgm:prSet/>
      <dgm:spPr/>
      <dgm:t>
        <a:bodyPr/>
        <a:lstStyle/>
        <a:p>
          <a:endParaRPr lang="es-ES"/>
        </a:p>
      </dgm:t>
    </dgm:pt>
    <dgm:pt modelId="{50AD4F4E-D6A0-405D-A3D3-A62AD971968A}" type="sibTrans" cxnId="{31423DA2-0AEF-47DB-B91D-D55A7A0F9FDB}">
      <dgm:prSet/>
      <dgm:spPr/>
      <dgm:t>
        <a:bodyPr/>
        <a:lstStyle/>
        <a:p>
          <a:endParaRPr lang="es-ES"/>
        </a:p>
      </dgm:t>
    </dgm:pt>
    <dgm:pt modelId="{3BD40A0B-0C82-4067-83A7-43D2A2999F48}" type="pres">
      <dgm:prSet presAssocID="{254C920C-2685-401E-95A3-D87B68811C9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346D08B-ECD4-4157-A3BF-B14A6FA9648C}" type="pres">
      <dgm:prSet presAssocID="{1463C69F-769F-4204-BE72-E366A45E1012}" presName="Accent1" presStyleCnt="0"/>
      <dgm:spPr/>
    </dgm:pt>
    <dgm:pt modelId="{0EC5EC32-30C6-4F50-9148-7FDB1E9A7DEC}" type="pres">
      <dgm:prSet presAssocID="{1463C69F-769F-4204-BE72-E366A45E1012}" presName="Accent" presStyleLbl="node1" presStyleIdx="0" presStyleCnt="3"/>
      <dgm:spPr>
        <a:solidFill>
          <a:srgbClr val="FF0000"/>
        </a:solidFill>
      </dgm:spPr>
    </dgm:pt>
    <dgm:pt modelId="{4AB1FB9B-97A9-4B35-B492-EFF0ADB0D784}" type="pres">
      <dgm:prSet presAssocID="{1463C69F-769F-4204-BE72-E366A45E1012}" presName="Parent1" presStyleLbl="revTx" presStyleIdx="0" presStyleCnt="3" custScaleX="119317" custLinFactNeighborX="4370" custLinFactNeighborY="-23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51F35-D5B8-41F5-AD6F-88F436954CCC}" type="pres">
      <dgm:prSet presAssocID="{B709A9A8-6258-4700-A345-9794402D6314}" presName="Accent2" presStyleCnt="0"/>
      <dgm:spPr/>
    </dgm:pt>
    <dgm:pt modelId="{87D0B1F5-B2CC-4218-8C49-7505A2074091}" type="pres">
      <dgm:prSet presAssocID="{B709A9A8-6258-4700-A345-9794402D6314}" presName="Accent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EEB8A921-9A54-4B07-9DBE-94C86CD799C9}" type="pres">
      <dgm:prSet presAssocID="{B709A9A8-6258-4700-A345-9794402D6314}" presName="Parent2" presStyleLbl="revTx" presStyleIdx="1" presStyleCnt="3" custScaleX="172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EB9121-58EA-41F3-8522-A391E8A9CBF5}" type="pres">
      <dgm:prSet presAssocID="{B7E50E79-1D35-4B7A-949A-80BAB366C38C}" presName="Accent3" presStyleCnt="0"/>
      <dgm:spPr/>
    </dgm:pt>
    <dgm:pt modelId="{AFB6CAF8-FBBC-4AF1-A3C5-F753FE6EC2E9}" type="pres">
      <dgm:prSet presAssocID="{B7E50E79-1D35-4B7A-949A-80BAB366C38C}" presName="Accent" presStyleLbl="node1" presStyleIdx="2" presStyleCnt="3" custLinFactNeighborX="5540" custLinFactNeighborY="240"/>
      <dgm:spPr/>
    </dgm:pt>
    <dgm:pt modelId="{D8681B0F-6425-42BE-941A-A43C718A8883}" type="pres">
      <dgm:prSet presAssocID="{B7E50E79-1D35-4B7A-949A-80BAB366C38C}" presName="Parent3" presStyleLbl="revTx" presStyleIdx="2" presStyleCnt="3" custLinFactNeighborX="4133" custLinFactNeighborY="-2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035EF4-82D8-442B-AE07-386F2B8D4B5E}" type="presOf" srcId="{254C920C-2685-401E-95A3-D87B68811C9A}" destId="{3BD40A0B-0C82-4067-83A7-43D2A2999F48}" srcOrd="0" destOrd="0" presId="urn:microsoft.com/office/officeart/2009/layout/CircleArrowProcess"/>
    <dgm:cxn modelId="{1F2ABF0C-C40F-4A06-A980-A4442F32CD2D}" type="presOf" srcId="{B7E50E79-1D35-4B7A-949A-80BAB366C38C}" destId="{D8681B0F-6425-42BE-941A-A43C718A8883}" srcOrd="0" destOrd="0" presId="urn:microsoft.com/office/officeart/2009/layout/CircleArrowProcess"/>
    <dgm:cxn modelId="{3BDEE875-14F0-49AA-AD3B-1EC9B1FE24C4}" srcId="{254C920C-2685-401E-95A3-D87B68811C9A}" destId="{1463C69F-769F-4204-BE72-E366A45E1012}" srcOrd="0" destOrd="0" parTransId="{EB112509-4A4F-4811-832E-779D9382BEAB}" sibTransId="{33FBF04F-FD44-437C-BC16-10B2175AAFBE}"/>
    <dgm:cxn modelId="{5A601605-3E98-4E09-BC47-47CD7F480376}" type="presOf" srcId="{1463C69F-769F-4204-BE72-E366A45E1012}" destId="{4AB1FB9B-97A9-4B35-B492-EFF0ADB0D784}" srcOrd="0" destOrd="0" presId="urn:microsoft.com/office/officeart/2009/layout/CircleArrowProcess"/>
    <dgm:cxn modelId="{90FC2E4D-2FA0-46BE-8EB7-B47569E590FB}" srcId="{254C920C-2685-401E-95A3-D87B68811C9A}" destId="{B709A9A8-6258-4700-A345-9794402D6314}" srcOrd="1" destOrd="0" parTransId="{7E860B20-7712-4BD7-95B0-C30A05E16F6F}" sibTransId="{94171BE1-8185-4734-8F94-9923FD0A5DF6}"/>
    <dgm:cxn modelId="{B234D4D6-C1B8-48DD-896D-5265B17B3E5D}" type="presOf" srcId="{B709A9A8-6258-4700-A345-9794402D6314}" destId="{EEB8A921-9A54-4B07-9DBE-94C86CD799C9}" srcOrd="0" destOrd="0" presId="urn:microsoft.com/office/officeart/2009/layout/CircleArrowProcess"/>
    <dgm:cxn modelId="{31423DA2-0AEF-47DB-B91D-D55A7A0F9FDB}" srcId="{254C920C-2685-401E-95A3-D87B68811C9A}" destId="{B7E50E79-1D35-4B7A-949A-80BAB366C38C}" srcOrd="2" destOrd="0" parTransId="{938BE10D-E45B-4577-893E-2654C29DB308}" sibTransId="{50AD4F4E-D6A0-405D-A3D3-A62AD971968A}"/>
    <dgm:cxn modelId="{DB49BC19-8D1C-4F5F-9C82-A1CDEE20D440}" type="presParOf" srcId="{3BD40A0B-0C82-4067-83A7-43D2A2999F48}" destId="{7346D08B-ECD4-4157-A3BF-B14A6FA9648C}" srcOrd="0" destOrd="0" presId="urn:microsoft.com/office/officeart/2009/layout/CircleArrowProcess"/>
    <dgm:cxn modelId="{CF4B2183-0604-4A51-A7CD-C9058F7092A4}" type="presParOf" srcId="{7346D08B-ECD4-4157-A3BF-B14A6FA9648C}" destId="{0EC5EC32-30C6-4F50-9148-7FDB1E9A7DEC}" srcOrd="0" destOrd="0" presId="urn:microsoft.com/office/officeart/2009/layout/CircleArrowProcess"/>
    <dgm:cxn modelId="{4A50D43B-D575-4CC7-8744-02C023AC7825}" type="presParOf" srcId="{3BD40A0B-0C82-4067-83A7-43D2A2999F48}" destId="{4AB1FB9B-97A9-4B35-B492-EFF0ADB0D784}" srcOrd="1" destOrd="0" presId="urn:microsoft.com/office/officeart/2009/layout/CircleArrowProcess"/>
    <dgm:cxn modelId="{3D38FFFC-06CC-4D3D-A701-DE649C6601BB}" type="presParOf" srcId="{3BD40A0B-0C82-4067-83A7-43D2A2999F48}" destId="{65E51F35-D5B8-41F5-AD6F-88F436954CCC}" srcOrd="2" destOrd="0" presId="urn:microsoft.com/office/officeart/2009/layout/CircleArrowProcess"/>
    <dgm:cxn modelId="{6B0B842C-49D9-495E-A90C-113401E3705A}" type="presParOf" srcId="{65E51F35-D5B8-41F5-AD6F-88F436954CCC}" destId="{87D0B1F5-B2CC-4218-8C49-7505A2074091}" srcOrd="0" destOrd="0" presId="urn:microsoft.com/office/officeart/2009/layout/CircleArrowProcess"/>
    <dgm:cxn modelId="{717C120D-9F29-48DC-B841-2C22ABB2817A}" type="presParOf" srcId="{3BD40A0B-0C82-4067-83A7-43D2A2999F48}" destId="{EEB8A921-9A54-4B07-9DBE-94C86CD799C9}" srcOrd="3" destOrd="0" presId="urn:microsoft.com/office/officeart/2009/layout/CircleArrowProcess"/>
    <dgm:cxn modelId="{6B4651BB-03EC-46AA-8688-36F4E0257B14}" type="presParOf" srcId="{3BD40A0B-0C82-4067-83A7-43D2A2999F48}" destId="{C7EB9121-58EA-41F3-8522-A391E8A9CBF5}" srcOrd="4" destOrd="0" presId="urn:microsoft.com/office/officeart/2009/layout/CircleArrowProcess"/>
    <dgm:cxn modelId="{1B07DD1C-3EBA-4DE6-937F-62C7A185EECB}" type="presParOf" srcId="{C7EB9121-58EA-41F3-8522-A391E8A9CBF5}" destId="{AFB6CAF8-FBBC-4AF1-A3C5-F753FE6EC2E9}" srcOrd="0" destOrd="0" presId="urn:microsoft.com/office/officeart/2009/layout/CircleArrowProcess"/>
    <dgm:cxn modelId="{18CA31CD-5C6C-469A-B3E3-5B7F1B383B38}" type="presParOf" srcId="{3BD40A0B-0C82-4067-83A7-43D2A2999F48}" destId="{D8681B0F-6425-42BE-941A-A43C718A888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707E6-0787-478E-BD75-65E1996A8EB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F9832A1-A549-4880-942A-F9B9CF80576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Power spectrum </a:t>
          </a:r>
          <a:endParaRPr lang="es-ES" dirty="0"/>
        </a:p>
      </dgm:t>
    </dgm:pt>
    <dgm:pt modelId="{BC5A19F3-B9C9-49A3-AB74-04F1D7EE71B5}" type="parTrans" cxnId="{5DC60924-844B-4C4C-BE12-862449710820}">
      <dgm:prSet/>
      <dgm:spPr/>
      <dgm:t>
        <a:bodyPr/>
        <a:lstStyle/>
        <a:p>
          <a:endParaRPr lang="es-ES"/>
        </a:p>
      </dgm:t>
    </dgm:pt>
    <dgm:pt modelId="{B8D903B1-5E4E-40D8-9889-23ACB5A03F22}" type="sibTrans" cxnId="{5DC60924-844B-4C4C-BE12-862449710820}">
      <dgm:prSet/>
      <dgm:spPr/>
      <dgm:t>
        <a:bodyPr/>
        <a:lstStyle/>
        <a:p>
          <a:endParaRPr lang="es-ES"/>
        </a:p>
      </dgm:t>
    </dgm:pt>
    <dgm:pt modelId="{1B020C98-7DFA-4DD3-A8C2-0E69C9C0E325}">
      <dgm:prSet/>
      <dgm:spPr/>
      <dgm:t>
        <a:bodyPr/>
        <a:lstStyle/>
        <a:p>
          <a:r>
            <a:rPr lang="en-US" dirty="0"/>
            <a:t>Autocorrelation function</a:t>
          </a:r>
        </a:p>
      </dgm:t>
    </dgm:pt>
    <dgm:pt modelId="{D285A3FD-002D-43C2-8C19-F401EEA14DFD}" type="parTrans" cxnId="{C1910311-7787-490C-A434-447AE4913FC1}">
      <dgm:prSet/>
      <dgm:spPr/>
      <dgm:t>
        <a:bodyPr/>
        <a:lstStyle/>
        <a:p>
          <a:endParaRPr lang="es-ES"/>
        </a:p>
      </dgm:t>
    </dgm:pt>
    <dgm:pt modelId="{F1CED222-ED23-4363-B732-82DDB3A69678}" type="sibTrans" cxnId="{C1910311-7787-490C-A434-447AE4913FC1}">
      <dgm:prSet/>
      <dgm:spPr/>
      <dgm:t>
        <a:bodyPr/>
        <a:lstStyle/>
        <a:p>
          <a:endParaRPr lang="es-ES"/>
        </a:p>
      </dgm:t>
    </dgm:pt>
    <dgm:pt modelId="{D0C846AD-C848-4718-A40C-14FC5C50F183}">
      <dgm:prSet/>
      <dgm:spPr/>
      <dgm:t>
        <a:bodyPr/>
        <a:lstStyle/>
        <a:p>
          <a:r>
            <a:rPr lang="en-US" dirty="0"/>
            <a:t>False nearest neighbors method</a:t>
          </a:r>
        </a:p>
      </dgm:t>
    </dgm:pt>
    <dgm:pt modelId="{9669721D-5455-440A-BB1F-132655742401}" type="parTrans" cxnId="{A7154BDA-3D3B-444B-8C7F-5B02EEA2C10E}">
      <dgm:prSet/>
      <dgm:spPr/>
      <dgm:t>
        <a:bodyPr/>
        <a:lstStyle/>
        <a:p>
          <a:endParaRPr lang="es-ES"/>
        </a:p>
      </dgm:t>
    </dgm:pt>
    <dgm:pt modelId="{71476186-C02E-45EA-B915-F826656EE2A1}" type="sibTrans" cxnId="{A7154BDA-3D3B-444B-8C7F-5B02EEA2C10E}">
      <dgm:prSet/>
      <dgm:spPr/>
      <dgm:t>
        <a:bodyPr/>
        <a:lstStyle/>
        <a:p>
          <a:endParaRPr lang="es-ES"/>
        </a:p>
      </dgm:t>
    </dgm:pt>
    <dgm:pt modelId="{EB9B714E-0215-4EBB-A5A5-5903F67DFA4B}">
      <dgm:prSet/>
      <dgm:spPr/>
      <dgm:t>
        <a:bodyPr/>
        <a:lstStyle/>
        <a:p>
          <a:r>
            <a:rPr lang="en-US" dirty="0"/>
            <a:t>Correlation dimension</a:t>
          </a:r>
        </a:p>
      </dgm:t>
    </dgm:pt>
    <dgm:pt modelId="{D571D826-290D-480D-86BA-6DACAC1723D5}" type="parTrans" cxnId="{116281B6-2992-406A-9BE9-07A2DE5E1E8F}">
      <dgm:prSet/>
      <dgm:spPr/>
      <dgm:t>
        <a:bodyPr/>
        <a:lstStyle/>
        <a:p>
          <a:endParaRPr lang="es-ES"/>
        </a:p>
      </dgm:t>
    </dgm:pt>
    <dgm:pt modelId="{09F10955-4E41-4C84-B5AA-6F0470A87BC1}" type="sibTrans" cxnId="{116281B6-2992-406A-9BE9-07A2DE5E1E8F}">
      <dgm:prSet/>
      <dgm:spPr/>
      <dgm:t>
        <a:bodyPr/>
        <a:lstStyle/>
        <a:p>
          <a:endParaRPr lang="es-ES"/>
        </a:p>
      </dgm:t>
    </dgm:pt>
    <dgm:pt modelId="{86130D25-A6B8-4BC4-B2A5-E50D33C18562}">
      <dgm:prSet/>
      <dgm:spPr/>
      <dgm:t>
        <a:bodyPr/>
        <a:lstStyle/>
        <a:p>
          <a:r>
            <a:rPr lang="en-US"/>
            <a:t>Exponents of Lyapunov</a:t>
          </a:r>
          <a:endParaRPr lang="en-US" dirty="0"/>
        </a:p>
      </dgm:t>
    </dgm:pt>
    <dgm:pt modelId="{4496D617-2A04-4086-A1C3-A890D0CA29D4}" type="parTrans" cxnId="{EA8FC619-8F8D-4930-B91A-07C68402122C}">
      <dgm:prSet/>
      <dgm:spPr/>
      <dgm:t>
        <a:bodyPr/>
        <a:lstStyle/>
        <a:p>
          <a:endParaRPr lang="es-ES"/>
        </a:p>
      </dgm:t>
    </dgm:pt>
    <dgm:pt modelId="{A6B9D8FD-1E3C-4CEE-9CF0-F7C3B6349712}" type="sibTrans" cxnId="{EA8FC619-8F8D-4930-B91A-07C68402122C}">
      <dgm:prSet/>
      <dgm:spPr/>
      <dgm:t>
        <a:bodyPr/>
        <a:lstStyle/>
        <a:p>
          <a:endParaRPr lang="es-ES"/>
        </a:p>
      </dgm:t>
    </dgm:pt>
    <dgm:pt modelId="{CB180F00-B246-48D4-8F40-F731C9551894}">
      <dgm:prSet/>
      <dgm:spPr/>
      <dgm:t>
        <a:bodyPr/>
        <a:lstStyle/>
        <a:p>
          <a:r>
            <a:rPr lang="en-US" dirty="0"/>
            <a:t>Entropy of Kolmogorov</a:t>
          </a:r>
        </a:p>
      </dgm:t>
    </dgm:pt>
    <dgm:pt modelId="{DE770838-5A06-44CA-8F19-D8A0E76A4088}" type="parTrans" cxnId="{2054BDAA-4C9F-42F5-8654-0FF01986074F}">
      <dgm:prSet/>
      <dgm:spPr/>
      <dgm:t>
        <a:bodyPr/>
        <a:lstStyle/>
        <a:p>
          <a:endParaRPr lang="es-ES"/>
        </a:p>
      </dgm:t>
    </dgm:pt>
    <dgm:pt modelId="{2C83D278-5197-4E2D-81FE-6F9E4038F700}" type="sibTrans" cxnId="{2054BDAA-4C9F-42F5-8654-0FF01986074F}">
      <dgm:prSet/>
      <dgm:spPr/>
      <dgm:t>
        <a:bodyPr/>
        <a:lstStyle/>
        <a:p>
          <a:endParaRPr lang="es-ES"/>
        </a:p>
      </dgm:t>
    </dgm:pt>
    <dgm:pt modelId="{D64FE83C-FBD1-488B-B592-AB014A8E82D4}">
      <dgm:prSet/>
      <dgm:spPr/>
      <dgm:t>
        <a:bodyPr/>
        <a:lstStyle/>
        <a:p>
          <a:r>
            <a:rPr lang="en-US"/>
            <a:t>Surrogate data </a:t>
          </a:r>
          <a:endParaRPr lang="en-US" dirty="0"/>
        </a:p>
      </dgm:t>
    </dgm:pt>
    <dgm:pt modelId="{D7B9E2B1-E5D2-44ED-92BD-6030C9543294}" type="parTrans" cxnId="{CE06791F-458A-44F7-872F-12FF63035BFE}">
      <dgm:prSet/>
      <dgm:spPr/>
      <dgm:t>
        <a:bodyPr/>
        <a:lstStyle/>
        <a:p>
          <a:endParaRPr lang="es-ES"/>
        </a:p>
      </dgm:t>
    </dgm:pt>
    <dgm:pt modelId="{5114000E-A103-4131-A332-76D1A67C2A06}" type="sibTrans" cxnId="{CE06791F-458A-44F7-872F-12FF63035BFE}">
      <dgm:prSet/>
      <dgm:spPr/>
      <dgm:t>
        <a:bodyPr/>
        <a:lstStyle/>
        <a:p>
          <a:endParaRPr lang="es-ES"/>
        </a:p>
      </dgm:t>
    </dgm:pt>
    <dgm:pt modelId="{DBE92D54-BD8C-4F15-B63F-145FAC9E91AF}">
      <dgm:prSet/>
      <dgm:spPr/>
      <dgm:t>
        <a:bodyPr/>
        <a:lstStyle/>
        <a:p>
          <a:r>
            <a:rPr lang="en-US" dirty="0"/>
            <a:t>Exponent of Hurst</a:t>
          </a:r>
          <a:endParaRPr lang="es-CO" dirty="0"/>
        </a:p>
      </dgm:t>
    </dgm:pt>
    <dgm:pt modelId="{3E3746E8-A01A-475B-BA4A-D424B857F99D}" type="parTrans" cxnId="{48A1DD3B-15BC-40E4-8CD4-4FFAA5F6B1CE}">
      <dgm:prSet/>
      <dgm:spPr/>
      <dgm:t>
        <a:bodyPr/>
        <a:lstStyle/>
        <a:p>
          <a:endParaRPr lang="es-ES"/>
        </a:p>
      </dgm:t>
    </dgm:pt>
    <dgm:pt modelId="{7453D62D-BC4A-41C8-8955-1F29115A315D}" type="sibTrans" cxnId="{48A1DD3B-15BC-40E4-8CD4-4FFAA5F6B1CE}">
      <dgm:prSet/>
      <dgm:spPr/>
      <dgm:t>
        <a:bodyPr/>
        <a:lstStyle/>
        <a:p>
          <a:endParaRPr lang="es-ES"/>
        </a:p>
      </dgm:t>
    </dgm:pt>
    <dgm:pt modelId="{569C87D8-5D33-41DE-957F-3B418FA949CE}" type="pres">
      <dgm:prSet presAssocID="{7FD707E6-0787-478E-BD75-65E1996A8E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3F9748C-78E9-41E2-9792-6B0691F4759A}" type="pres">
      <dgm:prSet presAssocID="{8F9832A1-A549-4880-942A-F9B9CF80576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9708A7-C7D4-4A59-81C0-8D601BC3C12F}" type="pres">
      <dgm:prSet presAssocID="{B8D903B1-5E4E-40D8-9889-23ACB5A03F22}" presName="sibTrans" presStyleCnt="0"/>
      <dgm:spPr/>
    </dgm:pt>
    <dgm:pt modelId="{35D43A1D-2851-4890-8C96-12DB891C043D}" type="pres">
      <dgm:prSet presAssocID="{1B020C98-7DFA-4DD3-A8C2-0E69C9C0E32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D58368-FA10-4A2F-AED6-E41774EF9523}" type="pres">
      <dgm:prSet presAssocID="{F1CED222-ED23-4363-B732-82DDB3A69678}" presName="sibTrans" presStyleCnt="0"/>
      <dgm:spPr/>
    </dgm:pt>
    <dgm:pt modelId="{8D17E7AD-8377-47D0-8557-F7BC70C015F6}" type="pres">
      <dgm:prSet presAssocID="{D0C846AD-C848-4718-A40C-14FC5C50F18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3F0072-6472-4444-8ED8-120244CD98E0}" type="pres">
      <dgm:prSet presAssocID="{71476186-C02E-45EA-B915-F826656EE2A1}" presName="sibTrans" presStyleCnt="0"/>
      <dgm:spPr/>
    </dgm:pt>
    <dgm:pt modelId="{97898835-2CEE-4868-B966-C1E791DB2968}" type="pres">
      <dgm:prSet presAssocID="{EB9B714E-0215-4EBB-A5A5-5903F67DFA4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7E8ED1-84A8-48BD-ACCC-867FF5B39C6E}" type="pres">
      <dgm:prSet presAssocID="{09F10955-4E41-4C84-B5AA-6F0470A87BC1}" presName="sibTrans" presStyleCnt="0"/>
      <dgm:spPr/>
    </dgm:pt>
    <dgm:pt modelId="{5A67C7CF-77EC-4BA8-B410-7A75404FE0DD}" type="pres">
      <dgm:prSet presAssocID="{86130D25-A6B8-4BC4-B2A5-E50D33C1856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5AFB4C-5B46-41A5-9B74-B0845C2D1545}" type="pres">
      <dgm:prSet presAssocID="{A6B9D8FD-1E3C-4CEE-9CF0-F7C3B6349712}" presName="sibTrans" presStyleCnt="0"/>
      <dgm:spPr/>
    </dgm:pt>
    <dgm:pt modelId="{48C577DE-8910-47BB-90B7-3959ED62ECF0}" type="pres">
      <dgm:prSet presAssocID="{CB180F00-B246-48D4-8F40-F731C95518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9948F6-5C80-4639-9060-A6400243984A}" type="pres">
      <dgm:prSet presAssocID="{2C83D278-5197-4E2D-81FE-6F9E4038F700}" presName="sibTrans" presStyleCnt="0"/>
      <dgm:spPr/>
    </dgm:pt>
    <dgm:pt modelId="{ACB111E3-6B95-4006-BA36-93BD3A120A0E}" type="pres">
      <dgm:prSet presAssocID="{D64FE83C-FBD1-488B-B592-AB014A8E82D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F04EDE-1A84-470C-B8BD-A1E4C2F626B4}" type="pres">
      <dgm:prSet presAssocID="{5114000E-A103-4131-A332-76D1A67C2A06}" presName="sibTrans" presStyleCnt="0"/>
      <dgm:spPr/>
    </dgm:pt>
    <dgm:pt modelId="{9CB84AE3-7F2B-4048-B0B1-23A3C3081A10}" type="pres">
      <dgm:prSet presAssocID="{DBE92D54-BD8C-4F15-B63F-145FAC9E91A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054BDAA-4C9F-42F5-8654-0FF01986074F}" srcId="{7FD707E6-0787-478E-BD75-65E1996A8EB1}" destId="{CB180F00-B246-48D4-8F40-F731C9551894}" srcOrd="5" destOrd="0" parTransId="{DE770838-5A06-44CA-8F19-D8A0E76A4088}" sibTransId="{2C83D278-5197-4E2D-81FE-6F9E4038F700}"/>
    <dgm:cxn modelId="{EA8FC619-8F8D-4930-B91A-07C68402122C}" srcId="{7FD707E6-0787-478E-BD75-65E1996A8EB1}" destId="{86130D25-A6B8-4BC4-B2A5-E50D33C18562}" srcOrd="4" destOrd="0" parTransId="{4496D617-2A04-4086-A1C3-A890D0CA29D4}" sibTransId="{A6B9D8FD-1E3C-4CEE-9CF0-F7C3B6349712}"/>
    <dgm:cxn modelId="{116281B6-2992-406A-9BE9-07A2DE5E1E8F}" srcId="{7FD707E6-0787-478E-BD75-65E1996A8EB1}" destId="{EB9B714E-0215-4EBB-A5A5-5903F67DFA4B}" srcOrd="3" destOrd="0" parTransId="{D571D826-290D-480D-86BA-6DACAC1723D5}" sibTransId="{09F10955-4E41-4C84-B5AA-6F0470A87BC1}"/>
    <dgm:cxn modelId="{DF0FB375-0C52-4ED0-82D9-60C48EC664AD}" type="presOf" srcId="{86130D25-A6B8-4BC4-B2A5-E50D33C18562}" destId="{5A67C7CF-77EC-4BA8-B410-7A75404FE0DD}" srcOrd="0" destOrd="0" presId="urn:microsoft.com/office/officeart/2005/8/layout/default"/>
    <dgm:cxn modelId="{CE06791F-458A-44F7-872F-12FF63035BFE}" srcId="{7FD707E6-0787-478E-BD75-65E1996A8EB1}" destId="{D64FE83C-FBD1-488B-B592-AB014A8E82D4}" srcOrd="6" destOrd="0" parTransId="{D7B9E2B1-E5D2-44ED-92BD-6030C9543294}" sibTransId="{5114000E-A103-4131-A332-76D1A67C2A06}"/>
    <dgm:cxn modelId="{CB1D5E24-0284-4071-8A9B-3392E256AFFF}" type="presOf" srcId="{8F9832A1-A549-4880-942A-F9B9CF805762}" destId="{53F9748C-78E9-41E2-9792-6B0691F4759A}" srcOrd="0" destOrd="0" presId="urn:microsoft.com/office/officeart/2005/8/layout/default"/>
    <dgm:cxn modelId="{A7154BDA-3D3B-444B-8C7F-5B02EEA2C10E}" srcId="{7FD707E6-0787-478E-BD75-65E1996A8EB1}" destId="{D0C846AD-C848-4718-A40C-14FC5C50F183}" srcOrd="2" destOrd="0" parTransId="{9669721D-5455-440A-BB1F-132655742401}" sibTransId="{71476186-C02E-45EA-B915-F826656EE2A1}"/>
    <dgm:cxn modelId="{5DC60924-844B-4C4C-BE12-862449710820}" srcId="{7FD707E6-0787-478E-BD75-65E1996A8EB1}" destId="{8F9832A1-A549-4880-942A-F9B9CF805762}" srcOrd="0" destOrd="0" parTransId="{BC5A19F3-B9C9-49A3-AB74-04F1D7EE71B5}" sibTransId="{B8D903B1-5E4E-40D8-9889-23ACB5A03F22}"/>
    <dgm:cxn modelId="{3D6E1471-C5C4-4063-86BD-3C0090B2A66C}" type="presOf" srcId="{DBE92D54-BD8C-4F15-B63F-145FAC9E91AF}" destId="{9CB84AE3-7F2B-4048-B0B1-23A3C3081A10}" srcOrd="0" destOrd="0" presId="urn:microsoft.com/office/officeart/2005/8/layout/default"/>
    <dgm:cxn modelId="{48A1DD3B-15BC-40E4-8CD4-4FFAA5F6B1CE}" srcId="{7FD707E6-0787-478E-BD75-65E1996A8EB1}" destId="{DBE92D54-BD8C-4F15-B63F-145FAC9E91AF}" srcOrd="7" destOrd="0" parTransId="{3E3746E8-A01A-475B-BA4A-D424B857F99D}" sibTransId="{7453D62D-BC4A-41C8-8955-1F29115A315D}"/>
    <dgm:cxn modelId="{43252136-F15D-4C98-AD75-815F1675CD9A}" type="presOf" srcId="{EB9B714E-0215-4EBB-A5A5-5903F67DFA4B}" destId="{97898835-2CEE-4868-B966-C1E791DB2968}" srcOrd="0" destOrd="0" presId="urn:microsoft.com/office/officeart/2005/8/layout/default"/>
    <dgm:cxn modelId="{B7CDF559-03F0-4DBD-9CD8-006B0AB01CBF}" type="presOf" srcId="{7FD707E6-0787-478E-BD75-65E1996A8EB1}" destId="{569C87D8-5D33-41DE-957F-3B418FA949CE}" srcOrd="0" destOrd="0" presId="urn:microsoft.com/office/officeart/2005/8/layout/default"/>
    <dgm:cxn modelId="{07759605-D3D6-4A4A-B182-5494ED429C19}" type="presOf" srcId="{1B020C98-7DFA-4DD3-A8C2-0E69C9C0E325}" destId="{35D43A1D-2851-4890-8C96-12DB891C043D}" srcOrd="0" destOrd="0" presId="urn:microsoft.com/office/officeart/2005/8/layout/default"/>
    <dgm:cxn modelId="{C1910311-7787-490C-A434-447AE4913FC1}" srcId="{7FD707E6-0787-478E-BD75-65E1996A8EB1}" destId="{1B020C98-7DFA-4DD3-A8C2-0E69C9C0E325}" srcOrd="1" destOrd="0" parTransId="{D285A3FD-002D-43C2-8C19-F401EEA14DFD}" sibTransId="{F1CED222-ED23-4363-B732-82DDB3A69678}"/>
    <dgm:cxn modelId="{7F31B942-CD69-4050-946E-CF53671F411B}" type="presOf" srcId="{D64FE83C-FBD1-488B-B592-AB014A8E82D4}" destId="{ACB111E3-6B95-4006-BA36-93BD3A120A0E}" srcOrd="0" destOrd="0" presId="urn:microsoft.com/office/officeart/2005/8/layout/default"/>
    <dgm:cxn modelId="{5D12EAE8-33B2-4877-969A-0F089576240D}" type="presOf" srcId="{CB180F00-B246-48D4-8F40-F731C9551894}" destId="{48C577DE-8910-47BB-90B7-3959ED62ECF0}" srcOrd="0" destOrd="0" presId="urn:microsoft.com/office/officeart/2005/8/layout/default"/>
    <dgm:cxn modelId="{434D4D50-CC3C-4643-B670-C669D7638C34}" type="presOf" srcId="{D0C846AD-C848-4718-A40C-14FC5C50F183}" destId="{8D17E7AD-8377-47D0-8557-F7BC70C015F6}" srcOrd="0" destOrd="0" presId="urn:microsoft.com/office/officeart/2005/8/layout/default"/>
    <dgm:cxn modelId="{6C0142C9-6723-4D7C-9430-0FE152E73118}" type="presParOf" srcId="{569C87D8-5D33-41DE-957F-3B418FA949CE}" destId="{53F9748C-78E9-41E2-9792-6B0691F4759A}" srcOrd="0" destOrd="0" presId="urn:microsoft.com/office/officeart/2005/8/layout/default"/>
    <dgm:cxn modelId="{1637C547-68BF-4D3B-98C2-AA0DD29DE9E9}" type="presParOf" srcId="{569C87D8-5D33-41DE-957F-3B418FA949CE}" destId="{3C9708A7-C7D4-4A59-81C0-8D601BC3C12F}" srcOrd="1" destOrd="0" presId="urn:microsoft.com/office/officeart/2005/8/layout/default"/>
    <dgm:cxn modelId="{112B2ECF-01E0-440F-A450-49F44C7DF548}" type="presParOf" srcId="{569C87D8-5D33-41DE-957F-3B418FA949CE}" destId="{35D43A1D-2851-4890-8C96-12DB891C043D}" srcOrd="2" destOrd="0" presId="urn:microsoft.com/office/officeart/2005/8/layout/default"/>
    <dgm:cxn modelId="{F6AA461B-3DC2-4644-B3D9-80DBFBF19E82}" type="presParOf" srcId="{569C87D8-5D33-41DE-957F-3B418FA949CE}" destId="{06D58368-FA10-4A2F-AED6-E41774EF9523}" srcOrd="3" destOrd="0" presId="urn:microsoft.com/office/officeart/2005/8/layout/default"/>
    <dgm:cxn modelId="{96EEC782-B7B8-4839-96D9-166D540EF92C}" type="presParOf" srcId="{569C87D8-5D33-41DE-957F-3B418FA949CE}" destId="{8D17E7AD-8377-47D0-8557-F7BC70C015F6}" srcOrd="4" destOrd="0" presId="urn:microsoft.com/office/officeart/2005/8/layout/default"/>
    <dgm:cxn modelId="{C81951CF-DA6D-4558-9D07-0E991B5A39A2}" type="presParOf" srcId="{569C87D8-5D33-41DE-957F-3B418FA949CE}" destId="{913F0072-6472-4444-8ED8-120244CD98E0}" srcOrd="5" destOrd="0" presId="urn:microsoft.com/office/officeart/2005/8/layout/default"/>
    <dgm:cxn modelId="{5A8C1595-A3AB-445B-957E-6346885C78E4}" type="presParOf" srcId="{569C87D8-5D33-41DE-957F-3B418FA949CE}" destId="{97898835-2CEE-4868-B966-C1E791DB2968}" srcOrd="6" destOrd="0" presId="urn:microsoft.com/office/officeart/2005/8/layout/default"/>
    <dgm:cxn modelId="{44A17661-3BD6-475D-ABF1-EBCD50D1820B}" type="presParOf" srcId="{569C87D8-5D33-41DE-957F-3B418FA949CE}" destId="{B37E8ED1-84A8-48BD-ACCC-867FF5B39C6E}" srcOrd="7" destOrd="0" presId="urn:microsoft.com/office/officeart/2005/8/layout/default"/>
    <dgm:cxn modelId="{B6CC65DA-CF5C-42C5-B642-7D821657016C}" type="presParOf" srcId="{569C87D8-5D33-41DE-957F-3B418FA949CE}" destId="{5A67C7CF-77EC-4BA8-B410-7A75404FE0DD}" srcOrd="8" destOrd="0" presId="urn:microsoft.com/office/officeart/2005/8/layout/default"/>
    <dgm:cxn modelId="{42385D02-1F12-46C5-809D-F79E53364031}" type="presParOf" srcId="{569C87D8-5D33-41DE-957F-3B418FA949CE}" destId="{FF5AFB4C-5B46-41A5-9B74-B0845C2D1545}" srcOrd="9" destOrd="0" presId="urn:microsoft.com/office/officeart/2005/8/layout/default"/>
    <dgm:cxn modelId="{53534C03-03A4-46E2-978E-1ECD0633BBF0}" type="presParOf" srcId="{569C87D8-5D33-41DE-957F-3B418FA949CE}" destId="{48C577DE-8910-47BB-90B7-3959ED62ECF0}" srcOrd="10" destOrd="0" presId="urn:microsoft.com/office/officeart/2005/8/layout/default"/>
    <dgm:cxn modelId="{B8016D04-672C-4F15-9D1C-3012A02ED7E6}" type="presParOf" srcId="{569C87D8-5D33-41DE-957F-3B418FA949CE}" destId="{D19948F6-5C80-4639-9060-A6400243984A}" srcOrd="11" destOrd="0" presId="urn:microsoft.com/office/officeart/2005/8/layout/default"/>
    <dgm:cxn modelId="{4B7370DF-7819-44F8-8861-0085D564F83E}" type="presParOf" srcId="{569C87D8-5D33-41DE-957F-3B418FA949CE}" destId="{ACB111E3-6B95-4006-BA36-93BD3A120A0E}" srcOrd="12" destOrd="0" presId="urn:microsoft.com/office/officeart/2005/8/layout/default"/>
    <dgm:cxn modelId="{68DB0CCD-E49B-439F-904B-98D18D6D6BC5}" type="presParOf" srcId="{569C87D8-5D33-41DE-957F-3B418FA949CE}" destId="{BEF04EDE-1A84-470C-B8BD-A1E4C2F626B4}" srcOrd="13" destOrd="0" presId="urn:microsoft.com/office/officeart/2005/8/layout/default"/>
    <dgm:cxn modelId="{034154D4-78F0-464A-8EED-4FD233EF8FF0}" type="presParOf" srcId="{569C87D8-5D33-41DE-957F-3B418FA949CE}" destId="{9CB84AE3-7F2B-4048-B0B1-23A3C3081A1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C920C-2685-401E-95A3-D87B68811C9A}" type="doc">
      <dgm:prSet loTypeId="urn:microsoft.com/office/officeart/2009/layout/CircleArrow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63C69F-769F-4204-BE72-E366A45E1012}">
      <dgm:prSet phldrT="[Texto]" custT="1"/>
      <dgm:spPr/>
      <dgm:t>
        <a:bodyPr/>
        <a:lstStyle/>
        <a:p>
          <a:r>
            <a:rPr lang="es-CO" sz="1200" dirty="0"/>
            <a:t>Non-linear</a:t>
          </a:r>
        </a:p>
        <a:p>
          <a:r>
            <a:rPr lang="es-CO" sz="1200" dirty="0"/>
            <a:t>Identification</a:t>
          </a:r>
          <a:endParaRPr lang="es-ES" sz="1200" dirty="0"/>
        </a:p>
      </dgm:t>
    </dgm:pt>
    <dgm:pt modelId="{EB112509-4A4F-4811-832E-779D9382BEAB}" type="parTrans" cxnId="{3BDEE875-14F0-49AA-AD3B-1EC9B1FE24C4}">
      <dgm:prSet/>
      <dgm:spPr/>
      <dgm:t>
        <a:bodyPr/>
        <a:lstStyle/>
        <a:p>
          <a:endParaRPr lang="es-ES"/>
        </a:p>
      </dgm:t>
    </dgm:pt>
    <dgm:pt modelId="{33FBF04F-FD44-437C-BC16-10B2175AAFBE}" type="sibTrans" cxnId="{3BDEE875-14F0-49AA-AD3B-1EC9B1FE24C4}">
      <dgm:prSet/>
      <dgm:spPr/>
      <dgm:t>
        <a:bodyPr/>
        <a:lstStyle/>
        <a:p>
          <a:endParaRPr lang="es-ES"/>
        </a:p>
      </dgm:t>
    </dgm:pt>
    <dgm:pt modelId="{B709A9A8-6258-4700-A345-9794402D6314}">
      <dgm:prSet phldrT="[Texto]" custT="1"/>
      <dgm:spPr/>
      <dgm:t>
        <a:bodyPr/>
        <a:lstStyle/>
        <a:p>
          <a:r>
            <a:rPr lang="en-US" sz="1200" dirty="0"/>
            <a:t>Phase space reconstruction</a:t>
          </a:r>
          <a:endParaRPr lang="es-ES" sz="1200" dirty="0"/>
        </a:p>
      </dgm:t>
    </dgm:pt>
    <dgm:pt modelId="{7E860B20-7712-4BD7-95B0-C30A05E16F6F}" type="parTrans" cxnId="{90FC2E4D-2FA0-46BE-8EB7-B47569E590FB}">
      <dgm:prSet/>
      <dgm:spPr/>
      <dgm:t>
        <a:bodyPr/>
        <a:lstStyle/>
        <a:p>
          <a:endParaRPr lang="es-ES"/>
        </a:p>
      </dgm:t>
    </dgm:pt>
    <dgm:pt modelId="{94171BE1-8185-4734-8F94-9923FD0A5DF6}" type="sibTrans" cxnId="{90FC2E4D-2FA0-46BE-8EB7-B47569E590FB}">
      <dgm:prSet/>
      <dgm:spPr/>
      <dgm:t>
        <a:bodyPr/>
        <a:lstStyle/>
        <a:p>
          <a:endParaRPr lang="es-ES"/>
        </a:p>
      </dgm:t>
    </dgm:pt>
    <dgm:pt modelId="{B7E50E79-1D35-4B7A-949A-80BAB366C38C}">
      <dgm:prSet phldrT="[Texto]" custT="1"/>
      <dgm:spPr/>
      <dgm:t>
        <a:bodyPr/>
        <a:lstStyle/>
        <a:p>
          <a:r>
            <a:rPr lang="es-CO" sz="1200" dirty="0"/>
            <a:t>Type of Motion</a:t>
          </a:r>
          <a:endParaRPr lang="es-ES" sz="1200" dirty="0"/>
        </a:p>
      </dgm:t>
    </dgm:pt>
    <dgm:pt modelId="{938BE10D-E45B-4577-893E-2654C29DB308}" type="parTrans" cxnId="{31423DA2-0AEF-47DB-B91D-D55A7A0F9FDB}">
      <dgm:prSet/>
      <dgm:spPr/>
      <dgm:t>
        <a:bodyPr/>
        <a:lstStyle/>
        <a:p>
          <a:endParaRPr lang="es-ES"/>
        </a:p>
      </dgm:t>
    </dgm:pt>
    <dgm:pt modelId="{50AD4F4E-D6A0-405D-A3D3-A62AD971968A}" type="sibTrans" cxnId="{31423DA2-0AEF-47DB-B91D-D55A7A0F9FDB}">
      <dgm:prSet/>
      <dgm:spPr/>
      <dgm:t>
        <a:bodyPr/>
        <a:lstStyle/>
        <a:p>
          <a:endParaRPr lang="es-ES"/>
        </a:p>
      </dgm:t>
    </dgm:pt>
    <dgm:pt modelId="{3BD40A0B-0C82-4067-83A7-43D2A2999F48}" type="pres">
      <dgm:prSet presAssocID="{254C920C-2685-401E-95A3-D87B68811C9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346D08B-ECD4-4157-A3BF-B14A6FA9648C}" type="pres">
      <dgm:prSet presAssocID="{1463C69F-769F-4204-BE72-E366A45E1012}" presName="Accent1" presStyleCnt="0"/>
      <dgm:spPr/>
    </dgm:pt>
    <dgm:pt modelId="{0EC5EC32-30C6-4F50-9148-7FDB1E9A7DEC}" type="pres">
      <dgm:prSet presAssocID="{1463C69F-769F-4204-BE72-E366A45E1012}" presName="Accent" presStyleLbl="node1" presStyleIdx="0" presStyleCnt="3"/>
      <dgm:spPr>
        <a:solidFill>
          <a:schemeClr val="tx2">
            <a:lumMod val="60000"/>
            <a:lumOff val="40000"/>
          </a:schemeClr>
        </a:solidFill>
      </dgm:spPr>
    </dgm:pt>
    <dgm:pt modelId="{4AB1FB9B-97A9-4B35-B492-EFF0ADB0D784}" type="pres">
      <dgm:prSet presAssocID="{1463C69F-769F-4204-BE72-E366A45E1012}" presName="Parent1" presStyleLbl="revTx" presStyleIdx="0" presStyleCnt="3" custScaleX="119317" custLinFactNeighborX="4370" custLinFactNeighborY="-23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51F35-D5B8-41F5-AD6F-88F436954CCC}" type="pres">
      <dgm:prSet presAssocID="{B709A9A8-6258-4700-A345-9794402D6314}" presName="Accent2" presStyleCnt="0"/>
      <dgm:spPr/>
    </dgm:pt>
    <dgm:pt modelId="{87D0B1F5-B2CC-4218-8C49-7505A2074091}" type="pres">
      <dgm:prSet presAssocID="{B709A9A8-6258-4700-A345-9794402D6314}" presName="Accent" presStyleLbl="node1" presStyleIdx="1" presStyleCnt="3"/>
      <dgm:spPr>
        <a:solidFill>
          <a:srgbClr val="FF0000"/>
        </a:solidFill>
      </dgm:spPr>
    </dgm:pt>
    <dgm:pt modelId="{EEB8A921-9A54-4B07-9DBE-94C86CD799C9}" type="pres">
      <dgm:prSet presAssocID="{B709A9A8-6258-4700-A345-9794402D6314}" presName="Parent2" presStyleLbl="revTx" presStyleIdx="1" presStyleCnt="3" custScaleX="172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EB9121-58EA-41F3-8522-A391E8A9CBF5}" type="pres">
      <dgm:prSet presAssocID="{B7E50E79-1D35-4B7A-949A-80BAB366C38C}" presName="Accent3" presStyleCnt="0"/>
      <dgm:spPr/>
    </dgm:pt>
    <dgm:pt modelId="{AFB6CAF8-FBBC-4AF1-A3C5-F753FE6EC2E9}" type="pres">
      <dgm:prSet presAssocID="{B7E50E79-1D35-4B7A-949A-80BAB366C38C}" presName="Accent" presStyleLbl="node1" presStyleIdx="2" presStyleCnt="3" custLinFactNeighborX="5540" custLinFactNeighborY="240"/>
      <dgm:spPr/>
    </dgm:pt>
    <dgm:pt modelId="{D8681B0F-6425-42BE-941A-A43C718A8883}" type="pres">
      <dgm:prSet presAssocID="{B7E50E79-1D35-4B7A-949A-80BAB366C38C}" presName="Parent3" presStyleLbl="revTx" presStyleIdx="2" presStyleCnt="3" custLinFactNeighborX="4133" custLinFactNeighborY="-2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035EF4-82D8-442B-AE07-386F2B8D4B5E}" type="presOf" srcId="{254C920C-2685-401E-95A3-D87B68811C9A}" destId="{3BD40A0B-0C82-4067-83A7-43D2A2999F48}" srcOrd="0" destOrd="0" presId="urn:microsoft.com/office/officeart/2009/layout/CircleArrowProcess"/>
    <dgm:cxn modelId="{1F2ABF0C-C40F-4A06-A980-A4442F32CD2D}" type="presOf" srcId="{B7E50E79-1D35-4B7A-949A-80BAB366C38C}" destId="{D8681B0F-6425-42BE-941A-A43C718A8883}" srcOrd="0" destOrd="0" presId="urn:microsoft.com/office/officeart/2009/layout/CircleArrowProcess"/>
    <dgm:cxn modelId="{3BDEE875-14F0-49AA-AD3B-1EC9B1FE24C4}" srcId="{254C920C-2685-401E-95A3-D87B68811C9A}" destId="{1463C69F-769F-4204-BE72-E366A45E1012}" srcOrd="0" destOrd="0" parTransId="{EB112509-4A4F-4811-832E-779D9382BEAB}" sibTransId="{33FBF04F-FD44-437C-BC16-10B2175AAFBE}"/>
    <dgm:cxn modelId="{5A601605-3E98-4E09-BC47-47CD7F480376}" type="presOf" srcId="{1463C69F-769F-4204-BE72-E366A45E1012}" destId="{4AB1FB9B-97A9-4B35-B492-EFF0ADB0D784}" srcOrd="0" destOrd="0" presId="urn:microsoft.com/office/officeart/2009/layout/CircleArrowProcess"/>
    <dgm:cxn modelId="{90FC2E4D-2FA0-46BE-8EB7-B47569E590FB}" srcId="{254C920C-2685-401E-95A3-D87B68811C9A}" destId="{B709A9A8-6258-4700-A345-9794402D6314}" srcOrd="1" destOrd="0" parTransId="{7E860B20-7712-4BD7-95B0-C30A05E16F6F}" sibTransId="{94171BE1-8185-4734-8F94-9923FD0A5DF6}"/>
    <dgm:cxn modelId="{B234D4D6-C1B8-48DD-896D-5265B17B3E5D}" type="presOf" srcId="{B709A9A8-6258-4700-A345-9794402D6314}" destId="{EEB8A921-9A54-4B07-9DBE-94C86CD799C9}" srcOrd="0" destOrd="0" presId="urn:microsoft.com/office/officeart/2009/layout/CircleArrowProcess"/>
    <dgm:cxn modelId="{31423DA2-0AEF-47DB-B91D-D55A7A0F9FDB}" srcId="{254C920C-2685-401E-95A3-D87B68811C9A}" destId="{B7E50E79-1D35-4B7A-949A-80BAB366C38C}" srcOrd="2" destOrd="0" parTransId="{938BE10D-E45B-4577-893E-2654C29DB308}" sibTransId="{50AD4F4E-D6A0-405D-A3D3-A62AD971968A}"/>
    <dgm:cxn modelId="{DB49BC19-8D1C-4F5F-9C82-A1CDEE20D440}" type="presParOf" srcId="{3BD40A0B-0C82-4067-83A7-43D2A2999F48}" destId="{7346D08B-ECD4-4157-A3BF-B14A6FA9648C}" srcOrd="0" destOrd="0" presId="urn:microsoft.com/office/officeart/2009/layout/CircleArrowProcess"/>
    <dgm:cxn modelId="{CF4B2183-0604-4A51-A7CD-C9058F7092A4}" type="presParOf" srcId="{7346D08B-ECD4-4157-A3BF-B14A6FA9648C}" destId="{0EC5EC32-30C6-4F50-9148-7FDB1E9A7DEC}" srcOrd="0" destOrd="0" presId="urn:microsoft.com/office/officeart/2009/layout/CircleArrowProcess"/>
    <dgm:cxn modelId="{4A50D43B-D575-4CC7-8744-02C023AC7825}" type="presParOf" srcId="{3BD40A0B-0C82-4067-83A7-43D2A2999F48}" destId="{4AB1FB9B-97A9-4B35-B492-EFF0ADB0D784}" srcOrd="1" destOrd="0" presId="urn:microsoft.com/office/officeart/2009/layout/CircleArrowProcess"/>
    <dgm:cxn modelId="{3D38FFFC-06CC-4D3D-A701-DE649C6601BB}" type="presParOf" srcId="{3BD40A0B-0C82-4067-83A7-43D2A2999F48}" destId="{65E51F35-D5B8-41F5-AD6F-88F436954CCC}" srcOrd="2" destOrd="0" presId="urn:microsoft.com/office/officeart/2009/layout/CircleArrowProcess"/>
    <dgm:cxn modelId="{6B0B842C-49D9-495E-A90C-113401E3705A}" type="presParOf" srcId="{65E51F35-D5B8-41F5-AD6F-88F436954CCC}" destId="{87D0B1F5-B2CC-4218-8C49-7505A2074091}" srcOrd="0" destOrd="0" presId="urn:microsoft.com/office/officeart/2009/layout/CircleArrowProcess"/>
    <dgm:cxn modelId="{717C120D-9F29-48DC-B841-2C22ABB2817A}" type="presParOf" srcId="{3BD40A0B-0C82-4067-83A7-43D2A2999F48}" destId="{EEB8A921-9A54-4B07-9DBE-94C86CD799C9}" srcOrd="3" destOrd="0" presId="urn:microsoft.com/office/officeart/2009/layout/CircleArrowProcess"/>
    <dgm:cxn modelId="{6B4651BB-03EC-46AA-8688-36F4E0257B14}" type="presParOf" srcId="{3BD40A0B-0C82-4067-83A7-43D2A2999F48}" destId="{C7EB9121-58EA-41F3-8522-A391E8A9CBF5}" srcOrd="4" destOrd="0" presId="urn:microsoft.com/office/officeart/2009/layout/CircleArrowProcess"/>
    <dgm:cxn modelId="{1B07DD1C-3EBA-4DE6-937F-62C7A185EECB}" type="presParOf" srcId="{C7EB9121-58EA-41F3-8522-A391E8A9CBF5}" destId="{AFB6CAF8-FBBC-4AF1-A3C5-F753FE6EC2E9}" srcOrd="0" destOrd="0" presId="urn:microsoft.com/office/officeart/2009/layout/CircleArrowProcess"/>
    <dgm:cxn modelId="{18CA31CD-5C6C-469A-B3E3-5B7F1B383B38}" type="presParOf" srcId="{3BD40A0B-0C82-4067-83A7-43D2A2999F48}" destId="{D8681B0F-6425-42BE-941A-A43C718A888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4C920C-2685-401E-95A3-D87B68811C9A}" type="doc">
      <dgm:prSet loTypeId="urn:microsoft.com/office/officeart/2009/layout/CircleArrow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63C69F-769F-4204-BE72-E366A45E1012}">
      <dgm:prSet phldrT="[Texto]" custT="1"/>
      <dgm:spPr/>
      <dgm:t>
        <a:bodyPr/>
        <a:lstStyle/>
        <a:p>
          <a:r>
            <a:rPr lang="es-CO" sz="1200" dirty="0"/>
            <a:t>Non-linear</a:t>
          </a:r>
        </a:p>
        <a:p>
          <a:r>
            <a:rPr lang="es-CO" sz="1200" dirty="0"/>
            <a:t>Identification</a:t>
          </a:r>
          <a:endParaRPr lang="es-ES" sz="1200" dirty="0"/>
        </a:p>
      </dgm:t>
    </dgm:pt>
    <dgm:pt modelId="{EB112509-4A4F-4811-832E-779D9382BEAB}" type="parTrans" cxnId="{3BDEE875-14F0-49AA-AD3B-1EC9B1FE24C4}">
      <dgm:prSet/>
      <dgm:spPr/>
      <dgm:t>
        <a:bodyPr/>
        <a:lstStyle/>
        <a:p>
          <a:endParaRPr lang="es-ES"/>
        </a:p>
      </dgm:t>
    </dgm:pt>
    <dgm:pt modelId="{33FBF04F-FD44-437C-BC16-10B2175AAFBE}" type="sibTrans" cxnId="{3BDEE875-14F0-49AA-AD3B-1EC9B1FE24C4}">
      <dgm:prSet/>
      <dgm:spPr/>
      <dgm:t>
        <a:bodyPr/>
        <a:lstStyle/>
        <a:p>
          <a:endParaRPr lang="es-ES"/>
        </a:p>
      </dgm:t>
    </dgm:pt>
    <dgm:pt modelId="{B709A9A8-6258-4700-A345-9794402D6314}">
      <dgm:prSet phldrT="[Texto]" custT="1"/>
      <dgm:spPr/>
      <dgm:t>
        <a:bodyPr/>
        <a:lstStyle/>
        <a:p>
          <a:r>
            <a:rPr lang="en-US" sz="1200" dirty="0"/>
            <a:t>Phase space reconstruction</a:t>
          </a:r>
          <a:endParaRPr lang="es-ES" sz="1200" dirty="0"/>
        </a:p>
      </dgm:t>
    </dgm:pt>
    <dgm:pt modelId="{7E860B20-7712-4BD7-95B0-C30A05E16F6F}" type="parTrans" cxnId="{90FC2E4D-2FA0-46BE-8EB7-B47569E590FB}">
      <dgm:prSet/>
      <dgm:spPr/>
      <dgm:t>
        <a:bodyPr/>
        <a:lstStyle/>
        <a:p>
          <a:endParaRPr lang="es-ES"/>
        </a:p>
      </dgm:t>
    </dgm:pt>
    <dgm:pt modelId="{94171BE1-8185-4734-8F94-9923FD0A5DF6}" type="sibTrans" cxnId="{90FC2E4D-2FA0-46BE-8EB7-B47569E590FB}">
      <dgm:prSet/>
      <dgm:spPr/>
      <dgm:t>
        <a:bodyPr/>
        <a:lstStyle/>
        <a:p>
          <a:endParaRPr lang="es-ES"/>
        </a:p>
      </dgm:t>
    </dgm:pt>
    <dgm:pt modelId="{B7E50E79-1D35-4B7A-949A-80BAB366C38C}">
      <dgm:prSet phldrT="[Texto]" custT="1"/>
      <dgm:spPr/>
      <dgm:t>
        <a:bodyPr/>
        <a:lstStyle/>
        <a:p>
          <a:r>
            <a:rPr lang="es-CO" sz="1200" dirty="0"/>
            <a:t>Type of Motion</a:t>
          </a:r>
          <a:endParaRPr lang="es-ES" sz="1200" dirty="0"/>
        </a:p>
      </dgm:t>
    </dgm:pt>
    <dgm:pt modelId="{938BE10D-E45B-4577-893E-2654C29DB308}" type="parTrans" cxnId="{31423DA2-0AEF-47DB-B91D-D55A7A0F9FDB}">
      <dgm:prSet/>
      <dgm:spPr/>
      <dgm:t>
        <a:bodyPr/>
        <a:lstStyle/>
        <a:p>
          <a:endParaRPr lang="es-ES"/>
        </a:p>
      </dgm:t>
    </dgm:pt>
    <dgm:pt modelId="{50AD4F4E-D6A0-405D-A3D3-A62AD971968A}" type="sibTrans" cxnId="{31423DA2-0AEF-47DB-B91D-D55A7A0F9FDB}">
      <dgm:prSet/>
      <dgm:spPr/>
      <dgm:t>
        <a:bodyPr/>
        <a:lstStyle/>
        <a:p>
          <a:endParaRPr lang="es-ES"/>
        </a:p>
      </dgm:t>
    </dgm:pt>
    <dgm:pt modelId="{3BD40A0B-0C82-4067-83A7-43D2A2999F48}" type="pres">
      <dgm:prSet presAssocID="{254C920C-2685-401E-95A3-D87B68811C9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346D08B-ECD4-4157-A3BF-B14A6FA9648C}" type="pres">
      <dgm:prSet presAssocID="{1463C69F-769F-4204-BE72-E366A45E1012}" presName="Accent1" presStyleCnt="0"/>
      <dgm:spPr/>
    </dgm:pt>
    <dgm:pt modelId="{0EC5EC32-30C6-4F50-9148-7FDB1E9A7DEC}" type="pres">
      <dgm:prSet presAssocID="{1463C69F-769F-4204-BE72-E366A45E1012}" presName="Accent" presStyleLbl="node1" presStyleIdx="0" presStyleCnt="3"/>
      <dgm:spPr>
        <a:solidFill>
          <a:schemeClr val="tx2">
            <a:lumMod val="60000"/>
            <a:lumOff val="40000"/>
          </a:schemeClr>
        </a:solidFill>
      </dgm:spPr>
    </dgm:pt>
    <dgm:pt modelId="{4AB1FB9B-97A9-4B35-B492-EFF0ADB0D784}" type="pres">
      <dgm:prSet presAssocID="{1463C69F-769F-4204-BE72-E366A45E1012}" presName="Parent1" presStyleLbl="revTx" presStyleIdx="0" presStyleCnt="3" custScaleX="119317" custLinFactNeighborX="4370" custLinFactNeighborY="-23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51F35-D5B8-41F5-AD6F-88F436954CCC}" type="pres">
      <dgm:prSet presAssocID="{B709A9A8-6258-4700-A345-9794402D6314}" presName="Accent2" presStyleCnt="0"/>
      <dgm:spPr/>
    </dgm:pt>
    <dgm:pt modelId="{87D0B1F5-B2CC-4218-8C49-7505A2074091}" type="pres">
      <dgm:prSet presAssocID="{B709A9A8-6258-4700-A345-9794402D6314}" presName="Accent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EEB8A921-9A54-4B07-9DBE-94C86CD799C9}" type="pres">
      <dgm:prSet presAssocID="{B709A9A8-6258-4700-A345-9794402D6314}" presName="Parent2" presStyleLbl="revTx" presStyleIdx="1" presStyleCnt="3" custScaleX="172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EB9121-58EA-41F3-8522-A391E8A9CBF5}" type="pres">
      <dgm:prSet presAssocID="{B7E50E79-1D35-4B7A-949A-80BAB366C38C}" presName="Accent3" presStyleCnt="0"/>
      <dgm:spPr/>
    </dgm:pt>
    <dgm:pt modelId="{AFB6CAF8-FBBC-4AF1-A3C5-F753FE6EC2E9}" type="pres">
      <dgm:prSet presAssocID="{B7E50E79-1D35-4B7A-949A-80BAB366C38C}" presName="Accent" presStyleLbl="node1" presStyleIdx="2" presStyleCnt="3" custLinFactNeighborX="5540" custLinFactNeighborY="240"/>
      <dgm:spPr>
        <a:solidFill>
          <a:srgbClr val="FF0000"/>
        </a:solidFill>
      </dgm:spPr>
    </dgm:pt>
    <dgm:pt modelId="{D8681B0F-6425-42BE-941A-A43C718A8883}" type="pres">
      <dgm:prSet presAssocID="{B7E50E79-1D35-4B7A-949A-80BAB366C38C}" presName="Parent3" presStyleLbl="revTx" presStyleIdx="2" presStyleCnt="3" custLinFactNeighborX="4133" custLinFactNeighborY="-2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035EF4-82D8-442B-AE07-386F2B8D4B5E}" type="presOf" srcId="{254C920C-2685-401E-95A3-D87B68811C9A}" destId="{3BD40A0B-0C82-4067-83A7-43D2A2999F48}" srcOrd="0" destOrd="0" presId="urn:microsoft.com/office/officeart/2009/layout/CircleArrowProcess"/>
    <dgm:cxn modelId="{1F2ABF0C-C40F-4A06-A980-A4442F32CD2D}" type="presOf" srcId="{B7E50E79-1D35-4B7A-949A-80BAB366C38C}" destId="{D8681B0F-6425-42BE-941A-A43C718A8883}" srcOrd="0" destOrd="0" presId="urn:microsoft.com/office/officeart/2009/layout/CircleArrowProcess"/>
    <dgm:cxn modelId="{3BDEE875-14F0-49AA-AD3B-1EC9B1FE24C4}" srcId="{254C920C-2685-401E-95A3-D87B68811C9A}" destId="{1463C69F-769F-4204-BE72-E366A45E1012}" srcOrd="0" destOrd="0" parTransId="{EB112509-4A4F-4811-832E-779D9382BEAB}" sibTransId="{33FBF04F-FD44-437C-BC16-10B2175AAFBE}"/>
    <dgm:cxn modelId="{5A601605-3E98-4E09-BC47-47CD7F480376}" type="presOf" srcId="{1463C69F-769F-4204-BE72-E366A45E1012}" destId="{4AB1FB9B-97A9-4B35-B492-EFF0ADB0D784}" srcOrd="0" destOrd="0" presId="urn:microsoft.com/office/officeart/2009/layout/CircleArrowProcess"/>
    <dgm:cxn modelId="{90FC2E4D-2FA0-46BE-8EB7-B47569E590FB}" srcId="{254C920C-2685-401E-95A3-D87B68811C9A}" destId="{B709A9A8-6258-4700-A345-9794402D6314}" srcOrd="1" destOrd="0" parTransId="{7E860B20-7712-4BD7-95B0-C30A05E16F6F}" sibTransId="{94171BE1-8185-4734-8F94-9923FD0A5DF6}"/>
    <dgm:cxn modelId="{B234D4D6-C1B8-48DD-896D-5265B17B3E5D}" type="presOf" srcId="{B709A9A8-6258-4700-A345-9794402D6314}" destId="{EEB8A921-9A54-4B07-9DBE-94C86CD799C9}" srcOrd="0" destOrd="0" presId="urn:microsoft.com/office/officeart/2009/layout/CircleArrowProcess"/>
    <dgm:cxn modelId="{31423DA2-0AEF-47DB-B91D-D55A7A0F9FDB}" srcId="{254C920C-2685-401E-95A3-D87B68811C9A}" destId="{B7E50E79-1D35-4B7A-949A-80BAB366C38C}" srcOrd="2" destOrd="0" parTransId="{938BE10D-E45B-4577-893E-2654C29DB308}" sibTransId="{50AD4F4E-D6A0-405D-A3D3-A62AD971968A}"/>
    <dgm:cxn modelId="{DB49BC19-8D1C-4F5F-9C82-A1CDEE20D440}" type="presParOf" srcId="{3BD40A0B-0C82-4067-83A7-43D2A2999F48}" destId="{7346D08B-ECD4-4157-A3BF-B14A6FA9648C}" srcOrd="0" destOrd="0" presId="urn:microsoft.com/office/officeart/2009/layout/CircleArrowProcess"/>
    <dgm:cxn modelId="{CF4B2183-0604-4A51-A7CD-C9058F7092A4}" type="presParOf" srcId="{7346D08B-ECD4-4157-A3BF-B14A6FA9648C}" destId="{0EC5EC32-30C6-4F50-9148-7FDB1E9A7DEC}" srcOrd="0" destOrd="0" presId="urn:microsoft.com/office/officeart/2009/layout/CircleArrowProcess"/>
    <dgm:cxn modelId="{4A50D43B-D575-4CC7-8744-02C023AC7825}" type="presParOf" srcId="{3BD40A0B-0C82-4067-83A7-43D2A2999F48}" destId="{4AB1FB9B-97A9-4B35-B492-EFF0ADB0D784}" srcOrd="1" destOrd="0" presId="urn:microsoft.com/office/officeart/2009/layout/CircleArrowProcess"/>
    <dgm:cxn modelId="{3D38FFFC-06CC-4D3D-A701-DE649C6601BB}" type="presParOf" srcId="{3BD40A0B-0C82-4067-83A7-43D2A2999F48}" destId="{65E51F35-D5B8-41F5-AD6F-88F436954CCC}" srcOrd="2" destOrd="0" presId="urn:microsoft.com/office/officeart/2009/layout/CircleArrowProcess"/>
    <dgm:cxn modelId="{6B0B842C-49D9-495E-A90C-113401E3705A}" type="presParOf" srcId="{65E51F35-D5B8-41F5-AD6F-88F436954CCC}" destId="{87D0B1F5-B2CC-4218-8C49-7505A2074091}" srcOrd="0" destOrd="0" presId="urn:microsoft.com/office/officeart/2009/layout/CircleArrowProcess"/>
    <dgm:cxn modelId="{717C120D-9F29-48DC-B841-2C22ABB2817A}" type="presParOf" srcId="{3BD40A0B-0C82-4067-83A7-43D2A2999F48}" destId="{EEB8A921-9A54-4B07-9DBE-94C86CD799C9}" srcOrd="3" destOrd="0" presId="urn:microsoft.com/office/officeart/2009/layout/CircleArrowProcess"/>
    <dgm:cxn modelId="{6B4651BB-03EC-46AA-8688-36F4E0257B14}" type="presParOf" srcId="{3BD40A0B-0C82-4067-83A7-43D2A2999F48}" destId="{C7EB9121-58EA-41F3-8522-A391E8A9CBF5}" srcOrd="4" destOrd="0" presId="urn:microsoft.com/office/officeart/2009/layout/CircleArrowProcess"/>
    <dgm:cxn modelId="{1B07DD1C-3EBA-4DE6-937F-62C7A185EECB}" type="presParOf" srcId="{C7EB9121-58EA-41F3-8522-A391E8A9CBF5}" destId="{AFB6CAF8-FBBC-4AF1-A3C5-F753FE6EC2E9}" srcOrd="0" destOrd="0" presId="urn:microsoft.com/office/officeart/2009/layout/CircleArrowProcess"/>
    <dgm:cxn modelId="{18CA31CD-5C6C-469A-B3E3-5B7F1B383B38}" type="presParOf" srcId="{3BD40A0B-0C82-4067-83A7-43D2A2999F48}" destId="{D8681B0F-6425-42BE-941A-A43C718A888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CF491-37DB-47A8-BD11-6CAC87464DA1}">
      <dsp:nvSpPr>
        <dsp:cNvPr id="0" name=""/>
        <dsp:cNvSpPr/>
      </dsp:nvSpPr>
      <dsp:spPr>
        <a:xfrm>
          <a:off x="855195" y="614075"/>
          <a:ext cx="1699831" cy="1458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Downscaling</a:t>
          </a:r>
          <a:endParaRPr lang="es-ES" sz="1600" kern="1200" dirty="0"/>
        </a:p>
      </dsp:txBody>
      <dsp:txXfrm>
        <a:off x="1104129" y="827618"/>
        <a:ext cx="1201963" cy="1031078"/>
      </dsp:txXfrm>
    </dsp:sp>
    <dsp:sp modelId="{6B080739-1067-44E6-A23C-8F1E2C051BD4}">
      <dsp:nvSpPr>
        <dsp:cNvPr id="0" name=""/>
        <dsp:cNvSpPr/>
      </dsp:nvSpPr>
      <dsp:spPr>
        <a:xfrm>
          <a:off x="1136073" y="2054235"/>
          <a:ext cx="128762" cy="1287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E121-E839-4D3C-B911-5A5A7E4F3C06}">
      <dsp:nvSpPr>
        <dsp:cNvPr id="0" name=""/>
        <dsp:cNvSpPr/>
      </dsp:nvSpPr>
      <dsp:spPr>
        <a:xfrm>
          <a:off x="2627036" y="1322732"/>
          <a:ext cx="128762" cy="128749"/>
        </a:xfrm>
        <a:prstGeom prst="ellipse">
          <a:avLst/>
        </a:prstGeom>
        <a:solidFill>
          <a:schemeClr val="accent2">
            <a:hueOff val="260084"/>
            <a:satOff val="-324"/>
            <a:lumOff val="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3D3DC-3C1B-49C4-9E02-7A06F377066C}">
      <dsp:nvSpPr>
        <dsp:cNvPr id="0" name=""/>
        <dsp:cNvSpPr/>
      </dsp:nvSpPr>
      <dsp:spPr>
        <a:xfrm>
          <a:off x="1991304" y="2160186"/>
          <a:ext cx="177580" cy="177850"/>
        </a:xfrm>
        <a:prstGeom prst="ellips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CAAA-C540-4777-9496-5D7A59C9C10D}">
      <dsp:nvSpPr>
        <dsp:cNvPr id="0" name=""/>
        <dsp:cNvSpPr/>
      </dsp:nvSpPr>
      <dsp:spPr>
        <a:xfrm>
          <a:off x="1557968" y="398052"/>
          <a:ext cx="128762" cy="128749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2239-A4C7-4471-A6AC-BA5415FCFE23}">
      <dsp:nvSpPr>
        <dsp:cNvPr id="0" name=""/>
        <dsp:cNvSpPr/>
      </dsp:nvSpPr>
      <dsp:spPr>
        <a:xfrm>
          <a:off x="851754" y="1982229"/>
          <a:ext cx="128762" cy="128749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3500-1811-47A3-9E92-3B6C243D3682}">
      <dsp:nvSpPr>
        <dsp:cNvPr id="0" name=""/>
        <dsp:cNvSpPr/>
      </dsp:nvSpPr>
      <dsp:spPr>
        <a:xfrm>
          <a:off x="256486" y="768524"/>
          <a:ext cx="649380" cy="649454"/>
        </a:xfrm>
        <a:prstGeom prst="ellipse">
          <a:avLst/>
        </a:prstGeom>
        <a:solidFill>
          <a:schemeClr val="accent2">
            <a:hueOff val="1300422"/>
            <a:satOff val="-1622"/>
            <a:lumOff val="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ANN</a:t>
          </a:r>
          <a:endParaRPr lang="es-ES" sz="1100" kern="1200" dirty="0"/>
        </a:p>
      </dsp:txBody>
      <dsp:txXfrm>
        <a:off x="351585" y="863634"/>
        <a:ext cx="459182" cy="459234"/>
      </dsp:txXfrm>
    </dsp:sp>
    <dsp:sp modelId="{CE78AEB4-75F1-4BFC-9081-DF2BBB02CE84}">
      <dsp:nvSpPr>
        <dsp:cNvPr id="0" name=""/>
        <dsp:cNvSpPr/>
      </dsp:nvSpPr>
      <dsp:spPr>
        <a:xfrm>
          <a:off x="1258883" y="470060"/>
          <a:ext cx="177580" cy="17785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8D2C9-38E1-4C47-8D5C-3C97C9D5895A}">
      <dsp:nvSpPr>
        <dsp:cNvPr id="0" name=""/>
        <dsp:cNvSpPr/>
      </dsp:nvSpPr>
      <dsp:spPr>
        <a:xfrm>
          <a:off x="468437" y="1672310"/>
          <a:ext cx="321086" cy="321158"/>
        </a:xfrm>
        <a:prstGeom prst="ellipse">
          <a:avLst/>
        </a:prstGeom>
        <a:solidFill>
          <a:schemeClr val="accent2">
            <a:hueOff val="1820591"/>
            <a:satOff val="-2271"/>
            <a:lumOff val="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01850-506B-472E-8F16-A615A1CAC561}">
      <dsp:nvSpPr>
        <dsp:cNvPr id="0" name=""/>
        <dsp:cNvSpPr/>
      </dsp:nvSpPr>
      <dsp:spPr>
        <a:xfrm>
          <a:off x="2667879" y="527271"/>
          <a:ext cx="649380" cy="649454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SDSM</a:t>
          </a:r>
          <a:endParaRPr lang="es-ES" sz="1100" kern="1200" dirty="0"/>
        </a:p>
      </dsp:txBody>
      <dsp:txXfrm>
        <a:off x="2762978" y="622381"/>
        <a:ext cx="459182" cy="459234"/>
      </dsp:txXfrm>
    </dsp:sp>
    <dsp:sp modelId="{50ED962A-82BC-4487-9C2F-BDC9AE3250C9}">
      <dsp:nvSpPr>
        <dsp:cNvPr id="0" name=""/>
        <dsp:cNvSpPr/>
      </dsp:nvSpPr>
      <dsp:spPr>
        <a:xfrm>
          <a:off x="2411012" y="787382"/>
          <a:ext cx="177580" cy="17785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DDFE6-47C6-4F8B-A094-48CAD3BFBFFA}">
      <dsp:nvSpPr>
        <dsp:cNvPr id="0" name=""/>
        <dsp:cNvSpPr/>
      </dsp:nvSpPr>
      <dsp:spPr>
        <a:xfrm>
          <a:off x="346228" y="2054560"/>
          <a:ext cx="128762" cy="128749"/>
        </a:xfrm>
        <a:prstGeom prst="ellips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C5FF-AA71-48A1-810F-818222AFA089}">
      <dsp:nvSpPr>
        <dsp:cNvPr id="0" name=""/>
        <dsp:cNvSpPr/>
      </dsp:nvSpPr>
      <dsp:spPr>
        <a:xfrm>
          <a:off x="2627036" y="1622187"/>
          <a:ext cx="128762" cy="128749"/>
        </a:xfrm>
        <a:prstGeom prst="ellipse">
          <a:avLst/>
        </a:prstGeom>
        <a:solidFill>
          <a:schemeClr val="accent2">
            <a:hueOff val="2860928"/>
            <a:satOff val="-3568"/>
            <a:lumOff val="8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889A2-0BA1-461B-BFF8-0301CC55FF4A}">
      <dsp:nvSpPr>
        <dsp:cNvPr id="0" name=""/>
        <dsp:cNvSpPr/>
      </dsp:nvSpPr>
      <dsp:spPr>
        <a:xfrm>
          <a:off x="2339001" y="1910221"/>
          <a:ext cx="649380" cy="649454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ADC</a:t>
          </a:r>
          <a:endParaRPr lang="es-ES" sz="1100" kern="1200" dirty="0"/>
        </a:p>
      </dsp:txBody>
      <dsp:txXfrm>
        <a:off x="2434100" y="2005331"/>
        <a:ext cx="459182" cy="459234"/>
      </dsp:txXfrm>
    </dsp:sp>
    <dsp:sp modelId="{91128D4C-74F8-4870-8F17-289C4EE4D635}">
      <dsp:nvSpPr>
        <dsp:cNvPr id="0" name=""/>
        <dsp:cNvSpPr/>
      </dsp:nvSpPr>
      <dsp:spPr>
        <a:xfrm>
          <a:off x="2915069" y="1353604"/>
          <a:ext cx="128762" cy="128749"/>
        </a:xfrm>
        <a:prstGeom prst="ellipse">
          <a:avLst/>
        </a:prstGeom>
        <a:solidFill>
          <a:schemeClr val="accent2">
            <a:hueOff val="3381097"/>
            <a:satOff val="-4217"/>
            <a:lumOff val="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61BD8-BCF3-498A-9E73-E23E55AFF6A1}">
      <dsp:nvSpPr>
        <dsp:cNvPr id="0" name=""/>
        <dsp:cNvSpPr/>
      </dsp:nvSpPr>
      <dsp:spPr>
        <a:xfrm>
          <a:off x="1109299" y="2205291"/>
          <a:ext cx="649380" cy="649454"/>
        </a:xfrm>
        <a:prstGeom prst="ellips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WRF</a:t>
          </a:r>
          <a:endParaRPr lang="es-ES" sz="1100" kern="1200" dirty="0"/>
        </a:p>
      </dsp:txBody>
      <dsp:txXfrm>
        <a:off x="1204398" y="2300401"/>
        <a:ext cx="459182" cy="459234"/>
      </dsp:txXfrm>
    </dsp:sp>
    <dsp:sp modelId="{56F6BFAF-32DB-4C4A-9D15-92182CDD8848}">
      <dsp:nvSpPr>
        <dsp:cNvPr id="0" name=""/>
        <dsp:cNvSpPr/>
      </dsp:nvSpPr>
      <dsp:spPr>
        <a:xfrm>
          <a:off x="1689221" y="2183309"/>
          <a:ext cx="128762" cy="128749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E6D58-CB72-45A6-B7AF-2DF27CD2B280}">
      <dsp:nvSpPr>
        <dsp:cNvPr id="0" name=""/>
        <dsp:cNvSpPr/>
      </dsp:nvSpPr>
      <dsp:spPr>
        <a:xfrm>
          <a:off x="1728537" y="0"/>
          <a:ext cx="649380" cy="649454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0" kern="1200" dirty="0"/>
            <a:t>LARS-WG</a:t>
          </a:r>
          <a:endParaRPr lang="es-ES" sz="1100" kern="1200" dirty="0"/>
        </a:p>
      </dsp:txBody>
      <dsp:txXfrm>
        <a:off x="1823636" y="95110"/>
        <a:ext cx="459182" cy="459234"/>
      </dsp:txXfrm>
    </dsp:sp>
    <dsp:sp modelId="{B442325A-9B3E-40D6-AA9C-40C6799840CA}">
      <dsp:nvSpPr>
        <dsp:cNvPr id="0" name=""/>
        <dsp:cNvSpPr/>
      </dsp:nvSpPr>
      <dsp:spPr>
        <a:xfrm>
          <a:off x="927787" y="703980"/>
          <a:ext cx="128762" cy="128749"/>
        </a:xfrm>
        <a:prstGeom prst="ellipse">
          <a:avLst/>
        </a:prstGeom>
        <a:solidFill>
          <a:schemeClr val="accent2">
            <a:hueOff val="4421434"/>
            <a:satOff val="-5515"/>
            <a:lumOff val="1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6C4CA-D7F2-4BA2-983F-59288EA902AD}">
      <dsp:nvSpPr>
        <dsp:cNvPr id="0" name=""/>
        <dsp:cNvSpPr/>
      </dsp:nvSpPr>
      <dsp:spPr>
        <a:xfrm>
          <a:off x="2427064" y="159865"/>
          <a:ext cx="128762" cy="12874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5EC32-30C6-4F50-9148-7FDB1E9A7DEC}">
      <dsp:nvSpPr>
        <dsp:cNvPr id="0" name=""/>
        <dsp:cNvSpPr/>
      </dsp:nvSpPr>
      <dsp:spPr>
        <a:xfrm>
          <a:off x="868958" y="0"/>
          <a:ext cx="1482021" cy="14822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1FB9B-97A9-4B35-B492-EFF0ADB0D784}">
      <dsp:nvSpPr>
        <dsp:cNvPr id="0" name=""/>
        <dsp:cNvSpPr/>
      </dsp:nvSpPr>
      <dsp:spPr>
        <a:xfrm>
          <a:off x="1152981" y="438826"/>
          <a:ext cx="982612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Non-linear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Identification</a:t>
          </a:r>
          <a:endParaRPr lang="es-ES" sz="1200" kern="1200" dirty="0"/>
        </a:p>
      </dsp:txBody>
      <dsp:txXfrm>
        <a:off x="1152981" y="438826"/>
        <a:ext cx="982612" cy="411666"/>
      </dsp:txXfrm>
    </dsp:sp>
    <dsp:sp modelId="{87D0B1F5-B2CC-4218-8C49-7505A2074091}">
      <dsp:nvSpPr>
        <dsp:cNvPr id="0" name=""/>
        <dsp:cNvSpPr/>
      </dsp:nvSpPr>
      <dsp:spPr>
        <a:xfrm>
          <a:off x="457332" y="851660"/>
          <a:ext cx="1482021" cy="1482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8A921-9A54-4B07-9DBE-94C86CD799C9}">
      <dsp:nvSpPr>
        <dsp:cNvPr id="0" name=""/>
        <dsp:cNvSpPr/>
      </dsp:nvSpPr>
      <dsp:spPr>
        <a:xfrm>
          <a:off x="487606" y="1391723"/>
          <a:ext cx="1421471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Phase space reconstruction</a:t>
          </a:r>
          <a:endParaRPr lang="es-ES" sz="1200" kern="1200" dirty="0"/>
        </a:p>
      </dsp:txBody>
      <dsp:txXfrm>
        <a:off x="487606" y="1391723"/>
        <a:ext cx="1421471" cy="411666"/>
      </dsp:txXfrm>
    </dsp:sp>
    <dsp:sp modelId="{AFB6CAF8-FBBC-4AF1-A3C5-F753FE6EC2E9}">
      <dsp:nvSpPr>
        <dsp:cNvPr id="0" name=""/>
        <dsp:cNvSpPr/>
      </dsp:nvSpPr>
      <dsp:spPr>
        <a:xfrm>
          <a:off x="1044979" y="1808294"/>
          <a:ext cx="1273286" cy="12737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81B0F-6425-42BE-941A-A43C718A8883}">
      <dsp:nvSpPr>
        <dsp:cNvPr id="0" name=""/>
        <dsp:cNvSpPr/>
      </dsp:nvSpPr>
      <dsp:spPr>
        <a:xfrm>
          <a:off x="1232518" y="2240341"/>
          <a:ext cx="823530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Type of Motion</a:t>
          </a:r>
          <a:endParaRPr lang="es-ES" sz="1200" kern="1200" dirty="0"/>
        </a:p>
      </dsp:txBody>
      <dsp:txXfrm>
        <a:off x="1232518" y="2240341"/>
        <a:ext cx="823530" cy="41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748C-78E9-41E2-9792-6B0691F4759A}">
      <dsp:nvSpPr>
        <dsp:cNvPr id="0" name=""/>
        <dsp:cNvSpPr/>
      </dsp:nvSpPr>
      <dsp:spPr>
        <a:xfrm>
          <a:off x="0" y="335767"/>
          <a:ext cx="1227116" cy="7362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300" kern="1200" dirty="0"/>
            <a:t>Power spectrum </a:t>
          </a:r>
          <a:endParaRPr lang="es-ES" sz="1300" kern="1200" dirty="0"/>
        </a:p>
      </dsp:txBody>
      <dsp:txXfrm>
        <a:off x="0" y="335767"/>
        <a:ext cx="1227116" cy="736269"/>
      </dsp:txXfrm>
    </dsp:sp>
    <dsp:sp modelId="{35D43A1D-2851-4890-8C96-12DB891C043D}">
      <dsp:nvSpPr>
        <dsp:cNvPr id="0" name=""/>
        <dsp:cNvSpPr/>
      </dsp:nvSpPr>
      <dsp:spPr>
        <a:xfrm>
          <a:off x="1349828" y="335767"/>
          <a:ext cx="1227116" cy="736269"/>
        </a:xfrm>
        <a:prstGeom prst="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Autocorrelation function</a:t>
          </a:r>
        </a:p>
      </dsp:txBody>
      <dsp:txXfrm>
        <a:off x="1349828" y="335767"/>
        <a:ext cx="1227116" cy="736269"/>
      </dsp:txXfrm>
    </dsp:sp>
    <dsp:sp modelId="{8D17E7AD-8377-47D0-8557-F7BC70C015F6}">
      <dsp:nvSpPr>
        <dsp:cNvPr id="0" name=""/>
        <dsp:cNvSpPr/>
      </dsp:nvSpPr>
      <dsp:spPr>
        <a:xfrm>
          <a:off x="2699656" y="335767"/>
          <a:ext cx="1227116" cy="736269"/>
        </a:xfrm>
        <a:prstGeom prst="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False nearest neighbors method</a:t>
          </a:r>
        </a:p>
      </dsp:txBody>
      <dsp:txXfrm>
        <a:off x="2699656" y="335767"/>
        <a:ext cx="1227116" cy="736269"/>
      </dsp:txXfrm>
    </dsp:sp>
    <dsp:sp modelId="{97898835-2CEE-4868-B966-C1E791DB2968}">
      <dsp:nvSpPr>
        <dsp:cNvPr id="0" name=""/>
        <dsp:cNvSpPr/>
      </dsp:nvSpPr>
      <dsp:spPr>
        <a:xfrm>
          <a:off x="0" y="1194749"/>
          <a:ext cx="1227116" cy="736269"/>
        </a:xfrm>
        <a:prstGeom prst="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Correlation dimension</a:t>
          </a:r>
        </a:p>
      </dsp:txBody>
      <dsp:txXfrm>
        <a:off x="0" y="1194749"/>
        <a:ext cx="1227116" cy="736269"/>
      </dsp:txXfrm>
    </dsp:sp>
    <dsp:sp modelId="{5A67C7CF-77EC-4BA8-B410-7A75404FE0DD}">
      <dsp:nvSpPr>
        <dsp:cNvPr id="0" name=""/>
        <dsp:cNvSpPr/>
      </dsp:nvSpPr>
      <dsp:spPr>
        <a:xfrm>
          <a:off x="1349828" y="1194749"/>
          <a:ext cx="1227116" cy="736269"/>
        </a:xfrm>
        <a:prstGeom prst="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Exponents of Lyapunov</a:t>
          </a:r>
          <a:endParaRPr lang="en-US" sz="1300" kern="1200" dirty="0"/>
        </a:p>
      </dsp:txBody>
      <dsp:txXfrm>
        <a:off x="1349828" y="1194749"/>
        <a:ext cx="1227116" cy="736269"/>
      </dsp:txXfrm>
    </dsp:sp>
    <dsp:sp modelId="{48C577DE-8910-47BB-90B7-3959ED62ECF0}">
      <dsp:nvSpPr>
        <dsp:cNvPr id="0" name=""/>
        <dsp:cNvSpPr/>
      </dsp:nvSpPr>
      <dsp:spPr>
        <a:xfrm>
          <a:off x="2699656" y="1194749"/>
          <a:ext cx="1227116" cy="736269"/>
        </a:xfrm>
        <a:prstGeom prst="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Entropy of Kolmogorov</a:t>
          </a:r>
        </a:p>
      </dsp:txBody>
      <dsp:txXfrm>
        <a:off x="2699656" y="1194749"/>
        <a:ext cx="1227116" cy="736269"/>
      </dsp:txXfrm>
    </dsp:sp>
    <dsp:sp modelId="{ACB111E3-6B95-4006-BA36-93BD3A120A0E}">
      <dsp:nvSpPr>
        <dsp:cNvPr id="0" name=""/>
        <dsp:cNvSpPr/>
      </dsp:nvSpPr>
      <dsp:spPr>
        <a:xfrm>
          <a:off x="674914" y="2053731"/>
          <a:ext cx="1227116" cy="736269"/>
        </a:xfrm>
        <a:prstGeom prst="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Surrogate data </a:t>
          </a:r>
          <a:endParaRPr lang="en-US" sz="1300" kern="1200" dirty="0"/>
        </a:p>
      </dsp:txBody>
      <dsp:txXfrm>
        <a:off x="674914" y="2053731"/>
        <a:ext cx="1227116" cy="736269"/>
      </dsp:txXfrm>
    </dsp:sp>
    <dsp:sp modelId="{9CB84AE3-7F2B-4048-B0B1-23A3C3081A10}">
      <dsp:nvSpPr>
        <dsp:cNvPr id="0" name=""/>
        <dsp:cNvSpPr/>
      </dsp:nvSpPr>
      <dsp:spPr>
        <a:xfrm>
          <a:off x="2024742" y="2053731"/>
          <a:ext cx="1227116" cy="73626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Exponent of Hurst</a:t>
          </a:r>
          <a:endParaRPr lang="es-CO" sz="1300" kern="1200" dirty="0"/>
        </a:p>
      </dsp:txBody>
      <dsp:txXfrm>
        <a:off x="2024742" y="2053731"/>
        <a:ext cx="1227116" cy="736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5EC32-30C6-4F50-9148-7FDB1E9A7DEC}">
      <dsp:nvSpPr>
        <dsp:cNvPr id="0" name=""/>
        <dsp:cNvSpPr/>
      </dsp:nvSpPr>
      <dsp:spPr>
        <a:xfrm>
          <a:off x="868958" y="0"/>
          <a:ext cx="1482021" cy="14822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1FB9B-97A9-4B35-B492-EFF0ADB0D784}">
      <dsp:nvSpPr>
        <dsp:cNvPr id="0" name=""/>
        <dsp:cNvSpPr/>
      </dsp:nvSpPr>
      <dsp:spPr>
        <a:xfrm>
          <a:off x="1152981" y="438826"/>
          <a:ext cx="982612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Non-linear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Identification</a:t>
          </a:r>
          <a:endParaRPr lang="es-ES" sz="1200" kern="1200" dirty="0"/>
        </a:p>
      </dsp:txBody>
      <dsp:txXfrm>
        <a:off x="1152981" y="438826"/>
        <a:ext cx="982612" cy="411666"/>
      </dsp:txXfrm>
    </dsp:sp>
    <dsp:sp modelId="{87D0B1F5-B2CC-4218-8C49-7505A2074091}">
      <dsp:nvSpPr>
        <dsp:cNvPr id="0" name=""/>
        <dsp:cNvSpPr/>
      </dsp:nvSpPr>
      <dsp:spPr>
        <a:xfrm>
          <a:off x="457332" y="851660"/>
          <a:ext cx="1482021" cy="1482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8A921-9A54-4B07-9DBE-94C86CD799C9}">
      <dsp:nvSpPr>
        <dsp:cNvPr id="0" name=""/>
        <dsp:cNvSpPr/>
      </dsp:nvSpPr>
      <dsp:spPr>
        <a:xfrm>
          <a:off x="487606" y="1391723"/>
          <a:ext cx="1421471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Phase space reconstruction</a:t>
          </a:r>
          <a:endParaRPr lang="es-ES" sz="1200" kern="1200" dirty="0"/>
        </a:p>
      </dsp:txBody>
      <dsp:txXfrm>
        <a:off x="487606" y="1391723"/>
        <a:ext cx="1421471" cy="411666"/>
      </dsp:txXfrm>
    </dsp:sp>
    <dsp:sp modelId="{AFB6CAF8-FBBC-4AF1-A3C5-F753FE6EC2E9}">
      <dsp:nvSpPr>
        <dsp:cNvPr id="0" name=""/>
        <dsp:cNvSpPr/>
      </dsp:nvSpPr>
      <dsp:spPr>
        <a:xfrm>
          <a:off x="1044979" y="1808294"/>
          <a:ext cx="1273286" cy="12737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81B0F-6425-42BE-941A-A43C718A8883}">
      <dsp:nvSpPr>
        <dsp:cNvPr id="0" name=""/>
        <dsp:cNvSpPr/>
      </dsp:nvSpPr>
      <dsp:spPr>
        <a:xfrm>
          <a:off x="1232518" y="2240341"/>
          <a:ext cx="823530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Type of Motion</a:t>
          </a:r>
          <a:endParaRPr lang="es-ES" sz="1200" kern="1200" dirty="0"/>
        </a:p>
      </dsp:txBody>
      <dsp:txXfrm>
        <a:off x="1232518" y="2240341"/>
        <a:ext cx="823530" cy="411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5EC32-30C6-4F50-9148-7FDB1E9A7DEC}">
      <dsp:nvSpPr>
        <dsp:cNvPr id="0" name=""/>
        <dsp:cNvSpPr/>
      </dsp:nvSpPr>
      <dsp:spPr>
        <a:xfrm>
          <a:off x="868958" y="0"/>
          <a:ext cx="1482021" cy="14822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1FB9B-97A9-4B35-B492-EFF0ADB0D784}">
      <dsp:nvSpPr>
        <dsp:cNvPr id="0" name=""/>
        <dsp:cNvSpPr/>
      </dsp:nvSpPr>
      <dsp:spPr>
        <a:xfrm>
          <a:off x="1152981" y="438826"/>
          <a:ext cx="982612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Non-linear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Identification</a:t>
          </a:r>
          <a:endParaRPr lang="es-ES" sz="1200" kern="1200" dirty="0"/>
        </a:p>
      </dsp:txBody>
      <dsp:txXfrm>
        <a:off x="1152981" y="438826"/>
        <a:ext cx="982612" cy="411666"/>
      </dsp:txXfrm>
    </dsp:sp>
    <dsp:sp modelId="{87D0B1F5-B2CC-4218-8C49-7505A2074091}">
      <dsp:nvSpPr>
        <dsp:cNvPr id="0" name=""/>
        <dsp:cNvSpPr/>
      </dsp:nvSpPr>
      <dsp:spPr>
        <a:xfrm>
          <a:off x="457332" y="851660"/>
          <a:ext cx="1482021" cy="1482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8A921-9A54-4B07-9DBE-94C86CD799C9}">
      <dsp:nvSpPr>
        <dsp:cNvPr id="0" name=""/>
        <dsp:cNvSpPr/>
      </dsp:nvSpPr>
      <dsp:spPr>
        <a:xfrm>
          <a:off x="487606" y="1391723"/>
          <a:ext cx="1421471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Phase space reconstruction</a:t>
          </a:r>
          <a:endParaRPr lang="es-ES" sz="1200" kern="1200" dirty="0"/>
        </a:p>
      </dsp:txBody>
      <dsp:txXfrm>
        <a:off x="487606" y="1391723"/>
        <a:ext cx="1421471" cy="411666"/>
      </dsp:txXfrm>
    </dsp:sp>
    <dsp:sp modelId="{AFB6CAF8-FBBC-4AF1-A3C5-F753FE6EC2E9}">
      <dsp:nvSpPr>
        <dsp:cNvPr id="0" name=""/>
        <dsp:cNvSpPr/>
      </dsp:nvSpPr>
      <dsp:spPr>
        <a:xfrm>
          <a:off x="1044979" y="1808294"/>
          <a:ext cx="1273286" cy="12737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81B0F-6425-42BE-941A-A43C718A8883}">
      <dsp:nvSpPr>
        <dsp:cNvPr id="0" name=""/>
        <dsp:cNvSpPr/>
      </dsp:nvSpPr>
      <dsp:spPr>
        <a:xfrm>
          <a:off x="1232518" y="2240341"/>
          <a:ext cx="823530" cy="4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Type of Motion</a:t>
          </a:r>
          <a:endParaRPr lang="es-ES" sz="1200" kern="1200" dirty="0"/>
        </a:p>
      </dsp:txBody>
      <dsp:txXfrm>
        <a:off x="1232518" y="2240341"/>
        <a:ext cx="823530" cy="41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1BE4C-00F6-4E94-ACEE-169BF9A030A5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8A051-6E7C-41CA-ACEB-8D8A2D61476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787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7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7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2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5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5FAD-791E-458C-8614-FCBEF2735B9F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30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973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66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079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660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157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A051-6E7C-41CA-ACEB-8D8A2D614765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4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780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18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07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556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884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7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2" indent="0">
              <a:buNone/>
              <a:defRPr sz="1200" b="1"/>
            </a:lvl8pPr>
            <a:lvl9pPr marL="2742996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7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2" indent="0">
              <a:buNone/>
              <a:defRPr sz="1200" b="1"/>
            </a:lvl8pPr>
            <a:lvl9pPr marL="2742996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19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10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30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7" indent="0">
              <a:buNone/>
              <a:defRPr sz="700"/>
            </a:lvl5pPr>
            <a:lvl6pPr marL="1714373" indent="0">
              <a:buNone/>
              <a:defRPr sz="700"/>
            </a:lvl6pPr>
            <a:lvl7pPr marL="2057247" indent="0">
              <a:buNone/>
              <a:defRPr sz="700"/>
            </a:lvl7pPr>
            <a:lvl8pPr marL="2400122" indent="0">
              <a:buNone/>
              <a:defRPr sz="700"/>
            </a:lvl8pPr>
            <a:lvl9pPr marL="2742996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4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7" indent="0">
              <a:buNone/>
              <a:defRPr sz="1500"/>
            </a:lvl5pPr>
            <a:lvl6pPr marL="1714373" indent="0">
              <a:buNone/>
              <a:defRPr sz="1500"/>
            </a:lvl6pPr>
            <a:lvl7pPr marL="2057247" indent="0">
              <a:buNone/>
              <a:defRPr sz="1500"/>
            </a:lvl7pPr>
            <a:lvl8pPr marL="2400122" indent="0">
              <a:buNone/>
              <a:defRPr sz="1500"/>
            </a:lvl8pPr>
            <a:lvl9pPr marL="2742996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7" indent="0">
              <a:buNone/>
              <a:defRPr sz="700"/>
            </a:lvl5pPr>
            <a:lvl6pPr marL="1714373" indent="0">
              <a:buNone/>
              <a:defRPr sz="700"/>
            </a:lvl6pPr>
            <a:lvl7pPr marL="2057247" indent="0">
              <a:buNone/>
              <a:defRPr sz="700"/>
            </a:lvl7pPr>
            <a:lvl8pPr marL="2400122" indent="0">
              <a:buNone/>
              <a:defRPr sz="700"/>
            </a:lvl8pPr>
            <a:lvl9pPr marL="2742996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66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6" tIns="34287" rIns="68576" bIns="3428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69C4-8307-4D5F-9B5B-B63A66223BA1}" type="datetimeFigureOut">
              <a:rPr lang="es-CO" smtClean="0"/>
              <a:t>08/06/2017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E804-092C-4AC4-B4CB-82248AA6069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070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7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7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2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1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0.gif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5841"/>
            <a:ext cx="7629082" cy="1096841"/>
          </a:xfrm>
        </p:spPr>
        <p:txBody>
          <a:bodyPr>
            <a:noAutofit/>
          </a:bodyPr>
          <a:lstStyle/>
          <a:p>
            <a:r>
              <a:rPr lang="en-US" sz="2300" b="1" cap="small" dirty="0"/>
              <a:t>Chaos Analysis of Precipitation Time Series in the upper Magdalena River Basin:</a:t>
            </a:r>
            <a:br>
              <a:rPr lang="en-US" sz="2300" b="1" cap="small" dirty="0"/>
            </a:br>
            <a:r>
              <a:rPr lang="en-US" sz="2300" b="1" cap="small" dirty="0"/>
              <a:t>Outline for a Downscaling Chaotic Model in Tropical Regions</a:t>
            </a:r>
            <a:endParaRPr lang="es-CO" sz="2300" dirty="0"/>
          </a:p>
        </p:txBody>
      </p:sp>
      <p:sp>
        <p:nvSpPr>
          <p:cNvPr id="5" name="4 Rectángulo"/>
          <p:cNvSpPr/>
          <p:nvPr/>
        </p:nvSpPr>
        <p:spPr>
          <a:xfrm>
            <a:off x="355517" y="4317701"/>
            <a:ext cx="7627409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21455" y="0"/>
            <a:ext cx="350658" cy="51435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5201" y="-172968"/>
            <a:ext cx="138556" cy="2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827584" y="2511246"/>
            <a:ext cx="7752174" cy="1356705"/>
          </a:xfrm>
          <a:prstGeom prst="rect">
            <a:avLst/>
          </a:prstGeom>
        </p:spPr>
        <p:txBody>
          <a:bodyPr vert="horz" lIns="68576" tIns="34287" rIns="68576" bIns="342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b="1" i="1" dirty="0"/>
              <a:t> Freddy Santiago Duarte Prieto</a:t>
            </a:r>
            <a:r>
              <a:rPr lang="es-ES" sz="1400" b="1" i="1" baseline="30000" dirty="0"/>
              <a:t>1</a:t>
            </a:r>
            <a:r>
              <a:rPr lang="es-ES" sz="1400" b="1" i="1" dirty="0"/>
              <a:t>, Oscar Eduardo Hernández</a:t>
            </a:r>
            <a:r>
              <a:rPr lang="es-ES" sz="1400" b="1" i="1" baseline="30000" dirty="0"/>
              <a:t> </a:t>
            </a:r>
            <a:r>
              <a:rPr lang="es-ES" sz="1400" b="1" i="1" dirty="0"/>
              <a:t>Murcia</a:t>
            </a:r>
            <a:r>
              <a:rPr lang="es-ES" sz="1400" b="1" i="1" baseline="30000" dirty="0"/>
              <a:t>2</a:t>
            </a:r>
            <a:r>
              <a:rPr lang="es-ES" sz="1400" b="1" i="1" dirty="0"/>
              <a:t>, Gerald Augusto Corzo Pérez </a:t>
            </a:r>
            <a:r>
              <a:rPr lang="es-ES" sz="1400" b="1" i="1" baseline="30000" dirty="0"/>
              <a:t>3,</a:t>
            </a:r>
            <a:r>
              <a:rPr lang="es-ES" sz="1400" b="1" i="1" dirty="0"/>
              <a:t> Germán Ricardo Santos Granados </a:t>
            </a:r>
            <a:r>
              <a:rPr lang="es-ES" sz="1400" b="1" i="1" baseline="30000" dirty="0"/>
              <a:t>4</a:t>
            </a:r>
            <a:endParaRPr lang="es-CO" sz="1400" dirty="0"/>
          </a:p>
          <a:p>
            <a:pPr marL="0" lvl="0" indent="0" algn="ctr">
              <a:buNone/>
            </a:pPr>
            <a:r>
              <a:rPr lang="es-CO" sz="1200" i="1" dirty="0"/>
              <a:t>1. </a:t>
            </a:r>
            <a:r>
              <a:rPr lang="es-CO" sz="1200" dirty="0"/>
              <a:t>Escuela Colombiana de Ingeniería Julio Garavito, Bogotá, Colombia (freddy.duarte@escuelaing.edu.co)</a:t>
            </a:r>
            <a:endParaRPr lang="es-CO" sz="1200" i="1" dirty="0"/>
          </a:p>
          <a:p>
            <a:pPr marL="0" indent="0" algn="ctr">
              <a:buNone/>
            </a:pPr>
            <a:r>
              <a:rPr lang="es-CO" sz="1200" i="1" dirty="0"/>
              <a:t>2. </a:t>
            </a:r>
            <a:r>
              <a:rPr lang="en-US" sz="1200" dirty="0"/>
              <a:t>The University of Iowa, Iowa City, United States (ohernandezmurcia@uiowa.edu)</a:t>
            </a:r>
            <a:endParaRPr lang="es-CO" sz="1200" i="1" dirty="0"/>
          </a:p>
          <a:p>
            <a:pPr marL="0" lvl="0" indent="0" algn="ctr">
              <a:buNone/>
            </a:pPr>
            <a:r>
              <a:rPr lang="en-US" sz="1200" i="1" dirty="0"/>
              <a:t>3. </a:t>
            </a:r>
            <a:r>
              <a:rPr lang="en-US" sz="1200" dirty="0"/>
              <a:t>UNESCO-IHE Institute for Water Education, Delft, The Netherlands(g.corzo@unesco-ihe.org)</a:t>
            </a:r>
            <a:endParaRPr lang="es-CO" sz="1200" i="1" dirty="0"/>
          </a:p>
          <a:p>
            <a:pPr marL="0" lvl="0" indent="0" algn="ctr">
              <a:buNone/>
            </a:pPr>
            <a:r>
              <a:rPr lang="en-US" sz="1200" i="1" dirty="0"/>
              <a:t>4. </a:t>
            </a:r>
            <a:r>
              <a:rPr lang="es-CO" sz="1200" dirty="0"/>
              <a:t>Escuela Colombiana de Ingeniería Julio Garavito, Bogotá, Colombia (german.santos@escuelaing.edu.co) </a:t>
            </a:r>
            <a:endParaRPr lang="es-CO" sz="1200" i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40235" y="4437061"/>
            <a:ext cx="5342053" cy="358522"/>
          </a:xfrm>
          <a:prstGeom prst="rect">
            <a:avLst/>
          </a:prstGeom>
        </p:spPr>
        <p:txBody>
          <a:bodyPr lIns="68576" tIns="34287" rIns="68576" bIns="34287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O" sz="1400" b="0" dirty="0"/>
              <a:t>Escuela Colombiana de Ingeniería Julio Garavito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8063" y="517"/>
            <a:ext cx="6186398" cy="7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Vienna. Austria, </a:t>
            </a:r>
            <a:r>
              <a:rPr lang="es-CO" dirty="0"/>
              <a:t>23–28 April 2017</a:t>
            </a:r>
            <a:r>
              <a:rPr lang="es-CO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00" y="111719"/>
            <a:ext cx="1589779" cy="660116"/>
          </a:xfrm>
          <a:prstGeom prst="rect">
            <a:avLst/>
          </a:prstGeom>
        </p:spPr>
      </p:pic>
      <p:sp>
        <p:nvSpPr>
          <p:cNvPr id="6" name="AutoShape 2" descr="Resultado de imagen para EGU2017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3" y="1"/>
            <a:ext cx="1175551" cy="9498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29" y="4835420"/>
            <a:ext cx="867063" cy="3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47157" y="511037"/>
            <a:ext cx="7576617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Trebuchet MS" panose="020B0603020202020204" pitchFamily="34" charset="0"/>
              </a:rPr>
              <a:t>METHODOLOGY:TYPE OF MOTION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399936" y="1284610"/>
            <a:ext cx="5083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LYAPUNOV SPECTRUM</a:t>
            </a:r>
            <a:endParaRPr lang="en-US" b="1" dirty="0"/>
          </a:p>
          <a:p>
            <a:pPr algn="just"/>
            <a:r>
              <a:rPr lang="en-US" dirty="0"/>
              <a:t>The type of motion of the dynamic system is determined based on the largest Lyapunov exponent (Max λ) and the sum of the exponents of the spectrum (Σ λ).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434910" y="2499430"/>
            <a:ext cx="806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Max λ&lt;0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5335869" y="2499429"/>
            <a:ext cx="1587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Stable</a:t>
            </a:r>
            <a:r>
              <a:rPr lang="es-CO" dirty="0"/>
              <a:t> (</a:t>
            </a:r>
            <a:r>
              <a:rPr lang="es-CO" dirty="0" err="1"/>
              <a:t>Fixed</a:t>
            </a:r>
            <a:r>
              <a:rPr lang="es-CO" dirty="0"/>
              <a:t> Point)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475307" y="3167253"/>
            <a:ext cx="846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Max  λ=0</a:t>
            </a:r>
            <a:endParaRPr lang="es-CO" dirty="0"/>
          </a:p>
        </p:txBody>
      </p:sp>
      <p:sp>
        <p:nvSpPr>
          <p:cNvPr id="23" name="22 Rectángulo"/>
          <p:cNvSpPr/>
          <p:nvPr/>
        </p:nvSpPr>
        <p:spPr>
          <a:xfrm>
            <a:off x="5306435" y="3167718"/>
            <a:ext cx="1770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Stable</a:t>
            </a:r>
            <a:r>
              <a:rPr lang="es-ES" dirty="0"/>
              <a:t> (</a:t>
            </a:r>
            <a:r>
              <a:rPr lang="es-ES" dirty="0" err="1"/>
              <a:t>Limit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)</a:t>
            </a:r>
            <a:endParaRPr lang="es-CO" dirty="0"/>
          </a:p>
        </p:txBody>
      </p:sp>
      <p:sp>
        <p:nvSpPr>
          <p:cNvPr id="24" name="23 Rectángulo"/>
          <p:cNvSpPr/>
          <p:nvPr/>
        </p:nvSpPr>
        <p:spPr>
          <a:xfrm>
            <a:off x="3404931" y="3823847"/>
            <a:ext cx="1394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Max λ&gt;0 y </a:t>
            </a:r>
            <a:r>
              <a:rPr lang="es-CO" dirty="0"/>
              <a:t>Σ</a:t>
            </a:r>
            <a:r>
              <a:rPr lang="es-ES" dirty="0"/>
              <a:t> λ&lt;0</a:t>
            </a:r>
            <a:endParaRPr lang="es-CO" dirty="0"/>
          </a:p>
        </p:txBody>
      </p:sp>
      <p:sp>
        <p:nvSpPr>
          <p:cNvPr id="26" name="25 Rectángulo"/>
          <p:cNvSpPr/>
          <p:nvPr/>
        </p:nvSpPr>
        <p:spPr>
          <a:xfrm>
            <a:off x="5373311" y="3836472"/>
            <a:ext cx="164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Deterministic Chaos</a:t>
            </a:r>
            <a:endParaRPr lang="es-CO" dirty="0"/>
          </a:p>
        </p:txBody>
      </p:sp>
      <p:sp>
        <p:nvSpPr>
          <p:cNvPr id="27" name="26 Rectángulo"/>
          <p:cNvSpPr/>
          <p:nvPr/>
        </p:nvSpPr>
        <p:spPr>
          <a:xfrm>
            <a:off x="3399936" y="4504298"/>
            <a:ext cx="1354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Max λ&gt;0 y </a:t>
            </a:r>
            <a:r>
              <a:rPr lang="es-CO" dirty="0"/>
              <a:t>Σ</a:t>
            </a:r>
            <a:r>
              <a:rPr lang="es-ES" dirty="0"/>
              <a:t> λ&gt;0</a:t>
            </a:r>
            <a:endParaRPr lang="es-CO" dirty="0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4756335" y="4647319"/>
            <a:ext cx="593799" cy="1086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5471445" y="4493430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Noise</a:t>
            </a:r>
            <a:endParaRPr lang="es-CO" dirty="0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6965411" y="2624668"/>
            <a:ext cx="624271" cy="46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6965411" y="3292955"/>
            <a:ext cx="624276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7024947" y="3990361"/>
            <a:ext cx="627602" cy="4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17" y="3756008"/>
            <a:ext cx="1166902" cy="8148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89" y="2984067"/>
            <a:ext cx="1244310" cy="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15" y="2139701"/>
            <a:ext cx="1121686" cy="85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cxnSp>
        <p:nvCxnSpPr>
          <p:cNvPr id="43" name="43 Conector recto de flecha"/>
          <p:cNvCxnSpPr/>
          <p:nvPr/>
        </p:nvCxnSpPr>
        <p:spPr>
          <a:xfrm>
            <a:off x="4666876" y="2604130"/>
            <a:ext cx="624271" cy="46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4 Conector recto de flecha"/>
          <p:cNvCxnSpPr/>
          <p:nvPr/>
        </p:nvCxnSpPr>
        <p:spPr>
          <a:xfrm>
            <a:off x="4666876" y="3272417"/>
            <a:ext cx="624276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5 Conector recto de flecha"/>
          <p:cNvCxnSpPr/>
          <p:nvPr/>
        </p:nvCxnSpPr>
        <p:spPr>
          <a:xfrm>
            <a:off x="4726412" y="3969823"/>
            <a:ext cx="627602" cy="4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Diagrama 48"/>
          <p:cNvGraphicFramePr/>
          <p:nvPr>
            <p:extLst>
              <p:ext uri="{D42A27DB-BD31-4B8C-83A1-F6EECF244321}">
                <p14:modId xmlns:p14="http://schemas.microsoft.com/office/powerpoint/2010/main" val="1367156534"/>
              </p:ext>
            </p:extLst>
          </p:nvPr>
        </p:nvGraphicFramePr>
        <p:xfrm>
          <a:off x="578180" y="1417395"/>
          <a:ext cx="2808312" cy="30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283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2" grpId="0"/>
      <p:bldP spid="23" grpId="0"/>
      <p:bldP spid="24" grpId="0"/>
      <p:bldP spid="26" grpId="0"/>
      <p:bldP spid="27" grpId="0"/>
      <p:bldP spid="29" grpId="0"/>
      <p:bldGraphic spid="4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47158" y="511037"/>
            <a:ext cx="7573101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Trebuchet MS" panose="020B0603020202020204" pitchFamily="34" charset="0"/>
              </a:rPr>
              <a:t>RESULTS: TYPE OF MOTION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sp>
        <p:nvSpPr>
          <p:cNvPr id="14" name="18 Rectángulo"/>
          <p:cNvSpPr/>
          <p:nvPr/>
        </p:nvSpPr>
        <p:spPr>
          <a:xfrm>
            <a:off x="1147158" y="1275607"/>
            <a:ext cx="7573101" cy="931018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just"/>
            <a:r>
              <a:rPr lang="en-US" dirty="0"/>
              <a:t>For the analysis of the presence of chaos in the precipitation series of the Upper Magdalena River Basin , were used rainfall accumulation intervals of 1,2,3,5,10,15,30, 45 and 90 days.</a:t>
            </a:r>
          </a:p>
          <a:p>
            <a:pPr algn="just"/>
            <a:endParaRPr lang="en-US" dirty="0"/>
          </a:p>
          <a:p>
            <a:pPr algn="just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20721"/>
            <a:ext cx="5507278" cy="50027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96086" y="2116768"/>
            <a:ext cx="554461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50" y="2193967"/>
            <a:ext cx="3996181" cy="2385497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483768" y="4780610"/>
            <a:ext cx="4604277" cy="1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9.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Chaos Analysis Comparation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stations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and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3" y="2206625"/>
            <a:ext cx="3602396" cy="24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47158" y="511037"/>
            <a:ext cx="7576615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47153" y="1275610"/>
            <a:ext cx="7942122" cy="176201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just"/>
            <a:r>
              <a:rPr lang="en-US" sz="1600" dirty="0"/>
              <a:t>It is concluded that deterministic chaos was found for precipitation time series in most of the  stations for a 5-day rainfall accumulation for the Upper Magdalena River Basin sector, and deterministic chaos was found in the GCM cells for intervals between 1 and 15 days.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This result is very important since it shows that it is possible to formulate models to improve the transformation of precipitation data between different spatial and temporal scales.</a:t>
            </a:r>
            <a:endParaRPr lang="es-CO" sz="1600" dirty="0"/>
          </a:p>
          <a:p>
            <a:pPr algn="just"/>
            <a:endParaRPr lang="es-CO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78" y="2840365"/>
            <a:ext cx="2988860" cy="18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63380" y="4731990"/>
            <a:ext cx="3097857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14.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Lyapunov and Max Lyapunov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34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47158" y="511037"/>
            <a:ext cx="7576614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Trebuchet MS" panose="020B0603020202020204" pitchFamily="34" charset="0"/>
              </a:rPr>
              <a:t>REFERENCES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47154" y="1181302"/>
            <a:ext cx="7576618" cy="373178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s-CO" b="1" dirty="0"/>
              <a:t>Angarita, H.</a:t>
            </a:r>
            <a:r>
              <a:rPr lang="es-CO" dirty="0"/>
              <a:t> (2014) “Metodología para incluir variabilidad climática y escenarios de cambio climático en el modelo WEAP de la macro Cuenca del Rio Magdalena y resultados de las simulaciones”.</a:t>
            </a:r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/>
              <a:t>Corzo, G. et al</a:t>
            </a:r>
            <a:r>
              <a:rPr lang="en-US" dirty="0"/>
              <a:t> (2009) “Downscaling Global Climate Models Using Modular Models and Fuzzy Committees”</a:t>
            </a:r>
            <a:endParaRPr lang="es-CO" dirty="0"/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s-CO" b="1" dirty="0"/>
              <a:t>Gallego, J.</a:t>
            </a:r>
            <a:r>
              <a:rPr lang="es-CO" dirty="0"/>
              <a:t> (2010) </a:t>
            </a:r>
            <a:r>
              <a:rPr lang="es-ES" i="1" dirty="0"/>
              <a:t>Aplicación de la teoría de caos para el análisis y pronóstico de series de tiempo financieras en Colombia. </a:t>
            </a:r>
            <a:r>
              <a:rPr lang="en-US" i="1" dirty="0"/>
              <a:t>Bogotá. Universidad Nacional de Colombia.</a:t>
            </a:r>
            <a:endParaRPr lang="es-CO" dirty="0"/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/>
              <a:t>Hernández, O.</a:t>
            </a:r>
            <a:r>
              <a:rPr lang="en-US" dirty="0"/>
              <a:t> (2009) </a:t>
            </a:r>
            <a:r>
              <a:rPr lang="en-US" i="1" dirty="0"/>
              <a:t>Analysis and Optimization of Chaotic Models for Storm Surge Prediction. Delft. UNESCO-IHE.</a:t>
            </a:r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/>
              <a:t>Maraun, D.; Wetterhall, F.;</a:t>
            </a:r>
            <a:r>
              <a:rPr lang="en-US" dirty="0"/>
              <a:t> (2009) </a:t>
            </a:r>
            <a:r>
              <a:rPr lang="en-US" i="1" dirty="0"/>
              <a:t>Precipitation Downscaling Under Climate Change: Recent Developments to Bridge the Gap Between Dynamical Models and the End User.</a:t>
            </a:r>
            <a:endParaRPr lang="es-CO" dirty="0"/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/>
              <a:t>Siek, M.</a:t>
            </a:r>
            <a:r>
              <a:rPr lang="en-US" dirty="0"/>
              <a:t> (2011) </a:t>
            </a:r>
            <a:r>
              <a:rPr lang="en-US" i="1" dirty="0"/>
              <a:t>Predicting Storm Surges: Chaos, Computational Intelligence, Data Assimilation, Ensembles. Delft. UNESCO-IHE.</a:t>
            </a:r>
            <a:endParaRPr lang="es-CO" dirty="0"/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/>
              <a:t>Sivakumar, B. and Berndtsson, R.</a:t>
            </a:r>
            <a:r>
              <a:rPr lang="en-US" dirty="0"/>
              <a:t> (2010) </a:t>
            </a:r>
            <a:r>
              <a:rPr lang="en-US" i="1" dirty="0"/>
              <a:t>Advances in Data-Based Approaches for Hydrologic Modeling and Forecasting. World Scientific</a:t>
            </a:r>
            <a:endParaRPr lang="es-CO" dirty="0"/>
          </a:p>
          <a:p>
            <a:pPr marL="214297" indent="-214297" algn="just">
              <a:buFont typeface="Wingdings" panose="05000000000000000000" pitchFamily="2" charset="2"/>
              <a:buChar char="Ø"/>
            </a:pPr>
            <a:r>
              <a:rPr lang="en-US" b="1" dirty="0" err="1"/>
              <a:t>Velickov</a:t>
            </a:r>
            <a:r>
              <a:rPr lang="en-US" b="1" dirty="0"/>
              <a:t>, S.</a:t>
            </a:r>
            <a:r>
              <a:rPr lang="en-US" dirty="0"/>
              <a:t> (2004)</a:t>
            </a:r>
            <a:r>
              <a:rPr lang="en-US" i="1" dirty="0"/>
              <a:t> Nonlinear Dynamics and Chaos with Applications to Hydrodynamics and Hydrological Modelling. Delft. UNESCO-IHE.</a:t>
            </a:r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29" y="4835420"/>
            <a:ext cx="867063" cy="3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1546" y="2643759"/>
            <a:ext cx="7548710" cy="17783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71546" y="1469820"/>
            <a:ext cx="7187399" cy="702078"/>
          </a:xfrm>
        </p:spPr>
        <p:txBody>
          <a:bodyPr>
            <a:noAutofit/>
          </a:bodyPr>
          <a:lstStyle/>
          <a:p>
            <a:r>
              <a:rPr lang="es-CO" sz="5300" b="1" dirty="0" err="1">
                <a:latin typeface="Trebuchet MS" panose="020B0603020202020204" pitchFamily="34" charset="0"/>
              </a:rPr>
              <a:t>Thank</a:t>
            </a:r>
            <a:r>
              <a:rPr lang="es-CO" sz="5300" b="1" dirty="0">
                <a:latin typeface="Trebuchet MS" panose="020B0603020202020204" pitchFamily="34" charset="0"/>
              </a:rPr>
              <a:t> </a:t>
            </a:r>
            <a:r>
              <a:rPr lang="es-CO" sz="5300" b="1" dirty="0" err="1">
                <a:latin typeface="Trebuchet MS" panose="020B0603020202020204" pitchFamily="34" charset="0"/>
              </a:rPr>
              <a:t>You</a:t>
            </a:r>
            <a:r>
              <a:rPr lang="es-CO" sz="5300" b="1" dirty="0">
                <a:latin typeface="Trebuchet MS" panose="020B0603020202020204" pitchFamily="34" charset="0"/>
              </a:rPr>
              <a:t>!</a:t>
            </a:r>
            <a:br>
              <a:rPr lang="es-CO" sz="5300" b="1" dirty="0">
                <a:latin typeface="Trebuchet MS" panose="020B0603020202020204" pitchFamily="34" charset="0"/>
              </a:rPr>
            </a:br>
            <a:r>
              <a:rPr lang="es-CO" sz="2400" b="1" dirty="0">
                <a:latin typeface="Trebuchet MS" panose="020B0603020202020204" pitchFamily="34" charset="0"/>
              </a:rPr>
              <a:t>(Gracias)</a:t>
            </a:r>
            <a:endParaRPr lang="es-CO" sz="5300" b="1" dirty="0">
              <a:latin typeface="Trebuchet MS" panose="020B0603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14" y="46576"/>
            <a:ext cx="1331642" cy="552931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28521" y="3016836"/>
            <a:ext cx="4308218" cy="113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Information</a:t>
            </a:r>
            <a:r>
              <a:rPr lang="es-CO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fr-FR" sz="16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(+57) 312 3073370</a:t>
            </a:r>
            <a:endParaRPr lang="es-ES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freddy.duarte@escuelaing.edu.co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santiagoduarte09@gmail.com </a:t>
            </a:r>
            <a:endParaRPr lang="es-ES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Bogotá D.C., Colombia</a:t>
            </a:r>
            <a:endParaRPr lang="es-ES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ES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75" y="3502426"/>
            <a:ext cx="299616" cy="2345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75" y="3893154"/>
            <a:ext cx="299127" cy="2341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75" y="3111699"/>
            <a:ext cx="299616" cy="234553"/>
          </a:xfrm>
          <a:prstGeom prst="rect">
            <a:avLst/>
          </a:prstGeom>
        </p:spPr>
      </p:pic>
      <p:pic>
        <p:nvPicPr>
          <p:cNvPr id="11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3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29" y="4835420"/>
            <a:ext cx="867063" cy="3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4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 txBox="1">
            <a:spLocks/>
          </p:cNvSpPr>
          <p:nvPr/>
        </p:nvSpPr>
        <p:spPr>
          <a:xfrm>
            <a:off x="6372200" y="3272875"/>
            <a:ext cx="2722735" cy="1783353"/>
          </a:xfrm>
          <a:prstGeom prst="rect">
            <a:avLst/>
          </a:prstGeom>
        </p:spPr>
        <p:txBody>
          <a:bodyPr vert="horz" lIns="68576" tIns="34287" rIns="68576" bIns="34287" rtlCol="0">
            <a:noAutofit/>
          </a:bodyPr>
          <a:lstStyle>
            <a:lvl1pPr marL="257156" indent="-257156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71" indent="-21429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1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10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 algn="just">
              <a:buNone/>
            </a:pPr>
            <a:r>
              <a:rPr lang="en-US" sz="1400" dirty="0"/>
              <a:t>However, the climate systems and the associated dynamic processes are essentially non-linear, and possibly chaotic. Sivakumar, B. and Berndtsson, R. (2010) </a:t>
            </a:r>
            <a:endParaRPr lang="es-CO" sz="1400" dirty="0"/>
          </a:p>
        </p:txBody>
      </p:sp>
      <p:pic>
        <p:nvPicPr>
          <p:cNvPr id="13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sp>
        <p:nvSpPr>
          <p:cNvPr id="14" name="20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1147156" y="547834"/>
            <a:ext cx="7576619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685749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300" b="1" dirty="0">
                <a:latin typeface="Trebuchet MS" panose="020B0603020202020204" pitchFamily="34" charset="0"/>
              </a:rPr>
              <a:t>MOTIVATION</a:t>
            </a:r>
          </a:p>
        </p:txBody>
      </p:sp>
      <p:pic>
        <p:nvPicPr>
          <p:cNvPr id="19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pic>
        <p:nvPicPr>
          <p:cNvPr id="20" name="2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8932964"/>
              </p:ext>
            </p:extLst>
          </p:nvPr>
        </p:nvGraphicFramePr>
        <p:xfrm>
          <a:off x="2783704" y="1605627"/>
          <a:ext cx="3968848" cy="285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47156" y="1374114"/>
            <a:ext cx="277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22" indent="0" algn="just">
              <a:buNone/>
            </a:pPr>
            <a:r>
              <a:rPr lang="en-US" dirty="0"/>
              <a:t>There are a lot of different existent downscaling technique's …</a:t>
            </a:r>
          </a:p>
        </p:txBody>
      </p:sp>
    </p:spTree>
    <p:extLst>
      <p:ext uri="{BB962C8B-B14F-4D97-AF65-F5344CB8AC3E}">
        <p14:creationId xmlns:p14="http://schemas.microsoft.com/office/powerpoint/2010/main" val="31606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5" y="547834"/>
            <a:ext cx="7576620" cy="702078"/>
          </a:xfrm>
        </p:spPr>
        <p:txBody>
          <a:bodyPr>
            <a:normAutofit/>
          </a:bodyPr>
          <a:lstStyle/>
          <a:p>
            <a:r>
              <a:rPr lang="es-CO" sz="2300" b="1" dirty="0">
                <a:latin typeface="Trebuchet MS" panose="020B0603020202020204" pitchFamily="34" charset="0"/>
              </a:rPr>
              <a:t>BACKGROUND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1163483" y="1501546"/>
            <a:ext cx="7560292" cy="998196"/>
          </a:xfrm>
          <a:prstGeom prst="rect">
            <a:avLst/>
          </a:prstGeom>
        </p:spPr>
        <p:txBody>
          <a:bodyPr vert="horz" lIns="68576" tIns="34287" rIns="68576" bIns="34287" rtlCol="0">
            <a:noAutofit/>
          </a:bodyPr>
          <a:lstStyle>
            <a:lvl1pPr marL="257156" indent="-257156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71" indent="-21429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1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10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7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/>
              <a:t>The application of the basis of nonlinear dynamics and chaos theory in hydrological studies has been considerable in recent decades, especially in precipitation time series.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61722" indent="0" algn="just">
              <a:buFont typeface="Arial" panose="020B0604020202020204" pitchFamily="34" charset="0"/>
              <a:buNone/>
            </a:pPr>
            <a:endParaRPr lang="es-CO" sz="1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66283"/>
              </p:ext>
            </p:extLst>
          </p:nvPr>
        </p:nvGraphicFramePr>
        <p:xfrm>
          <a:off x="1043608" y="2528241"/>
          <a:ext cx="7992888" cy="828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{C4B1156A-380E-4F78-BDF5-A606A8083BF9}</a:tableStyleId>
              </a:tblPr>
              <a:tblGrid>
                <a:gridCol w="980287">
                  <a:extLst>
                    <a:ext uri="{9D8B030D-6E8A-4147-A177-3AD203B41FA5}">
                      <a16:colId xmlns="" xmlns:a16="http://schemas.microsoft.com/office/drawing/2014/main" val="3939983470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2405881438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3717856074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190892148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2797781835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1648453435"/>
                    </a:ext>
                  </a:extLst>
                </a:gridCol>
                <a:gridCol w="980287">
                  <a:extLst>
                    <a:ext uri="{9D8B030D-6E8A-4147-A177-3AD203B41FA5}">
                      <a16:colId xmlns="" xmlns:a16="http://schemas.microsoft.com/office/drawing/2014/main" val="4259590235"/>
                    </a:ext>
                  </a:extLst>
                </a:gridCol>
                <a:gridCol w="1130879">
                  <a:extLst>
                    <a:ext uri="{9D8B030D-6E8A-4147-A177-3AD203B41FA5}">
                      <a16:colId xmlns="" xmlns:a16="http://schemas.microsoft.com/office/drawing/2014/main" val="3235863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1989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1993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1994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1995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1998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2000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2001</a:t>
                      </a:r>
                      <a:endParaRPr lang="es-E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408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/>
                        <a:t>Hense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>
                          <a:effectLst/>
                        </a:rPr>
                        <a:t>Rodríguez-Iturbe et al 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>
                          <a:effectLst/>
                        </a:rPr>
                        <a:t>Tsonis et al 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err="1">
                          <a:effectLst/>
                        </a:rPr>
                        <a:t>Jayawardena</a:t>
                      </a:r>
                      <a:r>
                        <a:rPr lang="es-CO" sz="1200" kern="1200" dirty="0">
                          <a:effectLst/>
                        </a:rPr>
                        <a:t> y </a:t>
                      </a:r>
                      <a:r>
                        <a:rPr lang="es-CO" sz="1200" kern="1200" dirty="0" err="1">
                          <a:effectLst/>
                        </a:rPr>
                        <a:t>Lai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err="1">
                          <a:effectLst/>
                        </a:rPr>
                        <a:t>Berntsson</a:t>
                      </a:r>
                      <a:r>
                        <a:rPr lang="es-CO" sz="1200" kern="1200" dirty="0">
                          <a:effectLst/>
                        </a:rPr>
                        <a:t> et al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err="1">
                          <a:effectLst/>
                        </a:rPr>
                        <a:t>Georkakos</a:t>
                      </a:r>
                      <a:r>
                        <a:rPr lang="es-CO" sz="1200" kern="1200" dirty="0">
                          <a:effectLst/>
                        </a:rPr>
                        <a:t> et al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err="1">
                          <a:effectLst/>
                        </a:rPr>
                        <a:t>Waelbroeck</a:t>
                      </a:r>
                      <a:r>
                        <a:rPr lang="es-CO" sz="1200" kern="1200" dirty="0">
                          <a:effectLst/>
                        </a:rPr>
                        <a:t> et al 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err="1">
                          <a:effectLst/>
                        </a:rPr>
                        <a:t>Sivakumar</a:t>
                      </a:r>
                      <a:r>
                        <a:rPr lang="es-CO" sz="1200" kern="1200" dirty="0">
                          <a:effectLst/>
                        </a:rPr>
                        <a:t> et al </a:t>
                      </a:r>
                      <a:endParaRPr lang="es-E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14551170"/>
                  </a:ext>
                </a:extLst>
              </a:tr>
            </a:tbl>
          </a:graphicData>
        </a:graphic>
      </p:graphicFrame>
      <p:cxnSp>
        <p:nvCxnSpPr>
          <p:cNvPr id="6" name="Conector recto de flecha 5"/>
          <p:cNvCxnSpPr/>
          <p:nvPr/>
        </p:nvCxnSpPr>
        <p:spPr>
          <a:xfrm>
            <a:off x="1043608" y="2902031"/>
            <a:ext cx="799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1147156" y="1076368"/>
                <a:ext cx="7576619" cy="931018"/>
              </a:xfrm>
              <a:prstGeom prst="rect">
                <a:avLst/>
              </a:prstGeom>
            </p:spPr>
            <p:txBody>
              <a:bodyPr wrap="square" lIns="68576" tIns="34287" rIns="68576" bIns="34287">
                <a:spAutoFit/>
              </a:bodyPr>
              <a:lstStyle/>
              <a:p>
                <a:endParaRPr lang="en-US" dirty="0"/>
              </a:p>
              <a:p>
                <a:pPr algn="just"/>
                <a:r>
                  <a:rPr lang="en-US" dirty="0"/>
                  <a:t>The Magdalena River originates in the Northern Andes Mountains in South America, it´s basin covers 24% of Colombia´s national territory. The hydrological regime of the river in its main channel is bimodal with an average flow of 7.200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O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CO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O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CO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56" y="1076368"/>
                <a:ext cx="7576619" cy="931018"/>
              </a:xfrm>
              <a:prstGeom prst="rect">
                <a:avLst/>
              </a:prstGeom>
              <a:blipFill>
                <a:blip r:embed="rId5"/>
                <a:stretch>
                  <a:fillRect l="-563" r="-483" b="-78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4" y="547834"/>
            <a:ext cx="7576621" cy="702078"/>
          </a:xfrm>
        </p:spPr>
        <p:txBody>
          <a:bodyPr>
            <a:normAutofit/>
          </a:bodyPr>
          <a:lstStyle/>
          <a:p>
            <a:r>
              <a:rPr lang="es-CO" sz="2300" b="1" dirty="0">
                <a:latin typeface="Trebuchet MS" panose="020B0603020202020204" pitchFamily="34" charset="0"/>
              </a:rPr>
              <a:t>STUDY CASE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46515" y="4523416"/>
            <a:ext cx="3611769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1.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Magdalena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GCM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CO" sz="800" dirty="0"/>
              <a:t>rain gauge </a:t>
            </a:r>
            <a:r>
              <a:rPr lang="es-CO" sz="800" dirty="0" err="1"/>
              <a:t>station’s</a:t>
            </a:r>
            <a:r>
              <a:rPr lang="es-CO" sz="800" dirty="0"/>
              <a:t> in </a:t>
            </a:r>
            <a:r>
              <a:rPr lang="es-CO" sz="800" dirty="0" err="1"/>
              <a:t>the</a:t>
            </a:r>
            <a:r>
              <a:rPr lang="es-CO" sz="800" dirty="0"/>
              <a:t> </a:t>
            </a:r>
            <a:r>
              <a:rPr lang="es-CO" sz="800" dirty="0" err="1"/>
              <a:t>cell</a:t>
            </a:r>
            <a:r>
              <a:rPr lang="es-CO" sz="800" dirty="0"/>
              <a:t> </a:t>
            </a:r>
            <a:r>
              <a:rPr lang="es-C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Earth</a:t>
            </a:r>
            <a:endParaRPr lang="es-CO" altLang="es-ES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6" name="2D0DF7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55336" y="2035051"/>
            <a:ext cx="3901763" cy="2262701"/>
          </a:xfrm>
          <a:prstGeom prst="rect">
            <a:avLst/>
          </a:prstGeom>
        </p:spPr>
      </p:pic>
      <p:sp>
        <p:nvSpPr>
          <p:cNvPr id="17" name="19 Rectángulo"/>
          <p:cNvSpPr/>
          <p:nvPr/>
        </p:nvSpPr>
        <p:spPr>
          <a:xfrm>
            <a:off x="1147154" y="3645911"/>
            <a:ext cx="4112167" cy="136190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just"/>
            <a:r>
              <a:rPr lang="es-ES" b="1" dirty="0"/>
              <a:t>Estaciones Pluviograficas del IDEAM</a:t>
            </a:r>
          </a:p>
          <a:p>
            <a:pPr algn="just"/>
            <a:r>
              <a:rPr lang="es-ES" dirty="0"/>
              <a:t>N° of </a:t>
            </a:r>
            <a:r>
              <a:rPr lang="es-ES" dirty="0" err="1"/>
              <a:t>stations</a:t>
            </a:r>
            <a:r>
              <a:rPr lang="es-ES" dirty="0"/>
              <a:t>=129</a:t>
            </a:r>
          </a:p>
          <a:p>
            <a:pPr algn="just"/>
            <a:r>
              <a:rPr lang="es-ES" dirty="0" err="1"/>
              <a:t>Period</a:t>
            </a:r>
            <a:r>
              <a:rPr lang="es-ES" dirty="0"/>
              <a:t> of time: 1970 -2011 (11.640 data per </a:t>
            </a:r>
            <a:r>
              <a:rPr lang="es-ES" dirty="0" err="1"/>
              <a:t>sta</a:t>
            </a:r>
            <a:r>
              <a:rPr lang="es-ES" dirty="0"/>
              <a:t>)</a:t>
            </a:r>
          </a:p>
          <a:p>
            <a:pPr algn="just"/>
            <a:r>
              <a:rPr lang="es-ES" dirty="0"/>
              <a:t>Mean= 4.51 mm</a:t>
            </a:r>
          </a:p>
          <a:p>
            <a:pPr algn="just"/>
            <a:r>
              <a:rPr lang="es-ES" dirty="0"/>
              <a:t>Standard </a:t>
            </a:r>
            <a:r>
              <a:rPr lang="es-ES" dirty="0" err="1"/>
              <a:t>deviation</a:t>
            </a:r>
            <a:r>
              <a:rPr lang="es-ES" dirty="0"/>
              <a:t> =10.5 mm</a:t>
            </a:r>
          </a:p>
          <a:p>
            <a:pPr algn="just"/>
            <a:r>
              <a:rPr lang="es-ES" dirty="0" err="1"/>
              <a:t>Maximum</a:t>
            </a:r>
            <a:r>
              <a:rPr lang="es-ES" dirty="0"/>
              <a:t> =146.8 mm</a:t>
            </a:r>
          </a:p>
        </p:txBody>
      </p:sp>
      <p:sp>
        <p:nvSpPr>
          <p:cNvPr id="18" name="19 Rectángulo"/>
          <p:cNvSpPr/>
          <p:nvPr/>
        </p:nvSpPr>
        <p:spPr>
          <a:xfrm>
            <a:off x="1146496" y="1939662"/>
            <a:ext cx="7576619" cy="1577349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just"/>
            <a:endParaRPr lang="es-ES" b="1" dirty="0"/>
          </a:p>
          <a:p>
            <a:pPr algn="just"/>
            <a:r>
              <a:rPr lang="es-ES" b="1" dirty="0" err="1"/>
              <a:t>Cell</a:t>
            </a:r>
            <a:r>
              <a:rPr lang="es-ES" b="1" dirty="0"/>
              <a:t> GCM: MPI-ESM-MR (Historical + RCP8.5)</a:t>
            </a:r>
          </a:p>
          <a:p>
            <a:pPr algn="just"/>
            <a:r>
              <a:rPr lang="es-ES" dirty="0"/>
              <a:t>N° of </a:t>
            </a:r>
            <a:r>
              <a:rPr lang="es-ES" dirty="0" err="1"/>
              <a:t>cells</a:t>
            </a:r>
            <a:r>
              <a:rPr lang="es-ES" dirty="0"/>
              <a:t>=1 (1.875°x1.875°)</a:t>
            </a:r>
          </a:p>
          <a:p>
            <a:pPr algn="just"/>
            <a:r>
              <a:rPr lang="es-ES" dirty="0" err="1"/>
              <a:t>Period</a:t>
            </a:r>
            <a:r>
              <a:rPr lang="es-ES" dirty="0"/>
              <a:t> of time: 1850 -2089 (87.659 data)</a:t>
            </a:r>
          </a:p>
          <a:p>
            <a:pPr algn="just"/>
            <a:r>
              <a:rPr lang="es-ES" dirty="0"/>
              <a:t>Mean= 5.7 mm</a:t>
            </a:r>
          </a:p>
          <a:p>
            <a:pPr algn="just"/>
            <a:r>
              <a:rPr lang="es-ES" dirty="0"/>
              <a:t>Standard </a:t>
            </a:r>
            <a:r>
              <a:rPr lang="es-ES" dirty="0" err="1"/>
              <a:t>deviation</a:t>
            </a:r>
            <a:r>
              <a:rPr lang="es-ES" dirty="0"/>
              <a:t> =6.58 mm</a:t>
            </a:r>
          </a:p>
          <a:p>
            <a:pPr algn="just"/>
            <a:r>
              <a:rPr lang="es-ES" dirty="0" err="1"/>
              <a:t>Maximum</a:t>
            </a:r>
            <a:r>
              <a:rPr lang="es-ES" dirty="0"/>
              <a:t> =52.3 mm</a:t>
            </a:r>
          </a:p>
        </p:txBody>
      </p:sp>
    </p:spTree>
    <p:extLst>
      <p:ext uri="{BB962C8B-B14F-4D97-AF65-F5344CB8AC3E}">
        <p14:creationId xmlns:p14="http://schemas.microsoft.com/office/powerpoint/2010/main" val="28202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6" y="544225"/>
            <a:ext cx="7576619" cy="702078"/>
          </a:xfrm>
        </p:spPr>
        <p:txBody>
          <a:bodyPr>
            <a:noAutofit/>
          </a:bodyPr>
          <a:lstStyle/>
          <a:p>
            <a:r>
              <a:rPr lang="es-CO" sz="2400" b="1" dirty="0">
                <a:latin typeface="Trebuchet MS" panose="020B0603020202020204" pitchFamily="34" charset="0"/>
              </a:rPr>
              <a:t>METHODOLOGY: NON LINEAR IDENTIFICATION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90285531"/>
              </p:ext>
            </p:extLst>
          </p:nvPr>
        </p:nvGraphicFramePr>
        <p:xfrm>
          <a:off x="488566" y="1402744"/>
          <a:ext cx="2808312" cy="30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8451136"/>
              </p:ext>
            </p:extLst>
          </p:nvPr>
        </p:nvGraphicFramePr>
        <p:xfrm>
          <a:off x="3911243" y="1767251"/>
          <a:ext cx="3926773" cy="312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Rectángulo 3"/>
          <p:cNvSpPr/>
          <p:nvPr/>
        </p:nvSpPr>
        <p:spPr>
          <a:xfrm>
            <a:off x="3912349" y="1374355"/>
            <a:ext cx="3783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Evaluation of the presence of nonlinear dynamics and deterministic chaos in time series.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77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5" y="547834"/>
            <a:ext cx="7576620" cy="702078"/>
          </a:xfrm>
        </p:spPr>
        <p:txBody>
          <a:bodyPr>
            <a:normAutofit/>
          </a:bodyPr>
          <a:lstStyle/>
          <a:p>
            <a:r>
              <a:rPr lang="es-CO" sz="2300" b="1" dirty="0">
                <a:latin typeface="Trebuchet MS" panose="020B0603020202020204" pitchFamily="34" charset="0"/>
              </a:rPr>
              <a:t>RESULTS: NON-LINEAR IDENTIFICATION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3" name="Picture 2" descr="D:\Google_Drive\CSD\Estaciones\AM\ANCHIQUE\15_Dias\Power Spectral Dens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53" y="1424779"/>
            <a:ext cx="2344726" cy="1758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Google_Drive\CSD\Estaciones\AM\ANCHIQUE\5_Dias\Power Spectral Dens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783898"/>
            <a:ext cx="2344727" cy="175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Google_Drive\CSD\Estaciones\AM\ANCHIQUE\1_Dia\Power Spectral Dens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5" y="2158171"/>
            <a:ext cx="2402468" cy="1758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66944" y="3342155"/>
            <a:ext cx="2461988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5a.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s-CO" sz="800" dirty="0"/>
              <a:t>rain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Achique,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15 días.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55715" y="3688827"/>
            <a:ext cx="2461988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5b.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s-CO" sz="800" dirty="0"/>
              <a:t>rain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Achique,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 5 días.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429333" y="3986871"/>
            <a:ext cx="2461988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5c.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s-CO" sz="800" dirty="0"/>
              <a:t>rain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Achique,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 1 día.</a:t>
            </a:r>
          </a:p>
        </p:txBody>
      </p:sp>
      <p:cxnSp>
        <p:nvCxnSpPr>
          <p:cNvPr id="22" name="Straight Arrow Connector 3"/>
          <p:cNvCxnSpPr/>
          <p:nvPr/>
        </p:nvCxnSpPr>
        <p:spPr>
          <a:xfrm>
            <a:off x="1718063" y="4134056"/>
            <a:ext cx="5302209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/>
          <p:nvPr/>
        </p:nvSpPr>
        <p:spPr>
          <a:xfrm rot="341950">
            <a:off x="2431883" y="4434433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 Rainfall accumulation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6" y="547834"/>
            <a:ext cx="7576619" cy="702078"/>
          </a:xfrm>
        </p:spPr>
        <p:txBody>
          <a:bodyPr>
            <a:normAutofit/>
          </a:bodyPr>
          <a:lstStyle/>
          <a:p>
            <a:r>
              <a:rPr lang="es-CO" sz="2400" b="1" dirty="0">
                <a:latin typeface="Trebuchet MS" panose="020B0603020202020204" pitchFamily="34" charset="0"/>
              </a:rPr>
              <a:t>METHODOLOGY:PHASE SPACE RECONSTRUCION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904768" y="1544555"/>
            <a:ext cx="2831861" cy="2654567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just"/>
            <a:r>
              <a:rPr lang="es-CO" b="1" dirty="0"/>
              <a:t>Method of </a:t>
            </a:r>
            <a:r>
              <a:rPr lang="en-US" b="1" dirty="0"/>
              <a:t>Time-Delay</a:t>
            </a:r>
          </a:p>
          <a:p>
            <a:pPr algn="just"/>
            <a:r>
              <a:rPr lang="en-US" dirty="0"/>
              <a:t> (Talkien in 1981)</a:t>
            </a:r>
          </a:p>
          <a:p>
            <a:pPr algn="just"/>
            <a:endParaRPr lang="es-CO" b="1" dirty="0"/>
          </a:p>
          <a:p>
            <a:pPr algn="just"/>
            <a:r>
              <a:rPr lang="es-CO" b="1" dirty="0"/>
              <a:t>+Time Delay </a:t>
            </a:r>
            <a:r>
              <a:rPr lang="el-GR" b="1" dirty="0"/>
              <a:t>(τ)</a:t>
            </a:r>
            <a:endParaRPr lang="es-CO" b="1" dirty="0"/>
          </a:p>
          <a:p>
            <a:pPr algn="just"/>
            <a:r>
              <a:rPr lang="es-CO" b="1" dirty="0"/>
              <a:t>	</a:t>
            </a:r>
            <a:r>
              <a:rPr lang="en-US" dirty="0"/>
              <a:t>-Autocorrelation function</a:t>
            </a:r>
          </a:p>
          <a:p>
            <a:pPr algn="just"/>
            <a:r>
              <a:rPr lang="en-US" dirty="0"/>
              <a:t>	-Mutual Information</a:t>
            </a:r>
          </a:p>
          <a:p>
            <a:pPr algn="just"/>
            <a:r>
              <a:rPr lang="en-US" dirty="0"/>
              <a:t>	-Space-time separation plot</a:t>
            </a:r>
          </a:p>
          <a:p>
            <a:pPr algn="just"/>
            <a:endParaRPr lang="es-CO" dirty="0"/>
          </a:p>
          <a:p>
            <a:pPr algn="just"/>
            <a:r>
              <a:rPr lang="es-CO" b="1" dirty="0"/>
              <a:t>+Embedding </a:t>
            </a:r>
            <a:r>
              <a:rPr lang="en-US" b="1" dirty="0"/>
              <a:t>Dimention</a:t>
            </a:r>
            <a:r>
              <a:rPr lang="es-CO" b="1" dirty="0"/>
              <a:t> (</a:t>
            </a:r>
            <a:r>
              <a:rPr lang="es-CO" b="1" i="1" dirty="0"/>
              <a:t>m)</a:t>
            </a:r>
          </a:p>
          <a:p>
            <a:pPr algn="just"/>
            <a:r>
              <a:rPr lang="es-CO" b="1" dirty="0"/>
              <a:t>	</a:t>
            </a:r>
            <a:r>
              <a:rPr lang="es-CO" dirty="0"/>
              <a:t>-</a:t>
            </a:r>
            <a:r>
              <a:rPr lang="en-US" dirty="0"/>
              <a:t>Correlation Dimention</a:t>
            </a:r>
          </a:p>
          <a:p>
            <a:pPr algn="just"/>
            <a:r>
              <a:rPr lang="en-US" dirty="0"/>
              <a:t>	-False Nearest neighbors</a:t>
            </a:r>
          </a:p>
          <a:p>
            <a:pPr algn="just"/>
            <a:r>
              <a:rPr lang="en-US" dirty="0"/>
              <a:t>	-Cao´s method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57238034"/>
              </p:ext>
            </p:extLst>
          </p:nvPr>
        </p:nvGraphicFramePr>
        <p:xfrm>
          <a:off x="488566" y="1402744"/>
          <a:ext cx="2808312" cy="30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0940"/>
            <a:ext cx="5507278" cy="500273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327822" y="1883535"/>
            <a:ext cx="554461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004048" y="4579883"/>
            <a:ext cx="4308674" cy="1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8.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hree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-dimensional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reconstruction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43" y="1892465"/>
            <a:ext cx="2964928" cy="2702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Rectángulo 21"/>
          <p:cNvSpPr/>
          <p:nvPr/>
        </p:nvSpPr>
        <p:spPr>
          <a:xfrm>
            <a:off x="5693967" y="1903308"/>
            <a:ext cx="2808312" cy="15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7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4" grpId="0">
        <p:bldAsOne/>
      </p:bldGraphic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7155" y="519522"/>
            <a:ext cx="7576619" cy="702078"/>
          </a:xfrm>
        </p:spPr>
        <p:txBody>
          <a:bodyPr>
            <a:normAutofit/>
          </a:bodyPr>
          <a:lstStyle/>
          <a:p>
            <a:r>
              <a:rPr lang="es-CO" sz="2400" b="1" dirty="0">
                <a:latin typeface="Trebuchet MS" panose="020B0603020202020204" pitchFamily="34" charset="0"/>
              </a:rPr>
              <a:t>RESULTS: TIME DELAY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88145" y="4002123"/>
            <a:ext cx="3138210" cy="4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5.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-Time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comparation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s-CO" sz="800" dirty="0"/>
              <a:t>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Campoalegre.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5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(up) and 30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93303" y="4001244"/>
            <a:ext cx="3104246" cy="4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4.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comparation 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mutual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autocorrelation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r</a:t>
            </a:r>
            <a:r>
              <a:rPr lang="es-CO" sz="800" dirty="0"/>
              <a:t>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Campoalegre,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5 días.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62" y="1470874"/>
            <a:ext cx="3505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64" y="1351811"/>
            <a:ext cx="3267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9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3" y="-8885"/>
            <a:ext cx="818993" cy="51435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4" y="4422088"/>
            <a:ext cx="730991" cy="717044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47156" y="519522"/>
            <a:ext cx="7576619" cy="702078"/>
          </a:xfrm>
          <a:prstGeom prst="rect">
            <a:avLst/>
          </a:prstGeom>
        </p:spPr>
        <p:txBody>
          <a:bodyPr vert="horz" lIns="68576" tIns="34287" rIns="68576" bIns="342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Trebuchet MS" panose="020B0603020202020204" pitchFamily="34" charset="0"/>
              </a:rPr>
              <a:t>RESULTS: EMBEDDING</a:t>
            </a:r>
            <a:r>
              <a:rPr lang="es-ES" sz="2400" b="1" dirty="0">
                <a:latin typeface="Trebuchet MS" panose="020B0603020202020204" pitchFamily="34" charset="0"/>
              </a:rPr>
              <a:t> DIMENSION</a:t>
            </a:r>
            <a:endParaRPr lang="es-CO" sz="2400" b="1" i="1" dirty="0"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47156" y="1059586"/>
            <a:ext cx="7576621" cy="3428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es-CO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3" y="55975"/>
            <a:ext cx="1331642" cy="552931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672851" y="4055247"/>
            <a:ext cx="3299965" cy="4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 (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Slope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and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s-CO" sz="800" dirty="0"/>
              <a:t>ain gauge station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Campoalegre,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15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endParaRPr lang="es-CO" altLang="es-ES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8063" y="46683"/>
            <a:ext cx="618639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395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European Geosciences Union </a:t>
            </a:r>
          </a:p>
          <a:p>
            <a:pPr algn="ctr"/>
            <a:r>
              <a:rPr lang="en-US" sz="1200" i="1" dirty="0">
                <a:ea typeface="Calibri" panose="020F0502020204030204" pitchFamily="34" charset="0"/>
                <a:cs typeface="Arial" panose="020B0604020202020204" pitchFamily="34" charset="0"/>
              </a:rPr>
              <a:t>General Assembly 2017</a:t>
            </a:r>
          </a:p>
          <a:p>
            <a:pPr algn="ctr"/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Vienna. Austria, </a:t>
            </a:r>
            <a:r>
              <a:rPr lang="es-CO" sz="1200" dirty="0"/>
              <a:t>23–28 April 2017</a:t>
            </a:r>
            <a:r>
              <a:rPr lang="es-CO" sz="12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CO" sz="12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" y="1"/>
            <a:ext cx="928102" cy="74990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95" y="1399601"/>
            <a:ext cx="3099219" cy="25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347423" y="4446663"/>
            <a:ext cx="3626080" cy="3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7" rIns="68576" bIns="34287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9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4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7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73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47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2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96" algn="l" defTabSz="6857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6.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False Nearest Neighbors (up) and </a:t>
            </a:r>
            <a:r>
              <a:rPr lang="es-ES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Cao´s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 (</a:t>
            </a:r>
            <a:r>
              <a:rPr lang="es-ES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es-ES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GCM total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  <a:r>
              <a:rPr lang="es-CO" altLang="es-E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Magdalena </a:t>
            </a:r>
            <a:r>
              <a:rPr lang="es-CO" altLang="es-E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Basin</a:t>
            </a:r>
            <a:endParaRPr lang="es-CO" altLang="es-ES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2" y="1266377"/>
            <a:ext cx="2630642" cy="31932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7303" b="6096"/>
          <a:stretch/>
        </p:blipFill>
        <p:spPr>
          <a:xfrm>
            <a:off x="1147156" y="1457340"/>
            <a:ext cx="2428977" cy="27436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7033"/>
          <a:stretch/>
        </p:blipFill>
        <p:spPr>
          <a:xfrm>
            <a:off x="3458056" y="1355312"/>
            <a:ext cx="2263646" cy="30153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3973221" y="2414865"/>
            <a:ext cx="1439337" cy="139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3692592" y="2295147"/>
            <a:ext cx="1670991" cy="163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1243</Words>
  <Application>Microsoft Office PowerPoint</Application>
  <PresentationFormat>Presentación en pantalla (16:9)</PresentationFormat>
  <Paragraphs>180</Paragraphs>
  <Slides>14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Chaos Analysis of Precipitation Time Series in the upper Magdalena River Basin: Outline for a Downscaling Chaotic Model in Tropical Regions</vt:lpstr>
      <vt:lpstr>Presentación de PowerPoint</vt:lpstr>
      <vt:lpstr>BACKGROUND</vt:lpstr>
      <vt:lpstr>STUDY CASE</vt:lpstr>
      <vt:lpstr>METHODOLOGY: NON LINEAR IDENTIFICATION</vt:lpstr>
      <vt:lpstr>RESULTS: NON-LINEAR IDENTIFICATION</vt:lpstr>
      <vt:lpstr>METHODOLOGY:PHASE SPACE RECONSTRUCION</vt:lpstr>
      <vt:lpstr>RESULTS: TIME DELAY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 (Gracias)</vt:lpstr>
    </vt:vector>
  </TitlesOfParts>
  <Company>ESCUELA COL DE INGENIERIA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 COL DE INGENIERIA</dc:creator>
  <cp:lastModifiedBy>German Santos</cp:lastModifiedBy>
  <cp:revision>590</cp:revision>
  <dcterms:created xsi:type="dcterms:W3CDTF">2015-01-15T13:30:58Z</dcterms:created>
  <dcterms:modified xsi:type="dcterms:W3CDTF">2017-06-08T19:00:43Z</dcterms:modified>
</cp:coreProperties>
</file>